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handoutMasterIdLst>
    <p:handoutMasterId r:id="rId60"/>
  </p:handoutMasterIdLst>
  <p:sldIdLst>
    <p:sldId id="256" r:id="rId4"/>
    <p:sldId id="307" r:id="rId5"/>
    <p:sldId id="308" r:id="rId6"/>
    <p:sldId id="309" r:id="rId7"/>
    <p:sldId id="310" r:id="rId8"/>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282" r:id="rId59"/>
  </p:sldIdLst>
  <p:sldSz cx="12192000" cy="6858000"/>
  <p:notesSz cx="6858000" cy="9144000"/>
  <p:custDataLst>
    <p:tags r:id="rId6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Light"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248"/>
    <a:srgbClr val="DCD3BC"/>
    <a:srgbClr val="2F89F5"/>
    <a:srgbClr val="1257AA"/>
    <a:srgbClr val="F4F4FA"/>
    <a:srgbClr val="EEE9F7"/>
    <a:srgbClr val="C63E55"/>
    <a:srgbClr val="F8F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8" d="100"/>
          <a:sy n="68" d="100"/>
        </p:scale>
        <p:origin x="792" y="66"/>
      </p:cViewPr>
      <p:guideLst>
        <p:guide orient="horz" pos="1961"/>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gs" Target="tags/tag4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BC62702-4783-47CB-91E4-47C8E48F9166}"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0" name="幻灯片图像占位符 3"/>
          <p:cNvSpPr>
            <a:spLocks noGrp="1"/>
          </p:cNvSpPr>
          <p:nvPr>
            <p:ph type="sldImg" idx="2"/>
          </p:nvPr>
        </p:nvSpPr>
        <p:spPr>
          <a:xfrm>
            <a:off x="685800" y="1143000"/>
            <a:ext cx="5486400" cy="3086100"/>
          </a:xfrm>
          <a:prstGeom prst="rect">
            <a:avLst/>
          </a:prstGeom>
          <a:noFill/>
          <a:ln w="12700">
            <a:noFill/>
          </a:ln>
        </p:spPr>
      </p:sp>
      <p:sp>
        <p:nvSpPr>
          <p:cNvPr id="4101"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2"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p>
            <a:pPr lvl="0" algn="r" eaLnBrk="1" hangingPunct="1"/>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emf"/><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ea typeface="微软雅黑 Light"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2BB17B8-B135-4C19-B5AE-0AEEBC80D9C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ea typeface="微软雅黑 Light"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微软雅黑 Light" pitchFamily="34"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2pPr>
      <a:lvl3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3pPr>
      <a:lvl4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4pPr>
      <a:lvl5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5pPr>
      <a:lvl6pPr marL="4572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6pPr>
      <a:lvl7pPr marL="9144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7pPr>
      <a:lvl8pPr marL="13716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8pPr>
      <a:lvl9pPr marL="18288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3074" name="组合 6"/>
          <p:cNvGrpSpPr>
            <a:grpSpLocks noChangeAspect="1"/>
          </p:cNvGrpSpPr>
          <p:nvPr userDrawn="1"/>
        </p:nvGrpSpPr>
        <p:grpSpPr>
          <a:xfrm>
            <a:off x="0" y="0"/>
            <a:ext cx="12190413" cy="6858000"/>
            <a:chOff x="0" y="0"/>
            <a:chExt cx="12191092" cy="6857754"/>
          </a:xfrm>
        </p:grpSpPr>
        <p:pic>
          <p:nvPicPr>
            <p:cNvPr id="3077" name="图片 7"/>
            <p:cNvPicPr>
              <a:picLocks noChangeAspect="1"/>
            </p:cNvPicPr>
            <p:nvPr userDrawn="1"/>
          </p:nvPicPr>
          <p:blipFill>
            <a:blip r:embed="rId13"/>
            <a:stretch>
              <a:fillRect/>
            </a:stretch>
          </p:blipFill>
          <p:spPr>
            <a:xfrm>
              <a:off x="0" y="0"/>
              <a:ext cx="12191092" cy="6857754"/>
            </a:xfrm>
            <a:prstGeom prst="rect">
              <a:avLst/>
            </a:prstGeom>
            <a:noFill/>
            <a:ln w="9525">
              <a:noFill/>
            </a:ln>
          </p:spPr>
        </p:pic>
        <p:pic>
          <p:nvPicPr>
            <p:cNvPr id="3078" name="图片 8"/>
            <p:cNvPicPr>
              <a:picLocks noChangeAspect="1"/>
            </p:cNvPicPr>
            <p:nvPr userDrawn="1"/>
          </p:nvPicPr>
          <p:blipFill>
            <a:blip r:embed="rId13"/>
            <a:stretch>
              <a:fillRect/>
            </a:stretch>
          </p:blipFill>
          <p:spPr>
            <a:xfrm>
              <a:off x="0" y="0"/>
              <a:ext cx="12191092" cy="6857754"/>
            </a:xfrm>
            <a:prstGeom prst="rect">
              <a:avLst/>
            </a:prstGeom>
            <a:noFill/>
            <a:ln w="9525">
              <a:noFill/>
            </a:ln>
          </p:spPr>
        </p:pic>
      </p:grpSp>
      <p:sp>
        <p:nvSpPr>
          <p:cNvPr id="3075"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3076"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2pPr>
      <a:lvl3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3pPr>
      <a:lvl4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4pPr>
      <a:lvl5pPr algn="l" rtl="0" eaLnBrk="0" fontAlgn="base" hangingPunct="0">
        <a:lnSpc>
          <a:spcPct val="90000"/>
        </a:lnSpc>
        <a:spcBef>
          <a:spcPct val="0"/>
        </a:spcBef>
        <a:spcAft>
          <a:spcPct val="0"/>
        </a:spcAft>
        <a:defRPr sz="4400">
          <a:solidFill>
            <a:schemeClr val="tx1"/>
          </a:solidFill>
          <a:latin typeface="微软雅黑 Light" pitchFamily="34" charset="-122"/>
          <a:ea typeface="微软雅黑 Light" pitchFamily="34" charset="-122"/>
        </a:defRPr>
      </a:lvl5pPr>
      <a:lvl6pPr marL="4572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6pPr>
      <a:lvl7pPr marL="9144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7pPr>
      <a:lvl8pPr marL="13716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8pPr>
      <a:lvl9pPr marL="18288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6.xml"/><Relationship Id="rId2" Type="http://schemas.openxmlformats.org/officeDocument/2006/relationships/tags" Target="../tags/tag12.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3.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5.jpeg"/><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1.png"/><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1.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1.png"/><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7.jpeg"/><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6.xml"/><Relationship Id="rId2" Type="http://schemas.openxmlformats.org/officeDocument/2006/relationships/image" Target="../media/image28.jpeg"/><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8.xml"/><Relationship Id="rId1"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image" Target="../media/image12.jpeg"/><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4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图片 34"/>
          <p:cNvPicPr>
            <a:picLocks noChangeAspect="1"/>
          </p:cNvPicPr>
          <p:nvPr/>
        </p:nvPicPr>
        <p:blipFill>
          <a:blip r:embed="rId1"/>
          <a:stretch>
            <a:fillRect/>
          </a:stretch>
        </p:blipFill>
        <p:spPr>
          <a:xfrm>
            <a:off x="6119813" y="4041775"/>
            <a:ext cx="6626225" cy="2895600"/>
          </a:xfrm>
          <a:prstGeom prst="rect">
            <a:avLst/>
          </a:prstGeom>
          <a:noFill/>
          <a:ln w="9525">
            <a:noFill/>
          </a:ln>
        </p:spPr>
      </p:pic>
      <p:pic>
        <p:nvPicPr>
          <p:cNvPr id="5123" name="图片 42"/>
          <p:cNvPicPr>
            <a:picLocks noChangeAspect="1"/>
          </p:cNvPicPr>
          <p:nvPr/>
        </p:nvPicPr>
        <p:blipFill>
          <a:blip r:embed="rId2"/>
          <a:stretch>
            <a:fillRect/>
          </a:stretch>
        </p:blipFill>
        <p:spPr>
          <a:xfrm>
            <a:off x="7600950" y="261938"/>
            <a:ext cx="4614863" cy="6619875"/>
          </a:xfrm>
          <a:prstGeom prst="rect">
            <a:avLst/>
          </a:prstGeom>
          <a:noFill/>
          <a:ln w="9525">
            <a:noFill/>
          </a:ln>
        </p:spPr>
      </p:pic>
      <p:pic>
        <p:nvPicPr>
          <p:cNvPr id="5124" name="图片 40"/>
          <p:cNvPicPr>
            <a:picLocks noChangeAspect="1"/>
          </p:cNvPicPr>
          <p:nvPr/>
        </p:nvPicPr>
        <p:blipFill>
          <a:blip r:embed="rId3"/>
          <a:stretch>
            <a:fillRect/>
          </a:stretch>
        </p:blipFill>
        <p:spPr>
          <a:xfrm>
            <a:off x="-79375" y="-79375"/>
            <a:ext cx="4138613" cy="4779963"/>
          </a:xfrm>
          <a:prstGeom prst="rect">
            <a:avLst/>
          </a:prstGeom>
          <a:noFill/>
          <a:ln w="9525">
            <a:noFill/>
          </a:ln>
        </p:spPr>
      </p:pic>
      <p:sp>
        <p:nvSpPr>
          <p:cNvPr id="13" name="文本框 12"/>
          <p:cNvSpPr txBox="1"/>
          <p:nvPr userDrawn="1"/>
        </p:nvSpPr>
        <p:spPr>
          <a:xfrm>
            <a:off x="2208171" y="2245488"/>
            <a:ext cx="2300329" cy="852805"/>
          </a:xfrm>
          <a:prstGeom prst="rect">
            <a:avLst/>
          </a:prstGeom>
          <a:solidFill>
            <a:schemeClr val="accent1"/>
          </a:solidFill>
        </p:spPr>
        <p:txBody>
          <a:bodyPr wrap="square" rtlCol="0">
            <a:spAutoFit/>
          </a:bodyPr>
          <a:p>
            <a:pPr algn="ctr"/>
            <a:r>
              <a:rPr kumimoji="1" lang="en-US" altLang="zh-CN" sz="4950" b="1" i="1" spc="300">
                <a:solidFill>
                  <a:schemeClr val="bg1"/>
                </a:solidFill>
                <a:latin typeface="Open Sans" panose="020B0606030504020204" pitchFamily="34" charset="0"/>
                <a:ea typeface="Open Sans" panose="020B0606030504020204" pitchFamily="34" charset="0"/>
                <a:cs typeface="Open Sans" panose="020B0606030504020204" pitchFamily="34" charset="0"/>
              </a:rPr>
              <a:t>20XX</a:t>
            </a:r>
            <a:endParaRPr kumimoji="1" lang="zh-CN" altLang="en-US" sz="4950" b="1" i="1" spc="300" dirty="0">
              <a:solidFill>
                <a:schemeClr val="bg1"/>
              </a:solidFill>
              <a:latin typeface="Open Sans" panose="020B0606030504020204" pitchFamily="34" charset="0"/>
              <a:ea typeface="包图粗黑体" panose="02000800000000000000" pitchFamily="2" charset="-122"/>
              <a:cs typeface="Open Sans" panose="020B0606030504020204" pitchFamily="34" charset="0"/>
            </a:endParaRPr>
          </a:p>
        </p:txBody>
      </p:sp>
      <p:sp>
        <p:nvSpPr>
          <p:cNvPr id="14" name="PA-10223"/>
          <p:cNvSpPr/>
          <p:nvPr userDrawn="1">
            <p:custDataLst>
              <p:tags r:id="rId4"/>
            </p:custDataLst>
          </p:nvPr>
        </p:nvSpPr>
        <p:spPr>
          <a:xfrm>
            <a:off x="4778375" y="2245488"/>
            <a:ext cx="4067325" cy="1338828"/>
          </a:xfrm>
          <a:prstGeom prst="rect">
            <a:avLst/>
          </a:prstGeom>
          <a:noFill/>
        </p:spPr>
        <p:txBody>
          <a:bodyPr wrap="square">
            <a:spAutoFit/>
          </a:bodyPr>
          <a:p>
            <a:pPr algn="ctr"/>
            <a:r>
              <a:rPr lang="zh-CN" altLang="en-US" sz="4050" b="1">
                <a:solidFill>
                  <a:schemeClr val="tx1">
                    <a:lumMod val="75000"/>
                    <a:lumOff val="25000"/>
                  </a:schemeClr>
                </a:solidFill>
                <a:latin typeface="微软雅黑" panose="020B0503020204020204" pitchFamily="34" charset="-122"/>
                <a:ea typeface="微软雅黑" panose="020B0503020204020204" pitchFamily="34" charset="-122"/>
              </a:rPr>
              <a:t>用电安全知识与</a:t>
            </a:r>
            <a:endParaRPr lang="en-US" altLang="zh-CN" sz="4050" b="1">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4050" b="1">
                <a:solidFill>
                  <a:schemeClr val="tx1">
                    <a:lumMod val="75000"/>
                    <a:lumOff val="25000"/>
                  </a:schemeClr>
                </a:solidFill>
                <a:latin typeface="微软雅黑" panose="020B0503020204020204" pitchFamily="34" charset="-122"/>
                <a:ea typeface="微软雅黑" panose="020B0503020204020204" pitchFamily="34" charset="-122"/>
              </a:rPr>
              <a:t>电器火灾防范</a:t>
            </a:r>
            <a:endParaRPr lang="zh-CN" altLang="en-US" sz="40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2" descr="https://timgsa.baidu.com/timg?image&amp;quality=80&amp;size=b9999_10000&amp;sec=1512642648778&amp;di=ea523a010dbaa0fd976964ebb912abc2&amp;imgtype=0&amp;src=http%3A%2F%2Fimg.mp.itc.cn%2Fupload%2F20160829%2F547a15518b524fb7be817918c1a6625e_th.jpg"/>
          <p:cNvPicPr/>
          <p:nvPr/>
        </p:nvPicPr>
        <p:blipFill>
          <a:blip r:embed="rId1"/>
          <a:srcRect l="16379" b="15512"/>
          <a:stretch>
            <a:fillRect/>
          </a:stretch>
        </p:blipFill>
        <p:spPr>
          <a:xfrm>
            <a:off x="1579880" y="2447713"/>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153924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保护接地</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34150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为了防止电气设备外露的不带电导体意外带电造成危险，将该电气设备经保护接地线与深埋在地下的接地体紧密连接起来的做法叫保护接地。</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0" indent="0" algn="just" eaLnBrk="1" hangingPunct="1">
              <a:lnSpc>
                <a:spcPct val="10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由于绝缘破坏或其它原因而可能呈现危险电压的金属部分，都应采取保护接地措施。如电机、变压器、开关设备、照明器具及其它电气设备的金属外壳都应予以接地。一般低压系统中，保护接电电阻值应小于</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欧姆。</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descr="https://timgsa.baidu.com/timg?image&amp;quality=80&amp;size=b9999_10000&amp;sec=1512642705243&amp;di=f635f952c2e4e030e23b16d8a4c90628&amp;imgtype=0&amp;src=http%3A%2F%2Fpic.baike.soso.com%2Fp%2F20140625%2Fbki-20140625030619-1963534146.jpg"/>
          <p:cNvPicPr/>
          <p:nvPr/>
        </p:nvPicPr>
        <p:blipFill>
          <a:blip r:embed="rId1"/>
          <a:srcRect b="2556"/>
          <a:stretch>
            <a:fillRect/>
          </a:stretch>
        </p:blipFill>
        <p:spPr>
          <a:xfrm>
            <a:off x="1579033" y="2447713"/>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153924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保护接零</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34150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就是把电气设备在正常情况下不带电的金属部分与电网的零线紧密地连接起来。应当注意的是，在三相四线制的电力系统中，通常是把电气设备的金属外壳同时接地、接零，这就是所谓的重复接地保护措施，但还应该注意，零线回路中不允许装设熔断器和开关。 </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2" descr="https://timgsa.baidu.com/timg?image&amp;quality=80&amp;size=b9999_10000&amp;sec=1512642761544&amp;di=e50b5efaae4fbd5807f559999a62d82a&amp;imgtype=0&amp;src=http%3A%2F%2Fa.hiphotos.baidu.com%2Fzhidao%2Fpic%2Fitem%2F03087bf40ad162d95a282d7212dfa9ec8b13cd9e.jpg"/>
          <p:cNvPicPr/>
          <p:nvPr/>
        </p:nvPicPr>
        <p:blipFill>
          <a:blip r:embed="rId1"/>
          <a:stretch>
            <a:fillRect/>
          </a:stretch>
        </p:blipFill>
        <p:spPr>
          <a:xfrm>
            <a:off x="1579033" y="2448560"/>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36073" y="1862667"/>
            <a:ext cx="289560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装设漏电保护装置</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175831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ts val="26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为了保证在故障情况下人身和设备的安全，应尽量装设漏电流动作保护器。它可以在设备及线路漏电时通过保护装置的检测机构转换取得异常信号，经中间机构转换和传递，然后促使执行机构动作，自动切断电源，起到保护作用。</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36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https://timgsa.baidu.com/timg?image&amp;quality=80&amp;size=b9999_10000&amp;sec=1512642809992&amp;di=0fc099a059caaa909740cff4041fb1b8&amp;imgtype=0&amp;src=http%3A%2F%2Fimgsrc.baidu.com%2Fimgad%2Fpic%2Fitem%2F023b5bb5c9ea15ce0a5bc72dbc003af33a87b258.jpg"/>
          <p:cNvPicPr/>
          <p:nvPr/>
        </p:nvPicPr>
        <p:blipFill>
          <a:blip r:embed="rId1"/>
          <a:srcRect r="5983" b="4175"/>
          <a:stretch>
            <a:fillRect/>
          </a:stretch>
        </p:blipFill>
        <p:spPr>
          <a:xfrm>
            <a:off x="1579033" y="2454487"/>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221742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采用安全电压</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304609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这是用于小型电气设备或小容量电气线路的安全措施。根据欧姆定律，电压越大，电流也就越大。因此，可以把可能加在人身上的电压限制在某一范围内，使得在这种电压下，通过人体的电流不超过允许范围，这一电压就叫做安全电压。安全电压的工频有效值不超过</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50</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伏，直流不超过</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120</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伏。我国规定工频有效值的等级为</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42</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36</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24</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12</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伏和</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https://timgsa.baidu.com/timg?image&amp;quality=80&amp;size=b9999_10000&amp;sec=1512642809992&amp;di=0fc099a059caaa909740cff4041fb1b8&amp;imgtype=0&amp;src=http%3A%2F%2Fimgsrc.baidu.com%2Fimgad%2Fpic%2Fitem%2F023b5bb5c9ea15ce0a5bc72dbc003af33a87b258.jpg"/>
          <p:cNvPicPr/>
          <p:nvPr/>
        </p:nvPicPr>
        <p:blipFill>
          <a:blip r:embed="rId1"/>
          <a:srcRect r="5983" b="4175"/>
          <a:stretch>
            <a:fillRect/>
          </a:stretch>
        </p:blipFill>
        <p:spPr>
          <a:xfrm>
            <a:off x="1579033" y="2454487"/>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221742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采用安全电压</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22453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ts val="24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凡手提照明灯、高度不足</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2.5</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米的一般照明灯，如果没有特殊安全结构或安全措施，应采用</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42</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伏或</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36</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伏安全电压。</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0" indent="0" algn="just" eaLnBrk="1" hangingPunct="1">
              <a:lnSpc>
                <a:spcPts val="24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凡金属容器内、隧道内、矿井内等工作地点狭窄、行动不便、以及周围有大面积接地导体的环境，使用手提照明灯时应采用</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12</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伏安全电压。 </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图片 15"/>
          <p:cNvPicPr/>
          <p:nvPr/>
        </p:nvPicPr>
        <p:blipFill>
          <a:blip r:embed="rId1"/>
          <a:srcRect l="8691" r="5946" b="744"/>
          <a:stretch>
            <a:fillRect/>
          </a:stretch>
        </p:blipFill>
        <p:spPr>
          <a:xfrm>
            <a:off x="1579033" y="2453640"/>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153924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加强绝缘</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11988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加强绝缘就是采用双重绝缘或另加总体绝缘，即保护绝缘体以防止通常绝缘损坏后的触电。 </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460" name="Text Box 4"/>
          <p:cNvSpPr txBox="1">
            <a:spLocks noChangeArrowheads="1"/>
          </p:cNvSpPr>
          <p:nvPr/>
        </p:nvSpPr>
        <p:spPr bwMode="auto">
          <a:xfrm>
            <a:off x="621453" y="1983317"/>
            <a:ext cx="3048000" cy="6661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buClrTx/>
              <a:buSzTx/>
              <a:buFontTx/>
              <a:defRPr/>
            </a:pPr>
            <a:r>
              <a:rPr kumimoji="1" lang="zh-CN" altLang="en-US" sz="3735"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注意事项</a:t>
            </a:r>
            <a:endParaRPr kumimoji="1" lang="zh-CN" altLang="en-US" sz="3735"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grpSp>
        <p:nvGrpSpPr>
          <p:cNvPr id="371" name="ïṧ1íď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bwMode="auto">
          <a:xfrm>
            <a:off x="259927" y="2945553"/>
            <a:ext cx="3673687" cy="3512820"/>
            <a:chOff x="8305800" y="2335213"/>
            <a:chExt cx="7478713" cy="7151687"/>
          </a:xfrm>
        </p:grpSpPr>
        <p:grpSp>
          <p:nvGrpSpPr>
            <p:cNvPr id="372" name="îṡ1íḋè"/>
            <p:cNvGrpSpPr/>
            <p:nvPr/>
          </p:nvGrpSpPr>
          <p:grpSpPr bwMode="auto">
            <a:xfrm rot="10800000" flipH="1">
              <a:off x="8305800" y="2335213"/>
              <a:ext cx="7478713" cy="7151687"/>
              <a:chOff x="0" y="0"/>
              <a:chExt cx="4711" cy="4504"/>
            </a:xfrm>
          </p:grpSpPr>
          <p:sp>
            <p:nvSpPr>
              <p:cNvPr id="375" name="ïṣliḋê"/>
              <p:cNvSpPr/>
              <p:nvPr/>
            </p:nvSpPr>
            <p:spPr bwMode="auto">
              <a:xfrm>
                <a:off x="377" y="1122"/>
                <a:ext cx="3947" cy="2625"/>
              </a:xfrm>
              <a:custGeom>
                <a:avLst/>
                <a:gdLst>
                  <a:gd name="T0" fmla="*/ 129 w 21600"/>
                  <a:gd name="T1" fmla="*/ 39 h 21600"/>
                  <a:gd name="T2" fmla="*/ 3 w 21600"/>
                  <a:gd name="T3" fmla="*/ 39 h 21600"/>
                  <a:gd name="T4" fmla="*/ 0 w 21600"/>
                  <a:gd name="T5" fmla="*/ 37 h 21600"/>
                  <a:gd name="T6" fmla="*/ 0 w 21600"/>
                  <a:gd name="T7" fmla="*/ 1 h 21600"/>
                  <a:gd name="T8" fmla="*/ 3 w 21600"/>
                  <a:gd name="T9" fmla="*/ 0 h 21600"/>
                  <a:gd name="T10" fmla="*/ 129 w 21600"/>
                  <a:gd name="T11" fmla="*/ 0 h 21600"/>
                  <a:gd name="T12" fmla="*/ 132 w 21600"/>
                  <a:gd name="T13" fmla="*/ 1 h 21600"/>
                  <a:gd name="T14" fmla="*/ 132 w 21600"/>
                  <a:gd name="T15" fmla="*/ 37 h 21600"/>
                  <a:gd name="T16" fmla="*/ 129 w 21600"/>
                  <a:gd name="T17" fmla="*/ 39 h 21600"/>
                  <a:gd name="T18" fmla="*/ 129 w 21600"/>
                  <a:gd name="T19" fmla="*/ 3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119" y="21600"/>
                    </a:moveTo>
                    <a:lnTo>
                      <a:pt x="481" y="21600"/>
                    </a:lnTo>
                    <a:cubicBezTo>
                      <a:pt x="217" y="21600"/>
                      <a:pt x="0" y="21274"/>
                      <a:pt x="0" y="20875"/>
                    </a:cubicBezTo>
                    <a:lnTo>
                      <a:pt x="0" y="725"/>
                    </a:lnTo>
                    <a:cubicBezTo>
                      <a:pt x="0" y="326"/>
                      <a:pt x="217" y="0"/>
                      <a:pt x="481" y="0"/>
                    </a:cubicBezTo>
                    <a:lnTo>
                      <a:pt x="21119" y="0"/>
                    </a:lnTo>
                    <a:cubicBezTo>
                      <a:pt x="21383" y="0"/>
                      <a:pt x="21600" y="326"/>
                      <a:pt x="21600" y="725"/>
                    </a:cubicBezTo>
                    <a:lnTo>
                      <a:pt x="21600" y="20875"/>
                    </a:lnTo>
                    <a:cubicBezTo>
                      <a:pt x="21600" y="21274"/>
                      <a:pt x="21383" y="21600"/>
                      <a:pt x="21119" y="21600"/>
                    </a:cubicBezTo>
                    <a:close/>
                    <a:moveTo>
                      <a:pt x="21119" y="21600"/>
                    </a:moveTo>
                  </a:path>
                </a:pathLst>
              </a:custGeom>
              <a:solidFill>
                <a:srgbClr val="FFFFFF"/>
              </a:solidFill>
              <a:ln>
                <a:noFill/>
              </a:ln>
            </p:spPr>
            <p:txBody>
              <a:bodyPr anchor="ctr"/>
              <a:lstStyle/>
              <a:p>
                <a:pPr algn="ctr"/>
                <a:endParaRPr sz="100"/>
              </a:p>
            </p:txBody>
          </p:sp>
          <p:sp>
            <p:nvSpPr>
              <p:cNvPr id="376" name="išlíďè"/>
              <p:cNvSpPr/>
              <p:nvPr/>
            </p:nvSpPr>
            <p:spPr bwMode="auto">
              <a:xfrm>
                <a:off x="3848" y="3604"/>
                <a:ext cx="219"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0" y="21600"/>
                    </a:lnTo>
                    <a:lnTo>
                      <a:pt x="0" y="3050"/>
                    </a:lnTo>
                    <a:cubicBezTo>
                      <a:pt x="0" y="1374"/>
                      <a:pt x="912" y="0"/>
                      <a:pt x="2030" y="0"/>
                    </a:cubicBezTo>
                    <a:lnTo>
                      <a:pt x="19570" y="0"/>
                    </a:lnTo>
                    <a:cubicBezTo>
                      <a:pt x="20686" y="0"/>
                      <a:pt x="21600" y="1374"/>
                      <a:pt x="21600" y="3050"/>
                    </a:cubicBezTo>
                    <a:cubicBezTo>
                      <a:pt x="21600" y="3050"/>
                      <a:pt x="21600" y="21600"/>
                      <a:pt x="21600" y="21600"/>
                    </a:cubicBezTo>
                    <a:close/>
                    <a:moveTo>
                      <a:pt x="21600" y="21600"/>
                    </a:moveTo>
                  </a:path>
                </a:pathLst>
              </a:custGeom>
              <a:solidFill>
                <a:srgbClr val="B3B3B3"/>
              </a:solidFill>
              <a:ln>
                <a:noFill/>
              </a:ln>
            </p:spPr>
            <p:txBody>
              <a:bodyPr anchor="ctr"/>
              <a:lstStyle/>
              <a:p>
                <a:pPr algn="ctr"/>
                <a:endParaRPr sz="100"/>
              </a:p>
            </p:txBody>
          </p:sp>
          <p:sp>
            <p:nvSpPr>
              <p:cNvPr id="377" name="î$ļiḋè"/>
              <p:cNvSpPr/>
              <p:nvPr/>
            </p:nvSpPr>
            <p:spPr bwMode="auto">
              <a:xfrm>
                <a:off x="637" y="3604"/>
                <a:ext cx="219"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0" y="21600"/>
                    </a:lnTo>
                    <a:lnTo>
                      <a:pt x="0" y="3050"/>
                    </a:lnTo>
                    <a:cubicBezTo>
                      <a:pt x="0" y="1374"/>
                      <a:pt x="913" y="0"/>
                      <a:pt x="2030" y="0"/>
                    </a:cubicBezTo>
                    <a:lnTo>
                      <a:pt x="19571" y="0"/>
                    </a:lnTo>
                    <a:cubicBezTo>
                      <a:pt x="20688" y="0"/>
                      <a:pt x="21600" y="1374"/>
                      <a:pt x="21600" y="3050"/>
                    </a:cubicBezTo>
                    <a:cubicBezTo>
                      <a:pt x="21600" y="3050"/>
                      <a:pt x="21600" y="21600"/>
                      <a:pt x="21600" y="21600"/>
                    </a:cubicBezTo>
                    <a:close/>
                    <a:moveTo>
                      <a:pt x="21600" y="21600"/>
                    </a:moveTo>
                  </a:path>
                </a:pathLst>
              </a:custGeom>
              <a:solidFill>
                <a:srgbClr val="B3B3B3"/>
              </a:solidFill>
              <a:ln>
                <a:noFill/>
              </a:ln>
            </p:spPr>
            <p:txBody>
              <a:bodyPr anchor="ctr"/>
              <a:lstStyle/>
              <a:p>
                <a:pPr algn="ctr"/>
                <a:endParaRPr sz="100"/>
              </a:p>
            </p:txBody>
          </p:sp>
          <p:sp>
            <p:nvSpPr>
              <p:cNvPr id="378" name="îśľïḑe"/>
              <p:cNvSpPr/>
              <p:nvPr/>
            </p:nvSpPr>
            <p:spPr bwMode="auto">
              <a:xfrm>
                <a:off x="0" y="3793"/>
                <a:ext cx="4711" cy="711"/>
              </a:xfrm>
              <a:custGeom>
                <a:avLst/>
                <a:gdLst>
                  <a:gd name="T0" fmla="*/ 224 w 21355"/>
                  <a:gd name="T1" fmla="*/ 1 h 21600"/>
                  <a:gd name="T2" fmla="*/ 6 w 21355"/>
                  <a:gd name="T3" fmla="*/ 1 h 21600"/>
                  <a:gd name="T4" fmla="*/ 1 w 21355"/>
                  <a:gd name="T5" fmla="*/ 1 h 21600"/>
                  <a:gd name="T6" fmla="*/ 19 w 21355"/>
                  <a:gd name="T7" fmla="*/ 0 h 21600"/>
                  <a:gd name="T8" fmla="*/ 211 w 21355"/>
                  <a:gd name="T9" fmla="*/ 0 h 21600"/>
                  <a:gd name="T10" fmla="*/ 227 w 21355"/>
                  <a:gd name="T11" fmla="*/ 1 h 21600"/>
                  <a:gd name="T12" fmla="*/ 224 w 21355"/>
                  <a:gd name="T13" fmla="*/ 1 h 21600"/>
                  <a:gd name="T14" fmla="*/ 224 w 21355"/>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55" h="21600">
                    <a:moveTo>
                      <a:pt x="20881" y="21600"/>
                    </a:moveTo>
                    <a:lnTo>
                      <a:pt x="525" y="21600"/>
                    </a:lnTo>
                    <a:cubicBezTo>
                      <a:pt x="35" y="21600"/>
                      <a:pt x="-114" y="20065"/>
                      <a:pt x="87" y="17949"/>
                    </a:cubicBezTo>
                    <a:lnTo>
                      <a:pt x="1790" y="0"/>
                    </a:lnTo>
                    <a:lnTo>
                      <a:pt x="19628" y="0"/>
                    </a:lnTo>
                    <a:lnTo>
                      <a:pt x="21145" y="16108"/>
                    </a:lnTo>
                    <a:cubicBezTo>
                      <a:pt x="21486" y="19725"/>
                      <a:pt x="21420" y="21600"/>
                      <a:pt x="20881" y="21600"/>
                    </a:cubicBezTo>
                    <a:close/>
                    <a:moveTo>
                      <a:pt x="20881" y="21600"/>
                    </a:moveTo>
                  </a:path>
                </a:pathLst>
              </a:custGeom>
              <a:solidFill>
                <a:srgbClr val="CCCCCC"/>
              </a:solidFill>
              <a:ln>
                <a:noFill/>
              </a:ln>
            </p:spPr>
            <p:txBody>
              <a:bodyPr anchor="ctr"/>
              <a:lstStyle/>
              <a:p>
                <a:pPr algn="ctr"/>
                <a:endParaRPr sz="100"/>
              </a:p>
            </p:txBody>
          </p:sp>
          <p:sp>
            <p:nvSpPr>
              <p:cNvPr id="379" name="ïṣľïdè"/>
              <p:cNvSpPr/>
              <p:nvPr/>
            </p:nvSpPr>
            <p:spPr bwMode="auto">
              <a:xfrm>
                <a:off x="247" y="3876"/>
                <a:ext cx="4228" cy="451"/>
              </a:xfrm>
              <a:custGeom>
                <a:avLst/>
                <a:gdLst>
                  <a:gd name="T0" fmla="*/ 0 w 21600"/>
                  <a:gd name="T1" fmla="*/ 0 h 21600"/>
                  <a:gd name="T2" fmla="*/ 10 w 21600"/>
                  <a:gd name="T3" fmla="*/ 0 h 21600"/>
                  <a:gd name="T4" fmla="*/ 152 w 21600"/>
                  <a:gd name="T5" fmla="*/ 0 h 21600"/>
                  <a:gd name="T6" fmla="*/ 162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96" y="0"/>
                    </a:lnTo>
                    <a:lnTo>
                      <a:pt x="20189" y="0"/>
                    </a:lnTo>
                    <a:lnTo>
                      <a:pt x="21600" y="21600"/>
                    </a:lnTo>
                    <a:cubicBezTo>
                      <a:pt x="21600" y="21600"/>
                      <a:pt x="0" y="21600"/>
                      <a:pt x="0" y="21600"/>
                    </a:cubicBezTo>
                    <a:close/>
                    <a:moveTo>
                      <a:pt x="0" y="21600"/>
                    </a:moveTo>
                  </a:path>
                </a:pathLst>
              </a:custGeom>
              <a:solidFill>
                <a:srgbClr val="343434"/>
              </a:solidFill>
              <a:ln>
                <a:noFill/>
              </a:ln>
            </p:spPr>
            <p:txBody>
              <a:bodyPr anchor="ctr"/>
              <a:lstStyle/>
              <a:p>
                <a:pPr algn="ctr"/>
                <a:endParaRPr sz="100"/>
              </a:p>
            </p:txBody>
          </p:sp>
          <p:sp>
            <p:nvSpPr>
              <p:cNvPr id="380" name="iṣļidé"/>
              <p:cNvSpPr/>
              <p:nvPr/>
            </p:nvSpPr>
            <p:spPr bwMode="auto">
              <a:xfrm>
                <a:off x="59" y="4455"/>
                <a:ext cx="4587" cy="35"/>
              </a:xfrm>
              <a:custGeom>
                <a:avLst/>
                <a:gdLst>
                  <a:gd name="T0" fmla="*/ 206 w 21600"/>
                  <a:gd name="T1" fmla="*/ 0 h 21600"/>
                  <a:gd name="T2" fmla="*/ 1 w 21600"/>
                  <a:gd name="T3" fmla="*/ 0 h 21600"/>
                  <a:gd name="T4" fmla="*/ 0 w 21600"/>
                  <a:gd name="T5" fmla="*/ 0 h 21600"/>
                  <a:gd name="T6" fmla="*/ 0 w 21600"/>
                  <a:gd name="T7" fmla="*/ 0 h 21600"/>
                  <a:gd name="T8" fmla="*/ 1 w 21600"/>
                  <a:gd name="T9" fmla="*/ 0 h 21600"/>
                  <a:gd name="T10" fmla="*/ 206 w 21600"/>
                  <a:gd name="T11" fmla="*/ 0 h 21600"/>
                  <a:gd name="T12" fmla="*/ 207 w 21600"/>
                  <a:gd name="T13" fmla="*/ 0 h 21600"/>
                  <a:gd name="T14" fmla="*/ 207 w 21600"/>
                  <a:gd name="T15" fmla="*/ 0 h 21600"/>
                  <a:gd name="T16" fmla="*/ 206 w 21600"/>
                  <a:gd name="T17" fmla="*/ 0 h 21600"/>
                  <a:gd name="T18" fmla="*/ 206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17" y="21600"/>
                    </a:moveTo>
                    <a:lnTo>
                      <a:pt x="83" y="21600"/>
                    </a:lnTo>
                    <a:cubicBezTo>
                      <a:pt x="37" y="21600"/>
                      <a:pt x="0" y="16745"/>
                      <a:pt x="0" y="10807"/>
                    </a:cubicBezTo>
                    <a:lnTo>
                      <a:pt x="0" y="10800"/>
                    </a:lnTo>
                    <a:cubicBezTo>
                      <a:pt x="0" y="4862"/>
                      <a:pt x="37" y="0"/>
                      <a:pt x="83" y="0"/>
                    </a:cubicBezTo>
                    <a:lnTo>
                      <a:pt x="21517" y="0"/>
                    </a:lnTo>
                    <a:cubicBezTo>
                      <a:pt x="21563" y="0"/>
                      <a:pt x="21600" y="4862"/>
                      <a:pt x="21600" y="10800"/>
                    </a:cubicBezTo>
                    <a:lnTo>
                      <a:pt x="21600" y="10807"/>
                    </a:lnTo>
                    <a:cubicBezTo>
                      <a:pt x="21600" y="16745"/>
                      <a:pt x="21563" y="21600"/>
                      <a:pt x="21517" y="21600"/>
                    </a:cubicBezTo>
                    <a:close/>
                    <a:moveTo>
                      <a:pt x="21517" y="21600"/>
                    </a:moveTo>
                  </a:path>
                </a:pathLst>
              </a:custGeom>
              <a:solidFill>
                <a:srgbClr val="FFFFFF"/>
              </a:solidFill>
              <a:ln>
                <a:noFill/>
              </a:ln>
            </p:spPr>
            <p:txBody>
              <a:bodyPr anchor="ctr"/>
              <a:lstStyle/>
              <a:p>
                <a:pPr algn="ctr"/>
                <a:endParaRPr sz="100"/>
              </a:p>
            </p:txBody>
          </p:sp>
          <p:sp>
            <p:nvSpPr>
              <p:cNvPr id="381" name="iṡḻide"/>
              <p:cNvSpPr/>
              <p:nvPr/>
            </p:nvSpPr>
            <p:spPr bwMode="auto">
              <a:xfrm>
                <a:off x="3860" y="3640"/>
                <a:ext cx="193" cy="2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569" y="21600"/>
                    </a:moveTo>
                    <a:lnTo>
                      <a:pt x="2030" y="21600"/>
                    </a:lnTo>
                    <a:cubicBezTo>
                      <a:pt x="913" y="21600"/>
                      <a:pt x="0" y="20804"/>
                      <a:pt x="0" y="19831"/>
                    </a:cubicBezTo>
                    <a:lnTo>
                      <a:pt x="0" y="1770"/>
                    </a:lnTo>
                    <a:cubicBezTo>
                      <a:pt x="0" y="796"/>
                      <a:pt x="913" y="0"/>
                      <a:pt x="2030" y="0"/>
                    </a:cubicBezTo>
                    <a:lnTo>
                      <a:pt x="19569" y="0"/>
                    </a:lnTo>
                    <a:cubicBezTo>
                      <a:pt x="20687" y="0"/>
                      <a:pt x="21600" y="796"/>
                      <a:pt x="21600" y="1770"/>
                    </a:cubicBezTo>
                    <a:lnTo>
                      <a:pt x="21600" y="19831"/>
                    </a:lnTo>
                    <a:cubicBezTo>
                      <a:pt x="21600" y="20804"/>
                      <a:pt x="20687" y="21600"/>
                      <a:pt x="19569" y="21600"/>
                    </a:cubicBezTo>
                    <a:close/>
                    <a:moveTo>
                      <a:pt x="19569" y="21600"/>
                    </a:moveTo>
                  </a:path>
                </a:pathLst>
              </a:custGeom>
              <a:solidFill>
                <a:srgbClr val="FFFFFF"/>
              </a:solidFill>
              <a:ln>
                <a:noFill/>
              </a:ln>
            </p:spPr>
            <p:txBody>
              <a:bodyPr anchor="ctr"/>
              <a:lstStyle/>
              <a:p>
                <a:pPr algn="ctr"/>
                <a:endParaRPr sz="100"/>
              </a:p>
            </p:txBody>
          </p:sp>
          <p:sp>
            <p:nvSpPr>
              <p:cNvPr id="382" name="ïṡľîḋe"/>
              <p:cNvSpPr/>
              <p:nvPr/>
            </p:nvSpPr>
            <p:spPr bwMode="auto">
              <a:xfrm>
                <a:off x="649" y="3640"/>
                <a:ext cx="193" cy="2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570" y="21600"/>
                    </a:moveTo>
                    <a:lnTo>
                      <a:pt x="2030" y="21600"/>
                    </a:lnTo>
                    <a:cubicBezTo>
                      <a:pt x="913" y="21600"/>
                      <a:pt x="0" y="20804"/>
                      <a:pt x="0" y="19831"/>
                    </a:cubicBezTo>
                    <a:lnTo>
                      <a:pt x="0" y="1770"/>
                    </a:lnTo>
                    <a:cubicBezTo>
                      <a:pt x="0" y="796"/>
                      <a:pt x="913" y="0"/>
                      <a:pt x="2030" y="0"/>
                    </a:cubicBezTo>
                    <a:lnTo>
                      <a:pt x="19570" y="0"/>
                    </a:lnTo>
                    <a:cubicBezTo>
                      <a:pt x="20687" y="0"/>
                      <a:pt x="21600" y="796"/>
                      <a:pt x="21600" y="1770"/>
                    </a:cubicBezTo>
                    <a:lnTo>
                      <a:pt x="21600" y="19831"/>
                    </a:lnTo>
                    <a:cubicBezTo>
                      <a:pt x="21600" y="20804"/>
                      <a:pt x="20687" y="21600"/>
                      <a:pt x="19570" y="21600"/>
                    </a:cubicBezTo>
                    <a:close/>
                    <a:moveTo>
                      <a:pt x="19570" y="21600"/>
                    </a:moveTo>
                  </a:path>
                </a:pathLst>
              </a:custGeom>
              <a:solidFill>
                <a:srgbClr val="FFFFFF"/>
              </a:solidFill>
              <a:ln>
                <a:noFill/>
              </a:ln>
            </p:spPr>
            <p:txBody>
              <a:bodyPr anchor="ctr"/>
              <a:lstStyle/>
              <a:p>
                <a:pPr algn="ctr"/>
                <a:endParaRPr sz="100"/>
              </a:p>
            </p:txBody>
          </p:sp>
          <p:sp>
            <p:nvSpPr>
              <p:cNvPr id="383" name="iṥḷïḍè"/>
              <p:cNvSpPr/>
              <p:nvPr/>
            </p:nvSpPr>
            <p:spPr bwMode="auto">
              <a:xfrm>
                <a:off x="613"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2" y="21600"/>
                    </a:moveTo>
                    <a:lnTo>
                      <a:pt x="3157" y="21600"/>
                    </a:lnTo>
                    <a:cubicBezTo>
                      <a:pt x="1421" y="21600"/>
                      <a:pt x="0" y="19863"/>
                      <a:pt x="0" y="17741"/>
                    </a:cubicBezTo>
                    <a:lnTo>
                      <a:pt x="0" y="3859"/>
                    </a:lnTo>
                    <a:cubicBezTo>
                      <a:pt x="0" y="1737"/>
                      <a:pt x="1421" y="0"/>
                      <a:pt x="3157" y="0"/>
                    </a:cubicBezTo>
                    <a:lnTo>
                      <a:pt x="18442" y="0"/>
                    </a:lnTo>
                    <a:cubicBezTo>
                      <a:pt x="20179" y="0"/>
                      <a:pt x="21600" y="1737"/>
                      <a:pt x="21600" y="3859"/>
                    </a:cubicBezTo>
                    <a:lnTo>
                      <a:pt x="21600" y="17741"/>
                    </a:lnTo>
                    <a:cubicBezTo>
                      <a:pt x="21600" y="19863"/>
                      <a:pt x="20179" y="21600"/>
                      <a:pt x="18442" y="21600"/>
                    </a:cubicBezTo>
                    <a:close/>
                    <a:moveTo>
                      <a:pt x="18442" y="21600"/>
                    </a:moveTo>
                  </a:path>
                </a:pathLst>
              </a:custGeom>
              <a:solidFill>
                <a:srgbClr val="CCCCCC"/>
              </a:solidFill>
              <a:ln>
                <a:noFill/>
              </a:ln>
            </p:spPr>
            <p:txBody>
              <a:bodyPr anchor="ctr"/>
              <a:lstStyle/>
              <a:p>
                <a:pPr algn="ctr"/>
                <a:endParaRPr sz="100"/>
              </a:p>
            </p:txBody>
          </p:sp>
          <p:sp>
            <p:nvSpPr>
              <p:cNvPr id="384" name="ïṧ1iḋé"/>
              <p:cNvSpPr/>
              <p:nvPr/>
            </p:nvSpPr>
            <p:spPr bwMode="auto">
              <a:xfrm>
                <a:off x="613" y="304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8"/>
                      <a:pt x="0" y="17993"/>
                    </a:cubicBezTo>
                    <a:lnTo>
                      <a:pt x="0" y="3607"/>
                    </a:lnTo>
                    <a:cubicBezTo>
                      <a:pt x="0" y="1622"/>
                      <a:pt x="1737" y="0"/>
                      <a:pt x="3859" y="0"/>
                    </a:cubicBezTo>
                    <a:lnTo>
                      <a:pt x="17741" y="0"/>
                    </a:lnTo>
                    <a:cubicBezTo>
                      <a:pt x="19863" y="0"/>
                      <a:pt x="21600" y="1622"/>
                      <a:pt x="21600" y="3607"/>
                    </a:cubicBezTo>
                    <a:lnTo>
                      <a:pt x="21600" y="17993"/>
                    </a:lnTo>
                    <a:cubicBezTo>
                      <a:pt x="21600" y="19978"/>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5" name="íśḻïḋe"/>
              <p:cNvSpPr/>
              <p:nvPr/>
            </p:nvSpPr>
            <p:spPr bwMode="auto">
              <a:xfrm>
                <a:off x="613" y="2824"/>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3"/>
                    </a:cubicBezTo>
                    <a:lnTo>
                      <a:pt x="0" y="3608"/>
                    </a:lnTo>
                    <a:cubicBezTo>
                      <a:pt x="0" y="1623"/>
                      <a:pt x="1737" y="0"/>
                      <a:pt x="3859" y="0"/>
                    </a:cubicBezTo>
                    <a:lnTo>
                      <a:pt x="17741" y="0"/>
                    </a:lnTo>
                    <a:cubicBezTo>
                      <a:pt x="19863" y="0"/>
                      <a:pt x="21600" y="1623"/>
                      <a:pt x="21600" y="3608"/>
                    </a:cubicBezTo>
                    <a:lnTo>
                      <a:pt x="21600" y="17993"/>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6" name="ïṥlïḓê"/>
              <p:cNvSpPr/>
              <p:nvPr/>
            </p:nvSpPr>
            <p:spPr bwMode="auto">
              <a:xfrm>
                <a:off x="613" y="2611"/>
                <a:ext cx="172"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3"/>
                      <a:pt x="1737" y="0"/>
                      <a:pt x="3859" y="0"/>
                    </a:cubicBezTo>
                    <a:lnTo>
                      <a:pt x="17741" y="0"/>
                    </a:lnTo>
                    <a:cubicBezTo>
                      <a:pt x="19863" y="0"/>
                      <a:pt x="21600" y="1623"/>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7" name="íṩ1íde"/>
              <p:cNvSpPr/>
              <p:nvPr/>
            </p:nvSpPr>
            <p:spPr bwMode="auto">
              <a:xfrm>
                <a:off x="613" y="239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2"/>
                      <a:pt x="1737" y="0"/>
                      <a:pt x="3859" y="0"/>
                    </a:cubicBezTo>
                    <a:lnTo>
                      <a:pt x="17741" y="0"/>
                    </a:lnTo>
                    <a:cubicBezTo>
                      <a:pt x="19863" y="0"/>
                      <a:pt x="21600" y="1622"/>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8" name="îsľíḑè"/>
              <p:cNvSpPr/>
              <p:nvPr/>
            </p:nvSpPr>
            <p:spPr bwMode="auto">
              <a:xfrm>
                <a:off x="613"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3"/>
                      <a:pt x="1737" y="0"/>
                      <a:pt x="3859" y="0"/>
                    </a:cubicBezTo>
                    <a:lnTo>
                      <a:pt x="17741" y="0"/>
                    </a:lnTo>
                    <a:cubicBezTo>
                      <a:pt x="19863" y="0"/>
                      <a:pt x="21600" y="1623"/>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9" name="îś1iḋe"/>
              <p:cNvSpPr/>
              <p:nvPr/>
            </p:nvSpPr>
            <p:spPr bwMode="auto">
              <a:xfrm>
                <a:off x="838"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3" y="21600"/>
                    </a:moveTo>
                    <a:lnTo>
                      <a:pt x="3157" y="21600"/>
                    </a:lnTo>
                    <a:cubicBezTo>
                      <a:pt x="1420" y="21600"/>
                      <a:pt x="0" y="19863"/>
                      <a:pt x="0" y="17741"/>
                    </a:cubicBezTo>
                    <a:lnTo>
                      <a:pt x="0" y="3859"/>
                    </a:lnTo>
                    <a:cubicBezTo>
                      <a:pt x="0" y="1737"/>
                      <a:pt x="1420" y="0"/>
                      <a:pt x="3157" y="0"/>
                    </a:cubicBezTo>
                    <a:lnTo>
                      <a:pt x="18443" y="0"/>
                    </a:lnTo>
                    <a:cubicBezTo>
                      <a:pt x="20180" y="0"/>
                      <a:pt x="21600" y="1737"/>
                      <a:pt x="21600" y="3859"/>
                    </a:cubicBezTo>
                    <a:lnTo>
                      <a:pt x="21600" y="17741"/>
                    </a:lnTo>
                    <a:cubicBezTo>
                      <a:pt x="21600" y="19863"/>
                      <a:pt x="20180" y="21600"/>
                      <a:pt x="18443" y="21600"/>
                    </a:cubicBezTo>
                    <a:close/>
                    <a:moveTo>
                      <a:pt x="18443" y="21600"/>
                    </a:moveTo>
                  </a:path>
                </a:pathLst>
              </a:custGeom>
              <a:solidFill>
                <a:srgbClr val="CCCCCC"/>
              </a:solidFill>
              <a:ln>
                <a:noFill/>
              </a:ln>
            </p:spPr>
            <p:txBody>
              <a:bodyPr anchor="ctr"/>
              <a:lstStyle/>
              <a:p>
                <a:pPr algn="ctr"/>
                <a:endParaRPr sz="100"/>
              </a:p>
            </p:txBody>
          </p:sp>
          <p:sp>
            <p:nvSpPr>
              <p:cNvPr id="390" name="îsliḓê"/>
              <p:cNvSpPr/>
              <p:nvPr/>
            </p:nvSpPr>
            <p:spPr bwMode="auto">
              <a:xfrm>
                <a:off x="838" y="3049"/>
                <a:ext cx="37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684" y="21600"/>
                    </a:moveTo>
                    <a:lnTo>
                      <a:pt x="1916" y="21600"/>
                    </a:lnTo>
                    <a:cubicBezTo>
                      <a:pt x="862" y="21600"/>
                      <a:pt x="0" y="19864"/>
                      <a:pt x="0" y="17741"/>
                    </a:cubicBezTo>
                    <a:lnTo>
                      <a:pt x="0" y="3859"/>
                    </a:lnTo>
                    <a:cubicBezTo>
                      <a:pt x="0" y="1736"/>
                      <a:pt x="862" y="0"/>
                      <a:pt x="1916" y="0"/>
                    </a:cubicBezTo>
                    <a:lnTo>
                      <a:pt x="19684" y="0"/>
                    </a:lnTo>
                    <a:cubicBezTo>
                      <a:pt x="20738" y="0"/>
                      <a:pt x="21600" y="1736"/>
                      <a:pt x="21600" y="3859"/>
                    </a:cubicBezTo>
                    <a:lnTo>
                      <a:pt x="21600" y="17741"/>
                    </a:lnTo>
                    <a:cubicBezTo>
                      <a:pt x="21600" y="19864"/>
                      <a:pt x="20738" y="21600"/>
                      <a:pt x="19684" y="21600"/>
                    </a:cubicBezTo>
                    <a:close/>
                    <a:moveTo>
                      <a:pt x="19684" y="21600"/>
                    </a:moveTo>
                  </a:path>
                </a:pathLst>
              </a:custGeom>
              <a:solidFill>
                <a:srgbClr val="CCCCCC"/>
              </a:solidFill>
              <a:ln>
                <a:noFill/>
              </a:ln>
            </p:spPr>
            <p:txBody>
              <a:bodyPr anchor="ctr"/>
              <a:lstStyle/>
              <a:p>
                <a:pPr algn="ctr"/>
                <a:endParaRPr sz="100"/>
              </a:p>
            </p:txBody>
          </p:sp>
          <p:sp>
            <p:nvSpPr>
              <p:cNvPr id="391" name="išliḓé"/>
              <p:cNvSpPr/>
              <p:nvPr/>
            </p:nvSpPr>
            <p:spPr bwMode="auto">
              <a:xfrm>
                <a:off x="838" y="2824"/>
                <a:ext cx="23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521" y="21600"/>
                    </a:moveTo>
                    <a:lnTo>
                      <a:pt x="3078" y="21600"/>
                    </a:lnTo>
                    <a:cubicBezTo>
                      <a:pt x="1385" y="21600"/>
                      <a:pt x="0" y="19863"/>
                      <a:pt x="0" y="17742"/>
                    </a:cubicBezTo>
                    <a:lnTo>
                      <a:pt x="0" y="3860"/>
                    </a:lnTo>
                    <a:cubicBezTo>
                      <a:pt x="0" y="1737"/>
                      <a:pt x="1385" y="0"/>
                      <a:pt x="3078" y="0"/>
                    </a:cubicBezTo>
                    <a:lnTo>
                      <a:pt x="18521" y="0"/>
                    </a:lnTo>
                    <a:cubicBezTo>
                      <a:pt x="20215" y="0"/>
                      <a:pt x="21600" y="1737"/>
                      <a:pt x="21600" y="3860"/>
                    </a:cubicBezTo>
                    <a:lnTo>
                      <a:pt x="21600" y="17742"/>
                    </a:lnTo>
                    <a:cubicBezTo>
                      <a:pt x="21600" y="19863"/>
                      <a:pt x="20215" y="21600"/>
                      <a:pt x="18521" y="21600"/>
                    </a:cubicBezTo>
                    <a:close/>
                    <a:moveTo>
                      <a:pt x="18521" y="21600"/>
                    </a:moveTo>
                  </a:path>
                </a:pathLst>
              </a:custGeom>
              <a:solidFill>
                <a:srgbClr val="CCCCCC"/>
              </a:solidFill>
              <a:ln>
                <a:noFill/>
              </a:ln>
            </p:spPr>
            <p:txBody>
              <a:bodyPr anchor="ctr"/>
              <a:lstStyle/>
              <a:p>
                <a:pPr algn="ctr"/>
                <a:endParaRPr sz="100"/>
              </a:p>
            </p:txBody>
          </p:sp>
          <p:sp>
            <p:nvSpPr>
              <p:cNvPr id="392" name="ïṡḷïḍe"/>
              <p:cNvSpPr/>
              <p:nvPr/>
            </p:nvSpPr>
            <p:spPr bwMode="auto">
              <a:xfrm>
                <a:off x="838" y="2611"/>
                <a:ext cx="395"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802" y="21600"/>
                    </a:moveTo>
                    <a:lnTo>
                      <a:pt x="1798" y="21600"/>
                    </a:lnTo>
                    <a:cubicBezTo>
                      <a:pt x="810" y="21600"/>
                      <a:pt x="0" y="19863"/>
                      <a:pt x="0" y="17740"/>
                    </a:cubicBezTo>
                    <a:lnTo>
                      <a:pt x="0" y="3858"/>
                    </a:lnTo>
                    <a:cubicBezTo>
                      <a:pt x="0" y="1737"/>
                      <a:pt x="810" y="0"/>
                      <a:pt x="1798" y="0"/>
                    </a:cubicBezTo>
                    <a:lnTo>
                      <a:pt x="19802" y="0"/>
                    </a:lnTo>
                    <a:cubicBezTo>
                      <a:pt x="20791" y="0"/>
                      <a:pt x="21600" y="1737"/>
                      <a:pt x="21600" y="3858"/>
                    </a:cubicBezTo>
                    <a:lnTo>
                      <a:pt x="21600" y="17740"/>
                    </a:lnTo>
                    <a:cubicBezTo>
                      <a:pt x="21600" y="19863"/>
                      <a:pt x="20791" y="21600"/>
                      <a:pt x="19802" y="21600"/>
                    </a:cubicBezTo>
                    <a:close/>
                    <a:moveTo>
                      <a:pt x="19802" y="21600"/>
                    </a:moveTo>
                  </a:path>
                </a:pathLst>
              </a:custGeom>
              <a:solidFill>
                <a:srgbClr val="CCCCCC"/>
              </a:solidFill>
              <a:ln>
                <a:noFill/>
              </a:ln>
            </p:spPr>
            <p:txBody>
              <a:bodyPr anchor="ctr"/>
              <a:lstStyle/>
              <a:p>
                <a:pPr algn="ctr"/>
                <a:endParaRPr sz="100"/>
              </a:p>
            </p:txBody>
          </p:sp>
          <p:sp>
            <p:nvSpPr>
              <p:cNvPr id="393" name="iṡḷïḍe"/>
              <p:cNvSpPr/>
              <p:nvPr/>
            </p:nvSpPr>
            <p:spPr bwMode="auto">
              <a:xfrm>
                <a:off x="838" y="239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2"/>
                      <a:pt x="1736" y="0"/>
                      <a:pt x="3859" y="0"/>
                    </a:cubicBezTo>
                    <a:lnTo>
                      <a:pt x="17741" y="0"/>
                    </a:lnTo>
                    <a:cubicBezTo>
                      <a:pt x="19864" y="0"/>
                      <a:pt x="21600" y="1622"/>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394" name="isḷíḋê"/>
              <p:cNvSpPr/>
              <p:nvPr/>
            </p:nvSpPr>
            <p:spPr bwMode="auto">
              <a:xfrm>
                <a:off x="838"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3"/>
                      <a:pt x="1736" y="0"/>
                      <a:pt x="3859" y="0"/>
                    </a:cubicBezTo>
                    <a:lnTo>
                      <a:pt x="17741" y="0"/>
                    </a:lnTo>
                    <a:cubicBezTo>
                      <a:pt x="19864" y="0"/>
                      <a:pt x="21600" y="1623"/>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395" name="iŝľïdé"/>
              <p:cNvSpPr/>
              <p:nvPr/>
            </p:nvSpPr>
            <p:spPr bwMode="auto">
              <a:xfrm>
                <a:off x="1050"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6" name="î$ḷíḋe"/>
              <p:cNvSpPr/>
              <p:nvPr/>
            </p:nvSpPr>
            <p:spPr bwMode="auto">
              <a:xfrm>
                <a:off x="1251"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30" y="0"/>
                      <a:pt x="21600" y="1737"/>
                      <a:pt x="21600" y="3859"/>
                    </a:cubicBezTo>
                    <a:lnTo>
                      <a:pt x="21600" y="17741"/>
                    </a:lnTo>
                    <a:cubicBezTo>
                      <a:pt x="21600" y="19863"/>
                      <a:pt x="20030" y="21600"/>
                      <a:pt x="18109" y="21600"/>
                    </a:cubicBezTo>
                    <a:close/>
                    <a:moveTo>
                      <a:pt x="18109" y="21600"/>
                    </a:moveTo>
                  </a:path>
                </a:pathLst>
              </a:custGeom>
              <a:solidFill>
                <a:srgbClr val="CCCCCC"/>
              </a:solidFill>
              <a:ln>
                <a:noFill/>
              </a:ln>
            </p:spPr>
            <p:txBody>
              <a:bodyPr anchor="ctr"/>
              <a:lstStyle/>
              <a:p>
                <a:pPr algn="ctr"/>
                <a:endParaRPr sz="100"/>
              </a:p>
            </p:txBody>
          </p:sp>
          <p:sp>
            <p:nvSpPr>
              <p:cNvPr id="397" name="iṩľîḍè"/>
              <p:cNvSpPr/>
              <p:nvPr/>
            </p:nvSpPr>
            <p:spPr bwMode="auto">
              <a:xfrm>
                <a:off x="1452"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8" name="îṧḷiďê"/>
              <p:cNvSpPr/>
              <p:nvPr/>
            </p:nvSpPr>
            <p:spPr bwMode="auto">
              <a:xfrm>
                <a:off x="1652"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9" name="îšḷidé"/>
              <p:cNvSpPr/>
              <p:nvPr/>
            </p:nvSpPr>
            <p:spPr bwMode="auto">
              <a:xfrm>
                <a:off x="1853"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0" y="0"/>
                      <a:pt x="21600" y="1737"/>
                      <a:pt x="21600" y="3859"/>
                    </a:cubicBezTo>
                    <a:lnTo>
                      <a:pt x="21600" y="17741"/>
                    </a:lnTo>
                    <a:cubicBezTo>
                      <a:pt x="21600" y="19863"/>
                      <a:pt x="20030" y="21600"/>
                      <a:pt x="18109" y="21600"/>
                    </a:cubicBezTo>
                    <a:close/>
                    <a:moveTo>
                      <a:pt x="18109" y="21600"/>
                    </a:moveTo>
                  </a:path>
                </a:pathLst>
              </a:custGeom>
              <a:solidFill>
                <a:srgbClr val="CCCCCC"/>
              </a:solidFill>
              <a:ln>
                <a:noFill/>
              </a:ln>
            </p:spPr>
            <p:txBody>
              <a:bodyPr anchor="ctr"/>
              <a:lstStyle/>
              <a:p>
                <a:pPr algn="ctr"/>
                <a:endParaRPr sz="100"/>
              </a:p>
            </p:txBody>
          </p:sp>
          <p:sp>
            <p:nvSpPr>
              <p:cNvPr id="400" name="išļide"/>
              <p:cNvSpPr/>
              <p:nvPr/>
            </p:nvSpPr>
            <p:spPr bwMode="auto">
              <a:xfrm>
                <a:off x="2054"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1" name="íšliḋè"/>
              <p:cNvSpPr/>
              <p:nvPr/>
            </p:nvSpPr>
            <p:spPr bwMode="auto">
              <a:xfrm>
                <a:off x="2254"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2" name="íşlíḓê"/>
              <p:cNvSpPr/>
              <p:nvPr/>
            </p:nvSpPr>
            <p:spPr bwMode="auto">
              <a:xfrm>
                <a:off x="2467"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10" y="21600"/>
                    </a:moveTo>
                    <a:lnTo>
                      <a:pt x="3492" y="21600"/>
                    </a:lnTo>
                    <a:cubicBezTo>
                      <a:pt x="1571" y="21600"/>
                      <a:pt x="0" y="19863"/>
                      <a:pt x="0" y="17741"/>
                    </a:cubicBezTo>
                    <a:lnTo>
                      <a:pt x="0" y="3859"/>
                    </a:lnTo>
                    <a:cubicBezTo>
                      <a:pt x="0" y="1737"/>
                      <a:pt x="1571" y="0"/>
                      <a:pt x="3492" y="0"/>
                    </a:cubicBezTo>
                    <a:lnTo>
                      <a:pt x="18110" y="0"/>
                    </a:lnTo>
                    <a:cubicBezTo>
                      <a:pt x="20029" y="0"/>
                      <a:pt x="21600" y="1737"/>
                      <a:pt x="21600" y="3859"/>
                    </a:cubicBezTo>
                    <a:lnTo>
                      <a:pt x="21600" y="17741"/>
                    </a:lnTo>
                    <a:cubicBezTo>
                      <a:pt x="21600" y="19863"/>
                      <a:pt x="20029" y="21600"/>
                      <a:pt x="18110" y="21600"/>
                    </a:cubicBezTo>
                    <a:close/>
                    <a:moveTo>
                      <a:pt x="18110" y="21600"/>
                    </a:moveTo>
                  </a:path>
                </a:pathLst>
              </a:custGeom>
              <a:solidFill>
                <a:srgbClr val="CCCCCC"/>
              </a:solidFill>
              <a:ln>
                <a:noFill/>
              </a:ln>
            </p:spPr>
            <p:txBody>
              <a:bodyPr anchor="ctr"/>
              <a:lstStyle/>
              <a:p>
                <a:pPr algn="ctr"/>
                <a:endParaRPr sz="100"/>
              </a:p>
            </p:txBody>
          </p:sp>
          <p:sp>
            <p:nvSpPr>
              <p:cNvPr id="403" name="îṥļíḑé"/>
              <p:cNvSpPr/>
              <p:nvPr/>
            </p:nvSpPr>
            <p:spPr bwMode="auto">
              <a:xfrm>
                <a:off x="2667"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4" name="işḷîḍe"/>
              <p:cNvSpPr/>
              <p:nvPr/>
            </p:nvSpPr>
            <p:spPr bwMode="auto">
              <a:xfrm>
                <a:off x="2868"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5" name="ïṩlidè"/>
              <p:cNvSpPr/>
              <p:nvPr/>
            </p:nvSpPr>
            <p:spPr bwMode="auto">
              <a:xfrm>
                <a:off x="3069"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6" name="îṧľíḍé"/>
              <p:cNvSpPr/>
              <p:nvPr/>
            </p:nvSpPr>
            <p:spPr bwMode="auto">
              <a:xfrm>
                <a:off x="3270"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1" y="0"/>
                      <a:pt x="21600" y="1737"/>
                      <a:pt x="21600" y="3859"/>
                    </a:cubicBezTo>
                    <a:lnTo>
                      <a:pt x="21600" y="17741"/>
                    </a:lnTo>
                    <a:cubicBezTo>
                      <a:pt x="21600" y="19863"/>
                      <a:pt x="20031" y="21600"/>
                      <a:pt x="18109" y="21600"/>
                    </a:cubicBezTo>
                    <a:close/>
                    <a:moveTo>
                      <a:pt x="18109" y="21600"/>
                    </a:moveTo>
                  </a:path>
                </a:pathLst>
              </a:custGeom>
              <a:solidFill>
                <a:srgbClr val="CCCCCC"/>
              </a:solidFill>
              <a:ln>
                <a:noFill/>
              </a:ln>
            </p:spPr>
            <p:txBody>
              <a:bodyPr anchor="ctr"/>
              <a:lstStyle/>
              <a:p>
                <a:pPr algn="ctr"/>
                <a:endParaRPr sz="100"/>
              </a:p>
            </p:txBody>
          </p:sp>
          <p:sp>
            <p:nvSpPr>
              <p:cNvPr id="407" name="ïṣļîḓe"/>
              <p:cNvSpPr/>
              <p:nvPr/>
            </p:nvSpPr>
            <p:spPr bwMode="auto">
              <a:xfrm>
                <a:off x="3470"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1" y="0"/>
                      <a:pt x="21600" y="1737"/>
                      <a:pt x="21600" y="3859"/>
                    </a:cubicBezTo>
                    <a:lnTo>
                      <a:pt x="21600" y="17741"/>
                    </a:lnTo>
                    <a:cubicBezTo>
                      <a:pt x="21600" y="19863"/>
                      <a:pt x="20031" y="21600"/>
                      <a:pt x="18109" y="21600"/>
                    </a:cubicBezTo>
                    <a:close/>
                    <a:moveTo>
                      <a:pt x="18109" y="21600"/>
                    </a:moveTo>
                  </a:path>
                </a:pathLst>
              </a:custGeom>
              <a:solidFill>
                <a:srgbClr val="CCCCCC"/>
              </a:solidFill>
              <a:ln>
                <a:noFill/>
              </a:ln>
            </p:spPr>
            <p:txBody>
              <a:bodyPr anchor="ctr"/>
              <a:lstStyle/>
              <a:p>
                <a:pPr algn="ctr"/>
                <a:endParaRPr sz="100"/>
              </a:p>
            </p:txBody>
          </p:sp>
          <p:sp>
            <p:nvSpPr>
              <p:cNvPr id="408" name="îs1ïḑè"/>
              <p:cNvSpPr/>
              <p:nvPr/>
            </p:nvSpPr>
            <p:spPr bwMode="auto">
              <a:xfrm>
                <a:off x="3671"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8" y="21600"/>
                    </a:moveTo>
                    <a:lnTo>
                      <a:pt x="3492" y="21600"/>
                    </a:lnTo>
                    <a:cubicBezTo>
                      <a:pt x="1571" y="21600"/>
                      <a:pt x="0" y="19863"/>
                      <a:pt x="0" y="17741"/>
                    </a:cubicBezTo>
                    <a:lnTo>
                      <a:pt x="0" y="3859"/>
                    </a:lnTo>
                    <a:cubicBezTo>
                      <a:pt x="0" y="1737"/>
                      <a:pt x="1571" y="0"/>
                      <a:pt x="3492" y="0"/>
                    </a:cubicBezTo>
                    <a:lnTo>
                      <a:pt x="18108" y="0"/>
                    </a:lnTo>
                    <a:cubicBezTo>
                      <a:pt x="20029" y="0"/>
                      <a:pt x="21600" y="1737"/>
                      <a:pt x="21600" y="3859"/>
                    </a:cubicBezTo>
                    <a:lnTo>
                      <a:pt x="21600" y="17741"/>
                    </a:lnTo>
                    <a:cubicBezTo>
                      <a:pt x="21600" y="19863"/>
                      <a:pt x="20029" y="21600"/>
                      <a:pt x="18108" y="21600"/>
                    </a:cubicBezTo>
                    <a:close/>
                    <a:moveTo>
                      <a:pt x="18108" y="21600"/>
                    </a:moveTo>
                  </a:path>
                </a:pathLst>
              </a:custGeom>
              <a:solidFill>
                <a:srgbClr val="CCCCCC"/>
              </a:solidFill>
              <a:ln>
                <a:noFill/>
              </a:ln>
            </p:spPr>
            <p:txBody>
              <a:bodyPr anchor="ctr"/>
              <a:lstStyle/>
              <a:p>
                <a:pPr algn="ctr"/>
                <a:endParaRPr sz="100"/>
              </a:p>
            </p:txBody>
          </p:sp>
          <p:sp>
            <p:nvSpPr>
              <p:cNvPr id="409" name="ïŝlide"/>
              <p:cNvSpPr/>
              <p:nvPr/>
            </p:nvSpPr>
            <p:spPr bwMode="auto">
              <a:xfrm>
                <a:off x="3883"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3" y="21600"/>
                    </a:moveTo>
                    <a:lnTo>
                      <a:pt x="3157" y="21600"/>
                    </a:lnTo>
                    <a:cubicBezTo>
                      <a:pt x="1421" y="21600"/>
                      <a:pt x="0" y="19863"/>
                      <a:pt x="0" y="17741"/>
                    </a:cubicBezTo>
                    <a:lnTo>
                      <a:pt x="0" y="3859"/>
                    </a:lnTo>
                    <a:cubicBezTo>
                      <a:pt x="0" y="1737"/>
                      <a:pt x="1421" y="0"/>
                      <a:pt x="3157" y="0"/>
                    </a:cubicBezTo>
                    <a:lnTo>
                      <a:pt x="18443" y="0"/>
                    </a:lnTo>
                    <a:cubicBezTo>
                      <a:pt x="20180" y="0"/>
                      <a:pt x="21600" y="1737"/>
                      <a:pt x="21600" y="3859"/>
                    </a:cubicBezTo>
                    <a:lnTo>
                      <a:pt x="21600" y="17741"/>
                    </a:lnTo>
                    <a:cubicBezTo>
                      <a:pt x="21600" y="19863"/>
                      <a:pt x="20180" y="21600"/>
                      <a:pt x="18443" y="21600"/>
                    </a:cubicBezTo>
                    <a:close/>
                    <a:moveTo>
                      <a:pt x="18443" y="21600"/>
                    </a:moveTo>
                  </a:path>
                </a:pathLst>
              </a:custGeom>
              <a:solidFill>
                <a:srgbClr val="CCCCCC"/>
              </a:solidFill>
              <a:ln>
                <a:noFill/>
              </a:ln>
            </p:spPr>
            <p:txBody>
              <a:bodyPr anchor="ctr"/>
              <a:lstStyle/>
              <a:p>
                <a:pPr algn="ctr"/>
                <a:endParaRPr sz="100"/>
              </a:p>
            </p:txBody>
          </p:sp>
          <p:sp>
            <p:nvSpPr>
              <p:cNvPr id="410" name="íṧľiḋé"/>
              <p:cNvSpPr/>
              <p:nvPr/>
            </p:nvSpPr>
            <p:spPr bwMode="auto">
              <a:xfrm>
                <a:off x="1251"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1" name="i$ḷïḓe"/>
              <p:cNvSpPr/>
              <p:nvPr/>
            </p:nvSpPr>
            <p:spPr bwMode="auto">
              <a:xfrm>
                <a:off x="1475"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2" name="îṡ1iḍê"/>
              <p:cNvSpPr/>
              <p:nvPr/>
            </p:nvSpPr>
            <p:spPr bwMode="auto">
              <a:xfrm>
                <a:off x="1688"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3" name="ïṣlîďè"/>
              <p:cNvSpPr/>
              <p:nvPr/>
            </p:nvSpPr>
            <p:spPr bwMode="auto">
              <a:xfrm>
                <a:off x="1912"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4" y="0"/>
                      <a:pt x="21600" y="1594"/>
                      <a:pt x="21600" y="3542"/>
                    </a:cubicBezTo>
                    <a:lnTo>
                      <a:pt x="21600" y="18060"/>
                    </a:lnTo>
                    <a:cubicBezTo>
                      <a:pt x="21600" y="20006"/>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14" name="iSḻîḋè"/>
              <p:cNvSpPr/>
              <p:nvPr/>
            </p:nvSpPr>
            <p:spPr bwMode="auto">
              <a:xfrm>
                <a:off x="2124"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5" name="iŝļiďé"/>
              <p:cNvSpPr/>
              <p:nvPr/>
            </p:nvSpPr>
            <p:spPr bwMode="auto">
              <a:xfrm>
                <a:off x="2349"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6" name="išľïḍé"/>
              <p:cNvSpPr/>
              <p:nvPr/>
            </p:nvSpPr>
            <p:spPr bwMode="auto">
              <a:xfrm>
                <a:off x="2561"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7" name="íŝliḋe"/>
              <p:cNvSpPr/>
              <p:nvPr/>
            </p:nvSpPr>
            <p:spPr bwMode="auto">
              <a:xfrm>
                <a:off x="2786" y="3049"/>
                <a:ext cx="168"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8" name="íšlidé"/>
              <p:cNvSpPr/>
              <p:nvPr/>
            </p:nvSpPr>
            <p:spPr bwMode="auto">
              <a:xfrm>
                <a:off x="2998"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9" name="iŝḻide"/>
              <p:cNvSpPr/>
              <p:nvPr/>
            </p:nvSpPr>
            <p:spPr bwMode="auto">
              <a:xfrm>
                <a:off x="3222"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0" name="ïṡ1íḓe"/>
              <p:cNvSpPr/>
              <p:nvPr/>
            </p:nvSpPr>
            <p:spPr bwMode="auto">
              <a:xfrm>
                <a:off x="3447" y="3049"/>
                <a:ext cx="168"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1" name="íṡľîďé"/>
              <p:cNvSpPr/>
              <p:nvPr/>
            </p:nvSpPr>
            <p:spPr bwMode="auto">
              <a:xfrm>
                <a:off x="3659"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2" name="íS1îḍe"/>
              <p:cNvSpPr/>
              <p:nvPr/>
            </p:nvSpPr>
            <p:spPr bwMode="auto">
              <a:xfrm>
                <a:off x="3883" y="304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6" y="21600"/>
                      <a:pt x="0" y="19978"/>
                      <a:pt x="0" y="17993"/>
                    </a:cubicBezTo>
                    <a:lnTo>
                      <a:pt x="0" y="3608"/>
                    </a:lnTo>
                    <a:cubicBezTo>
                      <a:pt x="0" y="1623"/>
                      <a:pt x="1736" y="0"/>
                      <a:pt x="3859" y="0"/>
                    </a:cubicBezTo>
                    <a:lnTo>
                      <a:pt x="17742" y="0"/>
                    </a:lnTo>
                    <a:cubicBezTo>
                      <a:pt x="19864" y="0"/>
                      <a:pt x="21600" y="1623"/>
                      <a:pt x="21600" y="3608"/>
                    </a:cubicBezTo>
                    <a:lnTo>
                      <a:pt x="21600" y="17993"/>
                    </a:lnTo>
                    <a:cubicBezTo>
                      <a:pt x="21600" y="19978"/>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23" name="işḷïḍè"/>
              <p:cNvSpPr/>
              <p:nvPr/>
            </p:nvSpPr>
            <p:spPr bwMode="auto">
              <a:xfrm>
                <a:off x="3765" y="2824"/>
                <a:ext cx="294"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179" y="21600"/>
                    </a:moveTo>
                    <a:lnTo>
                      <a:pt x="2422" y="21600"/>
                    </a:lnTo>
                    <a:cubicBezTo>
                      <a:pt x="1089" y="21600"/>
                      <a:pt x="0" y="19863"/>
                      <a:pt x="0" y="17740"/>
                    </a:cubicBezTo>
                    <a:lnTo>
                      <a:pt x="0" y="3860"/>
                    </a:lnTo>
                    <a:cubicBezTo>
                      <a:pt x="0" y="1737"/>
                      <a:pt x="1089" y="0"/>
                      <a:pt x="2422" y="0"/>
                    </a:cubicBezTo>
                    <a:lnTo>
                      <a:pt x="19179" y="0"/>
                    </a:lnTo>
                    <a:cubicBezTo>
                      <a:pt x="20511" y="0"/>
                      <a:pt x="21600" y="1737"/>
                      <a:pt x="21600" y="3860"/>
                    </a:cubicBezTo>
                    <a:lnTo>
                      <a:pt x="21600" y="17740"/>
                    </a:lnTo>
                    <a:cubicBezTo>
                      <a:pt x="21600" y="19863"/>
                      <a:pt x="20511" y="21600"/>
                      <a:pt x="19179" y="21600"/>
                    </a:cubicBezTo>
                    <a:close/>
                    <a:moveTo>
                      <a:pt x="19179" y="21600"/>
                    </a:moveTo>
                  </a:path>
                </a:pathLst>
              </a:custGeom>
              <a:solidFill>
                <a:srgbClr val="CCCCCC"/>
              </a:solidFill>
              <a:ln>
                <a:noFill/>
              </a:ln>
            </p:spPr>
            <p:txBody>
              <a:bodyPr anchor="ctr"/>
              <a:lstStyle/>
              <a:p>
                <a:pPr algn="ctr"/>
                <a:endParaRPr sz="100"/>
              </a:p>
            </p:txBody>
          </p:sp>
          <p:sp>
            <p:nvSpPr>
              <p:cNvPr id="424" name="išļide"/>
              <p:cNvSpPr/>
              <p:nvPr/>
            </p:nvSpPr>
            <p:spPr bwMode="auto">
              <a:xfrm>
                <a:off x="3718" y="2611"/>
                <a:ext cx="336"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489" y="21600"/>
                    </a:moveTo>
                    <a:lnTo>
                      <a:pt x="2112" y="21600"/>
                    </a:lnTo>
                    <a:cubicBezTo>
                      <a:pt x="951" y="21600"/>
                      <a:pt x="0" y="19863"/>
                      <a:pt x="0" y="17740"/>
                    </a:cubicBezTo>
                    <a:lnTo>
                      <a:pt x="0" y="3858"/>
                    </a:lnTo>
                    <a:cubicBezTo>
                      <a:pt x="0" y="1737"/>
                      <a:pt x="951" y="0"/>
                      <a:pt x="2112" y="0"/>
                    </a:cubicBezTo>
                    <a:lnTo>
                      <a:pt x="19489" y="0"/>
                    </a:lnTo>
                    <a:cubicBezTo>
                      <a:pt x="20649" y="0"/>
                      <a:pt x="21600" y="1737"/>
                      <a:pt x="21600" y="3858"/>
                    </a:cubicBezTo>
                    <a:lnTo>
                      <a:pt x="21600" y="17740"/>
                    </a:lnTo>
                    <a:cubicBezTo>
                      <a:pt x="21600" y="19863"/>
                      <a:pt x="20649" y="21600"/>
                      <a:pt x="19489" y="21600"/>
                    </a:cubicBezTo>
                    <a:close/>
                    <a:moveTo>
                      <a:pt x="19489" y="21600"/>
                    </a:moveTo>
                  </a:path>
                </a:pathLst>
              </a:custGeom>
              <a:solidFill>
                <a:srgbClr val="CCCCCC"/>
              </a:solidFill>
              <a:ln>
                <a:noFill/>
              </a:ln>
            </p:spPr>
            <p:txBody>
              <a:bodyPr anchor="ctr"/>
              <a:lstStyle/>
              <a:p>
                <a:pPr algn="ctr"/>
                <a:endParaRPr sz="100"/>
              </a:p>
            </p:txBody>
          </p:sp>
          <p:sp>
            <p:nvSpPr>
              <p:cNvPr id="425" name="ïSḻíde"/>
              <p:cNvSpPr/>
              <p:nvPr/>
            </p:nvSpPr>
            <p:spPr bwMode="auto">
              <a:xfrm>
                <a:off x="3600" y="2399"/>
                <a:ext cx="454"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0035" y="21600"/>
                    </a:moveTo>
                    <a:lnTo>
                      <a:pt x="1565" y="21600"/>
                    </a:lnTo>
                    <a:cubicBezTo>
                      <a:pt x="704" y="21600"/>
                      <a:pt x="0" y="19864"/>
                      <a:pt x="0" y="17742"/>
                    </a:cubicBezTo>
                    <a:lnTo>
                      <a:pt x="0" y="3860"/>
                    </a:lnTo>
                    <a:cubicBezTo>
                      <a:pt x="0" y="1737"/>
                      <a:pt x="704" y="0"/>
                      <a:pt x="1565" y="0"/>
                    </a:cubicBezTo>
                    <a:lnTo>
                      <a:pt x="20035" y="0"/>
                    </a:lnTo>
                    <a:cubicBezTo>
                      <a:pt x="20896" y="0"/>
                      <a:pt x="21600" y="1737"/>
                      <a:pt x="21600" y="3860"/>
                    </a:cubicBezTo>
                    <a:lnTo>
                      <a:pt x="21600" y="17742"/>
                    </a:lnTo>
                    <a:cubicBezTo>
                      <a:pt x="21600" y="19864"/>
                      <a:pt x="20896" y="21600"/>
                      <a:pt x="20035" y="21600"/>
                    </a:cubicBezTo>
                    <a:close/>
                    <a:moveTo>
                      <a:pt x="20035" y="21600"/>
                    </a:moveTo>
                  </a:path>
                </a:pathLst>
              </a:custGeom>
              <a:solidFill>
                <a:srgbClr val="CCCCCC"/>
              </a:solidFill>
              <a:ln>
                <a:noFill/>
              </a:ln>
            </p:spPr>
            <p:txBody>
              <a:bodyPr anchor="ctr"/>
              <a:lstStyle/>
              <a:p>
                <a:pPr algn="ctr"/>
                <a:endParaRPr sz="100"/>
              </a:p>
            </p:txBody>
          </p:sp>
          <p:sp>
            <p:nvSpPr>
              <p:cNvPr id="426" name="îšḻiḓê"/>
              <p:cNvSpPr/>
              <p:nvPr/>
            </p:nvSpPr>
            <p:spPr bwMode="auto">
              <a:xfrm>
                <a:off x="3824" y="2186"/>
                <a:ext cx="227"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69" y="21600"/>
                    </a:moveTo>
                    <a:lnTo>
                      <a:pt x="3131" y="21600"/>
                    </a:lnTo>
                    <a:cubicBezTo>
                      <a:pt x="1410" y="21600"/>
                      <a:pt x="0" y="19863"/>
                      <a:pt x="0" y="17740"/>
                    </a:cubicBezTo>
                    <a:lnTo>
                      <a:pt x="0" y="3860"/>
                    </a:lnTo>
                    <a:cubicBezTo>
                      <a:pt x="0" y="1737"/>
                      <a:pt x="1410" y="0"/>
                      <a:pt x="3131" y="0"/>
                    </a:cubicBezTo>
                    <a:lnTo>
                      <a:pt x="18469" y="0"/>
                    </a:lnTo>
                    <a:cubicBezTo>
                      <a:pt x="20192" y="0"/>
                      <a:pt x="21600" y="1737"/>
                      <a:pt x="21600" y="3860"/>
                    </a:cubicBezTo>
                    <a:lnTo>
                      <a:pt x="21600" y="17740"/>
                    </a:lnTo>
                    <a:cubicBezTo>
                      <a:pt x="21600" y="19863"/>
                      <a:pt x="20192" y="21600"/>
                      <a:pt x="18469" y="21600"/>
                    </a:cubicBezTo>
                    <a:close/>
                    <a:moveTo>
                      <a:pt x="18469" y="21600"/>
                    </a:moveTo>
                  </a:path>
                </a:pathLst>
              </a:custGeom>
              <a:solidFill>
                <a:srgbClr val="CCCCCC"/>
              </a:solidFill>
              <a:ln>
                <a:noFill/>
              </a:ln>
            </p:spPr>
            <p:txBody>
              <a:bodyPr anchor="ctr"/>
              <a:lstStyle/>
              <a:p>
                <a:pPr algn="ctr"/>
                <a:endParaRPr sz="100"/>
              </a:p>
            </p:txBody>
          </p:sp>
          <p:sp>
            <p:nvSpPr>
              <p:cNvPr id="427" name="îṧḻîḓe"/>
              <p:cNvSpPr/>
              <p:nvPr/>
            </p:nvSpPr>
            <p:spPr bwMode="auto">
              <a:xfrm>
                <a:off x="3553"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8" name="íṩlîde"/>
              <p:cNvSpPr/>
              <p:nvPr/>
            </p:nvSpPr>
            <p:spPr bwMode="auto">
              <a:xfrm>
                <a:off x="3329" y="2824"/>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9" name="íšḻîḋê"/>
              <p:cNvSpPr/>
              <p:nvPr/>
            </p:nvSpPr>
            <p:spPr bwMode="auto">
              <a:xfrm>
                <a:off x="3104"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0" name="í$líḓê"/>
              <p:cNvSpPr/>
              <p:nvPr/>
            </p:nvSpPr>
            <p:spPr bwMode="auto">
              <a:xfrm>
                <a:off x="2880"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31" name="îsḻidé"/>
              <p:cNvSpPr/>
              <p:nvPr/>
            </p:nvSpPr>
            <p:spPr bwMode="auto">
              <a:xfrm>
                <a:off x="2667"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32" name="iṧlïḋé"/>
              <p:cNvSpPr/>
              <p:nvPr/>
            </p:nvSpPr>
            <p:spPr bwMode="auto">
              <a:xfrm>
                <a:off x="2443"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4" y="0"/>
                      <a:pt x="21600" y="1706"/>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33" name="íṡlîḓé"/>
              <p:cNvSpPr/>
              <p:nvPr/>
            </p:nvSpPr>
            <p:spPr bwMode="auto">
              <a:xfrm>
                <a:off x="2219"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4" name="ïsḻïďe"/>
              <p:cNvSpPr/>
              <p:nvPr/>
            </p:nvSpPr>
            <p:spPr bwMode="auto">
              <a:xfrm>
                <a:off x="1995" y="2824"/>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5" name="išļiḓé"/>
              <p:cNvSpPr/>
              <p:nvPr/>
            </p:nvSpPr>
            <p:spPr bwMode="auto">
              <a:xfrm>
                <a:off x="1770"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6" name="îś1ïdé"/>
              <p:cNvSpPr/>
              <p:nvPr/>
            </p:nvSpPr>
            <p:spPr bwMode="auto">
              <a:xfrm>
                <a:off x="1546"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7" name="iṡľïḍè"/>
              <p:cNvSpPr/>
              <p:nvPr/>
            </p:nvSpPr>
            <p:spPr bwMode="auto">
              <a:xfrm>
                <a:off x="1322"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8" name="ïŝḷíḋê"/>
              <p:cNvSpPr/>
              <p:nvPr/>
            </p:nvSpPr>
            <p:spPr bwMode="auto">
              <a:xfrm>
                <a:off x="1097"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9" name="îşľîḍé"/>
              <p:cNvSpPr/>
              <p:nvPr/>
            </p:nvSpPr>
            <p:spPr bwMode="auto">
              <a:xfrm>
                <a:off x="3494"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0" name="ïšlîďe"/>
              <p:cNvSpPr/>
              <p:nvPr/>
            </p:nvSpPr>
            <p:spPr bwMode="auto">
              <a:xfrm>
                <a:off x="3270"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1" name="ïS1îdê"/>
              <p:cNvSpPr/>
              <p:nvPr/>
            </p:nvSpPr>
            <p:spPr bwMode="auto">
              <a:xfrm>
                <a:off x="3045"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2" name="íṥľîḍè"/>
              <p:cNvSpPr/>
              <p:nvPr/>
            </p:nvSpPr>
            <p:spPr bwMode="auto">
              <a:xfrm>
                <a:off x="2821"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3" name="ísḷîde"/>
              <p:cNvSpPr/>
              <p:nvPr/>
            </p:nvSpPr>
            <p:spPr bwMode="auto">
              <a:xfrm>
                <a:off x="2597"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44" name="îŝļïḍê"/>
              <p:cNvSpPr/>
              <p:nvPr/>
            </p:nvSpPr>
            <p:spPr bwMode="auto">
              <a:xfrm>
                <a:off x="2372"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45" name="i$ḻíďe"/>
              <p:cNvSpPr/>
              <p:nvPr/>
            </p:nvSpPr>
            <p:spPr bwMode="auto">
              <a:xfrm>
                <a:off x="2148"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6" name="íṩľiďè"/>
              <p:cNvSpPr/>
              <p:nvPr/>
            </p:nvSpPr>
            <p:spPr bwMode="auto">
              <a:xfrm>
                <a:off x="1936"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7" name="isļïďé"/>
              <p:cNvSpPr/>
              <p:nvPr/>
            </p:nvSpPr>
            <p:spPr bwMode="auto">
              <a:xfrm>
                <a:off x="1711"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48" name="íSļiḋe"/>
              <p:cNvSpPr/>
              <p:nvPr/>
            </p:nvSpPr>
            <p:spPr bwMode="auto">
              <a:xfrm>
                <a:off x="1487"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9" name="ï$ḷiḋe"/>
              <p:cNvSpPr/>
              <p:nvPr/>
            </p:nvSpPr>
            <p:spPr bwMode="auto">
              <a:xfrm>
                <a:off x="1263"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7" y="21600"/>
                      <a:pt x="0" y="19894"/>
                      <a:pt x="0" y="17808"/>
                    </a:cubicBezTo>
                    <a:lnTo>
                      <a:pt x="0" y="3792"/>
                    </a:lnTo>
                    <a:cubicBezTo>
                      <a:pt x="0" y="1706"/>
                      <a:pt x="1737"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0" name="îsļiḑê"/>
              <p:cNvSpPr/>
              <p:nvPr/>
            </p:nvSpPr>
            <p:spPr bwMode="auto">
              <a:xfrm>
                <a:off x="3376"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4" y="0"/>
                      <a:pt x="21600" y="1707"/>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51" name="ïSļiḋê"/>
              <p:cNvSpPr/>
              <p:nvPr/>
            </p:nvSpPr>
            <p:spPr bwMode="auto">
              <a:xfrm>
                <a:off x="3151"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7"/>
                      <a:pt x="1737" y="0"/>
                      <a:pt x="3859" y="0"/>
                    </a:cubicBezTo>
                    <a:lnTo>
                      <a:pt x="17742" y="0"/>
                    </a:lnTo>
                    <a:cubicBezTo>
                      <a:pt x="19864" y="0"/>
                      <a:pt x="21600" y="1707"/>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52" name="ïsliḑê"/>
              <p:cNvSpPr/>
              <p:nvPr/>
            </p:nvSpPr>
            <p:spPr bwMode="auto">
              <a:xfrm>
                <a:off x="2927"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3" name="îŝḷïḋè"/>
              <p:cNvSpPr/>
              <p:nvPr/>
            </p:nvSpPr>
            <p:spPr bwMode="auto">
              <a:xfrm>
                <a:off x="2703"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4" name="iş1îḍé"/>
              <p:cNvSpPr/>
              <p:nvPr/>
            </p:nvSpPr>
            <p:spPr bwMode="auto">
              <a:xfrm>
                <a:off x="2479" y="2399"/>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5" name="íślíḑê"/>
              <p:cNvSpPr/>
              <p:nvPr/>
            </p:nvSpPr>
            <p:spPr bwMode="auto">
              <a:xfrm>
                <a:off x="2254"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6" name="ïSľïďê"/>
              <p:cNvSpPr/>
              <p:nvPr/>
            </p:nvSpPr>
            <p:spPr bwMode="auto">
              <a:xfrm>
                <a:off x="2042"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7" name="iśḷîḋe"/>
              <p:cNvSpPr/>
              <p:nvPr/>
            </p:nvSpPr>
            <p:spPr bwMode="auto">
              <a:xfrm>
                <a:off x="1817"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7"/>
                      <a:pt x="1737" y="0"/>
                      <a:pt x="3858" y="0"/>
                    </a:cubicBezTo>
                    <a:lnTo>
                      <a:pt x="17742" y="0"/>
                    </a:lnTo>
                    <a:cubicBezTo>
                      <a:pt x="19863" y="0"/>
                      <a:pt x="21600" y="1707"/>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58" name="ïŝḷïḍè"/>
              <p:cNvSpPr/>
              <p:nvPr/>
            </p:nvSpPr>
            <p:spPr bwMode="auto">
              <a:xfrm>
                <a:off x="1593"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7"/>
                      <a:pt x="1737" y="0"/>
                      <a:pt x="3859" y="0"/>
                    </a:cubicBezTo>
                    <a:lnTo>
                      <a:pt x="17742" y="0"/>
                    </a:lnTo>
                    <a:cubicBezTo>
                      <a:pt x="19864" y="0"/>
                      <a:pt x="21600" y="1707"/>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59" name="íŝḷiďé"/>
              <p:cNvSpPr/>
              <p:nvPr/>
            </p:nvSpPr>
            <p:spPr bwMode="auto">
              <a:xfrm>
                <a:off x="1369"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0" name="ï$ļïďê"/>
              <p:cNvSpPr/>
              <p:nvPr/>
            </p:nvSpPr>
            <p:spPr bwMode="auto">
              <a:xfrm>
                <a:off x="1050" y="2399"/>
                <a:ext cx="276"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026" y="21600"/>
                    </a:moveTo>
                    <a:lnTo>
                      <a:pt x="2574" y="21600"/>
                    </a:lnTo>
                    <a:cubicBezTo>
                      <a:pt x="1158" y="21600"/>
                      <a:pt x="0" y="19864"/>
                      <a:pt x="0" y="17742"/>
                    </a:cubicBezTo>
                    <a:lnTo>
                      <a:pt x="0" y="3860"/>
                    </a:lnTo>
                    <a:cubicBezTo>
                      <a:pt x="0" y="1737"/>
                      <a:pt x="1158" y="0"/>
                      <a:pt x="2574" y="0"/>
                    </a:cubicBezTo>
                    <a:lnTo>
                      <a:pt x="19026" y="0"/>
                    </a:lnTo>
                    <a:cubicBezTo>
                      <a:pt x="20442" y="0"/>
                      <a:pt x="21600" y="1737"/>
                      <a:pt x="21600" y="3860"/>
                    </a:cubicBezTo>
                    <a:lnTo>
                      <a:pt x="21600" y="17742"/>
                    </a:lnTo>
                    <a:cubicBezTo>
                      <a:pt x="21600" y="19864"/>
                      <a:pt x="20442" y="21600"/>
                      <a:pt x="19026" y="21600"/>
                    </a:cubicBezTo>
                    <a:close/>
                    <a:moveTo>
                      <a:pt x="19026" y="21600"/>
                    </a:moveTo>
                  </a:path>
                </a:pathLst>
              </a:custGeom>
              <a:solidFill>
                <a:srgbClr val="CCCCCC"/>
              </a:solidFill>
              <a:ln>
                <a:noFill/>
              </a:ln>
            </p:spPr>
            <p:txBody>
              <a:bodyPr anchor="ctr"/>
              <a:lstStyle/>
              <a:p>
                <a:pPr algn="ctr"/>
                <a:endParaRPr sz="100"/>
              </a:p>
            </p:txBody>
          </p:sp>
          <p:sp>
            <p:nvSpPr>
              <p:cNvPr id="461" name="îṣľîḍé"/>
              <p:cNvSpPr/>
              <p:nvPr/>
            </p:nvSpPr>
            <p:spPr bwMode="auto">
              <a:xfrm>
                <a:off x="3600"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4" y="0"/>
                      <a:pt x="21600" y="1706"/>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62" name="íṧḻïďe"/>
              <p:cNvSpPr/>
              <p:nvPr/>
            </p:nvSpPr>
            <p:spPr bwMode="auto">
              <a:xfrm>
                <a:off x="3376"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3" name="îṣḷïḓê"/>
              <p:cNvSpPr/>
              <p:nvPr/>
            </p:nvSpPr>
            <p:spPr bwMode="auto">
              <a:xfrm>
                <a:off x="3151"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4" name="ïṩḷïḓê"/>
              <p:cNvSpPr/>
              <p:nvPr/>
            </p:nvSpPr>
            <p:spPr bwMode="auto">
              <a:xfrm>
                <a:off x="2927"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5" name="ïṧ1ïdé"/>
              <p:cNvSpPr/>
              <p:nvPr/>
            </p:nvSpPr>
            <p:spPr bwMode="auto">
              <a:xfrm>
                <a:off x="2715"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6" name="ísľïďé"/>
              <p:cNvSpPr/>
              <p:nvPr/>
            </p:nvSpPr>
            <p:spPr bwMode="auto">
              <a:xfrm>
                <a:off x="2490"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7" name="îṩľiḍé"/>
              <p:cNvSpPr/>
              <p:nvPr/>
            </p:nvSpPr>
            <p:spPr bwMode="auto">
              <a:xfrm>
                <a:off x="2266"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68" name="îṥḷïḍè"/>
              <p:cNvSpPr/>
              <p:nvPr/>
            </p:nvSpPr>
            <p:spPr bwMode="auto">
              <a:xfrm>
                <a:off x="2042"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69" name="išľïďè"/>
              <p:cNvSpPr/>
              <p:nvPr/>
            </p:nvSpPr>
            <p:spPr bwMode="auto">
              <a:xfrm>
                <a:off x="1817"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70" name="išḷíḑé"/>
              <p:cNvSpPr/>
              <p:nvPr/>
            </p:nvSpPr>
            <p:spPr bwMode="auto">
              <a:xfrm>
                <a:off x="1593"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71" name="íṣḷíḑé"/>
              <p:cNvSpPr/>
              <p:nvPr/>
            </p:nvSpPr>
            <p:spPr bwMode="auto">
              <a:xfrm>
                <a:off x="1274" y="2186"/>
                <a:ext cx="276"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026" y="21600"/>
                    </a:moveTo>
                    <a:lnTo>
                      <a:pt x="2574" y="21600"/>
                    </a:lnTo>
                    <a:cubicBezTo>
                      <a:pt x="1158" y="21600"/>
                      <a:pt x="0" y="19863"/>
                      <a:pt x="0" y="17740"/>
                    </a:cubicBezTo>
                    <a:lnTo>
                      <a:pt x="0" y="3860"/>
                    </a:lnTo>
                    <a:cubicBezTo>
                      <a:pt x="0" y="1737"/>
                      <a:pt x="1158" y="0"/>
                      <a:pt x="2574" y="0"/>
                    </a:cubicBezTo>
                    <a:lnTo>
                      <a:pt x="19026" y="0"/>
                    </a:lnTo>
                    <a:cubicBezTo>
                      <a:pt x="20442" y="0"/>
                      <a:pt x="21600" y="1737"/>
                      <a:pt x="21600" y="3860"/>
                    </a:cubicBezTo>
                    <a:lnTo>
                      <a:pt x="21600" y="17740"/>
                    </a:lnTo>
                    <a:cubicBezTo>
                      <a:pt x="21600" y="19863"/>
                      <a:pt x="20442" y="21600"/>
                      <a:pt x="19026" y="21600"/>
                    </a:cubicBezTo>
                    <a:close/>
                    <a:moveTo>
                      <a:pt x="19026" y="21600"/>
                    </a:moveTo>
                  </a:path>
                </a:pathLst>
              </a:custGeom>
              <a:solidFill>
                <a:srgbClr val="CCCCCC"/>
              </a:solidFill>
              <a:ln>
                <a:noFill/>
              </a:ln>
            </p:spPr>
            <p:txBody>
              <a:bodyPr anchor="ctr"/>
              <a:lstStyle/>
              <a:p>
                <a:pPr algn="ctr"/>
                <a:endParaRPr sz="100"/>
              </a:p>
            </p:txBody>
          </p:sp>
          <p:sp>
            <p:nvSpPr>
              <p:cNvPr id="472" name="îṧḷiḋè"/>
              <p:cNvSpPr/>
              <p:nvPr/>
            </p:nvSpPr>
            <p:spPr bwMode="auto">
              <a:xfrm>
                <a:off x="1050"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3"/>
                      <a:pt x="1736" y="0"/>
                      <a:pt x="3859" y="0"/>
                    </a:cubicBezTo>
                    <a:lnTo>
                      <a:pt x="17741" y="0"/>
                    </a:lnTo>
                    <a:cubicBezTo>
                      <a:pt x="19864" y="0"/>
                      <a:pt x="21600" y="1623"/>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73" name="íṧḻiḍè"/>
              <p:cNvSpPr/>
              <p:nvPr/>
            </p:nvSpPr>
            <p:spPr bwMode="auto">
              <a:xfrm>
                <a:off x="1747" y="1406"/>
                <a:ext cx="1224" cy="623"/>
              </a:xfrm>
              <a:custGeom>
                <a:avLst/>
                <a:gdLst>
                  <a:gd name="T0" fmla="*/ 4 w 21600"/>
                  <a:gd name="T1" fmla="*/ 1 h 21600"/>
                  <a:gd name="T2" fmla="*/ 0 w 21600"/>
                  <a:gd name="T3" fmla="*/ 1 h 21600"/>
                  <a:gd name="T4" fmla="*/ 0 w 21600"/>
                  <a:gd name="T5" fmla="*/ 0 h 21600"/>
                  <a:gd name="T6" fmla="*/ 0 w 21600"/>
                  <a:gd name="T7" fmla="*/ 0 h 21600"/>
                  <a:gd name="T8" fmla="*/ 0 w 21600"/>
                  <a:gd name="T9" fmla="*/ 0 h 21600"/>
                  <a:gd name="T10" fmla="*/ 4 w 21600"/>
                  <a:gd name="T11" fmla="*/ 0 h 21600"/>
                  <a:gd name="T12" fmla="*/ 4 w 21600"/>
                  <a:gd name="T13" fmla="*/ 0 h 21600"/>
                  <a:gd name="T14" fmla="*/ 4 w 21600"/>
                  <a:gd name="T15" fmla="*/ 0 h 21600"/>
                  <a:gd name="T16" fmla="*/ 4 w 21600"/>
                  <a:gd name="T17" fmla="*/ 1 h 21600"/>
                  <a:gd name="T18" fmla="*/ 4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032" y="21600"/>
                    </a:moveTo>
                    <a:lnTo>
                      <a:pt x="568" y="21600"/>
                    </a:lnTo>
                    <a:cubicBezTo>
                      <a:pt x="255" y="21600"/>
                      <a:pt x="0" y="21098"/>
                      <a:pt x="0" y="20483"/>
                    </a:cubicBezTo>
                    <a:lnTo>
                      <a:pt x="0" y="1117"/>
                    </a:lnTo>
                    <a:cubicBezTo>
                      <a:pt x="0" y="502"/>
                      <a:pt x="255" y="0"/>
                      <a:pt x="568" y="0"/>
                    </a:cubicBezTo>
                    <a:lnTo>
                      <a:pt x="21032" y="0"/>
                    </a:lnTo>
                    <a:cubicBezTo>
                      <a:pt x="21345" y="0"/>
                      <a:pt x="21600" y="502"/>
                      <a:pt x="21600" y="1117"/>
                    </a:cubicBezTo>
                    <a:lnTo>
                      <a:pt x="21600" y="20483"/>
                    </a:lnTo>
                    <a:cubicBezTo>
                      <a:pt x="21600" y="21098"/>
                      <a:pt x="21345" y="21600"/>
                      <a:pt x="21032" y="21600"/>
                    </a:cubicBezTo>
                    <a:close/>
                    <a:moveTo>
                      <a:pt x="21032" y="21600"/>
                    </a:moveTo>
                  </a:path>
                </a:pathLst>
              </a:custGeom>
              <a:solidFill>
                <a:srgbClr val="CCCCCC"/>
              </a:solidFill>
              <a:ln>
                <a:noFill/>
              </a:ln>
            </p:spPr>
            <p:txBody>
              <a:bodyPr anchor="ctr"/>
              <a:lstStyle/>
              <a:p>
                <a:pPr algn="ctr"/>
                <a:endParaRPr sz="100"/>
              </a:p>
            </p:txBody>
          </p:sp>
          <p:sp>
            <p:nvSpPr>
              <p:cNvPr id="474" name="islîḓe"/>
              <p:cNvSpPr/>
              <p:nvPr/>
            </p:nvSpPr>
            <p:spPr bwMode="auto">
              <a:xfrm>
                <a:off x="2372" y="1229"/>
                <a:ext cx="591" cy="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356" y="21600"/>
                    </a:moveTo>
                    <a:lnTo>
                      <a:pt x="244" y="21600"/>
                    </a:lnTo>
                    <a:cubicBezTo>
                      <a:pt x="109" y="21600"/>
                      <a:pt x="0" y="21099"/>
                      <a:pt x="0" y="20484"/>
                    </a:cubicBezTo>
                    <a:lnTo>
                      <a:pt x="0" y="1116"/>
                    </a:lnTo>
                    <a:cubicBezTo>
                      <a:pt x="0" y="503"/>
                      <a:pt x="109" y="0"/>
                      <a:pt x="244" y="0"/>
                    </a:cubicBezTo>
                    <a:lnTo>
                      <a:pt x="21356" y="0"/>
                    </a:lnTo>
                    <a:cubicBezTo>
                      <a:pt x="21490" y="0"/>
                      <a:pt x="21600" y="503"/>
                      <a:pt x="21600" y="1116"/>
                    </a:cubicBezTo>
                    <a:lnTo>
                      <a:pt x="21600" y="20484"/>
                    </a:lnTo>
                    <a:cubicBezTo>
                      <a:pt x="21600" y="21099"/>
                      <a:pt x="21490" y="21600"/>
                      <a:pt x="21356" y="21600"/>
                    </a:cubicBezTo>
                    <a:close/>
                    <a:moveTo>
                      <a:pt x="21356" y="21600"/>
                    </a:moveTo>
                  </a:path>
                </a:pathLst>
              </a:custGeom>
              <a:solidFill>
                <a:srgbClr val="CCCCCC"/>
              </a:solidFill>
              <a:ln>
                <a:noFill/>
              </a:ln>
            </p:spPr>
            <p:txBody>
              <a:bodyPr anchor="ctr"/>
              <a:lstStyle/>
              <a:p>
                <a:pPr algn="ctr"/>
                <a:endParaRPr sz="100"/>
              </a:p>
            </p:txBody>
          </p:sp>
          <p:sp>
            <p:nvSpPr>
              <p:cNvPr id="475" name="íṥlïḑe"/>
              <p:cNvSpPr/>
              <p:nvPr/>
            </p:nvSpPr>
            <p:spPr bwMode="auto">
              <a:xfrm>
                <a:off x="1747" y="1229"/>
                <a:ext cx="590" cy="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356" y="21600"/>
                    </a:moveTo>
                    <a:lnTo>
                      <a:pt x="244" y="21600"/>
                    </a:lnTo>
                    <a:cubicBezTo>
                      <a:pt x="109" y="21600"/>
                      <a:pt x="0" y="21099"/>
                      <a:pt x="0" y="20484"/>
                    </a:cubicBezTo>
                    <a:lnTo>
                      <a:pt x="0" y="1116"/>
                    </a:lnTo>
                    <a:cubicBezTo>
                      <a:pt x="0" y="503"/>
                      <a:pt x="109" y="0"/>
                      <a:pt x="244" y="0"/>
                    </a:cubicBezTo>
                    <a:lnTo>
                      <a:pt x="21356" y="0"/>
                    </a:lnTo>
                    <a:cubicBezTo>
                      <a:pt x="21491" y="0"/>
                      <a:pt x="21600" y="503"/>
                      <a:pt x="21600" y="1116"/>
                    </a:cubicBezTo>
                    <a:lnTo>
                      <a:pt x="21600" y="20484"/>
                    </a:lnTo>
                    <a:cubicBezTo>
                      <a:pt x="21600" y="21099"/>
                      <a:pt x="21491" y="21600"/>
                      <a:pt x="21356" y="21600"/>
                    </a:cubicBezTo>
                    <a:close/>
                    <a:moveTo>
                      <a:pt x="21356" y="21600"/>
                    </a:moveTo>
                  </a:path>
                </a:pathLst>
              </a:custGeom>
              <a:solidFill>
                <a:srgbClr val="CCCCCC"/>
              </a:solidFill>
              <a:ln>
                <a:noFill/>
              </a:ln>
            </p:spPr>
            <p:txBody>
              <a:bodyPr anchor="ctr"/>
              <a:lstStyle/>
              <a:p>
                <a:pPr algn="ctr"/>
                <a:endParaRPr sz="100"/>
              </a:p>
            </p:txBody>
          </p:sp>
          <p:sp>
            <p:nvSpPr>
              <p:cNvPr id="476" name="ï$ḻïḓê"/>
              <p:cNvSpPr/>
              <p:nvPr/>
            </p:nvSpPr>
            <p:spPr bwMode="auto">
              <a:xfrm>
                <a:off x="247" y="3876"/>
                <a:ext cx="4228" cy="451"/>
              </a:xfrm>
              <a:custGeom>
                <a:avLst/>
                <a:gdLst>
                  <a:gd name="T0" fmla="*/ 162 w 21600"/>
                  <a:gd name="T1" fmla="*/ 0 h 21600"/>
                  <a:gd name="T2" fmla="*/ 10 w 21600"/>
                  <a:gd name="T3" fmla="*/ 0 h 21600"/>
                  <a:gd name="T4" fmla="*/ 0 w 21600"/>
                  <a:gd name="T5" fmla="*/ 0 h 21600"/>
                  <a:gd name="T6" fmla="*/ 162 w 21600"/>
                  <a:gd name="T7" fmla="*/ 0 h 21600"/>
                  <a:gd name="T8" fmla="*/ 162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396" y="0"/>
                    </a:lnTo>
                    <a:lnTo>
                      <a:pt x="0" y="21600"/>
                    </a:lnTo>
                    <a:cubicBezTo>
                      <a:pt x="0" y="21600"/>
                      <a:pt x="21600" y="21600"/>
                      <a:pt x="21600" y="21600"/>
                    </a:cubicBezTo>
                    <a:close/>
                    <a:moveTo>
                      <a:pt x="21600" y="21600"/>
                    </a:moveTo>
                  </a:path>
                </a:pathLst>
              </a:custGeom>
              <a:solidFill>
                <a:srgbClr val="4D4D4D"/>
              </a:solidFill>
              <a:ln>
                <a:noFill/>
              </a:ln>
            </p:spPr>
            <p:txBody>
              <a:bodyPr anchor="ctr"/>
              <a:lstStyle/>
              <a:p>
                <a:pPr algn="ctr"/>
                <a:endParaRPr sz="100"/>
              </a:p>
            </p:txBody>
          </p:sp>
          <p:sp>
            <p:nvSpPr>
              <p:cNvPr id="477" name="ïśḻidé"/>
              <p:cNvSpPr/>
              <p:nvPr/>
            </p:nvSpPr>
            <p:spPr bwMode="auto">
              <a:xfrm>
                <a:off x="3246" y="460"/>
                <a:ext cx="577" cy="805"/>
              </a:xfrm>
              <a:custGeom>
                <a:avLst/>
                <a:gdLst>
                  <a:gd name="T0" fmla="*/ 0 w 21600"/>
                  <a:gd name="T1" fmla="*/ 1 h 21600"/>
                  <a:gd name="T2" fmla="*/ 0 w 21600"/>
                  <a:gd name="T3" fmla="*/ 1 h 21600"/>
                  <a:gd name="T4" fmla="*/ 0 w 21600"/>
                  <a:gd name="T5" fmla="*/ 0 h 21600"/>
                  <a:gd name="T6" fmla="*/ 0 w 21600"/>
                  <a:gd name="T7" fmla="*/ 0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535" y="21600"/>
                    </a:moveTo>
                    <a:lnTo>
                      <a:pt x="0" y="21567"/>
                    </a:lnTo>
                    <a:lnTo>
                      <a:pt x="65" y="0"/>
                    </a:lnTo>
                    <a:lnTo>
                      <a:pt x="21600" y="33"/>
                    </a:lnTo>
                    <a:cubicBezTo>
                      <a:pt x="21600" y="33"/>
                      <a:pt x="21535" y="21600"/>
                      <a:pt x="21535" y="21600"/>
                    </a:cubicBezTo>
                    <a:close/>
                    <a:moveTo>
                      <a:pt x="21535" y="21600"/>
                    </a:moveTo>
                  </a:path>
                </a:pathLst>
              </a:custGeom>
              <a:solidFill>
                <a:srgbClr val="F2CAA8"/>
              </a:solidFill>
              <a:ln>
                <a:noFill/>
              </a:ln>
            </p:spPr>
            <p:txBody>
              <a:bodyPr anchor="ctr"/>
              <a:lstStyle/>
              <a:p>
                <a:pPr algn="ctr"/>
                <a:endParaRPr sz="100"/>
              </a:p>
            </p:txBody>
          </p:sp>
          <p:sp>
            <p:nvSpPr>
              <p:cNvPr id="478" name="îşļiḋe"/>
              <p:cNvSpPr/>
              <p:nvPr/>
            </p:nvSpPr>
            <p:spPr bwMode="auto">
              <a:xfrm>
                <a:off x="2762" y="1040"/>
                <a:ext cx="1335" cy="1679"/>
              </a:xfrm>
              <a:custGeom>
                <a:avLst/>
                <a:gdLst>
                  <a:gd name="T0" fmla="*/ 2 w 21196"/>
                  <a:gd name="T1" fmla="*/ 5 h 21011"/>
                  <a:gd name="T2" fmla="*/ 2 w 21196"/>
                  <a:gd name="T3" fmla="*/ 3 h 21011"/>
                  <a:gd name="T4" fmla="*/ 1 w 21196"/>
                  <a:gd name="T5" fmla="*/ 5 h 21011"/>
                  <a:gd name="T6" fmla="*/ 0 w 21196"/>
                  <a:gd name="T7" fmla="*/ 5 h 21011"/>
                  <a:gd name="T8" fmla="*/ 2 w 21196"/>
                  <a:gd name="T9" fmla="*/ 1 h 21011"/>
                  <a:gd name="T10" fmla="*/ 3 w 21196"/>
                  <a:gd name="T11" fmla="*/ 0 h 21011"/>
                  <a:gd name="T12" fmla="*/ 5 w 21196"/>
                  <a:gd name="T13" fmla="*/ 4 h 21011"/>
                  <a:gd name="T14" fmla="*/ 5 w 21196"/>
                  <a:gd name="T15" fmla="*/ 6 h 21011"/>
                  <a:gd name="T16" fmla="*/ 4 w 21196"/>
                  <a:gd name="T17" fmla="*/ 6 h 21011"/>
                  <a:gd name="T18" fmla="*/ 4 w 21196"/>
                  <a:gd name="T19" fmla="*/ 6 h 21011"/>
                  <a:gd name="T20" fmla="*/ 4 w 21196"/>
                  <a:gd name="T21" fmla="*/ 6 h 21011"/>
                  <a:gd name="T22" fmla="*/ 4 w 21196"/>
                  <a:gd name="T23" fmla="*/ 7 h 21011"/>
                  <a:gd name="T24" fmla="*/ 4 w 21196"/>
                  <a:gd name="T25" fmla="*/ 8 h 21011"/>
                  <a:gd name="T26" fmla="*/ 4 w 21196"/>
                  <a:gd name="T27" fmla="*/ 6 h 21011"/>
                  <a:gd name="T28" fmla="*/ 3 w 21196"/>
                  <a:gd name="T29" fmla="*/ 6 h 21011"/>
                  <a:gd name="T30" fmla="*/ 3 w 21196"/>
                  <a:gd name="T31" fmla="*/ 8 h 21011"/>
                  <a:gd name="T32" fmla="*/ 3 w 21196"/>
                  <a:gd name="T33" fmla="*/ 8 h 21011"/>
                  <a:gd name="T34" fmla="*/ 3 w 21196"/>
                  <a:gd name="T35" fmla="*/ 6 h 21011"/>
                  <a:gd name="T36" fmla="*/ 3 w 21196"/>
                  <a:gd name="T37" fmla="*/ 6 h 21011"/>
                  <a:gd name="T38" fmla="*/ 2 w 21196"/>
                  <a:gd name="T39" fmla="*/ 10 h 21011"/>
                  <a:gd name="T40" fmla="*/ 2 w 21196"/>
                  <a:gd name="T41" fmla="*/ 10 h 21011"/>
                  <a:gd name="T42" fmla="*/ 2 w 21196"/>
                  <a:gd name="T43" fmla="*/ 5 h 21011"/>
                  <a:gd name="T44" fmla="*/ 2 w 21196"/>
                  <a:gd name="T45" fmla="*/ 5 h 210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196" h="21011">
                    <a:moveTo>
                      <a:pt x="6957" y="9865"/>
                    </a:moveTo>
                    <a:cubicBezTo>
                      <a:pt x="6979" y="9011"/>
                      <a:pt x="6978" y="7975"/>
                      <a:pt x="6990" y="6750"/>
                    </a:cubicBezTo>
                    <a:lnTo>
                      <a:pt x="3919" y="10473"/>
                    </a:lnTo>
                    <a:cubicBezTo>
                      <a:pt x="2621" y="12048"/>
                      <a:pt x="730" y="11297"/>
                      <a:pt x="0" y="10581"/>
                    </a:cubicBezTo>
                    <a:lnTo>
                      <a:pt x="6074" y="1868"/>
                    </a:lnTo>
                    <a:cubicBezTo>
                      <a:pt x="6921" y="654"/>
                      <a:pt x="9446" y="52"/>
                      <a:pt x="11878" y="3"/>
                    </a:cubicBezTo>
                    <a:cubicBezTo>
                      <a:pt x="16905" y="-100"/>
                      <a:pt x="19970" y="2487"/>
                      <a:pt x="20049" y="7926"/>
                    </a:cubicBezTo>
                    <a:lnTo>
                      <a:pt x="21153" y="12103"/>
                    </a:lnTo>
                    <a:cubicBezTo>
                      <a:pt x="21600" y="13867"/>
                      <a:pt x="18434" y="14347"/>
                      <a:pt x="18001" y="12563"/>
                    </a:cubicBezTo>
                    <a:lnTo>
                      <a:pt x="17575" y="10807"/>
                    </a:lnTo>
                    <a:cubicBezTo>
                      <a:pt x="17485" y="10899"/>
                      <a:pt x="17345" y="10990"/>
                      <a:pt x="17212" y="11067"/>
                    </a:cubicBezTo>
                    <a:lnTo>
                      <a:pt x="17590" y="14580"/>
                    </a:lnTo>
                    <a:cubicBezTo>
                      <a:pt x="17809" y="16390"/>
                      <a:pt x="14608" y="16401"/>
                      <a:pt x="14408" y="14881"/>
                    </a:cubicBezTo>
                    <a:lnTo>
                      <a:pt x="14025" y="11972"/>
                    </a:lnTo>
                    <a:cubicBezTo>
                      <a:pt x="13932" y="11989"/>
                      <a:pt x="13740" y="11991"/>
                      <a:pt x="13671" y="11993"/>
                    </a:cubicBezTo>
                    <a:lnTo>
                      <a:pt x="13772" y="15709"/>
                    </a:lnTo>
                    <a:cubicBezTo>
                      <a:pt x="13817" y="17384"/>
                      <a:pt x="10605" y="17415"/>
                      <a:pt x="10567" y="15751"/>
                    </a:cubicBezTo>
                    <a:lnTo>
                      <a:pt x="10453" y="11446"/>
                    </a:lnTo>
                    <a:cubicBezTo>
                      <a:pt x="10308" y="11387"/>
                      <a:pt x="10165" y="11324"/>
                      <a:pt x="10027" y="11255"/>
                    </a:cubicBezTo>
                    <a:lnTo>
                      <a:pt x="9124" y="19862"/>
                    </a:lnTo>
                    <a:cubicBezTo>
                      <a:pt x="8953" y="21500"/>
                      <a:pt x="5752" y="21351"/>
                      <a:pt x="5931" y="19643"/>
                    </a:cubicBezTo>
                    <a:cubicBezTo>
                      <a:pt x="5931" y="19643"/>
                      <a:pt x="6957" y="9865"/>
                      <a:pt x="6957" y="9865"/>
                    </a:cubicBezTo>
                    <a:close/>
                    <a:moveTo>
                      <a:pt x="6957" y="9865"/>
                    </a:moveTo>
                  </a:path>
                </a:pathLst>
              </a:custGeom>
              <a:solidFill>
                <a:srgbClr val="F2CAA8"/>
              </a:solidFill>
              <a:ln>
                <a:noFill/>
              </a:ln>
            </p:spPr>
            <p:txBody>
              <a:bodyPr anchor="ctr"/>
              <a:lstStyle/>
              <a:p>
                <a:pPr algn="ctr"/>
                <a:endParaRPr sz="100"/>
              </a:p>
            </p:txBody>
          </p:sp>
          <p:sp>
            <p:nvSpPr>
              <p:cNvPr id="479" name="íSľîḍè"/>
              <p:cNvSpPr/>
              <p:nvPr/>
            </p:nvSpPr>
            <p:spPr bwMode="auto">
              <a:xfrm>
                <a:off x="3175" y="697"/>
                <a:ext cx="706" cy="220"/>
              </a:xfrm>
              <a:custGeom>
                <a:avLst/>
                <a:gdLst>
                  <a:gd name="T0" fmla="*/ 1 w 21600"/>
                  <a:gd name="T1" fmla="*/ 0 h 21600"/>
                  <a:gd name="T2" fmla="*/ 0 w 21600"/>
                  <a:gd name="T3" fmla="*/ 0 h 21600"/>
                  <a:gd name="T4" fmla="*/ 0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586" y="21600"/>
                    </a:moveTo>
                    <a:lnTo>
                      <a:pt x="0" y="21449"/>
                    </a:lnTo>
                    <a:lnTo>
                      <a:pt x="14" y="0"/>
                    </a:lnTo>
                    <a:lnTo>
                      <a:pt x="21600" y="151"/>
                    </a:lnTo>
                    <a:cubicBezTo>
                      <a:pt x="21600" y="151"/>
                      <a:pt x="21586" y="21600"/>
                      <a:pt x="21586" y="21600"/>
                    </a:cubicBezTo>
                    <a:close/>
                    <a:moveTo>
                      <a:pt x="21586" y="21600"/>
                    </a:moveTo>
                  </a:path>
                </a:pathLst>
              </a:custGeom>
              <a:solidFill>
                <a:srgbClr val="3F72A1"/>
              </a:solidFill>
              <a:ln>
                <a:noFill/>
              </a:ln>
            </p:spPr>
            <p:txBody>
              <a:bodyPr anchor="ctr"/>
              <a:lstStyle/>
              <a:p>
                <a:pPr algn="ctr"/>
                <a:endParaRPr sz="100"/>
              </a:p>
            </p:txBody>
          </p:sp>
          <p:sp>
            <p:nvSpPr>
              <p:cNvPr id="480" name="íṧḻîde"/>
              <p:cNvSpPr/>
              <p:nvPr/>
            </p:nvSpPr>
            <p:spPr bwMode="auto">
              <a:xfrm>
                <a:off x="3104" y="0"/>
                <a:ext cx="847" cy="703"/>
              </a:xfrm>
              <a:custGeom>
                <a:avLst/>
                <a:gdLst>
                  <a:gd name="T0" fmla="*/ 0 w 21600"/>
                  <a:gd name="T1" fmla="*/ 0 h 21600"/>
                  <a:gd name="T2" fmla="*/ 0 w 21600"/>
                  <a:gd name="T3" fmla="*/ 1 h 21600"/>
                  <a:gd name="T4" fmla="*/ 1 w 21600"/>
                  <a:gd name="T5" fmla="*/ 1 h 21600"/>
                  <a:gd name="T6" fmla="*/ 1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30" y="21543"/>
                    </a:lnTo>
                    <a:lnTo>
                      <a:pt x="21600" y="21600"/>
                    </a:lnTo>
                    <a:lnTo>
                      <a:pt x="21570" y="0"/>
                    </a:lnTo>
                    <a:cubicBezTo>
                      <a:pt x="21570" y="0"/>
                      <a:pt x="0" y="0"/>
                      <a:pt x="0" y="0"/>
                    </a:cubicBezTo>
                    <a:close/>
                    <a:moveTo>
                      <a:pt x="0" y="0"/>
                    </a:moveTo>
                  </a:path>
                </a:pathLst>
              </a:custGeom>
              <a:solidFill>
                <a:srgbClr val="FFCD60"/>
              </a:solidFill>
              <a:ln>
                <a:noFill/>
              </a:ln>
            </p:spPr>
            <p:txBody>
              <a:bodyPr anchor="ctr"/>
              <a:lstStyle/>
              <a:p>
                <a:pPr algn="ctr"/>
                <a:endParaRPr sz="100"/>
              </a:p>
            </p:txBody>
          </p:sp>
          <p:sp>
            <p:nvSpPr>
              <p:cNvPr id="481" name="îŝlîde"/>
              <p:cNvSpPr/>
              <p:nvPr/>
            </p:nvSpPr>
            <p:spPr bwMode="auto">
              <a:xfrm>
                <a:off x="1038" y="460"/>
                <a:ext cx="577" cy="805"/>
              </a:xfrm>
              <a:custGeom>
                <a:avLst/>
                <a:gdLst>
                  <a:gd name="T0" fmla="*/ 0 w 21600"/>
                  <a:gd name="T1" fmla="*/ 1 h 21600"/>
                  <a:gd name="T2" fmla="*/ 0 w 21600"/>
                  <a:gd name="T3" fmla="*/ 1 h 21600"/>
                  <a:gd name="T4" fmla="*/ 0 w 21600"/>
                  <a:gd name="T5" fmla="*/ 0 h 21600"/>
                  <a:gd name="T6" fmla="*/ 0 w 21600"/>
                  <a:gd name="T7" fmla="*/ 0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7"/>
                    </a:moveTo>
                    <a:lnTo>
                      <a:pt x="21535" y="21600"/>
                    </a:lnTo>
                    <a:lnTo>
                      <a:pt x="21600" y="33"/>
                    </a:lnTo>
                    <a:lnTo>
                      <a:pt x="65" y="0"/>
                    </a:lnTo>
                    <a:cubicBezTo>
                      <a:pt x="65" y="0"/>
                      <a:pt x="0" y="21567"/>
                      <a:pt x="0" y="21567"/>
                    </a:cubicBezTo>
                    <a:close/>
                    <a:moveTo>
                      <a:pt x="0" y="21567"/>
                    </a:moveTo>
                  </a:path>
                </a:pathLst>
              </a:custGeom>
              <a:solidFill>
                <a:srgbClr val="F2CAA8"/>
              </a:solidFill>
              <a:ln>
                <a:noFill/>
              </a:ln>
            </p:spPr>
            <p:txBody>
              <a:bodyPr anchor="ctr"/>
              <a:lstStyle/>
              <a:p>
                <a:pPr algn="ctr"/>
                <a:endParaRPr sz="100"/>
              </a:p>
            </p:txBody>
          </p:sp>
          <p:sp>
            <p:nvSpPr>
              <p:cNvPr id="482" name="íŝ1iḋe"/>
              <p:cNvSpPr/>
              <p:nvPr/>
            </p:nvSpPr>
            <p:spPr bwMode="auto">
              <a:xfrm>
                <a:off x="696" y="1028"/>
                <a:ext cx="1398" cy="1726"/>
              </a:xfrm>
              <a:custGeom>
                <a:avLst/>
                <a:gdLst>
                  <a:gd name="T0" fmla="*/ 4 w 21206"/>
                  <a:gd name="T1" fmla="*/ 5 h 21060"/>
                  <a:gd name="T2" fmla="*/ 4 w 21206"/>
                  <a:gd name="T3" fmla="*/ 4 h 21060"/>
                  <a:gd name="T4" fmla="*/ 5 w 21206"/>
                  <a:gd name="T5" fmla="*/ 5 h 21060"/>
                  <a:gd name="T6" fmla="*/ 6 w 21206"/>
                  <a:gd name="T7" fmla="*/ 6 h 21060"/>
                  <a:gd name="T8" fmla="*/ 4 w 21206"/>
                  <a:gd name="T9" fmla="*/ 1 h 21060"/>
                  <a:gd name="T10" fmla="*/ 3 w 21206"/>
                  <a:gd name="T11" fmla="*/ 0 h 21060"/>
                  <a:gd name="T12" fmla="*/ 1 w 21206"/>
                  <a:gd name="T13" fmla="*/ 4 h 21060"/>
                  <a:gd name="T14" fmla="*/ 0 w 21206"/>
                  <a:gd name="T15" fmla="*/ 9 h 21060"/>
                  <a:gd name="T16" fmla="*/ 1 w 21206"/>
                  <a:gd name="T17" fmla="*/ 9 h 21060"/>
                  <a:gd name="T18" fmla="*/ 1 w 21206"/>
                  <a:gd name="T19" fmla="*/ 6 h 21060"/>
                  <a:gd name="T20" fmla="*/ 1 w 21206"/>
                  <a:gd name="T21" fmla="*/ 6 h 21060"/>
                  <a:gd name="T22" fmla="*/ 1 w 21206"/>
                  <a:gd name="T23" fmla="*/ 10 h 21060"/>
                  <a:gd name="T24" fmla="*/ 2 w 21206"/>
                  <a:gd name="T25" fmla="*/ 10 h 21060"/>
                  <a:gd name="T26" fmla="*/ 2 w 21206"/>
                  <a:gd name="T27" fmla="*/ 6 h 21060"/>
                  <a:gd name="T28" fmla="*/ 2 w 21206"/>
                  <a:gd name="T29" fmla="*/ 6 h 21060"/>
                  <a:gd name="T30" fmla="*/ 2 w 21206"/>
                  <a:gd name="T31" fmla="*/ 11 h 21060"/>
                  <a:gd name="T32" fmla="*/ 3 w 21206"/>
                  <a:gd name="T33" fmla="*/ 11 h 21060"/>
                  <a:gd name="T34" fmla="*/ 3 w 21206"/>
                  <a:gd name="T35" fmla="*/ 6 h 21060"/>
                  <a:gd name="T36" fmla="*/ 3 w 21206"/>
                  <a:gd name="T37" fmla="*/ 6 h 21060"/>
                  <a:gd name="T38" fmla="*/ 4 w 21206"/>
                  <a:gd name="T39" fmla="*/ 11 h 21060"/>
                  <a:gd name="T40" fmla="*/ 4 w 21206"/>
                  <a:gd name="T41" fmla="*/ 11 h 21060"/>
                  <a:gd name="T42" fmla="*/ 4 w 21206"/>
                  <a:gd name="T43" fmla="*/ 5 h 21060"/>
                  <a:gd name="T44" fmla="*/ 4 w 21206"/>
                  <a:gd name="T45" fmla="*/ 5 h 210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206" h="21060">
                    <a:moveTo>
                      <a:pt x="14584" y="9637"/>
                    </a:moveTo>
                    <a:cubicBezTo>
                      <a:pt x="14568" y="8804"/>
                      <a:pt x="14574" y="7794"/>
                      <a:pt x="14569" y="6600"/>
                    </a:cubicBezTo>
                    <a:lnTo>
                      <a:pt x="17401" y="10041"/>
                    </a:lnTo>
                    <a:cubicBezTo>
                      <a:pt x="18658" y="11568"/>
                      <a:pt x="20618" y="10966"/>
                      <a:pt x="21206" y="10225"/>
                    </a:cubicBezTo>
                    <a:lnTo>
                      <a:pt x="15470" y="1842"/>
                    </a:lnTo>
                    <a:cubicBezTo>
                      <a:pt x="14660" y="659"/>
                      <a:pt x="12258" y="60"/>
                      <a:pt x="9934" y="4"/>
                    </a:cubicBezTo>
                    <a:cubicBezTo>
                      <a:pt x="5132" y="-113"/>
                      <a:pt x="2190" y="2399"/>
                      <a:pt x="2086" y="7702"/>
                    </a:cubicBezTo>
                    <a:lnTo>
                      <a:pt x="43" y="15744"/>
                    </a:lnTo>
                    <a:cubicBezTo>
                      <a:pt x="-394" y="17463"/>
                      <a:pt x="2628" y="17941"/>
                      <a:pt x="3051" y="16203"/>
                    </a:cubicBezTo>
                    <a:lnTo>
                      <a:pt x="4434" y="10520"/>
                    </a:lnTo>
                    <a:cubicBezTo>
                      <a:pt x="4520" y="10610"/>
                      <a:pt x="4653" y="10699"/>
                      <a:pt x="4780" y="10775"/>
                    </a:cubicBezTo>
                    <a:lnTo>
                      <a:pt x="3835" y="18408"/>
                    </a:lnTo>
                    <a:cubicBezTo>
                      <a:pt x="3617" y="20172"/>
                      <a:pt x="6675" y="20193"/>
                      <a:pt x="6874" y="18712"/>
                    </a:cubicBezTo>
                    <a:lnTo>
                      <a:pt x="7820" y="11668"/>
                    </a:lnTo>
                    <a:cubicBezTo>
                      <a:pt x="7909" y="11684"/>
                      <a:pt x="8092" y="11687"/>
                      <a:pt x="8158" y="11690"/>
                    </a:cubicBezTo>
                    <a:lnTo>
                      <a:pt x="7932" y="19813"/>
                    </a:lnTo>
                    <a:cubicBezTo>
                      <a:pt x="7887" y="21446"/>
                      <a:pt x="10949" y="21487"/>
                      <a:pt x="10994" y="19865"/>
                    </a:cubicBezTo>
                    <a:lnTo>
                      <a:pt x="11236" y="11167"/>
                    </a:lnTo>
                    <a:cubicBezTo>
                      <a:pt x="11375" y="11110"/>
                      <a:pt x="11511" y="11048"/>
                      <a:pt x="11644" y="10982"/>
                    </a:cubicBezTo>
                    <a:lnTo>
                      <a:pt x="12461" y="19377"/>
                    </a:lnTo>
                    <a:cubicBezTo>
                      <a:pt x="12616" y="20975"/>
                      <a:pt x="15675" y="20840"/>
                      <a:pt x="15513" y="19175"/>
                    </a:cubicBezTo>
                    <a:cubicBezTo>
                      <a:pt x="15513" y="19175"/>
                      <a:pt x="14584" y="9637"/>
                      <a:pt x="14584" y="9637"/>
                    </a:cubicBezTo>
                    <a:close/>
                    <a:moveTo>
                      <a:pt x="14584" y="9637"/>
                    </a:moveTo>
                  </a:path>
                </a:pathLst>
              </a:custGeom>
              <a:solidFill>
                <a:srgbClr val="F2CAA8"/>
              </a:solidFill>
              <a:ln>
                <a:noFill/>
              </a:ln>
            </p:spPr>
            <p:txBody>
              <a:bodyPr anchor="ctr"/>
              <a:lstStyle/>
              <a:p>
                <a:pPr algn="ctr"/>
                <a:endParaRPr sz="100"/>
              </a:p>
            </p:txBody>
          </p:sp>
          <p:sp>
            <p:nvSpPr>
              <p:cNvPr id="483" name="íS1îdê"/>
              <p:cNvSpPr/>
              <p:nvPr/>
            </p:nvSpPr>
            <p:spPr bwMode="auto">
              <a:xfrm>
                <a:off x="979" y="697"/>
                <a:ext cx="706" cy="219"/>
              </a:xfrm>
              <a:custGeom>
                <a:avLst/>
                <a:gdLst>
                  <a:gd name="T0" fmla="*/ 0 w 21600"/>
                  <a:gd name="T1" fmla="*/ 0 h 21600"/>
                  <a:gd name="T2" fmla="*/ 1 w 21600"/>
                  <a:gd name="T3" fmla="*/ 0 h 21600"/>
                  <a:gd name="T4" fmla="*/ 1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449"/>
                    </a:moveTo>
                    <a:lnTo>
                      <a:pt x="21586" y="21600"/>
                    </a:lnTo>
                    <a:lnTo>
                      <a:pt x="21600" y="151"/>
                    </a:lnTo>
                    <a:lnTo>
                      <a:pt x="14" y="0"/>
                    </a:lnTo>
                    <a:cubicBezTo>
                      <a:pt x="14" y="0"/>
                      <a:pt x="0" y="21449"/>
                      <a:pt x="0" y="21449"/>
                    </a:cubicBezTo>
                    <a:close/>
                    <a:moveTo>
                      <a:pt x="0" y="21449"/>
                    </a:moveTo>
                  </a:path>
                </a:pathLst>
              </a:custGeom>
              <a:solidFill>
                <a:srgbClr val="3F72A1"/>
              </a:solidFill>
              <a:ln>
                <a:noFill/>
              </a:ln>
            </p:spPr>
            <p:txBody>
              <a:bodyPr anchor="ctr"/>
              <a:lstStyle/>
              <a:p>
                <a:pPr algn="ctr"/>
                <a:endParaRPr sz="100"/>
              </a:p>
            </p:txBody>
          </p:sp>
          <p:sp>
            <p:nvSpPr>
              <p:cNvPr id="484" name="î$liḑé"/>
              <p:cNvSpPr/>
              <p:nvPr/>
            </p:nvSpPr>
            <p:spPr bwMode="auto">
              <a:xfrm>
                <a:off x="908" y="0"/>
                <a:ext cx="847" cy="698"/>
              </a:xfrm>
              <a:custGeom>
                <a:avLst/>
                <a:gdLst>
                  <a:gd name="T0" fmla="*/ 1 w 21600"/>
                  <a:gd name="T1" fmla="*/ 0 h 21600"/>
                  <a:gd name="T2" fmla="*/ 1 w 21600"/>
                  <a:gd name="T3" fmla="*/ 1 h 21600"/>
                  <a:gd name="T4" fmla="*/ 0 w 21600"/>
                  <a:gd name="T5" fmla="*/ 1 h 21600"/>
                  <a:gd name="T6" fmla="*/ 0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21600" y="21600"/>
                    </a:lnTo>
                    <a:lnTo>
                      <a:pt x="0" y="21543"/>
                    </a:lnTo>
                    <a:lnTo>
                      <a:pt x="0" y="0"/>
                    </a:lnTo>
                    <a:cubicBezTo>
                      <a:pt x="0" y="0"/>
                      <a:pt x="21600" y="0"/>
                      <a:pt x="21600" y="0"/>
                    </a:cubicBezTo>
                    <a:close/>
                    <a:moveTo>
                      <a:pt x="21600" y="0"/>
                    </a:moveTo>
                  </a:path>
                </a:pathLst>
              </a:custGeom>
              <a:solidFill>
                <a:srgbClr val="FFCD60"/>
              </a:solidFill>
              <a:ln>
                <a:noFill/>
              </a:ln>
            </p:spPr>
            <p:txBody>
              <a:bodyPr anchor="ctr"/>
              <a:lstStyle/>
              <a:p>
                <a:pPr algn="ctr"/>
                <a:endParaRPr sz="100"/>
              </a:p>
            </p:txBody>
          </p:sp>
          <p:sp>
            <p:nvSpPr>
              <p:cNvPr id="485" name="îśḷíḍê"/>
              <p:cNvSpPr/>
              <p:nvPr/>
            </p:nvSpPr>
            <p:spPr bwMode="auto">
              <a:xfrm>
                <a:off x="3104" y="0"/>
                <a:ext cx="424" cy="702"/>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60" y="21572"/>
                    </a:lnTo>
                    <a:lnTo>
                      <a:pt x="21600" y="21600"/>
                    </a:lnTo>
                    <a:lnTo>
                      <a:pt x="21540" y="0"/>
                    </a:lnTo>
                    <a:cubicBezTo>
                      <a:pt x="21540" y="0"/>
                      <a:pt x="0" y="0"/>
                      <a:pt x="0" y="0"/>
                    </a:cubicBezTo>
                    <a:close/>
                    <a:moveTo>
                      <a:pt x="0" y="0"/>
                    </a:moveTo>
                  </a:path>
                </a:pathLst>
              </a:custGeom>
              <a:solidFill>
                <a:srgbClr val="FFAE00"/>
              </a:solidFill>
              <a:ln>
                <a:noFill/>
              </a:ln>
            </p:spPr>
            <p:txBody>
              <a:bodyPr anchor="ctr"/>
              <a:lstStyle/>
              <a:p>
                <a:pPr algn="ctr"/>
                <a:endParaRPr sz="100"/>
              </a:p>
            </p:txBody>
          </p:sp>
          <p:sp>
            <p:nvSpPr>
              <p:cNvPr id="486" name="ïślïḑè"/>
              <p:cNvSpPr/>
              <p:nvPr/>
            </p:nvSpPr>
            <p:spPr bwMode="auto">
              <a:xfrm>
                <a:off x="908" y="0"/>
                <a:ext cx="424" cy="697"/>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572"/>
                    </a:lnTo>
                    <a:lnTo>
                      <a:pt x="21600" y="21600"/>
                    </a:lnTo>
                    <a:lnTo>
                      <a:pt x="21600" y="0"/>
                    </a:lnTo>
                    <a:cubicBezTo>
                      <a:pt x="21600" y="0"/>
                      <a:pt x="0" y="0"/>
                      <a:pt x="0" y="0"/>
                    </a:cubicBezTo>
                    <a:close/>
                    <a:moveTo>
                      <a:pt x="0" y="0"/>
                    </a:moveTo>
                  </a:path>
                </a:pathLst>
              </a:custGeom>
              <a:solidFill>
                <a:srgbClr val="FFAE00"/>
              </a:solidFill>
              <a:ln>
                <a:noFill/>
              </a:ln>
            </p:spPr>
            <p:txBody>
              <a:bodyPr anchor="ctr"/>
              <a:lstStyle/>
              <a:p>
                <a:pPr algn="ctr"/>
                <a:endParaRPr sz="100"/>
              </a:p>
            </p:txBody>
          </p:sp>
        </p:grpSp>
        <p:sp>
          <p:nvSpPr>
            <p:cNvPr id="373" name="íşḷíḑé"/>
            <p:cNvSpPr/>
            <p:nvPr/>
          </p:nvSpPr>
          <p:spPr bwMode="auto">
            <a:xfrm>
              <a:off x="9258300" y="2882900"/>
              <a:ext cx="5689600" cy="0"/>
            </a:xfrm>
            <a:prstGeom prst="line">
              <a:avLst/>
            </a:prstGeom>
            <a:noFill/>
            <a:ln w="38100">
              <a:solidFill>
                <a:srgbClr val="B3B3B3">
                  <a:alpha val="59999"/>
                </a:srgbClr>
              </a:solidFill>
              <a:miter lim="800000"/>
            </a:ln>
          </p:spPr>
          <p:txBody>
            <a:bodyPr anchor="ctr"/>
            <a:lstStyle/>
            <a:p>
              <a:pPr algn="ctr"/>
              <a:endParaRPr sz="100"/>
            </a:p>
          </p:txBody>
        </p:sp>
        <p:sp>
          <p:nvSpPr>
            <p:cNvPr id="374" name="iśḷíḋè"/>
            <p:cNvSpPr/>
            <p:nvPr/>
          </p:nvSpPr>
          <p:spPr bwMode="auto">
            <a:xfrm>
              <a:off x="9448800" y="3098800"/>
              <a:ext cx="5372100" cy="0"/>
            </a:xfrm>
            <a:prstGeom prst="line">
              <a:avLst/>
            </a:prstGeom>
            <a:noFill/>
            <a:ln w="38100">
              <a:solidFill>
                <a:srgbClr val="B3B3B3">
                  <a:alpha val="59999"/>
                </a:srgbClr>
              </a:solidFill>
              <a:miter lim="800000"/>
            </a:ln>
          </p:spPr>
          <p:txBody>
            <a:bodyPr anchor="ctr"/>
            <a:lstStyle/>
            <a:p>
              <a:pPr algn="ctr"/>
              <a:endParaRPr sz="100"/>
            </a:p>
          </p:txBody>
        </p:sp>
      </p:grpSp>
      <p:grpSp>
        <p:nvGrpSpPr>
          <p:cNvPr id="62" name="íṣḻîḍe"/>
          <p:cNvGrpSpPr/>
          <p:nvPr/>
        </p:nvGrpSpPr>
        <p:grpSpPr>
          <a:xfrm>
            <a:off x="4478867" y="1775460"/>
            <a:ext cx="693420" cy="693420"/>
            <a:chOff x="2830619" y="3443413"/>
            <a:chExt cx="991102" cy="991100"/>
          </a:xfrm>
        </p:grpSpPr>
        <p:sp>
          <p:nvSpPr>
            <p:cNvPr id="46" name="ïsľiďè"/>
            <p:cNvSpPr/>
            <p:nvPr/>
          </p:nvSpPr>
          <p:spPr>
            <a:xfrm>
              <a:off x="2830619" y="3443413"/>
              <a:ext cx="991102" cy="991100"/>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lnSpcReduction="20000"/>
            </a:bodyPr>
            <a:lstStyle/>
            <a:p>
              <a:pPr algn="ctr" defTabSz="913765"/>
              <a:endParaRPr lang="zh-CN" altLang="en-US" sz="2665" b="1" dirty="0">
                <a:solidFill>
                  <a:schemeClr val="bg1"/>
                </a:solidFill>
              </a:endParaRPr>
            </a:p>
          </p:txBody>
        </p:sp>
        <p:sp>
          <p:nvSpPr>
            <p:cNvPr id="57" name="ïSḻíḓe"/>
            <p:cNvSpPr/>
            <p:nvPr/>
          </p:nvSpPr>
          <p:spPr>
            <a:xfrm>
              <a:off x="3153220" y="3740843"/>
              <a:ext cx="354322"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grpSp>
        <p:nvGrpSpPr>
          <p:cNvPr id="4" name="íṣḻîḍe"/>
          <p:cNvGrpSpPr/>
          <p:nvPr/>
        </p:nvGrpSpPr>
        <p:grpSpPr>
          <a:xfrm>
            <a:off x="4478867" y="2775373"/>
            <a:ext cx="693420" cy="693420"/>
            <a:chOff x="2830619" y="3443413"/>
            <a:chExt cx="991102" cy="991100"/>
          </a:xfrm>
        </p:grpSpPr>
        <p:sp>
          <p:nvSpPr>
            <p:cNvPr id="5" name="ïsľiďè"/>
            <p:cNvSpPr/>
            <p:nvPr/>
          </p:nvSpPr>
          <p:spPr>
            <a:xfrm>
              <a:off x="2830619" y="3443413"/>
              <a:ext cx="991102" cy="991100"/>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lnSpcReduction="20000"/>
            </a:bodyPr>
            <a:lstStyle/>
            <a:p>
              <a:pPr algn="ctr" defTabSz="913765"/>
              <a:endParaRPr lang="zh-CN" altLang="en-US" sz="2665" b="1" dirty="0">
                <a:solidFill>
                  <a:schemeClr val="bg1"/>
                </a:solidFill>
              </a:endParaRPr>
            </a:p>
          </p:txBody>
        </p:sp>
        <p:sp>
          <p:nvSpPr>
            <p:cNvPr id="6" name="ïSḻíḓe"/>
            <p:cNvSpPr/>
            <p:nvPr/>
          </p:nvSpPr>
          <p:spPr>
            <a:xfrm>
              <a:off x="3153220" y="3740843"/>
              <a:ext cx="354322"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grpSp>
        <p:nvGrpSpPr>
          <p:cNvPr id="7" name="íṣḻîḍe"/>
          <p:cNvGrpSpPr/>
          <p:nvPr/>
        </p:nvGrpSpPr>
        <p:grpSpPr>
          <a:xfrm>
            <a:off x="4478867" y="4233333"/>
            <a:ext cx="693420" cy="693420"/>
            <a:chOff x="2830619" y="3443413"/>
            <a:chExt cx="991102" cy="991100"/>
          </a:xfrm>
        </p:grpSpPr>
        <p:sp>
          <p:nvSpPr>
            <p:cNvPr id="8" name="ïsľiďè"/>
            <p:cNvSpPr/>
            <p:nvPr/>
          </p:nvSpPr>
          <p:spPr>
            <a:xfrm>
              <a:off x="2830619" y="3443413"/>
              <a:ext cx="991102" cy="991100"/>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lnSpcReduction="20000"/>
            </a:bodyPr>
            <a:lstStyle/>
            <a:p>
              <a:pPr algn="ctr" defTabSz="913765"/>
              <a:endParaRPr lang="zh-CN" altLang="en-US" sz="2665" b="1" dirty="0">
                <a:solidFill>
                  <a:schemeClr val="bg1"/>
                </a:solidFill>
              </a:endParaRPr>
            </a:p>
          </p:txBody>
        </p:sp>
        <p:sp>
          <p:nvSpPr>
            <p:cNvPr id="9" name="ïSḻíḓe"/>
            <p:cNvSpPr/>
            <p:nvPr/>
          </p:nvSpPr>
          <p:spPr>
            <a:xfrm>
              <a:off x="3153220" y="3740843"/>
              <a:ext cx="354322"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sp>
        <p:nvSpPr>
          <p:cNvPr id="11" name="Text Box 5"/>
          <p:cNvSpPr txBox="1">
            <a:spLocks noChangeArrowheads="1"/>
          </p:cNvSpPr>
          <p:nvPr/>
        </p:nvSpPr>
        <p:spPr bwMode="auto">
          <a:xfrm>
            <a:off x="5732780" y="1753870"/>
            <a:ext cx="485775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marR="0" algn="just" defTabSz="914400" eaLnBrk="1" hangingPunct="1">
              <a:lnSpc>
                <a:spcPct val="150000"/>
              </a:lnSpc>
              <a:buClrTx/>
              <a:buSzTx/>
              <a:buFontTx/>
              <a:defRPr/>
            </a:pPr>
            <a:r>
              <a:rPr kumimoji="1" lang="zh-CN" altLang="en-US" sz="20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不得随便乱动或私自修理车间内的电气设备。</a:t>
            </a:r>
            <a:endParaRPr kumimoji="1" lang="zh-CN" altLang="en-US" sz="2000" i="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5732145" y="2859405"/>
            <a:ext cx="4858385" cy="1322070"/>
          </a:xfrm>
          <a:prstGeom prst="rect">
            <a:avLst/>
          </a:prstGeom>
          <a:noFill/>
        </p:spPr>
        <p:txBody>
          <a:bodyPr wrap="square" rtlCol="0" anchor="t">
            <a:spAutoFit/>
          </a:bodyPr>
          <a:p>
            <a:pPr marR="0" algn="just" defTabSz="914400" fontAlgn="auto">
              <a:lnSpc>
                <a:spcPct val="100000"/>
              </a:lnSpc>
              <a:buClrTx/>
              <a:buSzTx/>
              <a:buFontTx/>
              <a:defRPr/>
            </a:pPr>
            <a:r>
              <a:rPr kumimoji="1" lang="zh-CN" altLang="en-US" sz="20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经常接触和使用的配电箱、配电板、闸刀开关、按扭开头、插座、插销以及导线等，必须保持完好，不得有破损或将带电部分裸露。</a:t>
            </a:r>
            <a:endParaRPr kumimoji="1" lang="zh-CN" altLang="en-US" sz="20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5732780" y="4310380"/>
            <a:ext cx="4858385" cy="1014730"/>
          </a:xfrm>
          <a:prstGeom prst="rect">
            <a:avLst/>
          </a:prstGeom>
          <a:noFill/>
        </p:spPr>
        <p:txBody>
          <a:bodyPr wrap="square" rtlCol="0" anchor="t">
            <a:spAutoFit/>
          </a:bodyPr>
          <a:p>
            <a:pPr marR="0" algn="just" defTabSz="914400" fontAlgn="auto">
              <a:lnSpc>
                <a:spcPct val="100000"/>
              </a:lnSpc>
              <a:buClrTx/>
              <a:buSzTx/>
              <a:buFontTx/>
              <a:defRPr/>
            </a:pPr>
            <a:r>
              <a:rPr kumimoji="1" lang="zh-CN" altLang="en-US" sz="20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不得用铜丝等代替保险丝，并保持闸刀开关、磁力开关等盖面完整，以防短路时发生电弧或保险丝熔断飞溅伤人。</a:t>
            </a:r>
            <a:endParaRPr lang="zh-CN" altLang="en-US" sz="20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460" name="Text Box 4"/>
          <p:cNvSpPr txBox="1">
            <a:spLocks noChangeArrowheads="1"/>
          </p:cNvSpPr>
          <p:nvPr/>
        </p:nvSpPr>
        <p:spPr bwMode="auto">
          <a:xfrm>
            <a:off x="621453" y="1983317"/>
            <a:ext cx="3048000" cy="6661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buClrTx/>
              <a:buSzTx/>
              <a:buFontTx/>
              <a:defRPr/>
            </a:pPr>
            <a:r>
              <a:rPr kumimoji="1" lang="zh-CN" altLang="en-US" sz="3735"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注意事项</a:t>
            </a:r>
            <a:endParaRPr kumimoji="1" lang="zh-CN" altLang="en-US" sz="3735"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grpSp>
        <p:nvGrpSpPr>
          <p:cNvPr id="371" name="ïṧ1íď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bwMode="auto">
          <a:xfrm>
            <a:off x="259927" y="2945553"/>
            <a:ext cx="3673687" cy="3512820"/>
            <a:chOff x="8305800" y="2335213"/>
            <a:chExt cx="7478713" cy="7151687"/>
          </a:xfrm>
        </p:grpSpPr>
        <p:grpSp>
          <p:nvGrpSpPr>
            <p:cNvPr id="372" name="îṡ1íḋè"/>
            <p:cNvGrpSpPr/>
            <p:nvPr/>
          </p:nvGrpSpPr>
          <p:grpSpPr bwMode="auto">
            <a:xfrm rot="10800000" flipH="1">
              <a:off x="8305800" y="2335213"/>
              <a:ext cx="7478713" cy="7151687"/>
              <a:chOff x="0" y="0"/>
              <a:chExt cx="4711" cy="4504"/>
            </a:xfrm>
          </p:grpSpPr>
          <p:sp>
            <p:nvSpPr>
              <p:cNvPr id="375" name="ïṣliḋê"/>
              <p:cNvSpPr/>
              <p:nvPr/>
            </p:nvSpPr>
            <p:spPr bwMode="auto">
              <a:xfrm>
                <a:off x="377" y="1122"/>
                <a:ext cx="3947" cy="2625"/>
              </a:xfrm>
              <a:custGeom>
                <a:avLst/>
                <a:gdLst>
                  <a:gd name="T0" fmla="*/ 129 w 21600"/>
                  <a:gd name="T1" fmla="*/ 39 h 21600"/>
                  <a:gd name="T2" fmla="*/ 3 w 21600"/>
                  <a:gd name="T3" fmla="*/ 39 h 21600"/>
                  <a:gd name="T4" fmla="*/ 0 w 21600"/>
                  <a:gd name="T5" fmla="*/ 37 h 21600"/>
                  <a:gd name="T6" fmla="*/ 0 w 21600"/>
                  <a:gd name="T7" fmla="*/ 1 h 21600"/>
                  <a:gd name="T8" fmla="*/ 3 w 21600"/>
                  <a:gd name="T9" fmla="*/ 0 h 21600"/>
                  <a:gd name="T10" fmla="*/ 129 w 21600"/>
                  <a:gd name="T11" fmla="*/ 0 h 21600"/>
                  <a:gd name="T12" fmla="*/ 132 w 21600"/>
                  <a:gd name="T13" fmla="*/ 1 h 21600"/>
                  <a:gd name="T14" fmla="*/ 132 w 21600"/>
                  <a:gd name="T15" fmla="*/ 37 h 21600"/>
                  <a:gd name="T16" fmla="*/ 129 w 21600"/>
                  <a:gd name="T17" fmla="*/ 39 h 21600"/>
                  <a:gd name="T18" fmla="*/ 129 w 21600"/>
                  <a:gd name="T19" fmla="*/ 3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119" y="21600"/>
                    </a:moveTo>
                    <a:lnTo>
                      <a:pt x="481" y="21600"/>
                    </a:lnTo>
                    <a:cubicBezTo>
                      <a:pt x="217" y="21600"/>
                      <a:pt x="0" y="21274"/>
                      <a:pt x="0" y="20875"/>
                    </a:cubicBezTo>
                    <a:lnTo>
                      <a:pt x="0" y="725"/>
                    </a:lnTo>
                    <a:cubicBezTo>
                      <a:pt x="0" y="326"/>
                      <a:pt x="217" y="0"/>
                      <a:pt x="481" y="0"/>
                    </a:cubicBezTo>
                    <a:lnTo>
                      <a:pt x="21119" y="0"/>
                    </a:lnTo>
                    <a:cubicBezTo>
                      <a:pt x="21383" y="0"/>
                      <a:pt x="21600" y="326"/>
                      <a:pt x="21600" y="725"/>
                    </a:cubicBezTo>
                    <a:lnTo>
                      <a:pt x="21600" y="20875"/>
                    </a:lnTo>
                    <a:cubicBezTo>
                      <a:pt x="21600" y="21274"/>
                      <a:pt x="21383" y="21600"/>
                      <a:pt x="21119" y="21600"/>
                    </a:cubicBezTo>
                    <a:close/>
                    <a:moveTo>
                      <a:pt x="21119" y="21600"/>
                    </a:moveTo>
                  </a:path>
                </a:pathLst>
              </a:custGeom>
              <a:solidFill>
                <a:srgbClr val="FFFFFF"/>
              </a:solidFill>
              <a:ln>
                <a:noFill/>
              </a:ln>
            </p:spPr>
            <p:txBody>
              <a:bodyPr anchor="ctr"/>
              <a:lstStyle/>
              <a:p>
                <a:pPr algn="ctr"/>
                <a:endParaRPr sz="100"/>
              </a:p>
            </p:txBody>
          </p:sp>
          <p:sp>
            <p:nvSpPr>
              <p:cNvPr id="376" name="išlíďè"/>
              <p:cNvSpPr/>
              <p:nvPr/>
            </p:nvSpPr>
            <p:spPr bwMode="auto">
              <a:xfrm>
                <a:off x="3848" y="3604"/>
                <a:ext cx="219"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0" y="21600"/>
                    </a:lnTo>
                    <a:lnTo>
                      <a:pt x="0" y="3050"/>
                    </a:lnTo>
                    <a:cubicBezTo>
                      <a:pt x="0" y="1374"/>
                      <a:pt x="912" y="0"/>
                      <a:pt x="2030" y="0"/>
                    </a:cubicBezTo>
                    <a:lnTo>
                      <a:pt x="19570" y="0"/>
                    </a:lnTo>
                    <a:cubicBezTo>
                      <a:pt x="20686" y="0"/>
                      <a:pt x="21600" y="1374"/>
                      <a:pt x="21600" y="3050"/>
                    </a:cubicBezTo>
                    <a:cubicBezTo>
                      <a:pt x="21600" y="3050"/>
                      <a:pt x="21600" y="21600"/>
                      <a:pt x="21600" y="21600"/>
                    </a:cubicBezTo>
                    <a:close/>
                    <a:moveTo>
                      <a:pt x="21600" y="21600"/>
                    </a:moveTo>
                  </a:path>
                </a:pathLst>
              </a:custGeom>
              <a:solidFill>
                <a:srgbClr val="B3B3B3"/>
              </a:solidFill>
              <a:ln>
                <a:noFill/>
              </a:ln>
            </p:spPr>
            <p:txBody>
              <a:bodyPr anchor="ctr"/>
              <a:lstStyle/>
              <a:p>
                <a:pPr algn="ctr"/>
                <a:endParaRPr sz="100"/>
              </a:p>
            </p:txBody>
          </p:sp>
          <p:sp>
            <p:nvSpPr>
              <p:cNvPr id="377" name="î$ļiḋè"/>
              <p:cNvSpPr/>
              <p:nvPr/>
            </p:nvSpPr>
            <p:spPr bwMode="auto">
              <a:xfrm>
                <a:off x="637" y="3604"/>
                <a:ext cx="219"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0" y="21600"/>
                    </a:lnTo>
                    <a:lnTo>
                      <a:pt x="0" y="3050"/>
                    </a:lnTo>
                    <a:cubicBezTo>
                      <a:pt x="0" y="1374"/>
                      <a:pt x="913" y="0"/>
                      <a:pt x="2030" y="0"/>
                    </a:cubicBezTo>
                    <a:lnTo>
                      <a:pt x="19571" y="0"/>
                    </a:lnTo>
                    <a:cubicBezTo>
                      <a:pt x="20688" y="0"/>
                      <a:pt x="21600" y="1374"/>
                      <a:pt x="21600" y="3050"/>
                    </a:cubicBezTo>
                    <a:cubicBezTo>
                      <a:pt x="21600" y="3050"/>
                      <a:pt x="21600" y="21600"/>
                      <a:pt x="21600" y="21600"/>
                    </a:cubicBezTo>
                    <a:close/>
                    <a:moveTo>
                      <a:pt x="21600" y="21600"/>
                    </a:moveTo>
                  </a:path>
                </a:pathLst>
              </a:custGeom>
              <a:solidFill>
                <a:srgbClr val="B3B3B3"/>
              </a:solidFill>
              <a:ln>
                <a:noFill/>
              </a:ln>
            </p:spPr>
            <p:txBody>
              <a:bodyPr anchor="ctr"/>
              <a:lstStyle/>
              <a:p>
                <a:pPr algn="ctr"/>
                <a:endParaRPr sz="100"/>
              </a:p>
            </p:txBody>
          </p:sp>
          <p:sp>
            <p:nvSpPr>
              <p:cNvPr id="378" name="îśľïḑe"/>
              <p:cNvSpPr/>
              <p:nvPr/>
            </p:nvSpPr>
            <p:spPr bwMode="auto">
              <a:xfrm>
                <a:off x="0" y="3793"/>
                <a:ext cx="4711" cy="711"/>
              </a:xfrm>
              <a:custGeom>
                <a:avLst/>
                <a:gdLst>
                  <a:gd name="T0" fmla="*/ 224 w 21355"/>
                  <a:gd name="T1" fmla="*/ 1 h 21600"/>
                  <a:gd name="T2" fmla="*/ 6 w 21355"/>
                  <a:gd name="T3" fmla="*/ 1 h 21600"/>
                  <a:gd name="T4" fmla="*/ 1 w 21355"/>
                  <a:gd name="T5" fmla="*/ 1 h 21600"/>
                  <a:gd name="T6" fmla="*/ 19 w 21355"/>
                  <a:gd name="T7" fmla="*/ 0 h 21600"/>
                  <a:gd name="T8" fmla="*/ 211 w 21355"/>
                  <a:gd name="T9" fmla="*/ 0 h 21600"/>
                  <a:gd name="T10" fmla="*/ 227 w 21355"/>
                  <a:gd name="T11" fmla="*/ 1 h 21600"/>
                  <a:gd name="T12" fmla="*/ 224 w 21355"/>
                  <a:gd name="T13" fmla="*/ 1 h 21600"/>
                  <a:gd name="T14" fmla="*/ 224 w 21355"/>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55" h="21600">
                    <a:moveTo>
                      <a:pt x="20881" y="21600"/>
                    </a:moveTo>
                    <a:lnTo>
                      <a:pt x="525" y="21600"/>
                    </a:lnTo>
                    <a:cubicBezTo>
                      <a:pt x="35" y="21600"/>
                      <a:pt x="-114" y="20065"/>
                      <a:pt x="87" y="17949"/>
                    </a:cubicBezTo>
                    <a:lnTo>
                      <a:pt x="1790" y="0"/>
                    </a:lnTo>
                    <a:lnTo>
                      <a:pt x="19628" y="0"/>
                    </a:lnTo>
                    <a:lnTo>
                      <a:pt x="21145" y="16108"/>
                    </a:lnTo>
                    <a:cubicBezTo>
                      <a:pt x="21486" y="19725"/>
                      <a:pt x="21420" y="21600"/>
                      <a:pt x="20881" y="21600"/>
                    </a:cubicBezTo>
                    <a:close/>
                    <a:moveTo>
                      <a:pt x="20881" y="21600"/>
                    </a:moveTo>
                  </a:path>
                </a:pathLst>
              </a:custGeom>
              <a:solidFill>
                <a:srgbClr val="CCCCCC"/>
              </a:solidFill>
              <a:ln>
                <a:noFill/>
              </a:ln>
            </p:spPr>
            <p:txBody>
              <a:bodyPr anchor="ctr"/>
              <a:lstStyle/>
              <a:p>
                <a:pPr algn="ctr"/>
                <a:endParaRPr sz="100"/>
              </a:p>
            </p:txBody>
          </p:sp>
          <p:sp>
            <p:nvSpPr>
              <p:cNvPr id="379" name="ïṣľïdè"/>
              <p:cNvSpPr/>
              <p:nvPr/>
            </p:nvSpPr>
            <p:spPr bwMode="auto">
              <a:xfrm>
                <a:off x="247" y="3876"/>
                <a:ext cx="4228" cy="451"/>
              </a:xfrm>
              <a:custGeom>
                <a:avLst/>
                <a:gdLst>
                  <a:gd name="T0" fmla="*/ 0 w 21600"/>
                  <a:gd name="T1" fmla="*/ 0 h 21600"/>
                  <a:gd name="T2" fmla="*/ 10 w 21600"/>
                  <a:gd name="T3" fmla="*/ 0 h 21600"/>
                  <a:gd name="T4" fmla="*/ 152 w 21600"/>
                  <a:gd name="T5" fmla="*/ 0 h 21600"/>
                  <a:gd name="T6" fmla="*/ 162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96" y="0"/>
                    </a:lnTo>
                    <a:lnTo>
                      <a:pt x="20189" y="0"/>
                    </a:lnTo>
                    <a:lnTo>
                      <a:pt x="21600" y="21600"/>
                    </a:lnTo>
                    <a:cubicBezTo>
                      <a:pt x="21600" y="21600"/>
                      <a:pt x="0" y="21600"/>
                      <a:pt x="0" y="21600"/>
                    </a:cubicBezTo>
                    <a:close/>
                    <a:moveTo>
                      <a:pt x="0" y="21600"/>
                    </a:moveTo>
                  </a:path>
                </a:pathLst>
              </a:custGeom>
              <a:solidFill>
                <a:srgbClr val="343434"/>
              </a:solidFill>
              <a:ln>
                <a:noFill/>
              </a:ln>
            </p:spPr>
            <p:txBody>
              <a:bodyPr anchor="ctr"/>
              <a:lstStyle/>
              <a:p>
                <a:pPr algn="ctr"/>
                <a:endParaRPr sz="100"/>
              </a:p>
            </p:txBody>
          </p:sp>
          <p:sp>
            <p:nvSpPr>
              <p:cNvPr id="380" name="iṣļidé"/>
              <p:cNvSpPr/>
              <p:nvPr/>
            </p:nvSpPr>
            <p:spPr bwMode="auto">
              <a:xfrm>
                <a:off x="59" y="4455"/>
                <a:ext cx="4587" cy="35"/>
              </a:xfrm>
              <a:custGeom>
                <a:avLst/>
                <a:gdLst>
                  <a:gd name="T0" fmla="*/ 206 w 21600"/>
                  <a:gd name="T1" fmla="*/ 0 h 21600"/>
                  <a:gd name="T2" fmla="*/ 1 w 21600"/>
                  <a:gd name="T3" fmla="*/ 0 h 21600"/>
                  <a:gd name="T4" fmla="*/ 0 w 21600"/>
                  <a:gd name="T5" fmla="*/ 0 h 21600"/>
                  <a:gd name="T6" fmla="*/ 0 w 21600"/>
                  <a:gd name="T7" fmla="*/ 0 h 21600"/>
                  <a:gd name="T8" fmla="*/ 1 w 21600"/>
                  <a:gd name="T9" fmla="*/ 0 h 21600"/>
                  <a:gd name="T10" fmla="*/ 206 w 21600"/>
                  <a:gd name="T11" fmla="*/ 0 h 21600"/>
                  <a:gd name="T12" fmla="*/ 207 w 21600"/>
                  <a:gd name="T13" fmla="*/ 0 h 21600"/>
                  <a:gd name="T14" fmla="*/ 207 w 21600"/>
                  <a:gd name="T15" fmla="*/ 0 h 21600"/>
                  <a:gd name="T16" fmla="*/ 206 w 21600"/>
                  <a:gd name="T17" fmla="*/ 0 h 21600"/>
                  <a:gd name="T18" fmla="*/ 206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17" y="21600"/>
                    </a:moveTo>
                    <a:lnTo>
                      <a:pt x="83" y="21600"/>
                    </a:lnTo>
                    <a:cubicBezTo>
                      <a:pt x="37" y="21600"/>
                      <a:pt x="0" y="16745"/>
                      <a:pt x="0" y="10807"/>
                    </a:cubicBezTo>
                    <a:lnTo>
                      <a:pt x="0" y="10800"/>
                    </a:lnTo>
                    <a:cubicBezTo>
                      <a:pt x="0" y="4862"/>
                      <a:pt x="37" y="0"/>
                      <a:pt x="83" y="0"/>
                    </a:cubicBezTo>
                    <a:lnTo>
                      <a:pt x="21517" y="0"/>
                    </a:lnTo>
                    <a:cubicBezTo>
                      <a:pt x="21563" y="0"/>
                      <a:pt x="21600" y="4862"/>
                      <a:pt x="21600" y="10800"/>
                    </a:cubicBezTo>
                    <a:lnTo>
                      <a:pt x="21600" y="10807"/>
                    </a:lnTo>
                    <a:cubicBezTo>
                      <a:pt x="21600" y="16745"/>
                      <a:pt x="21563" y="21600"/>
                      <a:pt x="21517" y="21600"/>
                    </a:cubicBezTo>
                    <a:close/>
                    <a:moveTo>
                      <a:pt x="21517" y="21600"/>
                    </a:moveTo>
                  </a:path>
                </a:pathLst>
              </a:custGeom>
              <a:solidFill>
                <a:srgbClr val="FFFFFF"/>
              </a:solidFill>
              <a:ln>
                <a:noFill/>
              </a:ln>
            </p:spPr>
            <p:txBody>
              <a:bodyPr anchor="ctr"/>
              <a:lstStyle/>
              <a:p>
                <a:pPr algn="ctr"/>
                <a:endParaRPr sz="100"/>
              </a:p>
            </p:txBody>
          </p:sp>
          <p:sp>
            <p:nvSpPr>
              <p:cNvPr id="381" name="iṡḻide"/>
              <p:cNvSpPr/>
              <p:nvPr/>
            </p:nvSpPr>
            <p:spPr bwMode="auto">
              <a:xfrm>
                <a:off x="3860" y="3640"/>
                <a:ext cx="193" cy="2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569" y="21600"/>
                    </a:moveTo>
                    <a:lnTo>
                      <a:pt x="2030" y="21600"/>
                    </a:lnTo>
                    <a:cubicBezTo>
                      <a:pt x="913" y="21600"/>
                      <a:pt x="0" y="20804"/>
                      <a:pt x="0" y="19831"/>
                    </a:cubicBezTo>
                    <a:lnTo>
                      <a:pt x="0" y="1770"/>
                    </a:lnTo>
                    <a:cubicBezTo>
                      <a:pt x="0" y="796"/>
                      <a:pt x="913" y="0"/>
                      <a:pt x="2030" y="0"/>
                    </a:cubicBezTo>
                    <a:lnTo>
                      <a:pt x="19569" y="0"/>
                    </a:lnTo>
                    <a:cubicBezTo>
                      <a:pt x="20687" y="0"/>
                      <a:pt x="21600" y="796"/>
                      <a:pt x="21600" y="1770"/>
                    </a:cubicBezTo>
                    <a:lnTo>
                      <a:pt x="21600" y="19831"/>
                    </a:lnTo>
                    <a:cubicBezTo>
                      <a:pt x="21600" y="20804"/>
                      <a:pt x="20687" y="21600"/>
                      <a:pt x="19569" y="21600"/>
                    </a:cubicBezTo>
                    <a:close/>
                    <a:moveTo>
                      <a:pt x="19569" y="21600"/>
                    </a:moveTo>
                  </a:path>
                </a:pathLst>
              </a:custGeom>
              <a:solidFill>
                <a:srgbClr val="FFFFFF"/>
              </a:solidFill>
              <a:ln>
                <a:noFill/>
              </a:ln>
            </p:spPr>
            <p:txBody>
              <a:bodyPr anchor="ctr"/>
              <a:lstStyle/>
              <a:p>
                <a:pPr algn="ctr"/>
                <a:endParaRPr sz="100"/>
              </a:p>
            </p:txBody>
          </p:sp>
          <p:sp>
            <p:nvSpPr>
              <p:cNvPr id="382" name="ïṡľîḋe"/>
              <p:cNvSpPr/>
              <p:nvPr/>
            </p:nvSpPr>
            <p:spPr bwMode="auto">
              <a:xfrm>
                <a:off x="649" y="3640"/>
                <a:ext cx="193" cy="2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570" y="21600"/>
                    </a:moveTo>
                    <a:lnTo>
                      <a:pt x="2030" y="21600"/>
                    </a:lnTo>
                    <a:cubicBezTo>
                      <a:pt x="913" y="21600"/>
                      <a:pt x="0" y="20804"/>
                      <a:pt x="0" y="19831"/>
                    </a:cubicBezTo>
                    <a:lnTo>
                      <a:pt x="0" y="1770"/>
                    </a:lnTo>
                    <a:cubicBezTo>
                      <a:pt x="0" y="796"/>
                      <a:pt x="913" y="0"/>
                      <a:pt x="2030" y="0"/>
                    </a:cubicBezTo>
                    <a:lnTo>
                      <a:pt x="19570" y="0"/>
                    </a:lnTo>
                    <a:cubicBezTo>
                      <a:pt x="20687" y="0"/>
                      <a:pt x="21600" y="796"/>
                      <a:pt x="21600" y="1770"/>
                    </a:cubicBezTo>
                    <a:lnTo>
                      <a:pt x="21600" y="19831"/>
                    </a:lnTo>
                    <a:cubicBezTo>
                      <a:pt x="21600" y="20804"/>
                      <a:pt x="20687" y="21600"/>
                      <a:pt x="19570" y="21600"/>
                    </a:cubicBezTo>
                    <a:close/>
                    <a:moveTo>
                      <a:pt x="19570" y="21600"/>
                    </a:moveTo>
                  </a:path>
                </a:pathLst>
              </a:custGeom>
              <a:solidFill>
                <a:srgbClr val="FFFFFF"/>
              </a:solidFill>
              <a:ln>
                <a:noFill/>
              </a:ln>
            </p:spPr>
            <p:txBody>
              <a:bodyPr anchor="ctr"/>
              <a:lstStyle/>
              <a:p>
                <a:pPr algn="ctr"/>
                <a:endParaRPr sz="100"/>
              </a:p>
            </p:txBody>
          </p:sp>
          <p:sp>
            <p:nvSpPr>
              <p:cNvPr id="383" name="iṥḷïḍè"/>
              <p:cNvSpPr/>
              <p:nvPr/>
            </p:nvSpPr>
            <p:spPr bwMode="auto">
              <a:xfrm>
                <a:off x="613"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2" y="21600"/>
                    </a:moveTo>
                    <a:lnTo>
                      <a:pt x="3157" y="21600"/>
                    </a:lnTo>
                    <a:cubicBezTo>
                      <a:pt x="1421" y="21600"/>
                      <a:pt x="0" y="19863"/>
                      <a:pt x="0" y="17741"/>
                    </a:cubicBezTo>
                    <a:lnTo>
                      <a:pt x="0" y="3859"/>
                    </a:lnTo>
                    <a:cubicBezTo>
                      <a:pt x="0" y="1737"/>
                      <a:pt x="1421" y="0"/>
                      <a:pt x="3157" y="0"/>
                    </a:cubicBezTo>
                    <a:lnTo>
                      <a:pt x="18442" y="0"/>
                    </a:lnTo>
                    <a:cubicBezTo>
                      <a:pt x="20179" y="0"/>
                      <a:pt x="21600" y="1737"/>
                      <a:pt x="21600" y="3859"/>
                    </a:cubicBezTo>
                    <a:lnTo>
                      <a:pt x="21600" y="17741"/>
                    </a:lnTo>
                    <a:cubicBezTo>
                      <a:pt x="21600" y="19863"/>
                      <a:pt x="20179" y="21600"/>
                      <a:pt x="18442" y="21600"/>
                    </a:cubicBezTo>
                    <a:close/>
                    <a:moveTo>
                      <a:pt x="18442" y="21600"/>
                    </a:moveTo>
                  </a:path>
                </a:pathLst>
              </a:custGeom>
              <a:solidFill>
                <a:srgbClr val="CCCCCC"/>
              </a:solidFill>
              <a:ln>
                <a:noFill/>
              </a:ln>
            </p:spPr>
            <p:txBody>
              <a:bodyPr anchor="ctr"/>
              <a:lstStyle/>
              <a:p>
                <a:pPr algn="ctr"/>
                <a:endParaRPr sz="100"/>
              </a:p>
            </p:txBody>
          </p:sp>
          <p:sp>
            <p:nvSpPr>
              <p:cNvPr id="384" name="ïṧ1iḋé"/>
              <p:cNvSpPr/>
              <p:nvPr/>
            </p:nvSpPr>
            <p:spPr bwMode="auto">
              <a:xfrm>
                <a:off x="613" y="304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8"/>
                      <a:pt x="0" y="17993"/>
                    </a:cubicBezTo>
                    <a:lnTo>
                      <a:pt x="0" y="3607"/>
                    </a:lnTo>
                    <a:cubicBezTo>
                      <a:pt x="0" y="1622"/>
                      <a:pt x="1737" y="0"/>
                      <a:pt x="3859" y="0"/>
                    </a:cubicBezTo>
                    <a:lnTo>
                      <a:pt x="17741" y="0"/>
                    </a:lnTo>
                    <a:cubicBezTo>
                      <a:pt x="19863" y="0"/>
                      <a:pt x="21600" y="1622"/>
                      <a:pt x="21600" y="3607"/>
                    </a:cubicBezTo>
                    <a:lnTo>
                      <a:pt x="21600" y="17993"/>
                    </a:lnTo>
                    <a:cubicBezTo>
                      <a:pt x="21600" y="19978"/>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5" name="íśḻïḋe"/>
              <p:cNvSpPr/>
              <p:nvPr/>
            </p:nvSpPr>
            <p:spPr bwMode="auto">
              <a:xfrm>
                <a:off x="613" y="2824"/>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3"/>
                    </a:cubicBezTo>
                    <a:lnTo>
                      <a:pt x="0" y="3608"/>
                    </a:lnTo>
                    <a:cubicBezTo>
                      <a:pt x="0" y="1623"/>
                      <a:pt x="1737" y="0"/>
                      <a:pt x="3859" y="0"/>
                    </a:cubicBezTo>
                    <a:lnTo>
                      <a:pt x="17741" y="0"/>
                    </a:lnTo>
                    <a:cubicBezTo>
                      <a:pt x="19863" y="0"/>
                      <a:pt x="21600" y="1623"/>
                      <a:pt x="21600" y="3608"/>
                    </a:cubicBezTo>
                    <a:lnTo>
                      <a:pt x="21600" y="17993"/>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6" name="ïṥlïḓê"/>
              <p:cNvSpPr/>
              <p:nvPr/>
            </p:nvSpPr>
            <p:spPr bwMode="auto">
              <a:xfrm>
                <a:off x="613" y="2611"/>
                <a:ext cx="172"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3"/>
                      <a:pt x="1737" y="0"/>
                      <a:pt x="3859" y="0"/>
                    </a:cubicBezTo>
                    <a:lnTo>
                      <a:pt x="17741" y="0"/>
                    </a:lnTo>
                    <a:cubicBezTo>
                      <a:pt x="19863" y="0"/>
                      <a:pt x="21600" y="1623"/>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7" name="íṩ1íde"/>
              <p:cNvSpPr/>
              <p:nvPr/>
            </p:nvSpPr>
            <p:spPr bwMode="auto">
              <a:xfrm>
                <a:off x="613" y="239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2"/>
                      <a:pt x="1737" y="0"/>
                      <a:pt x="3859" y="0"/>
                    </a:cubicBezTo>
                    <a:lnTo>
                      <a:pt x="17741" y="0"/>
                    </a:lnTo>
                    <a:cubicBezTo>
                      <a:pt x="19863" y="0"/>
                      <a:pt x="21600" y="1622"/>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8" name="îsľíḑè"/>
              <p:cNvSpPr/>
              <p:nvPr/>
            </p:nvSpPr>
            <p:spPr bwMode="auto">
              <a:xfrm>
                <a:off x="613"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3"/>
                      <a:pt x="1737" y="0"/>
                      <a:pt x="3859" y="0"/>
                    </a:cubicBezTo>
                    <a:lnTo>
                      <a:pt x="17741" y="0"/>
                    </a:lnTo>
                    <a:cubicBezTo>
                      <a:pt x="19863" y="0"/>
                      <a:pt x="21600" y="1623"/>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9" name="îś1iḋe"/>
              <p:cNvSpPr/>
              <p:nvPr/>
            </p:nvSpPr>
            <p:spPr bwMode="auto">
              <a:xfrm>
                <a:off x="838"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3" y="21600"/>
                    </a:moveTo>
                    <a:lnTo>
                      <a:pt x="3157" y="21600"/>
                    </a:lnTo>
                    <a:cubicBezTo>
                      <a:pt x="1420" y="21600"/>
                      <a:pt x="0" y="19863"/>
                      <a:pt x="0" y="17741"/>
                    </a:cubicBezTo>
                    <a:lnTo>
                      <a:pt x="0" y="3859"/>
                    </a:lnTo>
                    <a:cubicBezTo>
                      <a:pt x="0" y="1737"/>
                      <a:pt x="1420" y="0"/>
                      <a:pt x="3157" y="0"/>
                    </a:cubicBezTo>
                    <a:lnTo>
                      <a:pt x="18443" y="0"/>
                    </a:lnTo>
                    <a:cubicBezTo>
                      <a:pt x="20180" y="0"/>
                      <a:pt x="21600" y="1737"/>
                      <a:pt x="21600" y="3859"/>
                    </a:cubicBezTo>
                    <a:lnTo>
                      <a:pt x="21600" y="17741"/>
                    </a:lnTo>
                    <a:cubicBezTo>
                      <a:pt x="21600" y="19863"/>
                      <a:pt x="20180" y="21600"/>
                      <a:pt x="18443" y="21600"/>
                    </a:cubicBezTo>
                    <a:close/>
                    <a:moveTo>
                      <a:pt x="18443" y="21600"/>
                    </a:moveTo>
                  </a:path>
                </a:pathLst>
              </a:custGeom>
              <a:solidFill>
                <a:srgbClr val="CCCCCC"/>
              </a:solidFill>
              <a:ln>
                <a:noFill/>
              </a:ln>
            </p:spPr>
            <p:txBody>
              <a:bodyPr anchor="ctr"/>
              <a:lstStyle/>
              <a:p>
                <a:pPr algn="ctr"/>
                <a:endParaRPr sz="100"/>
              </a:p>
            </p:txBody>
          </p:sp>
          <p:sp>
            <p:nvSpPr>
              <p:cNvPr id="390" name="îsliḓê"/>
              <p:cNvSpPr/>
              <p:nvPr/>
            </p:nvSpPr>
            <p:spPr bwMode="auto">
              <a:xfrm>
                <a:off x="838" y="3049"/>
                <a:ext cx="37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684" y="21600"/>
                    </a:moveTo>
                    <a:lnTo>
                      <a:pt x="1916" y="21600"/>
                    </a:lnTo>
                    <a:cubicBezTo>
                      <a:pt x="862" y="21600"/>
                      <a:pt x="0" y="19864"/>
                      <a:pt x="0" y="17741"/>
                    </a:cubicBezTo>
                    <a:lnTo>
                      <a:pt x="0" y="3859"/>
                    </a:lnTo>
                    <a:cubicBezTo>
                      <a:pt x="0" y="1736"/>
                      <a:pt x="862" y="0"/>
                      <a:pt x="1916" y="0"/>
                    </a:cubicBezTo>
                    <a:lnTo>
                      <a:pt x="19684" y="0"/>
                    </a:lnTo>
                    <a:cubicBezTo>
                      <a:pt x="20738" y="0"/>
                      <a:pt x="21600" y="1736"/>
                      <a:pt x="21600" y="3859"/>
                    </a:cubicBezTo>
                    <a:lnTo>
                      <a:pt x="21600" y="17741"/>
                    </a:lnTo>
                    <a:cubicBezTo>
                      <a:pt x="21600" y="19864"/>
                      <a:pt x="20738" y="21600"/>
                      <a:pt x="19684" y="21600"/>
                    </a:cubicBezTo>
                    <a:close/>
                    <a:moveTo>
                      <a:pt x="19684" y="21600"/>
                    </a:moveTo>
                  </a:path>
                </a:pathLst>
              </a:custGeom>
              <a:solidFill>
                <a:srgbClr val="CCCCCC"/>
              </a:solidFill>
              <a:ln>
                <a:noFill/>
              </a:ln>
            </p:spPr>
            <p:txBody>
              <a:bodyPr anchor="ctr"/>
              <a:lstStyle/>
              <a:p>
                <a:pPr algn="ctr"/>
                <a:endParaRPr sz="100"/>
              </a:p>
            </p:txBody>
          </p:sp>
          <p:sp>
            <p:nvSpPr>
              <p:cNvPr id="391" name="išliḓé"/>
              <p:cNvSpPr/>
              <p:nvPr/>
            </p:nvSpPr>
            <p:spPr bwMode="auto">
              <a:xfrm>
                <a:off x="838" y="2824"/>
                <a:ext cx="23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521" y="21600"/>
                    </a:moveTo>
                    <a:lnTo>
                      <a:pt x="3078" y="21600"/>
                    </a:lnTo>
                    <a:cubicBezTo>
                      <a:pt x="1385" y="21600"/>
                      <a:pt x="0" y="19863"/>
                      <a:pt x="0" y="17742"/>
                    </a:cubicBezTo>
                    <a:lnTo>
                      <a:pt x="0" y="3860"/>
                    </a:lnTo>
                    <a:cubicBezTo>
                      <a:pt x="0" y="1737"/>
                      <a:pt x="1385" y="0"/>
                      <a:pt x="3078" y="0"/>
                    </a:cubicBezTo>
                    <a:lnTo>
                      <a:pt x="18521" y="0"/>
                    </a:lnTo>
                    <a:cubicBezTo>
                      <a:pt x="20215" y="0"/>
                      <a:pt x="21600" y="1737"/>
                      <a:pt x="21600" y="3860"/>
                    </a:cubicBezTo>
                    <a:lnTo>
                      <a:pt x="21600" y="17742"/>
                    </a:lnTo>
                    <a:cubicBezTo>
                      <a:pt x="21600" y="19863"/>
                      <a:pt x="20215" y="21600"/>
                      <a:pt x="18521" y="21600"/>
                    </a:cubicBezTo>
                    <a:close/>
                    <a:moveTo>
                      <a:pt x="18521" y="21600"/>
                    </a:moveTo>
                  </a:path>
                </a:pathLst>
              </a:custGeom>
              <a:solidFill>
                <a:srgbClr val="CCCCCC"/>
              </a:solidFill>
              <a:ln>
                <a:noFill/>
              </a:ln>
            </p:spPr>
            <p:txBody>
              <a:bodyPr anchor="ctr"/>
              <a:lstStyle/>
              <a:p>
                <a:pPr algn="ctr"/>
                <a:endParaRPr sz="100"/>
              </a:p>
            </p:txBody>
          </p:sp>
          <p:sp>
            <p:nvSpPr>
              <p:cNvPr id="392" name="ïṡḷïḍe"/>
              <p:cNvSpPr/>
              <p:nvPr/>
            </p:nvSpPr>
            <p:spPr bwMode="auto">
              <a:xfrm>
                <a:off x="838" y="2611"/>
                <a:ext cx="395"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802" y="21600"/>
                    </a:moveTo>
                    <a:lnTo>
                      <a:pt x="1798" y="21600"/>
                    </a:lnTo>
                    <a:cubicBezTo>
                      <a:pt x="810" y="21600"/>
                      <a:pt x="0" y="19863"/>
                      <a:pt x="0" y="17740"/>
                    </a:cubicBezTo>
                    <a:lnTo>
                      <a:pt x="0" y="3858"/>
                    </a:lnTo>
                    <a:cubicBezTo>
                      <a:pt x="0" y="1737"/>
                      <a:pt x="810" y="0"/>
                      <a:pt x="1798" y="0"/>
                    </a:cubicBezTo>
                    <a:lnTo>
                      <a:pt x="19802" y="0"/>
                    </a:lnTo>
                    <a:cubicBezTo>
                      <a:pt x="20791" y="0"/>
                      <a:pt x="21600" y="1737"/>
                      <a:pt x="21600" y="3858"/>
                    </a:cubicBezTo>
                    <a:lnTo>
                      <a:pt x="21600" y="17740"/>
                    </a:lnTo>
                    <a:cubicBezTo>
                      <a:pt x="21600" y="19863"/>
                      <a:pt x="20791" y="21600"/>
                      <a:pt x="19802" y="21600"/>
                    </a:cubicBezTo>
                    <a:close/>
                    <a:moveTo>
                      <a:pt x="19802" y="21600"/>
                    </a:moveTo>
                  </a:path>
                </a:pathLst>
              </a:custGeom>
              <a:solidFill>
                <a:srgbClr val="CCCCCC"/>
              </a:solidFill>
              <a:ln>
                <a:noFill/>
              </a:ln>
            </p:spPr>
            <p:txBody>
              <a:bodyPr anchor="ctr"/>
              <a:lstStyle/>
              <a:p>
                <a:pPr algn="ctr"/>
                <a:endParaRPr sz="100"/>
              </a:p>
            </p:txBody>
          </p:sp>
          <p:sp>
            <p:nvSpPr>
              <p:cNvPr id="393" name="iṡḷïḍe"/>
              <p:cNvSpPr/>
              <p:nvPr/>
            </p:nvSpPr>
            <p:spPr bwMode="auto">
              <a:xfrm>
                <a:off x="838" y="239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2"/>
                      <a:pt x="1736" y="0"/>
                      <a:pt x="3859" y="0"/>
                    </a:cubicBezTo>
                    <a:lnTo>
                      <a:pt x="17741" y="0"/>
                    </a:lnTo>
                    <a:cubicBezTo>
                      <a:pt x="19864" y="0"/>
                      <a:pt x="21600" y="1622"/>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394" name="isḷíḋê"/>
              <p:cNvSpPr/>
              <p:nvPr/>
            </p:nvSpPr>
            <p:spPr bwMode="auto">
              <a:xfrm>
                <a:off x="838"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3"/>
                      <a:pt x="1736" y="0"/>
                      <a:pt x="3859" y="0"/>
                    </a:cubicBezTo>
                    <a:lnTo>
                      <a:pt x="17741" y="0"/>
                    </a:lnTo>
                    <a:cubicBezTo>
                      <a:pt x="19864" y="0"/>
                      <a:pt x="21600" y="1623"/>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395" name="iŝľïdé"/>
              <p:cNvSpPr/>
              <p:nvPr/>
            </p:nvSpPr>
            <p:spPr bwMode="auto">
              <a:xfrm>
                <a:off x="1050"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6" name="î$ḷíḋe"/>
              <p:cNvSpPr/>
              <p:nvPr/>
            </p:nvSpPr>
            <p:spPr bwMode="auto">
              <a:xfrm>
                <a:off x="1251"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30" y="0"/>
                      <a:pt x="21600" y="1737"/>
                      <a:pt x="21600" y="3859"/>
                    </a:cubicBezTo>
                    <a:lnTo>
                      <a:pt x="21600" y="17741"/>
                    </a:lnTo>
                    <a:cubicBezTo>
                      <a:pt x="21600" y="19863"/>
                      <a:pt x="20030" y="21600"/>
                      <a:pt x="18109" y="21600"/>
                    </a:cubicBezTo>
                    <a:close/>
                    <a:moveTo>
                      <a:pt x="18109" y="21600"/>
                    </a:moveTo>
                  </a:path>
                </a:pathLst>
              </a:custGeom>
              <a:solidFill>
                <a:srgbClr val="CCCCCC"/>
              </a:solidFill>
              <a:ln>
                <a:noFill/>
              </a:ln>
            </p:spPr>
            <p:txBody>
              <a:bodyPr anchor="ctr"/>
              <a:lstStyle/>
              <a:p>
                <a:pPr algn="ctr"/>
                <a:endParaRPr sz="100"/>
              </a:p>
            </p:txBody>
          </p:sp>
          <p:sp>
            <p:nvSpPr>
              <p:cNvPr id="397" name="iṩľîḍè"/>
              <p:cNvSpPr/>
              <p:nvPr/>
            </p:nvSpPr>
            <p:spPr bwMode="auto">
              <a:xfrm>
                <a:off x="1452"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8" name="îṧḷiďê"/>
              <p:cNvSpPr/>
              <p:nvPr/>
            </p:nvSpPr>
            <p:spPr bwMode="auto">
              <a:xfrm>
                <a:off x="1652"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9" name="îšḷidé"/>
              <p:cNvSpPr/>
              <p:nvPr/>
            </p:nvSpPr>
            <p:spPr bwMode="auto">
              <a:xfrm>
                <a:off x="1853"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0" y="0"/>
                      <a:pt x="21600" y="1737"/>
                      <a:pt x="21600" y="3859"/>
                    </a:cubicBezTo>
                    <a:lnTo>
                      <a:pt x="21600" y="17741"/>
                    </a:lnTo>
                    <a:cubicBezTo>
                      <a:pt x="21600" y="19863"/>
                      <a:pt x="20030" y="21600"/>
                      <a:pt x="18109" y="21600"/>
                    </a:cubicBezTo>
                    <a:close/>
                    <a:moveTo>
                      <a:pt x="18109" y="21600"/>
                    </a:moveTo>
                  </a:path>
                </a:pathLst>
              </a:custGeom>
              <a:solidFill>
                <a:srgbClr val="CCCCCC"/>
              </a:solidFill>
              <a:ln>
                <a:noFill/>
              </a:ln>
            </p:spPr>
            <p:txBody>
              <a:bodyPr anchor="ctr"/>
              <a:lstStyle/>
              <a:p>
                <a:pPr algn="ctr"/>
                <a:endParaRPr sz="100"/>
              </a:p>
            </p:txBody>
          </p:sp>
          <p:sp>
            <p:nvSpPr>
              <p:cNvPr id="400" name="išļide"/>
              <p:cNvSpPr/>
              <p:nvPr/>
            </p:nvSpPr>
            <p:spPr bwMode="auto">
              <a:xfrm>
                <a:off x="2054"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1" name="íšliḋè"/>
              <p:cNvSpPr/>
              <p:nvPr/>
            </p:nvSpPr>
            <p:spPr bwMode="auto">
              <a:xfrm>
                <a:off x="2254"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2" name="íşlíḓê"/>
              <p:cNvSpPr/>
              <p:nvPr/>
            </p:nvSpPr>
            <p:spPr bwMode="auto">
              <a:xfrm>
                <a:off x="2467"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10" y="21600"/>
                    </a:moveTo>
                    <a:lnTo>
                      <a:pt x="3492" y="21600"/>
                    </a:lnTo>
                    <a:cubicBezTo>
                      <a:pt x="1571" y="21600"/>
                      <a:pt x="0" y="19863"/>
                      <a:pt x="0" y="17741"/>
                    </a:cubicBezTo>
                    <a:lnTo>
                      <a:pt x="0" y="3859"/>
                    </a:lnTo>
                    <a:cubicBezTo>
                      <a:pt x="0" y="1737"/>
                      <a:pt x="1571" y="0"/>
                      <a:pt x="3492" y="0"/>
                    </a:cubicBezTo>
                    <a:lnTo>
                      <a:pt x="18110" y="0"/>
                    </a:lnTo>
                    <a:cubicBezTo>
                      <a:pt x="20029" y="0"/>
                      <a:pt x="21600" y="1737"/>
                      <a:pt x="21600" y="3859"/>
                    </a:cubicBezTo>
                    <a:lnTo>
                      <a:pt x="21600" y="17741"/>
                    </a:lnTo>
                    <a:cubicBezTo>
                      <a:pt x="21600" y="19863"/>
                      <a:pt x="20029" y="21600"/>
                      <a:pt x="18110" y="21600"/>
                    </a:cubicBezTo>
                    <a:close/>
                    <a:moveTo>
                      <a:pt x="18110" y="21600"/>
                    </a:moveTo>
                  </a:path>
                </a:pathLst>
              </a:custGeom>
              <a:solidFill>
                <a:srgbClr val="CCCCCC"/>
              </a:solidFill>
              <a:ln>
                <a:noFill/>
              </a:ln>
            </p:spPr>
            <p:txBody>
              <a:bodyPr anchor="ctr"/>
              <a:lstStyle/>
              <a:p>
                <a:pPr algn="ctr"/>
                <a:endParaRPr sz="100"/>
              </a:p>
            </p:txBody>
          </p:sp>
          <p:sp>
            <p:nvSpPr>
              <p:cNvPr id="403" name="îṥļíḑé"/>
              <p:cNvSpPr/>
              <p:nvPr/>
            </p:nvSpPr>
            <p:spPr bwMode="auto">
              <a:xfrm>
                <a:off x="2667"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4" name="işḷîḍe"/>
              <p:cNvSpPr/>
              <p:nvPr/>
            </p:nvSpPr>
            <p:spPr bwMode="auto">
              <a:xfrm>
                <a:off x="2868"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5" name="ïṩlidè"/>
              <p:cNvSpPr/>
              <p:nvPr/>
            </p:nvSpPr>
            <p:spPr bwMode="auto">
              <a:xfrm>
                <a:off x="3069"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6" name="îṧľíḍé"/>
              <p:cNvSpPr/>
              <p:nvPr/>
            </p:nvSpPr>
            <p:spPr bwMode="auto">
              <a:xfrm>
                <a:off x="3270"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1" y="0"/>
                      <a:pt x="21600" y="1737"/>
                      <a:pt x="21600" y="3859"/>
                    </a:cubicBezTo>
                    <a:lnTo>
                      <a:pt x="21600" y="17741"/>
                    </a:lnTo>
                    <a:cubicBezTo>
                      <a:pt x="21600" y="19863"/>
                      <a:pt x="20031" y="21600"/>
                      <a:pt x="18109" y="21600"/>
                    </a:cubicBezTo>
                    <a:close/>
                    <a:moveTo>
                      <a:pt x="18109" y="21600"/>
                    </a:moveTo>
                  </a:path>
                </a:pathLst>
              </a:custGeom>
              <a:solidFill>
                <a:srgbClr val="CCCCCC"/>
              </a:solidFill>
              <a:ln>
                <a:noFill/>
              </a:ln>
            </p:spPr>
            <p:txBody>
              <a:bodyPr anchor="ctr"/>
              <a:lstStyle/>
              <a:p>
                <a:pPr algn="ctr"/>
                <a:endParaRPr sz="100"/>
              </a:p>
            </p:txBody>
          </p:sp>
          <p:sp>
            <p:nvSpPr>
              <p:cNvPr id="407" name="ïṣļîḓe"/>
              <p:cNvSpPr/>
              <p:nvPr/>
            </p:nvSpPr>
            <p:spPr bwMode="auto">
              <a:xfrm>
                <a:off x="3470"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1" y="0"/>
                      <a:pt x="21600" y="1737"/>
                      <a:pt x="21600" y="3859"/>
                    </a:cubicBezTo>
                    <a:lnTo>
                      <a:pt x="21600" y="17741"/>
                    </a:lnTo>
                    <a:cubicBezTo>
                      <a:pt x="21600" y="19863"/>
                      <a:pt x="20031" y="21600"/>
                      <a:pt x="18109" y="21600"/>
                    </a:cubicBezTo>
                    <a:close/>
                    <a:moveTo>
                      <a:pt x="18109" y="21600"/>
                    </a:moveTo>
                  </a:path>
                </a:pathLst>
              </a:custGeom>
              <a:solidFill>
                <a:srgbClr val="CCCCCC"/>
              </a:solidFill>
              <a:ln>
                <a:noFill/>
              </a:ln>
            </p:spPr>
            <p:txBody>
              <a:bodyPr anchor="ctr"/>
              <a:lstStyle/>
              <a:p>
                <a:pPr algn="ctr"/>
                <a:endParaRPr sz="100"/>
              </a:p>
            </p:txBody>
          </p:sp>
          <p:sp>
            <p:nvSpPr>
              <p:cNvPr id="408" name="îs1ïḑè"/>
              <p:cNvSpPr/>
              <p:nvPr/>
            </p:nvSpPr>
            <p:spPr bwMode="auto">
              <a:xfrm>
                <a:off x="3671"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8" y="21600"/>
                    </a:moveTo>
                    <a:lnTo>
                      <a:pt x="3492" y="21600"/>
                    </a:lnTo>
                    <a:cubicBezTo>
                      <a:pt x="1571" y="21600"/>
                      <a:pt x="0" y="19863"/>
                      <a:pt x="0" y="17741"/>
                    </a:cubicBezTo>
                    <a:lnTo>
                      <a:pt x="0" y="3859"/>
                    </a:lnTo>
                    <a:cubicBezTo>
                      <a:pt x="0" y="1737"/>
                      <a:pt x="1571" y="0"/>
                      <a:pt x="3492" y="0"/>
                    </a:cubicBezTo>
                    <a:lnTo>
                      <a:pt x="18108" y="0"/>
                    </a:lnTo>
                    <a:cubicBezTo>
                      <a:pt x="20029" y="0"/>
                      <a:pt x="21600" y="1737"/>
                      <a:pt x="21600" y="3859"/>
                    </a:cubicBezTo>
                    <a:lnTo>
                      <a:pt x="21600" y="17741"/>
                    </a:lnTo>
                    <a:cubicBezTo>
                      <a:pt x="21600" y="19863"/>
                      <a:pt x="20029" y="21600"/>
                      <a:pt x="18108" y="21600"/>
                    </a:cubicBezTo>
                    <a:close/>
                    <a:moveTo>
                      <a:pt x="18108" y="21600"/>
                    </a:moveTo>
                  </a:path>
                </a:pathLst>
              </a:custGeom>
              <a:solidFill>
                <a:srgbClr val="CCCCCC"/>
              </a:solidFill>
              <a:ln>
                <a:noFill/>
              </a:ln>
            </p:spPr>
            <p:txBody>
              <a:bodyPr anchor="ctr"/>
              <a:lstStyle/>
              <a:p>
                <a:pPr algn="ctr"/>
                <a:endParaRPr sz="100"/>
              </a:p>
            </p:txBody>
          </p:sp>
          <p:sp>
            <p:nvSpPr>
              <p:cNvPr id="409" name="ïŝlide"/>
              <p:cNvSpPr/>
              <p:nvPr/>
            </p:nvSpPr>
            <p:spPr bwMode="auto">
              <a:xfrm>
                <a:off x="3883"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3" y="21600"/>
                    </a:moveTo>
                    <a:lnTo>
                      <a:pt x="3157" y="21600"/>
                    </a:lnTo>
                    <a:cubicBezTo>
                      <a:pt x="1421" y="21600"/>
                      <a:pt x="0" y="19863"/>
                      <a:pt x="0" y="17741"/>
                    </a:cubicBezTo>
                    <a:lnTo>
                      <a:pt x="0" y="3859"/>
                    </a:lnTo>
                    <a:cubicBezTo>
                      <a:pt x="0" y="1737"/>
                      <a:pt x="1421" y="0"/>
                      <a:pt x="3157" y="0"/>
                    </a:cubicBezTo>
                    <a:lnTo>
                      <a:pt x="18443" y="0"/>
                    </a:lnTo>
                    <a:cubicBezTo>
                      <a:pt x="20180" y="0"/>
                      <a:pt x="21600" y="1737"/>
                      <a:pt x="21600" y="3859"/>
                    </a:cubicBezTo>
                    <a:lnTo>
                      <a:pt x="21600" y="17741"/>
                    </a:lnTo>
                    <a:cubicBezTo>
                      <a:pt x="21600" y="19863"/>
                      <a:pt x="20180" y="21600"/>
                      <a:pt x="18443" y="21600"/>
                    </a:cubicBezTo>
                    <a:close/>
                    <a:moveTo>
                      <a:pt x="18443" y="21600"/>
                    </a:moveTo>
                  </a:path>
                </a:pathLst>
              </a:custGeom>
              <a:solidFill>
                <a:srgbClr val="CCCCCC"/>
              </a:solidFill>
              <a:ln>
                <a:noFill/>
              </a:ln>
            </p:spPr>
            <p:txBody>
              <a:bodyPr anchor="ctr"/>
              <a:lstStyle/>
              <a:p>
                <a:pPr algn="ctr"/>
                <a:endParaRPr sz="100"/>
              </a:p>
            </p:txBody>
          </p:sp>
          <p:sp>
            <p:nvSpPr>
              <p:cNvPr id="410" name="íṧľiḋé"/>
              <p:cNvSpPr/>
              <p:nvPr/>
            </p:nvSpPr>
            <p:spPr bwMode="auto">
              <a:xfrm>
                <a:off x="1251"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1" name="i$ḷïḓe"/>
              <p:cNvSpPr/>
              <p:nvPr/>
            </p:nvSpPr>
            <p:spPr bwMode="auto">
              <a:xfrm>
                <a:off x="1475"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2" name="îṡ1iḍê"/>
              <p:cNvSpPr/>
              <p:nvPr/>
            </p:nvSpPr>
            <p:spPr bwMode="auto">
              <a:xfrm>
                <a:off x="1688"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3" name="ïṣlîďè"/>
              <p:cNvSpPr/>
              <p:nvPr/>
            </p:nvSpPr>
            <p:spPr bwMode="auto">
              <a:xfrm>
                <a:off x="1912"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4" y="0"/>
                      <a:pt x="21600" y="1594"/>
                      <a:pt x="21600" y="3542"/>
                    </a:cubicBezTo>
                    <a:lnTo>
                      <a:pt x="21600" y="18060"/>
                    </a:lnTo>
                    <a:cubicBezTo>
                      <a:pt x="21600" y="20006"/>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14" name="iSḻîḋè"/>
              <p:cNvSpPr/>
              <p:nvPr/>
            </p:nvSpPr>
            <p:spPr bwMode="auto">
              <a:xfrm>
                <a:off x="2124"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5" name="iŝļiďé"/>
              <p:cNvSpPr/>
              <p:nvPr/>
            </p:nvSpPr>
            <p:spPr bwMode="auto">
              <a:xfrm>
                <a:off x="2349"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6" name="išľïḍé"/>
              <p:cNvSpPr/>
              <p:nvPr/>
            </p:nvSpPr>
            <p:spPr bwMode="auto">
              <a:xfrm>
                <a:off x="2561"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7" name="íŝliḋe"/>
              <p:cNvSpPr/>
              <p:nvPr/>
            </p:nvSpPr>
            <p:spPr bwMode="auto">
              <a:xfrm>
                <a:off x="2786" y="3049"/>
                <a:ext cx="168"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8" name="íšlidé"/>
              <p:cNvSpPr/>
              <p:nvPr/>
            </p:nvSpPr>
            <p:spPr bwMode="auto">
              <a:xfrm>
                <a:off x="2998"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9" name="iŝḻide"/>
              <p:cNvSpPr/>
              <p:nvPr/>
            </p:nvSpPr>
            <p:spPr bwMode="auto">
              <a:xfrm>
                <a:off x="3222"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0" name="ïṡ1íḓe"/>
              <p:cNvSpPr/>
              <p:nvPr/>
            </p:nvSpPr>
            <p:spPr bwMode="auto">
              <a:xfrm>
                <a:off x="3447" y="3049"/>
                <a:ext cx="168"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1" name="íṡľîďé"/>
              <p:cNvSpPr/>
              <p:nvPr/>
            </p:nvSpPr>
            <p:spPr bwMode="auto">
              <a:xfrm>
                <a:off x="3659"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2" name="íS1îḍe"/>
              <p:cNvSpPr/>
              <p:nvPr/>
            </p:nvSpPr>
            <p:spPr bwMode="auto">
              <a:xfrm>
                <a:off x="3883" y="304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6" y="21600"/>
                      <a:pt x="0" y="19978"/>
                      <a:pt x="0" y="17993"/>
                    </a:cubicBezTo>
                    <a:lnTo>
                      <a:pt x="0" y="3608"/>
                    </a:lnTo>
                    <a:cubicBezTo>
                      <a:pt x="0" y="1623"/>
                      <a:pt x="1736" y="0"/>
                      <a:pt x="3859" y="0"/>
                    </a:cubicBezTo>
                    <a:lnTo>
                      <a:pt x="17742" y="0"/>
                    </a:lnTo>
                    <a:cubicBezTo>
                      <a:pt x="19864" y="0"/>
                      <a:pt x="21600" y="1623"/>
                      <a:pt x="21600" y="3608"/>
                    </a:cubicBezTo>
                    <a:lnTo>
                      <a:pt x="21600" y="17993"/>
                    </a:lnTo>
                    <a:cubicBezTo>
                      <a:pt x="21600" y="19978"/>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23" name="işḷïḍè"/>
              <p:cNvSpPr/>
              <p:nvPr/>
            </p:nvSpPr>
            <p:spPr bwMode="auto">
              <a:xfrm>
                <a:off x="3765" y="2824"/>
                <a:ext cx="294"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179" y="21600"/>
                    </a:moveTo>
                    <a:lnTo>
                      <a:pt x="2422" y="21600"/>
                    </a:lnTo>
                    <a:cubicBezTo>
                      <a:pt x="1089" y="21600"/>
                      <a:pt x="0" y="19863"/>
                      <a:pt x="0" y="17740"/>
                    </a:cubicBezTo>
                    <a:lnTo>
                      <a:pt x="0" y="3860"/>
                    </a:lnTo>
                    <a:cubicBezTo>
                      <a:pt x="0" y="1737"/>
                      <a:pt x="1089" y="0"/>
                      <a:pt x="2422" y="0"/>
                    </a:cubicBezTo>
                    <a:lnTo>
                      <a:pt x="19179" y="0"/>
                    </a:lnTo>
                    <a:cubicBezTo>
                      <a:pt x="20511" y="0"/>
                      <a:pt x="21600" y="1737"/>
                      <a:pt x="21600" y="3860"/>
                    </a:cubicBezTo>
                    <a:lnTo>
                      <a:pt x="21600" y="17740"/>
                    </a:lnTo>
                    <a:cubicBezTo>
                      <a:pt x="21600" y="19863"/>
                      <a:pt x="20511" y="21600"/>
                      <a:pt x="19179" y="21600"/>
                    </a:cubicBezTo>
                    <a:close/>
                    <a:moveTo>
                      <a:pt x="19179" y="21600"/>
                    </a:moveTo>
                  </a:path>
                </a:pathLst>
              </a:custGeom>
              <a:solidFill>
                <a:srgbClr val="CCCCCC"/>
              </a:solidFill>
              <a:ln>
                <a:noFill/>
              </a:ln>
            </p:spPr>
            <p:txBody>
              <a:bodyPr anchor="ctr"/>
              <a:lstStyle/>
              <a:p>
                <a:pPr algn="ctr"/>
                <a:endParaRPr sz="100"/>
              </a:p>
            </p:txBody>
          </p:sp>
          <p:sp>
            <p:nvSpPr>
              <p:cNvPr id="424" name="išļide"/>
              <p:cNvSpPr/>
              <p:nvPr/>
            </p:nvSpPr>
            <p:spPr bwMode="auto">
              <a:xfrm>
                <a:off x="3718" y="2611"/>
                <a:ext cx="336"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489" y="21600"/>
                    </a:moveTo>
                    <a:lnTo>
                      <a:pt x="2112" y="21600"/>
                    </a:lnTo>
                    <a:cubicBezTo>
                      <a:pt x="951" y="21600"/>
                      <a:pt x="0" y="19863"/>
                      <a:pt x="0" y="17740"/>
                    </a:cubicBezTo>
                    <a:lnTo>
                      <a:pt x="0" y="3858"/>
                    </a:lnTo>
                    <a:cubicBezTo>
                      <a:pt x="0" y="1737"/>
                      <a:pt x="951" y="0"/>
                      <a:pt x="2112" y="0"/>
                    </a:cubicBezTo>
                    <a:lnTo>
                      <a:pt x="19489" y="0"/>
                    </a:lnTo>
                    <a:cubicBezTo>
                      <a:pt x="20649" y="0"/>
                      <a:pt x="21600" y="1737"/>
                      <a:pt x="21600" y="3858"/>
                    </a:cubicBezTo>
                    <a:lnTo>
                      <a:pt x="21600" y="17740"/>
                    </a:lnTo>
                    <a:cubicBezTo>
                      <a:pt x="21600" y="19863"/>
                      <a:pt x="20649" y="21600"/>
                      <a:pt x="19489" y="21600"/>
                    </a:cubicBezTo>
                    <a:close/>
                    <a:moveTo>
                      <a:pt x="19489" y="21600"/>
                    </a:moveTo>
                  </a:path>
                </a:pathLst>
              </a:custGeom>
              <a:solidFill>
                <a:srgbClr val="CCCCCC"/>
              </a:solidFill>
              <a:ln>
                <a:noFill/>
              </a:ln>
            </p:spPr>
            <p:txBody>
              <a:bodyPr anchor="ctr"/>
              <a:lstStyle/>
              <a:p>
                <a:pPr algn="ctr"/>
                <a:endParaRPr sz="100"/>
              </a:p>
            </p:txBody>
          </p:sp>
          <p:sp>
            <p:nvSpPr>
              <p:cNvPr id="425" name="ïSḻíde"/>
              <p:cNvSpPr/>
              <p:nvPr/>
            </p:nvSpPr>
            <p:spPr bwMode="auto">
              <a:xfrm>
                <a:off x="3600" y="2399"/>
                <a:ext cx="454"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0035" y="21600"/>
                    </a:moveTo>
                    <a:lnTo>
                      <a:pt x="1565" y="21600"/>
                    </a:lnTo>
                    <a:cubicBezTo>
                      <a:pt x="704" y="21600"/>
                      <a:pt x="0" y="19864"/>
                      <a:pt x="0" y="17742"/>
                    </a:cubicBezTo>
                    <a:lnTo>
                      <a:pt x="0" y="3860"/>
                    </a:lnTo>
                    <a:cubicBezTo>
                      <a:pt x="0" y="1737"/>
                      <a:pt x="704" y="0"/>
                      <a:pt x="1565" y="0"/>
                    </a:cubicBezTo>
                    <a:lnTo>
                      <a:pt x="20035" y="0"/>
                    </a:lnTo>
                    <a:cubicBezTo>
                      <a:pt x="20896" y="0"/>
                      <a:pt x="21600" y="1737"/>
                      <a:pt x="21600" y="3860"/>
                    </a:cubicBezTo>
                    <a:lnTo>
                      <a:pt x="21600" y="17742"/>
                    </a:lnTo>
                    <a:cubicBezTo>
                      <a:pt x="21600" y="19864"/>
                      <a:pt x="20896" y="21600"/>
                      <a:pt x="20035" y="21600"/>
                    </a:cubicBezTo>
                    <a:close/>
                    <a:moveTo>
                      <a:pt x="20035" y="21600"/>
                    </a:moveTo>
                  </a:path>
                </a:pathLst>
              </a:custGeom>
              <a:solidFill>
                <a:srgbClr val="CCCCCC"/>
              </a:solidFill>
              <a:ln>
                <a:noFill/>
              </a:ln>
            </p:spPr>
            <p:txBody>
              <a:bodyPr anchor="ctr"/>
              <a:lstStyle/>
              <a:p>
                <a:pPr algn="ctr"/>
                <a:endParaRPr sz="100"/>
              </a:p>
            </p:txBody>
          </p:sp>
          <p:sp>
            <p:nvSpPr>
              <p:cNvPr id="426" name="îšḻiḓê"/>
              <p:cNvSpPr/>
              <p:nvPr/>
            </p:nvSpPr>
            <p:spPr bwMode="auto">
              <a:xfrm>
                <a:off x="3824" y="2186"/>
                <a:ext cx="227"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69" y="21600"/>
                    </a:moveTo>
                    <a:lnTo>
                      <a:pt x="3131" y="21600"/>
                    </a:lnTo>
                    <a:cubicBezTo>
                      <a:pt x="1410" y="21600"/>
                      <a:pt x="0" y="19863"/>
                      <a:pt x="0" y="17740"/>
                    </a:cubicBezTo>
                    <a:lnTo>
                      <a:pt x="0" y="3860"/>
                    </a:lnTo>
                    <a:cubicBezTo>
                      <a:pt x="0" y="1737"/>
                      <a:pt x="1410" y="0"/>
                      <a:pt x="3131" y="0"/>
                    </a:cubicBezTo>
                    <a:lnTo>
                      <a:pt x="18469" y="0"/>
                    </a:lnTo>
                    <a:cubicBezTo>
                      <a:pt x="20192" y="0"/>
                      <a:pt x="21600" y="1737"/>
                      <a:pt x="21600" y="3860"/>
                    </a:cubicBezTo>
                    <a:lnTo>
                      <a:pt x="21600" y="17740"/>
                    </a:lnTo>
                    <a:cubicBezTo>
                      <a:pt x="21600" y="19863"/>
                      <a:pt x="20192" y="21600"/>
                      <a:pt x="18469" y="21600"/>
                    </a:cubicBezTo>
                    <a:close/>
                    <a:moveTo>
                      <a:pt x="18469" y="21600"/>
                    </a:moveTo>
                  </a:path>
                </a:pathLst>
              </a:custGeom>
              <a:solidFill>
                <a:srgbClr val="CCCCCC"/>
              </a:solidFill>
              <a:ln>
                <a:noFill/>
              </a:ln>
            </p:spPr>
            <p:txBody>
              <a:bodyPr anchor="ctr"/>
              <a:lstStyle/>
              <a:p>
                <a:pPr algn="ctr"/>
                <a:endParaRPr sz="100"/>
              </a:p>
            </p:txBody>
          </p:sp>
          <p:sp>
            <p:nvSpPr>
              <p:cNvPr id="427" name="îṧḻîḓe"/>
              <p:cNvSpPr/>
              <p:nvPr/>
            </p:nvSpPr>
            <p:spPr bwMode="auto">
              <a:xfrm>
                <a:off x="3553"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8" name="íṩlîde"/>
              <p:cNvSpPr/>
              <p:nvPr/>
            </p:nvSpPr>
            <p:spPr bwMode="auto">
              <a:xfrm>
                <a:off x="3329" y="2824"/>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9" name="íšḻîḋê"/>
              <p:cNvSpPr/>
              <p:nvPr/>
            </p:nvSpPr>
            <p:spPr bwMode="auto">
              <a:xfrm>
                <a:off x="3104"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0" name="í$líḓê"/>
              <p:cNvSpPr/>
              <p:nvPr/>
            </p:nvSpPr>
            <p:spPr bwMode="auto">
              <a:xfrm>
                <a:off x="2880"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31" name="îsḻidé"/>
              <p:cNvSpPr/>
              <p:nvPr/>
            </p:nvSpPr>
            <p:spPr bwMode="auto">
              <a:xfrm>
                <a:off x="2667"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32" name="iṧlïḋé"/>
              <p:cNvSpPr/>
              <p:nvPr/>
            </p:nvSpPr>
            <p:spPr bwMode="auto">
              <a:xfrm>
                <a:off x="2443"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4" y="0"/>
                      <a:pt x="21600" y="1706"/>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33" name="íṡlîḓé"/>
              <p:cNvSpPr/>
              <p:nvPr/>
            </p:nvSpPr>
            <p:spPr bwMode="auto">
              <a:xfrm>
                <a:off x="2219"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4" name="ïsḻïďe"/>
              <p:cNvSpPr/>
              <p:nvPr/>
            </p:nvSpPr>
            <p:spPr bwMode="auto">
              <a:xfrm>
                <a:off x="1995" y="2824"/>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5" name="išļiḓé"/>
              <p:cNvSpPr/>
              <p:nvPr/>
            </p:nvSpPr>
            <p:spPr bwMode="auto">
              <a:xfrm>
                <a:off x="1770"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6" name="îś1ïdé"/>
              <p:cNvSpPr/>
              <p:nvPr/>
            </p:nvSpPr>
            <p:spPr bwMode="auto">
              <a:xfrm>
                <a:off x="1546"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7" name="iṡľïḍè"/>
              <p:cNvSpPr/>
              <p:nvPr/>
            </p:nvSpPr>
            <p:spPr bwMode="auto">
              <a:xfrm>
                <a:off x="1322"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8" name="ïŝḷíḋê"/>
              <p:cNvSpPr/>
              <p:nvPr/>
            </p:nvSpPr>
            <p:spPr bwMode="auto">
              <a:xfrm>
                <a:off x="1097"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9" name="îşľîḍé"/>
              <p:cNvSpPr/>
              <p:nvPr/>
            </p:nvSpPr>
            <p:spPr bwMode="auto">
              <a:xfrm>
                <a:off x="3494"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0" name="ïšlîďe"/>
              <p:cNvSpPr/>
              <p:nvPr/>
            </p:nvSpPr>
            <p:spPr bwMode="auto">
              <a:xfrm>
                <a:off x="3270"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1" name="ïS1îdê"/>
              <p:cNvSpPr/>
              <p:nvPr/>
            </p:nvSpPr>
            <p:spPr bwMode="auto">
              <a:xfrm>
                <a:off x="3045"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2" name="íṥľîḍè"/>
              <p:cNvSpPr/>
              <p:nvPr/>
            </p:nvSpPr>
            <p:spPr bwMode="auto">
              <a:xfrm>
                <a:off x="2821"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3" name="ísḷîde"/>
              <p:cNvSpPr/>
              <p:nvPr/>
            </p:nvSpPr>
            <p:spPr bwMode="auto">
              <a:xfrm>
                <a:off x="2597"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44" name="îŝļïḍê"/>
              <p:cNvSpPr/>
              <p:nvPr/>
            </p:nvSpPr>
            <p:spPr bwMode="auto">
              <a:xfrm>
                <a:off x="2372"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45" name="i$ḻíďe"/>
              <p:cNvSpPr/>
              <p:nvPr/>
            </p:nvSpPr>
            <p:spPr bwMode="auto">
              <a:xfrm>
                <a:off x="2148"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6" name="íṩľiďè"/>
              <p:cNvSpPr/>
              <p:nvPr/>
            </p:nvSpPr>
            <p:spPr bwMode="auto">
              <a:xfrm>
                <a:off x="1936"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7" name="isļïďé"/>
              <p:cNvSpPr/>
              <p:nvPr/>
            </p:nvSpPr>
            <p:spPr bwMode="auto">
              <a:xfrm>
                <a:off x="1711"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48" name="íSļiḋe"/>
              <p:cNvSpPr/>
              <p:nvPr/>
            </p:nvSpPr>
            <p:spPr bwMode="auto">
              <a:xfrm>
                <a:off x="1487"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9" name="ï$ḷiḋe"/>
              <p:cNvSpPr/>
              <p:nvPr/>
            </p:nvSpPr>
            <p:spPr bwMode="auto">
              <a:xfrm>
                <a:off x="1263"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7" y="21600"/>
                      <a:pt x="0" y="19894"/>
                      <a:pt x="0" y="17808"/>
                    </a:cubicBezTo>
                    <a:lnTo>
                      <a:pt x="0" y="3792"/>
                    </a:lnTo>
                    <a:cubicBezTo>
                      <a:pt x="0" y="1706"/>
                      <a:pt x="1737"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0" name="îsļiḑê"/>
              <p:cNvSpPr/>
              <p:nvPr/>
            </p:nvSpPr>
            <p:spPr bwMode="auto">
              <a:xfrm>
                <a:off x="3376"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4" y="0"/>
                      <a:pt x="21600" y="1707"/>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51" name="ïSļiḋê"/>
              <p:cNvSpPr/>
              <p:nvPr/>
            </p:nvSpPr>
            <p:spPr bwMode="auto">
              <a:xfrm>
                <a:off x="3151"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7"/>
                      <a:pt x="1737" y="0"/>
                      <a:pt x="3859" y="0"/>
                    </a:cubicBezTo>
                    <a:lnTo>
                      <a:pt x="17742" y="0"/>
                    </a:lnTo>
                    <a:cubicBezTo>
                      <a:pt x="19864" y="0"/>
                      <a:pt x="21600" y="1707"/>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52" name="ïsliḑê"/>
              <p:cNvSpPr/>
              <p:nvPr/>
            </p:nvSpPr>
            <p:spPr bwMode="auto">
              <a:xfrm>
                <a:off x="2927"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3" name="îŝḷïḋè"/>
              <p:cNvSpPr/>
              <p:nvPr/>
            </p:nvSpPr>
            <p:spPr bwMode="auto">
              <a:xfrm>
                <a:off x="2703"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4" name="iş1îḍé"/>
              <p:cNvSpPr/>
              <p:nvPr/>
            </p:nvSpPr>
            <p:spPr bwMode="auto">
              <a:xfrm>
                <a:off x="2479" y="2399"/>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5" name="íślíḑê"/>
              <p:cNvSpPr/>
              <p:nvPr/>
            </p:nvSpPr>
            <p:spPr bwMode="auto">
              <a:xfrm>
                <a:off x="2254"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6" name="ïSľïďê"/>
              <p:cNvSpPr/>
              <p:nvPr/>
            </p:nvSpPr>
            <p:spPr bwMode="auto">
              <a:xfrm>
                <a:off x="2042"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7" name="iśḷîḋe"/>
              <p:cNvSpPr/>
              <p:nvPr/>
            </p:nvSpPr>
            <p:spPr bwMode="auto">
              <a:xfrm>
                <a:off x="1817"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7"/>
                      <a:pt x="1737" y="0"/>
                      <a:pt x="3858" y="0"/>
                    </a:cubicBezTo>
                    <a:lnTo>
                      <a:pt x="17742" y="0"/>
                    </a:lnTo>
                    <a:cubicBezTo>
                      <a:pt x="19863" y="0"/>
                      <a:pt x="21600" y="1707"/>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58" name="ïŝḷïḍè"/>
              <p:cNvSpPr/>
              <p:nvPr/>
            </p:nvSpPr>
            <p:spPr bwMode="auto">
              <a:xfrm>
                <a:off x="1593"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7"/>
                      <a:pt x="1737" y="0"/>
                      <a:pt x="3859" y="0"/>
                    </a:cubicBezTo>
                    <a:lnTo>
                      <a:pt x="17742" y="0"/>
                    </a:lnTo>
                    <a:cubicBezTo>
                      <a:pt x="19864" y="0"/>
                      <a:pt x="21600" y="1707"/>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59" name="íŝḷiďé"/>
              <p:cNvSpPr/>
              <p:nvPr/>
            </p:nvSpPr>
            <p:spPr bwMode="auto">
              <a:xfrm>
                <a:off x="1369"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0" name="ï$ļïďê"/>
              <p:cNvSpPr/>
              <p:nvPr/>
            </p:nvSpPr>
            <p:spPr bwMode="auto">
              <a:xfrm>
                <a:off x="1050" y="2399"/>
                <a:ext cx="276"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026" y="21600"/>
                    </a:moveTo>
                    <a:lnTo>
                      <a:pt x="2574" y="21600"/>
                    </a:lnTo>
                    <a:cubicBezTo>
                      <a:pt x="1158" y="21600"/>
                      <a:pt x="0" y="19864"/>
                      <a:pt x="0" y="17742"/>
                    </a:cubicBezTo>
                    <a:lnTo>
                      <a:pt x="0" y="3860"/>
                    </a:lnTo>
                    <a:cubicBezTo>
                      <a:pt x="0" y="1737"/>
                      <a:pt x="1158" y="0"/>
                      <a:pt x="2574" y="0"/>
                    </a:cubicBezTo>
                    <a:lnTo>
                      <a:pt x="19026" y="0"/>
                    </a:lnTo>
                    <a:cubicBezTo>
                      <a:pt x="20442" y="0"/>
                      <a:pt x="21600" y="1737"/>
                      <a:pt x="21600" y="3860"/>
                    </a:cubicBezTo>
                    <a:lnTo>
                      <a:pt x="21600" y="17742"/>
                    </a:lnTo>
                    <a:cubicBezTo>
                      <a:pt x="21600" y="19864"/>
                      <a:pt x="20442" y="21600"/>
                      <a:pt x="19026" y="21600"/>
                    </a:cubicBezTo>
                    <a:close/>
                    <a:moveTo>
                      <a:pt x="19026" y="21600"/>
                    </a:moveTo>
                  </a:path>
                </a:pathLst>
              </a:custGeom>
              <a:solidFill>
                <a:srgbClr val="CCCCCC"/>
              </a:solidFill>
              <a:ln>
                <a:noFill/>
              </a:ln>
            </p:spPr>
            <p:txBody>
              <a:bodyPr anchor="ctr"/>
              <a:lstStyle/>
              <a:p>
                <a:pPr algn="ctr"/>
                <a:endParaRPr sz="100"/>
              </a:p>
            </p:txBody>
          </p:sp>
          <p:sp>
            <p:nvSpPr>
              <p:cNvPr id="461" name="îṣľîḍé"/>
              <p:cNvSpPr/>
              <p:nvPr/>
            </p:nvSpPr>
            <p:spPr bwMode="auto">
              <a:xfrm>
                <a:off x="3600"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4" y="0"/>
                      <a:pt x="21600" y="1706"/>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62" name="íṧḻïďe"/>
              <p:cNvSpPr/>
              <p:nvPr/>
            </p:nvSpPr>
            <p:spPr bwMode="auto">
              <a:xfrm>
                <a:off x="3376"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3" name="îṣḷïḓê"/>
              <p:cNvSpPr/>
              <p:nvPr/>
            </p:nvSpPr>
            <p:spPr bwMode="auto">
              <a:xfrm>
                <a:off x="3151"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4" name="ïṩḷïḓê"/>
              <p:cNvSpPr/>
              <p:nvPr/>
            </p:nvSpPr>
            <p:spPr bwMode="auto">
              <a:xfrm>
                <a:off x="2927"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5" name="ïṧ1ïdé"/>
              <p:cNvSpPr/>
              <p:nvPr/>
            </p:nvSpPr>
            <p:spPr bwMode="auto">
              <a:xfrm>
                <a:off x="2715"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6" name="ísľïďé"/>
              <p:cNvSpPr/>
              <p:nvPr/>
            </p:nvSpPr>
            <p:spPr bwMode="auto">
              <a:xfrm>
                <a:off x="2490"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7" name="îṩľiḍé"/>
              <p:cNvSpPr/>
              <p:nvPr/>
            </p:nvSpPr>
            <p:spPr bwMode="auto">
              <a:xfrm>
                <a:off x="2266"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68" name="îṥḷïḍè"/>
              <p:cNvSpPr/>
              <p:nvPr/>
            </p:nvSpPr>
            <p:spPr bwMode="auto">
              <a:xfrm>
                <a:off x="2042"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69" name="išľïďè"/>
              <p:cNvSpPr/>
              <p:nvPr/>
            </p:nvSpPr>
            <p:spPr bwMode="auto">
              <a:xfrm>
                <a:off x="1817"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70" name="išḷíḑé"/>
              <p:cNvSpPr/>
              <p:nvPr/>
            </p:nvSpPr>
            <p:spPr bwMode="auto">
              <a:xfrm>
                <a:off x="1593"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71" name="íṣḷíḑé"/>
              <p:cNvSpPr/>
              <p:nvPr/>
            </p:nvSpPr>
            <p:spPr bwMode="auto">
              <a:xfrm>
                <a:off x="1274" y="2186"/>
                <a:ext cx="276"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026" y="21600"/>
                    </a:moveTo>
                    <a:lnTo>
                      <a:pt x="2574" y="21600"/>
                    </a:lnTo>
                    <a:cubicBezTo>
                      <a:pt x="1158" y="21600"/>
                      <a:pt x="0" y="19863"/>
                      <a:pt x="0" y="17740"/>
                    </a:cubicBezTo>
                    <a:lnTo>
                      <a:pt x="0" y="3860"/>
                    </a:lnTo>
                    <a:cubicBezTo>
                      <a:pt x="0" y="1737"/>
                      <a:pt x="1158" y="0"/>
                      <a:pt x="2574" y="0"/>
                    </a:cubicBezTo>
                    <a:lnTo>
                      <a:pt x="19026" y="0"/>
                    </a:lnTo>
                    <a:cubicBezTo>
                      <a:pt x="20442" y="0"/>
                      <a:pt x="21600" y="1737"/>
                      <a:pt x="21600" y="3860"/>
                    </a:cubicBezTo>
                    <a:lnTo>
                      <a:pt x="21600" y="17740"/>
                    </a:lnTo>
                    <a:cubicBezTo>
                      <a:pt x="21600" y="19863"/>
                      <a:pt x="20442" y="21600"/>
                      <a:pt x="19026" y="21600"/>
                    </a:cubicBezTo>
                    <a:close/>
                    <a:moveTo>
                      <a:pt x="19026" y="21600"/>
                    </a:moveTo>
                  </a:path>
                </a:pathLst>
              </a:custGeom>
              <a:solidFill>
                <a:srgbClr val="CCCCCC"/>
              </a:solidFill>
              <a:ln>
                <a:noFill/>
              </a:ln>
            </p:spPr>
            <p:txBody>
              <a:bodyPr anchor="ctr"/>
              <a:lstStyle/>
              <a:p>
                <a:pPr algn="ctr"/>
                <a:endParaRPr sz="100"/>
              </a:p>
            </p:txBody>
          </p:sp>
          <p:sp>
            <p:nvSpPr>
              <p:cNvPr id="472" name="îṧḷiḋè"/>
              <p:cNvSpPr/>
              <p:nvPr/>
            </p:nvSpPr>
            <p:spPr bwMode="auto">
              <a:xfrm>
                <a:off x="1050"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3"/>
                      <a:pt x="1736" y="0"/>
                      <a:pt x="3859" y="0"/>
                    </a:cubicBezTo>
                    <a:lnTo>
                      <a:pt x="17741" y="0"/>
                    </a:lnTo>
                    <a:cubicBezTo>
                      <a:pt x="19864" y="0"/>
                      <a:pt x="21600" y="1623"/>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73" name="íṧḻiḍè"/>
              <p:cNvSpPr/>
              <p:nvPr/>
            </p:nvSpPr>
            <p:spPr bwMode="auto">
              <a:xfrm>
                <a:off x="1747" y="1406"/>
                <a:ext cx="1224" cy="623"/>
              </a:xfrm>
              <a:custGeom>
                <a:avLst/>
                <a:gdLst>
                  <a:gd name="T0" fmla="*/ 4 w 21600"/>
                  <a:gd name="T1" fmla="*/ 1 h 21600"/>
                  <a:gd name="T2" fmla="*/ 0 w 21600"/>
                  <a:gd name="T3" fmla="*/ 1 h 21600"/>
                  <a:gd name="T4" fmla="*/ 0 w 21600"/>
                  <a:gd name="T5" fmla="*/ 0 h 21600"/>
                  <a:gd name="T6" fmla="*/ 0 w 21600"/>
                  <a:gd name="T7" fmla="*/ 0 h 21600"/>
                  <a:gd name="T8" fmla="*/ 0 w 21600"/>
                  <a:gd name="T9" fmla="*/ 0 h 21600"/>
                  <a:gd name="T10" fmla="*/ 4 w 21600"/>
                  <a:gd name="T11" fmla="*/ 0 h 21600"/>
                  <a:gd name="T12" fmla="*/ 4 w 21600"/>
                  <a:gd name="T13" fmla="*/ 0 h 21600"/>
                  <a:gd name="T14" fmla="*/ 4 w 21600"/>
                  <a:gd name="T15" fmla="*/ 0 h 21600"/>
                  <a:gd name="T16" fmla="*/ 4 w 21600"/>
                  <a:gd name="T17" fmla="*/ 1 h 21600"/>
                  <a:gd name="T18" fmla="*/ 4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032" y="21600"/>
                    </a:moveTo>
                    <a:lnTo>
                      <a:pt x="568" y="21600"/>
                    </a:lnTo>
                    <a:cubicBezTo>
                      <a:pt x="255" y="21600"/>
                      <a:pt x="0" y="21098"/>
                      <a:pt x="0" y="20483"/>
                    </a:cubicBezTo>
                    <a:lnTo>
                      <a:pt x="0" y="1117"/>
                    </a:lnTo>
                    <a:cubicBezTo>
                      <a:pt x="0" y="502"/>
                      <a:pt x="255" y="0"/>
                      <a:pt x="568" y="0"/>
                    </a:cubicBezTo>
                    <a:lnTo>
                      <a:pt x="21032" y="0"/>
                    </a:lnTo>
                    <a:cubicBezTo>
                      <a:pt x="21345" y="0"/>
                      <a:pt x="21600" y="502"/>
                      <a:pt x="21600" y="1117"/>
                    </a:cubicBezTo>
                    <a:lnTo>
                      <a:pt x="21600" y="20483"/>
                    </a:lnTo>
                    <a:cubicBezTo>
                      <a:pt x="21600" y="21098"/>
                      <a:pt x="21345" y="21600"/>
                      <a:pt x="21032" y="21600"/>
                    </a:cubicBezTo>
                    <a:close/>
                    <a:moveTo>
                      <a:pt x="21032" y="21600"/>
                    </a:moveTo>
                  </a:path>
                </a:pathLst>
              </a:custGeom>
              <a:solidFill>
                <a:srgbClr val="CCCCCC"/>
              </a:solidFill>
              <a:ln>
                <a:noFill/>
              </a:ln>
            </p:spPr>
            <p:txBody>
              <a:bodyPr anchor="ctr"/>
              <a:lstStyle/>
              <a:p>
                <a:pPr algn="ctr"/>
                <a:endParaRPr sz="100"/>
              </a:p>
            </p:txBody>
          </p:sp>
          <p:sp>
            <p:nvSpPr>
              <p:cNvPr id="474" name="islîḓe"/>
              <p:cNvSpPr/>
              <p:nvPr/>
            </p:nvSpPr>
            <p:spPr bwMode="auto">
              <a:xfrm>
                <a:off x="2372" y="1229"/>
                <a:ext cx="591" cy="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356" y="21600"/>
                    </a:moveTo>
                    <a:lnTo>
                      <a:pt x="244" y="21600"/>
                    </a:lnTo>
                    <a:cubicBezTo>
                      <a:pt x="109" y="21600"/>
                      <a:pt x="0" y="21099"/>
                      <a:pt x="0" y="20484"/>
                    </a:cubicBezTo>
                    <a:lnTo>
                      <a:pt x="0" y="1116"/>
                    </a:lnTo>
                    <a:cubicBezTo>
                      <a:pt x="0" y="503"/>
                      <a:pt x="109" y="0"/>
                      <a:pt x="244" y="0"/>
                    </a:cubicBezTo>
                    <a:lnTo>
                      <a:pt x="21356" y="0"/>
                    </a:lnTo>
                    <a:cubicBezTo>
                      <a:pt x="21490" y="0"/>
                      <a:pt x="21600" y="503"/>
                      <a:pt x="21600" y="1116"/>
                    </a:cubicBezTo>
                    <a:lnTo>
                      <a:pt x="21600" y="20484"/>
                    </a:lnTo>
                    <a:cubicBezTo>
                      <a:pt x="21600" y="21099"/>
                      <a:pt x="21490" y="21600"/>
                      <a:pt x="21356" y="21600"/>
                    </a:cubicBezTo>
                    <a:close/>
                    <a:moveTo>
                      <a:pt x="21356" y="21600"/>
                    </a:moveTo>
                  </a:path>
                </a:pathLst>
              </a:custGeom>
              <a:solidFill>
                <a:srgbClr val="CCCCCC"/>
              </a:solidFill>
              <a:ln>
                <a:noFill/>
              </a:ln>
            </p:spPr>
            <p:txBody>
              <a:bodyPr anchor="ctr"/>
              <a:lstStyle/>
              <a:p>
                <a:pPr algn="ctr"/>
                <a:endParaRPr sz="100"/>
              </a:p>
            </p:txBody>
          </p:sp>
          <p:sp>
            <p:nvSpPr>
              <p:cNvPr id="475" name="íṥlïḑe"/>
              <p:cNvSpPr/>
              <p:nvPr/>
            </p:nvSpPr>
            <p:spPr bwMode="auto">
              <a:xfrm>
                <a:off x="1747" y="1229"/>
                <a:ext cx="590" cy="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356" y="21600"/>
                    </a:moveTo>
                    <a:lnTo>
                      <a:pt x="244" y="21600"/>
                    </a:lnTo>
                    <a:cubicBezTo>
                      <a:pt x="109" y="21600"/>
                      <a:pt x="0" y="21099"/>
                      <a:pt x="0" y="20484"/>
                    </a:cubicBezTo>
                    <a:lnTo>
                      <a:pt x="0" y="1116"/>
                    </a:lnTo>
                    <a:cubicBezTo>
                      <a:pt x="0" y="503"/>
                      <a:pt x="109" y="0"/>
                      <a:pt x="244" y="0"/>
                    </a:cubicBezTo>
                    <a:lnTo>
                      <a:pt x="21356" y="0"/>
                    </a:lnTo>
                    <a:cubicBezTo>
                      <a:pt x="21491" y="0"/>
                      <a:pt x="21600" y="503"/>
                      <a:pt x="21600" y="1116"/>
                    </a:cubicBezTo>
                    <a:lnTo>
                      <a:pt x="21600" y="20484"/>
                    </a:lnTo>
                    <a:cubicBezTo>
                      <a:pt x="21600" y="21099"/>
                      <a:pt x="21491" y="21600"/>
                      <a:pt x="21356" y="21600"/>
                    </a:cubicBezTo>
                    <a:close/>
                    <a:moveTo>
                      <a:pt x="21356" y="21600"/>
                    </a:moveTo>
                  </a:path>
                </a:pathLst>
              </a:custGeom>
              <a:solidFill>
                <a:srgbClr val="CCCCCC"/>
              </a:solidFill>
              <a:ln>
                <a:noFill/>
              </a:ln>
            </p:spPr>
            <p:txBody>
              <a:bodyPr anchor="ctr"/>
              <a:lstStyle/>
              <a:p>
                <a:pPr algn="ctr"/>
                <a:endParaRPr sz="100"/>
              </a:p>
            </p:txBody>
          </p:sp>
          <p:sp>
            <p:nvSpPr>
              <p:cNvPr id="476" name="ï$ḻïḓê"/>
              <p:cNvSpPr/>
              <p:nvPr/>
            </p:nvSpPr>
            <p:spPr bwMode="auto">
              <a:xfrm>
                <a:off x="247" y="3876"/>
                <a:ext cx="4228" cy="451"/>
              </a:xfrm>
              <a:custGeom>
                <a:avLst/>
                <a:gdLst>
                  <a:gd name="T0" fmla="*/ 162 w 21600"/>
                  <a:gd name="T1" fmla="*/ 0 h 21600"/>
                  <a:gd name="T2" fmla="*/ 10 w 21600"/>
                  <a:gd name="T3" fmla="*/ 0 h 21600"/>
                  <a:gd name="T4" fmla="*/ 0 w 21600"/>
                  <a:gd name="T5" fmla="*/ 0 h 21600"/>
                  <a:gd name="T6" fmla="*/ 162 w 21600"/>
                  <a:gd name="T7" fmla="*/ 0 h 21600"/>
                  <a:gd name="T8" fmla="*/ 162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396" y="0"/>
                    </a:lnTo>
                    <a:lnTo>
                      <a:pt x="0" y="21600"/>
                    </a:lnTo>
                    <a:cubicBezTo>
                      <a:pt x="0" y="21600"/>
                      <a:pt x="21600" y="21600"/>
                      <a:pt x="21600" y="21600"/>
                    </a:cubicBezTo>
                    <a:close/>
                    <a:moveTo>
                      <a:pt x="21600" y="21600"/>
                    </a:moveTo>
                  </a:path>
                </a:pathLst>
              </a:custGeom>
              <a:solidFill>
                <a:srgbClr val="4D4D4D"/>
              </a:solidFill>
              <a:ln>
                <a:noFill/>
              </a:ln>
            </p:spPr>
            <p:txBody>
              <a:bodyPr anchor="ctr"/>
              <a:lstStyle/>
              <a:p>
                <a:pPr algn="ctr"/>
                <a:endParaRPr sz="100"/>
              </a:p>
            </p:txBody>
          </p:sp>
          <p:sp>
            <p:nvSpPr>
              <p:cNvPr id="477" name="ïśḻidé"/>
              <p:cNvSpPr/>
              <p:nvPr/>
            </p:nvSpPr>
            <p:spPr bwMode="auto">
              <a:xfrm>
                <a:off x="3246" y="460"/>
                <a:ext cx="577" cy="805"/>
              </a:xfrm>
              <a:custGeom>
                <a:avLst/>
                <a:gdLst>
                  <a:gd name="T0" fmla="*/ 0 w 21600"/>
                  <a:gd name="T1" fmla="*/ 1 h 21600"/>
                  <a:gd name="T2" fmla="*/ 0 w 21600"/>
                  <a:gd name="T3" fmla="*/ 1 h 21600"/>
                  <a:gd name="T4" fmla="*/ 0 w 21600"/>
                  <a:gd name="T5" fmla="*/ 0 h 21600"/>
                  <a:gd name="T6" fmla="*/ 0 w 21600"/>
                  <a:gd name="T7" fmla="*/ 0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535" y="21600"/>
                    </a:moveTo>
                    <a:lnTo>
                      <a:pt x="0" y="21567"/>
                    </a:lnTo>
                    <a:lnTo>
                      <a:pt x="65" y="0"/>
                    </a:lnTo>
                    <a:lnTo>
                      <a:pt x="21600" y="33"/>
                    </a:lnTo>
                    <a:cubicBezTo>
                      <a:pt x="21600" y="33"/>
                      <a:pt x="21535" y="21600"/>
                      <a:pt x="21535" y="21600"/>
                    </a:cubicBezTo>
                    <a:close/>
                    <a:moveTo>
                      <a:pt x="21535" y="21600"/>
                    </a:moveTo>
                  </a:path>
                </a:pathLst>
              </a:custGeom>
              <a:solidFill>
                <a:srgbClr val="F2CAA8"/>
              </a:solidFill>
              <a:ln>
                <a:noFill/>
              </a:ln>
            </p:spPr>
            <p:txBody>
              <a:bodyPr anchor="ctr"/>
              <a:lstStyle/>
              <a:p>
                <a:pPr algn="ctr"/>
                <a:endParaRPr sz="100"/>
              </a:p>
            </p:txBody>
          </p:sp>
          <p:sp>
            <p:nvSpPr>
              <p:cNvPr id="478" name="îşļiḋe"/>
              <p:cNvSpPr/>
              <p:nvPr/>
            </p:nvSpPr>
            <p:spPr bwMode="auto">
              <a:xfrm>
                <a:off x="2762" y="1040"/>
                <a:ext cx="1335" cy="1679"/>
              </a:xfrm>
              <a:custGeom>
                <a:avLst/>
                <a:gdLst>
                  <a:gd name="T0" fmla="*/ 2 w 21196"/>
                  <a:gd name="T1" fmla="*/ 5 h 21011"/>
                  <a:gd name="T2" fmla="*/ 2 w 21196"/>
                  <a:gd name="T3" fmla="*/ 3 h 21011"/>
                  <a:gd name="T4" fmla="*/ 1 w 21196"/>
                  <a:gd name="T5" fmla="*/ 5 h 21011"/>
                  <a:gd name="T6" fmla="*/ 0 w 21196"/>
                  <a:gd name="T7" fmla="*/ 5 h 21011"/>
                  <a:gd name="T8" fmla="*/ 2 w 21196"/>
                  <a:gd name="T9" fmla="*/ 1 h 21011"/>
                  <a:gd name="T10" fmla="*/ 3 w 21196"/>
                  <a:gd name="T11" fmla="*/ 0 h 21011"/>
                  <a:gd name="T12" fmla="*/ 5 w 21196"/>
                  <a:gd name="T13" fmla="*/ 4 h 21011"/>
                  <a:gd name="T14" fmla="*/ 5 w 21196"/>
                  <a:gd name="T15" fmla="*/ 6 h 21011"/>
                  <a:gd name="T16" fmla="*/ 4 w 21196"/>
                  <a:gd name="T17" fmla="*/ 6 h 21011"/>
                  <a:gd name="T18" fmla="*/ 4 w 21196"/>
                  <a:gd name="T19" fmla="*/ 6 h 21011"/>
                  <a:gd name="T20" fmla="*/ 4 w 21196"/>
                  <a:gd name="T21" fmla="*/ 6 h 21011"/>
                  <a:gd name="T22" fmla="*/ 4 w 21196"/>
                  <a:gd name="T23" fmla="*/ 7 h 21011"/>
                  <a:gd name="T24" fmla="*/ 4 w 21196"/>
                  <a:gd name="T25" fmla="*/ 8 h 21011"/>
                  <a:gd name="T26" fmla="*/ 4 w 21196"/>
                  <a:gd name="T27" fmla="*/ 6 h 21011"/>
                  <a:gd name="T28" fmla="*/ 3 w 21196"/>
                  <a:gd name="T29" fmla="*/ 6 h 21011"/>
                  <a:gd name="T30" fmla="*/ 3 w 21196"/>
                  <a:gd name="T31" fmla="*/ 8 h 21011"/>
                  <a:gd name="T32" fmla="*/ 3 w 21196"/>
                  <a:gd name="T33" fmla="*/ 8 h 21011"/>
                  <a:gd name="T34" fmla="*/ 3 w 21196"/>
                  <a:gd name="T35" fmla="*/ 6 h 21011"/>
                  <a:gd name="T36" fmla="*/ 3 w 21196"/>
                  <a:gd name="T37" fmla="*/ 6 h 21011"/>
                  <a:gd name="T38" fmla="*/ 2 w 21196"/>
                  <a:gd name="T39" fmla="*/ 10 h 21011"/>
                  <a:gd name="T40" fmla="*/ 2 w 21196"/>
                  <a:gd name="T41" fmla="*/ 10 h 21011"/>
                  <a:gd name="T42" fmla="*/ 2 w 21196"/>
                  <a:gd name="T43" fmla="*/ 5 h 21011"/>
                  <a:gd name="T44" fmla="*/ 2 w 21196"/>
                  <a:gd name="T45" fmla="*/ 5 h 210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196" h="21011">
                    <a:moveTo>
                      <a:pt x="6957" y="9865"/>
                    </a:moveTo>
                    <a:cubicBezTo>
                      <a:pt x="6979" y="9011"/>
                      <a:pt x="6978" y="7975"/>
                      <a:pt x="6990" y="6750"/>
                    </a:cubicBezTo>
                    <a:lnTo>
                      <a:pt x="3919" y="10473"/>
                    </a:lnTo>
                    <a:cubicBezTo>
                      <a:pt x="2621" y="12048"/>
                      <a:pt x="730" y="11297"/>
                      <a:pt x="0" y="10581"/>
                    </a:cubicBezTo>
                    <a:lnTo>
                      <a:pt x="6074" y="1868"/>
                    </a:lnTo>
                    <a:cubicBezTo>
                      <a:pt x="6921" y="654"/>
                      <a:pt x="9446" y="52"/>
                      <a:pt x="11878" y="3"/>
                    </a:cubicBezTo>
                    <a:cubicBezTo>
                      <a:pt x="16905" y="-100"/>
                      <a:pt x="19970" y="2487"/>
                      <a:pt x="20049" y="7926"/>
                    </a:cubicBezTo>
                    <a:lnTo>
                      <a:pt x="21153" y="12103"/>
                    </a:lnTo>
                    <a:cubicBezTo>
                      <a:pt x="21600" y="13867"/>
                      <a:pt x="18434" y="14347"/>
                      <a:pt x="18001" y="12563"/>
                    </a:cubicBezTo>
                    <a:lnTo>
                      <a:pt x="17575" y="10807"/>
                    </a:lnTo>
                    <a:cubicBezTo>
                      <a:pt x="17485" y="10899"/>
                      <a:pt x="17345" y="10990"/>
                      <a:pt x="17212" y="11067"/>
                    </a:cubicBezTo>
                    <a:lnTo>
                      <a:pt x="17590" y="14580"/>
                    </a:lnTo>
                    <a:cubicBezTo>
                      <a:pt x="17809" y="16390"/>
                      <a:pt x="14608" y="16401"/>
                      <a:pt x="14408" y="14881"/>
                    </a:cubicBezTo>
                    <a:lnTo>
                      <a:pt x="14025" y="11972"/>
                    </a:lnTo>
                    <a:cubicBezTo>
                      <a:pt x="13932" y="11989"/>
                      <a:pt x="13740" y="11991"/>
                      <a:pt x="13671" y="11993"/>
                    </a:cubicBezTo>
                    <a:lnTo>
                      <a:pt x="13772" y="15709"/>
                    </a:lnTo>
                    <a:cubicBezTo>
                      <a:pt x="13817" y="17384"/>
                      <a:pt x="10605" y="17415"/>
                      <a:pt x="10567" y="15751"/>
                    </a:cubicBezTo>
                    <a:lnTo>
                      <a:pt x="10453" y="11446"/>
                    </a:lnTo>
                    <a:cubicBezTo>
                      <a:pt x="10308" y="11387"/>
                      <a:pt x="10165" y="11324"/>
                      <a:pt x="10027" y="11255"/>
                    </a:cubicBezTo>
                    <a:lnTo>
                      <a:pt x="9124" y="19862"/>
                    </a:lnTo>
                    <a:cubicBezTo>
                      <a:pt x="8953" y="21500"/>
                      <a:pt x="5752" y="21351"/>
                      <a:pt x="5931" y="19643"/>
                    </a:cubicBezTo>
                    <a:cubicBezTo>
                      <a:pt x="5931" y="19643"/>
                      <a:pt x="6957" y="9865"/>
                      <a:pt x="6957" y="9865"/>
                    </a:cubicBezTo>
                    <a:close/>
                    <a:moveTo>
                      <a:pt x="6957" y="9865"/>
                    </a:moveTo>
                  </a:path>
                </a:pathLst>
              </a:custGeom>
              <a:solidFill>
                <a:srgbClr val="F2CAA8"/>
              </a:solidFill>
              <a:ln>
                <a:noFill/>
              </a:ln>
            </p:spPr>
            <p:txBody>
              <a:bodyPr anchor="ctr"/>
              <a:lstStyle/>
              <a:p>
                <a:pPr algn="ctr"/>
                <a:endParaRPr sz="100"/>
              </a:p>
            </p:txBody>
          </p:sp>
          <p:sp>
            <p:nvSpPr>
              <p:cNvPr id="479" name="íSľîḍè"/>
              <p:cNvSpPr/>
              <p:nvPr/>
            </p:nvSpPr>
            <p:spPr bwMode="auto">
              <a:xfrm>
                <a:off x="3175" y="697"/>
                <a:ext cx="706" cy="220"/>
              </a:xfrm>
              <a:custGeom>
                <a:avLst/>
                <a:gdLst>
                  <a:gd name="T0" fmla="*/ 1 w 21600"/>
                  <a:gd name="T1" fmla="*/ 0 h 21600"/>
                  <a:gd name="T2" fmla="*/ 0 w 21600"/>
                  <a:gd name="T3" fmla="*/ 0 h 21600"/>
                  <a:gd name="T4" fmla="*/ 0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586" y="21600"/>
                    </a:moveTo>
                    <a:lnTo>
                      <a:pt x="0" y="21449"/>
                    </a:lnTo>
                    <a:lnTo>
                      <a:pt x="14" y="0"/>
                    </a:lnTo>
                    <a:lnTo>
                      <a:pt x="21600" y="151"/>
                    </a:lnTo>
                    <a:cubicBezTo>
                      <a:pt x="21600" y="151"/>
                      <a:pt x="21586" y="21600"/>
                      <a:pt x="21586" y="21600"/>
                    </a:cubicBezTo>
                    <a:close/>
                    <a:moveTo>
                      <a:pt x="21586" y="21600"/>
                    </a:moveTo>
                  </a:path>
                </a:pathLst>
              </a:custGeom>
              <a:solidFill>
                <a:srgbClr val="3F72A1"/>
              </a:solidFill>
              <a:ln>
                <a:noFill/>
              </a:ln>
            </p:spPr>
            <p:txBody>
              <a:bodyPr anchor="ctr"/>
              <a:lstStyle/>
              <a:p>
                <a:pPr algn="ctr"/>
                <a:endParaRPr sz="100"/>
              </a:p>
            </p:txBody>
          </p:sp>
          <p:sp>
            <p:nvSpPr>
              <p:cNvPr id="480" name="íṧḻîde"/>
              <p:cNvSpPr/>
              <p:nvPr/>
            </p:nvSpPr>
            <p:spPr bwMode="auto">
              <a:xfrm>
                <a:off x="3104" y="0"/>
                <a:ext cx="847" cy="703"/>
              </a:xfrm>
              <a:custGeom>
                <a:avLst/>
                <a:gdLst>
                  <a:gd name="T0" fmla="*/ 0 w 21600"/>
                  <a:gd name="T1" fmla="*/ 0 h 21600"/>
                  <a:gd name="T2" fmla="*/ 0 w 21600"/>
                  <a:gd name="T3" fmla="*/ 1 h 21600"/>
                  <a:gd name="T4" fmla="*/ 1 w 21600"/>
                  <a:gd name="T5" fmla="*/ 1 h 21600"/>
                  <a:gd name="T6" fmla="*/ 1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30" y="21543"/>
                    </a:lnTo>
                    <a:lnTo>
                      <a:pt x="21600" y="21600"/>
                    </a:lnTo>
                    <a:lnTo>
                      <a:pt x="21570" y="0"/>
                    </a:lnTo>
                    <a:cubicBezTo>
                      <a:pt x="21570" y="0"/>
                      <a:pt x="0" y="0"/>
                      <a:pt x="0" y="0"/>
                    </a:cubicBezTo>
                    <a:close/>
                    <a:moveTo>
                      <a:pt x="0" y="0"/>
                    </a:moveTo>
                  </a:path>
                </a:pathLst>
              </a:custGeom>
              <a:solidFill>
                <a:srgbClr val="FFCD60"/>
              </a:solidFill>
              <a:ln>
                <a:noFill/>
              </a:ln>
            </p:spPr>
            <p:txBody>
              <a:bodyPr anchor="ctr"/>
              <a:lstStyle/>
              <a:p>
                <a:pPr algn="ctr"/>
                <a:endParaRPr sz="100"/>
              </a:p>
            </p:txBody>
          </p:sp>
          <p:sp>
            <p:nvSpPr>
              <p:cNvPr id="481" name="îŝlîde"/>
              <p:cNvSpPr/>
              <p:nvPr/>
            </p:nvSpPr>
            <p:spPr bwMode="auto">
              <a:xfrm>
                <a:off x="1038" y="460"/>
                <a:ext cx="577" cy="805"/>
              </a:xfrm>
              <a:custGeom>
                <a:avLst/>
                <a:gdLst>
                  <a:gd name="T0" fmla="*/ 0 w 21600"/>
                  <a:gd name="T1" fmla="*/ 1 h 21600"/>
                  <a:gd name="T2" fmla="*/ 0 w 21600"/>
                  <a:gd name="T3" fmla="*/ 1 h 21600"/>
                  <a:gd name="T4" fmla="*/ 0 w 21600"/>
                  <a:gd name="T5" fmla="*/ 0 h 21600"/>
                  <a:gd name="T6" fmla="*/ 0 w 21600"/>
                  <a:gd name="T7" fmla="*/ 0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7"/>
                    </a:moveTo>
                    <a:lnTo>
                      <a:pt x="21535" y="21600"/>
                    </a:lnTo>
                    <a:lnTo>
                      <a:pt x="21600" y="33"/>
                    </a:lnTo>
                    <a:lnTo>
                      <a:pt x="65" y="0"/>
                    </a:lnTo>
                    <a:cubicBezTo>
                      <a:pt x="65" y="0"/>
                      <a:pt x="0" y="21567"/>
                      <a:pt x="0" y="21567"/>
                    </a:cubicBezTo>
                    <a:close/>
                    <a:moveTo>
                      <a:pt x="0" y="21567"/>
                    </a:moveTo>
                  </a:path>
                </a:pathLst>
              </a:custGeom>
              <a:solidFill>
                <a:srgbClr val="F2CAA8"/>
              </a:solidFill>
              <a:ln>
                <a:noFill/>
              </a:ln>
            </p:spPr>
            <p:txBody>
              <a:bodyPr anchor="ctr"/>
              <a:lstStyle/>
              <a:p>
                <a:pPr algn="ctr"/>
                <a:endParaRPr sz="100"/>
              </a:p>
            </p:txBody>
          </p:sp>
          <p:sp>
            <p:nvSpPr>
              <p:cNvPr id="482" name="íŝ1iḋe"/>
              <p:cNvSpPr/>
              <p:nvPr/>
            </p:nvSpPr>
            <p:spPr bwMode="auto">
              <a:xfrm>
                <a:off x="696" y="1028"/>
                <a:ext cx="1398" cy="1726"/>
              </a:xfrm>
              <a:custGeom>
                <a:avLst/>
                <a:gdLst>
                  <a:gd name="T0" fmla="*/ 4 w 21206"/>
                  <a:gd name="T1" fmla="*/ 5 h 21060"/>
                  <a:gd name="T2" fmla="*/ 4 w 21206"/>
                  <a:gd name="T3" fmla="*/ 4 h 21060"/>
                  <a:gd name="T4" fmla="*/ 5 w 21206"/>
                  <a:gd name="T5" fmla="*/ 5 h 21060"/>
                  <a:gd name="T6" fmla="*/ 6 w 21206"/>
                  <a:gd name="T7" fmla="*/ 6 h 21060"/>
                  <a:gd name="T8" fmla="*/ 4 w 21206"/>
                  <a:gd name="T9" fmla="*/ 1 h 21060"/>
                  <a:gd name="T10" fmla="*/ 3 w 21206"/>
                  <a:gd name="T11" fmla="*/ 0 h 21060"/>
                  <a:gd name="T12" fmla="*/ 1 w 21206"/>
                  <a:gd name="T13" fmla="*/ 4 h 21060"/>
                  <a:gd name="T14" fmla="*/ 0 w 21206"/>
                  <a:gd name="T15" fmla="*/ 9 h 21060"/>
                  <a:gd name="T16" fmla="*/ 1 w 21206"/>
                  <a:gd name="T17" fmla="*/ 9 h 21060"/>
                  <a:gd name="T18" fmla="*/ 1 w 21206"/>
                  <a:gd name="T19" fmla="*/ 6 h 21060"/>
                  <a:gd name="T20" fmla="*/ 1 w 21206"/>
                  <a:gd name="T21" fmla="*/ 6 h 21060"/>
                  <a:gd name="T22" fmla="*/ 1 w 21206"/>
                  <a:gd name="T23" fmla="*/ 10 h 21060"/>
                  <a:gd name="T24" fmla="*/ 2 w 21206"/>
                  <a:gd name="T25" fmla="*/ 10 h 21060"/>
                  <a:gd name="T26" fmla="*/ 2 w 21206"/>
                  <a:gd name="T27" fmla="*/ 6 h 21060"/>
                  <a:gd name="T28" fmla="*/ 2 w 21206"/>
                  <a:gd name="T29" fmla="*/ 6 h 21060"/>
                  <a:gd name="T30" fmla="*/ 2 w 21206"/>
                  <a:gd name="T31" fmla="*/ 11 h 21060"/>
                  <a:gd name="T32" fmla="*/ 3 w 21206"/>
                  <a:gd name="T33" fmla="*/ 11 h 21060"/>
                  <a:gd name="T34" fmla="*/ 3 w 21206"/>
                  <a:gd name="T35" fmla="*/ 6 h 21060"/>
                  <a:gd name="T36" fmla="*/ 3 w 21206"/>
                  <a:gd name="T37" fmla="*/ 6 h 21060"/>
                  <a:gd name="T38" fmla="*/ 4 w 21206"/>
                  <a:gd name="T39" fmla="*/ 11 h 21060"/>
                  <a:gd name="T40" fmla="*/ 4 w 21206"/>
                  <a:gd name="T41" fmla="*/ 11 h 21060"/>
                  <a:gd name="T42" fmla="*/ 4 w 21206"/>
                  <a:gd name="T43" fmla="*/ 5 h 21060"/>
                  <a:gd name="T44" fmla="*/ 4 w 21206"/>
                  <a:gd name="T45" fmla="*/ 5 h 210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206" h="21060">
                    <a:moveTo>
                      <a:pt x="14584" y="9637"/>
                    </a:moveTo>
                    <a:cubicBezTo>
                      <a:pt x="14568" y="8804"/>
                      <a:pt x="14574" y="7794"/>
                      <a:pt x="14569" y="6600"/>
                    </a:cubicBezTo>
                    <a:lnTo>
                      <a:pt x="17401" y="10041"/>
                    </a:lnTo>
                    <a:cubicBezTo>
                      <a:pt x="18658" y="11568"/>
                      <a:pt x="20618" y="10966"/>
                      <a:pt x="21206" y="10225"/>
                    </a:cubicBezTo>
                    <a:lnTo>
                      <a:pt x="15470" y="1842"/>
                    </a:lnTo>
                    <a:cubicBezTo>
                      <a:pt x="14660" y="659"/>
                      <a:pt x="12258" y="60"/>
                      <a:pt x="9934" y="4"/>
                    </a:cubicBezTo>
                    <a:cubicBezTo>
                      <a:pt x="5132" y="-113"/>
                      <a:pt x="2190" y="2399"/>
                      <a:pt x="2086" y="7702"/>
                    </a:cubicBezTo>
                    <a:lnTo>
                      <a:pt x="43" y="15744"/>
                    </a:lnTo>
                    <a:cubicBezTo>
                      <a:pt x="-394" y="17463"/>
                      <a:pt x="2628" y="17941"/>
                      <a:pt x="3051" y="16203"/>
                    </a:cubicBezTo>
                    <a:lnTo>
                      <a:pt x="4434" y="10520"/>
                    </a:lnTo>
                    <a:cubicBezTo>
                      <a:pt x="4520" y="10610"/>
                      <a:pt x="4653" y="10699"/>
                      <a:pt x="4780" y="10775"/>
                    </a:cubicBezTo>
                    <a:lnTo>
                      <a:pt x="3835" y="18408"/>
                    </a:lnTo>
                    <a:cubicBezTo>
                      <a:pt x="3617" y="20172"/>
                      <a:pt x="6675" y="20193"/>
                      <a:pt x="6874" y="18712"/>
                    </a:cubicBezTo>
                    <a:lnTo>
                      <a:pt x="7820" y="11668"/>
                    </a:lnTo>
                    <a:cubicBezTo>
                      <a:pt x="7909" y="11684"/>
                      <a:pt x="8092" y="11687"/>
                      <a:pt x="8158" y="11690"/>
                    </a:cubicBezTo>
                    <a:lnTo>
                      <a:pt x="7932" y="19813"/>
                    </a:lnTo>
                    <a:cubicBezTo>
                      <a:pt x="7887" y="21446"/>
                      <a:pt x="10949" y="21487"/>
                      <a:pt x="10994" y="19865"/>
                    </a:cubicBezTo>
                    <a:lnTo>
                      <a:pt x="11236" y="11167"/>
                    </a:lnTo>
                    <a:cubicBezTo>
                      <a:pt x="11375" y="11110"/>
                      <a:pt x="11511" y="11048"/>
                      <a:pt x="11644" y="10982"/>
                    </a:cubicBezTo>
                    <a:lnTo>
                      <a:pt x="12461" y="19377"/>
                    </a:lnTo>
                    <a:cubicBezTo>
                      <a:pt x="12616" y="20975"/>
                      <a:pt x="15675" y="20840"/>
                      <a:pt x="15513" y="19175"/>
                    </a:cubicBezTo>
                    <a:cubicBezTo>
                      <a:pt x="15513" y="19175"/>
                      <a:pt x="14584" y="9637"/>
                      <a:pt x="14584" y="9637"/>
                    </a:cubicBezTo>
                    <a:close/>
                    <a:moveTo>
                      <a:pt x="14584" y="9637"/>
                    </a:moveTo>
                  </a:path>
                </a:pathLst>
              </a:custGeom>
              <a:solidFill>
                <a:srgbClr val="F2CAA8"/>
              </a:solidFill>
              <a:ln>
                <a:noFill/>
              </a:ln>
            </p:spPr>
            <p:txBody>
              <a:bodyPr anchor="ctr"/>
              <a:lstStyle/>
              <a:p>
                <a:pPr algn="ctr"/>
                <a:endParaRPr sz="100"/>
              </a:p>
            </p:txBody>
          </p:sp>
          <p:sp>
            <p:nvSpPr>
              <p:cNvPr id="483" name="íS1îdê"/>
              <p:cNvSpPr/>
              <p:nvPr/>
            </p:nvSpPr>
            <p:spPr bwMode="auto">
              <a:xfrm>
                <a:off x="979" y="697"/>
                <a:ext cx="706" cy="219"/>
              </a:xfrm>
              <a:custGeom>
                <a:avLst/>
                <a:gdLst>
                  <a:gd name="T0" fmla="*/ 0 w 21600"/>
                  <a:gd name="T1" fmla="*/ 0 h 21600"/>
                  <a:gd name="T2" fmla="*/ 1 w 21600"/>
                  <a:gd name="T3" fmla="*/ 0 h 21600"/>
                  <a:gd name="T4" fmla="*/ 1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449"/>
                    </a:moveTo>
                    <a:lnTo>
                      <a:pt x="21586" y="21600"/>
                    </a:lnTo>
                    <a:lnTo>
                      <a:pt x="21600" y="151"/>
                    </a:lnTo>
                    <a:lnTo>
                      <a:pt x="14" y="0"/>
                    </a:lnTo>
                    <a:cubicBezTo>
                      <a:pt x="14" y="0"/>
                      <a:pt x="0" y="21449"/>
                      <a:pt x="0" y="21449"/>
                    </a:cubicBezTo>
                    <a:close/>
                    <a:moveTo>
                      <a:pt x="0" y="21449"/>
                    </a:moveTo>
                  </a:path>
                </a:pathLst>
              </a:custGeom>
              <a:solidFill>
                <a:srgbClr val="3F72A1"/>
              </a:solidFill>
              <a:ln>
                <a:noFill/>
              </a:ln>
            </p:spPr>
            <p:txBody>
              <a:bodyPr anchor="ctr"/>
              <a:lstStyle/>
              <a:p>
                <a:pPr algn="ctr"/>
                <a:endParaRPr sz="100"/>
              </a:p>
            </p:txBody>
          </p:sp>
          <p:sp>
            <p:nvSpPr>
              <p:cNvPr id="484" name="î$liḑé"/>
              <p:cNvSpPr/>
              <p:nvPr/>
            </p:nvSpPr>
            <p:spPr bwMode="auto">
              <a:xfrm>
                <a:off x="908" y="0"/>
                <a:ext cx="847" cy="698"/>
              </a:xfrm>
              <a:custGeom>
                <a:avLst/>
                <a:gdLst>
                  <a:gd name="T0" fmla="*/ 1 w 21600"/>
                  <a:gd name="T1" fmla="*/ 0 h 21600"/>
                  <a:gd name="T2" fmla="*/ 1 w 21600"/>
                  <a:gd name="T3" fmla="*/ 1 h 21600"/>
                  <a:gd name="T4" fmla="*/ 0 w 21600"/>
                  <a:gd name="T5" fmla="*/ 1 h 21600"/>
                  <a:gd name="T6" fmla="*/ 0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21600" y="21600"/>
                    </a:lnTo>
                    <a:lnTo>
                      <a:pt x="0" y="21543"/>
                    </a:lnTo>
                    <a:lnTo>
                      <a:pt x="0" y="0"/>
                    </a:lnTo>
                    <a:cubicBezTo>
                      <a:pt x="0" y="0"/>
                      <a:pt x="21600" y="0"/>
                      <a:pt x="21600" y="0"/>
                    </a:cubicBezTo>
                    <a:close/>
                    <a:moveTo>
                      <a:pt x="21600" y="0"/>
                    </a:moveTo>
                  </a:path>
                </a:pathLst>
              </a:custGeom>
              <a:solidFill>
                <a:srgbClr val="FFCD60"/>
              </a:solidFill>
              <a:ln>
                <a:noFill/>
              </a:ln>
            </p:spPr>
            <p:txBody>
              <a:bodyPr anchor="ctr"/>
              <a:lstStyle/>
              <a:p>
                <a:pPr algn="ctr"/>
                <a:endParaRPr sz="100"/>
              </a:p>
            </p:txBody>
          </p:sp>
          <p:sp>
            <p:nvSpPr>
              <p:cNvPr id="485" name="îśḷíḍê"/>
              <p:cNvSpPr/>
              <p:nvPr/>
            </p:nvSpPr>
            <p:spPr bwMode="auto">
              <a:xfrm>
                <a:off x="3104" y="0"/>
                <a:ext cx="424" cy="702"/>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60" y="21572"/>
                    </a:lnTo>
                    <a:lnTo>
                      <a:pt x="21600" y="21600"/>
                    </a:lnTo>
                    <a:lnTo>
                      <a:pt x="21540" y="0"/>
                    </a:lnTo>
                    <a:cubicBezTo>
                      <a:pt x="21540" y="0"/>
                      <a:pt x="0" y="0"/>
                      <a:pt x="0" y="0"/>
                    </a:cubicBezTo>
                    <a:close/>
                    <a:moveTo>
                      <a:pt x="0" y="0"/>
                    </a:moveTo>
                  </a:path>
                </a:pathLst>
              </a:custGeom>
              <a:solidFill>
                <a:srgbClr val="FFAE00"/>
              </a:solidFill>
              <a:ln>
                <a:noFill/>
              </a:ln>
            </p:spPr>
            <p:txBody>
              <a:bodyPr anchor="ctr"/>
              <a:lstStyle/>
              <a:p>
                <a:pPr algn="ctr"/>
                <a:endParaRPr sz="100"/>
              </a:p>
            </p:txBody>
          </p:sp>
          <p:sp>
            <p:nvSpPr>
              <p:cNvPr id="486" name="ïślïḑè"/>
              <p:cNvSpPr/>
              <p:nvPr/>
            </p:nvSpPr>
            <p:spPr bwMode="auto">
              <a:xfrm>
                <a:off x="908" y="0"/>
                <a:ext cx="424" cy="697"/>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572"/>
                    </a:lnTo>
                    <a:lnTo>
                      <a:pt x="21600" y="21600"/>
                    </a:lnTo>
                    <a:lnTo>
                      <a:pt x="21600" y="0"/>
                    </a:lnTo>
                    <a:cubicBezTo>
                      <a:pt x="21600" y="0"/>
                      <a:pt x="0" y="0"/>
                      <a:pt x="0" y="0"/>
                    </a:cubicBezTo>
                    <a:close/>
                    <a:moveTo>
                      <a:pt x="0" y="0"/>
                    </a:moveTo>
                  </a:path>
                </a:pathLst>
              </a:custGeom>
              <a:solidFill>
                <a:srgbClr val="FFAE00"/>
              </a:solidFill>
              <a:ln>
                <a:noFill/>
              </a:ln>
            </p:spPr>
            <p:txBody>
              <a:bodyPr anchor="ctr"/>
              <a:lstStyle/>
              <a:p>
                <a:pPr algn="ctr"/>
                <a:endParaRPr sz="100"/>
              </a:p>
            </p:txBody>
          </p:sp>
        </p:grpSp>
        <p:sp>
          <p:nvSpPr>
            <p:cNvPr id="373" name="íşḷíḑé"/>
            <p:cNvSpPr/>
            <p:nvPr/>
          </p:nvSpPr>
          <p:spPr bwMode="auto">
            <a:xfrm>
              <a:off x="9258300" y="2882900"/>
              <a:ext cx="5689600" cy="0"/>
            </a:xfrm>
            <a:prstGeom prst="line">
              <a:avLst/>
            </a:prstGeom>
            <a:noFill/>
            <a:ln w="38100">
              <a:solidFill>
                <a:srgbClr val="B3B3B3">
                  <a:alpha val="59999"/>
                </a:srgbClr>
              </a:solidFill>
              <a:miter lim="800000"/>
            </a:ln>
          </p:spPr>
          <p:txBody>
            <a:bodyPr anchor="ctr"/>
            <a:lstStyle/>
            <a:p>
              <a:pPr algn="ctr"/>
              <a:endParaRPr sz="100"/>
            </a:p>
          </p:txBody>
        </p:sp>
        <p:sp>
          <p:nvSpPr>
            <p:cNvPr id="374" name="iśḷíḋè"/>
            <p:cNvSpPr/>
            <p:nvPr/>
          </p:nvSpPr>
          <p:spPr bwMode="auto">
            <a:xfrm>
              <a:off x="9448800" y="3098800"/>
              <a:ext cx="5372100" cy="0"/>
            </a:xfrm>
            <a:prstGeom prst="line">
              <a:avLst/>
            </a:prstGeom>
            <a:noFill/>
            <a:ln w="38100">
              <a:solidFill>
                <a:srgbClr val="B3B3B3">
                  <a:alpha val="59999"/>
                </a:srgbClr>
              </a:solidFill>
              <a:miter lim="800000"/>
            </a:ln>
          </p:spPr>
          <p:txBody>
            <a:bodyPr anchor="ctr"/>
            <a:lstStyle/>
            <a:p>
              <a:pPr algn="ctr"/>
              <a:endParaRPr sz="100"/>
            </a:p>
          </p:txBody>
        </p:sp>
      </p:grpSp>
      <p:grpSp>
        <p:nvGrpSpPr>
          <p:cNvPr id="62" name="íṣḻîḍe"/>
          <p:cNvGrpSpPr/>
          <p:nvPr/>
        </p:nvGrpSpPr>
        <p:grpSpPr>
          <a:xfrm>
            <a:off x="4478867" y="2446867"/>
            <a:ext cx="693420" cy="693420"/>
            <a:chOff x="2830619" y="3443413"/>
            <a:chExt cx="991102" cy="991100"/>
          </a:xfrm>
        </p:grpSpPr>
        <p:sp>
          <p:nvSpPr>
            <p:cNvPr id="46" name="ïsľiďè"/>
            <p:cNvSpPr/>
            <p:nvPr/>
          </p:nvSpPr>
          <p:spPr>
            <a:xfrm>
              <a:off x="2830619" y="3443413"/>
              <a:ext cx="991102" cy="991100"/>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lnSpcReduction="20000"/>
            </a:bodyPr>
            <a:lstStyle/>
            <a:p>
              <a:pPr algn="ctr" defTabSz="913765"/>
              <a:endParaRPr lang="zh-CN" altLang="en-US" sz="2665" b="1" dirty="0">
                <a:solidFill>
                  <a:schemeClr val="bg1"/>
                </a:solidFill>
              </a:endParaRPr>
            </a:p>
          </p:txBody>
        </p:sp>
        <p:sp>
          <p:nvSpPr>
            <p:cNvPr id="57" name="ïSḻíḓe"/>
            <p:cNvSpPr/>
            <p:nvPr/>
          </p:nvSpPr>
          <p:spPr>
            <a:xfrm>
              <a:off x="3153220" y="3740843"/>
              <a:ext cx="354322"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grpSp>
        <p:nvGrpSpPr>
          <p:cNvPr id="4" name="íṣḻîḍe"/>
          <p:cNvGrpSpPr/>
          <p:nvPr/>
        </p:nvGrpSpPr>
        <p:grpSpPr>
          <a:xfrm>
            <a:off x="4478867" y="3646593"/>
            <a:ext cx="693420" cy="693420"/>
            <a:chOff x="2830619" y="3443413"/>
            <a:chExt cx="991102" cy="991100"/>
          </a:xfrm>
        </p:grpSpPr>
        <p:sp>
          <p:nvSpPr>
            <p:cNvPr id="5" name="ïsľiďè"/>
            <p:cNvSpPr/>
            <p:nvPr/>
          </p:nvSpPr>
          <p:spPr>
            <a:xfrm>
              <a:off x="2830619" y="3443413"/>
              <a:ext cx="991102" cy="991100"/>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lnSpcReduction="20000"/>
            </a:bodyPr>
            <a:lstStyle/>
            <a:p>
              <a:pPr algn="ctr" defTabSz="913765"/>
              <a:endParaRPr lang="zh-CN" altLang="en-US" sz="2665" b="1" dirty="0">
                <a:solidFill>
                  <a:schemeClr val="bg1"/>
                </a:solidFill>
              </a:endParaRPr>
            </a:p>
          </p:txBody>
        </p:sp>
        <p:sp>
          <p:nvSpPr>
            <p:cNvPr id="6" name="ïSḻíḓe"/>
            <p:cNvSpPr/>
            <p:nvPr/>
          </p:nvSpPr>
          <p:spPr>
            <a:xfrm>
              <a:off x="3153220" y="3740843"/>
              <a:ext cx="354322"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sp>
        <p:nvSpPr>
          <p:cNvPr id="3" name="文本框 2"/>
          <p:cNvSpPr txBox="1"/>
          <p:nvPr/>
        </p:nvSpPr>
        <p:spPr>
          <a:xfrm>
            <a:off x="5764530" y="2507615"/>
            <a:ext cx="4858385" cy="706755"/>
          </a:xfrm>
          <a:prstGeom prst="rect">
            <a:avLst/>
          </a:prstGeom>
          <a:noFill/>
        </p:spPr>
        <p:txBody>
          <a:bodyPr wrap="square" rtlCol="0" anchor="t">
            <a:spAutoFit/>
          </a:bodyPr>
          <a:p>
            <a:pPr marR="0" algn="just" defTabSz="914400" fontAlgn="auto">
              <a:lnSpc>
                <a:spcPct val="100000"/>
              </a:lnSpc>
              <a:buClrTx/>
              <a:buSzTx/>
              <a:buFontTx/>
              <a:defRPr/>
            </a:pPr>
            <a:r>
              <a:rPr kumimoji="1" lang="zh-CN" altLang="en-US" sz="20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经常检查电气设备的保护接地、接零装置，保证连接牢固。</a:t>
            </a:r>
            <a:endParaRPr lang="zh-CN" altLang="en-US" sz="2000"/>
          </a:p>
        </p:txBody>
      </p:sp>
      <p:sp>
        <p:nvSpPr>
          <p:cNvPr id="7" name="文本框 6"/>
          <p:cNvSpPr txBox="1"/>
          <p:nvPr/>
        </p:nvSpPr>
        <p:spPr>
          <a:xfrm>
            <a:off x="5764530" y="3665220"/>
            <a:ext cx="4858385" cy="1014730"/>
          </a:xfrm>
          <a:prstGeom prst="rect">
            <a:avLst/>
          </a:prstGeom>
          <a:noFill/>
        </p:spPr>
        <p:txBody>
          <a:bodyPr wrap="square" rtlCol="0" anchor="t">
            <a:spAutoFit/>
          </a:bodyPr>
          <a:p>
            <a:pPr marR="0" algn="just" defTabSz="914400" fontAlgn="auto">
              <a:lnSpc>
                <a:spcPct val="100000"/>
              </a:lnSpc>
              <a:buClrTx/>
              <a:buSzTx/>
              <a:buFontTx/>
              <a:defRPr/>
            </a:pPr>
            <a:r>
              <a:rPr kumimoji="1" lang="zh-CN" altLang="en-US" sz="20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在移动电风扇、照明灯、电焊机等电气设备时，必须先切断电源，并保护好导线，以免磨损或拉断。</a:t>
            </a:r>
            <a:endParaRPr lang="zh-CN" altLang="en-US" sz="200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460" name="Text Box 4"/>
          <p:cNvSpPr txBox="1">
            <a:spLocks noChangeArrowheads="1"/>
          </p:cNvSpPr>
          <p:nvPr/>
        </p:nvSpPr>
        <p:spPr bwMode="auto">
          <a:xfrm>
            <a:off x="621453" y="1983317"/>
            <a:ext cx="3048000" cy="6661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buClrTx/>
              <a:buSzTx/>
              <a:buFontTx/>
              <a:defRPr/>
            </a:pPr>
            <a:r>
              <a:rPr kumimoji="1" lang="zh-CN" altLang="en-US" sz="3735"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注意事项</a:t>
            </a:r>
            <a:endParaRPr kumimoji="1" lang="zh-CN" altLang="en-US" sz="3735"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grpSp>
        <p:nvGrpSpPr>
          <p:cNvPr id="371" name="ïṧ1íď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bwMode="auto">
          <a:xfrm>
            <a:off x="259927" y="2945553"/>
            <a:ext cx="3673687" cy="3512820"/>
            <a:chOff x="8305800" y="2335213"/>
            <a:chExt cx="7478713" cy="7151687"/>
          </a:xfrm>
        </p:grpSpPr>
        <p:grpSp>
          <p:nvGrpSpPr>
            <p:cNvPr id="372" name="îṡ1íḋè"/>
            <p:cNvGrpSpPr/>
            <p:nvPr/>
          </p:nvGrpSpPr>
          <p:grpSpPr bwMode="auto">
            <a:xfrm rot="10800000" flipH="1">
              <a:off x="8305800" y="2335213"/>
              <a:ext cx="7478713" cy="7151687"/>
              <a:chOff x="0" y="0"/>
              <a:chExt cx="4711" cy="4504"/>
            </a:xfrm>
          </p:grpSpPr>
          <p:sp>
            <p:nvSpPr>
              <p:cNvPr id="375" name="ïṣliḋê"/>
              <p:cNvSpPr/>
              <p:nvPr/>
            </p:nvSpPr>
            <p:spPr bwMode="auto">
              <a:xfrm>
                <a:off x="377" y="1122"/>
                <a:ext cx="3947" cy="2625"/>
              </a:xfrm>
              <a:custGeom>
                <a:avLst/>
                <a:gdLst>
                  <a:gd name="T0" fmla="*/ 129 w 21600"/>
                  <a:gd name="T1" fmla="*/ 39 h 21600"/>
                  <a:gd name="T2" fmla="*/ 3 w 21600"/>
                  <a:gd name="T3" fmla="*/ 39 h 21600"/>
                  <a:gd name="T4" fmla="*/ 0 w 21600"/>
                  <a:gd name="T5" fmla="*/ 37 h 21600"/>
                  <a:gd name="T6" fmla="*/ 0 w 21600"/>
                  <a:gd name="T7" fmla="*/ 1 h 21600"/>
                  <a:gd name="T8" fmla="*/ 3 w 21600"/>
                  <a:gd name="T9" fmla="*/ 0 h 21600"/>
                  <a:gd name="T10" fmla="*/ 129 w 21600"/>
                  <a:gd name="T11" fmla="*/ 0 h 21600"/>
                  <a:gd name="T12" fmla="*/ 132 w 21600"/>
                  <a:gd name="T13" fmla="*/ 1 h 21600"/>
                  <a:gd name="T14" fmla="*/ 132 w 21600"/>
                  <a:gd name="T15" fmla="*/ 37 h 21600"/>
                  <a:gd name="T16" fmla="*/ 129 w 21600"/>
                  <a:gd name="T17" fmla="*/ 39 h 21600"/>
                  <a:gd name="T18" fmla="*/ 129 w 21600"/>
                  <a:gd name="T19" fmla="*/ 3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119" y="21600"/>
                    </a:moveTo>
                    <a:lnTo>
                      <a:pt x="481" y="21600"/>
                    </a:lnTo>
                    <a:cubicBezTo>
                      <a:pt x="217" y="21600"/>
                      <a:pt x="0" y="21274"/>
                      <a:pt x="0" y="20875"/>
                    </a:cubicBezTo>
                    <a:lnTo>
                      <a:pt x="0" y="725"/>
                    </a:lnTo>
                    <a:cubicBezTo>
                      <a:pt x="0" y="326"/>
                      <a:pt x="217" y="0"/>
                      <a:pt x="481" y="0"/>
                    </a:cubicBezTo>
                    <a:lnTo>
                      <a:pt x="21119" y="0"/>
                    </a:lnTo>
                    <a:cubicBezTo>
                      <a:pt x="21383" y="0"/>
                      <a:pt x="21600" y="326"/>
                      <a:pt x="21600" y="725"/>
                    </a:cubicBezTo>
                    <a:lnTo>
                      <a:pt x="21600" y="20875"/>
                    </a:lnTo>
                    <a:cubicBezTo>
                      <a:pt x="21600" y="21274"/>
                      <a:pt x="21383" y="21600"/>
                      <a:pt x="21119" y="21600"/>
                    </a:cubicBezTo>
                    <a:close/>
                    <a:moveTo>
                      <a:pt x="21119" y="21600"/>
                    </a:moveTo>
                  </a:path>
                </a:pathLst>
              </a:custGeom>
              <a:solidFill>
                <a:srgbClr val="FFFFFF"/>
              </a:solidFill>
              <a:ln>
                <a:noFill/>
              </a:ln>
            </p:spPr>
            <p:txBody>
              <a:bodyPr anchor="ctr"/>
              <a:lstStyle/>
              <a:p>
                <a:pPr algn="ctr"/>
                <a:endParaRPr sz="100"/>
              </a:p>
            </p:txBody>
          </p:sp>
          <p:sp>
            <p:nvSpPr>
              <p:cNvPr id="376" name="išlíďè"/>
              <p:cNvSpPr/>
              <p:nvPr/>
            </p:nvSpPr>
            <p:spPr bwMode="auto">
              <a:xfrm>
                <a:off x="3848" y="3604"/>
                <a:ext cx="219"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0" y="21600"/>
                    </a:lnTo>
                    <a:lnTo>
                      <a:pt x="0" y="3050"/>
                    </a:lnTo>
                    <a:cubicBezTo>
                      <a:pt x="0" y="1374"/>
                      <a:pt x="912" y="0"/>
                      <a:pt x="2030" y="0"/>
                    </a:cubicBezTo>
                    <a:lnTo>
                      <a:pt x="19570" y="0"/>
                    </a:lnTo>
                    <a:cubicBezTo>
                      <a:pt x="20686" y="0"/>
                      <a:pt x="21600" y="1374"/>
                      <a:pt x="21600" y="3050"/>
                    </a:cubicBezTo>
                    <a:cubicBezTo>
                      <a:pt x="21600" y="3050"/>
                      <a:pt x="21600" y="21600"/>
                      <a:pt x="21600" y="21600"/>
                    </a:cubicBezTo>
                    <a:close/>
                    <a:moveTo>
                      <a:pt x="21600" y="21600"/>
                    </a:moveTo>
                  </a:path>
                </a:pathLst>
              </a:custGeom>
              <a:solidFill>
                <a:srgbClr val="B3B3B3"/>
              </a:solidFill>
              <a:ln>
                <a:noFill/>
              </a:ln>
            </p:spPr>
            <p:txBody>
              <a:bodyPr anchor="ctr"/>
              <a:lstStyle/>
              <a:p>
                <a:pPr algn="ctr"/>
                <a:endParaRPr sz="100"/>
              </a:p>
            </p:txBody>
          </p:sp>
          <p:sp>
            <p:nvSpPr>
              <p:cNvPr id="377" name="î$ļiḋè"/>
              <p:cNvSpPr/>
              <p:nvPr/>
            </p:nvSpPr>
            <p:spPr bwMode="auto">
              <a:xfrm>
                <a:off x="637" y="3604"/>
                <a:ext cx="219" cy="1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0" y="21600"/>
                    </a:lnTo>
                    <a:lnTo>
                      <a:pt x="0" y="3050"/>
                    </a:lnTo>
                    <a:cubicBezTo>
                      <a:pt x="0" y="1374"/>
                      <a:pt x="913" y="0"/>
                      <a:pt x="2030" y="0"/>
                    </a:cubicBezTo>
                    <a:lnTo>
                      <a:pt x="19571" y="0"/>
                    </a:lnTo>
                    <a:cubicBezTo>
                      <a:pt x="20688" y="0"/>
                      <a:pt x="21600" y="1374"/>
                      <a:pt x="21600" y="3050"/>
                    </a:cubicBezTo>
                    <a:cubicBezTo>
                      <a:pt x="21600" y="3050"/>
                      <a:pt x="21600" y="21600"/>
                      <a:pt x="21600" y="21600"/>
                    </a:cubicBezTo>
                    <a:close/>
                    <a:moveTo>
                      <a:pt x="21600" y="21600"/>
                    </a:moveTo>
                  </a:path>
                </a:pathLst>
              </a:custGeom>
              <a:solidFill>
                <a:srgbClr val="B3B3B3"/>
              </a:solidFill>
              <a:ln>
                <a:noFill/>
              </a:ln>
            </p:spPr>
            <p:txBody>
              <a:bodyPr anchor="ctr"/>
              <a:lstStyle/>
              <a:p>
                <a:pPr algn="ctr"/>
                <a:endParaRPr sz="100"/>
              </a:p>
            </p:txBody>
          </p:sp>
          <p:sp>
            <p:nvSpPr>
              <p:cNvPr id="378" name="îśľïḑe"/>
              <p:cNvSpPr/>
              <p:nvPr/>
            </p:nvSpPr>
            <p:spPr bwMode="auto">
              <a:xfrm>
                <a:off x="0" y="3793"/>
                <a:ext cx="4711" cy="711"/>
              </a:xfrm>
              <a:custGeom>
                <a:avLst/>
                <a:gdLst>
                  <a:gd name="T0" fmla="*/ 224 w 21355"/>
                  <a:gd name="T1" fmla="*/ 1 h 21600"/>
                  <a:gd name="T2" fmla="*/ 6 w 21355"/>
                  <a:gd name="T3" fmla="*/ 1 h 21600"/>
                  <a:gd name="T4" fmla="*/ 1 w 21355"/>
                  <a:gd name="T5" fmla="*/ 1 h 21600"/>
                  <a:gd name="T6" fmla="*/ 19 w 21355"/>
                  <a:gd name="T7" fmla="*/ 0 h 21600"/>
                  <a:gd name="T8" fmla="*/ 211 w 21355"/>
                  <a:gd name="T9" fmla="*/ 0 h 21600"/>
                  <a:gd name="T10" fmla="*/ 227 w 21355"/>
                  <a:gd name="T11" fmla="*/ 1 h 21600"/>
                  <a:gd name="T12" fmla="*/ 224 w 21355"/>
                  <a:gd name="T13" fmla="*/ 1 h 21600"/>
                  <a:gd name="T14" fmla="*/ 224 w 21355"/>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55" h="21600">
                    <a:moveTo>
                      <a:pt x="20881" y="21600"/>
                    </a:moveTo>
                    <a:lnTo>
                      <a:pt x="525" y="21600"/>
                    </a:lnTo>
                    <a:cubicBezTo>
                      <a:pt x="35" y="21600"/>
                      <a:pt x="-114" y="20065"/>
                      <a:pt x="87" y="17949"/>
                    </a:cubicBezTo>
                    <a:lnTo>
                      <a:pt x="1790" y="0"/>
                    </a:lnTo>
                    <a:lnTo>
                      <a:pt x="19628" y="0"/>
                    </a:lnTo>
                    <a:lnTo>
                      <a:pt x="21145" y="16108"/>
                    </a:lnTo>
                    <a:cubicBezTo>
                      <a:pt x="21486" y="19725"/>
                      <a:pt x="21420" y="21600"/>
                      <a:pt x="20881" y="21600"/>
                    </a:cubicBezTo>
                    <a:close/>
                    <a:moveTo>
                      <a:pt x="20881" y="21600"/>
                    </a:moveTo>
                  </a:path>
                </a:pathLst>
              </a:custGeom>
              <a:solidFill>
                <a:srgbClr val="CCCCCC"/>
              </a:solidFill>
              <a:ln>
                <a:noFill/>
              </a:ln>
            </p:spPr>
            <p:txBody>
              <a:bodyPr anchor="ctr"/>
              <a:lstStyle/>
              <a:p>
                <a:pPr algn="ctr"/>
                <a:endParaRPr sz="100"/>
              </a:p>
            </p:txBody>
          </p:sp>
          <p:sp>
            <p:nvSpPr>
              <p:cNvPr id="379" name="ïṣľïdè"/>
              <p:cNvSpPr/>
              <p:nvPr/>
            </p:nvSpPr>
            <p:spPr bwMode="auto">
              <a:xfrm>
                <a:off x="247" y="3876"/>
                <a:ext cx="4228" cy="451"/>
              </a:xfrm>
              <a:custGeom>
                <a:avLst/>
                <a:gdLst>
                  <a:gd name="T0" fmla="*/ 0 w 21600"/>
                  <a:gd name="T1" fmla="*/ 0 h 21600"/>
                  <a:gd name="T2" fmla="*/ 10 w 21600"/>
                  <a:gd name="T3" fmla="*/ 0 h 21600"/>
                  <a:gd name="T4" fmla="*/ 152 w 21600"/>
                  <a:gd name="T5" fmla="*/ 0 h 21600"/>
                  <a:gd name="T6" fmla="*/ 162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96" y="0"/>
                    </a:lnTo>
                    <a:lnTo>
                      <a:pt x="20189" y="0"/>
                    </a:lnTo>
                    <a:lnTo>
                      <a:pt x="21600" y="21600"/>
                    </a:lnTo>
                    <a:cubicBezTo>
                      <a:pt x="21600" y="21600"/>
                      <a:pt x="0" y="21600"/>
                      <a:pt x="0" y="21600"/>
                    </a:cubicBezTo>
                    <a:close/>
                    <a:moveTo>
                      <a:pt x="0" y="21600"/>
                    </a:moveTo>
                  </a:path>
                </a:pathLst>
              </a:custGeom>
              <a:solidFill>
                <a:srgbClr val="343434"/>
              </a:solidFill>
              <a:ln>
                <a:noFill/>
              </a:ln>
            </p:spPr>
            <p:txBody>
              <a:bodyPr anchor="ctr"/>
              <a:lstStyle/>
              <a:p>
                <a:pPr algn="ctr"/>
                <a:endParaRPr sz="100"/>
              </a:p>
            </p:txBody>
          </p:sp>
          <p:sp>
            <p:nvSpPr>
              <p:cNvPr id="380" name="iṣļidé"/>
              <p:cNvSpPr/>
              <p:nvPr/>
            </p:nvSpPr>
            <p:spPr bwMode="auto">
              <a:xfrm>
                <a:off x="59" y="4455"/>
                <a:ext cx="4587" cy="35"/>
              </a:xfrm>
              <a:custGeom>
                <a:avLst/>
                <a:gdLst>
                  <a:gd name="T0" fmla="*/ 206 w 21600"/>
                  <a:gd name="T1" fmla="*/ 0 h 21600"/>
                  <a:gd name="T2" fmla="*/ 1 w 21600"/>
                  <a:gd name="T3" fmla="*/ 0 h 21600"/>
                  <a:gd name="T4" fmla="*/ 0 w 21600"/>
                  <a:gd name="T5" fmla="*/ 0 h 21600"/>
                  <a:gd name="T6" fmla="*/ 0 w 21600"/>
                  <a:gd name="T7" fmla="*/ 0 h 21600"/>
                  <a:gd name="T8" fmla="*/ 1 w 21600"/>
                  <a:gd name="T9" fmla="*/ 0 h 21600"/>
                  <a:gd name="T10" fmla="*/ 206 w 21600"/>
                  <a:gd name="T11" fmla="*/ 0 h 21600"/>
                  <a:gd name="T12" fmla="*/ 207 w 21600"/>
                  <a:gd name="T13" fmla="*/ 0 h 21600"/>
                  <a:gd name="T14" fmla="*/ 207 w 21600"/>
                  <a:gd name="T15" fmla="*/ 0 h 21600"/>
                  <a:gd name="T16" fmla="*/ 206 w 21600"/>
                  <a:gd name="T17" fmla="*/ 0 h 21600"/>
                  <a:gd name="T18" fmla="*/ 206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17" y="21600"/>
                    </a:moveTo>
                    <a:lnTo>
                      <a:pt x="83" y="21600"/>
                    </a:lnTo>
                    <a:cubicBezTo>
                      <a:pt x="37" y="21600"/>
                      <a:pt x="0" y="16745"/>
                      <a:pt x="0" y="10807"/>
                    </a:cubicBezTo>
                    <a:lnTo>
                      <a:pt x="0" y="10800"/>
                    </a:lnTo>
                    <a:cubicBezTo>
                      <a:pt x="0" y="4862"/>
                      <a:pt x="37" y="0"/>
                      <a:pt x="83" y="0"/>
                    </a:cubicBezTo>
                    <a:lnTo>
                      <a:pt x="21517" y="0"/>
                    </a:lnTo>
                    <a:cubicBezTo>
                      <a:pt x="21563" y="0"/>
                      <a:pt x="21600" y="4862"/>
                      <a:pt x="21600" y="10800"/>
                    </a:cubicBezTo>
                    <a:lnTo>
                      <a:pt x="21600" y="10807"/>
                    </a:lnTo>
                    <a:cubicBezTo>
                      <a:pt x="21600" y="16745"/>
                      <a:pt x="21563" y="21600"/>
                      <a:pt x="21517" y="21600"/>
                    </a:cubicBezTo>
                    <a:close/>
                    <a:moveTo>
                      <a:pt x="21517" y="21600"/>
                    </a:moveTo>
                  </a:path>
                </a:pathLst>
              </a:custGeom>
              <a:solidFill>
                <a:srgbClr val="FFFFFF"/>
              </a:solidFill>
              <a:ln>
                <a:noFill/>
              </a:ln>
            </p:spPr>
            <p:txBody>
              <a:bodyPr anchor="ctr"/>
              <a:lstStyle/>
              <a:p>
                <a:pPr algn="ctr"/>
                <a:endParaRPr sz="100"/>
              </a:p>
            </p:txBody>
          </p:sp>
          <p:sp>
            <p:nvSpPr>
              <p:cNvPr id="381" name="iṡḻide"/>
              <p:cNvSpPr/>
              <p:nvPr/>
            </p:nvSpPr>
            <p:spPr bwMode="auto">
              <a:xfrm>
                <a:off x="3860" y="3640"/>
                <a:ext cx="193" cy="2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569" y="21600"/>
                    </a:moveTo>
                    <a:lnTo>
                      <a:pt x="2030" y="21600"/>
                    </a:lnTo>
                    <a:cubicBezTo>
                      <a:pt x="913" y="21600"/>
                      <a:pt x="0" y="20804"/>
                      <a:pt x="0" y="19831"/>
                    </a:cubicBezTo>
                    <a:lnTo>
                      <a:pt x="0" y="1770"/>
                    </a:lnTo>
                    <a:cubicBezTo>
                      <a:pt x="0" y="796"/>
                      <a:pt x="913" y="0"/>
                      <a:pt x="2030" y="0"/>
                    </a:cubicBezTo>
                    <a:lnTo>
                      <a:pt x="19569" y="0"/>
                    </a:lnTo>
                    <a:cubicBezTo>
                      <a:pt x="20687" y="0"/>
                      <a:pt x="21600" y="796"/>
                      <a:pt x="21600" y="1770"/>
                    </a:cubicBezTo>
                    <a:lnTo>
                      <a:pt x="21600" y="19831"/>
                    </a:lnTo>
                    <a:cubicBezTo>
                      <a:pt x="21600" y="20804"/>
                      <a:pt x="20687" y="21600"/>
                      <a:pt x="19569" y="21600"/>
                    </a:cubicBezTo>
                    <a:close/>
                    <a:moveTo>
                      <a:pt x="19569" y="21600"/>
                    </a:moveTo>
                  </a:path>
                </a:pathLst>
              </a:custGeom>
              <a:solidFill>
                <a:srgbClr val="FFFFFF"/>
              </a:solidFill>
              <a:ln>
                <a:noFill/>
              </a:ln>
            </p:spPr>
            <p:txBody>
              <a:bodyPr anchor="ctr"/>
              <a:lstStyle/>
              <a:p>
                <a:pPr algn="ctr"/>
                <a:endParaRPr sz="100"/>
              </a:p>
            </p:txBody>
          </p:sp>
          <p:sp>
            <p:nvSpPr>
              <p:cNvPr id="382" name="ïṡľîḋe"/>
              <p:cNvSpPr/>
              <p:nvPr/>
            </p:nvSpPr>
            <p:spPr bwMode="auto">
              <a:xfrm>
                <a:off x="649" y="3640"/>
                <a:ext cx="193" cy="2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570" y="21600"/>
                    </a:moveTo>
                    <a:lnTo>
                      <a:pt x="2030" y="21600"/>
                    </a:lnTo>
                    <a:cubicBezTo>
                      <a:pt x="913" y="21600"/>
                      <a:pt x="0" y="20804"/>
                      <a:pt x="0" y="19831"/>
                    </a:cubicBezTo>
                    <a:lnTo>
                      <a:pt x="0" y="1770"/>
                    </a:lnTo>
                    <a:cubicBezTo>
                      <a:pt x="0" y="796"/>
                      <a:pt x="913" y="0"/>
                      <a:pt x="2030" y="0"/>
                    </a:cubicBezTo>
                    <a:lnTo>
                      <a:pt x="19570" y="0"/>
                    </a:lnTo>
                    <a:cubicBezTo>
                      <a:pt x="20687" y="0"/>
                      <a:pt x="21600" y="796"/>
                      <a:pt x="21600" y="1770"/>
                    </a:cubicBezTo>
                    <a:lnTo>
                      <a:pt x="21600" y="19831"/>
                    </a:lnTo>
                    <a:cubicBezTo>
                      <a:pt x="21600" y="20804"/>
                      <a:pt x="20687" y="21600"/>
                      <a:pt x="19570" y="21600"/>
                    </a:cubicBezTo>
                    <a:close/>
                    <a:moveTo>
                      <a:pt x="19570" y="21600"/>
                    </a:moveTo>
                  </a:path>
                </a:pathLst>
              </a:custGeom>
              <a:solidFill>
                <a:srgbClr val="FFFFFF"/>
              </a:solidFill>
              <a:ln>
                <a:noFill/>
              </a:ln>
            </p:spPr>
            <p:txBody>
              <a:bodyPr anchor="ctr"/>
              <a:lstStyle/>
              <a:p>
                <a:pPr algn="ctr"/>
                <a:endParaRPr sz="100"/>
              </a:p>
            </p:txBody>
          </p:sp>
          <p:sp>
            <p:nvSpPr>
              <p:cNvPr id="383" name="iṥḷïḍè"/>
              <p:cNvSpPr/>
              <p:nvPr/>
            </p:nvSpPr>
            <p:spPr bwMode="auto">
              <a:xfrm>
                <a:off x="613"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2" y="21600"/>
                    </a:moveTo>
                    <a:lnTo>
                      <a:pt x="3157" y="21600"/>
                    </a:lnTo>
                    <a:cubicBezTo>
                      <a:pt x="1421" y="21600"/>
                      <a:pt x="0" y="19863"/>
                      <a:pt x="0" y="17741"/>
                    </a:cubicBezTo>
                    <a:lnTo>
                      <a:pt x="0" y="3859"/>
                    </a:lnTo>
                    <a:cubicBezTo>
                      <a:pt x="0" y="1737"/>
                      <a:pt x="1421" y="0"/>
                      <a:pt x="3157" y="0"/>
                    </a:cubicBezTo>
                    <a:lnTo>
                      <a:pt x="18442" y="0"/>
                    </a:lnTo>
                    <a:cubicBezTo>
                      <a:pt x="20179" y="0"/>
                      <a:pt x="21600" y="1737"/>
                      <a:pt x="21600" y="3859"/>
                    </a:cubicBezTo>
                    <a:lnTo>
                      <a:pt x="21600" y="17741"/>
                    </a:lnTo>
                    <a:cubicBezTo>
                      <a:pt x="21600" y="19863"/>
                      <a:pt x="20179" y="21600"/>
                      <a:pt x="18442" y="21600"/>
                    </a:cubicBezTo>
                    <a:close/>
                    <a:moveTo>
                      <a:pt x="18442" y="21600"/>
                    </a:moveTo>
                  </a:path>
                </a:pathLst>
              </a:custGeom>
              <a:solidFill>
                <a:srgbClr val="CCCCCC"/>
              </a:solidFill>
              <a:ln>
                <a:noFill/>
              </a:ln>
            </p:spPr>
            <p:txBody>
              <a:bodyPr anchor="ctr"/>
              <a:lstStyle/>
              <a:p>
                <a:pPr algn="ctr"/>
                <a:endParaRPr sz="100"/>
              </a:p>
            </p:txBody>
          </p:sp>
          <p:sp>
            <p:nvSpPr>
              <p:cNvPr id="384" name="ïṧ1iḋé"/>
              <p:cNvSpPr/>
              <p:nvPr/>
            </p:nvSpPr>
            <p:spPr bwMode="auto">
              <a:xfrm>
                <a:off x="613" y="304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8"/>
                      <a:pt x="0" y="17993"/>
                    </a:cubicBezTo>
                    <a:lnTo>
                      <a:pt x="0" y="3607"/>
                    </a:lnTo>
                    <a:cubicBezTo>
                      <a:pt x="0" y="1622"/>
                      <a:pt x="1737" y="0"/>
                      <a:pt x="3859" y="0"/>
                    </a:cubicBezTo>
                    <a:lnTo>
                      <a:pt x="17741" y="0"/>
                    </a:lnTo>
                    <a:cubicBezTo>
                      <a:pt x="19863" y="0"/>
                      <a:pt x="21600" y="1622"/>
                      <a:pt x="21600" y="3607"/>
                    </a:cubicBezTo>
                    <a:lnTo>
                      <a:pt x="21600" y="17993"/>
                    </a:lnTo>
                    <a:cubicBezTo>
                      <a:pt x="21600" y="19978"/>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5" name="íśḻïḋe"/>
              <p:cNvSpPr/>
              <p:nvPr/>
            </p:nvSpPr>
            <p:spPr bwMode="auto">
              <a:xfrm>
                <a:off x="613" y="2824"/>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3"/>
                    </a:cubicBezTo>
                    <a:lnTo>
                      <a:pt x="0" y="3608"/>
                    </a:lnTo>
                    <a:cubicBezTo>
                      <a:pt x="0" y="1623"/>
                      <a:pt x="1737" y="0"/>
                      <a:pt x="3859" y="0"/>
                    </a:cubicBezTo>
                    <a:lnTo>
                      <a:pt x="17741" y="0"/>
                    </a:lnTo>
                    <a:cubicBezTo>
                      <a:pt x="19863" y="0"/>
                      <a:pt x="21600" y="1623"/>
                      <a:pt x="21600" y="3608"/>
                    </a:cubicBezTo>
                    <a:lnTo>
                      <a:pt x="21600" y="17993"/>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6" name="ïṥlïḓê"/>
              <p:cNvSpPr/>
              <p:nvPr/>
            </p:nvSpPr>
            <p:spPr bwMode="auto">
              <a:xfrm>
                <a:off x="613" y="2611"/>
                <a:ext cx="172"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3"/>
                      <a:pt x="1737" y="0"/>
                      <a:pt x="3859" y="0"/>
                    </a:cubicBezTo>
                    <a:lnTo>
                      <a:pt x="17741" y="0"/>
                    </a:lnTo>
                    <a:cubicBezTo>
                      <a:pt x="19863" y="0"/>
                      <a:pt x="21600" y="1623"/>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7" name="íṩ1íde"/>
              <p:cNvSpPr/>
              <p:nvPr/>
            </p:nvSpPr>
            <p:spPr bwMode="auto">
              <a:xfrm>
                <a:off x="613" y="239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2"/>
                      <a:pt x="1737" y="0"/>
                      <a:pt x="3859" y="0"/>
                    </a:cubicBezTo>
                    <a:lnTo>
                      <a:pt x="17741" y="0"/>
                    </a:lnTo>
                    <a:cubicBezTo>
                      <a:pt x="19863" y="0"/>
                      <a:pt x="21600" y="1622"/>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8" name="îsľíḑè"/>
              <p:cNvSpPr/>
              <p:nvPr/>
            </p:nvSpPr>
            <p:spPr bwMode="auto">
              <a:xfrm>
                <a:off x="613"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977"/>
                      <a:pt x="0" y="17992"/>
                    </a:cubicBezTo>
                    <a:lnTo>
                      <a:pt x="0" y="3607"/>
                    </a:lnTo>
                    <a:cubicBezTo>
                      <a:pt x="0" y="1623"/>
                      <a:pt x="1737" y="0"/>
                      <a:pt x="3859" y="0"/>
                    </a:cubicBezTo>
                    <a:lnTo>
                      <a:pt x="17741" y="0"/>
                    </a:lnTo>
                    <a:cubicBezTo>
                      <a:pt x="19863" y="0"/>
                      <a:pt x="21600" y="1623"/>
                      <a:pt x="21600" y="3607"/>
                    </a:cubicBezTo>
                    <a:lnTo>
                      <a:pt x="21600" y="17992"/>
                    </a:lnTo>
                    <a:cubicBezTo>
                      <a:pt x="21600" y="19977"/>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389" name="îś1iḋe"/>
              <p:cNvSpPr/>
              <p:nvPr/>
            </p:nvSpPr>
            <p:spPr bwMode="auto">
              <a:xfrm>
                <a:off x="838"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3" y="21600"/>
                    </a:moveTo>
                    <a:lnTo>
                      <a:pt x="3157" y="21600"/>
                    </a:lnTo>
                    <a:cubicBezTo>
                      <a:pt x="1420" y="21600"/>
                      <a:pt x="0" y="19863"/>
                      <a:pt x="0" y="17741"/>
                    </a:cubicBezTo>
                    <a:lnTo>
                      <a:pt x="0" y="3859"/>
                    </a:lnTo>
                    <a:cubicBezTo>
                      <a:pt x="0" y="1737"/>
                      <a:pt x="1420" y="0"/>
                      <a:pt x="3157" y="0"/>
                    </a:cubicBezTo>
                    <a:lnTo>
                      <a:pt x="18443" y="0"/>
                    </a:lnTo>
                    <a:cubicBezTo>
                      <a:pt x="20180" y="0"/>
                      <a:pt x="21600" y="1737"/>
                      <a:pt x="21600" y="3859"/>
                    </a:cubicBezTo>
                    <a:lnTo>
                      <a:pt x="21600" y="17741"/>
                    </a:lnTo>
                    <a:cubicBezTo>
                      <a:pt x="21600" y="19863"/>
                      <a:pt x="20180" y="21600"/>
                      <a:pt x="18443" y="21600"/>
                    </a:cubicBezTo>
                    <a:close/>
                    <a:moveTo>
                      <a:pt x="18443" y="21600"/>
                    </a:moveTo>
                  </a:path>
                </a:pathLst>
              </a:custGeom>
              <a:solidFill>
                <a:srgbClr val="CCCCCC"/>
              </a:solidFill>
              <a:ln>
                <a:noFill/>
              </a:ln>
            </p:spPr>
            <p:txBody>
              <a:bodyPr anchor="ctr"/>
              <a:lstStyle/>
              <a:p>
                <a:pPr algn="ctr"/>
                <a:endParaRPr sz="100"/>
              </a:p>
            </p:txBody>
          </p:sp>
          <p:sp>
            <p:nvSpPr>
              <p:cNvPr id="390" name="îsliḓê"/>
              <p:cNvSpPr/>
              <p:nvPr/>
            </p:nvSpPr>
            <p:spPr bwMode="auto">
              <a:xfrm>
                <a:off x="838" y="3049"/>
                <a:ext cx="37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684" y="21600"/>
                    </a:moveTo>
                    <a:lnTo>
                      <a:pt x="1916" y="21600"/>
                    </a:lnTo>
                    <a:cubicBezTo>
                      <a:pt x="862" y="21600"/>
                      <a:pt x="0" y="19864"/>
                      <a:pt x="0" y="17741"/>
                    </a:cubicBezTo>
                    <a:lnTo>
                      <a:pt x="0" y="3859"/>
                    </a:lnTo>
                    <a:cubicBezTo>
                      <a:pt x="0" y="1736"/>
                      <a:pt x="862" y="0"/>
                      <a:pt x="1916" y="0"/>
                    </a:cubicBezTo>
                    <a:lnTo>
                      <a:pt x="19684" y="0"/>
                    </a:lnTo>
                    <a:cubicBezTo>
                      <a:pt x="20738" y="0"/>
                      <a:pt x="21600" y="1736"/>
                      <a:pt x="21600" y="3859"/>
                    </a:cubicBezTo>
                    <a:lnTo>
                      <a:pt x="21600" y="17741"/>
                    </a:lnTo>
                    <a:cubicBezTo>
                      <a:pt x="21600" y="19864"/>
                      <a:pt x="20738" y="21600"/>
                      <a:pt x="19684" y="21600"/>
                    </a:cubicBezTo>
                    <a:close/>
                    <a:moveTo>
                      <a:pt x="19684" y="21600"/>
                    </a:moveTo>
                  </a:path>
                </a:pathLst>
              </a:custGeom>
              <a:solidFill>
                <a:srgbClr val="CCCCCC"/>
              </a:solidFill>
              <a:ln>
                <a:noFill/>
              </a:ln>
            </p:spPr>
            <p:txBody>
              <a:bodyPr anchor="ctr"/>
              <a:lstStyle/>
              <a:p>
                <a:pPr algn="ctr"/>
                <a:endParaRPr sz="100"/>
              </a:p>
            </p:txBody>
          </p:sp>
          <p:sp>
            <p:nvSpPr>
              <p:cNvPr id="391" name="išliḓé"/>
              <p:cNvSpPr/>
              <p:nvPr/>
            </p:nvSpPr>
            <p:spPr bwMode="auto">
              <a:xfrm>
                <a:off x="838" y="2824"/>
                <a:ext cx="23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521" y="21600"/>
                    </a:moveTo>
                    <a:lnTo>
                      <a:pt x="3078" y="21600"/>
                    </a:lnTo>
                    <a:cubicBezTo>
                      <a:pt x="1385" y="21600"/>
                      <a:pt x="0" y="19863"/>
                      <a:pt x="0" y="17742"/>
                    </a:cubicBezTo>
                    <a:lnTo>
                      <a:pt x="0" y="3860"/>
                    </a:lnTo>
                    <a:cubicBezTo>
                      <a:pt x="0" y="1737"/>
                      <a:pt x="1385" y="0"/>
                      <a:pt x="3078" y="0"/>
                    </a:cubicBezTo>
                    <a:lnTo>
                      <a:pt x="18521" y="0"/>
                    </a:lnTo>
                    <a:cubicBezTo>
                      <a:pt x="20215" y="0"/>
                      <a:pt x="21600" y="1737"/>
                      <a:pt x="21600" y="3860"/>
                    </a:cubicBezTo>
                    <a:lnTo>
                      <a:pt x="21600" y="17742"/>
                    </a:lnTo>
                    <a:cubicBezTo>
                      <a:pt x="21600" y="19863"/>
                      <a:pt x="20215" y="21600"/>
                      <a:pt x="18521" y="21600"/>
                    </a:cubicBezTo>
                    <a:close/>
                    <a:moveTo>
                      <a:pt x="18521" y="21600"/>
                    </a:moveTo>
                  </a:path>
                </a:pathLst>
              </a:custGeom>
              <a:solidFill>
                <a:srgbClr val="CCCCCC"/>
              </a:solidFill>
              <a:ln>
                <a:noFill/>
              </a:ln>
            </p:spPr>
            <p:txBody>
              <a:bodyPr anchor="ctr"/>
              <a:lstStyle/>
              <a:p>
                <a:pPr algn="ctr"/>
                <a:endParaRPr sz="100"/>
              </a:p>
            </p:txBody>
          </p:sp>
          <p:sp>
            <p:nvSpPr>
              <p:cNvPr id="392" name="ïṡḷïḍe"/>
              <p:cNvSpPr/>
              <p:nvPr/>
            </p:nvSpPr>
            <p:spPr bwMode="auto">
              <a:xfrm>
                <a:off x="838" y="2611"/>
                <a:ext cx="395"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802" y="21600"/>
                    </a:moveTo>
                    <a:lnTo>
                      <a:pt x="1798" y="21600"/>
                    </a:lnTo>
                    <a:cubicBezTo>
                      <a:pt x="810" y="21600"/>
                      <a:pt x="0" y="19863"/>
                      <a:pt x="0" y="17740"/>
                    </a:cubicBezTo>
                    <a:lnTo>
                      <a:pt x="0" y="3858"/>
                    </a:lnTo>
                    <a:cubicBezTo>
                      <a:pt x="0" y="1737"/>
                      <a:pt x="810" y="0"/>
                      <a:pt x="1798" y="0"/>
                    </a:cubicBezTo>
                    <a:lnTo>
                      <a:pt x="19802" y="0"/>
                    </a:lnTo>
                    <a:cubicBezTo>
                      <a:pt x="20791" y="0"/>
                      <a:pt x="21600" y="1737"/>
                      <a:pt x="21600" y="3858"/>
                    </a:cubicBezTo>
                    <a:lnTo>
                      <a:pt x="21600" y="17740"/>
                    </a:lnTo>
                    <a:cubicBezTo>
                      <a:pt x="21600" y="19863"/>
                      <a:pt x="20791" y="21600"/>
                      <a:pt x="19802" y="21600"/>
                    </a:cubicBezTo>
                    <a:close/>
                    <a:moveTo>
                      <a:pt x="19802" y="21600"/>
                    </a:moveTo>
                  </a:path>
                </a:pathLst>
              </a:custGeom>
              <a:solidFill>
                <a:srgbClr val="CCCCCC"/>
              </a:solidFill>
              <a:ln>
                <a:noFill/>
              </a:ln>
            </p:spPr>
            <p:txBody>
              <a:bodyPr anchor="ctr"/>
              <a:lstStyle/>
              <a:p>
                <a:pPr algn="ctr"/>
                <a:endParaRPr sz="100"/>
              </a:p>
            </p:txBody>
          </p:sp>
          <p:sp>
            <p:nvSpPr>
              <p:cNvPr id="393" name="iṡḷïḍe"/>
              <p:cNvSpPr/>
              <p:nvPr/>
            </p:nvSpPr>
            <p:spPr bwMode="auto">
              <a:xfrm>
                <a:off x="838" y="239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2"/>
                      <a:pt x="1736" y="0"/>
                      <a:pt x="3859" y="0"/>
                    </a:cubicBezTo>
                    <a:lnTo>
                      <a:pt x="17741" y="0"/>
                    </a:lnTo>
                    <a:cubicBezTo>
                      <a:pt x="19864" y="0"/>
                      <a:pt x="21600" y="1622"/>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394" name="isḷíḋê"/>
              <p:cNvSpPr/>
              <p:nvPr/>
            </p:nvSpPr>
            <p:spPr bwMode="auto">
              <a:xfrm>
                <a:off x="838"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3"/>
                      <a:pt x="1736" y="0"/>
                      <a:pt x="3859" y="0"/>
                    </a:cubicBezTo>
                    <a:lnTo>
                      <a:pt x="17741" y="0"/>
                    </a:lnTo>
                    <a:cubicBezTo>
                      <a:pt x="19864" y="0"/>
                      <a:pt x="21600" y="1623"/>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395" name="iŝľïdé"/>
              <p:cNvSpPr/>
              <p:nvPr/>
            </p:nvSpPr>
            <p:spPr bwMode="auto">
              <a:xfrm>
                <a:off x="1050"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6" name="î$ḷíḋe"/>
              <p:cNvSpPr/>
              <p:nvPr/>
            </p:nvSpPr>
            <p:spPr bwMode="auto">
              <a:xfrm>
                <a:off x="1251"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30" y="0"/>
                      <a:pt x="21600" y="1737"/>
                      <a:pt x="21600" y="3859"/>
                    </a:cubicBezTo>
                    <a:lnTo>
                      <a:pt x="21600" y="17741"/>
                    </a:lnTo>
                    <a:cubicBezTo>
                      <a:pt x="21600" y="19863"/>
                      <a:pt x="20030" y="21600"/>
                      <a:pt x="18109" y="21600"/>
                    </a:cubicBezTo>
                    <a:close/>
                    <a:moveTo>
                      <a:pt x="18109" y="21600"/>
                    </a:moveTo>
                  </a:path>
                </a:pathLst>
              </a:custGeom>
              <a:solidFill>
                <a:srgbClr val="CCCCCC"/>
              </a:solidFill>
              <a:ln>
                <a:noFill/>
              </a:ln>
            </p:spPr>
            <p:txBody>
              <a:bodyPr anchor="ctr"/>
              <a:lstStyle/>
              <a:p>
                <a:pPr algn="ctr"/>
                <a:endParaRPr sz="100"/>
              </a:p>
            </p:txBody>
          </p:sp>
          <p:sp>
            <p:nvSpPr>
              <p:cNvPr id="397" name="iṩľîḍè"/>
              <p:cNvSpPr/>
              <p:nvPr/>
            </p:nvSpPr>
            <p:spPr bwMode="auto">
              <a:xfrm>
                <a:off x="1452"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8" name="îṧḷiďê"/>
              <p:cNvSpPr/>
              <p:nvPr/>
            </p:nvSpPr>
            <p:spPr bwMode="auto">
              <a:xfrm>
                <a:off x="1652"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399" name="îšḷidé"/>
              <p:cNvSpPr/>
              <p:nvPr/>
            </p:nvSpPr>
            <p:spPr bwMode="auto">
              <a:xfrm>
                <a:off x="1853"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0" y="0"/>
                      <a:pt x="21600" y="1737"/>
                      <a:pt x="21600" y="3859"/>
                    </a:cubicBezTo>
                    <a:lnTo>
                      <a:pt x="21600" y="17741"/>
                    </a:lnTo>
                    <a:cubicBezTo>
                      <a:pt x="21600" y="19863"/>
                      <a:pt x="20030" y="21600"/>
                      <a:pt x="18109" y="21600"/>
                    </a:cubicBezTo>
                    <a:close/>
                    <a:moveTo>
                      <a:pt x="18109" y="21600"/>
                    </a:moveTo>
                  </a:path>
                </a:pathLst>
              </a:custGeom>
              <a:solidFill>
                <a:srgbClr val="CCCCCC"/>
              </a:solidFill>
              <a:ln>
                <a:noFill/>
              </a:ln>
            </p:spPr>
            <p:txBody>
              <a:bodyPr anchor="ctr"/>
              <a:lstStyle/>
              <a:p>
                <a:pPr algn="ctr"/>
                <a:endParaRPr sz="100"/>
              </a:p>
            </p:txBody>
          </p:sp>
          <p:sp>
            <p:nvSpPr>
              <p:cNvPr id="400" name="išļide"/>
              <p:cNvSpPr/>
              <p:nvPr/>
            </p:nvSpPr>
            <p:spPr bwMode="auto">
              <a:xfrm>
                <a:off x="2054"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1" name="íšliḋè"/>
              <p:cNvSpPr/>
              <p:nvPr/>
            </p:nvSpPr>
            <p:spPr bwMode="auto">
              <a:xfrm>
                <a:off x="2254"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0" y="21600"/>
                      <a:pt x="0" y="19863"/>
                      <a:pt x="0" y="17741"/>
                    </a:cubicBezTo>
                    <a:lnTo>
                      <a:pt x="0" y="3859"/>
                    </a:lnTo>
                    <a:cubicBezTo>
                      <a:pt x="0" y="1737"/>
                      <a:pt x="1570"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2" name="íşlíḓê"/>
              <p:cNvSpPr/>
              <p:nvPr/>
            </p:nvSpPr>
            <p:spPr bwMode="auto">
              <a:xfrm>
                <a:off x="2467"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10" y="21600"/>
                    </a:moveTo>
                    <a:lnTo>
                      <a:pt x="3492" y="21600"/>
                    </a:lnTo>
                    <a:cubicBezTo>
                      <a:pt x="1571" y="21600"/>
                      <a:pt x="0" y="19863"/>
                      <a:pt x="0" y="17741"/>
                    </a:cubicBezTo>
                    <a:lnTo>
                      <a:pt x="0" y="3859"/>
                    </a:lnTo>
                    <a:cubicBezTo>
                      <a:pt x="0" y="1737"/>
                      <a:pt x="1571" y="0"/>
                      <a:pt x="3492" y="0"/>
                    </a:cubicBezTo>
                    <a:lnTo>
                      <a:pt x="18110" y="0"/>
                    </a:lnTo>
                    <a:cubicBezTo>
                      <a:pt x="20029" y="0"/>
                      <a:pt x="21600" y="1737"/>
                      <a:pt x="21600" y="3859"/>
                    </a:cubicBezTo>
                    <a:lnTo>
                      <a:pt x="21600" y="17741"/>
                    </a:lnTo>
                    <a:cubicBezTo>
                      <a:pt x="21600" y="19863"/>
                      <a:pt x="20029" y="21600"/>
                      <a:pt x="18110" y="21600"/>
                    </a:cubicBezTo>
                    <a:close/>
                    <a:moveTo>
                      <a:pt x="18110" y="21600"/>
                    </a:moveTo>
                  </a:path>
                </a:pathLst>
              </a:custGeom>
              <a:solidFill>
                <a:srgbClr val="CCCCCC"/>
              </a:solidFill>
              <a:ln>
                <a:noFill/>
              </a:ln>
            </p:spPr>
            <p:txBody>
              <a:bodyPr anchor="ctr"/>
              <a:lstStyle/>
              <a:p>
                <a:pPr algn="ctr"/>
                <a:endParaRPr sz="100"/>
              </a:p>
            </p:txBody>
          </p:sp>
          <p:sp>
            <p:nvSpPr>
              <p:cNvPr id="403" name="îṥļíḑé"/>
              <p:cNvSpPr/>
              <p:nvPr/>
            </p:nvSpPr>
            <p:spPr bwMode="auto">
              <a:xfrm>
                <a:off x="2667"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4" name="işḷîḍe"/>
              <p:cNvSpPr/>
              <p:nvPr/>
            </p:nvSpPr>
            <p:spPr bwMode="auto">
              <a:xfrm>
                <a:off x="2868"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5" name="ïṩlidè"/>
              <p:cNvSpPr/>
              <p:nvPr/>
            </p:nvSpPr>
            <p:spPr bwMode="auto">
              <a:xfrm>
                <a:off x="3069"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29" y="0"/>
                      <a:pt x="21600" y="1737"/>
                      <a:pt x="21600" y="3859"/>
                    </a:cubicBezTo>
                    <a:lnTo>
                      <a:pt x="21600" y="17741"/>
                    </a:lnTo>
                    <a:cubicBezTo>
                      <a:pt x="21600" y="19863"/>
                      <a:pt x="20029" y="21600"/>
                      <a:pt x="18109" y="21600"/>
                    </a:cubicBezTo>
                    <a:close/>
                    <a:moveTo>
                      <a:pt x="18109" y="21600"/>
                    </a:moveTo>
                  </a:path>
                </a:pathLst>
              </a:custGeom>
              <a:solidFill>
                <a:srgbClr val="CCCCCC"/>
              </a:solidFill>
              <a:ln>
                <a:noFill/>
              </a:ln>
            </p:spPr>
            <p:txBody>
              <a:bodyPr anchor="ctr"/>
              <a:lstStyle/>
              <a:p>
                <a:pPr algn="ctr"/>
                <a:endParaRPr sz="100"/>
              </a:p>
            </p:txBody>
          </p:sp>
          <p:sp>
            <p:nvSpPr>
              <p:cNvPr id="406" name="îṧľíḍé"/>
              <p:cNvSpPr/>
              <p:nvPr/>
            </p:nvSpPr>
            <p:spPr bwMode="auto">
              <a:xfrm>
                <a:off x="3270" y="3261"/>
                <a:ext cx="155"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1" y="0"/>
                      <a:pt x="21600" y="1737"/>
                      <a:pt x="21600" y="3859"/>
                    </a:cubicBezTo>
                    <a:lnTo>
                      <a:pt x="21600" y="17741"/>
                    </a:lnTo>
                    <a:cubicBezTo>
                      <a:pt x="21600" y="19863"/>
                      <a:pt x="20031" y="21600"/>
                      <a:pt x="18109" y="21600"/>
                    </a:cubicBezTo>
                    <a:close/>
                    <a:moveTo>
                      <a:pt x="18109" y="21600"/>
                    </a:moveTo>
                  </a:path>
                </a:pathLst>
              </a:custGeom>
              <a:solidFill>
                <a:srgbClr val="CCCCCC"/>
              </a:solidFill>
              <a:ln>
                <a:noFill/>
              </a:ln>
            </p:spPr>
            <p:txBody>
              <a:bodyPr anchor="ctr"/>
              <a:lstStyle/>
              <a:p>
                <a:pPr algn="ctr"/>
                <a:endParaRPr sz="100"/>
              </a:p>
            </p:txBody>
          </p:sp>
          <p:sp>
            <p:nvSpPr>
              <p:cNvPr id="407" name="ïṣļîḓe"/>
              <p:cNvSpPr/>
              <p:nvPr/>
            </p:nvSpPr>
            <p:spPr bwMode="auto">
              <a:xfrm>
                <a:off x="3470"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9" y="21600"/>
                    </a:moveTo>
                    <a:lnTo>
                      <a:pt x="3491" y="21600"/>
                    </a:lnTo>
                    <a:cubicBezTo>
                      <a:pt x="1571" y="21600"/>
                      <a:pt x="0" y="19863"/>
                      <a:pt x="0" y="17741"/>
                    </a:cubicBezTo>
                    <a:lnTo>
                      <a:pt x="0" y="3859"/>
                    </a:lnTo>
                    <a:cubicBezTo>
                      <a:pt x="0" y="1737"/>
                      <a:pt x="1571" y="0"/>
                      <a:pt x="3491" y="0"/>
                    </a:cubicBezTo>
                    <a:lnTo>
                      <a:pt x="18109" y="0"/>
                    </a:lnTo>
                    <a:cubicBezTo>
                      <a:pt x="20031" y="0"/>
                      <a:pt x="21600" y="1737"/>
                      <a:pt x="21600" y="3859"/>
                    </a:cubicBezTo>
                    <a:lnTo>
                      <a:pt x="21600" y="17741"/>
                    </a:lnTo>
                    <a:cubicBezTo>
                      <a:pt x="21600" y="19863"/>
                      <a:pt x="20031" y="21600"/>
                      <a:pt x="18109" y="21600"/>
                    </a:cubicBezTo>
                    <a:close/>
                    <a:moveTo>
                      <a:pt x="18109" y="21600"/>
                    </a:moveTo>
                  </a:path>
                </a:pathLst>
              </a:custGeom>
              <a:solidFill>
                <a:srgbClr val="CCCCCC"/>
              </a:solidFill>
              <a:ln>
                <a:noFill/>
              </a:ln>
            </p:spPr>
            <p:txBody>
              <a:bodyPr anchor="ctr"/>
              <a:lstStyle/>
              <a:p>
                <a:pPr algn="ctr"/>
                <a:endParaRPr sz="100"/>
              </a:p>
            </p:txBody>
          </p:sp>
          <p:sp>
            <p:nvSpPr>
              <p:cNvPr id="408" name="îs1ïḑè"/>
              <p:cNvSpPr/>
              <p:nvPr/>
            </p:nvSpPr>
            <p:spPr bwMode="auto">
              <a:xfrm>
                <a:off x="3671" y="3261"/>
                <a:ext cx="156"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108" y="21600"/>
                    </a:moveTo>
                    <a:lnTo>
                      <a:pt x="3492" y="21600"/>
                    </a:lnTo>
                    <a:cubicBezTo>
                      <a:pt x="1571" y="21600"/>
                      <a:pt x="0" y="19863"/>
                      <a:pt x="0" y="17741"/>
                    </a:cubicBezTo>
                    <a:lnTo>
                      <a:pt x="0" y="3859"/>
                    </a:lnTo>
                    <a:cubicBezTo>
                      <a:pt x="0" y="1737"/>
                      <a:pt x="1571" y="0"/>
                      <a:pt x="3492" y="0"/>
                    </a:cubicBezTo>
                    <a:lnTo>
                      <a:pt x="18108" y="0"/>
                    </a:lnTo>
                    <a:cubicBezTo>
                      <a:pt x="20029" y="0"/>
                      <a:pt x="21600" y="1737"/>
                      <a:pt x="21600" y="3859"/>
                    </a:cubicBezTo>
                    <a:lnTo>
                      <a:pt x="21600" y="17741"/>
                    </a:lnTo>
                    <a:cubicBezTo>
                      <a:pt x="21600" y="19863"/>
                      <a:pt x="20029" y="21600"/>
                      <a:pt x="18108" y="21600"/>
                    </a:cubicBezTo>
                    <a:close/>
                    <a:moveTo>
                      <a:pt x="18108" y="21600"/>
                    </a:moveTo>
                  </a:path>
                </a:pathLst>
              </a:custGeom>
              <a:solidFill>
                <a:srgbClr val="CCCCCC"/>
              </a:solidFill>
              <a:ln>
                <a:noFill/>
              </a:ln>
            </p:spPr>
            <p:txBody>
              <a:bodyPr anchor="ctr"/>
              <a:lstStyle/>
              <a:p>
                <a:pPr algn="ctr"/>
                <a:endParaRPr sz="100"/>
              </a:p>
            </p:txBody>
          </p:sp>
          <p:sp>
            <p:nvSpPr>
              <p:cNvPr id="409" name="ïŝlide"/>
              <p:cNvSpPr/>
              <p:nvPr/>
            </p:nvSpPr>
            <p:spPr bwMode="auto">
              <a:xfrm>
                <a:off x="3883" y="3261"/>
                <a:ext cx="17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43" y="21600"/>
                    </a:moveTo>
                    <a:lnTo>
                      <a:pt x="3157" y="21600"/>
                    </a:lnTo>
                    <a:cubicBezTo>
                      <a:pt x="1421" y="21600"/>
                      <a:pt x="0" y="19863"/>
                      <a:pt x="0" y="17741"/>
                    </a:cubicBezTo>
                    <a:lnTo>
                      <a:pt x="0" y="3859"/>
                    </a:lnTo>
                    <a:cubicBezTo>
                      <a:pt x="0" y="1737"/>
                      <a:pt x="1421" y="0"/>
                      <a:pt x="3157" y="0"/>
                    </a:cubicBezTo>
                    <a:lnTo>
                      <a:pt x="18443" y="0"/>
                    </a:lnTo>
                    <a:cubicBezTo>
                      <a:pt x="20180" y="0"/>
                      <a:pt x="21600" y="1737"/>
                      <a:pt x="21600" y="3859"/>
                    </a:cubicBezTo>
                    <a:lnTo>
                      <a:pt x="21600" y="17741"/>
                    </a:lnTo>
                    <a:cubicBezTo>
                      <a:pt x="21600" y="19863"/>
                      <a:pt x="20180" y="21600"/>
                      <a:pt x="18443" y="21600"/>
                    </a:cubicBezTo>
                    <a:close/>
                    <a:moveTo>
                      <a:pt x="18443" y="21600"/>
                    </a:moveTo>
                  </a:path>
                </a:pathLst>
              </a:custGeom>
              <a:solidFill>
                <a:srgbClr val="CCCCCC"/>
              </a:solidFill>
              <a:ln>
                <a:noFill/>
              </a:ln>
            </p:spPr>
            <p:txBody>
              <a:bodyPr anchor="ctr"/>
              <a:lstStyle/>
              <a:p>
                <a:pPr algn="ctr"/>
                <a:endParaRPr sz="100"/>
              </a:p>
            </p:txBody>
          </p:sp>
          <p:sp>
            <p:nvSpPr>
              <p:cNvPr id="410" name="íṧľiḋé"/>
              <p:cNvSpPr/>
              <p:nvPr/>
            </p:nvSpPr>
            <p:spPr bwMode="auto">
              <a:xfrm>
                <a:off x="1251"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1" name="i$ḷïḓe"/>
              <p:cNvSpPr/>
              <p:nvPr/>
            </p:nvSpPr>
            <p:spPr bwMode="auto">
              <a:xfrm>
                <a:off x="1475"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2" name="îṡ1iḍê"/>
              <p:cNvSpPr/>
              <p:nvPr/>
            </p:nvSpPr>
            <p:spPr bwMode="auto">
              <a:xfrm>
                <a:off x="1688"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3" name="ïṣlîďè"/>
              <p:cNvSpPr/>
              <p:nvPr/>
            </p:nvSpPr>
            <p:spPr bwMode="auto">
              <a:xfrm>
                <a:off x="1912"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4" y="0"/>
                      <a:pt x="21600" y="1594"/>
                      <a:pt x="21600" y="3542"/>
                    </a:cubicBezTo>
                    <a:lnTo>
                      <a:pt x="21600" y="18060"/>
                    </a:lnTo>
                    <a:cubicBezTo>
                      <a:pt x="21600" y="20006"/>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14" name="iSḻîḋè"/>
              <p:cNvSpPr/>
              <p:nvPr/>
            </p:nvSpPr>
            <p:spPr bwMode="auto">
              <a:xfrm>
                <a:off x="2124"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5" name="iŝļiďé"/>
              <p:cNvSpPr/>
              <p:nvPr/>
            </p:nvSpPr>
            <p:spPr bwMode="auto">
              <a:xfrm>
                <a:off x="2349"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20006"/>
                      <a:pt x="0" y="18060"/>
                    </a:cubicBezTo>
                    <a:lnTo>
                      <a:pt x="0" y="3542"/>
                    </a:lnTo>
                    <a:cubicBezTo>
                      <a:pt x="0" y="1594"/>
                      <a:pt x="1736"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6" name="išľïḍé"/>
              <p:cNvSpPr/>
              <p:nvPr/>
            </p:nvSpPr>
            <p:spPr bwMode="auto">
              <a:xfrm>
                <a:off x="2561"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7" name="íŝliḋe"/>
              <p:cNvSpPr/>
              <p:nvPr/>
            </p:nvSpPr>
            <p:spPr bwMode="auto">
              <a:xfrm>
                <a:off x="2786" y="3049"/>
                <a:ext cx="168"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8" name="íšlidé"/>
              <p:cNvSpPr/>
              <p:nvPr/>
            </p:nvSpPr>
            <p:spPr bwMode="auto">
              <a:xfrm>
                <a:off x="2998"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19" name="iŝḻide"/>
              <p:cNvSpPr/>
              <p:nvPr/>
            </p:nvSpPr>
            <p:spPr bwMode="auto">
              <a:xfrm>
                <a:off x="3222"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0" name="ïṡ1íḓe"/>
              <p:cNvSpPr/>
              <p:nvPr/>
            </p:nvSpPr>
            <p:spPr bwMode="auto">
              <a:xfrm>
                <a:off x="3447" y="3049"/>
                <a:ext cx="168"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5" y="21600"/>
                      <a:pt x="0" y="20006"/>
                      <a:pt x="0" y="18060"/>
                    </a:cubicBezTo>
                    <a:lnTo>
                      <a:pt x="0" y="3542"/>
                    </a:lnTo>
                    <a:cubicBezTo>
                      <a:pt x="0" y="1594"/>
                      <a:pt x="1735"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1" name="íṡľîďé"/>
              <p:cNvSpPr/>
              <p:nvPr/>
            </p:nvSpPr>
            <p:spPr bwMode="auto">
              <a:xfrm>
                <a:off x="3659" y="3049"/>
                <a:ext cx="169"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20006"/>
                      <a:pt x="0" y="18060"/>
                    </a:cubicBezTo>
                    <a:lnTo>
                      <a:pt x="0" y="3542"/>
                    </a:lnTo>
                    <a:cubicBezTo>
                      <a:pt x="0" y="1594"/>
                      <a:pt x="1737" y="0"/>
                      <a:pt x="3859" y="0"/>
                    </a:cubicBezTo>
                    <a:lnTo>
                      <a:pt x="17741" y="0"/>
                    </a:lnTo>
                    <a:cubicBezTo>
                      <a:pt x="19863" y="0"/>
                      <a:pt x="21600" y="1594"/>
                      <a:pt x="21600" y="3542"/>
                    </a:cubicBezTo>
                    <a:lnTo>
                      <a:pt x="21600" y="18060"/>
                    </a:lnTo>
                    <a:cubicBezTo>
                      <a:pt x="21600" y="20006"/>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2" name="íS1îḍe"/>
              <p:cNvSpPr/>
              <p:nvPr/>
            </p:nvSpPr>
            <p:spPr bwMode="auto">
              <a:xfrm>
                <a:off x="3883" y="3049"/>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6" y="21600"/>
                      <a:pt x="0" y="19978"/>
                      <a:pt x="0" y="17993"/>
                    </a:cubicBezTo>
                    <a:lnTo>
                      <a:pt x="0" y="3608"/>
                    </a:lnTo>
                    <a:cubicBezTo>
                      <a:pt x="0" y="1623"/>
                      <a:pt x="1736" y="0"/>
                      <a:pt x="3859" y="0"/>
                    </a:cubicBezTo>
                    <a:lnTo>
                      <a:pt x="17742" y="0"/>
                    </a:lnTo>
                    <a:cubicBezTo>
                      <a:pt x="19864" y="0"/>
                      <a:pt x="21600" y="1623"/>
                      <a:pt x="21600" y="3608"/>
                    </a:cubicBezTo>
                    <a:lnTo>
                      <a:pt x="21600" y="17993"/>
                    </a:lnTo>
                    <a:cubicBezTo>
                      <a:pt x="21600" y="19978"/>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23" name="işḷïḍè"/>
              <p:cNvSpPr/>
              <p:nvPr/>
            </p:nvSpPr>
            <p:spPr bwMode="auto">
              <a:xfrm>
                <a:off x="3765" y="2824"/>
                <a:ext cx="294"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179" y="21600"/>
                    </a:moveTo>
                    <a:lnTo>
                      <a:pt x="2422" y="21600"/>
                    </a:lnTo>
                    <a:cubicBezTo>
                      <a:pt x="1089" y="21600"/>
                      <a:pt x="0" y="19863"/>
                      <a:pt x="0" y="17740"/>
                    </a:cubicBezTo>
                    <a:lnTo>
                      <a:pt x="0" y="3860"/>
                    </a:lnTo>
                    <a:cubicBezTo>
                      <a:pt x="0" y="1737"/>
                      <a:pt x="1089" y="0"/>
                      <a:pt x="2422" y="0"/>
                    </a:cubicBezTo>
                    <a:lnTo>
                      <a:pt x="19179" y="0"/>
                    </a:lnTo>
                    <a:cubicBezTo>
                      <a:pt x="20511" y="0"/>
                      <a:pt x="21600" y="1737"/>
                      <a:pt x="21600" y="3860"/>
                    </a:cubicBezTo>
                    <a:lnTo>
                      <a:pt x="21600" y="17740"/>
                    </a:lnTo>
                    <a:cubicBezTo>
                      <a:pt x="21600" y="19863"/>
                      <a:pt x="20511" y="21600"/>
                      <a:pt x="19179" y="21600"/>
                    </a:cubicBezTo>
                    <a:close/>
                    <a:moveTo>
                      <a:pt x="19179" y="21600"/>
                    </a:moveTo>
                  </a:path>
                </a:pathLst>
              </a:custGeom>
              <a:solidFill>
                <a:srgbClr val="CCCCCC"/>
              </a:solidFill>
              <a:ln>
                <a:noFill/>
              </a:ln>
            </p:spPr>
            <p:txBody>
              <a:bodyPr anchor="ctr"/>
              <a:lstStyle/>
              <a:p>
                <a:pPr algn="ctr"/>
                <a:endParaRPr sz="100"/>
              </a:p>
            </p:txBody>
          </p:sp>
          <p:sp>
            <p:nvSpPr>
              <p:cNvPr id="424" name="išļide"/>
              <p:cNvSpPr/>
              <p:nvPr/>
            </p:nvSpPr>
            <p:spPr bwMode="auto">
              <a:xfrm>
                <a:off x="3718" y="2611"/>
                <a:ext cx="336"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489" y="21600"/>
                    </a:moveTo>
                    <a:lnTo>
                      <a:pt x="2112" y="21600"/>
                    </a:lnTo>
                    <a:cubicBezTo>
                      <a:pt x="951" y="21600"/>
                      <a:pt x="0" y="19863"/>
                      <a:pt x="0" y="17740"/>
                    </a:cubicBezTo>
                    <a:lnTo>
                      <a:pt x="0" y="3858"/>
                    </a:lnTo>
                    <a:cubicBezTo>
                      <a:pt x="0" y="1737"/>
                      <a:pt x="951" y="0"/>
                      <a:pt x="2112" y="0"/>
                    </a:cubicBezTo>
                    <a:lnTo>
                      <a:pt x="19489" y="0"/>
                    </a:lnTo>
                    <a:cubicBezTo>
                      <a:pt x="20649" y="0"/>
                      <a:pt x="21600" y="1737"/>
                      <a:pt x="21600" y="3858"/>
                    </a:cubicBezTo>
                    <a:lnTo>
                      <a:pt x="21600" y="17740"/>
                    </a:lnTo>
                    <a:cubicBezTo>
                      <a:pt x="21600" y="19863"/>
                      <a:pt x="20649" y="21600"/>
                      <a:pt x="19489" y="21600"/>
                    </a:cubicBezTo>
                    <a:close/>
                    <a:moveTo>
                      <a:pt x="19489" y="21600"/>
                    </a:moveTo>
                  </a:path>
                </a:pathLst>
              </a:custGeom>
              <a:solidFill>
                <a:srgbClr val="CCCCCC"/>
              </a:solidFill>
              <a:ln>
                <a:noFill/>
              </a:ln>
            </p:spPr>
            <p:txBody>
              <a:bodyPr anchor="ctr"/>
              <a:lstStyle/>
              <a:p>
                <a:pPr algn="ctr"/>
                <a:endParaRPr sz="100"/>
              </a:p>
            </p:txBody>
          </p:sp>
          <p:sp>
            <p:nvSpPr>
              <p:cNvPr id="425" name="ïSḻíde"/>
              <p:cNvSpPr/>
              <p:nvPr/>
            </p:nvSpPr>
            <p:spPr bwMode="auto">
              <a:xfrm>
                <a:off x="3600" y="2399"/>
                <a:ext cx="454"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0035" y="21600"/>
                    </a:moveTo>
                    <a:lnTo>
                      <a:pt x="1565" y="21600"/>
                    </a:lnTo>
                    <a:cubicBezTo>
                      <a:pt x="704" y="21600"/>
                      <a:pt x="0" y="19864"/>
                      <a:pt x="0" y="17742"/>
                    </a:cubicBezTo>
                    <a:lnTo>
                      <a:pt x="0" y="3860"/>
                    </a:lnTo>
                    <a:cubicBezTo>
                      <a:pt x="0" y="1737"/>
                      <a:pt x="704" y="0"/>
                      <a:pt x="1565" y="0"/>
                    </a:cubicBezTo>
                    <a:lnTo>
                      <a:pt x="20035" y="0"/>
                    </a:lnTo>
                    <a:cubicBezTo>
                      <a:pt x="20896" y="0"/>
                      <a:pt x="21600" y="1737"/>
                      <a:pt x="21600" y="3860"/>
                    </a:cubicBezTo>
                    <a:lnTo>
                      <a:pt x="21600" y="17742"/>
                    </a:lnTo>
                    <a:cubicBezTo>
                      <a:pt x="21600" y="19864"/>
                      <a:pt x="20896" y="21600"/>
                      <a:pt x="20035" y="21600"/>
                    </a:cubicBezTo>
                    <a:close/>
                    <a:moveTo>
                      <a:pt x="20035" y="21600"/>
                    </a:moveTo>
                  </a:path>
                </a:pathLst>
              </a:custGeom>
              <a:solidFill>
                <a:srgbClr val="CCCCCC"/>
              </a:solidFill>
              <a:ln>
                <a:noFill/>
              </a:ln>
            </p:spPr>
            <p:txBody>
              <a:bodyPr anchor="ctr"/>
              <a:lstStyle/>
              <a:p>
                <a:pPr algn="ctr"/>
                <a:endParaRPr sz="100"/>
              </a:p>
            </p:txBody>
          </p:sp>
          <p:sp>
            <p:nvSpPr>
              <p:cNvPr id="426" name="îšḻiḓê"/>
              <p:cNvSpPr/>
              <p:nvPr/>
            </p:nvSpPr>
            <p:spPr bwMode="auto">
              <a:xfrm>
                <a:off x="3824" y="2186"/>
                <a:ext cx="227"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8469" y="21600"/>
                    </a:moveTo>
                    <a:lnTo>
                      <a:pt x="3131" y="21600"/>
                    </a:lnTo>
                    <a:cubicBezTo>
                      <a:pt x="1410" y="21600"/>
                      <a:pt x="0" y="19863"/>
                      <a:pt x="0" y="17740"/>
                    </a:cubicBezTo>
                    <a:lnTo>
                      <a:pt x="0" y="3860"/>
                    </a:lnTo>
                    <a:cubicBezTo>
                      <a:pt x="0" y="1737"/>
                      <a:pt x="1410" y="0"/>
                      <a:pt x="3131" y="0"/>
                    </a:cubicBezTo>
                    <a:lnTo>
                      <a:pt x="18469" y="0"/>
                    </a:lnTo>
                    <a:cubicBezTo>
                      <a:pt x="20192" y="0"/>
                      <a:pt x="21600" y="1737"/>
                      <a:pt x="21600" y="3860"/>
                    </a:cubicBezTo>
                    <a:lnTo>
                      <a:pt x="21600" y="17740"/>
                    </a:lnTo>
                    <a:cubicBezTo>
                      <a:pt x="21600" y="19863"/>
                      <a:pt x="20192" y="21600"/>
                      <a:pt x="18469" y="21600"/>
                    </a:cubicBezTo>
                    <a:close/>
                    <a:moveTo>
                      <a:pt x="18469" y="21600"/>
                    </a:moveTo>
                  </a:path>
                </a:pathLst>
              </a:custGeom>
              <a:solidFill>
                <a:srgbClr val="CCCCCC"/>
              </a:solidFill>
              <a:ln>
                <a:noFill/>
              </a:ln>
            </p:spPr>
            <p:txBody>
              <a:bodyPr anchor="ctr"/>
              <a:lstStyle/>
              <a:p>
                <a:pPr algn="ctr"/>
                <a:endParaRPr sz="100"/>
              </a:p>
            </p:txBody>
          </p:sp>
          <p:sp>
            <p:nvSpPr>
              <p:cNvPr id="427" name="îṧḻîḓe"/>
              <p:cNvSpPr/>
              <p:nvPr/>
            </p:nvSpPr>
            <p:spPr bwMode="auto">
              <a:xfrm>
                <a:off x="3553"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8" name="íṩlîde"/>
              <p:cNvSpPr/>
              <p:nvPr/>
            </p:nvSpPr>
            <p:spPr bwMode="auto">
              <a:xfrm>
                <a:off x="3329" y="2824"/>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29" name="íšḻîḋê"/>
              <p:cNvSpPr/>
              <p:nvPr/>
            </p:nvSpPr>
            <p:spPr bwMode="auto">
              <a:xfrm>
                <a:off x="3104"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0" name="í$líḓê"/>
              <p:cNvSpPr/>
              <p:nvPr/>
            </p:nvSpPr>
            <p:spPr bwMode="auto">
              <a:xfrm>
                <a:off x="2880"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31" name="îsḻidé"/>
              <p:cNvSpPr/>
              <p:nvPr/>
            </p:nvSpPr>
            <p:spPr bwMode="auto">
              <a:xfrm>
                <a:off x="2667"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32" name="iṧlïḋé"/>
              <p:cNvSpPr/>
              <p:nvPr/>
            </p:nvSpPr>
            <p:spPr bwMode="auto">
              <a:xfrm>
                <a:off x="2443"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4" y="0"/>
                      <a:pt x="21600" y="1706"/>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33" name="íṡlîḓé"/>
              <p:cNvSpPr/>
              <p:nvPr/>
            </p:nvSpPr>
            <p:spPr bwMode="auto">
              <a:xfrm>
                <a:off x="2219"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4" name="ïsḻïďe"/>
              <p:cNvSpPr/>
              <p:nvPr/>
            </p:nvSpPr>
            <p:spPr bwMode="auto">
              <a:xfrm>
                <a:off x="1995" y="2824"/>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5" name="išļiḓé"/>
              <p:cNvSpPr/>
              <p:nvPr/>
            </p:nvSpPr>
            <p:spPr bwMode="auto">
              <a:xfrm>
                <a:off x="1770"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36" name="îś1ïdé"/>
              <p:cNvSpPr/>
              <p:nvPr/>
            </p:nvSpPr>
            <p:spPr bwMode="auto">
              <a:xfrm>
                <a:off x="1546"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7" name="iṡľïḍè"/>
              <p:cNvSpPr/>
              <p:nvPr/>
            </p:nvSpPr>
            <p:spPr bwMode="auto">
              <a:xfrm>
                <a:off x="1322"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8" name="ïŝḷíḋê"/>
              <p:cNvSpPr/>
              <p:nvPr/>
            </p:nvSpPr>
            <p:spPr bwMode="auto">
              <a:xfrm>
                <a:off x="1097" y="2824"/>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39" name="îşľîḍé"/>
              <p:cNvSpPr/>
              <p:nvPr/>
            </p:nvSpPr>
            <p:spPr bwMode="auto">
              <a:xfrm>
                <a:off x="3494"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0" name="ïšlîďe"/>
              <p:cNvSpPr/>
              <p:nvPr/>
            </p:nvSpPr>
            <p:spPr bwMode="auto">
              <a:xfrm>
                <a:off x="3270"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1" name="ïS1îdê"/>
              <p:cNvSpPr/>
              <p:nvPr/>
            </p:nvSpPr>
            <p:spPr bwMode="auto">
              <a:xfrm>
                <a:off x="3045"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2" name="íṥľîḍè"/>
              <p:cNvSpPr/>
              <p:nvPr/>
            </p:nvSpPr>
            <p:spPr bwMode="auto">
              <a:xfrm>
                <a:off x="2821"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3" name="ísḷîde"/>
              <p:cNvSpPr/>
              <p:nvPr/>
            </p:nvSpPr>
            <p:spPr bwMode="auto">
              <a:xfrm>
                <a:off x="2597"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894"/>
                      <a:pt x="0" y="17808"/>
                    </a:cubicBezTo>
                    <a:lnTo>
                      <a:pt x="0" y="3792"/>
                    </a:lnTo>
                    <a:cubicBezTo>
                      <a:pt x="0" y="1706"/>
                      <a:pt x="1736"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44" name="îŝļïḍê"/>
              <p:cNvSpPr/>
              <p:nvPr/>
            </p:nvSpPr>
            <p:spPr bwMode="auto">
              <a:xfrm>
                <a:off x="2372"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45" name="i$ḻíďe"/>
              <p:cNvSpPr/>
              <p:nvPr/>
            </p:nvSpPr>
            <p:spPr bwMode="auto">
              <a:xfrm>
                <a:off x="2148"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6" name="íṩľiďè"/>
              <p:cNvSpPr/>
              <p:nvPr/>
            </p:nvSpPr>
            <p:spPr bwMode="auto">
              <a:xfrm>
                <a:off x="1936" y="2611"/>
                <a:ext cx="180"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7" name="isļïďé"/>
              <p:cNvSpPr/>
              <p:nvPr/>
            </p:nvSpPr>
            <p:spPr bwMode="auto">
              <a:xfrm>
                <a:off x="1711"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48" name="íSļiḋe"/>
              <p:cNvSpPr/>
              <p:nvPr/>
            </p:nvSpPr>
            <p:spPr bwMode="auto">
              <a:xfrm>
                <a:off x="1487"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49" name="ï$ḷiḋe"/>
              <p:cNvSpPr/>
              <p:nvPr/>
            </p:nvSpPr>
            <p:spPr bwMode="auto">
              <a:xfrm>
                <a:off x="1263" y="2611"/>
                <a:ext cx="181" cy="1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7" y="21600"/>
                      <a:pt x="0" y="19894"/>
                      <a:pt x="0" y="17808"/>
                    </a:cubicBezTo>
                    <a:lnTo>
                      <a:pt x="0" y="3792"/>
                    </a:lnTo>
                    <a:cubicBezTo>
                      <a:pt x="0" y="1706"/>
                      <a:pt x="1737"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0" name="îsļiḑê"/>
              <p:cNvSpPr/>
              <p:nvPr/>
            </p:nvSpPr>
            <p:spPr bwMode="auto">
              <a:xfrm>
                <a:off x="3376"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4" y="0"/>
                      <a:pt x="21600" y="1707"/>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51" name="ïSļiḋê"/>
              <p:cNvSpPr/>
              <p:nvPr/>
            </p:nvSpPr>
            <p:spPr bwMode="auto">
              <a:xfrm>
                <a:off x="3151"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7"/>
                      <a:pt x="1737" y="0"/>
                      <a:pt x="3859" y="0"/>
                    </a:cubicBezTo>
                    <a:lnTo>
                      <a:pt x="17742" y="0"/>
                    </a:lnTo>
                    <a:cubicBezTo>
                      <a:pt x="19864" y="0"/>
                      <a:pt x="21600" y="1707"/>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52" name="ïsliḑê"/>
              <p:cNvSpPr/>
              <p:nvPr/>
            </p:nvSpPr>
            <p:spPr bwMode="auto">
              <a:xfrm>
                <a:off x="2927"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3" name="îŝḷïḋè"/>
              <p:cNvSpPr/>
              <p:nvPr/>
            </p:nvSpPr>
            <p:spPr bwMode="auto">
              <a:xfrm>
                <a:off x="2703"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4" name="iş1îḍé"/>
              <p:cNvSpPr/>
              <p:nvPr/>
            </p:nvSpPr>
            <p:spPr bwMode="auto">
              <a:xfrm>
                <a:off x="2479" y="2399"/>
                <a:ext cx="180"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5" name="íślíḑê"/>
              <p:cNvSpPr/>
              <p:nvPr/>
            </p:nvSpPr>
            <p:spPr bwMode="auto">
              <a:xfrm>
                <a:off x="2254"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6" name="ïSľïďê"/>
              <p:cNvSpPr/>
              <p:nvPr/>
            </p:nvSpPr>
            <p:spPr bwMode="auto">
              <a:xfrm>
                <a:off x="2042"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57" name="iśḷîḋe"/>
              <p:cNvSpPr/>
              <p:nvPr/>
            </p:nvSpPr>
            <p:spPr bwMode="auto">
              <a:xfrm>
                <a:off x="1817"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7"/>
                      <a:pt x="1737" y="0"/>
                      <a:pt x="3858" y="0"/>
                    </a:cubicBezTo>
                    <a:lnTo>
                      <a:pt x="17742" y="0"/>
                    </a:lnTo>
                    <a:cubicBezTo>
                      <a:pt x="19863" y="0"/>
                      <a:pt x="21600" y="1707"/>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58" name="ïŝḷïḍè"/>
              <p:cNvSpPr/>
              <p:nvPr/>
            </p:nvSpPr>
            <p:spPr bwMode="auto">
              <a:xfrm>
                <a:off x="1593"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7"/>
                      <a:pt x="1737" y="0"/>
                      <a:pt x="3859" y="0"/>
                    </a:cubicBezTo>
                    <a:lnTo>
                      <a:pt x="17742" y="0"/>
                    </a:lnTo>
                    <a:cubicBezTo>
                      <a:pt x="19864" y="0"/>
                      <a:pt x="21600" y="1707"/>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59" name="íŝḷiďé"/>
              <p:cNvSpPr/>
              <p:nvPr/>
            </p:nvSpPr>
            <p:spPr bwMode="auto">
              <a:xfrm>
                <a:off x="1369" y="2399"/>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7"/>
                      <a:pt x="1737" y="0"/>
                      <a:pt x="3859" y="0"/>
                    </a:cubicBezTo>
                    <a:lnTo>
                      <a:pt x="17741" y="0"/>
                    </a:lnTo>
                    <a:cubicBezTo>
                      <a:pt x="19863" y="0"/>
                      <a:pt x="21600" y="1707"/>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0" name="ï$ļïďê"/>
              <p:cNvSpPr/>
              <p:nvPr/>
            </p:nvSpPr>
            <p:spPr bwMode="auto">
              <a:xfrm>
                <a:off x="1050" y="2399"/>
                <a:ext cx="276"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026" y="21600"/>
                    </a:moveTo>
                    <a:lnTo>
                      <a:pt x="2574" y="21600"/>
                    </a:lnTo>
                    <a:cubicBezTo>
                      <a:pt x="1158" y="21600"/>
                      <a:pt x="0" y="19864"/>
                      <a:pt x="0" y="17742"/>
                    </a:cubicBezTo>
                    <a:lnTo>
                      <a:pt x="0" y="3860"/>
                    </a:lnTo>
                    <a:cubicBezTo>
                      <a:pt x="0" y="1737"/>
                      <a:pt x="1158" y="0"/>
                      <a:pt x="2574" y="0"/>
                    </a:cubicBezTo>
                    <a:lnTo>
                      <a:pt x="19026" y="0"/>
                    </a:lnTo>
                    <a:cubicBezTo>
                      <a:pt x="20442" y="0"/>
                      <a:pt x="21600" y="1737"/>
                      <a:pt x="21600" y="3860"/>
                    </a:cubicBezTo>
                    <a:lnTo>
                      <a:pt x="21600" y="17742"/>
                    </a:lnTo>
                    <a:cubicBezTo>
                      <a:pt x="21600" y="19864"/>
                      <a:pt x="20442" y="21600"/>
                      <a:pt x="19026" y="21600"/>
                    </a:cubicBezTo>
                    <a:close/>
                    <a:moveTo>
                      <a:pt x="19026" y="21600"/>
                    </a:moveTo>
                  </a:path>
                </a:pathLst>
              </a:custGeom>
              <a:solidFill>
                <a:srgbClr val="CCCCCC"/>
              </a:solidFill>
              <a:ln>
                <a:noFill/>
              </a:ln>
            </p:spPr>
            <p:txBody>
              <a:bodyPr anchor="ctr"/>
              <a:lstStyle/>
              <a:p>
                <a:pPr algn="ctr"/>
                <a:endParaRPr sz="100"/>
              </a:p>
            </p:txBody>
          </p:sp>
          <p:sp>
            <p:nvSpPr>
              <p:cNvPr id="461" name="îṣľîḍé"/>
              <p:cNvSpPr/>
              <p:nvPr/>
            </p:nvSpPr>
            <p:spPr bwMode="auto">
              <a:xfrm>
                <a:off x="3600"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9" y="21600"/>
                    </a:lnTo>
                    <a:cubicBezTo>
                      <a:pt x="1737" y="21600"/>
                      <a:pt x="0" y="19894"/>
                      <a:pt x="0" y="17808"/>
                    </a:cubicBezTo>
                    <a:lnTo>
                      <a:pt x="0" y="3792"/>
                    </a:lnTo>
                    <a:cubicBezTo>
                      <a:pt x="0" y="1706"/>
                      <a:pt x="1737" y="0"/>
                      <a:pt x="3859" y="0"/>
                    </a:cubicBezTo>
                    <a:lnTo>
                      <a:pt x="17742" y="0"/>
                    </a:lnTo>
                    <a:cubicBezTo>
                      <a:pt x="19864" y="0"/>
                      <a:pt x="21600" y="1706"/>
                      <a:pt x="21600" y="3792"/>
                    </a:cubicBezTo>
                    <a:lnTo>
                      <a:pt x="21600" y="17808"/>
                    </a:lnTo>
                    <a:cubicBezTo>
                      <a:pt x="21600" y="19894"/>
                      <a:pt x="19864" y="21600"/>
                      <a:pt x="17742" y="21600"/>
                    </a:cubicBezTo>
                    <a:close/>
                    <a:moveTo>
                      <a:pt x="17742" y="21600"/>
                    </a:moveTo>
                  </a:path>
                </a:pathLst>
              </a:custGeom>
              <a:solidFill>
                <a:srgbClr val="CCCCCC"/>
              </a:solidFill>
              <a:ln>
                <a:noFill/>
              </a:ln>
            </p:spPr>
            <p:txBody>
              <a:bodyPr anchor="ctr"/>
              <a:lstStyle/>
              <a:p>
                <a:pPr algn="ctr"/>
                <a:endParaRPr sz="100"/>
              </a:p>
            </p:txBody>
          </p:sp>
          <p:sp>
            <p:nvSpPr>
              <p:cNvPr id="462" name="íṧḻïďe"/>
              <p:cNvSpPr/>
              <p:nvPr/>
            </p:nvSpPr>
            <p:spPr bwMode="auto">
              <a:xfrm>
                <a:off x="3376"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3" name="îṣḷïḓê"/>
              <p:cNvSpPr/>
              <p:nvPr/>
            </p:nvSpPr>
            <p:spPr bwMode="auto">
              <a:xfrm>
                <a:off x="3151"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4" name="ïṩḷïḓê"/>
              <p:cNvSpPr/>
              <p:nvPr/>
            </p:nvSpPr>
            <p:spPr bwMode="auto">
              <a:xfrm>
                <a:off x="2927"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5" name="ïṧ1ïdé"/>
              <p:cNvSpPr/>
              <p:nvPr/>
            </p:nvSpPr>
            <p:spPr bwMode="auto">
              <a:xfrm>
                <a:off x="2715"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6" name="ísľïďé"/>
              <p:cNvSpPr/>
              <p:nvPr/>
            </p:nvSpPr>
            <p:spPr bwMode="auto">
              <a:xfrm>
                <a:off x="2490"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67" name="îṩľiḍé"/>
              <p:cNvSpPr/>
              <p:nvPr/>
            </p:nvSpPr>
            <p:spPr bwMode="auto">
              <a:xfrm>
                <a:off x="2266"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8" y="21600"/>
                    </a:lnTo>
                    <a:cubicBezTo>
                      <a:pt x="1736" y="21600"/>
                      <a:pt x="0" y="19894"/>
                      <a:pt x="0" y="17808"/>
                    </a:cubicBezTo>
                    <a:lnTo>
                      <a:pt x="0" y="3792"/>
                    </a:lnTo>
                    <a:cubicBezTo>
                      <a:pt x="0" y="1706"/>
                      <a:pt x="1736" y="0"/>
                      <a:pt x="3858" y="0"/>
                    </a:cubicBezTo>
                    <a:lnTo>
                      <a:pt x="17741" y="0"/>
                    </a:lnTo>
                    <a:cubicBezTo>
                      <a:pt x="19864" y="0"/>
                      <a:pt x="21600" y="1706"/>
                      <a:pt x="21600" y="3792"/>
                    </a:cubicBezTo>
                    <a:lnTo>
                      <a:pt x="21600" y="17808"/>
                    </a:lnTo>
                    <a:cubicBezTo>
                      <a:pt x="21600" y="19894"/>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68" name="îṥḷïḍè"/>
              <p:cNvSpPr/>
              <p:nvPr/>
            </p:nvSpPr>
            <p:spPr bwMode="auto">
              <a:xfrm>
                <a:off x="2042"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2" y="21600"/>
                    </a:moveTo>
                    <a:lnTo>
                      <a:pt x="3858" y="21600"/>
                    </a:lnTo>
                    <a:cubicBezTo>
                      <a:pt x="1737" y="21600"/>
                      <a:pt x="0" y="19894"/>
                      <a:pt x="0" y="17808"/>
                    </a:cubicBezTo>
                    <a:lnTo>
                      <a:pt x="0" y="3792"/>
                    </a:lnTo>
                    <a:cubicBezTo>
                      <a:pt x="0" y="1706"/>
                      <a:pt x="1737" y="0"/>
                      <a:pt x="3858" y="0"/>
                    </a:cubicBezTo>
                    <a:lnTo>
                      <a:pt x="17742" y="0"/>
                    </a:lnTo>
                    <a:cubicBezTo>
                      <a:pt x="19863" y="0"/>
                      <a:pt x="21600" y="1706"/>
                      <a:pt x="21600" y="3792"/>
                    </a:cubicBezTo>
                    <a:lnTo>
                      <a:pt x="21600" y="17808"/>
                    </a:lnTo>
                    <a:cubicBezTo>
                      <a:pt x="21600" y="19894"/>
                      <a:pt x="19863" y="21600"/>
                      <a:pt x="17742" y="21600"/>
                    </a:cubicBezTo>
                    <a:close/>
                    <a:moveTo>
                      <a:pt x="17742" y="21600"/>
                    </a:moveTo>
                  </a:path>
                </a:pathLst>
              </a:custGeom>
              <a:solidFill>
                <a:srgbClr val="CCCCCC"/>
              </a:solidFill>
              <a:ln>
                <a:noFill/>
              </a:ln>
            </p:spPr>
            <p:txBody>
              <a:bodyPr anchor="ctr"/>
              <a:lstStyle/>
              <a:p>
                <a:pPr algn="ctr"/>
                <a:endParaRPr sz="100"/>
              </a:p>
            </p:txBody>
          </p:sp>
          <p:sp>
            <p:nvSpPr>
              <p:cNvPr id="469" name="išľïďè"/>
              <p:cNvSpPr/>
              <p:nvPr/>
            </p:nvSpPr>
            <p:spPr bwMode="auto">
              <a:xfrm>
                <a:off x="1817"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70" name="išḷíḑé"/>
              <p:cNvSpPr/>
              <p:nvPr/>
            </p:nvSpPr>
            <p:spPr bwMode="auto">
              <a:xfrm>
                <a:off x="1593" y="2186"/>
                <a:ext cx="181"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7" y="21600"/>
                      <a:pt x="0" y="19894"/>
                      <a:pt x="0" y="17808"/>
                    </a:cubicBezTo>
                    <a:lnTo>
                      <a:pt x="0" y="3792"/>
                    </a:lnTo>
                    <a:cubicBezTo>
                      <a:pt x="0" y="1706"/>
                      <a:pt x="1737" y="0"/>
                      <a:pt x="3859" y="0"/>
                    </a:cubicBezTo>
                    <a:lnTo>
                      <a:pt x="17741" y="0"/>
                    </a:lnTo>
                    <a:cubicBezTo>
                      <a:pt x="19863" y="0"/>
                      <a:pt x="21600" y="1706"/>
                      <a:pt x="21600" y="3792"/>
                    </a:cubicBezTo>
                    <a:lnTo>
                      <a:pt x="21600" y="17808"/>
                    </a:lnTo>
                    <a:cubicBezTo>
                      <a:pt x="21600" y="19894"/>
                      <a:pt x="19863" y="21600"/>
                      <a:pt x="17741" y="21600"/>
                    </a:cubicBezTo>
                    <a:close/>
                    <a:moveTo>
                      <a:pt x="17741" y="21600"/>
                    </a:moveTo>
                  </a:path>
                </a:pathLst>
              </a:custGeom>
              <a:solidFill>
                <a:srgbClr val="CCCCCC"/>
              </a:solidFill>
              <a:ln>
                <a:noFill/>
              </a:ln>
            </p:spPr>
            <p:txBody>
              <a:bodyPr anchor="ctr"/>
              <a:lstStyle/>
              <a:p>
                <a:pPr algn="ctr"/>
                <a:endParaRPr sz="100"/>
              </a:p>
            </p:txBody>
          </p:sp>
          <p:sp>
            <p:nvSpPr>
              <p:cNvPr id="471" name="íṣḷíḑé"/>
              <p:cNvSpPr/>
              <p:nvPr/>
            </p:nvSpPr>
            <p:spPr bwMode="auto">
              <a:xfrm>
                <a:off x="1274" y="2186"/>
                <a:ext cx="276"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9026" y="21600"/>
                    </a:moveTo>
                    <a:lnTo>
                      <a:pt x="2574" y="21600"/>
                    </a:lnTo>
                    <a:cubicBezTo>
                      <a:pt x="1158" y="21600"/>
                      <a:pt x="0" y="19863"/>
                      <a:pt x="0" y="17740"/>
                    </a:cubicBezTo>
                    <a:lnTo>
                      <a:pt x="0" y="3860"/>
                    </a:lnTo>
                    <a:cubicBezTo>
                      <a:pt x="0" y="1737"/>
                      <a:pt x="1158" y="0"/>
                      <a:pt x="2574" y="0"/>
                    </a:cubicBezTo>
                    <a:lnTo>
                      <a:pt x="19026" y="0"/>
                    </a:lnTo>
                    <a:cubicBezTo>
                      <a:pt x="20442" y="0"/>
                      <a:pt x="21600" y="1737"/>
                      <a:pt x="21600" y="3860"/>
                    </a:cubicBezTo>
                    <a:lnTo>
                      <a:pt x="21600" y="17740"/>
                    </a:lnTo>
                    <a:cubicBezTo>
                      <a:pt x="21600" y="19863"/>
                      <a:pt x="20442" y="21600"/>
                      <a:pt x="19026" y="21600"/>
                    </a:cubicBezTo>
                    <a:close/>
                    <a:moveTo>
                      <a:pt x="19026" y="21600"/>
                    </a:moveTo>
                  </a:path>
                </a:pathLst>
              </a:custGeom>
              <a:solidFill>
                <a:srgbClr val="CCCCCC"/>
              </a:solidFill>
              <a:ln>
                <a:noFill/>
              </a:ln>
            </p:spPr>
            <p:txBody>
              <a:bodyPr anchor="ctr"/>
              <a:lstStyle/>
              <a:p>
                <a:pPr algn="ctr"/>
                <a:endParaRPr sz="100"/>
              </a:p>
            </p:txBody>
          </p:sp>
          <p:sp>
            <p:nvSpPr>
              <p:cNvPr id="472" name="îṧḷiḋè"/>
              <p:cNvSpPr/>
              <p:nvPr/>
            </p:nvSpPr>
            <p:spPr bwMode="auto">
              <a:xfrm>
                <a:off x="1050" y="2186"/>
                <a:ext cx="172" cy="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741" y="21600"/>
                    </a:moveTo>
                    <a:lnTo>
                      <a:pt x="3859" y="21600"/>
                    </a:lnTo>
                    <a:cubicBezTo>
                      <a:pt x="1736" y="21600"/>
                      <a:pt x="0" y="19977"/>
                      <a:pt x="0" y="17992"/>
                    </a:cubicBezTo>
                    <a:lnTo>
                      <a:pt x="0" y="3607"/>
                    </a:lnTo>
                    <a:cubicBezTo>
                      <a:pt x="0" y="1623"/>
                      <a:pt x="1736" y="0"/>
                      <a:pt x="3859" y="0"/>
                    </a:cubicBezTo>
                    <a:lnTo>
                      <a:pt x="17741" y="0"/>
                    </a:lnTo>
                    <a:cubicBezTo>
                      <a:pt x="19864" y="0"/>
                      <a:pt x="21600" y="1623"/>
                      <a:pt x="21600" y="3607"/>
                    </a:cubicBezTo>
                    <a:lnTo>
                      <a:pt x="21600" y="17992"/>
                    </a:lnTo>
                    <a:cubicBezTo>
                      <a:pt x="21600" y="19977"/>
                      <a:pt x="19864" y="21600"/>
                      <a:pt x="17741" y="21600"/>
                    </a:cubicBezTo>
                    <a:close/>
                    <a:moveTo>
                      <a:pt x="17741" y="21600"/>
                    </a:moveTo>
                  </a:path>
                </a:pathLst>
              </a:custGeom>
              <a:solidFill>
                <a:srgbClr val="CCCCCC"/>
              </a:solidFill>
              <a:ln>
                <a:noFill/>
              </a:ln>
            </p:spPr>
            <p:txBody>
              <a:bodyPr anchor="ctr"/>
              <a:lstStyle/>
              <a:p>
                <a:pPr algn="ctr"/>
                <a:endParaRPr sz="100"/>
              </a:p>
            </p:txBody>
          </p:sp>
          <p:sp>
            <p:nvSpPr>
              <p:cNvPr id="473" name="íṧḻiḍè"/>
              <p:cNvSpPr/>
              <p:nvPr/>
            </p:nvSpPr>
            <p:spPr bwMode="auto">
              <a:xfrm>
                <a:off x="1747" y="1406"/>
                <a:ext cx="1224" cy="623"/>
              </a:xfrm>
              <a:custGeom>
                <a:avLst/>
                <a:gdLst>
                  <a:gd name="T0" fmla="*/ 4 w 21600"/>
                  <a:gd name="T1" fmla="*/ 1 h 21600"/>
                  <a:gd name="T2" fmla="*/ 0 w 21600"/>
                  <a:gd name="T3" fmla="*/ 1 h 21600"/>
                  <a:gd name="T4" fmla="*/ 0 w 21600"/>
                  <a:gd name="T5" fmla="*/ 0 h 21600"/>
                  <a:gd name="T6" fmla="*/ 0 w 21600"/>
                  <a:gd name="T7" fmla="*/ 0 h 21600"/>
                  <a:gd name="T8" fmla="*/ 0 w 21600"/>
                  <a:gd name="T9" fmla="*/ 0 h 21600"/>
                  <a:gd name="T10" fmla="*/ 4 w 21600"/>
                  <a:gd name="T11" fmla="*/ 0 h 21600"/>
                  <a:gd name="T12" fmla="*/ 4 w 21600"/>
                  <a:gd name="T13" fmla="*/ 0 h 21600"/>
                  <a:gd name="T14" fmla="*/ 4 w 21600"/>
                  <a:gd name="T15" fmla="*/ 0 h 21600"/>
                  <a:gd name="T16" fmla="*/ 4 w 21600"/>
                  <a:gd name="T17" fmla="*/ 1 h 21600"/>
                  <a:gd name="T18" fmla="*/ 4 w 21600"/>
                  <a:gd name="T19" fmla="*/ 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032" y="21600"/>
                    </a:moveTo>
                    <a:lnTo>
                      <a:pt x="568" y="21600"/>
                    </a:lnTo>
                    <a:cubicBezTo>
                      <a:pt x="255" y="21600"/>
                      <a:pt x="0" y="21098"/>
                      <a:pt x="0" y="20483"/>
                    </a:cubicBezTo>
                    <a:lnTo>
                      <a:pt x="0" y="1117"/>
                    </a:lnTo>
                    <a:cubicBezTo>
                      <a:pt x="0" y="502"/>
                      <a:pt x="255" y="0"/>
                      <a:pt x="568" y="0"/>
                    </a:cubicBezTo>
                    <a:lnTo>
                      <a:pt x="21032" y="0"/>
                    </a:lnTo>
                    <a:cubicBezTo>
                      <a:pt x="21345" y="0"/>
                      <a:pt x="21600" y="502"/>
                      <a:pt x="21600" y="1117"/>
                    </a:cubicBezTo>
                    <a:lnTo>
                      <a:pt x="21600" y="20483"/>
                    </a:lnTo>
                    <a:cubicBezTo>
                      <a:pt x="21600" y="21098"/>
                      <a:pt x="21345" y="21600"/>
                      <a:pt x="21032" y="21600"/>
                    </a:cubicBezTo>
                    <a:close/>
                    <a:moveTo>
                      <a:pt x="21032" y="21600"/>
                    </a:moveTo>
                  </a:path>
                </a:pathLst>
              </a:custGeom>
              <a:solidFill>
                <a:srgbClr val="CCCCCC"/>
              </a:solidFill>
              <a:ln>
                <a:noFill/>
              </a:ln>
            </p:spPr>
            <p:txBody>
              <a:bodyPr anchor="ctr"/>
              <a:lstStyle/>
              <a:p>
                <a:pPr algn="ctr"/>
                <a:endParaRPr sz="100"/>
              </a:p>
            </p:txBody>
          </p:sp>
          <p:sp>
            <p:nvSpPr>
              <p:cNvPr id="474" name="islîḓe"/>
              <p:cNvSpPr/>
              <p:nvPr/>
            </p:nvSpPr>
            <p:spPr bwMode="auto">
              <a:xfrm>
                <a:off x="2372" y="1229"/>
                <a:ext cx="591" cy="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356" y="21600"/>
                    </a:moveTo>
                    <a:lnTo>
                      <a:pt x="244" y="21600"/>
                    </a:lnTo>
                    <a:cubicBezTo>
                      <a:pt x="109" y="21600"/>
                      <a:pt x="0" y="21099"/>
                      <a:pt x="0" y="20484"/>
                    </a:cubicBezTo>
                    <a:lnTo>
                      <a:pt x="0" y="1116"/>
                    </a:lnTo>
                    <a:cubicBezTo>
                      <a:pt x="0" y="503"/>
                      <a:pt x="109" y="0"/>
                      <a:pt x="244" y="0"/>
                    </a:cubicBezTo>
                    <a:lnTo>
                      <a:pt x="21356" y="0"/>
                    </a:lnTo>
                    <a:cubicBezTo>
                      <a:pt x="21490" y="0"/>
                      <a:pt x="21600" y="503"/>
                      <a:pt x="21600" y="1116"/>
                    </a:cubicBezTo>
                    <a:lnTo>
                      <a:pt x="21600" y="20484"/>
                    </a:lnTo>
                    <a:cubicBezTo>
                      <a:pt x="21600" y="21099"/>
                      <a:pt x="21490" y="21600"/>
                      <a:pt x="21356" y="21600"/>
                    </a:cubicBezTo>
                    <a:close/>
                    <a:moveTo>
                      <a:pt x="21356" y="21600"/>
                    </a:moveTo>
                  </a:path>
                </a:pathLst>
              </a:custGeom>
              <a:solidFill>
                <a:srgbClr val="CCCCCC"/>
              </a:solidFill>
              <a:ln>
                <a:noFill/>
              </a:ln>
            </p:spPr>
            <p:txBody>
              <a:bodyPr anchor="ctr"/>
              <a:lstStyle/>
              <a:p>
                <a:pPr algn="ctr"/>
                <a:endParaRPr sz="100"/>
              </a:p>
            </p:txBody>
          </p:sp>
          <p:sp>
            <p:nvSpPr>
              <p:cNvPr id="475" name="íṥlïḑe"/>
              <p:cNvSpPr/>
              <p:nvPr/>
            </p:nvSpPr>
            <p:spPr bwMode="auto">
              <a:xfrm>
                <a:off x="1747" y="1229"/>
                <a:ext cx="590" cy="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356" y="21600"/>
                    </a:moveTo>
                    <a:lnTo>
                      <a:pt x="244" y="21600"/>
                    </a:lnTo>
                    <a:cubicBezTo>
                      <a:pt x="109" y="21600"/>
                      <a:pt x="0" y="21099"/>
                      <a:pt x="0" y="20484"/>
                    </a:cubicBezTo>
                    <a:lnTo>
                      <a:pt x="0" y="1116"/>
                    </a:lnTo>
                    <a:cubicBezTo>
                      <a:pt x="0" y="503"/>
                      <a:pt x="109" y="0"/>
                      <a:pt x="244" y="0"/>
                    </a:cubicBezTo>
                    <a:lnTo>
                      <a:pt x="21356" y="0"/>
                    </a:lnTo>
                    <a:cubicBezTo>
                      <a:pt x="21491" y="0"/>
                      <a:pt x="21600" y="503"/>
                      <a:pt x="21600" y="1116"/>
                    </a:cubicBezTo>
                    <a:lnTo>
                      <a:pt x="21600" y="20484"/>
                    </a:lnTo>
                    <a:cubicBezTo>
                      <a:pt x="21600" y="21099"/>
                      <a:pt x="21491" y="21600"/>
                      <a:pt x="21356" y="21600"/>
                    </a:cubicBezTo>
                    <a:close/>
                    <a:moveTo>
                      <a:pt x="21356" y="21600"/>
                    </a:moveTo>
                  </a:path>
                </a:pathLst>
              </a:custGeom>
              <a:solidFill>
                <a:srgbClr val="CCCCCC"/>
              </a:solidFill>
              <a:ln>
                <a:noFill/>
              </a:ln>
            </p:spPr>
            <p:txBody>
              <a:bodyPr anchor="ctr"/>
              <a:lstStyle/>
              <a:p>
                <a:pPr algn="ctr"/>
                <a:endParaRPr sz="100"/>
              </a:p>
            </p:txBody>
          </p:sp>
          <p:sp>
            <p:nvSpPr>
              <p:cNvPr id="476" name="ï$ḻïḓê"/>
              <p:cNvSpPr/>
              <p:nvPr/>
            </p:nvSpPr>
            <p:spPr bwMode="auto">
              <a:xfrm>
                <a:off x="247" y="3876"/>
                <a:ext cx="4228" cy="451"/>
              </a:xfrm>
              <a:custGeom>
                <a:avLst/>
                <a:gdLst>
                  <a:gd name="T0" fmla="*/ 162 w 21600"/>
                  <a:gd name="T1" fmla="*/ 0 h 21600"/>
                  <a:gd name="T2" fmla="*/ 10 w 21600"/>
                  <a:gd name="T3" fmla="*/ 0 h 21600"/>
                  <a:gd name="T4" fmla="*/ 0 w 21600"/>
                  <a:gd name="T5" fmla="*/ 0 h 21600"/>
                  <a:gd name="T6" fmla="*/ 162 w 21600"/>
                  <a:gd name="T7" fmla="*/ 0 h 21600"/>
                  <a:gd name="T8" fmla="*/ 162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396" y="0"/>
                    </a:lnTo>
                    <a:lnTo>
                      <a:pt x="0" y="21600"/>
                    </a:lnTo>
                    <a:cubicBezTo>
                      <a:pt x="0" y="21600"/>
                      <a:pt x="21600" y="21600"/>
                      <a:pt x="21600" y="21600"/>
                    </a:cubicBezTo>
                    <a:close/>
                    <a:moveTo>
                      <a:pt x="21600" y="21600"/>
                    </a:moveTo>
                  </a:path>
                </a:pathLst>
              </a:custGeom>
              <a:solidFill>
                <a:srgbClr val="4D4D4D"/>
              </a:solidFill>
              <a:ln>
                <a:noFill/>
              </a:ln>
            </p:spPr>
            <p:txBody>
              <a:bodyPr anchor="ctr"/>
              <a:lstStyle/>
              <a:p>
                <a:pPr algn="ctr"/>
                <a:endParaRPr sz="100"/>
              </a:p>
            </p:txBody>
          </p:sp>
          <p:sp>
            <p:nvSpPr>
              <p:cNvPr id="477" name="ïśḻidé"/>
              <p:cNvSpPr/>
              <p:nvPr/>
            </p:nvSpPr>
            <p:spPr bwMode="auto">
              <a:xfrm>
                <a:off x="3246" y="460"/>
                <a:ext cx="577" cy="805"/>
              </a:xfrm>
              <a:custGeom>
                <a:avLst/>
                <a:gdLst>
                  <a:gd name="T0" fmla="*/ 0 w 21600"/>
                  <a:gd name="T1" fmla="*/ 1 h 21600"/>
                  <a:gd name="T2" fmla="*/ 0 w 21600"/>
                  <a:gd name="T3" fmla="*/ 1 h 21600"/>
                  <a:gd name="T4" fmla="*/ 0 w 21600"/>
                  <a:gd name="T5" fmla="*/ 0 h 21600"/>
                  <a:gd name="T6" fmla="*/ 0 w 21600"/>
                  <a:gd name="T7" fmla="*/ 0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535" y="21600"/>
                    </a:moveTo>
                    <a:lnTo>
                      <a:pt x="0" y="21567"/>
                    </a:lnTo>
                    <a:lnTo>
                      <a:pt x="65" y="0"/>
                    </a:lnTo>
                    <a:lnTo>
                      <a:pt x="21600" y="33"/>
                    </a:lnTo>
                    <a:cubicBezTo>
                      <a:pt x="21600" y="33"/>
                      <a:pt x="21535" y="21600"/>
                      <a:pt x="21535" y="21600"/>
                    </a:cubicBezTo>
                    <a:close/>
                    <a:moveTo>
                      <a:pt x="21535" y="21600"/>
                    </a:moveTo>
                  </a:path>
                </a:pathLst>
              </a:custGeom>
              <a:solidFill>
                <a:srgbClr val="F2CAA8"/>
              </a:solidFill>
              <a:ln>
                <a:noFill/>
              </a:ln>
            </p:spPr>
            <p:txBody>
              <a:bodyPr anchor="ctr"/>
              <a:lstStyle/>
              <a:p>
                <a:pPr algn="ctr"/>
                <a:endParaRPr sz="100"/>
              </a:p>
            </p:txBody>
          </p:sp>
          <p:sp>
            <p:nvSpPr>
              <p:cNvPr id="478" name="îşļiḋe"/>
              <p:cNvSpPr/>
              <p:nvPr/>
            </p:nvSpPr>
            <p:spPr bwMode="auto">
              <a:xfrm>
                <a:off x="2762" y="1040"/>
                <a:ext cx="1335" cy="1679"/>
              </a:xfrm>
              <a:custGeom>
                <a:avLst/>
                <a:gdLst>
                  <a:gd name="T0" fmla="*/ 2 w 21196"/>
                  <a:gd name="T1" fmla="*/ 5 h 21011"/>
                  <a:gd name="T2" fmla="*/ 2 w 21196"/>
                  <a:gd name="T3" fmla="*/ 3 h 21011"/>
                  <a:gd name="T4" fmla="*/ 1 w 21196"/>
                  <a:gd name="T5" fmla="*/ 5 h 21011"/>
                  <a:gd name="T6" fmla="*/ 0 w 21196"/>
                  <a:gd name="T7" fmla="*/ 5 h 21011"/>
                  <a:gd name="T8" fmla="*/ 2 w 21196"/>
                  <a:gd name="T9" fmla="*/ 1 h 21011"/>
                  <a:gd name="T10" fmla="*/ 3 w 21196"/>
                  <a:gd name="T11" fmla="*/ 0 h 21011"/>
                  <a:gd name="T12" fmla="*/ 5 w 21196"/>
                  <a:gd name="T13" fmla="*/ 4 h 21011"/>
                  <a:gd name="T14" fmla="*/ 5 w 21196"/>
                  <a:gd name="T15" fmla="*/ 6 h 21011"/>
                  <a:gd name="T16" fmla="*/ 4 w 21196"/>
                  <a:gd name="T17" fmla="*/ 6 h 21011"/>
                  <a:gd name="T18" fmla="*/ 4 w 21196"/>
                  <a:gd name="T19" fmla="*/ 6 h 21011"/>
                  <a:gd name="T20" fmla="*/ 4 w 21196"/>
                  <a:gd name="T21" fmla="*/ 6 h 21011"/>
                  <a:gd name="T22" fmla="*/ 4 w 21196"/>
                  <a:gd name="T23" fmla="*/ 7 h 21011"/>
                  <a:gd name="T24" fmla="*/ 4 w 21196"/>
                  <a:gd name="T25" fmla="*/ 8 h 21011"/>
                  <a:gd name="T26" fmla="*/ 4 w 21196"/>
                  <a:gd name="T27" fmla="*/ 6 h 21011"/>
                  <a:gd name="T28" fmla="*/ 3 w 21196"/>
                  <a:gd name="T29" fmla="*/ 6 h 21011"/>
                  <a:gd name="T30" fmla="*/ 3 w 21196"/>
                  <a:gd name="T31" fmla="*/ 8 h 21011"/>
                  <a:gd name="T32" fmla="*/ 3 w 21196"/>
                  <a:gd name="T33" fmla="*/ 8 h 21011"/>
                  <a:gd name="T34" fmla="*/ 3 w 21196"/>
                  <a:gd name="T35" fmla="*/ 6 h 21011"/>
                  <a:gd name="T36" fmla="*/ 3 w 21196"/>
                  <a:gd name="T37" fmla="*/ 6 h 21011"/>
                  <a:gd name="T38" fmla="*/ 2 w 21196"/>
                  <a:gd name="T39" fmla="*/ 10 h 21011"/>
                  <a:gd name="T40" fmla="*/ 2 w 21196"/>
                  <a:gd name="T41" fmla="*/ 10 h 21011"/>
                  <a:gd name="T42" fmla="*/ 2 w 21196"/>
                  <a:gd name="T43" fmla="*/ 5 h 21011"/>
                  <a:gd name="T44" fmla="*/ 2 w 21196"/>
                  <a:gd name="T45" fmla="*/ 5 h 210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196" h="21011">
                    <a:moveTo>
                      <a:pt x="6957" y="9865"/>
                    </a:moveTo>
                    <a:cubicBezTo>
                      <a:pt x="6979" y="9011"/>
                      <a:pt x="6978" y="7975"/>
                      <a:pt x="6990" y="6750"/>
                    </a:cubicBezTo>
                    <a:lnTo>
                      <a:pt x="3919" y="10473"/>
                    </a:lnTo>
                    <a:cubicBezTo>
                      <a:pt x="2621" y="12048"/>
                      <a:pt x="730" y="11297"/>
                      <a:pt x="0" y="10581"/>
                    </a:cubicBezTo>
                    <a:lnTo>
                      <a:pt x="6074" y="1868"/>
                    </a:lnTo>
                    <a:cubicBezTo>
                      <a:pt x="6921" y="654"/>
                      <a:pt x="9446" y="52"/>
                      <a:pt x="11878" y="3"/>
                    </a:cubicBezTo>
                    <a:cubicBezTo>
                      <a:pt x="16905" y="-100"/>
                      <a:pt x="19970" y="2487"/>
                      <a:pt x="20049" y="7926"/>
                    </a:cubicBezTo>
                    <a:lnTo>
                      <a:pt x="21153" y="12103"/>
                    </a:lnTo>
                    <a:cubicBezTo>
                      <a:pt x="21600" y="13867"/>
                      <a:pt x="18434" y="14347"/>
                      <a:pt x="18001" y="12563"/>
                    </a:cubicBezTo>
                    <a:lnTo>
                      <a:pt x="17575" y="10807"/>
                    </a:lnTo>
                    <a:cubicBezTo>
                      <a:pt x="17485" y="10899"/>
                      <a:pt x="17345" y="10990"/>
                      <a:pt x="17212" y="11067"/>
                    </a:cubicBezTo>
                    <a:lnTo>
                      <a:pt x="17590" y="14580"/>
                    </a:lnTo>
                    <a:cubicBezTo>
                      <a:pt x="17809" y="16390"/>
                      <a:pt x="14608" y="16401"/>
                      <a:pt x="14408" y="14881"/>
                    </a:cubicBezTo>
                    <a:lnTo>
                      <a:pt x="14025" y="11972"/>
                    </a:lnTo>
                    <a:cubicBezTo>
                      <a:pt x="13932" y="11989"/>
                      <a:pt x="13740" y="11991"/>
                      <a:pt x="13671" y="11993"/>
                    </a:cubicBezTo>
                    <a:lnTo>
                      <a:pt x="13772" y="15709"/>
                    </a:lnTo>
                    <a:cubicBezTo>
                      <a:pt x="13817" y="17384"/>
                      <a:pt x="10605" y="17415"/>
                      <a:pt x="10567" y="15751"/>
                    </a:cubicBezTo>
                    <a:lnTo>
                      <a:pt x="10453" y="11446"/>
                    </a:lnTo>
                    <a:cubicBezTo>
                      <a:pt x="10308" y="11387"/>
                      <a:pt x="10165" y="11324"/>
                      <a:pt x="10027" y="11255"/>
                    </a:cubicBezTo>
                    <a:lnTo>
                      <a:pt x="9124" y="19862"/>
                    </a:lnTo>
                    <a:cubicBezTo>
                      <a:pt x="8953" y="21500"/>
                      <a:pt x="5752" y="21351"/>
                      <a:pt x="5931" y="19643"/>
                    </a:cubicBezTo>
                    <a:cubicBezTo>
                      <a:pt x="5931" y="19643"/>
                      <a:pt x="6957" y="9865"/>
                      <a:pt x="6957" y="9865"/>
                    </a:cubicBezTo>
                    <a:close/>
                    <a:moveTo>
                      <a:pt x="6957" y="9865"/>
                    </a:moveTo>
                  </a:path>
                </a:pathLst>
              </a:custGeom>
              <a:solidFill>
                <a:srgbClr val="F2CAA8"/>
              </a:solidFill>
              <a:ln>
                <a:noFill/>
              </a:ln>
            </p:spPr>
            <p:txBody>
              <a:bodyPr anchor="ctr"/>
              <a:lstStyle/>
              <a:p>
                <a:pPr algn="ctr"/>
                <a:endParaRPr sz="100"/>
              </a:p>
            </p:txBody>
          </p:sp>
          <p:sp>
            <p:nvSpPr>
              <p:cNvPr id="479" name="íSľîḍè"/>
              <p:cNvSpPr/>
              <p:nvPr/>
            </p:nvSpPr>
            <p:spPr bwMode="auto">
              <a:xfrm>
                <a:off x="3175" y="697"/>
                <a:ext cx="706" cy="220"/>
              </a:xfrm>
              <a:custGeom>
                <a:avLst/>
                <a:gdLst>
                  <a:gd name="T0" fmla="*/ 1 w 21600"/>
                  <a:gd name="T1" fmla="*/ 0 h 21600"/>
                  <a:gd name="T2" fmla="*/ 0 w 21600"/>
                  <a:gd name="T3" fmla="*/ 0 h 21600"/>
                  <a:gd name="T4" fmla="*/ 0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586" y="21600"/>
                    </a:moveTo>
                    <a:lnTo>
                      <a:pt x="0" y="21449"/>
                    </a:lnTo>
                    <a:lnTo>
                      <a:pt x="14" y="0"/>
                    </a:lnTo>
                    <a:lnTo>
                      <a:pt x="21600" y="151"/>
                    </a:lnTo>
                    <a:cubicBezTo>
                      <a:pt x="21600" y="151"/>
                      <a:pt x="21586" y="21600"/>
                      <a:pt x="21586" y="21600"/>
                    </a:cubicBezTo>
                    <a:close/>
                    <a:moveTo>
                      <a:pt x="21586" y="21600"/>
                    </a:moveTo>
                  </a:path>
                </a:pathLst>
              </a:custGeom>
              <a:solidFill>
                <a:srgbClr val="3F72A1"/>
              </a:solidFill>
              <a:ln>
                <a:noFill/>
              </a:ln>
            </p:spPr>
            <p:txBody>
              <a:bodyPr anchor="ctr"/>
              <a:lstStyle/>
              <a:p>
                <a:pPr algn="ctr"/>
                <a:endParaRPr sz="100"/>
              </a:p>
            </p:txBody>
          </p:sp>
          <p:sp>
            <p:nvSpPr>
              <p:cNvPr id="480" name="íṧḻîde"/>
              <p:cNvSpPr/>
              <p:nvPr/>
            </p:nvSpPr>
            <p:spPr bwMode="auto">
              <a:xfrm>
                <a:off x="3104" y="0"/>
                <a:ext cx="847" cy="703"/>
              </a:xfrm>
              <a:custGeom>
                <a:avLst/>
                <a:gdLst>
                  <a:gd name="T0" fmla="*/ 0 w 21600"/>
                  <a:gd name="T1" fmla="*/ 0 h 21600"/>
                  <a:gd name="T2" fmla="*/ 0 w 21600"/>
                  <a:gd name="T3" fmla="*/ 1 h 21600"/>
                  <a:gd name="T4" fmla="*/ 1 w 21600"/>
                  <a:gd name="T5" fmla="*/ 1 h 21600"/>
                  <a:gd name="T6" fmla="*/ 1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30" y="21543"/>
                    </a:lnTo>
                    <a:lnTo>
                      <a:pt x="21600" y="21600"/>
                    </a:lnTo>
                    <a:lnTo>
                      <a:pt x="21570" y="0"/>
                    </a:lnTo>
                    <a:cubicBezTo>
                      <a:pt x="21570" y="0"/>
                      <a:pt x="0" y="0"/>
                      <a:pt x="0" y="0"/>
                    </a:cubicBezTo>
                    <a:close/>
                    <a:moveTo>
                      <a:pt x="0" y="0"/>
                    </a:moveTo>
                  </a:path>
                </a:pathLst>
              </a:custGeom>
              <a:solidFill>
                <a:srgbClr val="FFCD60"/>
              </a:solidFill>
              <a:ln>
                <a:noFill/>
              </a:ln>
            </p:spPr>
            <p:txBody>
              <a:bodyPr anchor="ctr"/>
              <a:lstStyle/>
              <a:p>
                <a:pPr algn="ctr"/>
                <a:endParaRPr sz="100"/>
              </a:p>
            </p:txBody>
          </p:sp>
          <p:sp>
            <p:nvSpPr>
              <p:cNvPr id="481" name="îŝlîde"/>
              <p:cNvSpPr/>
              <p:nvPr/>
            </p:nvSpPr>
            <p:spPr bwMode="auto">
              <a:xfrm>
                <a:off x="1038" y="460"/>
                <a:ext cx="577" cy="805"/>
              </a:xfrm>
              <a:custGeom>
                <a:avLst/>
                <a:gdLst>
                  <a:gd name="T0" fmla="*/ 0 w 21600"/>
                  <a:gd name="T1" fmla="*/ 1 h 21600"/>
                  <a:gd name="T2" fmla="*/ 0 w 21600"/>
                  <a:gd name="T3" fmla="*/ 1 h 21600"/>
                  <a:gd name="T4" fmla="*/ 0 w 21600"/>
                  <a:gd name="T5" fmla="*/ 0 h 21600"/>
                  <a:gd name="T6" fmla="*/ 0 w 21600"/>
                  <a:gd name="T7" fmla="*/ 0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7"/>
                    </a:moveTo>
                    <a:lnTo>
                      <a:pt x="21535" y="21600"/>
                    </a:lnTo>
                    <a:lnTo>
                      <a:pt x="21600" y="33"/>
                    </a:lnTo>
                    <a:lnTo>
                      <a:pt x="65" y="0"/>
                    </a:lnTo>
                    <a:cubicBezTo>
                      <a:pt x="65" y="0"/>
                      <a:pt x="0" y="21567"/>
                      <a:pt x="0" y="21567"/>
                    </a:cubicBezTo>
                    <a:close/>
                    <a:moveTo>
                      <a:pt x="0" y="21567"/>
                    </a:moveTo>
                  </a:path>
                </a:pathLst>
              </a:custGeom>
              <a:solidFill>
                <a:srgbClr val="F2CAA8"/>
              </a:solidFill>
              <a:ln>
                <a:noFill/>
              </a:ln>
            </p:spPr>
            <p:txBody>
              <a:bodyPr anchor="ctr"/>
              <a:lstStyle/>
              <a:p>
                <a:pPr algn="ctr"/>
                <a:endParaRPr sz="100"/>
              </a:p>
            </p:txBody>
          </p:sp>
          <p:sp>
            <p:nvSpPr>
              <p:cNvPr id="482" name="íŝ1iḋe"/>
              <p:cNvSpPr/>
              <p:nvPr/>
            </p:nvSpPr>
            <p:spPr bwMode="auto">
              <a:xfrm>
                <a:off x="696" y="1028"/>
                <a:ext cx="1398" cy="1726"/>
              </a:xfrm>
              <a:custGeom>
                <a:avLst/>
                <a:gdLst>
                  <a:gd name="T0" fmla="*/ 4 w 21206"/>
                  <a:gd name="T1" fmla="*/ 5 h 21060"/>
                  <a:gd name="T2" fmla="*/ 4 w 21206"/>
                  <a:gd name="T3" fmla="*/ 4 h 21060"/>
                  <a:gd name="T4" fmla="*/ 5 w 21206"/>
                  <a:gd name="T5" fmla="*/ 5 h 21060"/>
                  <a:gd name="T6" fmla="*/ 6 w 21206"/>
                  <a:gd name="T7" fmla="*/ 6 h 21060"/>
                  <a:gd name="T8" fmla="*/ 4 w 21206"/>
                  <a:gd name="T9" fmla="*/ 1 h 21060"/>
                  <a:gd name="T10" fmla="*/ 3 w 21206"/>
                  <a:gd name="T11" fmla="*/ 0 h 21060"/>
                  <a:gd name="T12" fmla="*/ 1 w 21206"/>
                  <a:gd name="T13" fmla="*/ 4 h 21060"/>
                  <a:gd name="T14" fmla="*/ 0 w 21206"/>
                  <a:gd name="T15" fmla="*/ 9 h 21060"/>
                  <a:gd name="T16" fmla="*/ 1 w 21206"/>
                  <a:gd name="T17" fmla="*/ 9 h 21060"/>
                  <a:gd name="T18" fmla="*/ 1 w 21206"/>
                  <a:gd name="T19" fmla="*/ 6 h 21060"/>
                  <a:gd name="T20" fmla="*/ 1 w 21206"/>
                  <a:gd name="T21" fmla="*/ 6 h 21060"/>
                  <a:gd name="T22" fmla="*/ 1 w 21206"/>
                  <a:gd name="T23" fmla="*/ 10 h 21060"/>
                  <a:gd name="T24" fmla="*/ 2 w 21206"/>
                  <a:gd name="T25" fmla="*/ 10 h 21060"/>
                  <a:gd name="T26" fmla="*/ 2 w 21206"/>
                  <a:gd name="T27" fmla="*/ 6 h 21060"/>
                  <a:gd name="T28" fmla="*/ 2 w 21206"/>
                  <a:gd name="T29" fmla="*/ 6 h 21060"/>
                  <a:gd name="T30" fmla="*/ 2 w 21206"/>
                  <a:gd name="T31" fmla="*/ 11 h 21060"/>
                  <a:gd name="T32" fmla="*/ 3 w 21206"/>
                  <a:gd name="T33" fmla="*/ 11 h 21060"/>
                  <a:gd name="T34" fmla="*/ 3 w 21206"/>
                  <a:gd name="T35" fmla="*/ 6 h 21060"/>
                  <a:gd name="T36" fmla="*/ 3 w 21206"/>
                  <a:gd name="T37" fmla="*/ 6 h 21060"/>
                  <a:gd name="T38" fmla="*/ 4 w 21206"/>
                  <a:gd name="T39" fmla="*/ 11 h 21060"/>
                  <a:gd name="T40" fmla="*/ 4 w 21206"/>
                  <a:gd name="T41" fmla="*/ 11 h 21060"/>
                  <a:gd name="T42" fmla="*/ 4 w 21206"/>
                  <a:gd name="T43" fmla="*/ 5 h 21060"/>
                  <a:gd name="T44" fmla="*/ 4 w 21206"/>
                  <a:gd name="T45" fmla="*/ 5 h 210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206" h="21060">
                    <a:moveTo>
                      <a:pt x="14584" y="9637"/>
                    </a:moveTo>
                    <a:cubicBezTo>
                      <a:pt x="14568" y="8804"/>
                      <a:pt x="14574" y="7794"/>
                      <a:pt x="14569" y="6600"/>
                    </a:cubicBezTo>
                    <a:lnTo>
                      <a:pt x="17401" y="10041"/>
                    </a:lnTo>
                    <a:cubicBezTo>
                      <a:pt x="18658" y="11568"/>
                      <a:pt x="20618" y="10966"/>
                      <a:pt x="21206" y="10225"/>
                    </a:cubicBezTo>
                    <a:lnTo>
                      <a:pt x="15470" y="1842"/>
                    </a:lnTo>
                    <a:cubicBezTo>
                      <a:pt x="14660" y="659"/>
                      <a:pt x="12258" y="60"/>
                      <a:pt x="9934" y="4"/>
                    </a:cubicBezTo>
                    <a:cubicBezTo>
                      <a:pt x="5132" y="-113"/>
                      <a:pt x="2190" y="2399"/>
                      <a:pt x="2086" y="7702"/>
                    </a:cubicBezTo>
                    <a:lnTo>
                      <a:pt x="43" y="15744"/>
                    </a:lnTo>
                    <a:cubicBezTo>
                      <a:pt x="-394" y="17463"/>
                      <a:pt x="2628" y="17941"/>
                      <a:pt x="3051" y="16203"/>
                    </a:cubicBezTo>
                    <a:lnTo>
                      <a:pt x="4434" y="10520"/>
                    </a:lnTo>
                    <a:cubicBezTo>
                      <a:pt x="4520" y="10610"/>
                      <a:pt x="4653" y="10699"/>
                      <a:pt x="4780" y="10775"/>
                    </a:cubicBezTo>
                    <a:lnTo>
                      <a:pt x="3835" y="18408"/>
                    </a:lnTo>
                    <a:cubicBezTo>
                      <a:pt x="3617" y="20172"/>
                      <a:pt x="6675" y="20193"/>
                      <a:pt x="6874" y="18712"/>
                    </a:cubicBezTo>
                    <a:lnTo>
                      <a:pt x="7820" y="11668"/>
                    </a:lnTo>
                    <a:cubicBezTo>
                      <a:pt x="7909" y="11684"/>
                      <a:pt x="8092" y="11687"/>
                      <a:pt x="8158" y="11690"/>
                    </a:cubicBezTo>
                    <a:lnTo>
                      <a:pt x="7932" y="19813"/>
                    </a:lnTo>
                    <a:cubicBezTo>
                      <a:pt x="7887" y="21446"/>
                      <a:pt x="10949" y="21487"/>
                      <a:pt x="10994" y="19865"/>
                    </a:cubicBezTo>
                    <a:lnTo>
                      <a:pt x="11236" y="11167"/>
                    </a:lnTo>
                    <a:cubicBezTo>
                      <a:pt x="11375" y="11110"/>
                      <a:pt x="11511" y="11048"/>
                      <a:pt x="11644" y="10982"/>
                    </a:cubicBezTo>
                    <a:lnTo>
                      <a:pt x="12461" y="19377"/>
                    </a:lnTo>
                    <a:cubicBezTo>
                      <a:pt x="12616" y="20975"/>
                      <a:pt x="15675" y="20840"/>
                      <a:pt x="15513" y="19175"/>
                    </a:cubicBezTo>
                    <a:cubicBezTo>
                      <a:pt x="15513" y="19175"/>
                      <a:pt x="14584" y="9637"/>
                      <a:pt x="14584" y="9637"/>
                    </a:cubicBezTo>
                    <a:close/>
                    <a:moveTo>
                      <a:pt x="14584" y="9637"/>
                    </a:moveTo>
                  </a:path>
                </a:pathLst>
              </a:custGeom>
              <a:solidFill>
                <a:srgbClr val="F2CAA8"/>
              </a:solidFill>
              <a:ln>
                <a:noFill/>
              </a:ln>
            </p:spPr>
            <p:txBody>
              <a:bodyPr anchor="ctr"/>
              <a:lstStyle/>
              <a:p>
                <a:pPr algn="ctr"/>
                <a:endParaRPr sz="100"/>
              </a:p>
            </p:txBody>
          </p:sp>
          <p:sp>
            <p:nvSpPr>
              <p:cNvPr id="483" name="íS1îdê"/>
              <p:cNvSpPr/>
              <p:nvPr/>
            </p:nvSpPr>
            <p:spPr bwMode="auto">
              <a:xfrm>
                <a:off x="979" y="697"/>
                <a:ext cx="706" cy="219"/>
              </a:xfrm>
              <a:custGeom>
                <a:avLst/>
                <a:gdLst>
                  <a:gd name="T0" fmla="*/ 0 w 21600"/>
                  <a:gd name="T1" fmla="*/ 0 h 21600"/>
                  <a:gd name="T2" fmla="*/ 1 w 21600"/>
                  <a:gd name="T3" fmla="*/ 0 h 21600"/>
                  <a:gd name="T4" fmla="*/ 1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449"/>
                    </a:moveTo>
                    <a:lnTo>
                      <a:pt x="21586" y="21600"/>
                    </a:lnTo>
                    <a:lnTo>
                      <a:pt x="21600" y="151"/>
                    </a:lnTo>
                    <a:lnTo>
                      <a:pt x="14" y="0"/>
                    </a:lnTo>
                    <a:cubicBezTo>
                      <a:pt x="14" y="0"/>
                      <a:pt x="0" y="21449"/>
                      <a:pt x="0" y="21449"/>
                    </a:cubicBezTo>
                    <a:close/>
                    <a:moveTo>
                      <a:pt x="0" y="21449"/>
                    </a:moveTo>
                  </a:path>
                </a:pathLst>
              </a:custGeom>
              <a:solidFill>
                <a:srgbClr val="3F72A1"/>
              </a:solidFill>
              <a:ln>
                <a:noFill/>
              </a:ln>
            </p:spPr>
            <p:txBody>
              <a:bodyPr anchor="ctr"/>
              <a:lstStyle/>
              <a:p>
                <a:pPr algn="ctr"/>
                <a:endParaRPr sz="100"/>
              </a:p>
            </p:txBody>
          </p:sp>
          <p:sp>
            <p:nvSpPr>
              <p:cNvPr id="484" name="î$liḑé"/>
              <p:cNvSpPr/>
              <p:nvPr/>
            </p:nvSpPr>
            <p:spPr bwMode="auto">
              <a:xfrm>
                <a:off x="908" y="0"/>
                <a:ext cx="847" cy="698"/>
              </a:xfrm>
              <a:custGeom>
                <a:avLst/>
                <a:gdLst>
                  <a:gd name="T0" fmla="*/ 1 w 21600"/>
                  <a:gd name="T1" fmla="*/ 0 h 21600"/>
                  <a:gd name="T2" fmla="*/ 1 w 21600"/>
                  <a:gd name="T3" fmla="*/ 1 h 21600"/>
                  <a:gd name="T4" fmla="*/ 0 w 21600"/>
                  <a:gd name="T5" fmla="*/ 1 h 21600"/>
                  <a:gd name="T6" fmla="*/ 0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21600" y="21600"/>
                    </a:lnTo>
                    <a:lnTo>
                      <a:pt x="0" y="21543"/>
                    </a:lnTo>
                    <a:lnTo>
                      <a:pt x="0" y="0"/>
                    </a:lnTo>
                    <a:cubicBezTo>
                      <a:pt x="0" y="0"/>
                      <a:pt x="21600" y="0"/>
                      <a:pt x="21600" y="0"/>
                    </a:cubicBezTo>
                    <a:close/>
                    <a:moveTo>
                      <a:pt x="21600" y="0"/>
                    </a:moveTo>
                  </a:path>
                </a:pathLst>
              </a:custGeom>
              <a:solidFill>
                <a:srgbClr val="FFCD60"/>
              </a:solidFill>
              <a:ln>
                <a:noFill/>
              </a:ln>
            </p:spPr>
            <p:txBody>
              <a:bodyPr anchor="ctr"/>
              <a:lstStyle/>
              <a:p>
                <a:pPr algn="ctr"/>
                <a:endParaRPr sz="100"/>
              </a:p>
            </p:txBody>
          </p:sp>
          <p:sp>
            <p:nvSpPr>
              <p:cNvPr id="485" name="îśḷíḍê"/>
              <p:cNvSpPr/>
              <p:nvPr/>
            </p:nvSpPr>
            <p:spPr bwMode="auto">
              <a:xfrm>
                <a:off x="3104" y="0"/>
                <a:ext cx="424" cy="702"/>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60" y="21572"/>
                    </a:lnTo>
                    <a:lnTo>
                      <a:pt x="21600" y="21600"/>
                    </a:lnTo>
                    <a:lnTo>
                      <a:pt x="21540" y="0"/>
                    </a:lnTo>
                    <a:cubicBezTo>
                      <a:pt x="21540" y="0"/>
                      <a:pt x="0" y="0"/>
                      <a:pt x="0" y="0"/>
                    </a:cubicBezTo>
                    <a:close/>
                    <a:moveTo>
                      <a:pt x="0" y="0"/>
                    </a:moveTo>
                  </a:path>
                </a:pathLst>
              </a:custGeom>
              <a:solidFill>
                <a:srgbClr val="FFAE00"/>
              </a:solidFill>
              <a:ln>
                <a:noFill/>
              </a:ln>
            </p:spPr>
            <p:txBody>
              <a:bodyPr anchor="ctr"/>
              <a:lstStyle/>
              <a:p>
                <a:pPr algn="ctr"/>
                <a:endParaRPr sz="100"/>
              </a:p>
            </p:txBody>
          </p:sp>
          <p:sp>
            <p:nvSpPr>
              <p:cNvPr id="486" name="ïślïḑè"/>
              <p:cNvSpPr/>
              <p:nvPr/>
            </p:nvSpPr>
            <p:spPr bwMode="auto">
              <a:xfrm>
                <a:off x="908" y="0"/>
                <a:ext cx="424" cy="697"/>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572"/>
                    </a:lnTo>
                    <a:lnTo>
                      <a:pt x="21600" y="21600"/>
                    </a:lnTo>
                    <a:lnTo>
                      <a:pt x="21600" y="0"/>
                    </a:lnTo>
                    <a:cubicBezTo>
                      <a:pt x="21600" y="0"/>
                      <a:pt x="0" y="0"/>
                      <a:pt x="0" y="0"/>
                    </a:cubicBezTo>
                    <a:close/>
                    <a:moveTo>
                      <a:pt x="0" y="0"/>
                    </a:moveTo>
                  </a:path>
                </a:pathLst>
              </a:custGeom>
              <a:solidFill>
                <a:srgbClr val="FFAE00"/>
              </a:solidFill>
              <a:ln>
                <a:noFill/>
              </a:ln>
            </p:spPr>
            <p:txBody>
              <a:bodyPr anchor="ctr"/>
              <a:lstStyle/>
              <a:p>
                <a:pPr algn="ctr"/>
                <a:endParaRPr sz="100"/>
              </a:p>
            </p:txBody>
          </p:sp>
        </p:grpSp>
        <p:sp>
          <p:nvSpPr>
            <p:cNvPr id="373" name="íşḷíḑé"/>
            <p:cNvSpPr/>
            <p:nvPr/>
          </p:nvSpPr>
          <p:spPr bwMode="auto">
            <a:xfrm>
              <a:off x="9258300" y="2882900"/>
              <a:ext cx="5689600" cy="0"/>
            </a:xfrm>
            <a:prstGeom prst="line">
              <a:avLst/>
            </a:prstGeom>
            <a:noFill/>
            <a:ln w="38100">
              <a:solidFill>
                <a:srgbClr val="B3B3B3">
                  <a:alpha val="59999"/>
                </a:srgbClr>
              </a:solidFill>
              <a:miter lim="800000"/>
            </a:ln>
          </p:spPr>
          <p:txBody>
            <a:bodyPr anchor="ctr"/>
            <a:lstStyle/>
            <a:p>
              <a:pPr algn="ctr"/>
              <a:endParaRPr sz="100"/>
            </a:p>
          </p:txBody>
        </p:sp>
        <p:sp>
          <p:nvSpPr>
            <p:cNvPr id="374" name="iśḷíḋè"/>
            <p:cNvSpPr/>
            <p:nvPr/>
          </p:nvSpPr>
          <p:spPr bwMode="auto">
            <a:xfrm>
              <a:off x="9448800" y="3098800"/>
              <a:ext cx="5372100" cy="0"/>
            </a:xfrm>
            <a:prstGeom prst="line">
              <a:avLst/>
            </a:prstGeom>
            <a:noFill/>
            <a:ln w="38100">
              <a:solidFill>
                <a:srgbClr val="B3B3B3">
                  <a:alpha val="59999"/>
                </a:srgbClr>
              </a:solidFill>
              <a:miter lim="800000"/>
            </a:ln>
          </p:spPr>
          <p:txBody>
            <a:bodyPr anchor="ctr"/>
            <a:lstStyle/>
            <a:p>
              <a:pPr algn="ctr"/>
              <a:endParaRPr sz="100"/>
            </a:p>
          </p:txBody>
        </p:sp>
      </p:grpSp>
      <p:grpSp>
        <p:nvGrpSpPr>
          <p:cNvPr id="62" name="íṣḻîḍe"/>
          <p:cNvGrpSpPr/>
          <p:nvPr/>
        </p:nvGrpSpPr>
        <p:grpSpPr>
          <a:xfrm>
            <a:off x="4478867" y="2102273"/>
            <a:ext cx="693420" cy="693420"/>
            <a:chOff x="2830619" y="3443413"/>
            <a:chExt cx="991102" cy="991100"/>
          </a:xfrm>
        </p:grpSpPr>
        <p:sp>
          <p:nvSpPr>
            <p:cNvPr id="46" name="ïsľiďè"/>
            <p:cNvSpPr/>
            <p:nvPr/>
          </p:nvSpPr>
          <p:spPr>
            <a:xfrm>
              <a:off x="2830619" y="3443413"/>
              <a:ext cx="991102" cy="991100"/>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lnSpcReduction="20000"/>
            </a:bodyPr>
            <a:lstStyle/>
            <a:p>
              <a:pPr algn="ctr" defTabSz="913765"/>
              <a:endParaRPr lang="zh-CN" altLang="en-US" sz="2665" b="1" dirty="0">
                <a:solidFill>
                  <a:schemeClr val="bg1"/>
                </a:solidFill>
              </a:endParaRPr>
            </a:p>
          </p:txBody>
        </p:sp>
        <p:sp>
          <p:nvSpPr>
            <p:cNvPr id="57" name="ïSḻíḓe"/>
            <p:cNvSpPr/>
            <p:nvPr/>
          </p:nvSpPr>
          <p:spPr>
            <a:xfrm>
              <a:off x="3153220" y="3740843"/>
              <a:ext cx="354322"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grpSp>
        <p:nvGrpSpPr>
          <p:cNvPr id="4" name="íṣḻîḍe"/>
          <p:cNvGrpSpPr/>
          <p:nvPr/>
        </p:nvGrpSpPr>
        <p:grpSpPr>
          <a:xfrm>
            <a:off x="4478867" y="4027593"/>
            <a:ext cx="693420" cy="693420"/>
            <a:chOff x="2830619" y="3443413"/>
            <a:chExt cx="991102" cy="991100"/>
          </a:xfrm>
        </p:grpSpPr>
        <p:sp>
          <p:nvSpPr>
            <p:cNvPr id="5" name="ïsľiďè"/>
            <p:cNvSpPr/>
            <p:nvPr/>
          </p:nvSpPr>
          <p:spPr>
            <a:xfrm>
              <a:off x="2830619" y="3443413"/>
              <a:ext cx="991102" cy="991100"/>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lnSpcReduction="20000"/>
            </a:bodyPr>
            <a:lstStyle/>
            <a:p>
              <a:pPr algn="ctr" defTabSz="913765"/>
              <a:endParaRPr lang="zh-CN" altLang="en-US" sz="2665" b="1" dirty="0">
                <a:solidFill>
                  <a:schemeClr val="bg1"/>
                </a:solidFill>
              </a:endParaRPr>
            </a:p>
          </p:txBody>
        </p:sp>
        <p:sp>
          <p:nvSpPr>
            <p:cNvPr id="6" name="ïSḻíḓe"/>
            <p:cNvSpPr/>
            <p:nvPr/>
          </p:nvSpPr>
          <p:spPr>
            <a:xfrm>
              <a:off x="3153220" y="3740843"/>
              <a:ext cx="354322"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sp>
        <p:nvSpPr>
          <p:cNvPr id="21" name="矩形 20"/>
          <p:cNvSpPr/>
          <p:nvPr/>
        </p:nvSpPr>
        <p:spPr>
          <a:xfrm>
            <a:off x="5781040" y="2102485"/>
            <a:ext cx="3321685" cy="70675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设计正压室。防止爆炸性混合物侵入有引燃源的区域</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781040" y="3619500"/>
            <a:ext cx="4858385" cy="1630045"/>
          </a:xfrm>
          <a:prstGeom prst="rect">
            <a:avLst/>
          </a:prstGeom>
          <a:noFill/>
        </p:spPr>
        <p:txBody>
          <a:bodyPr wrap="square" rtlCol="0" anchor="t">
            <a:spAutoFit/>
          </a:bodyPr>
          <a:p>
            <a:pPr marL="0" lvl="0" indent="0" algn="just" fontAlgn="auto">
              <a:lnSpc>
                <a:spcPct val="100000"/>
              </a:lnSpc>
              <a:spcBef>
                <a:spcPct val="0"/>
              </a:spcBef>
              <a:buFontTx/>
              <a:buNone/>
            </a:pPr>
            <a:r>
              <a:rPr lang="zh-CN" altLang="en-US" sz="2000" dirty="0">
                <a:solidFill>
                  <a:srgbClr val="262626"/>
                </a:solidFill>
                <a:latin typeface="微软雅黑" panose="020B0503020204020204" pitchFamily="34" charset="-122"/>
                <a:ea typeface="微软雅黑" panose="020B0503020204020204" pitchFamily="34" charset="-122"/>
                <a:sym typeface="+mn-ea"/>
              </a:rPr>
              <a:t>在雷雨天，不要走进高压电杆、铁塔、避雷针的接地导线周围</a:t>
            </a:r>
            <a:r>
              <a:rPr lang="en-US" altLang="zh-CN" sz="2000" dirty="0">
                <a:solidFill>
                  <a:srgbClr val="262626"/>
                </a:solidFill>
                <a:latin typeface="微软雅黑" panose="020B0503020204020204" pitchFamily="34" charset="-122"/>
                <a:ea typeface="微软雅黑" panose="020B0503020204020204" pitchFamily="34" charset="-122"/>
                <a:sym typeface="+mn-ea"/>
              </a:rPr>
              <a:t>20</a:t>
            </a:r>
            <a:r>
              <a:rPr lang="zh-CN" altLang="en-US" sz="2000" dirty="0">
                <a:solidFill>
                  <a:srgbClr val="262626"/>
                </a:solidFill>
                <a:latin typeface="微软雅黑" panose="020B0503020204020204" pitchFamily="34" charset="-122"/>
                <a:ea typeface="微软雅黑" panose="020B0503020204020204" pitchFamily="34" charset="-122"/>
                <a:sym typeface="+mn-ea"/>
              </a:rPr>
              <a:t>米内。当遇到高压线断落时，周围</a:t>
            </a:r>
            <a:r>
              <a:rPr lang="en-US" altLang="zh-CN" sz="2000" dirty="0">
                <a:solidFill>
                  <a:srgbClr val="262626"/>
                </a:solidFill>
                <a:latin typeface="微软雅黑" panose="020B0503020204020204" pitchFamily="34" charset="-122"/>
                <a:ea typeface="微软雅黑" panose="020B0503020204020204" pitchFamily="34" charset="-122"/>
                <a:sym typeface="+mn-ea"/>
              </a:rPr>
              <a:t>10</a:t>
            </a:r>
            <a:r>
              <a:rPr lang="zh-CN" altLang="en-US" sz="2000" dirty="0">
                <a:solidFill>
                  <a:srgbClr val="262626"/>
                </a:solidFill>
                <a:latin typeface="微软雅黑" panose="020B0503020204020204" pitchFamily="34" charset="-122"/>
                <a:ea typeface="微软雅黑" panose="020B0503020204020204" pitchFamily="34" charset="-122"/>
                <a:sym typeface="+mn-ea"/>
              </a:rPr>
              <a:t>米之内，禁止人员进入；若已经在</a:t>
            </a:r>
            <a:r>
              <a:rPr lang="en-US" altLang="zh-CN" sz="2000" dirty="0">
                <a:solidFill>
                  <a:srgbClr val="262626"/>
                </a:solidFill>
                <a:latin typeface="微软雅黑" panose="020B0503020204020204" pitchFamily="34" charset="-122"/>
                <a:ea typeface="微软雅黑" panose="020B0503020204020204" pitchFamily="34" charset="-122"/>
                <a:sym typeface="+mn-ea"/>
              </a:rPr>
              <a:t>10</a:t>
            </a:r>
            <a:r>
              <a:rPr lang="zh-CN" altLang="en-US" sz="2000" dirty="0">
                <a:solidFill>
                  <a:srgbClr val="262626"/>
                </a:solidFill>
                <a:latin typeface="微软雅黑" panose="020B0503020204020204" pitchFamily="34" charset="-122"/>
                <a:ea typeface="微软雅黑" panose="020B0503020204020204" pitchFamily="34" charset="-122"/>
                <a:sym typeface="+mn-ea"/>
              </a:rPr>
              <a:t>米范围之内，应单足或并足跳出危险区。</a:t>
            </a:r>
            <a:endParaRPr lang="zh-CN" altLang="en-US" sz="200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99137" y="335280"/>
            <a:ext cx="3992880" cy="368300"/>
          </a:xfrm>
          <a:prstGeom prst="rect">
            <a:avLst/>
          </a:prstGeom>
          <a:noFill/>
        </p:spPr>
        <p:txBody>
          <a:bodyPr wrap="none" rtlCol="0"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静电、雷电、电磁危害的防护措施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515340" y="1500293"/>
            <a:ext cx="3168000" cy="576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 name="矩形 7"/>
          <p:cNvSpPr/>
          <p:nvPr/>
        </p:nvSpPr>
        <p:spPr>
          <a:xfrm>
            <a:off x="1087967" y="1764293"/>
            <a:ext cx="10069407"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矩形 12"/>
          <p:cNvSpPr/>
          <p:nvPr/>
        </p:nvSpPr>
        <p:spPr>
          <a:xfrm rot="5400000">
            <a:off x="-159904" y="3012164"/>
            <a:ext cx="254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p:nvSpPr>
        <p:spPr>
          <a:xfrm rot="5400000">
            <a:off x="9861243" y="3012164"/>
            <a:ext cx="254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矩形 14"/>
          <p:cNvSpPr/>
          <p:nvPr/>
        </p:nvSpPr>
        <p:spPr>
          <a:xfrm rot="10800000">
            <a:off x="1136496" y="4260151"/>
            <a:ext cx="38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p:nvSpPr>
        <p:spPr>
          <a:xfrm rot="10800000">
            <a:off x="10737696" y="4260151"/>
            <a:ext cx="38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1521460" y="2534920"/>
            <a:ext cx="9215967" cy="33367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矩形 17"/>
          <p:cNvSpPr/>
          <p:nvPr/>
        </p:nvSpPr>
        <p:spPr>
          <a:xfrm>
            <a:off x="2650067" y="2828713"/>
            <a:ext cx="7697893" cy="305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Tx/>
              <a:buNone/>
              <a:defRPr/>
            </a:pP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生产工艺过程中的静电可以造成多种危害。在挤压、切割、搅拌、喷溅、流体流动、感应、摩擦等作业时都会产生危险的静电，由于静电电压很高，又易发生静电火花，所以特别容易在易燃易爆场所中引起火灾和爆炸。</a:t>
            </a:r>
            <a:endPar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ct val="100000"/>
              </a:lnSpc>
              <a:spcBef>
                <a:spcPct val="0"/>
              </a:spcBef>
              <a:spcAft>
                <a:spcPct val="0"/>
              </a:spcAft>
              <a:buClrTx/>
              <a:buSzTx/>
              <a:buFontTx/>
              <a:buNone/>
              <a:defRPr/>
            </a:pP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ct val="100000"/>
              </a:lnSpc>
              <a:spcBef>
                <a:spcPct val="0"/>
              </a:spcBef>
              <a:spcAft>
                <a:spcPct val="0"/>
              </a:spcAft>
              <a:buClrTx/>
              <a:buSzTx/>
              <a:buFontTx/>
              <a:buNone/>
              <a:defRPr/>
            </a:pP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静电防护一般采用静电接地，增加空气的湿度，在物料内加入抗静电剂，使用静电中和器和工艺上采用导电性能较好的材料，降低摩擦、流速、惰性气体保护等方法来消除或减少静电产生。</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2778" name="矩形 12"/>
          <p:cNvSpPr/>
          <p:nvPr/>
        </p:nvSpPr>
        <p:spPr>
          <a:xfrm>
            <a:off x="5188797" y="1575647"/>
            <a:ext cx="1706880" cy="42354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静电的防护</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811020" y="2813473"/>
            <a:ext cx="704427" cy="704427"/>
            <a:chOff x="1196" y="2466"/>
            <a:chExt cx="832" cy="832"/>
          </a:xfrm>
        </p:grpSpPr>
        <p:sp>
          <p:nvSpPr>
            <p:cNvPr id="31" name="Oval 2"/>
            <p:cNvSpPr/>
            <p:nvPr/>
          </p:nvSpPr>
          <p:spPr>
            <a:xfrm>
              <a:off x="1196" y="2466"/>
              <a:ext cx="833" cy="83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547"/>
            <p:cNvGrpSpPr>
              <a:grpSpLocks noChangeAspect="1"/>
            </p:cNvGrpSpPr>
            <p:nvPr/>
          </p:nvGrpSpPr>
          <p:grpSpPr bwMode="auto">
            <a:xfrm>
              <a:off x="1441" y="2693"/>
              <a:ext cx="399" cy="399"/>
              <a:chOff x="647" y="1848"/>
              <a:chExt cx="2051" cy="2049"/>
            </a:xfrm>
            <a:solidFill>
              <a:schemeClr val="bg1"/>
            </a:solidFill>
          </p:grpSpPr>
          <p:sp>
            <p:nvSpPr>
              <p:cNvPr id="33"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5"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6"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7"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8"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sz="1800"/>
              </a:p>
            </p:txBody>
          </p:sp>
        </p:gr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ï$líḍè"/>
          <p:cNvSpPr/>
          <p:nvPr/>
        </p:nvSpPr>
        <p:spPr>
          <a:xfrm>
            <a:off x="-2540" y="846667"/>
            <a:ext cx="3246120" cy="855133"/>
          </a:xfrm>
          <a:prstGeom prst="roundRect">
            <a:avLst>
              <a:gd name="adj" fmla="val 7174"/>
            </a:avLst>
          </a:prstGeom>
          <a:solidFill>
            <a:srgbClr val="DA3E38"/>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a:bodyPr>
          <a:lstStyle/>
          <a:p>
            <a:pPr algn="r"/>
            <a:endParaRPr lang="tr-TR" altLang="zh-CN" sz="4265" b="1" dirty="0">
              <a:solidFill>
                <a:schemeClr val="tx1"/>
              </a:solidFill>
            </a:endParaRPr>
          </a:p>
        </p:txBody>
      </p:sp>
      <p:grpSp>
        <p:nvGrpSpPr>
          <p:cNvPr id="32" name="ïŝḷidè"/>
          <p:cNvGrpSpPr/>
          <p:nvPr/>
        </p:nvGrpSpPr>
        <p:grpSpPr>
          <a:xfrm>
            <a:off x="6512560" y="2061633"/>
            <a:ext cx="1121833" cy="1091353"/>
            <a:chOff x="1358782" y="2490030"/>
            <a:chExt cx="1151427" cy="1120568"/>
          </a:xfrm>
        </p:grpSpPr>
        <p:sp>
          <p:nvSpPr>
            <p:cNvPr id="36" name="îšliḋê"/>
            <p:cNvSpPr/>
            <p:nvPr/>
          </p:nvSpPr>
          <p:spPr>
            <a:xfrm>
              <a:off x="1358782" y="2585102"/>
              <a:ext cx="1025496" cy="1025496"/>
            </a:xfrm>
            <a:prstGeom prst="ellipse">
              <a:avLst/>
            </a:prstGeom>
            <a:blipFill rotWithShape="1">
              <a:blip r:embed="rId1"/>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37" name="íśḻïḋé"/>
            <p:cNvSpPr/>
            <p:nvPr/>
          </p:nvSpPr>
          <p:spPr>
            <a:xfrm>
              <a:off x="2005175" y="2490030"/>
              <a:ext cx="505034" cy="505034"/>
            </a:xfrm>
            <a:prstGeom prst="ellipse">
              <a:avLst/>
            </a:prstGeom>
            <a:solidFill>
              <a:schemeClr val="accent2"/>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r>
                <a:rPr lang="en-US" altLang="zh-CN" sz="100" dirty="0">
                  <a:solidFill>
                    <a:schemeClr val="bg1"/>
                  </a:solidFill>
                </a:rPr>
                <a:t>2</a:t>
              </a:r>
              <a:endParaRPr lang="zh-CN" altLang="en-US" sz="100" dirty="0">
                <a:solidFill>
                  <a:schemeClr val="bg1"/>
                </a:solidFill>
              </a:endParaRPr>
            </a:p>
          </p:txBody>
        </p:sp>
      </p:grpSp>
      <p:grpSp>
        <p:nvGrpSpPr>
          <p:cNvPr id="29" name="iṥḻîdè"/>
          <p:cNvGrpSpPr/>
          <p:nvPr/>
        </p:nvGrpSpPr>
        <p:grpSpPr>
          <a:xfrm>
            <a:off x="1593427" y="2061633"/>
            <a:ext cx="1121833" cy="1091353"/>
            <a:chOff x="1358782" y="2490030"/>
            <a:chExt cx="1151427" cy="1120568"/>
          </a:xfrm>
        </p:grpSpPr>
        <p:sp>
          <p:nvSpPr>
            <p:cNvPr id="23" name="íşlîdê"/>
            <p:cNvSpPr/>
            <p:nvPr/>
          </p:nvSpPr>
          <p:spPr>
            <a:xfrm>
              <a:off x="1358782" y="2585102"/>
              <a:ext cx="1025496" cy="1025496"/>
            </a:xfrm>
            <a:prstGeom prst="ellipse">
              <a:avLst/>
            </a:prstGeom>
            <a:blipFill rotWithShape="1">
              <a:blip r:embed="rId2"/>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24" name="iSlïde"/>
            <p:cNvSpPr/>
            <p:nvPr/>
          </p:nvSpPr>
          <p:spPr>
            <a:xfrm>
              <a:off x="2005175" y="2490030"/>
              <a:ext cx="505034" cy="505034"/>
            </a:xfrm>
            <a:prstGeom prst="ellipse">
              <a:avLst/>
            </a:prstGeom>
            <a:solidFill>
              <a:schemeClr val="accent1"/>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r>
                <a:rPr lang="en-US" altLang="zh-CN" sz="100" dirty="0">
                  <a:solidFill>
                    <a:schemeClr val="bg1"/>
                  </a:solidFill>
                </a:rPr>
                <a:t>1</a:t>
              </a:r>
              <a:endParaRPr lang="zh-CN" altLang="en-US" sz="100" dirty="0">
                <a:solidFill>
                  <a:schemeClr val="bg1"/>
                </a:solidFill>
              </a:endParaRPr>
            </a:p>
          </p:txBody>
        </p:sp>
      </p:grpSp>
      <p:grpSp>
        <p:nvGrpSpPr>
          <p:cNvPr id="48" name="íšlîďê"/>
          <p:cNvGrpSpPr/>
          <p:nvPr/>
        </p:nvGrpSpPr>
        <p:grpSpPr>
          <a:xfrm>
            <a:off x="9142307" y="3583940"/>
            <a:ext cx="1121833" cy="1091353"/>
            <a:chOff x="1358782" y="2490030"/>
            <a:chExt cx="1151427" cy="1120568"/>
          </a:xfrm>
        </p:grpSpPr>
        <p:sp>
          <p:nvSpPr>
            <p:cNvPr id="52" name="iSḷïďè"/>
            <p:cNvSpPr/>
            <p:nvPr/>
          </p:nvSpPr>
          <p:spPr>
            <a:xfrm>
              <a:off x="1358782" y="2585102"/>
              <a:ext cx="1025496" cy="1025496"/>
            </a:xfrm>
            <a:prstGeom prst="ellipse">
              <a:avLst/>
            </a:prstGeom>
            <a:blipFill rotWithShape="1">
              <a:blip r:embed="rId3"/>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53" name="iśḷîḑe"/>
            <p:cNvSpPr/>
            <p:nvPr/>
          </p:nvSpPr>
          <p:spPr>
            <a:xfrm>
              <a:off x="2005175" y="2490030"/>
              <a:ext cx="505034" cy="505034"/>
            </a:xfrm>
            <a:prstGeom prst="ellipse">
              <a:avLst/>
            </a:prstGeom>
            <a:solidFill>
              <a:schemeClr val="accent2"/>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r>
                <a:rPr lang="en-US" altLang="zh-CN" sz="100" dirty="0">
                  <a:solidFill>
                    <a:schemeClr val="bg1"/>
                  </a:solidFill>
                </a:rPr>
                <a:t>4</a:t>
              </a:r>
              <a:endParaRPr lang="zh-CN" altLang="en-US" sz="100" dirty="0">
                <a:solidFill>
                  <a:schemeClr val="bg1"/>
                </a:solidFill>
              </a:endParaRPr>
            </a:p>
          </p:txBody>
        </p:sp>
      </p:grpSp>
      <p:grpSp>
        <p:nvGrpSpPr>
          <p:cNvPr id="42" name="ïśļíḋè"/>
          <p:cNvGrpSpPr/>
          <p:nvPr/>
        </p:nvGrpSpPr>
        <p:grpSpPr>
          <a:xfrm>
            <a:off x="4223173" y="3583940"/>
            <a:ext cx="1121833" cy="1091353"/>
            <a:chOff x="1358782" y="2490030"/>
            <a:chExt cx="1151427" cy="1120568"/>
          </a:xfrm>
        </p:grpSpPr>
        <p:sp>
          <p:nvSpPr>
            <p:cNvPr id="46" name="ïṩľíďe"/>
            <p:cNvSpPr/>
            <p:nvPr/>
          </p:nvSpPr>
          <p:spPr>
            <a:xfrm>
              <a:off x="1358782" y="2585102"/>
              <a:ext cx="1025496" cy="1025496"/>
            </a:xfrm>
            <a:prstGeom prst="ellipse">
              <a:avLst/>
            </a:prstGeom>
            <a:blipFill rotWithShape="1">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47" name="ïšļïḑe"/>
            <p:cNvSpPr/>
            <p:nvPr/>
          </p:nvSpPr>
          <p:spPr>
            <a:xfrm>
              <a:off x="2005175" y="2490030"/>
              <a:ext cx="505034" cy="505034"/>
            </a:xfrm>
            <a:prstGeom prst="ellipse">
              <a:avLst/>
            </a:prstGeom>
            <a:solidFill>
              <a:schemeClr val="accent1"/>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r>
                <a:rPr lang="en-US" altLang="zh-CN" sz="100" dirty="0">
                  <a:solidFill>
                    <a:schemeClr val="bg1"/>
                  </a:solidFill>
                </a:rPr>
                <a:t>3</a:t>
              </a:r>
              <a:endParaRPr lang="zh-CN" altLang="en-US" sz="100" dirty="0">
                <a:solidFill>
                  <a:schemeClr val="bg1"/>
                </a:solidFill>
              </a:endParaRPr>
            </a:p>
          </p:txBody>
        </p:sp>
      </p:grpSp>
      <p:grpSp>
        <p:nvGrpSpPr>
          <p:cNvPr id="5" name="ïśļíḋè"/>
          <p:cNvGrpSpPr/>
          <p:nvPr/>
        </p:nvGrpSpPr>
        <p:grpSpPr>
          <a:xfrm>
            <a:off x="6635327" y="5035127"/>
            <a:ext cx="1121833" cy="1091353"/>
            <a:chOff x="1358782" y="2490030"/>
            <a:chExt cx="1151427" cy="1120568"/>
          </a:xfrm>
        </p:grpSpPr>
        <p:sp>
          <p:nvSpPr>
            <p:cNvPr id="6" name="ïṩľíďe"/>
            <p:cNvSpPr/>
            <p:nvPr/>
          </p:nvSpPr>
          <p:spPr>
            <a:xfrm>
              <a:off x="1358782" y="2585102"/>
              <a:ext cx="1025496" cy="1025496"/>
            </a:xfrm>
            <a:prstGeom prst="ellipse">
              <a:avLst/>
            </a:prstGeom>
            <a:blipFill rotWithShape="1">
              <a:blip r:embed="rId5"/>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7" name="ïšļïḑe"/>
            <p:cNvSpPr/>
            <p:nvPr/>
          </p:nvSpPr>
          <p:spPr>
            <a:xfrm>
              <a:off x="2005175" y="2490030"/>
              <a:ext cx="505034" cy="505034"/>
            </a:xfrm>
            <a:prstGeom prst="ellipse">
              <a:avLst/>
            </a:prstGeom>
            <a:solidFill>
              <a:schemeClr val="accent1"/>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r>
                <a:rPr lang="en-US" altLang="zh-CN" sz="100" dirty="0">
                  <a:solidFill>
                    <a:schemeClr val="bg1"/>
                  </a:solidFill>
                </a:rPr>
                <a:t>5</a:t>
              </a:r>
              <a:endParaRPr lang="zh-CN" altLang="en-US" sz="100" dirty="0">
                <a:solidFill>
                  <a:schemeClr val="bg1"/>
                </a:solidFill>
              </a:endParaRPr>
            </a:p>
          </p:txBody>
        </p:sp>
      </p:grpSp>
      <p:sp>
        <p:nvSpPr>
          <p:cNvPr id="11" name="矩形 10"/>
          <p:cNvSpPr/>
          <p:nvPr/>
        </p:nvSpPr>
        <p:spPr>
          <a:xfrm>
            <a:off x="2714837" y="2387177"/>
            <a:ext cx="289560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用电安全基本常识</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7860031" y="2387177"/>
            <a:ext cx="221742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电气火灾原因</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1593004" y="3909907"/>
            <a:ext cx="221742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电气火灾防范</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7374891" y="3909907"/>
            <a:ext cx="153924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电气防爆</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4852671" y="5361093"/>
            <a:ext cx="153924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电器灭火</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任意多边形: 形状 2"/>
          <p:cNvSpPr/>
          <p:nvPr userDrawn="1"/>
        </p:nvSpPr>
        <p:spPr>
          <a:xfrm rot="10800000" flipH="1" flipV="1">
            <a:off x="-11853" y="6352540"/>
            <a:ext cx="12192000" cy="504613"/>
          </a:xfrm>
          <a:custGeom>
            <a:avLst/>
            <a:gdLst>
              <a:gd name="connsiteX0" fmla="*/ 6858000 w 6858000"/>
              <a:gd name="connsiteY0" fmla="*/ 1840397 h 2956207"/>
              <a:gd name="connsiteX1" fmla="*/ 6858000 w 6858000"/>
              <a:gd name="connsiteY1" fmla="*/ 2956206 h 2956207"/>
              <a:gd name="connsiteX2" fmla="*/ 6674943 w 6858000"/>
              <a:gd name="connsiteY2" fmla="*/ 2956206 h 2956207"/>
              <a:gd name="connsiteX3" fmla="*/ 4134943 w 6858000"/>
              <a:gd name="connsiteY3" fmla="*/ 2956207 h 2956207"/>
              <a:gd name="connsiteX4" fmla="*/ 1086942 w 6858000"/>
              <a:gd name="connsiteY4" fmla="*/ 2956207 h 2956207"/>
              <a:gd name="connsiteX5" fmla="*/ 0 w 6858000"/>
              <a:gd name="connsiteY5" fmla="*/ 2956207 h 2956207"/>
              <a:gd name="connsiteX6" fmla="*/ 0 w 6858000"/>
              <a:gd name="connsiteY6" fmla="*/ 534925 h 2956207"/>
              <a:gd name="connsiteX7" fmla="*/ 324942 w 6858000"/>
              <a:gd name="connsiteY7" fmla="*/ 553923 h 2956207"/>
              <a:gd name="connsiteX8" fmla="*/ 1086942 w 6858000"/>
              <a:gd name="connsiteY8" fmla="*/ 517807 h 2956207"/>
              <a:gd name="connsiteX9" fmla="*/ 4134943 w 6858000"/>
              <a:gd name="connsiteY9" fmla="*/ 44096 h 2956207"/>
              <a:gd name="connsiteX10" fmla="*/ 6674943 w 6858000"/>
              <a:gd name="connsiteY10" fmla="*/ 1669696 h 295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2956207">
                <a:moveTo>
                  <a:pt x="6858000" y="1840397"/>
                </a:moveTo>
                <a:lnTo>
                  <a:pt x="6858000" y="2956206"/>
                </a:lnTo>
                <a:lnTo>
                  <a:pt x="6674943" y="2956206"/>
                </a:lnTo>
                <a:cubicBezTo>
                  <a:pt x="6166943" y="2956206"/>
                  <a:pt x="5150943" y="2956207"/>
                  <a:pt x="4134943" y="2956207"/>
                </a:cubicBezTo>
                <a:cubicBezTo>
                  <a:pt x="3118943" y="2956207"/>
                  <a:pt x="2102942" y="2956207"/>
                  <a:pt x="1086942" y="2956207"/>
                </a:cubicBezTo>
                <a:lnTo>
                  <a:pt x="0" y="2956207"/>
                </a:lnTo>
                <a:lnTo>
                  <a:pt x="0" y="534925"/>
                </a:lnTo>
                <a:lnTo>
                  <a:pt x="324942" y="553923"/>
                </a:lnTo>
                <a:cubicBezTo>
                  <a:pt x="578942" y="561463"/>
                  <a:pt x="832942" y="552732"/>
                  <a:pt x="1086942" y="517807"/>
                </a:cubicBezTo>
                <a:cubicBezTo>
                  <a:pt x="2102942" y="378107"/>
                  <a:pt x="3118943" y="-155293"/>
                  <a:pt x="4134943" y="44096"/>
                </a:cubicBezTo>
                <a:cubicBezTo>
                  <a:pt x="5150943" y="251106"/>
                  <a:pt x="6166943" y="1190906"/>
                  <a:pt x="6674943" y="1669696"/>
                </a:cubicBezTo>
                <a:close/>
              </a:path>
            </a:pathLst>
          </a:custGeom>
          <a:solidFill>
            <a:schemeClr val="accent2">
              <a:alpha val="6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任意多边形: 形状 4"/>
          <p:cNvSpPr/>
          <p:nvPr userDrawn="1"/>
        </p:nvSpPr>
        <p:spPr>
          <a:xfrm rot="10800000" flipH="1" flipV="1">
            <a:off x="-18627" y="6352540"/>
            <a:ext cx="12192000" cy="504613"/>
          </a:xfrm>
          <a:custGeom>
            <a:avLst/>
            <a:gdLst>
              <a:gd name="connsiteX0" fmla="*/ 6858000 w 6858000"/>
              <a:gd name="connsiteY0" fmla="*/ 0 h 2983180"/>
              <a:gd name="connsiteX1" fmla="*/ 6858000 w 6858000"/>
              <a:gd name="connsiteY1" fmla="*/ 2983180 h 2983180"/>
              <a:gd name="connsiteX2" fmla="*/ 4395415 w 6858000"/>
              <a:gd name="connsiteY2" fmla="*/ 2983180 h 2983180"/>
              <a:gd name="connsiteX3" fmla="*/ 1347415 w 6858000"/>
              <a:gd name="connsiteY3" fmla="*/ 2983180 h 2983180"/>
              <a:gd name="connsiteX4" fmla="*/ 0 w 6858000"/>
              <a:gd name="connsiteY4" fmla="*/ 2983180 h 2983180"/>
              <a:gd name="connsiteX5" fmla="*/ 0 w 6858000"/>
              <a:gd name="connsiteY5" fmla="*/ 1809630 h 2983180"/>
              <a:gd name="connsiteX6" fmla="*/ 204415 w 6858000"/>
              <a:gd name="connsiteY6" fmla="*/ 1872215 h 2983180"/>
              <a:gd name="connsiteX7" fmla="*/ 1347415 w 6858000"/>
              <a:gd name="connsiteY7" fmla="*/ 2103070 h 2983180"/>
              <a:gd name="connsiteX8" fmla="*/ 4395415 w 6858000"/>
              <a:gd name="connsiteY8" fmla="*/ 1221690 h 2983180"/>
              <a:gd name="connsiteX9" fmla="*/ 6681415 w 6858000"/>
              <a:gd name="connsiteY9" fmla="*/ 59045 h 298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2983180">
                <a:moveTo>
                  <a:pt x="6858000" y="0"/>
                </a:moveTo>
                <a:lnTo>
                  <a:pt x="6858000" y="2983180"/>
                </a:lnTo>
                <a:lnTo>
                  <a:pt x="4395415" y="2983180"/>
                </a:lnTo>
                <a:cubicBezTo>
                  <a:pt x="3379415" y="2983180"/>
                  <a:pt x="2363415" y="2983180"/>
                  <a:pt x="1347415" y="2983180"/>
                </a:cubicBezTo>
                <a:lnTo>
                  <a:pt x="0" y="2983180"/>
                </a:lnTo>
                <a:lnTo>
                  <a:pt x="0" y="1809630"/>
                </a:lnTo>
                <a:lnTo>
                  <a:pt x="204415" y="1872215"/>
                </a:lnTo>
                <a:cubicBezTo>
                  <a:pt x="585415" y="1983948"/>
                  <a:pt x="966415" y="2075924"/>
                  <a:pt x="1347415" y="2103070"/>
                </a:cubicBezTo>
                <a:cubicBezTo>
                  <a:pt x="2363415" y="2170380"/>
                  <a:pt x="3379415" y="1763980"/>
                  <a:pt x="4395415" y="1221690"/>
                </a:cubicBezTo>
                <a:cubicBezTo>
                  <a:pt x="5157415" y="818782"/>
                  <a:pt x="5919415" y="332293"/>
                  <a:pt x="6681415" y="59045"/>
                </a:cubicBezTo>
                <a:close/>
              </a:path>
            </a:pathLst>
          </a:custGeom>
          <a:solidFill>
            <a:schemeClr val="accent1">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文本框 3"/>
          <p:cNvSpPr txBox="1"/>
          <p:nvPr/>
        </p:nvSpPr>
        <p:spPr>
          <a:xfrm>
            <a:off x="394335" y="1089025"/>
            <a:ext cx="1597660" cy="368300"/>
          </a:xfrm>
          <a:prstGeom prst="rect">
            <a:avLst/>
          </a:prstGeom>
          <a:noFill/>
        </p:spPr>
        <p:txBody>
          <a:bodyPr wrap="none" rtlCol="0" anchor="t">
            <a:spAutoFit/>
          </a:bodyPr>
          <a:p>
            <a:pPr algn="r"/>
            <a:r>
              <a:rPr lang="tr-TR" altLang="zh-CN" b="1" dirty="0">
                <a:solidFill>
                  <a:schemeClr val="bg1"/>
                </a:solidFill>
                <a:latin typeface="Arial Black" panose="020B0A04020102020204" charset="0"/>
                <a:cs typeface="Arial Black" panose="020B0A04020102020204" charset="0"/>
                <a:sym typeface="+mn-ea"/>
              </a:rPr>
              <a:t>CONTENTS</a:t>
            </a:r>
            <a:endParaRPr lang="tr-TR" altLang="zh-CN" b="1" dirty="0">
              <a:solidFill>
                <a:schemeClr val="bg1"/>
              </a:solidFill>
              <a:latin typeface="Arial Black" panose="020B0A04020102020204" charset="0"/>
              <a:cs typeface="Arial Black" panose="020B0A04020102020204" charset="0"/>
              <a:sym typeface="+mn-ea"/>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99137" y="335280"/>
            <a:ext cx="3992880" cy="368300"/>
          </a:xfrm>
          <a:prstGeom prst="rect">
            <a:avLst/>
          </a:prstGeom>
          <a:noFill/>
        </p:spPr>
        <p:txBody>
          <a:bodyPr wrap="none" rtlCol="0"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静电、雷电、电磁危害的防护措施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515340" y="1500293"/>
            <a:ext cx="3168000" cy="576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 name="矩形 7"/>
          <p:cNvSpPr/>
          <p:nvPr/>
        </p:nvSpPr>
        <p:spPr>
          <a:xfrm>
            <a:off x="1087967" y="1764293"/>
            <a:ext cx="10069407"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矩形 12"/>
          <p:cNvSpPr/>
          <p:nvPr/>
        </p:nvSpPr>
        <p:spPr>
          <a:xfrm rot="5400000">
            <a:off x="-159904" y="3012164"/>
            <a:ext cx="254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p:nvSpPr>
        <p:spPr>
          <a:xfrm rot="5400000">
            <a:off x="9861243" y="3012164"/>
            <a:ext cx="254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矩形 14"/>
          <p:cNvSpPr/>
          <p:nvPr/>
        </p:nvSpPr>
        <p:spPr>
          <a:xfrm rot="10800000">
            <a:off x="1136496" y="4260151"/>
            <a:ext cx="38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p:nvSpPr>
        <p:spPr>
          <a:xfrm rot="10800000">
            <a:off x="10737696" y="4260151"/>
            <a:ext cx="38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1521460" y="2534920"/>
            <a:ext cx="9215967" cy="33367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矩形 17"/>
          <p:cNvSpPr/>
          <p:nvPr/>
        </p:nvSpPr>
        <p:spPr>
          <a:xfrm>
            <a:off x="2650067" y="2828713"/>
            <a:ext cx="7697893" cy="178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ts val="22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雷电危害的防护一般采用避雷针、避雷器、避雷网、避雷线等装置将雷电直接导入大地。</a:t>
            </a:r>
            <a:endPar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ts val="2200"/>
              </a:lnSpc>
              <a:spcBef>
                <a:spcPct val="0"/>
              </a:spcBef>
              <a:spcAft>
                <a:spcPct val="0"/>
              </a:spcAft>
              <a:buClrTx/>
              <a:buSzTx/>
              <a:buFont typeface="Arial" panose="020B0604020202020204" pitchFamily="34" charset="0"/>
              <a:buNone/>
              <a:defRPr/>
            </a:pP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ts val="22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避雷针主要用来保护露天变配电设备、建筑物和构筑物； 避雷线主要用来保护电力线路；避雷网和避雷带主要用来保护建筑物；避雷器主要用来保护电力设备。</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2778" name="矩形 12"/>
          <p:cNvSpPr/>
          <p:nvPr/>
        </p:nvSpPr>
        <p:spPr>
          <a:xfrm>
            <a:off x="5188797" y="1575647"/>
            <a:ext cx="1706880" cy="42354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雷电的防护</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811020" y="2813473"/>
            <a:ext cx="704427" cy="704427"/>
            <a:chOff x="1196" y="2466"/>
            <a:chExt cx="832" cy="832"/>
          </a:xfrm>
        </p:grpSpPr>
        <p:sp>
          <p:nvSpPr>
            <p:cNvPr id="31" name="Oval 2"/>
            <p:cNvSpPr/>
            <p:nvPr/>
          </p:nvSpPr>
          <p:spPr>
            <a:xfrm>
              <a:off x="1196" y="2466"/>
              <a:ext cx="833" cy="83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547"/>
            <p:cNvGrpSpPr>
              <a:grpSpLocks noChangeAspect="1"/>
            </p:cNvGrpSpPr>
            <p:nvPr/>
          </p:nvGrpSpPr>
          <p:grpSpPr bwMode="auto">
            <a:xfrm>
              <a:off x="1441" y="2693"/>
              <a:ext cx="399" cy="399"/>
              <a:chOff x="647" y="1848"/>
              <a:chExt cx="2051" cy="2049"/>
            </a:xfrm>
            <a:solidFill>
              <a:schemeClr val="bg1"/>
            </a:solidFill>
          </p:grpSpPr>
          <p:sp>
            <p:nvSpPr>
              <p:cNvPr id="33"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5"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6"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7"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8"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sz="1800"/>
              </a:p>
            </p:txBody>
          </p:sp>
        </p:grpSp>
      </p:grpSp>
      <p:sp>
        <p:nvSpPr>
          <p:cNvPr id="3" name="thunderbolt_17093"/>
          <p:cNvSpPr>
            <a:spLocks noChangeAspect="1"/>
          </p:cNvSpPr>
          <p:nvPr/>
        </p:nvSpPr>
        <p:spPr bwMode="auto">
          <a:xfrm>
            <a:off x="9790963" y="4920347"/>
            <a:ext cx="556889" cy="812913"/>
          </a:xfrm>
          <a:custGeom>
            <a:avLst/>
            <a:gdLst>
              <a:gd name="T0" fmla="*/ 2890 w 3116"/>
              <a:gd name="T1" fmla="*/ 0 h 4555"/>
              <a:gd name="T2" fmla="*/ 1561 w 3116"/>
              <a:gd name="T3" fmla="*/ 0 h 4555"/>
              <a:gd name="T4" fmla="*/ 1066 w 3116"/>
              <a:gd name="T5" fmla="*/ 282 h 4555"/>
              <a:gd name="T6" fmla="*/ 92 w 3116"/>
              <a:gd name="T7" fmla="*/ 1928 h 4555"/>
              <a:gd name="T8" fmla="*/ 253 w 3116"/>
              <a:gd name="T9" fmla="*/ 2210 h 4555"/>
              <a:gd name="T10" fmla="*/ 1233 w 3116"/>
              <a:gd name="T11" fmla="*/ 2210 h 4555"/>
              <a:gd name="T12" fmla="*/ 191 w 3116"/>
              <a:gd name="T13" fmla="*/ 2965 h 4555"/>
              <a:gd name="T14" fmla="*/ 253 w 3116"/>
              <a:gd name="T15" fmla="*/ 3157 h 4555"/>
              <a:gd name="T16" fmla="*/ 827 w 3116"/>
              <a:gd name="T17" fmla="*/ 3157 h 4555"/>
              <a:gd name="T18" fmla="*/ 172 w 3116"/>
              <a:gd name="T19" fmla="*/ 4358 h 4555"/>
              <a:gd name="T20" fmla="*/ 273 w 3116"/>
              <a:gd name="T21" fmla="*/ 4443 h 4555"/>
              <a:gd name="T22" fmla="*/ 1953 w 3116"/>
              <a:gd name="T23" fmla="*/ 3119 h 4555"/>
              <a:gd name="T24" fmla="*/ 1891 w 3116"/>
              <a:gd name="T25" fmla="*/ 2909 h 4555"/>
              <a:gd name="T26" fmla="*/ 1572 w 3116"/>
              <a:gd name="T27" fmla="*/ 2902 h 4555"/>
              <a:gd name="T28" fmla="*/ 2676 w 3116"/>
              <a:gd name="T29" fmla="*/ 1891 h 4555"/>
              <a:gd name="T30" fmla="*/ 2590 w 3116"/>
              <a:gd name="T31" fmla="*/ 1676 h 4555"/>
              <a:gd name="T32" fmla="*/ 1572 w 3116"/>
              <a:gd name="T33" fmla="*/ 1699 h 4555"/>
              <a:gd name="T34" fmla="*/ 2990 w 3116"/>
              <a:gd name="T35" fmla="*/ 236 h 4555"/>
              <a:gd name="T36" fmla="*/ 2890 w 3116"/>
              <a:gd name="T37" fmla="*/ 0 h 4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6" h="4555">
                <a:moveTo>
                  <a:pt x="2890" y="0"/>
                </a:moveTo>
                <a:lnTo>
                  <a:pt x="1561" y="0"/>
                </a:lnTo>
                <a:cubicBezTo>
                  <a:pt x="1380" y="0"/>
                  <a:pt x="1158" y="126"/>
                  <a:pt x="1066" y="282"/>
                </a:cubicBezTo>
                <a:lnTo>
                  <a:pt x="92" y="1928"/>
                </a:lnTo>
                <a:cubicBezTo>
                  <a:pt x="0" y="2084"/>
                  <a:pt x="72" y="2210"/>
                  <a:pt x="253" y="2210"/>
                </a:cubicBezTo>
                <a:lnTo>
                  <a:pt x="1233" y="2210"/>
                </a:lnTo>
                <a:lnTo>
                  <a:pt x="191" y="2965"/>
                </a:lnTo>
                <a:cubicBezTo>
                  <a:pt x="44" y="3071"/>
                  <a:pt x="72" y="3157"/>
                  <a:pt x="253" y="3157"/>
                </a:cubicBezTo>
                <a:lnTo>
                  <a:pt x="827" y="3157"/>
                </a:lnTo>
                <a:lnTo>
                  <a:pt x="172" y="4358"/>
                </a:lnTo>
                <a:cubicBezTo>
                  <a:pt x="86" y="4517"/>
                  <a:pt x="131" y="4555"/>
                  <a:pt x="273" y="4443"/>
                </a:cubicBezTo>
                <a:lnTo>
                  <a:pt x="1953" y="3119"/>
                </a:lnTo>
                <a:cubicBezTo>
                  <a:pt x="2095" y="3007"/>
                  <a:pt x="2068" y="2913"/>
                  <a:pt x="1891" y="2909"/>
                </a:cubicBezTo>
                <a:cubicBezTo>
                  <a:pt x="1715" y="2905"/>
                  <a:pt x="1572" y="2902"/>
                  <a:pt x="1572" y="2902"/>
                </a:cubicBezTo>
                <a:lnTo>
                  <a:pt x="2676" y="1891"/>
                </a:lnTo>
                <a:cubicBezTo>
                  <a:pt x="2809" y="1768"/>
                  <a:pt x="2771" y="1672"/>
                  <a:pt x="2590" y="1676"/>
                </a:cubicBezTo>
                <a:lnTo>
                  <a:pt x="1572" y="1699"/>
                </a:lnTo>
                <a:lnTo>
                  <a:pt x="2990" y="236"/>
                </a:lnTo>
                <a:cubicBezTo>
                  <a:pt x="3116" y="105"/>
                  <a:pt x="3071" y="0"/>
                  <a:pt x="2890" y="0"/>
                </a:cubicBezTo>
                <a:close/>
              </a:path>
            </a:pathLst>
          </a:custGeom>
          <a:solidFill>
            <a:srgbClr val="D46C5D"/>
          </a:solidFill>
          <a:ln>
            <a:noFill/>
          </a:ln>
        </p:spPr>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99137" y="335280"/>
            <a:ext cx="3992880" cy="368300"/>
          </a:xfrm>
          <a:prstGeom prst="rect">
            <a:avLst/>
          </a:prstGeom>
          <a:noFill/>
        </p:spPr>
        <p:txBody>
          <a:bodyPr wrap="none" rtlCol="0"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静电、雷电、电磁危害的防护措施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515340" y="1500293"/>
            <a:ext cx="3168000" cy="576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 name="矩形 7"/>
          <p:cNvSpPr/>
          <p:nvPr/>
        </p:nvSpPr>
        <p:spPr>
          <a:xfrm>
            <a:off x="1087967" y="1764293"/>
            <a:ext cx="10069407"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矩形 12"/>
          <p:cNvSpPr/>
          <p:nvPr/>
        </p:nvSpPr>
        <p:spPr>
          <a:xfrm rot="5400000">
            <a:off x="-159904" y="3012164"/>
            <a:ext cx="254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p:nvSpPr>
        <p:spPr>
          <a:xfrm rot="5400000">
            <a:off x="9861243" y="3012164"/>
            <a:ext cx="254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矩形 14"/>
          <p:cNvSpPr/>
          <p:nvPr/>
        </p:nvSpPr>
        <p:spPr>
          <a:xfrm rot="10800000">
            <a:off x="1136496" y="4260151"/>
            <a:ext cx="38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p:nvSpPr>
        <p:spPr>
          <a:xfrm rot="10800000">
            <a:off x="10737696" y="4260151"/>
            <a:ext cx="384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矩形 16"/>
          <p:cNvSpPr/>
          <p:nvPr/>
        </p:nvSpPr>
        <p:spPr>
          <a:xfrm>
            <a:off x="1521460" y="2534920"/>
            <a:ext cx="9215967" cy="33367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2778" name="矩形 12"/>
          <p:cNvSpPr/>
          <p:nvPr/>
        </p:nvSpPr>
        <p:spPr>
          <a:xfrm>
            <a:off x="4939877" y="1575647"/>
            <a:ext cx="2316480" cy="42354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电磁危害的防护</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811020" y="2813473"/>
            <a:ext cx="704427" cy="704427"/>
            <a:chOff x="1196" y="2466"/>
            <a:chExt cx="832" cy="832"/>
          </a:xfrm>
        </p:grpSpPr>
        <p:sp>
          <p:nvSpPr>
            <p:cNvPr id="31" name="Oval 2"/>
            <p:cNvSpPr/>
            <p:nvPr/>
          </p:nvSpPr>
          <p:spPr>
            <a:xfrm>
              <a:off x="1196" y="2466"/>
              <a:ext cx="833" cy="83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547"/>
            <p:cNvGrpSpPr>
              <a:grpSpLocks noChangeAspect="1"/>
            </p:cNvGrpSpPr>
            <p:nvPr/>
          </p:nvGrpSpPr>
          <p:grpSpPr bwMode="auto">
            <a:xfrm>
              <a:off x="1441" y="2693"/>
              <a:ext cx="399" cy="399"/>
              <a:chOff x="647" y="1848"/>
              <a:chExt cx="2051" cy="2049"/>
            </a:xfrm>
            <a:solidFill>
              <a:schemeClr val="bg1"/>
            </a:solidFill>
          </p:grpSpPr>
          <p:sp>
            <p:nvSpPr>
              <p:cNvPr id="33"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5"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6"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7"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sz="1800"/>
              </a:p>
            </p:txBody>
          </p:sp>
          <p:sp>
            <p:nvSpPr>
              <p:cNvPr id="38"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sz="1800"/>
              </a:p>
            </p:txBody>
          </p:sp>
        </p:grpSp>
      </p:grpSp>
      <p:sp>
        <p:nvSpPr>
          <p:cNvPr id="3" name="magnet-with-bolt_67962"/>
          <p:cNvSpPr>
            <a:spLocks noChangeAspect="1"/>
          </p:cNvSpPr>
          <p:nvPr/>
        </p:nvSpPr>
        <p:spPr bwMode="auto">
          <a:xfrm>
            <a:off x="9006840" y="4469553"/>
            <a:ext cx="1341120" cy="1176867"/>
          </a:xfrm>
          <a:custGeom>
            <a:avLst/>
            <a:gdLst>
              <a:gd name="connsiteX0" fmla="*/ 391366 w 604629"/>
              <a:gd name="connsiteY0" fmla="*/ 252339 h 530282"/>
              <a:gd name="connsiteX1" fmla="*/ 302535 w 604629"/>
              <a:gd name="connsiteY1" fmla="*/ 341040 h 530282"/>
              <a:gd name="connsiteX2" fmla="*/ 361601 w 604629"/>
              <a:gd name="connsiteY2" fmla="*/ 399902 h 530282"/>
              <a:gd name="connsiteX3" fmla="*/ 450315 w 604629"/>
              <a:gd name="connsiteY3" fmla="*/ 311318 h 530282"/>
              <a:gd name="connsiteX4" fmla="*/ 219227 w 604629"/>
              <a:gd name="connsiteY4" fmla="*/ 42315 h 530282"/>
              <a:gd name="connsiteX5" fmla="*/ 240330 w 604629"/>
              <a:gd name="connsiteY5" fmla="*/ 51022 h 530282"/>
              <a:gd name="connsiteX6" fmla="*/ 307767 w 604629"/>
              <a:gd name="connsiteY6" fmla="*/ 118476 h 530282"/>
              <a:gd name="connsiteX7" fmla="*/ 307767 w 604629"/>
              <a:gd name="connsiteY7" fmla="*/ 160504 h 530282"/>
              <a:gd name="connsiteX8" fmla="*/ 167894 w 604629"/>
              <a:gd name="connsiteY8" fmla="*/ 300289 h 530282"/>
              <a:gd name="connsiteX9" fmla="*/ 167894 w 604629"/>
              <a:gd name="connsiteY9" fmla="*/ 362634 h 530282"/>
              <a:gd name="connsiteX10" fmla="*/ 230331 w 604629"/>
              <a:gd name="connsiteY10" fmla="*/ 362634 h 530282"/>
              <a:gd name="connsiteX11" fmla="*/ 370205 w 604629"/>
              <a:gd name="connsiteY11" fmla="*/ 222850 h 530282"/>
              <a:gd name="connsiteX12" fmla="*/ 412411 w 604629"/>
              <a:gd name="connsiteY12" fmla="*/ 222850 h 530282"/>
              <a:gd name="connsiteX13" fmla="*/ 479848 w 604629"/>
              <a:gd name="connsiteY13" fmla="*/ 290188 h 530282"/>
              <a:gd name="connsiteX14" fmla="*/ 479848 w 604629"/>
              <a:gd name="connsiteY14" fmla="*/ 332332 h 530282"/>
              <a:gd name="connsiteX15" fmla="*/ 339974 w 604629"/>
              <a:gd name="connsiteY15" fmla="*/ 472116 h 530282"/>
              <a:gd name="connsiteX16" fmla="*/ 58251 w 604629"/>
              <a:gd name="connsiteY16" fmla="*/ 472116 h 530282"/>
              <a:gd name="connsiteX17" fmla="*/ 58251 w 604629"/>
              <a:gd name="connsiteY17" fmla="*/ 190806 h 530282"/>
              <a:gd name="connsiteX18" fmla="*/ 198124 w 604629"/>
              <a:gd name="connsiteY18" fmla="*/ 51022 h 530282"/>
              <a:gd name="connsiteX19" fmla="*/ 219227 w 604629"/>
              <a:gd name="connsiteY19" fmla="*/ 42315 h 530282"/>
              <a:gd name="connsiteX20" fmla="*/ 596810 w 604629"/>
              <a:gd name="connsiteY20" fmla="*/ 169 h 530282"/>
              <a:gd name="connsiteX21" fmla="*/ 604135 w 604629"/>
              <a:gd name="connsiteY21" fmla="*/ 3768 h 530282"/>
              <a:gd name="connsiteX22" fmla="*/ 601809 w 604629"/>
              <a:gd name="connsiteY22" fmla="*/ 11432 h 530282"/>
              <a:gd name="connsiteX23" fmla="*/ 508912 w 604629"/>
              <a:gd name="connsiteY23" fmla="*/ 71346 h 530282"/>
              <a:gd name="connsiteX24" fmla="*/ 543094 w 604629"/>
              <a:gd name="connsiteY24" fmla="*/ 105832 h 530282"/>
              <a:gd name="connsiteX25" fmla="*/ 544722 w 604629"/>
              <a:gd name="connsiteY25" fmla="*/ 111637 h 530282"/>
              <a:gd name="connsiteX26" fmla="*/ 540536 w 604629"/>
              <a:gd name="connsiteY26" fmla="*/ 116166 h 530282"/>
              <a:gd name="connsiteX27" fmla="*/ 361252 w 604629"/>
              <a:gd name="connsiteY27" fmla="*/ 170390 h 530282"/>
              <a:gd name="connsiteX28" fmla="*/ 355090 w 604629"/>
              <a:gd name="connsiteY28" fmla="*/ 168765 h 530282"/>
              <a:gd name="connsiteX29" fmla="*/ 353811 w 604629"/>
              <a:gd name="connsiteY29" fmla="*/ 167023 h 530282"/>
              <a:gd name="connsiteX30" fmla="*/ 356137 w 604629"/>
              <a:gd name="connsiteY30" fmla="*/ 159244 h 530282"/>
              <a:gd name="connsiteX31" fmla="*/ 450429 w 604629"/>
              <a:gd name="connsiteY31" fmla="*/ 98168 h 530282"/>
              <a:gd name="connsiteX32" fmla="*/ 409619 w 604629"/>
              <a:gd name="connsiteY32" fmla="*/ 57412 h 530282"/>
              <a:gd name="connsiteX33" fmla="*/ 407992 w 604629"/>
              <a:gd name="connsiteY33" fmla="*/ 51491 h 530282"/>
              <a:gd name="connsiteX34" fmla="*/ 412526 w 604629"/>
              <a:gd name="connsiteY34" fmla="*/ 47078 h 53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629" h="530282">
                <a:moveTo>
                  <a:pt x="391366" y="252339"/>
                </a:moveTo>
                <a:lnTo>
                  <a:pt x="302535" y="341040"/>
                </a:lnTo>
                <a:lnTo>
                  <a:pt x="361601" y="399902"/>
                </a:lnTo>
                <a:lnTo>
                  <a:pt x="450315" y="311318"/>
                </a:lnTo>
                <a:close/>
                <a:moveTo>
                  <a:pt x="219227" y="42315"/>
                </a:moveTo>
                <a:cubicBezTo>
                  <a:pt x="226872" y="42315"/>
                  <a:pt x="234517" y="45217"/>
                  <a:pt x="240330" y="51022"/>
                </a:cubicBezTo>
                <a:lnTo>
                  <a:pt x="307767" y="118476"/>
                </a:lnTo>
                <a:cubicBezTo>
                  <a:pt x="319394" y="130086"/>
                  <a:pt x="319394" y="148894"/>
                  <a:pt x="307767" y="160504"/>
                </a:cubicBezTo>
                <a:lnTo>
                  <a:pt x="167894" y="300289"/>
                </a:lnTo>
                <a:cubicBezTo>
                  <a:pt x="150686" y="317471"/>
                  <a:pt x="150686" y="345451"/>
                  <a:pt x="167894" y="362634"/>
                </a:cubicBezTo>
                <a:cubicBezTo>
                  <a:pt x="185102" y="379817"/>
                  <a:pt x="213123" y="379817"/>
                  <a:pt x="230331" y="362634"/>
                </a:cubicBezTo>
                <a:lnTo>
                  <a:pt x="370205" y="222850"/>
                </a:lnTo>
                <a:cubicBezTo>
                  <a:pt x="381832" y="211240"/>
                  <a:pt x="400784" y="211240"/>
                  <a:pt x="412411" y="222850"/>
                </a:cubicBezTo>
                <a:lnTo>
                  <a:pt x="479848" y="290188"/>
                </a:lnTo>
                <a:cubicBezTo>
                  <a:pt x="491475" y="301798"/>
                  <a:pt x="491475" y="320722"/>
                  <a:pt x="479848" y="332332"/>
                </a:cubicBezTo>
                <a:lnTo>
                  <a:pt x="339974" y="472116"/>
                </a:lnTo>
                <a:cubicBezTo>
                  <a:pt x="262305" y="549671"/>
                  <a:pt x="135919" y="549671"/>
                  <a:pt x="58251" y="472116"/>
                </a:cubicBezTo>
                <a:cubicBezTo>
                  <a:pt x="-19418" y="394562"/>
                  <a:pt x="-19418" y="268361"/>
                  <a:pt x="58251" y="190806"/>
                </a:cubicBezTo>
                <a:lnTo>
                  <a:pt x="198124" y="51022"/>
                </a:lnTo>
                <a:cubicBezTo>
                  <a:pt x="203938" y="45217"/>
                  <a:pt x="211583" y="42315"/>
                  <a:pt x="219227" y="42315"/>
                </a:cubicBezTo>
                <a:close/>
                <a:moveTo>
                  <a:pt x="596810" y="169"/>
                </a:moveTo>
                <a:cubicBezTo>
                  <a:pt x="599833" y="-528"/>
                  <a:pt x="602856" y="982"/>
                  <a:pt x="604135" y="3768"/>
                </a:cubicBezTo>
                <a:cubicBezTo>
                  <a:pt x="605297" y="6555"/>
                  <a:pt x="604367" y="9806"/>
                  <a:pt x="601809" y="11432"/>
                </a:cubicBezTo>
                <a:lnTo>
                  <a:pt x="508912" y="71346"/>
                </a:lnTo>
                <a:lnTo>
                  <a:pt x="543094" y="105832"/>
                </a:lnTo>
                <a:cubicBezTo>
                  <a:pt x="544606" y="107341"/>
                  <a:pt x="545303" y="109547"/>
                  <a:pt x="544722" y="111637"/>
                </a:cubicBezTo>
                <a:cubicBezTo>
                  <a:pt x="544141" y="113843"/>
                  <a:pt x="542629" y="115469"/>
                  <a:pt x="540536" y="116166"/>
                </a:cubicBezTo>
                <a:lnTo>
                  <a:pt x="361252" y="170390"/>
                </a:lnTo>
                <a:cubicBezTo>
                  <a:pt x="359043" y="171087"/>
                  <a:pt x="356718" y="170390"/>
                  <a:pt x="355090" y="168765"/>
                </a:cubicBezTo>
                <a:cubicBezTo>
                  <a:pt x="354625" y="168300"/>
                  <a:pt x="354160" y="167720"/>
                  <a:pt x="353811" y="167023"/>
                </a:cubicBezTo>
                <a:cubicBezTo>
                  <a:pt x="352532" y="164236"/>
                  <a:pt x="353462" y="160869"/>
                  <a:pt x="356137" y="159244"/>
                </a:cubicBezTo>
                <a:lnTo>
                  <a:pt x="450429" y="98168"/>
                </a:lnTo>
                <a:lnTo>
                  <a:pt x="409619" y="57412"/>
                </a:lnTo>
                <a:cubicBezTo>
                  <a:pt x="408108" y="55903"/>
                  <a:pt x="407410" y="53581"/>
                  <a:pt x="407992" y="51491"/>
                </a:cubicBezTo>
                <a:cubicBezTo>
                  <a:pt x="408689" y="49285"/>
                  <a:pt x="410317" y="47659"/>
                  <a:pt x="412526" y="47078"/>
                </a:cubicBezTo>
                <a:close/>
              </a:path>
            </a:pathLst>
          </a:custGeom>
          <a:solidFill>
            <a:srgbClr val="D46C5D"/>
          </a:solidFill>
          <a:ln>
            <a:noFill/>
          </a:ln>
        </p:spPr>
      </p:sp>
      <p:grpSp>
        <p:nvGrpSpPr>
          <p:cNvPr id="7" name="组合 6"/>
          <p:cNvGrpSpPr/>
          <p:nvPr/>
        </p:nvGrpSpPr>
        <p:grpSpPr>
          <a:xfrm>
            <a:off x="2650067" y="2668693"/>
            <a:ext cx="7855001" cy="2112761"/>
            <a:chOff x="1987550" y="2001520"/>
            <a:chExt cx="5891251" cy="1584571"/>
          </a:xfrm>
        </p:grpSpPr>
        <p:sp>
          <p:nvSpPr>
            <p:cNvPr id="18" name="矩形 17"/>
            <p:cNvSpPr/>
            <p:nvPr/>
          </p:nvSpPr>
          <p:spPr>
            <a:xfrm>
              <a:off x="1987550" y="2001520"/>
              <a:ext cx="5773420" cy="154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电磁危害的防护一般采用电磁屏蔽装置。高频电磁屏蔽装置可由铜、铝或钢制成。金属或金属网可有效地消除电磁场的能量，因此可以用屏蔽室、屏蔽服等方式来防护。屏蔽装置应有良好的接地装置，</a:t>
              </a:r>
              <a:r>
                <a:rPr kumimoji="1" lang="zh-CN" altLang="en-US" sz="2135"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以提高屏蔽</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效果。</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5" name="图片 4"/>
            <p:cNvPicPr>
              <a:picLocks noChangeAspect="1"/>
            </p:cNvPicPr>
            <p:nvPr/>
          </p:nvPicPr>
          <p:blipFill>
            <a:blip r:embed="rId1"/>
            <a:stretch>
              <a:fillRect/>
            </a:stretch>
          </p:blipFill>
          <p:spPr>
            <a:xfrm>
              <a:off x="4684220" y="3159334"/>
              <a:ext cx="3194581" cy="426757"/>
            </a:xfrm>
            <a:prstGeom prst="rect">
              <a:avLst/>
            </a:prstGeom>
          </p:spPr>
        </p:pic>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图片 1"/>
          <p:cNvPicPr>
            <a:picLocks noChangeAspect="1"/>
          </p:cNvPicPr>
          <p:nvPr/>
        </p:nvPicPr>
        <p:blipFill>
          <a:blip r:embed="rId1"/>
          <a:srcRect t="13087" b="5704"/>
          <a:stretch>
            <a:fillRect/>
          </a:stretch>
        </p:blipFill>
        <p:spPr>
          <a:xfrm>
            <a:off x="7233073" y="1128607"/>
            <a:ext cx="4814147" cy="5068147"/>
          </a:xfrm>
          <a:prstGeom prst="rect">
            <a:avLst/>
          </a:prstGeom>
          <a:noFill/>
          <a:ln w="9525">
            <a:noFill/>
          </a:ln>
        </p:spPr>
      </p:pic>
      <p:sp>
        <p:nvSpPr>
          <p:cNvPr id="2" name="文本框 1"/>
          <p:cNvSpPr txBox="1"/>
          <p:nvPr/>
        </p:nvSpPr>
        <p:spPr>
          <a:xfrm>
            <a:off x="4988137" y="335280"/>
            <a:ext cx="2214880" cy="368300"/>
          </a:xfrm>
          <a:prstGeom prst="rect">
            <a:avLst/>
          </a:prstGeom>
          <a:noFill/>
        </p:spPr>
        <p:txBody>
          <a:bodyPr wrap="none" rtlCol="0"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电气作业管理措施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i$1íḑè"/>
          <p:cNvSpPr/>
          <p:nvPr/>
        </p:nvSpPr>
        <p:spPr>
          <a:xfrm>
            <a:off x="6327140" y="1128607"/>
            <a:ext cx="2133600" cy="2617047"/>
          </a:xfrm>
          <a:prstGeom prst="parallelogram">
            <a:avLst>
              <a:gd name="adj" fmla="val 43889"/>
            </a:avLst>
          </a:prstGeom>
          <a:solidFill>
            <a:schemeClr val="accent1">
              <a:alpha val="70000"/>
            </a:schemeClr>
          </a:solidFill>
          <a:ln>
            <a:noFill/>
          </a:ln>
        </p:spPr>
        <p:txBody>
          <a:bodyPr spcFirstLastPara="1" wrap="square" lIns="121920" tIns="60960" rIns="121920" bIns="6096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ctr" rtl="0">
              <a:spcBef>
                <a:spcPts val="0"/>
              </a:spcBef>
              <a:spcAft>
                <a:spcPts val="0"/>
              </a:spcAft>
              <a:buNone/>
            </a:pPr>
            <a:endParaRPr sz="2665" dirty="0">
              <a:solidFill>
                <a:schemeClr val="bg1"/>
              </a:solidFill>
            </a:endParaRPr>
          </a:p>
        </p:txBody>
      </p:sp>
      <p:sp>
        <p:nvSpPr>
          <p:cNvPr id="5" name="iṧlîḑè"/>
          <p:cNvSpPr/>
          <p:nvPr/>
        </p:nvSpPr>
        <p:spPr>
          <a:xfrm>
            <a:off x="6327140" y="3519593"/>
            <a:ext cx="2218267" cy="2617047"/>
          </a:xfrm>
          <a:prstGeom prst="parallelogram">
            <a:avLst>
              <a:gd name="adj" fmla="val 45244"/>
            </a:avLst>
          </a:prstGeom>
          <a:solidFill>
            <a:schemeClr val="tx1">
              <a:lumMod val="50000"/>
              <a:lumOff val="50000"/>
              <a:alpha val="70000"/>
            </a:schemeClr>
          </a:solidFill>
          <a:ln>
            <a:noFill/>
          </a:ln>
        </p:spPr>
        <p:txBody>
          <a:bodyPr spcFirstLastPara="1" wrap="square" lIns="121920" tIns="60960" rIns="121920" bIns="6096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lvl="0" algn="ctr"/>
            <a:endParaRPr lang="en-US" altLang="zh-CN" sz="2665" dirty="0">
              <a:solidFill>
                <a:schemeClr val="bg1"/>
              </a:solidFill>
            </a:endParaRPr>
          </a:p>
        </p:txBody>
      </p:sp>
      <p:grpSp>
        <p:nvGrpSpPr>
          <p:cNvPr id="21" name="ïsḷïḓe"/>
          <p:cNvGrpSpPr/>
          <p:nvPr/>
        </p:nvGrpSpPr>
        <p:grpSpPr>
          <a:xfrm>
            <a:off x="660400" y="1461347"/>
            <a:ext cx="497840" cy="497840"/>
            <a:chOff x="660400" y="2096245"/>
            <a:chExt cx="497734" cy="497734"/>
          </a:xfrm>
        </p:grpSpPr>
        <p:sp>
          <p:nvSpPr>
            <p:cNvPr id="14" name="îṧ1íḓê"/>
            <p:cNvSpPr/>
            <p:nvPr/>
          </p:nvSpPr>
          <p:spPr>
            <a:xfrm>
              <a:off x="660400" y="2096245"/>
              <a:ext cx="497734" cy="497734"/>
            </a:xfrm>
            <a:prstGeom prst="ellipse">
              <a:avLst/>
            </a:prstGeom>
            <a:solidFill>
              <a:schemeClr val="accent1"/>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6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135" dirty="0">
                <a:solidFill>
                  <a:schemeClr val="bg1"/>
                </a:solidFill>
              </a:endParaRPr>
            </a:p>
          </p:txBody>
        </p:sp>
        <p:sp>
          <p:nvSpPr>
            <p:cNvPr id="20" name="ïšľídè"/>
            <p:cNvSpPr/>
            <p:nvPr/>
          </p:nvSpPr>
          <p:spPr>
            <a:xfrm>
              <a:off x="779848" y="2227680"/>
              <a:ext cx="258838" cy="23486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grpSp>
        <p:nvGrpSpPr>
          <p:cNvPr id="25" name="ísļiďe"/>
          <p:cNvGrpSpPr/>
          <p:nvPr/>
        </p:nvGrpSpPr>
        <p:grpSpPr>
          <a:xfrm>
            <a:off x="660400" y="4488180"/>
            <a:ext cx="497840" cy="497840"/>
            <a:chOff x="660400" y="2096245"/>
            <a:chExt cx="497734" cy="497734"/>
          </a:xfrm>
        </p:grpSpPr>
        <p:sp>
          <p:nvSpPr>
            <p:cNvPr id="26" name="išľíḑe"/>
            <p:cNvSpPr/>
            <p:nvPr/>
          </p:nvSpPr>
          <p:spPr>
            <a:xfrm>
              <a:off x="660400" y="2096245"/>
              <a:ext cx="497734" cy="497734"/>
            </a:xfrm>
            <a:prstGeom prst="ellipse">
              <a:avLst/>
            </a:prstGeom>
            <a:solidFill>
              <a:schemeClr val="tx1">
                <a:lumMod val="50000"/>
                <a:lumOff val="50000"/>
              </a:schemeClr>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6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135" dirty="0">
                <a:solidFill>
                  <a:schemeClr val="bg1"/>
                </a:solidFill>
              </a:endParaRPr>
            </a:p>
          </p:txBody>
        </p:sp>
        <p:sp>
          <p:nvSpPr>
            <p:cNvPr id="27" name="ïS1iḓê"/>
            <p:cNvSpPr/>
            <p:nvPr/>
          </p:nvSpPr>
          <p:spPr>
            <a:xfrm>
              <a:off x="779848" y="2227680"/>
              <a:ext cx="258838" cy="23486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665" b="1" dirty="0">
                <a:solidFill>
                  <a:schemeClr val="bg1"/>
                </a:solidFill>
              </a:endParaRPr>
            </a:p>
          </p:txBody>
        </p:sp>
      </p:grpSp>
      <p:cxnSp>
        <p:nvCxnSpPr>
          <p:cNvPr id="31" name="直接连接符 30"/>
          <p:cNvCxnSpPr/>
          <p:nvPr/>
        </p:nvCxnSpPr>
        <p:spPr>
          <a:xfrm>
            <a:off x="660400" y="3633047"/>
            <a:ext cx="540004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5847" name="矩形 9"/>
          <p:cNvSpPr/>
          <p:nvPr/>
        </p:nvSpPr>
        <p:spPr>
          <a:xfrm>
            <a:off x="1411393" y="1364827"/>
            <a:ext cx="4796367" cy="15659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ts val="2300"/>
              </a:lnSpc>
              <a:spcBef>
                <a:spcPct val="0"/>
              </a:spcBef>
              <a:buFontTx/>
              <a:buNone/>
            </a:pP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rPr>
              <a:t>从事电气工作的人员为特种作业人员，必须经过专门的安全技术培训和考核，经考试合格取得安全生产综合管理部门核发的</a:t>
            </a:r>
            <a:r>
              <a:rPr lang="en-US" altLang="zh-CN" sz="213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rPr>
              <a:t>特种作业操作证</a:t>
            </a:r>
            <a:r>
              <a:rPr lang="en-US" altLang="zh-CN" sz="213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rPr>
              <a:t>后，才能独立作业。</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849" name="矩形 11"/>
          <p:cNvSpPr/>
          <p:nvPr/>
        </p:nvSpPr>
        <p:spPr>
          <a:xfrm>
            <a:off x="1411393" y="4235027"/>
            <a:ext cx="4796367" cy="12712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ts val="2300"/>
              </a:lnSpc>
              <a:spcBef>
                <a:spcPct val="0"/>
              </a:spcBef>
              <a:buFontTx/>
              <a:buNone/>
            </a:pP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rPr>
              <a:t>电工作业人员要遵守电工作业安全操作规程，坚持维护检修制度，特别是高压检修工作的安全，必须坚持工作票、工作监护等工作制度</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userDrawn="1"/>
        </p:nvSpPr>
        <p:spPr>
          <a:xfrm>
            <a:off x="1301327" y="2386753"/>
            <a:ext cx="1590675" cy="666115"/>
          </a:xfrm>
          <a:prstGeom prst="rect">
            <a:avLst/>
          </a:prstGeom>
          <a:noFill/>
        </p:spPr>
        <p:txBody>
          <a:bodyPr wrap="none" rtlCol="0" anchor="t">
            <a:spAutoFit/>
          </a:bodyPr>
          <a:lstStyle/>
          <a:p>
            <a:pPr algn="l"/>
            <a:r>
              <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rPr>
              <a:t>PART</a:t>
            </a:r>
            <a:endPar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nvGrpSpPr>
          <p:cNvPr id="17" name="组合 16"/>
          <p:cNvGrpSpPr/>
          <p:nvPr userDrawn="1"/>
        </p:nvGrpSpPr>
        <p:grpSpPr>
          <a:xfrm>
            <a:off x="2954020" y="2279227"/>
            <a:ext cx="876156" cy="876156"/>
            <a:chOff x="4762" y="3243"/>
            <a:chExt cx="1247" cy="1247"/>
          </a:xfrm>
        </p:grpSpPr>
        <p:sp>
          <p:nvSpPr>
            <p:cNvPr id="18" name="椭圆 17"/>
            <p:cNvSpPr/>
            <p:nvPr/>
          </p:nvSpPr>
          <p:spPr>
            <a:xfrm>
              <a:off x="4762" y="3243"/>
              <a:ext cx="1247" cy="1247"/>
            </a:xfrm>
            <a:prstGeom prst="ellipse">
              <a:avLst/>
            </a:prstGeom>
            <a:solidFill>
              <a:schemeClr val="accent1"/>
            </a:solidFill>
            <a:ln w="1270000">
              <a:noFill/>
            </a:ln>
            <a:effectLst>
              <a:outerShdw blurRad="254000" sx="102000" sy="102000" algn="ctr" rotWithShape="0">
                <a:srgbClr val="F4584A">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20" name="文本框 19"/>
            <p:cNvSpPr txBox="1"/>
            <p:nvPr/>
          </p:nvSpPr>
          <p:spPr>
            <a:xfrm>
              <a:off x="5039" y="3390"/>
              <a:ext cx="693" cy="948"/>
            </a:xfrm>
            <a:prstGeom prst="rect">
              <a:avLst/>
            </a:prstGeom>
            <a:noFill/>
          </p:spPr>
          <p:txBody>
            <a:bodyPr wrap="square" rtlCol="0" anchor="t">
              <a:spAutoFit/>
            </a:bodyPr>
            <a:lstStyle/>
            <a:p>
              <a:pPr algn="l"/>
              <a:r>
                <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rPr>
                <a:t>2</a:t>
              </a:r>
              <a:endPar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21" name="文本框 20"/>
          <p:cNvSpPr txBox="1"/>
          <p:nvPr userDrawn="1"/>
        </p:nvSpPr>
        <p:spPr>
          <a:xfrm>
            <a:off x="4072467" y="2341033"/>
            <a:ext cx="3436620" cy="748030"/>
          </a:xfrm>
          <a:prstGeom prst="rect">
            <a:avLst/>
          </a:prstGeom>
          <a:noFill/>
        </p:spPr>
        <p:txBody>
          <a:bodyPr wrap="none" rtlCol="0" anchor="t">
            <a:spAutoFit/>
          </a:bodyPr>
          <a:lstStyle/>
          <a:p>
            <a:pPr marL="0" lvl="0" indent="0" eaLnBrk="1" hangingPunct="1">
              <a:lnSpc>
                <a:spcPct val="100000"/>
              </a:lnSpc>
              <a:spcBef>
                <a:spcPct val="0"/>
              </a:spcBef>
              <a:buFontTx/>
              <a:buNone/>
            </a:pPr>
            <a:r>
              <a:rPr lang="zh-CN" altLang="en-US" sz="4265" b="1" dirty="0">
                <a:solidFill>
                  <a:srgbClr val="DF453D"/>
                </a:solidFill>
                <a:latin typeface="微软雅黑" panose="020B0503020204020204" pitchFamily="34" charset="-122"/>
                <a:ea typeface="微软雅黑" panose="020B0503020204020204" pitchFamily="34" charset="-122"/>
                <a:sym typeface="+mn-ea"/>
              </a:rPr>
              <a:t>电气火灾原因</a:t>
            </a:r>
            <a:endParaRPr lang="zh-CN" altLang="en-US" sz="4265" b="1" dirty="0">
              <a:solidFill>
                <a:srgbClr val="DF453D"/>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33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3" y="1124389"/>
            <a:ext cx="6173909" cy="4874709"/>
            <a:chOff x="3" y="1123950"/>
            <a:chExt cx="6173909" cy="4874710"/>
          </a:xfrm>
        </p:grpSpPr>
        <p:sp>
          <p:nvSpPr>
            <p:cNvPr id="3" name="ï$ľiḍê"/>
            <p:cNvSpPr/>
            <p:nvPr/>
          </p:nvSpPr>
          <p:spPr>
            <a:xfrm>
              <a:off x="3" y="1123953"/>
              <a:ext cx="5771964" cy="4874707"/>
            </a:xfrm>
            <a:prstGeom prst="rect">
              <a:avLst/>
            </a:prstGeom>
            <a:blipFill rotWithShape="1">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00"/>
            </a:p>
          </p:txBody>
        </p:sp>
        <p:sp>
          <p:nvSpPr>
            <p:cNvPr id="4" name="î$1ïḍè"/>
            <p:cNvSpPr/>
            <p:nvPr/>
          </p:nvSpPr>
          <p:spPr>
            <a:xfrm>
              <a:off x="669924" y="1123950"/>
              <a:ext cx="5097673" cy="4874707"/>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21920" tIns="60960" rIns="121920" bIns="60960" anchor="ctr">
              <a:normAutofit/>
            </a:bodyPr>
            <a:lstStyle/>
            <a:p>
              <a:pPr algn="ctr"/>
              <a:endParaRPr sz="100"/>
            </a:p>
          </p:txBody>
        </p:sp>
        <p:cxnSp>
          <p:nvCxnSpPr>
            <p:cNvPr id="10" name="直接连接符 9"/>
            <p:cNvCxnSpPr/>
            <p:nvPr/>
          </p:nvCxnSpPr>
          <p:spPr>
            <a:xfrm>
              <a:off x="6173912" y="3142376"/>
              <a:ext cx="0" cy="475873"/>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73912" y="2810612"/>
              <a:ext cx="0" cy="240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73912" y="2613056"/>
              <a:ext cx="0" cy="96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iṣḻïdè"/>
            <p:cNvGrpSpPr/>
            <p:nvPr/>
          </p:nvGrpSpPr>
          <p:grpSpPr>
            <a:xfrm>
              <a:off x="1497188" y="1915177"/>
              <a:ext cx="3443144" cy="3443016"/>
              <a:chOff x="974611" y="1915177"/>
              <a:chExt cx="3443144" cy="3443016"/>
            </a:xfrm>
          </p:grpSpPr>
          <p:sp>
            <p:nvSpPr>
              <p:cNvPr id="7" name="iṩḷíḋe"/>
              <p:cNvSpPr/>
              <p:nvPr/>
            </p:nvSpPr>
            <p:spPr>
              <a:xfrm>
                <a:off x="974611" y="1927212"/>
                <a:ext cx="3430983" cy="3430981"/>
              </a:xfrm>
              <a:prstGeom prst="arc">
                <a:avLst>
                  <a:gd name="adj1" fmla="val 20125963"/>
                  <a:gd name="adj2" fmla="val 20857199"/>
                </a:avLst>
              </a:prstGeom>
              <a:noFill/>
              <a:ln w="38100" cap="rnd">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70000" lnSpcReduction="20000"/>
              </a:bodyPr>
              <a:lstStyle/>
              <a:p>
                <a:pPr algn="ctr"/>
                <a:endParaRPr sz="100"/>
              </a:p>
            </p:txBody>
          </p:sp>
          <p:sp>
            <p:nvSpPr>
              <p:cNvPr id="9" name="ïsḻíďe"/>
              <p:cNvSpPr/>
              <p:nvPr/>
            </p:nvSpPr>
            <p:spPr>
              <a:xfrm>
                <a:off x="974611" y="1915177"/>
                <a:ext cx="3430983" cy="3430981"/>
              </a:xfrm>
              <a:prstGeom prst="arc">
                <a:avLst>
                  <a:gd name="adj1" fmla="val 19281250"/>
                  <a:gd name="adj2" fmla="val 19714970"/>
                </a:avLst>
              </a:prstGeom>
              <a:noFill/>
              <a:ln w="38100" cap="rnd">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fontScale="25000" lnSpcReduction="20000"/>
              </a:bodyPr>
              <a:lstStyle/>
              <a:p>
                <a:pPr algn="ctr"/>
                <a:endParaRPr sz="100"/>
              </a:p>
            </p:txBody>
          </p:sp>
          <p:grpSp>
            <p:nvGrpSpPr>
              <p:cNvPr id="14" name="išľîdê"/>
              <p:cNvGrpSpPr/>
              <p:nvPr/>
            </p:nvGrpSpPr>
            <p:grpSpPr>
              <a:xfrm>
                <a:off x="986772" y="1927212"/>
                <a:ext cx="3430983" cy="3430981"/>
                <a:chOff x="986772" y="1927212"/>
                <a:chExt cx="3430983" cy="3430981"/>
              </a:xfrm>
            </p:grpSpPr>
            <p:sp>
              <p:nvSpPr>
                <p:cNvPr id="8" name="ísľïḑé"/>
                <p:cNvSpPr/>
                <p:nvPr/>
              </p:nvSpPr>
              <p:spPr>
                <a:xfrm>
                  <a:off x="986772" y="1927212"/>
                  <a:ext cx="3430983" cy="3430981"/>
                </a:xfrm>
                <a:prstGeom prst="arc">
                  <a:avLst>
                    <a:gd name="adj1" fmla="val 21351872"/>
                    <a:gd name="adj2" fmla="val 3708306"/>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00"/>
                </a:p>
              </p:txBody>
            </p:sp>
            <p:sp>
              <p:nvSpPr>
                <p:cNvPr id="13" name="îṡliḍé"/>
                <p:cNvSpPr/>
                <p:nvPr/>
              </p:nvSpPr>
              <p:spPr>
                <a:xfrm>
                  <a:off x="1186128" y="2176875"/>
                  <a:ext cx="3020112" cy="2919624"/>
                </a:xfrm>
                <a:prstGeom prst="ellipse">
                  <a:avLst/>
                </a:prstGeom>
                <a:blipFill rotWithShape="1">
                  <a:blip r:embed="rId3"/>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grpSp>
        </p:grpSp>
      </p:grpSp>
      <p:sp>
        <p:nvSpPr>
          <p:cNvPr id="2" name="文本框 1"/>
          <p:cNvSpPr txBox="1"/>
          <p:nvPr/>
        </p:nvSpPr>
        <p:spPr>
          <a:xfrm>
            <a:off x="5242137" y="335280"/>
            <a:ext cx="1706880" cy="368300"/>
          </a:xfrm>
          <a:prstGeom prst="rect">
            <a:avLst/>
          </a:prstGeom>
          <a:noFill/>
        </p:spPr>
        <p:txBody>
          <a:bodyPr wrap="none" rtlCol="0"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电气火灾原因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8914" name="Rectangle 3"/>
          <p:cNvSpPr>
            <a:spLocks noGrp="1" noChangeArrowheads="1"/>
          </p:cNvSpPr>
          <p:nvPr>
            <p:ph idx="1"/>
          </p:nvPr>
        </p:nvSpPr>
        <p:spPr>
          <a:xfrm>
            <a:off x="6425353" y="2512060"/>
            <a:ext cx="4961467" cy="1106805"/>
          </a:xfrm>
        </p:spPr>
        <p:txBody>
          <a:bodyPr vert="horz" wrap="square" lIns="121920" tIns="60960" rIns="121920" bIns="60960" numCol="1" anchor="t" anchorCtr="0" compatLnSpc="1">
            <a:spAutoFit/>
          </a:bodyPr>
          <a:lstStyle/>
          <a:p>
            <a:pPr marL="0" marR="0" lvl="0" indent="0" algn="just" defTabSz="914400" rtl="0" fontAlgn="base">
              <a:lnSpc>
                <a:spcPct val="100000"/>
              </a:lnSpc>
              <a:spcBef>
                <a:spcPts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电气装置引起的火灾事故占</a:t>
            </a:r>
            <a:r>
              <a:rPr kumimoji="0" lang="en-US" altLang="zh-CN"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30</a:t>
            </a:r>
            <a:r>
              <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％，居第一位。</a:t>
            </a:r>
            <a:endPar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4727" y="1182793"/>
            <a:ext cx="7821507" cy="4756573"/>
          </a:xfrm>
          <a:prstGeom prst="rect">
            <a:avLst/>
          </a:prstGeom>
          <a:solidFill>
            <a:srgbClr val="DA3E38"/>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8914" name="图片 3"/>
          <p:cNvPicPr>
            <a:picLocks noChangeAspect="1"/>
          </p:cNvPicPr>
          <p:nvPr/>
        </p:nvPicPr>
        <p:blipFill>
          <a:blip r:embed="rId2"/>
          <a:srcRect t="13219" b="9808"/>
          <a:stretch>
            <a:fillRect/>
          </a:stretch>
        </p:blipFill>
        <p:spPr>
          <a:xfrm>
            <a:off x="2540" y="1518920"/>
            <a:ext cx="6611620" cy="4126653"/>
          </a:xfrm>
          <a:prstGeom prst="rect">
            <a:avLst/>
          </a:prstGeom>
          <a:noFill/>
          <a:ln w="9525">
            <a:solidFill>
              <a:srgbClr val="000000">
                <a:alpha val="0"/>
              </a:srgbClr>
            </a:solidFill>
          </a:ln>
        </p:spPr>
      </p:pic>
      <p:sp>
        <p:nvSpPr>
          <p:cNvPr id="38919" name="Rectangle 3"/>
          <p:cNvSpPr>
            <a:spLocks noGrp="1"/>
          </p:cNvSpPr>
          <p:nvPr>
            <p:ph idx="1"/>
          </p:nvPr>
        </p:nvSpPr>
        <p:spPr>
          <a:xfrm>
            <a:off x="6852920" y="1530773"/>
            <a:ext cx="5048673" cy="3007360"/>
          </a:xfrm>
        </p:spPr>
        <p:txBody>
          <a:bodyPr vert="horz" wrap="square" lIns="121920" tIns="60960" rIns="121920" bIns="60960" anchor="t">
            <a:spAutoFit/>
          </a:bodyPr>
          <a:lstStyle/>
          <a:p>
            <a:pPr marL="0" indent="0" algn="just" fontAlgn="auto">
              <a:lnSpc>
                <a:spcPts val="2500"/>
              </a:lnSpc>
              <a:spcBef>
                <a:spcPct val="0"/>
              </a:spcBef>
              <a:buNone/>
            </a:pPr>
            <a:r>
              <a:rPr lang="zh-CN" altLang="en-US" b="1" dirty="0">
                <a:solidFill>
                  <a:schemeClr val="bg1"/>
                </a:solidFill>
                <a:latin typeface="微软雅黑" panose="020B0503020204020204" pitchFamily="34" charset="-122"/>
                <a:ea typeface="微软雅黑" panose="020B0503020204020204" pitchFamily="34" charset="-122"/>
              </a:rPr>
              <a:t>电器、照明设备、手持电动工具以及通常采用单相电源供电的小型电器，有时会引起火灾，其原因通常是电气设备选用不当或由于线路年久失修，绝缘老化造成短路，或由于用电量增加、线路超负荷运行，维修不善导致接头松动，电器积尘、受潮、热源接近电器、电器接近易燃物和通风散热失效等。        </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2481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fontAlgn="base">
              <a:lnSpc>
                <a:spcPts val="2300"/>
              </a:lnSpc>
              <a:spcBef>
                <a:spcPct val="0"/>
              </a:spcBef>
              <a:spcAft>
                <a:spcPct val="0"/>
              </a:spcAft>
              <a:buClrTx/>
              <a:buSzTx/>
              <a:buFont typeface="Arial" panose="020B0604020202020204" pitchFamily="34" charset="0"/>
              <a:buNone/>
              <a:defRPr/>
            </a:pP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断路器进线接线端子的连接螺钉扭端未达到国家标准规定值，连接松弛（特别是有振动的场所），使接触电阻增大，时间略长，便爆出火花，进而引起相间短路。这种短路电流因为发生在断路器前面，不流过断路器，故断路器无法保护；而有些短路电流值又未达到上一级保护断路器的动作整定值，上一级断路器不动作（譬如仅为上一级断路器额定电流的</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7</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倍，它属于延时范围，动作时间为</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7s</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左右）即在上一级断路器跳闸之前导线已被烧毁，导致电气火灾。 </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14799" y="1576493"/>
            <a:ext cx="493014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安装、接线疏忽引起的相间短路</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8398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1</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209677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安装断路器的场所严重潮湿，断路器虽未合闸，但其上的刀开关因疏忽合上，则在断路器电源端的相间（如连接为裸铜排）因布满水汽，引起相间击穿而短路，配电箱被烧，楼房建筑物起火。</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16703" y="1576493"/>
            <a:ext cx="221742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安装环境潮湿</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8398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2</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308419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因绝缘受损或线路对地电容大，相对产生泄漏电流。如泄漏电流达</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300mA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（对额定电流为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40A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的线路，泄漏电流是</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100mA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），故障处的消耗功率约为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20W</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，时间延续</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2h</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，将使绝缘进一步遭损，而造成相对地短路（若不使用剩余电流动作保护器</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，而使用熔断器或小型断路器动作）。时间略长，引起火花放电，酿成火灾。</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17127" y="1576493"/>
            <a:ext cx="153924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泄漏电流</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2302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3</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209677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于设计时选择的断路器（熔断器）额定电流比线路的允许持续载流量、配电保护整定值大很多，当发生过载时，断路器在规定的时间内不动作，线路就长期处于过载，对绝缘、接线端子和周围物体形成损害，严重时将引起短路。</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14375" y="1576493"/>
            <a:ext cx="594741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断路器（熔断器）的额定电流选择偏大</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2302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4</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userDrawn="1"/>
        </p:nvSpPr>
        <p:spPr>
          <a:xfrm>
            <a:off x="1301327" y="2386753"/>
            <a:ext cx="1590675" cy="666115"/>
          </a:xfrm>
          <a:prstGeom prst="rect">
            <a:avLst/>
          </a:prstGeom>
          <a:noFill/>
        </p:spPr>
        <p:txBody>
          <a:bodyPr wrap="none" rtlCol="0" anchor="t">
            <a:spAutoFit/>
          </a:bodyPr>
          <a:lstStyle/>
          <a:p>
            <a:pPr algn="l"/>
            <a:r>
              <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rPr>
              <a:t>PART</a:t>
            </a:r>
            <a:endPar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nvGrpSpPr>
          <p:cNvPr id="17" name="组合 16"/>
          <p:cNvGrpSpPr/>
          <p:nvPr userDrawn="1"/>
        </p:nvGrpSpPr>
        <p:grpSpPr>
          <a:xfrm>
            <a:off x="2954020" y="2279227"/>
            <a:ext cx="876156" cy="876156"/>
            <a:chOff x="4762" y="3243"/>
            <a:chExt cx="1247" cy="1247"/>
          </a:xfrm>
        </p:grpSpPr>
        <p:sp>
          <p:nvSpPr>
            <p:cNvPr id="18" name="椭圆 17"/>
            <p:cNvSpPr/>
            <p:nvPr/>
          </p:nvSpPr>
          <p:spPr>
            <a:xfrm>
              <a:off x="4762" y="3243"/>
              <a:ext cx="1247" cy="1247"/>
            </a:xfrm>
            <a:prstGeom prst="ellipse">
              <a:avLst/>
            </a:prstGeom>
            <a:solidFill>
              <a:schemeClr val="accent1"/>
            </a:solidFill>
            <a:ln w="1270000">
              <a:noFill/>
            </a:ln>
            <a:effectLst>
              <a:outerShdw blurRad="254000" sx="102000" sy="102000" algn="ctr" rotWithShape="0">
                <a:srgbClr val="F4584A">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20" name="文本框 19"/>
            <p:cNvSpPr txBox="1"/>
            <p:nvPr/>
          </p:nvSpPr>
          <p:spPr>
            <a:xfrm>
              <a:off x="5039" y="3390"/>
              <a:ext cx="693" cy="948"/>
            </a:xfrm>
            <a:prstGeom prst="rect">
              <a:avLst/>
            </a:prstGeom>
            <a:noFill/>
          </p:spPr>
          <p:txBody>
            <a:bodyPr wrap="square" rtlCol="0" anchor="t">
              <a:spAutoFit/>
            </a:bodyPr>
            <a:lstStyle/>
            <a:p>
              <a:pPr algn="l"/>
              <a:r>
                <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rPr>
                <a:t>1</a:t>
              </a:r>
              <a:endPar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21" name="文本框 20"/>
          <p:cNvSpPr txBox="1"/>
          <p:nvPr userDrawn="1"/>
        </p:nvSpPr>
        <p:spPr>
          <a:xfrm>
            <a:off x="4072467" y="2341033"/>
            <a:ext cx="3436620" cy="748030"/>
          </a:xfrm>
          <a:prstGeom prst="rect">
            <a:avLst/>
          </a:prstGeom>
          <a:noFill/>
        </p:spPr>
        <p:txBody>
          <a:bodyPr wrap="none" rtlCol="0" anchor="t">
            <a:spAutoFit/>
          </a:bodyPr>
          <a:lstStyle/>
          <a:p>
            <a:pPr marL="0" lvl="0" indent="0" eaLnBrk="1" hangingPunct="1">
              <a:lnSpc>
                <a:spcPct val="100000"/>
              </a:lnSpc>
              <a:spcBef>
                <a:spcPct val="0"/>
              </a:spcBef>
              <a:buFontTx/>
              <a:buNone/>
            </a:pPr>
            <a:r>
              <a:rPr lang="zh-CN" altLang="en-US" sz="4265" b="1" dirty="0">
                <a:solidFill>
                  <a:srgbClr val="DF453D"/>
                </a:solidFill>
                <a:latin typeface="微软雅黑" panose="020B0503020204020204" pitchFamily="34" charset="-122"/>
                <a:ea typeface="微软雅黑" panose="020B0503020204020204" pitchFamily="34" charset="-122"/>
                <a:sym typeface="+mn-ea"/>
              </a:rPr>
              <a:t>用电基本常识</a:t>
            </a:r>
            <a:endParaRPr lang="zh-CN" altLang="en-US" sz="4265" b="1" dirty="0">
              <a:solidFill>
                <a:srgbClr val="DF453D"/>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209677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IEC354-3-523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标准对</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2.5mm2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的铜芯塑料线的载流量规定为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，而我国的资料是取</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30~32A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，则电流密度高出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IEC</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标准</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，电流密度偏大引起过载，若再加上保护不当，也易引起短路。</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16280" y="1576493"/>
            <a:ext cx="289560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线缆电流密度偏大</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2302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5</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pic>
        <p:nvPicPr>
          <p:cNvPr id="3" name="图片 2"/>
          <p:cNvPicPr>
            <a:picLocks noChangeAspect="1"/>
          </p:cNvPicPr>
          <p:nvPr/>
        </p:nvPicPr>
        <p:blipFill>
          <a:blip r:embed="rId2"/>
          <a:stretch>
            <a:fillRect/>
          </a:stretch>
        </p:blipFill>
        <p:spPr>
          <a:xfrm>
            <a:off x="1316329" y="3953188"/>
            <a:ext cx="4259441" cy="569009"/>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110934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其后果断路器频繁跳闸，无法用电。如强行使用（如用铜丝代替熔丝或拆除断路器）就会因过载造成短路。</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15010" y="1576493"/>
            <a:ext cx="493014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线路实际载流量超过设计载流量</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2302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6</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27533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对于大量的单相设备，由于三相负载不平衡，引起某相电压升高，严重时将烧毁单相用电设备，导致起火。如以下三种形 </a:t>
            </a:r>
            <a:endPar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）负载阻抗大小相等而功率因数不相等，则某相出现过电压，严重时可达</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1.27</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倍额定电压；</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）负载阻抗大小不等而功率因数相等，负载阻抗大的一相电压最高，最大值可达</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倍额定电压；</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）如果三相负载阻抗和功率因数都不相等，最大相的负载过电压有可能达</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2.36</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倍额定电压。 </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666009" y="1576493"/>
            <a:ext cx="2657475"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三相负载不平衡 </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2302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7</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3411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有以下原因：</a:t>
            </a:r>
            <a:endPar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）因装设马虎、受风雨侵袭或某些机械原因使中性线中断；</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）一些非线性负荷（如舞台调光用晶闸管、家用电器中的微波炉、电子镇流器等）的三次谐波很大，最大将超过</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30%</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额定电流，加上三相负载不平衡，</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线的电流最大可达</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倍多额定电流；</a:t>
            </a:r>
            <a:endPar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线的截面积设计为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甚至</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相线截面积，使</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线极烧断。中性线断裂后，如保护不当，则电气设备绝缘受损，引起单相设备烧坏，产生电气火灾。</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664739" y="1576493"/>
            <a:ext cx="4692015"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中性线断裂引起电器设备烧毁 </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2302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8</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电气火灾的原因</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0" name="í$ḻid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32333" y="1169247"/>
            <a:ext cx="2587413" cy="4781127"/>
            <a:chOff x="4802096" y="1168399"/>
            <a:chExt cx="2587809" cy="4781497"/>
          </a:xfrm>
        </p:grpSpPr>
        <p:sp>
          <p:nvSpPr>
            <p:cNvPr id="181" name="íṣḻîḑê"/>
            <p:cNvSpPr/>
            <p:nvPr/>
          </p:nvSpPr>
          <p:spPr bwMode="auto">
            <a:xfrm>
              <a:off x="6100958" y="1168399"/>
              <a:ext cx="172273" cy="8688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2" name="iŝ1ïďé"/>
            <p:cNvSpPr/>
            <p:nvPr/>
          </p:nvSpPr>
          <p:spPr bwMode="auto">
            <a:xfrm>
              <a:off x="6100958" y="1168399"/>
              <a:ext cx="172273" cy="8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83" name="í$ḻiḑé"/>
            <p:cNvSpPr/>
            <p:nvPr/>
          </p:nvSpPr>
          <p:spPr bwMode="auto">
            <a:xfrm>
              <a:off x="6100958" y="1587307"/>
              <a:ext cx="172273" cy="250353"/>
            </a:xfrm>
            <a:custGeom>
              <a:avLst/>
              <a:gdLst>
                <a:gd name="T0" fmla="*/ 59 w 59"/>
                <a:gd name="T1" fmla="*/ 0 h 85"/>
                <a:gd name="T2" fmla="*/ 13 w 59"/>
                <a:gd name="T3" fmla="*/ 26 h 85"/>
                <a:gd name="T4" fmla="*/ 0 w 59"/>
                <a:gd name="T5" fmla="*/ 24 h 85"/>
                <a:gd name="T6" fmla="*/ 0 w 59"/>
                <a:gd name="T7" fmla="*/ 85 h 85"/>
                <a:gd name="T8" fmla="*/ 29 w 59"/>
                <a:gd name="T9" fmla="*/ 83 h 85"/>
                <a:gd name="T10" fmla="*/ 29 w 59"/>
                <a:gd name="T11" fmla="*/ 83 h 85"/>
                <a:gd name="T12" fmla="*/ 29 w 59"/>
                <a:gd name="T13" fmla="*/ 83 h 85"/>
                <a:gd name="T14" fmla="*/ 29 w 59"/>
                <a:gd name="T15" fmla="*/ 83 h 85"/>
                <a:gd name="T16" fmla="*/ 29 w 59"/>
                <a:gd name="T17" fmla="*/ 83 h 85"/>
                <a:gd name="T18" fmla="*/ 29 w 59"/>
                <a:gd name="T19" fmla="*/ 83 h 85"/>
                <a:gd name="T20" fmla="*/ 29 w 59"/>
                <a:gd name="T21" fmla="*/ 83 h 85"/>
                <a:gd name="T22" fmla="*/ 29 w 59"/>
                <a:gd name="T23" fmla="*/ 83 h 85"/>
                <a:gd name="T24" fmla="*/ 30 w 59"/>
                <a:gd name="T25" fmla="*/ 83 h 85"/>
                <a:gd name="T26" fmla="*/ 30 w 59"/>
                <a:gd name="T27" fmla="*/ 83 h 85"/>
                <a:gd name="T28" fmla="*/ 30 w 59"/>
                <a:gd name="T29" fmla="*/ 83 h 85"/>
                <a:gd name="T30" fmla="*/ 30 w 59"/>
                <a:gd name="T31" fmla="*/ 83 h 85"/>
                <a:gd name="T32" fmla="*/ 30 w 59"/>
                <a:gd name="T33" fmla="*/ 83 h 85"/>
                <a:gd name="T34" fmla="*/ 30 w 59"/>
                <a:gd name="T35" fmla="*/ 83 h 85"/>
                <a:gd name="T36" fmla="*/ 30 w 59"/>
                <a:gd name="T37" fmla="*/ 83 h 85"/>
                <a:gd name="T38" fmla="*/ 30 w 59"/>
                <a:gd name="T39" fmla="*/ 83 h 85"/>
                <a:gd name="T40" fmla="*/ 30 w 59"/>
                <a:gd name="T41" fmla="*/ 83 h 85"/>
                <a:gd name="T42" fmla="*/ 30 w 59"/>
                <a:gd name="T43" fmla="*/ 83 h 85"/>
                <a:gd name="T44" fmla="*/ 30 w 59"/>
                <a:gd name="T45" fmla="*/ 83 h 85"/>
                <a:gd name="T46" fmla="*/ 30 w 59"/>
                <a:gd name="T47" fmla="*/ 83 h 85"/>
                <a:gd name="T48" fmla="*/ 30 w 59"/>
                <a:gd name="T49" fmla="*/ 83 h 85"/>
                <a:gd name="T50" fmla="*/ 30 w 59"/>
                <a:gd name="T51" fmla="*/ 83 h 85"/>
                <a:gd name="T52" fmla="*/ 31 w 59"/>
                <a:gd name="T53" fmla="*/ 83 h 85"/>
                <a:gd name="T54" fmla="*/ 31 w 59"/>
                <a:gd name="T55" fmla="*/ 83 h 85"/>
                <a:gd name="T56" fmla="*/ 31 w 59"/>
                <a:gd name="T57" fmla="*/ 83 h 85"/>
                <a:gd name="T58" fmla="*/ 31 w 59"/>
                <a:gd name="T59" fmla="*/ 83 h 85"/>
                <a:gd name="T60" fmla="*/ 31 w 59"/>
                <a:gd name="T61" fmla="*/ 83 h 85"/>
                <a:gd name="T62" fmla="*/ 31 w 59"/>
                <a:gd name="T63" fmla="*/ 83 h 85"/>
                <a:gd name="T64" fmla="*/ 59 w 59"/>
                <a:gd name="T65" fmla="*/ 85 h 85"/>
                <a:gd name="T66" fmla="*/ 59 w 5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85">
                  <a:moveTo>
                    <a:pt x="59" y="0"/>
                  </a:moveTo>
                  <a:cubicBezTo>
                    <a:pt x="50" y="17"/>
                    <a:pt x="31" y="26"/>
                    <a:pt x="13" y="26"/>
                  </a:cubicBezTo>
                  <a:cubicBezTo>
                    <a:pt x="8" y="26"/>
                    <a:pt x="4" y="25"/>
                    <a:pt x="0" y="24"/>
                  </a:cubicBezTo>
                  <a:cubicBezTo>
                    <a:pt x="0" y="85"/>
                    <a:pt x="0" y="85"/>
                    <a:pt x="0" y="85"/>
                  </a:cubicBezTo>
                  <a:cubicBezTo>
                    <a:pt x="10" y="84"/>
                    <a:pt x="1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29" y="83"/>
                    <a:pt x="29" y="83"/>
                  </a:cubicBezTo>
                  <a:cubicBezTo>
                    <a:pt x="29"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0" y="83"/>
                    <a:pt x="30" y="83"/>
                    <a:pt x="30"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40" y="83"/>
                    <a:pt x="50" y="83"/>
                    <a:pt x="59" y="85"/>
                  </a:cubicBezTo>
                  <a:cubicBezTo>
                    <a:pt x="59" y="0"/>
                    <a:pt x="59" y="0"/>
                    <a:pt x="59"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4" name="îṣľîďé"/>
            <p:cNvSpPr/>
            <p:nvPr/>
          </p:nvSpPr>
          <p:spPr bwMode="auto">
            <a:xfrm>
              <a:off x="5563070" y="5340125"/>
              <a:ext cx="64447" cy="311083"/>
            </a:xfrm>
            <a:custGeom>
              <a:avLst/>
              <a:gdLst>
                <a:gd name="T0" fmla="*/ 10 w 22"/>
                <a:gd name="T1" fmla="*/ 0 h 106"/>
                <a:gd name="T2" fmla="*/ 10 w 22"/>
                <a:gd name="T3" fmla="*/ 5 h 106"/>
                <a:gd name="T4" fmla="*/ 11 w 22"/>
                <a:gd name="T5" fmla="*/ 11 h 106"/>
                <a:gd name="T6" fmla="*/ 11 w 22"/>
                <a:gd name="T7" fmla="*/ 18 h 106"/>
                <a:gd name="T8" fmla="*/ 12 w 22"/>
                <a:gd name="T9" fmla="*/ 35 h 106"/>
                <a:gd name="T10" fmla="*/ 12 w 22"/>
                <a:gd name="T11" fmla="*/ 39 h 106"/>
                <a:gd name="T12" fmla="*/ 12 w 22"/>
                <a:gd name="T13" fmla="*/ 44 h 106"/>
                <a:gd name="T14" fmla="*/ 13 w 22"/>
                <a:gd name="T15" fmla="*/ 54 h 106"/>
                <a:gd name="T16" fmla="*/ 13 w 22"/>
                <a:gd name="T17" fmla="*/ 64 h 106"/>
                <a:gd name="T18" fmla="*/ 14 w 22"/>
                <a:gd name="T19" fmla="*/ 73 h 106"/>
                <a:gd name="T20" fmla="*/ 16 w 22"/>
                <a:gd name="T21" fmla="*/ 82 h 106"/>
                <a:gd name="T22" fmla="*/ 17 w 22"/>
                <a:gd name="T23" fmla="*/ 90 h 106"/>
                <a:gd name="T24" fmla="*/ 19 w 22"/>
                <a:gd name="T25" fmla="*/ 96 h 106"/>
                <a:gd name="T26" fmla="*/ 21 w 22"/>
                <a:gd name="T27" fmla="*/ 101 h 106"/>
                <a:gd name="T28" fmla="*/ 22 w 22"/>
                <a:gd name="T29" fmla="*/ 106 h 106"/>
                <a:gd name="T30" fmla="*/ 19 w 22"/>
                <a:gd name="T31" fmla="*/ 102 h 106"/>
                <a:gd name="T32" fmla="*/ 15 w 22"/>
                <a:gd name="T33" fmla="*/ 98 h 106"/>
                <a:gd name="T34" fmla="*/ 11 w 22"/>
                <a:gd name="T35" fmla="*/ 92 h 106"/>
                <a:gd name="T36" fmla="*/ 7 w 22"/>
                <a:gd name="T37" fmla="*/ 84 h 106"/>
                <a:gd name="T38" fmla="*/ 4 w 22"/>
                <a:gd name="T39" fmla="*/ 75 h 106"/>
                <a:gd name="T40" fmla="*/ 2 w 22"/>
                <a:gd name="T41" fmla="*/ 65 h 106"/>
                <a:gd name="T42" fmla="*/ 1 w 22"/>
                <a:gd name="T43" fmla="*/ 55 h 106"/>
                <a:gd name="T44" fmla="*/ 1 w 22"/>
                <a:gd name="T45" fmla="*/ 44 h 106"/>
                <a:gd name="T46" fmla="*/ 1 w 22"/>
                <a:gd name="T47" fmla="*/ 34 h 106"/>
                <a:gd name="T48" fmla="*/ 4 w 22"/>
                <a:gd name="T49" fmla="*/ 17 h 106"/>
                <a:gd name="T50" fmla="*/ 8 w 22"/>
                <a:gd name="T51" fmla="*/ 5 h 106"/>
                <a:gd name="T52" fmla="*/ 10 w 22"/>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06">
                  <a:moveTo>
                    <a:pt x="10" y="0"/>
                  </a:moveTo>
                  <a:cubicBezTo>
                    <a:pt x="10" y="0"/>
                    <a:pt x="10" y="2"/>
                    <a:pt x="10" y="5"/>
                  </a:cubicBezTo>
                  <a:cubicBezTo>
                    <a:pt x="10" y="7"/>
                    <a:pt x="11" y="9"/>
                    <a:pt x="11" y="11"/>
                  </a:cubicBezTo>
                  <a:cubicBezTo>
                    <a:pt x="11" y="13"/>
                    <a:pt x="11" y="15"/>
                    <a:pt x="11" y="18"/>
                  </a:cubicBezTo>
                  <a:cubicBezTo>
                    <a:pt x="11" y="23"/>
                    <a:pt x="11" y="28"/>
                    <a:pt x="12" y="35"/>
                  </a:cubicBezTo>
                  <a:cubicBezTo>
                    <a:pt x="12" y="36"/>
                    <a:pt x="12" y="38"/>
                    <a:pt x="12" y="39"/>
                  </a:cubicBezTo>
                  <a:cubicBezTo>
                    <a:pt x="12" y="41"/>
                    <a:pt x="12" y="43"/>
                    <a:pt x="12" y="44"/>
                  </a:cubicBezTo>
                  <a:cubicBezTo>
                    <a:pt x="12" y="47"/>
                    <a:pt x="12" y="51"/>
                    <a:pt x="13" y="54"/>
                  </a:cubicBezTo>
                  <a:cubicBezTo>
                    <a:pt x="13" y="57"/>
                    <a:pt x="13" y="60"/>
                    <a:pt x="13" y="64"/>
                  </a:cubicBezTo>
                  <a:cubicBezTo>
                    <a:pt x="14" y="67"/>
                    <a:pt x="14" y="70"/>
                    <a:pt x="14" y="73"/>
                  </a:cubicBezTo>
                  <a:cubicBezTo>
                    <a:pt x="15" y="76"/>
                    <a:pt x="15" y="79"/>
                    <a:pt x="16" y="82"/>
                  </a:cubicBezTo>
                  <a:cubicBezTo>
                    <a:pt x="17" y="84"/>
                    <a:pt x="17" y="87"/>
                    <a:pt x="17" y="90"/>
                  </a:cubicBezTo>
                  <a:cubicBezTo>
                    <a:pt x="18" y="92"/>
                    <a:pt x="19" y="94"/>
                    <a:pt x="19" y="96"/>
                  </a:cubicBezTo>
                  <a:cubicBezTo>
                    <a:pt x="20" y="98"/>
                    <a:pt x="20" y="100"/>
                    <a:pt x="21" y="101"/>
                  </a:cubicBezTo>
                  <a:cubicBezTo>
                    <a:pt x="22" y="104"/>
                    <a:pt x="22" y="106"/>
                    <a:pt x="22" y="106"/>
                  </a:cubicBezTo>
                  <a:cubicBezTo>
                    <a:pt x="22" y="106"/>
                    <a:pt x="21" y="105"/>
                    <a:pt x="19" y="102"/>
                  </a:cubicBezTo>
                  <a:cubicBezTo>
                    <a:pt x="18" y="101"/>
                    <a:pt x="16" y="100"/>
                    <a:pt x="15" y="98"/>
                  </a:cubicBezTo>
                  <a:cubicBezTo>
                    <a:pt x="14" y="96"/>
                    <a:pt x="13" y="94"/>
                    <a:pt x="11" y="92"/>
                  </a:cubicBezTo>
                  <a:cubicBezTo>
                    <a:pt x="10" y="90"/>
                    <a:pt x="9" y="87"/>
                    <a:pt x="7" y="84"/>
                  </a:cubicBezTo>
                  <a:cubicBezTo>
                    <a:pt x="6" y="81"/>
                    <a:pt x="5" y="78"/>
                    <a:pt x="4" y="75"/>
                  </a:cubicBezTo>
                  <a:cubicBezTo>
                    <a:pt x="3" y="72"/>
                    <a:pt x="3" y="69"/>
                    <a:pt x="2" y="65"/>
                  </a:cubicBezTo>
                  <a:cubicBezTo>
                    <a:pt x="2" y="62"/>
                    <a:pt x="1" y="58"/>
                    <a:pt x="1" y="55"/>
                  </a:cubicBezTo>
                  <a:cubicBezTo>
                    <a:pt x="1" y="51"/>
                    <a:pt x="0" y="48"/>
                    <a:pt x="1" y="44"/>
                  </a:cubicBezTo>
                  <a:cubicBezTo>
                    <a:pt x="1" y="41"/>
                    <a:pt x="1" y="38"/>
                    <a:pt x="1" y="34"/>
                  </a:cubicBezTo>
                  <a:cubicBezTo>
                    <a:pt x="2" y="28"/>
                    <a:pt x="3" y="22"/>
                    <a:pt x="4" y="17"/>
                  </a:cubicBezTo>
                  <a:cubicBezTo>
                    <a:pt x="5" y="12"/>
                    <a:pt x="7" y="8"/>
                    <a:pt x="8" y="5"/>
                  </a:cubicBezTo>
                  <a:cubicBezTo>
                    <a:pt x="9" y="2"/>
                    <a:pt x="10" y="0"/>
                    <a:pt x="10"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5" name="îšliďè"/>
            <p:cNvSpPr/>
            <p:nvPr/>
          </p:nvSpPr>
          <p:spPr bwMode="auto">
            <a:xfrm>
              <a:off x="4952061" y="5014171"/>
              <a:ext cx="425105" cy="141289"/>
            </a:xfrm>
            <a:custGeom>
              <a:avLst/>
              <a:gdLst>
                <a:gd name="T0" fmla="*/ 145 w 145"/>
                <a:gd name="T1" fmla="*/ 39 h 48"/>
                <a:gd name="T2" fmla="*/ 138 w 145"/>
                <a:gd name="T3" fmla="*/ 42 h 48"/>
                <a:gd name="T4" fmla="*/ 131 w 145"/>
                <a:gd name="T5" fmla="*/ 44 h 48"/>
                <a:gd name="T6" fmla="*/ 121 w 145"/>
                <a:gd name="T7" fmla="*/ 46 h 48"/>
                <a:gd name="T8" fmla="*/ 115 w 145"/>
                <a:gd name="T9" fmla="*/ 47 h 48"/>
                <a:gd name="T10" fmla="*/ 109 w 145"/>
                <a:gd name="T11" fmla="*/ 48 h 48"/>
                <a:gd name="T12" fmla="*/ 95 w 145"/>
                <a:gd name="T13" fmla="*/ 48 h 48"/>
                <a:gd name="T14" fmla="*/ 88 w 145"/>
                <a:gd name="T15" fmla="*/ 48 h 48"/>
                <a:gd name="T16" fmla="*/ 81 w 145"/>
                <a:gd name="T17" fmla="*/ 47 h 48"/>
                <a:gd name="T18" fmla="*/ 66 w 145"/>
                <a:gd name="T19" fmla="*/ 44 h 48"/>
                <a:gd name="T20" fmla="*/ 58 w 145"/>
                <a:gd name="T21" fmla="*/ 42 h 48"/>
                <a:gd name="T22" fmla="*/ 51 w 145"/>
                <a:gd name="T23" fmla="*/ 39 h 48"/>
                <a:gd name="T24" fmla="*/ 38 w 145"/>
                <a:gd name="T25" fmla="*/ 33 h 48"/>
                <a:gd name="T26" fmla="*/ 26 w 145"/>
                <a:gd name="T27" fmla="*/ 26 h 48"/>
                <a:gd name="T28" fmla="*/ 21 w 145"/>
                <a:gd name="T29" fmla="*/ 22 h 48"/>
                <a:gd name="T30" fmla="*/ 17 w 145"/>
                <a:gd name="T31" fmla="*/ 18 h 48"/>
                <a:gd name="T32" fmla="*/ 9 w 145"/>
                <a:gd name="T33" fmla="*/ 11 h 48"/>
                <a:gd name="T34" fmla="*/ 4 w 145"/>
                <a:gd name="T35" fmla="*/ 5 h 48"/>
                <a:gd name="T36" fmla="*/ 0 w 145"/>
                <a:gd name="T37" fmla="*/ 0 h 48"/>
                <a:gd name="T38" fmla="*/ 6 w 145"/>
                <a:gd name="T39" fmla="*/ 3 h 48"/>
                <a:gd name="T40" fmla="*/ 12 w 145"/>
                <a:gd name="T41" fmla="*/ 8 h 48"/>
                <a:gd name="T42" fmla="*/ 21 w 145"/>
                <a:gd name="T43" fmla="*/ 13 h 48"/>
                <a:gd name="T44" fmla="*/ 25 w 145"/>
                <a:gd name="T45" fmla="*/ 16 h 48"/>
                <a:gd name="T46" fmla="*/ 31 w 145"/>
                <a:gd name="T47" fmla="*/ 18 h 48"/>
                <a:gd name="T48" fmla="*/ 42 w 145"/>
                <a:gd name="T49" fmla="*/ 24 h 48"/>
                <a:gd name="T50" fmla="*/ 49 w 145"/>
                <a:gd name="T51" fmla="*/ 26 h 48"/>
                <a:gd name="T52" fmla="*/ 55 w 145"/>
                <a:gd name="T53" fmla="*/ 29 h 48"/>
                <a:gd name="T54" fmla="*/ 62 w 145"/>
                <a:gd name="T55" fmla="*/ 31 h 48"/>
                <a:gd name="T56" fmla="*/ 69 w 145"/>
                <a:gd name="T57" fmla="*/ 33 h 48"/>
                <a:gd name="T58" fmla="*/ 82 w 145"/>
                <a:gd name="T59" fmla="*/ 36 h 48"/>
                <a:gd name="T60" fmla="*/ 96 w 145"/>
                <a:gd name="T61" fmla="*/ 38 h 48"/>
                <a:gd name="T62" fmla="*/ 109 w 145"/>
                <a:gd name="T63" fmla="*/ 39 h 48"/>
                <a:gd name="T64" fmla="*/ 120 w 145"/>
                <a:gd name="T65" fmla="*/ 39 h 48"/>
                <a:gd name="T66" fmla="*/ 130 w 145"/>
                <a:gd name="T67" fmla="*/ 39 h 48"/>
                <a:gd name="T68" fmla="*/ 138 w 145"/>
                <a:gd name="T69" fmla="*/ 39 h 48"/>
                <a:gd name="T70" fmla="*/ 145 w 145"/>
                <a:gd name="T7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48">
                  <a:moveTo>
                    <a:pt x="145" y="39"/>
                  </a:moveTo>
                  <a:cubicBezTo>
                    <a:pt x="145" y="39"/>
                    <a:pt x="143" y="40"/>
                    <a:pt x="138" y="42"/>
                  </a:cubicBezTo>
                  <a:cubicBezTo>
                    <a:pt x="136" y="42"/>
                    <a:pt x="134" y="43"/>
                    <a:pt x="131" y="44"/>
                  </a:cubicBezTo>
                  <a:cubicBezTo>
                    <a:pt x="128" y="45"/>
                    <a:pt x="125" y="46"/>
                    <a:pt x="121" y="46"/>
                  </a:cubicBezTo>
                  <a:cubicBezTo>
                    <a:pt x="119" y="46"/>
                    <a:pt x="117" y="47"/>
                    <a:pt x="115" y="47"/>
                  </a:cubicBezTo>
                  <a:cubicBezTo>
                    <a:pt x="113" y="47"/>
                    <a:pt x="111" y="47"/>
                    <a:pt x="109" y="48"/>
                  </a:cubicBezTo>
                  <a:cubicBezTo>
                    <a:pt x="104" y="48"/>
                    <a:pt x="100" y="48"/>
                    <a:pt x="95" y="48"/>
                  </a:cubicBezTo>
                  <a:cubicBezTo>
                    <a:pt x="93" y="48"/>
                    <a:pt x="90" y="48"/>
                    <a:pt x="88" y="48"/>
                  </a:cubicBezTo>
                  <a:cubicBezTo>
                    <a:pt x="85" y="47"/>
                    <a:pt x="83" y="47"/>
                    <a:pt x="81" y="47"/>
                  </a:cubicBezTo>
                  <a:cubicBezTo>
                    <a:pt x="76" y="46"/>
                    <a:pt x="71" y="45"/>
                    <a:pt x="66" y="44"/>
                  </a:cubicBezTo>
                  <a:cubicBezTo>
                    <a:pt x="58" y="42"/>
                    <a:pt x="58" y="42"/>
                    <a:pt x="58" y="42"/>
                  </a:cubicBezTo>
                  <a:cubicBezTo>
                    <a:pt x="56" y="41"/>
                    <a:pt x="54" y="40"/>
                    <a:pt x="51" y="39"/>
                  </a:cubicBezTo>
                  <a:cubicBezTo>
                    <a:pt x="46" y="38"/>
                    <a:pt x="42" y="35"/>
                    <a:pt x="38" y="33"/>
                  </a:cubicBezTo>
                  <a:cubicBezTo>
                    <a:pt x="33" y="31"/>
                    <a:pt x="30" y="28"/>
                    <a:pt x="26" y="26"/>
                  </a:cubicBezTo>
                  <a:cubicBezTo>
                    <a:pt x="24" y="25"/>
                    <a:pt x="23" y="24"/>
                    <a:pt x="21" y="22"/>
                  </a:cubicBezTo>
                  <a:cubicBezTo>
                    <a:pt x="19" y="21"/>
                    <a:pt x="18" y="20"/>
                    <a:pt x="17" y="18"/>
                  </a:cubicBezTo>
                  <a:cubicBezTo>
                    <a:pt x="14" y="16"/>
                    <a:pt x="11" y="14"/>
                    <a:pt x="9" y="11"/>
                  </a:cubicBezTo>
                  <a:cubicBezTo>
                    <a:pt x="7" y="9"/>
                    <a:pt x="6" y="7"/>
                    <a:pt x="4" y="5"/>
                  </a:cubicBezTo>
                  <a:cubicBezTo>
                    <a:pt x="1" y="2"/>
                    <a:pt x="0" y="0"/>
                    <a:pt x="0" y="0"/>
                  </a:cubicBezTo>
                  <a:cubicBezTo>
                    <a:pt x="0" y="0"/>
                    <a:pt x="2" y="1"/>
                    <a:pt x="6" y="3"/>
                  </a:cubicBezTo>
                  <a:cubicBezTo>
                    <a:pt x="8" y="5"/>
                    <a:pt x="10" y="6"/>
                    <a:pt x="12" y="8"/>
                  </a:cubicBezTo>
                  <a:cubicBezTo>
                    <a:pt x="15" y="9"/>
                    <a:pt x="18" y="11"/>
                    <a:pt x="21" y="13"/>
                  </a:cubicBezTo>
                  <a:cubicBezTo>
                    <a:pt x="22" y="14"/>
                    <a:pt x="24" y="15"/>
                    <a:pt x="25" y="16"/>
                  </a:cubicBezTo>
                  <a:cubicBezTo>
                    <a:pt x="27" y="17"/>
                    <a:pt x="29" y="17"/>
                    <a:pt x="31" y="18"/>
                  </a:cubicBezTo>
                  <a:cubicBezTo>
                    <a:pt x="34" y="20"/>
                    <a:pt x="38" y="22"/>
                    <a:pt x="42" y="24"/>
                  </a:cubicBezTo>
                  <a:cubicBezTo>
                    <a:pt x="44" y="25"/>
                    <a:pt x="46" y="25"/>
                    <a:pt x="49" y="26"/>
                  </a:cubicBezTo>
                  <a:cubicBezTo>
                    <a:pt x="51" y="27"/>
                    <a:pt x="53" y="28"/>
                    <a:pt x="55" y="29"/>
                  </a:cubicBezTo>
                  <a:cubicBezTo>
                    <a:pt x="57" y="29"/>
                    <a:pt x="59" y="30"/>
                    <a:pt x="62" y="31"/>
                  </a:cubicBezTo>
                  <a:cubicBezTo>
                    <a:pt x="69" y="33"/>
                    <a:pt x="69" y="33"/>
                    <a:pt x="69" y="33"/>
                  </a:cubicBezTo>
                  <a:cubicBezTo>
                    <a:pt x="73" y="34"/>
                    <a:pt x="78" y="35"/>
                    <a:pt x="82" y="36"/>
                  </a:cubicBezTo>
                  <a:cubicBezTo>
                    <a:pt x="87" y="36"/>
                    <a:pt x="91" y="37"/>
                    <a:pt x="96" y="38"/>
                  </a:cubicBezTo>
                  <a:cubicBezTo>
                    <a:pt x="100" y="38"/>
                    <a:pt x="105" y="39"/>
                    <a:pt x="109" y="39"/>
                  </a:cubicBezTo>
                  <a:cubicBezTo>
                    <a:pt x="113" y="39"/>
                    <a:pt x="117" y="39"/>
                    <a:pt x="120" y="39"/>
                  </a:cubicBezTo>
                  <a:cubicBezTo>
                    <a:pt x="124" y="40"/>
                    <a:pt x="127" y="39"/>
                    <a:pt x="130" y="39"/>
                  </a:cubicBezTo>
                  <a:cubicBezTo>
                    <a:pt x="133" y="39"/>
                    <a:pt x="136" y="39"/>
                    <a:pt x="138" y="39"/>
                  </a:cubicBezTo>
                  <a:cubicBezTo>
                    <a:pt x="142" y="39"/>
                    <a:pt x="145" y="39"/>
                    <a:pt x="145" y="39"/>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6" name="íşḻiḋè"/>
            <p:cNvSpPr/>
            <p:nvPr/>
          </p:nvSpPr>
          <p:spPr bwMode="auto">
            <a:xfrm>
              <a:off x="5348659" y="5307901"/>
              <a:ext cx="99150" cy="545324"/>
            </a:xfrm>
            <a:custGeom>
              <a:avLst/>
              <a:gdLst>
                <a:gd name="T0" fmla="*/ 34 w 34"/>
                <a:gd name="T1" fmla="*/ 0 h 186"/>
                <a:gd name="T2" fmla="*/ 27 w 34"/>
                <a:gd name="T3" fmla="*/ 29 h 186"/>
                <a:gd name="T4" fmla="*/ 24 w 34"/>
                <a:gd name="T5" fmla="*/ 43 h 186"/>
                <a:gd name="T6" fmla="*/ 21 w 34"/>
                <a:gd name="T7" fmla="*/ 58 h 186"/>
                <a:gd name="T8" fmla="*/ 18 w 34"/>
                <a:gd name="T9" fmla="*/ 75 h 186"/>
                <a:gd name="T10" fmla="*/ 15 w 34"/>
                <a:gd name="T11" fmla="*/ 92 h 186"/>
                <a:gd name="T12" fmla="*/ 13 w 34"/>
                <a:gd name="T13" fmla="*/ 110 h 186"/>
                <a:gd name="T14" fmla="*/ 11 w 34"/>
                <a:gd name="T15" fmla="*/ 126 h 186"/>
                <a:gd name="T16" fmla="*/ 10 w 34"/>
                <a:gd name="T17" fmla="*/ 142 h 186"/>
                <a:gd name="T18" fmla="*/ 9 w 34"/>
                <a:gd name="T19" fmla="*/ 149 h 186"/>
                <a:gd name="T20" fmla="*/ 9 w 34"/>
                <a:gd name="T21" fmla="*/ 156 h 186"/>
                <a:gd name="T22" fmla="*/ 9 w 34"/>
                <a:gd name="T23" fmla="*/ 168 h 186"/>
                <a:gd name="T24" fmla="*/ 10 w 34"/>
                <a:gd name="T25" fmla="*/ 177 h 186"/>
                <a:gd name="T26" fmla="*/ 10 w 34"/>
                <a:gd name="T27" fmla="*/ 186 h 186"/>
                <a:gd name="T28" fmla="*/ 7 w 34"/>
                <a:gd name="T29" fmla="*/ 178 h 186"/>
                <a:gd name="T30" fmla="*/ 5 w 34"/>
                <a:gd name="T31" fmla="*/ 169 h 186"/>
                <a:gd name="T32" fmla="*/ 2 w 34"/>
                <a:gd name="T33" fmla="*/ 157 h 186"/>
                <a:gd name="T34" fmla="*/ 1 w 34"/>
                <a:gd name="T35" fmla="*/ 142 h 186"/>
                <a:gd name="T36" fmla="*/ 0 w 34"/>
                <a:gd name="T37" fmla="*/ 126 h 186"/>
                <a:gd name="T38" fmla="*/ 1 w 34"/>
                <a:gd name="T39" fmla="*/ 108 h 186"/>
                <a:gd name="T40" fmla="*/ 3 w 34"/>
                <a:gd name="T41" fmla="*/ 90 h 186"/>
                <a:gd name="T42" fmla="*/ 7 w 34"/>
                <a:gd name="T43" fmla="*/ 73 h 186"/>
                <a:gd name="T44" fmla="*/ 11 w 34"/>
                <a:gd name="T45" fmla="*/ 56 h 186"/>
                <a:gd name="T46" fmla="*/ 16 w 34"/>
                <a:gd name="T47" fmla="*/ 41 h 186"/>
                <a:gd name="T48" fmla="*/ 21 w 34"/>
                <a:gd name="T49" fmla="*/ 27 h 186"/>
                <a:gd name="T50" fmla="*/ 30 w 34"/>
                <a:gd name="T51" fmla="*/ 7 h 186"/>
                <a:gd name="T52" fmla="*/ 34 w 34"/>
                <a:gd name="T5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186">
                  <a:moveTo>
                    <a:pt x="34" y="0"/>
                  </a:moveTo>
                  <a:cubicBezTo>
                    <a:pt x="34" y="0"/>
                    <a:pt x="31" y="12"/>
                    <a:pt x="27" y="29"/>
                  </a:cubicBezTo>
                  <a:cubicBezTo>
                    <a:pt x="26" y="33"/>
                    <a:pt x="25" y="38"/>
                    <a:pt x="24" y="43"/>
                  </a:cubicBezTo>
                  <a:cubicBezTo>
                    <a:pt x="23" y="48"/>
                    <a:pt x="22" y="53"/>
                    <a:pt x="21" y="58"/>
                  </a:cubicBezTo>
                  <a:cubicBezTo>
                    <a:pt x="20" y="64"/>
                    <a:pt x="19" y="69"/>
                    <a:pt x="18" y="75"/>
                  </a:cubicBezTo>
                  <a:cubicBezTo>
                    <a:pt x="17" y="81"/>
                    <a:pt x="16" y="86"/>
                    <a:pt x="15" y="92"/>
                  </a:cubicBezTo>
                  <a:cubicBezTo>
                    <a:pt x="14" y="98"/>
                    <a:pt x="13" y="104"/>
                    <a:pt x="13" y="110"/>
                  </a:cubicBezTo>
                  <a:cubicBezTo>
                    <a:pt x="12" y="115"/>
                    <a:pt x="11" y="121"/>
                    <a:pt x="11" y="126"/>
                  </a:cubicBezTo>
                  <a:cubicBezTo>
                    <a:pt x="11" y="132"/>
                    <a:pt x="10" y="137"/>
                    <a:pt x="10" y="142"/>
                  </a:cubicBezTo>
                  <a:cubicBezTo>
                    <a:pt x="10" y="144"/>
                    <a:pt x="10" y="147"/>
                    <a:pt x="9" y="149"/>
                  </a:cubicBezTo>
                  <a:cubicBezTo>
                    <a:pt x="9" y="152"/>
                    <a:pt x="9" y="154"/>
                    <a:pt x="9" y="156"/>
                  </a:cubicBezTo>
                  <a:cubicBezTo>
                    <a:pt x="9" y="161"/>
                    <a:pt x="9" y="165"/>
                    <a:pt x="9" y="168"/>
                  </a:cubicBezTo>
                  <a:cubicBezTo>
                    <a:pt x="9" y="172"/>
                    <a:pt x="9" y="175"/>
                    <a:pt x="10" y="177"/>
                  </a:cubicBezTo>
                  <a:cubicBezTo>
                    <a:pt x="10" y="183"/>
                    <a:pt x="10" y="186"/>
                    <a:pt x="10" y="186"/>
                  </a:cubicBezTo>
                  <a:cubicBezTo>
                    <a:pt x="10" y="186"/>
                    <a:pt x="9" y="183"/>
                    <a:pt x="7" y="178"/>
                  </a:cubicBezTo>
                  <a:cubicBezTo>
                    <a:pt x="7" y="175"/>
                    <a:pt x="5" y="172"/>
                    <a:pt x="5" y="169"/>
                  </a:cubicBezTo>
                  <a:cubicBezTo>
                    <a:pt x="4" y="165"/>
                    <a:pt x="3" y="161"/>
                    <a:pt x="2" y="157"/>
                  </a:cubicBezTo>
                  <a:cubicBezTo>
                    <a:pt x="2" y="152"/>
                    <a:pt x="1" y="147"/>
                    <a:pt x="1" y="142"/>
                  </a:cubicBezTo>
                  <a:cubicBezTo>
                    <a:pt x="0" y="137"/>
                    <a:pt x="0" y="131"/>
                    <a:pt x="0" y="126"/>
                  </a:cubicBezTo>
                  <a:cubicBezTo>
                    <a:pt x="0" y="120"/>
                    <a:pt x="1" y="114"/>
                    <a:pt x="1" y="108"/>
                  </a:cubicBezTo>
                  <a:cubicBezTo>
                    <a:pt x="2" y="102"/>
                    <a:pt x="3" y="96"/>
                    <a:pt x="3" y="90"/>
                  </a:cubicBezTo>
                  <a:cubicBezTo>
                    <a:pt x="4" y="85"/>
                    <a:pt x="5" y="79"/>
                    <a:pt x="7" y="73"/>
                  </a:cubicBezTo>
                  <a:cubicBezTo>
                    <a:pt x="8" y="67"/>
                    <a:pt x="9" y="61"/>
                    <a:pt x="11" y="56"/>
                  </a:cubicBezTo>
                  <a:cubicBezTo>
                    <a:pt x="12" y="51"/>
                    <a:pt x="14" y="45"/>
                    <a:pt x="16" y="41"/>
                  </a:cubicBezTo>
                  <a:cubicBezTo>
                    <a:pt x="17" y="36"/>
                    <a:pt x="19" y="31"/>
                    <a:pt x="21" y="27"/>
                  </a:cubicBezTo>
                  <a:cubicBezTo>
                    <a:pt x="24" y="19"/>
                    <a:pt x="27" y="12"/>
                    <a:pt x="30" y="7"/>
                  </a:cubicBezTo>
                  <a:cubicBezTo>
                    <a:pt x="32" y="2"/>
                    <a:pt x="34" y="0"/>
                    <a:pt x="34"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7" name="ïṩḷïďê"/>
            <p:cNvSpPr/>
            <p:nvPr/>
          </p:nvSpPr>
          <p:spPr bwMode="auto">
            <a:xfrm>
              <a:off x="4890091" y="5325252"/>
              <a:ext cx="407753" cy="91714"/>
            </a:xfrm>
            <a:custGeom>
              <a:avLst/>
              <a:gdLst>
                <a:gd name="T0" fmla="*/ 139 w 139"/>
                <a:gd name="T1" fmla="*/ 0 h 31"/>
                <a:gd name="T2" fmla="*/ 134 w 139"/>
                <a:gd name="T3" fmla="*/ 3 h 31"/>
                <a:gd name="T4" fmla="*/ 119 w 139"/>
                <a:gd name="T5" fmla="*/ 11 h 31"/>
                <a:gd name="T6" fmla="*/ 109 w 139"/>
                <a:gd name="T7" fmla="*/ 15 h 31"/>
                <a:gd name="T8" fmla="*/ 98 w 139"/>
                <a:gd name="T9" fmla="*/ 19 h 31"/>
                <a:gd name="T10" fmla="*/ 85 w 139"/>
                <a:gd name="T11" fmla="*/ 23 h 31"/>
                <a:gd name="T12" fmla="*/ 72 w 139"/>
                <a:gd name="T13" fmla="*/ 27 h 31"/>
                <a:gd name="T14" fmla="*/ 59 w 139"/>
                <a:gd name="T15" fmla="*/ 29 h 31"/>
                <a:gd name="T16" fmla="*/ 46 w 139"/>
                <a:gd name="T17" fmla="*/ 31 h 31"/>
                <a:gd name="T18" fmla="*/ 22 w 139"/>
                <a:gd name="T19" fmla="*/ 31 h 31"/>
                <a:gd name="T20" fmla="*/ 13 w 139"/>
                <a:gd name="T21" fmla="*/ 30 h 31"/>
                <a:gd name="T22" fmla="*/ 6 w 139"/>
                <a:gd name="T23" fmla="*/ 28 h 31"/>
                <a:gd name="T24" fmla="*/ 0 w 139"/>
                <a:gd name="T25" fmla="*/ 26 h 31"/>
                <a:gd name="T26" fmla="*/ 6 w 139"/>
                <a:gd name="T27" fmla="*/ 26 h 31"/>
                <a:gd name="T28" fmla="*/ 13 w 139"/>
                <a:gd name="T29" fmla="*/ 25 h 31"/>
                <a:gd name="T30" fmla="*/ 22 w 139"/>
                <a:gd name="T31" fmla="*/ 24 h 31"/>
                <a:gd name="T32" fmla="*/ 32 w 139"/>
                <a:gd name="T33" fmla="*/ 22 h 31"/>
                <a:gd name="T34" fmla="*/ 44 w 139"/>
                <a:gd name="T35" fmla="*/ 20 h 31"/>
                <a:gd name="T36" fmla="*/ 57 w 139"/>
                <a:gd name="T37" fmla="*/ 18 h 31"/>
                <a:gd name="T38" fmla="*/ 69 w 139"/>
                <a:gd name="T39" fmla="*/ 15 h 31"/>
                <a:gd name="T40" fmla="*/ 117 w 139"/>
                <a:gd name="T41" fmla="*/ 4 h 31"/>
                <a:gd name="T42" fmla="*/ 133 w 139"/>
                <a:gd name="T43" fmla="*/ 1 h 31"/>
                <a:gd name="T44" fmla="*/ 139 w 139"/>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31">
                  <a:moveTo>
                    <a:pt x="139" y="0"/>
                  </a:moveTo>
                  <a:cubicBezTo>
                    <a:pt x="139" y="0"/>
                    <a:pt x="137" y="1"/>
                    <a:pt x="134" y="3"/>
                  </a:cubicBezTo>
                  <a:cubicBezTo>
                    <a:pt x="130" y="5"/>
                    <a:pt x="125" y="8"/>
                    <a:pt x="119" y="11"/>
                  </a:cubicBezTo>
                  <a:cubicBezTo>
                    <a:pt x="116" y="12"/>
                    <a:pt x="113" y="14"/>
                    <a:pt x="109" y="15"/>
                  </a:cubicBezTo>
                  <a:cubicBezTo>
                    <a:pt x="106" y="16"/>
                    <a:pt x="102" y="18"/>
                    <a:pt x="98" y="19"/>
                  </a:cubicBezTo>
                  <a:cubicBezTo>
                    <a:pt x="94" y="21"/>
                    <a:pt x="89" y="22"/>
                    <a:pt x="85" y="23"/>
                  </a:cubicBezTo>
                  <a:cubicBezTo>
                    <a:pt x="81" y="25"/>
                    <a:pt x="76" y="25"/>
                    <a:pt x="72" y="27"/>
                  </a:cubicBezTo>
                  <a:cubicBezTo>
                    <a:pt x="68" y="27"/>
                    <a:pt x="63" y="28"/>
                    <a:pt x="59" y="29"/>
                  </a:cubicBezTo>
                  <a:cubicBezTo>
                    <a:pt x="54" y="30"/>
                    <a:pt x="50" y="30"/>
                    <a:pt x="46" y="31"/>
                  </a:cubicBezTo>
                  <a:cubicBezTo>
                    <a:pt x="37" y="31"/>
                    <a:pt x="29" y="31"/>
                    <a:pt x="22" y="31"/>
                  </a:cubicBezTo>
                  <a:cubicBezTo>
                    <a:pt x="19" y="30"/>
                    <a:pt x="16" y="30"/>
                    <a:pt x="13" y="30"/>
                  </a:cubicBezTo>
                  <a:cubicBezTo>
                    <a:pt x="10" y="29"/>
                    <a:pt x="8" y="28"/>
                    <a:pt x="6" y="28"/>
                  </a:cubicBezTo>
                  <a:cubicBezTo>
                    <a:pt x="2" y="27"/>
                    <a:pt x="0" y="26"/>
                    <a:pt x="0" y="26"/>
                  </a:cubicBezTo>
                  <a:cubicBezTo>
                    <a:pt x="0" y="26"/>
                    <a:pt x="2" y="26"/>
                    <a:pt x="6" y="26"/>
                  </a:cubicBezTo>
                  <a:cubicBezTo>
                    <a:pt x="8" y="25"/>
                    <a:pt x="10" y="25"/>
                    <a:pt x="13" y="25"/>
                  </a:cubicBezTo>
                  <a:cubicBezTo>
                    <a:pt x="16" y="25"/>
                    <a:pt x="19" y="24"/>
                    <a:pt x="22" y="24"/>
                  </a:cubicBezTo>
                  <a:cubicBezTo>
                    <a:pt x="25" y="23"/>
                    <a:pt x="29" y="23"/>
                    <a:pt x="32" y="22"/>
                  </a:cubicBezTo>
                  <a:cubicBezTo>
                    <a:pt x="36" y="22"/>
                    <a:pt x="40" y="21"/>
                    <a:pt x="44" y="20"/>
                  </a:cubicBezTo>
                  <a:cubicBezTo>
                    <a:pt x="48" y="19"/>
                    <a:pt x="52" y="19"/>
                    <a:pt x="57" y="18"/>
                  </a:cubicBezTo>
                  <a:cubicBezTo>
                    <a:pt x="61" y="17"/>
                    <a:pt x="65" y="16"/>
                    <a:pt x="69" y="15"/>
                  </a:cubicBezTo>
                  <a:cubicBezTo>
                    <a:pt x="87" y="11"/>
                    <a:pt x="104" y="7"/>
                    <a:pt x="117" y="4"/>
                  </a:cubicBezTo>
                  <a:cubicBezTo>
                    <a:pt x="124" y="3"/>
                    <a:pt x="129" y="2"/>
                    <a:pt x="133" y="1"/>
                  </a:cubicBezTo>
                  <a:cubicBezTo>
                    <a:pt x="137" y="0"/>
                    <a:pt x="139" y="0"/>
                    <a:pt x="139" y="0"/>
                  </a:cubicBezTo>
                  <a:close/>
                </a:path>
              </a:pathLst>
            </a:custGeom>
            <a:solidFill>
              <a:srgbClr val="FFBF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8" name="ísḷiḋé"/>
            <p:cNvSpPr/>
            <p:nvPr/>
          </p:nvSpPr>
          <p:spPr bwMode="auto">
            <a:xfrm>
              <a:off x="5327590" y="5838353"/>
              <a:ext cx="117741" cy="111543"/>
            </a:xfrm>
            <a:custGeom>
              <a:avLst/>
              <a:gdLst>
                <a:gd name="T0" fmla="*/ 40 w 40"/>
                <a:gd name="T1" fmla="*/ 0 h 38"/>
                <a:gd name="T2" fmla="*/ 35 w 40"/>
                <a:gd name="T3" fmla="*/ 7 h 38"/>
                <a:gd name="T4" fmla="*/ 22 w 40"/>
                <a:gd name="T5" fmla="*/ 21 h 38"/>
                <a:gd name="T6" fmla="*/ 7 w 40"/>
                <a:gd name="T7" fmla="*/ 34 h 38"/>
                <a:gd name="T8" fmla="*/ 0 w 40"/>
                <a:gd name="T9" fmla="*/ 38 h 38"/>
                <a:gd name="T10" fmla="*/ 5 w 40"/>
                <a:gd name="T11" fmla="*/ 31 h 38"/>
                <a:gd name="T12" fmla="*/ 18 w 40"/>
                <a:gd name="T13" fmla="*/ 17 h 38"/>
                <a:gd name="T14" fmla="*/ 33 w 40"/>
                <a:gd name="T15" fmla="*/ 4 h 38"/>
                <a:gd name="T16" fmla="*/ 4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40" y="0"/>
                  </a:moveTo>
                  <a:cubicBezTo>
                    <a:pt x="40" y="0"/>
                    <a:pt x="39" y="3"/>
                    <a:pt x="35" y="7"/>
                  </a:cubicBezTo>
                  <a:cubicBezTo>
                    <a:pt x="32" y="11"/>
                    <a:pt x="27" y="16"/>
                    <a:pt x="22" y="21"/>
                  </a:cubicBezTo>
                  <a:cubicBezTo>
                    <a:pt x="17" y="26"/>
                    <a:pt x="12" y="31"/>
                    <a:pt x="7" y="34"/>
                  </a:cubicBezTo>
                  <a:cubicBezTo>
                    <a:pt x="3" y="37"/>
                    <a:pt x="0" y="38"/>
                    <a:pt x="0" y="38"/>
                  </a:cubicBezTo>
                  <a:cubicBezTo>
                    <a:pt x="0" y="38"/>
                    <a:pt x="2" y="35"/>
                    <a:pt x="5" y="31"/>
                  </a:cubicBezTo>
                  <a:cubicBezTo>
                    <a:pt x="8" y="27"/>
                    <a:pt x="13" y="21"/>
                    <a:pt x="18" y="17"/>
                  </a:cubicBezTo>
                  <a:cubicBezTo>
                    <a:pt x="23" y="12"/>
                    <a:pt x="29" y="7"/>
                    <a:pt x="33" y="4"/>
                  </a:cubicBezTo>
                  <a:cubicBezTo>
                    <a:pt x="37" y="1"/>
                    <a:pt x="40" y="0"/>
                    <a:pt x="40" y="0"/>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9" name="îś1îḍê"/>
            <p:cNvSpPr/>
            <p:nvPr/>
          </p:nvSpPr>
          <p:spPr bwMode="auto">
            <a:xfrm>
              <a:off x="5316436" y="5853225"/>
              <a:ext cx="143767" cy="81799"/>
            </a:xfrm>
            <a:custGeom>
              <a:avLst/>
              <a:gdLst>
                <a:gd name="T0" fmla="*/ 49 w 49"/>
                <a:gd name="T1" fmla="*/ 28 h 28"/>
                <a:gd name="T2" fmla="*/ 40 w 49"/>
                <a:gd name="T3" fmla="*/ 25 h 28"/>
                <a:gd name="T4" fmla="*/ 23 w 49"/>
                <a:gd name="T5" fmla="*/ 17 h 28"/>
                <a:gd name="T6" fmla="*/ 6 w 49"/>
                <a:gd name="T7" fmla="*/ 6 h 28"/>
                <a:gd name="T8" fmla="*/ 0 w 49"/>
                <a:gd name="T9" fmla="*/ 0 h 28"/>
                <a:gd name="T10" fmla="*/ 8 w 49"/>
                <a:gd name="T11" fmla="*/ 3 h 28"/>
                <a:gd name="T12" fmla="*/ 26 w 49"/>
                <a:gd name="T13" fmla="*/ 11 h 28"/>
                <a:gd name="T14" fmla="*/ 42 w 49"/>
                <a:gd name="T15" fmla="*/ 22 h 28"/>
                <a:gd name="T16" fmla="*/ 49 w 4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28"/>
                  </a:moveTo>
                  <a:cubicBezTo>
                    <a:pt x="49" y="28"/>
                    <a:pt x="45" y="27"/>
                    <a:pt x="40" y="25"/>
                  </a:cubicBezTo>
                  <a:cubicBezTo>
                    <a:pt x="35" y="23"/>
                    <a:pt x="29" y="20"/>
                    <a:pt x="23" y="17"/>
                  </a:cubicBezTo>
                  <a:cubicBezTo>
                    <a:pt x="16" y="13"/>
                    <a:pt x="11" y="9"/>
                    <a:pt x="6" y="6"/>
                  </a:cubicBezTo>
                  <a:cubicBezTo>
                    <a:pt x="2" y="3"/>
                    <a:pt x="0" y="0"/>
                    <a:pt x="0" y="0"/>
                  </a:cubicBezTo>
                  <a:cubicBezTo>
                    <a:pt x="0" y="0"/>
                    <a:pt x="3" y="1"/>
                    <a:pt x="8" y="3"/>
                  </a:cubicBezTo>
                  <a:cubicBezTo>
                    <a:pt x="13" y="5"/>
                    <a:pt x="20" y="8"/>
                    <a:pt x="26" y="11"/>
                  </a:cubicBezTo>
                  <a:cubicBezTo>
                    <a:pt x="32" y="15"/>
                    <a:pt x="38" y="19"/>
                    <a:pt x="42" y="22"/>
                  </a:cubicBezTo>
                  <a:cubicBezTo>
                    <a:pt x="46" y="25"/>
                    <a:pt x="49" y="28"/>
                    <a:pt x="49" y="28"/>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0" name="îŝḷíďé"/>
            <p:cNvSpPr/>
            <p:nvPr/>
          </p:nvSpPr>
          <p:spPr bwMode="auto">
            <a:xfrm>
              <a:off x="5615124" y="5625181"/>
              <a:ext cx="61968" cy="120220"/>
            </a:xfrm>
            <a:custGeom>
              <a:avLst/>
              <a:gdLst>
                <a:gd name="T0" fmla="*/ 21 w 21"/>
                <a:gd name="T1" fmla="*/ 0 h 41"/>
                <a:gd name="T2" fmla="*/ 19 w 21"/>
                <a:gd name="T3" fmla="*/ 7 h 41"/>
                <a:gd name="T4" fmla="*/ 17 w 21"/>
                <a:gd name="T5" fmla="*/ 14 h 41"/>
                <a:gd name="T6" fmla="*/ 13 w 21"/>
                <a:gd name="T7" fmla="*/ 22 h 41"/>
                <a:gd name="T8" fmla="*/ 5 w 21"/>
                <a:gd name="T9" fmla="*/ 35 h 41"/>
                <a:gd name="T10" fmla="*/ 0 w 21"/>
                <a:gd name="T11" fmla="*/ 41 h 41"/>
                <a:gd name="T12" fmla="*/ 2 w 21"/>
                <a:gd name="T13" fmla="*/ 34 h 41"/>
                <a:gd name="T14" fmla="*/ 8 w 21"/>
                <a:gd name="T15" fmla="*/ 19 h 41"/>
                <a:gd name="T16" fmla="*/ 12 w 21"/>
                <a:gd name="T17" fmla="*/ 12 h 41"/>
                <a:gd name="T18" fmla="*/ 17 w 21"/>
                <a:gd name="T19" fmla="*/ 6 h 41"/>
                <a:gd name="T20" fmla="*/ 2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21" y="0"/>
                  </a:moveTo>
                  <a:cubicBezTo>
                    <a:pt x="21" y="0"/>
                    <a:pt x="21" y="3"/>
                    <a:pt x="19" y="7"/>
                  </a:cubicBezTo>
                  <a:cubicBezTo>
                    <a:pt x="19" y="9"/>
                    <a:pt x="18" y="12"/>
                    <a:pt x="17" y="14"/>
                  </a:cubicBezTo>
                  <a:cubicBezTo>
                    <a:pt x="15" y="17"/>
                    <a:pt x="14" y="19"/>
                    <a:pt x="13" y="22"/>
                  </a:cubicBezTo>
                  <a:cubicBezTo>
                    <a:pt x="10" y="27"/>
                    <a:pt x="7" y="32"/>
                    <a:pt x="5" y="35"/>
                  </a:cubicBezTo>
                  <a:cubicBezTo>
                    <a:pt x="2" y="39"/>
                    <a:pt x="0" y="41"/>
                    <a:pt x="0" y="41"/>
                  </a:cubicBezTo>
                  <a:cubicBezTo>
                    <a:pt x="0" y="41"/>
                    <a:pt x="1" y="38"/>
                    <a:pt x="2" y="34"/>
                  </a:cubicBezTo>
                  <a:cubicBezTo>
                    <a:pt x="3" y="30"/>
                    <a:pt x="6" y="25"/>
                    <a:pt x="8" y="19"/>
                  </a:cubicBezTo>
                  <a:cubicBezTo>
                    <a:pt x="10" y="17"/>
                    <a:pt x="11" y="14"/>
                    <a:pt x="12" y="12"/>
                  </a:cubicBezTo>
                  <a:cubicBezTo>
                    <a:pt x="14" y="10"/>
                    <a:pt x="15" y="8"/>
                    <a:pt x="17" y="6"/>
                  </a:cubicBezTo>
                  <a:cubicBezTo>
                    <a:pt x="19" y="2"/>
                    <a:pt x="21" y="0"/>
                    <a:pt x="21" y="0"/>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1" name="îsḷïḑê"/>
            <p:cNvSpPr/>
            <p:nvPr/>
          </p:nvSpPr>
          <p:spPr bwMode="auto">
            <a:xfrm>
              <a:off x="5580422" y="5671037"/>
              <a:ext cx="132613" cy="27266"/>
            </a:xfrm>
            <a:custGeom>
              <a:avLst/>
              <a:gdLst>
                <a:gd name="T0" fmla="*/ 45 w 45"/>
                <a:gd name="T1" fmla="*/ 9 h 9"/>
                <a:gd name="T2" fmla="*/ 38 w 45"/>
                <a:gd name="T3" fmla="*/ 9 h 9"/>
                <a:gd name="T4" fmla="*/ 31 w 45"/>
                <a:gd name="T5" fmla="*/ 8 h 9"/>
                <a:gd name="T6" fmla="*/ 22 w 45"/>
                <a:gd name="T7" fmla="*/ 7 h 9"/>
                <a:gd name="T8" fmla="*/ 7 w 45"/>
                <a:gd name="T9" fmla="*/ 3 h 9"/>
                <a:gd name="T10" fmla="*/ 0 w 45"/>
                <a:gd name="T11" fmla="*/ 0 h 9"/>
                <a:gd name="T12" fmla="*/ 7 w 45"/>
                <a:gd name="T13" fmla="*/ 0 h 9"/>
                <a:gd name="T14" fmla="*/ 23 w 45"/>
                <a:gd name="T15" fmla="*/ 2 h 9"/>
                <a:gd name="T16" fmla="*/ 31 w 45"/>
                <a:gd name="T17" fmla="*/ 4 h 9"/>
                <a:gd name="T18" fmla="*/ 39 w 45"/>
                <a:gd name="T19" fmla="*/ 6 h 9"/>
                <a:gd name="T20" fmla="*/ 45 w 4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9">
                  <a:moveTo>
                    <a:pt x="45" y="9"/>
                  </a:moveTo>
                  <a:cubicBezTo>
                    <a:pt x="45" y="9"/>
                    <a:pt x="42" y="9"/>
                    <a:pt x="38" y="9"/>
                  </a:cubicBezTo>
                  <a:cubicBezTo>
                    <a:pt x="36" y="9"/>
                    <a:pt x="33" y="9"/>
                    <a:pt x="31" y="8"/>
                  </a:cubicBezTo>
                  <a:cubicBezTo>
                    <a:pt x="28" y="8"/>
                    <a:pt x="25" y="8"/>
                    <a:pt x="22" y="7"/>
                  </a:cubicBezTo>
                  <a:cubicBezTo>
                    <a:pt x="16" y="6"/>
                    <a:pt x="11" y="5"/>
                    <a:pt x="7" y="3"/>
                  </a:cubicBezTo>
                  <a:cubicBezTo>
                    <a:pt x="2" y="2"/>
                    <a:pt x="0" y="0"/>
                    <a:pt x="0" y="0"/>
                  </a:cubicBezTo>
                  <a:cubicBezTo>
                    <a:pt x="0" y="0"/>
                    <a:pt x="3" y="0"/>
                    <a:pt x="7" y="0"/>
                  </a:cubicBezTo>
                  <a:cubicBezTo>
                    <a:pt x="12" y="0"/>
                    <a:pt x="17" y="1"/>
                    <a:pt x="23" y="2"/>
                  </a:cubicBezTo>
                  <a:cubicBezTo>
                    <a:pt x="26" y="3"/>
                    <a:pt x="29" y="3"/>
                    <a:pt x="31" y="4"/>
                  </a:cubicBezTo>
                  <a:cubicBezTo>
                    <a:pt x="34" y="5"/>
                    <a:pt x="36" y="5"/>
                    <a:pt x="39" y="6"/>
                  </a:cubicBezTo>
                  <a:cubicBezTo>
                    <a:pt x="43" y="7"/>
                    <a:pt x="45" y="9"/>
                    <a:pt x="45" y="9"/>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2" name="ïṡḻîḋe"/>
            <p:cNvSpPr/>
            <p:nvPr/>
          </p:nvSpPr>
          <p:spPr bwMode="auto">
            <a:xfrm>
              <a:off x="4815729" y="5333929"/>
              <a:ext cx="74362" cy="128895"/>
            </a:xfrm>
            <a:custGeom>
              <a:avLst/>
              <a:gdLst>
                <a:gd name="T0" fmla="*/ 25 w 25"/>
                <a:gd name="T1" fmla="*/ 44 h 44"/>
                <a:gd name="T2" fmla="*/ 20 w 25"/>
                <a:gd name="T3" fmla="*/ 38 h 44"/>
                <a:gd name="T4" fmla="*/ 15 w 25"/>
                <a:gd name="T5" fmla="*/ 31 h 44"/>
                <a:gd name="T6" fmla="*/ 10 w 25"/>
                <a:gd name="T7" fmla="*/ 23 h 44"/>
                <a:gd name="T8" fmla="*/ 3 w 25"/>
                <a:gd name="T9" fmla="*/ 8 h 44"/>
                <a:gd name="T10" fmla="*/ 0 w 25"/>
                <a:gd name="T11" fmla="*/ 0 h 44"/>
                <a:gd name="T12" fmla="*/ 6 w 25"/>
                <a:gd name="T13" fmla="*/ 6 h 44"/>
                <a:gd name="T14" fmla="*/ 15 w 25"/>
                <a:gd name="T15" fmla="*/ 20 h 44"/>
                <a:gd name="T16" fmla="*/ 19 w 25"/>
                <a:gd name="T17" fmla="*/ 29 h 44"/>
                <a:gd name="T18" fmla="*/ 23 w 25"/>
                <a:gd name="T19" fmla="*/ 36 h 44"/>
                <a:gd name="T20" fmla="*/ 25 w 2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4">
                  <a:moveTo>
                    <a:pt x="25" y="44"/>
                  </a:moveTo>
                  <a:cubicBezTo>
                    <a:pt x="25" y="44"/>
                    <a:pt x="23" y="42"/>
                    <a:pt x="20" y="38"/>
                  </a:cubicBezTo>
                  <a:cubicBezTo>
                    <a:pt x="18" y="36"/>
                    <a:pt x="17" y="34"/>
                    <a:pt x="15" y="31"/>
                  </a:cubicBezTo>
                  <a:cubicBezTo>
                    <a:pt x="13" y="29"/>
                    <a:pt x="12" y="26"/>
                    <a:pt x="10" y="23"/>
                  </a:cubicBezTo>
                  <a:cubicBezTo>
                    <a:pt x="7" y="18"/>
                    <a:pt x="4" y="12"/>
                    <a:pt x="3" y="8"/>
                  </a:cubicBezTo>
                  <a:cubicBezTo>
                    <a:pt x="1" y="3"/>
                    <a:pt x="0" y="0"/>
                    <a:pt x="0" y="0"/>
                  </a:cubicBezTo>
                  <a:cubicBezTo>
                    <a:pt x="0" y="0"/>
                    <a:pt x="3" y="2"/>
                    <a:pt x="6" y="6"/>
                  </a:cubicBezTo>
                  <a:cubicBezTo>
                    <a:pt x="8" y="10"/>
                    <a:pt x="12" y="15"/>
                    <a:pt x="15" y="20"/>
                  </a:cubicBezTo>
                  <a:cubicBezTo>
                    <a:pt x="17" y="23"/>
                    <a:pt x="18" y="26"/>
                    <a:pt x="19" y="29"/>
                  </a:cubicBezTo>
                  <a:cubicBezTo>
                    <a:pt x="21" y="31"/>
                    <a:pt x="22" y="34"/>
                    <a:pt x="23" y="36"/>
                  </a:cubicBezTo>
                  <a:cubicBezTo>
                    <a:pt x="24" y="41"/>
                    <a:pt x="25" y="44"/>
                    <a:pt x="25" y="44"/>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3" name="ïşḷíḋê"/>
            <p:cNvSpPr/>
            <p:nvPr/>
          </p:nvSpPr>
          <p:spPr bwMode="auto">
            <a:xfrm>
              <a:off x="4802096" y="5342604"/>
              <a:ext cx="102868" cy="109064"/>
            </a:xfrm>
            <a:custGeom>
              <a:avLst/>
              <a:gdLst>
                <a:gd name="T0" fmla="*/ 0 w 35"/>
                <a:gd name="T1" fmla="*/ 37 h 37"/>
                <a:gd name="T2" fmla="*/ 4 w 35"/>
                <a:gd name="T3" fmla="*/ 30 h 37"/>
                <a:gd name="T4" fmla="*/ 9 w 35"/>
                <a:gd name="T5" fmla="*/ 24 h 37"/>
                <a:gd name="T6" fmla="*/ 16 w 35"/>
                <a:gd name="T7" fmla="*/ 17 h 37"/>
                <a:gd name="T8" fmla="*/ 29 w 35"/>
                <a:gd name="T9" fmla="*/ 5 h 37"/>
                <a:gd name="T10" fmla="*/ 35 w 35"/>
                <a:gd name="T11" fmla="*/ 0 h 37"/>
                <a:gd name="T12" fmla="*/ 31 w 35"/>
                <a:gd name="T13" fmla="*/ 7 h 37"/>
                <a:gd name="T14" fmla="*/ 20 w 35"/>
                <a:gd name="T15" fmla="*/ 21 h 37"/>
                <a:gd name="T16" fmla="*/ 13 w 35"/>
                <a:gd name="T17" fmla="*/ 27 h 37"/>
                <a:gd name="T18" fmla="*/ 7 w 35"/>
                <a:gd name="T19" fmla="*/ 33 h 37"/>
                <a:gd name="T20" fmla="*/ 0 w 35"/>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0" y="37"/>
                  </a:moveTo>
                  <a:cubicBezTo>
                    <a:pt x="0" y="37"/>
                    <a:pt x="2" y="34"/>
                    <a:pt x="4" y="30"/>
                  </a:cubicBezTo>
                  <a:cubicBezTo>
                    <a:pt x="6" y="28"/>
                    <a:pt x="8" y="26"/>
                    <a:pt x="9" y="24"/>
                  </a:cubicBezTo>
                  <a:cubicBezTo>
                    <a:pt x="11" y="22"/>
                    <a:pt x="13" y="19"/>
                    <a:pt x="16" y="17"/>
                  </a:cubicBezTo>
                  <a:cubicBezTo>
                    <a:pt x="20" y="12"/>
                    <a:pt x="25" y="8"/>
                    <a:pt x="29" y="5"/>
                  </a:cubicBezTo>
                  <a:cubicBezTo>
                    <a:pt x="32" y="2"/>
                    <a:pt x="35" y="0"/>
                    <a:pt x="35" y="0"/>
                  </a:cubicBezTo>
                  <a:cubicBezTo>
                    <a:pt x="35" y="0"/>
                    <a:pt x="34" y="3"/>
                    <a:pt x="31" y="7"/>
                  </a:cubicBezTo>
                  <a:cubicBezTo>
                    <a:pt x="28" y="11"/>
                    <a:pt x="24" y="16"/>
                    <a:pt x="20" y="21"/>
                  </a:cubicBezTo>
                  <a:cubicBezTo>
                    <a:pt x="18" y="23"/>
                    <a:pt x="15" y="25"/>
                    <a:pt x="13" y="27"/>
                  </a:cubicBezTo>
                  <a:cubicBezTo>
                    <a:pt x="11" y="29"/>
                    <a:pt x="9" y="31"/>
                    <a:pt x="7" y="33"/>
                  </a:cubicBezTo>
                  <a:cubicBezTo>
                    <a:pt x="3" y="36"/>
                    <a:pt x="0" y="37"/>
                    <a:pt x="0" y="37"/>
                  </a:cubicBezTo>
                  <a:close/>
                </a:path>
              </a:pathLst>
            </a:custGeom>
            <a:solidFill>
              <a:srgbClr val="FFAA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4" name="ïŝḷîḍé"/>
            <p:cNvSpPr/>
            <p:nvPr/>
          </p:nvSpPr>
          <p:spPr bwMode="auto">
            <a:xfrm>
              <a:off x="4904964" y="4902627"/>
              <a:ext cx="23549" cy="158640"/>
            </a:xfrm>
            <a:custGeom>
              <a:avLst/>
              <a:gdLst>
                <a:gd name="T0" fmla="*/ 2 w 8"/>
                <a:gd name="T1" fmla="*/ 54 h 54"/>
                <a:gd name="T2" fmla="*/ 1 w 8"/>
                <a:gd name="T3" fmla="*/ 46 h 54"/>
                <a:gd name="T4" fmla="*/ 1 w 8"/>
                <a:gd name="T5" fmla="*/ 27 h 54"/>
                <a:gd name="T6" fmla="*/ 4 w 8"/>
                <a:gd name="T7" fmla="*/ 8 h 54"/>
                <a:gd name="T8" fmla="*/ 6 w 8"/>
                <a:gd name="T9" fmla="*/ 0 h 54"/>
                <a:gd name="T10" fmla="*/ 8 w 8"/>
                <a:gd name="T11" fmla="*/ 9 h 54"/>
                <a:gd name="T12" fmla="*/ 7 w 8"/>
                <a:gd name="T13" fmla="*/ 27 h 54"/>
                <a:gd name="T14" fmla="*/ 4 w 8"/>
                <a:gd name="T15" fmla="*/ 46 h 54"/>
                <a:gd name="T16" fmla="*/ 2 w 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4">
                  <a:moveTo>
                    <a:pt x="2" y="54"/>
                  </a:moveTo>
                  <a:cubicBezTo>
                    <a:pt x="2" y="54"/>
                    <a:pt x="1" y="51"/>
                    <a:pt x="1" y="46"/>
                  </a:cubicBezTo>
                  <a:cubicBezTo>
                    <a:pt x="0" y="41"/>
                    <a:pt x="0" y="34"/>
                    <a:pt x="1" y="27"/>
                  </a:cubicBezTo>
                  <a:cubicBezTo>
                    <a:pt x="2" y="20"/>
                    <a:pt x="3" y="13"/>
                    <a:pt x="4" y="8"/>
                  </a:cubicBezTo>
                  <a:cubicBezTo>
                    <a:pt x="5" y="3"/>
                    <a:pt x="6" y="0"/>
                    <a:pt x="6" y="0"/>
                  </a:cubicBezTo>
                  <a:cubicBezTo>
                    <a:pt x="6" y="0"/>
                    <a:pt x="7" y="3"/>
                    <a:pt x="8" y="9"/>
                  </a:cubicBezTo>
                  <a:cubicBezTo>
                    <a:pt x="8" y="14"/>
                    <a:pt x="8" y="21"/>
                    <a:pt x="7" y="27"/>
                  </a:cubicBezTo>
                  <a:cubicBezTo>
                    <a:pt x="7" y="34"/>
                    <a:pt x="5" y="41"/>
                    <a:pt x="4" y="46"/>
                  </a:cubicBezTo>
                  <a:cubicBezTo>
                    <a:pt x="3" y="51"/>
                    <a:pt x="2" y="54"/>
                    <a:pt x="2" y="54"/>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5" name="íşļiḍé"/>
            <p:cNvSpPr/>
            <p:nvPr/>
          </p:nvSpPr>
          <p:spPr bwMode="auto">
            <a:xfrm>
              <a:off x="4836798" y="4964596"/>
              <a:ext cx="158640" cy="34702"/>
            </a:xfrm>
            <a:custGeom>
              <a:avLst/>
              <a:gdLst>
                <a:gd name="T0" fmla="*/ 0 w 54"/>
                <a:gd name="T1" fmla="*/ 12 h 12"/>
                <a:gd name="T2" fmla="*/ 8 w 54"/>
                <a:gd name="T3" fmla="*/ 8 h 12"/>
                <a:gd name="T4" fmla="*/ 26 w 54"/>
                <a:gd name="T5" fmla="*/ 3 h 12"/>
                <a:gd name="T6" fmla="*/ 45 w 54"/>
                <a:gd name="T7" fmla="*/ 1 h 12"/>
                <a:gd name="T8" fmla="*/ 54 w 54"/>
                <a:gd name="T9" fmla="*/ 1 h 12"/>
                <a:gd name="T10" fmla="*/ 46 w 54"/>
                <a:gd name="T11" fmla="*/ 4 h 12"/>
                <a:gd name="T12" fmla="*/ 28 w 54"/>
                <a:gd name="T13" fmla="*/ 9 h 12"/>
                <a:gd name="T14" fmla="*/ 9 w 54"/>
                <a:gd name="T15" fmla="*/ 12 h 12"/>
                <a:gd name="T16" fmla="*/ 0 w 5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12"/>
                  </a:moveTo>
                  <a:cubicBezTo>
                    <a:pt x="0" y="12"/>
                    <a:pt x="3" y="10"/>
                    <a:pt x="8" y="8"/>
                  </a:cubicBezTo>
                  <a:cubicBezTo>
                    <a:pt x="13" y="7"/>
                    <a:pt x="20" y="5"/>
                    <a:pt x="26" y="3"/>
                  </a:cubicBezTo>
                  <a:cubicBezTo>
                    <a:pt x="33" y="2"/>
                    <a:pt x="40" y="1"/>
                    <a:pt x="45" y="1"/>
                  </a:cubicBezTo>
                  <a:cubicBezTo>
                    <a:pt x="50" y="0"/>
                    <a:pt x="54" y="1"/>
                    <a:pt x="54" y="1"/>
                  </a:cubicBezTo>
                  <a:cubicBezTo>
                    <a:pt x="54" y="1"/>
                    <a:pt x="51" y="2"/>
                    <a:pt x="46" y="4"/>
                  </a:cubicBezTo>
                  <a:cubicBezTo>
                    <a:pt x="41" y="6"/>
                    <a:pt x="34" y="8"/>
                    <a:pt x="28" y="9"/>
                  </a:cubicBezTo>
                  <a:cubicBezTo>
                    <a:pt x="21" y="11"/>
                    <a:pt x="14" y="11"/>
                    <a:pt x="9" y="12"/>
                  </a:cubicBezTo>
                  <a:cubicBezTo>
                    <a:pt x="4" y="12"/>
                    <a:pt x="0" y="12"/>
                    <a:pt x="0" y="12"/>
                  </a:cubicBezTo>
                  <a:close/>
                </a:path>
              </a:pathLst>
            </a:custGeom>
            <a:solidFill>
              <a:srgbClr val="FCE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6" name="îŝľid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close/>
                </a:path>
              </a:pathLst>
            </a:custGeom>
            <a:solidFill>
              <a:srgbClr val="FFBB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7" name="iŝļïḋê"/>
            <p:cNvSpPr/>
            <p:nvPr/>
          </p:nvSpPr>
          <p:spPr bwMode="auto">
            <a:xfrm>
              <a:off x="5330069" y="4715481"/>
              <a:ext cx="679176" cy="663064"/>
            </a:xfrm>
            <a:custGeom>
              <a:avLst/>
              <a:gdLst>
                <a:gd name="T0" fmla="*/ 0 w 548"/>
                <a:gd name="T1" fmla="*/ 0 h 535"/>
                <a:gd name="T2" fmla="*/ 0 w 548"/>
                <a:gd name="T3" fmla="*/ 218 h 535"/>
                <a:gd name="T4" fmla="*/ 24 w 548"/>
                <a:gd name="T5" fmla="*/ 99 h 535"/>
                <a:gd name="T6" fmla="*/ 119 w 548"/>
                <a:gd name="T7" fmla="*/ 317 h 535"/>
                <a:gd name="T8" fmla="*/ 185 w 548"/>
                <a:gd name="T9" fmla="*/ 206 h 535"/>
                <a:gd name="T10" fmla="*/ 200 w 548"/>
                <a:gd name="T11" fmla="*/ 357 h 535"/>
                <a:gd name="T12" fmla="*/ 268 w 548"/>
                <a:gd name="T13" fmla="*/ 296 h 535"/>
                <a:gd name="T14" fmla="*/ 249 w 548"/>
                <a:gd name="T15" fmla="*/ 386 h 535"/>
                <a:gd name="T16" fmla="*/ 318 w 548"/>
                <a:gd name="T17" fmla="*/ 371 h 535"/>
                <a:gd name="T18" fmla="*/ 290 w 548"/>
                <a:gd name="T19" fmla="*/ 445 h 535"/>
                <a:gd name="T20" fmla="*/ 356 w 548"/>
                <a:gd name="T21" fmla="*/ 440 h 535"/>
                <a:gd name="T22" fmla="*/ 290 w 548"/>
                <a:gd name="T23" fmla="*/ 494 h 535"/>
                <a:gd name="T24" fmla="*/ 420 w 548"/>
                <a:gd name="T25" fmla="*/ 535 h 535"/>
                <a:gd name="T26" fmla="*/ 548 w 548"/>
                <a:gd name="T27" fmla="*/ 518 h 535"/>
                <a:gd name="T28" fmla="*/ 335 w 548"/>
                <a:gd name="T29" fmla="*/ 412 h 535"/>
                <a:gd name="T30" fmla="*/ 422 w 548"/>
                <a:gd name="T31" fmla="*/ 345 h 535"/>
                <a:gd name="T32" fmla="*/ 304 w 548"/>
                <a:gd name="T33" fmla="*/ 345 h 535"/>
                <a:gd name="T34" fmla="*/ 413 w 548"/>
                <a:gd name="T35" fmla="*/ 168 h 535"/>
                <a:gd name="T36" fmla="*/ 233 w 548"/>
                <a:gd name="T37" fmla="*/ 281 h 535"/>
                <a:gd name="T38" fmla="*/ 192 w 548"/>
                <a:gd name="T39" fmla="*/ 132 h 535"/>
                <a:gd name="T40" fmla="*/ 128 w 548"/>
                <a:gd name="T41" fmla="*/ 267 h 535"/>
                <a:gd name="T42" fmla="*/ 0 w 548"/>
                <a:gd name="T4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535">
                  <a:moveTo>
                    <a:pt x="0" y="0"/>
                  </a:moveTo>
                  <a:lnTo>
                    <a:pt x="0" y="218"/>
                  </a:lnTo>
                  <a:lnTo>
                    <a:pt x="24" y="99"/>
                  </a:lnTo>
                  <a:lnTo>
                    <a:pt x="119" y="317"/>
                  </a:lnTo>
                  <a:lnTo>
                    <a:pt x="185" y="206"/>
                  </a:lnTo>
                  <a:lnTo>
                    <a:pt x="200" y="357"/>
                  </a:lnTo>
                  <a:lnTo>
                    <a:pt x="268" y="296"/>
                  </a:lnTo>
                  <a:lnTo>
                    <a:pt x="249" y="386"/>
                  </a:lnTo>
                  <a:lnTo>
                    <a:pt x="318" y="371"/>
                  </a:lnTo>
                  <a:lnTo>
                    <a:pt x="290" y="445"/>
                  </a:lnTo>
                  <a:lnTo>
                    <a:pt x="356" y="440"/>
                  </a:lnTo>
                  <a:lnTo>
                    <a:pt x="290" y="494"/>
                  </a:lnTo>
                  <a:lnTo>
                    <a:pt x="420" y="535"/>
                  </a:lnTo>
                  <a:lnTo>
                    <a:pt x="548" y="518"/>
                  </a:lnTo>
                  <a:lnTo>
                    <a:pt x="335" y="412"/>
                  </a:lnTo>
                  <a:lnTo>
                    <a:pt x="422" y="345"/>
                  </a:lnTo>
                  <a:lnTo>
                    <a:pt x="304" y="345"/>
                  </a:lnTo>
                  <a:lnTo>
                    <a:pt x="413" y="168"/>
                  </a:lnTo>
                  <a:lnTo>
                    <a:pt x="233" y="281"/>
                  </a:lnTo>
                  <a:lnTo>
                    <a:pt x="192" y="132"/>
                  </a:lnTo>
                  <a:lnTo>
                    <a:pt x="128" y="2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8" name="ïş1ïḑè"/>
            <p:cNvSpPr/>
            <p:nvPr/>
          </p:nvSpPr>
          <p:spPr bwMode="auto">
            <a:xfrm>
              <a:off x="4992959" y="3245587"/>
              <a:ext cx="2396946" cy="2244503"/>
            </a:xfrm>
            <a:custGeom>
              <a:avLst/>
              <a:gdLst>
                <a:gd name="T0" fmla="*/ 0 w 816"/>
                <a:gd name="T1" fmla="*/ 357 h 765"/>
                <a:gd name="T2" fmla="*/ 200 w 816"/>
                <a:gd name="T3" fmla="*/ 6 h 765"/>
                <a:gd name="T4" fmla="*/ 200 w 816"/>
                <a:gd name="T5" fmla="*/ 7 h 765"/>
                <a:gd name="T6" fmla="*/ 200 w 816"/>
                <a:gd name="T7" fmla="*/ 7 h 765"/>
                <a:gd name="T8" fmla="*/ 201 w 816"/>
                <a:gd name="T9" fmla="*/ 6 h 765"/>
                <a:gd name="T10" fmla="*/ 201 w 816"/>
                <a:gd name="T11" fmla="*/ 6 h 765"/>
                <a:gd name="T12" fmla="*/ 201 w 816"/>
                <a:gd name="T13" fmla="*/ 6 h 765"/>
                <a:gd name="T14" fmla="*/ 201 w 816"/>
                <a:gd name="T15" fmla="*/ 6 h 765"/>
                <a:gd name="T16" fmla="*/ 201 w 816"/>
                <a:gd name="T17" fmla="*/ 6 h 765"/>
                <a:gd name="T18" fmla="*/ 201 w 816"/>
                <a:gd name="T19" fmla="*/ 6 h 765"/>
                <a:gd name="T20" fmla="*/ 201 w 816"/>
                <a:gd name="T21" fmla="*/ 6 h 765"/>
                <a:gd name="T22" fmla="*/ 201 w 816"/>
                <a:gd name="T23" fmla="*/ 6 h 765"/>
                <a:gd name="T24" fmla="*/ 202 w 816"/>
                <a:gd name="T25" fmla="*/ 6 h 765"/>
                <a:gd name="T26" fmla="*/ 202 w 816"/>
                <a:gd name="T27" fmla="*/ 6 h 765"/>
                <a:gd name="T28" fmla="*/ 202 w 816"/>
                <a:gd name="T29" fmla="*/ 5 h 765"/>
                <a:gd name="T30" fmla="*/ 202 w 816"/>
                <a:gd name="T31" fmla="*/ 5 h 765"/>
                <a:gd name="T32" fmla="*/ 202 w 816"/>
                <a:gd name="T33" fmla="*/ 5 h 765"/>
                <a:gd name="T34" fmla="*/ 202 w 816"/>
                <a:gd name="T35" fmla="*/ 5 h 765"/>
                <a:gd name="T36" fmla="*/ 202 w 816"/>
                <a:gd name="T37" fmla="*/ 5 h 765"/>
                <a:gd name="T38" fmla="*/ 203 w 816"/>
                <a:gd name="T39" fmla="*/ 5 h 765"/>
                <a:gd name="T40" fmla="*/ 203 w 816"/>
                <a:gd name="T41" fmla="*/ 5 h 765"/>
                <a:gd name="T42" fmla="*/ 203 w 816"/>
                <a:gd name="T43" fmla="*/ 5 h 765"/>
                <a:gd name="T44" fmla="*/ 203 w 816"/>
                <a:gd name="T45" fmla="*/ 5 h 765"/>
                <a:gd name="T46" fmla="*/ 203 w 816"/>
                <a:gd name="T47" fmla="*/ 5 h 765"/>
                <a:gd name="T48" fmla="*/ 203 w 816"/>
                <a:gd name="T49" fmla="*/ 5 h 765"/>
                <a:gd name="T50" fmla="*/ 203 w 816"/>
                <a:gd name="T51" fmla="*/ 5 h 765"/>
                <a:gd name="T52" fmla="*/ 204 w 816"/>
                <a:gd name="T53" fmla="*/ 5 h 765"/>
                <a:gd name="T54" fmla="*/ 204 w 816"/>
                <a:gd name="T55" fmla="*/ 4 h 765"/>
                <a:gd name="T56" fmla="*/ 204 w 816"/>
                <a:gd name="T57" fmla="*/ 4 h 765"/>
                <a:gd name="T58" fmla="*/ 204 w 816"/>
                <a:gd name="T59" fmla="*/ 4 h 765"/>
                <a:gd name="T60" fmla="*/ 210 w 816"/>
                <a:gd name="T61" fmla="*/ 1 h 765"/>
                <a:gd name="T62" fmla="*/ 410 w 816"/>
                <a:gd name="T63" fmla="*/ 694 h 765"/>
                <a:gd name="T64" fmla="*/ 410 w 816"/>
                <a:gd name="T65" fmla="*/ 736 h 765"/>
                <a:gd name="T66" fmla="*/ 606 w 816"/>
                <a:gd name="T67" fmla="*/ 1 h 765"/>
                <a:gd name="T68" fmla="*/ 813 w 816"/>
                <a:gd name="T69" fmla="*/ 308 h 765"/>
                <a:gd name="T70" fmla="*/ 583 w 816"/>
                <a:gd name="T71" fmla="*/ 332 h 765"/>
                <a:gd name="T72" fmla="*/ 418 w 816"/>
                <a:gd name="T73" fmla="*/ 78 h 765"/>
                <a:gd name="T74" fmla="*/ 247 w 816"/>
                <a:gd name="T75" fmla="*/ 266 h 765"/>
                <a:gd name="T76" fmla="*/ 62 w 816"/>
                <a:gd name="T77" fmla="*/ 250 h 765"/>
                <a:gd name="T78" fmla="*/ 115 w 816"/>
                <a:gd name="T79" fmla="*/ 593 h 765"/>
                <a:gd name="T80" fmla="*/ 213 w 816"/>
                <a:gd name="T81" fmla="*/ 620 h 765"/>
                <a:gd name="T82" fmla="*/ 256 w 816"/>
                <a:gd name="T83" fmla="*/ 675 h 765"/>
                <a:gd name="T84" fmla="*/ 408 w 816"/>
                <a:gd name="T85" fmla="*/ 765 h 765"/>
                <a:gd name="T86" fmla="*/ 210 w 816"/>
                <a:gd name="T87" fmla="*/ 1 h 765"/>
                <a:gd name="T88" fmla="*/ 606 w 816"/>
                <a:gd name="T89" fmla="*/ 1 h 765"/>
                <a:gd name="T90" fmla="*/ 605 w 816"/>
                <a:gd name="T91" fmla="*/ 0 h 765"/>
                <a:gd name="T92" fmla="*/ 605 w 816"/>
                <a:gd name="T93" fmla="*/ 0 h 765"/>
                <a:gd name="T94" fmla="*/ 605 w 816"/>
                <a:gd name="T9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6" h="765">
                  <a:moveTo>
                    <a:pt x="0" y="358"/>
                  </a:moveTo>
                  <a:cubicBezTo>
                    <a:pt x="0" y="358"/>
                    <a:pt x="0" y="358"/>
                    <a:pt x="0" y="358"/>
                  </a:cubicBezTo>
                  <a:cubicBezTo>
                    <a:pt x="0" y="358"/>
                    <a:pt x="0" y="358"/>
                    <a:pt x="0" y="358"/>
                  </a:cubicBezTo>
                  <a:moveTo>
                    <a:pt x="0" y="357"/>
                  </a:moveTo>
                  <a:cubicBezTo>
                    <a:pt x="0" y="357"/>
                    <a:pt x="0" y="357"/>
                    <a:pt x="0" y="357"/>
                  </a:cubicBezTo>
                  <a:cubicBezTo>
                    <a:pt x="0" y="357"/>
                    <a:pt x="0" y="357"/>
                    <a:pt x="0" y="357"/>
                  </a:cubicBezTo>
                  <a:cubicBezTo>
                    <a:pt x="0" y="357"/>
                    <a:pt x="0" y="357"/>
                    <a:pt x="0" y="357"/>
                  </a:cubicBezTo>
                  <a:moveTo>
                    <a:pt x="200" y="6"/>
                  </a:moveTo>
                  <a:cubicBezTo>
                    <a:pt x="81" y="77"/>
                    <a:pt x="0" y="208"/>
                    <a:pt x="0" y="357"/>
                  </a:cubicBezTo>
                  <a:cubicBezTo>
                    <a:pt x="0" y="208"/>
                    <a:pt x="80" y="78"/>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7"/>
                    <a:pt x="200" y="7"/>
                    <a:pt x="200" y="7"/>
                  </a:cubicBezTo>
                  <a:cubicBezTo>
                    <a:pt x="200" y="6"/>
                    <a:pt x="200" y="6"/>
                    <a:pt x="200" y="6"/>
                  </a:cubicBezTo>
                  <a:cubicBezTo>
                    <a:pt x="200" y="6"/>
                    <a:pt x="200" y="6"/>
                    <a:pt x="200" y="6"/>
                  </a:cubicBezTo>
                  <a:moveTo>
                    <a:pt x="201" y="6"/>
                  </a:moveTo>
                  <a:cubicBezTo>
                    <a:pt x="200" y="6"/>
                    <a:pt x="200" y="6"/>
                    <a:pt x="200" y="6"/>
                  </a:cubicBezTo>
                  <a:cubicBezTo>
                    <a:pt x="200" y="6"/>
                    <a:pt x="200" y="6"/>
                    <a:pt x="200" y="6"/>
                  </a:cubicBezTo>
                  <a:cubicBezTo>
                    <a:pt x="200"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1" y="6"/>
                  </a:moveTo>
                  <a:cubicBezTo>
                    <a:pt x="201" y="6"/>
                    <a:pt x="201" y="6"/>
                    <a:pt x="201" y="6"/>
                  </a:cubicBezTo>
                  <a:cubicBezTo>
                    <a:pt x="201" y="6"/>
                    <a:pt x="201" y="6"/>
                    <a:pt x="201" y="6"/>
                  </a:cubicBezTo>
                  <a:cubicBezTo>
                    <a:pt x="201" y="6"/>
                    <a:pt x="201" y="6"/>
                    <a:pt x="201" y="6"/>
                  </a:cubicBezTo>
                  <a:cubicBezTo>
                    <a:pt x="201" y="6"/>
                    <a:pt x="201" y="6"/>
                    <a:pt x="201"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6"/>
                  </a:moveTo>
                  <a:cubicBezTo>
                    <a:pt x="202" y="6"/>
                    <a:pt x="202" y="6"/>
                    <a:pt x="202" y="6"/>
                  </a:cubicBezTo>
                  <a:cubicBezTo>
                    <a:pt x="202" y="6"/>
                    <a:pt x="202" y="6"/>
                    <a:pt x="202" y="6"/>
                  </a:cubicBezTo>
                  <a:cubicBezTo>
                    <a:pt x="202" y="6"/>
                    <a:pt x="202" y="6"/>
                    <a:pt x="202" y="6"/>
                  </a:cubicBezTo>
                  <a:cubicBezTo>
                    <a:pt x="202" y="6"/>
                    <a:pt x="202" y="6"/>
                    <a:pt x="202" y="6"/>
                  </a:cubicBezTo>
                  <a:moveTo>
                    <a:pt x="202" y="5"/>
                  </a:moveTo>
                  <a:cubicBezTo>
                    <a:pt x="202" y="6"/>
                    <a:pt x="202" y="6"/>
                    <a:pt x="202" y="6"/>
                  </a:cubicBezTo>
                  <a:cubicBezTo>
                    <a:pt x="202" y="6"/>
                    <a:pt x="202" y="6"/>
                    <a:pt x="202" y="6"/>
                  </a:cubicBezTo>
                  <a:cubicBezTo>
                    <a:pt x="202" y="6"/>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2" y="5"/>
                  </a:moveTo>
                  <a:cubicBezTo>
                    <a:pt x="202" y="5"/>
                    <a:pt x="202" y="5"/>
                    <a:pt x="202" y="5"/>
                  </a:cubicBezTo>
                  <a:cubicBezTo>
                    <a:pt x="202" y="5"/>
                    <a:pt x="202" y="5"/>
                    <a:pt x="202" y="5"/>
                  </a:cubicBezTo>
                  <a:cubicBezTo>
                    <a:pt x="202" y="5"/>
                    <a:pt x="202" y="5"/>
                    <a:pt x="202" y="5"/>
                  </a:cubicBezTo>
                  <a:cubicBezTo>
                    <a:pt x="202" y="5"/>
                    <a:pt x="202" y="5"/>
                    <a:pt x="202" y="5"/>
                  </a:cubicBezTo>
                  <a:moveTo>
                    <a:pt x="203" y="5"/>
                  </a:moveTo>
                  <a:cubicBezTo>
                    <a:pt x="202" y="5"/>
                    <a:pt x="202" y="5"/>
                    <a:pt x="202" y="5"/>
                  </a:cubicBezTo>
                  <a:cubicBezTo>
                    <a:pt x="202" y="5"/>
                    <a:pt x="202" y="5"/>
                    <a:pt x="202" y="5"/>
                  </a:cubicBezTo>
                  <a:cubicBezTo>
                    <a:pt x="202" y="5"/>
                    <a:pt x="202"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3" y="5"/>
                  </a:moveTo>
                  <a:cubicBezTo>
                    <a:pt x="203" y="5"/>
                    <a:pt x="203" y="5"/>
                    <a:pt x="203" y="5"/>
                  </a:cubicBezTo>
                  <a:cubicBezTo>
                    <a:pt x="203" y="5"/>
                    <a:pt x="203" y="5"/>
                    <a:pt x="203" y="5"/>
                  </a:cubicBezTo>
                  <a:cubicBezTo>
                    <a:pt x="203" y="5"/>
                    <a:pt x="203" y="5"/>
                    <a:pt x="203" y="5"/>
                  </a:cubicBezTo>
                  <a:cubicBezTo>
                    <a:pt x="203" y="5"/>
                    <a:pt x="203" y="5"/>
                    <a:pt x="203" y="5"/>
                  </a:cubicBezTo>
                  <a:moveTo>
                    <a:pt x="204" y="5"/>
                  </a:moveTo>
                  <a:cubicBezTo>
                    <a:pt x="204" y="5"/>
                    <a:pt x="204" y="5"/>
                    <a:pt x="204" y="5"/>
                  </a:cubicBezTo>
                  <a:cubicBezTo>
                    <a:pt x="204" y="5"/>
                    <a:pt x="204" y="5"/>
                    <a:pt x="204" y="5"/>
                  </a:cubicBezTo>
                  <a:cubicBezTo>
                    <a:pt x="204" y="5"/>
                    <a:pt x="204" y="5"/>
                    <a:pt x="204" y="5"/>
                  </a:cubicBezTo>
                  <a:cubicBezTo>
                    <a:pt x="204" y="5"/>
                    <a:pt x="204" y="5"/>
                    <a:pt x="204" y="5"/>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cubicBezTo>
                    <a:pt x="204" y="4"/>
                    <a:pt x="204" y="4"/>
                    <a:pt x="204" y="4"/>
                  </a:cubicBezTo>
                  <a:cubicBezTo>
                    <a:pt x="204" y="4"/>
                    <a:pt x="204" y="4"/>
                    <a:pt x="204" y="4"/>
                  </a:cubicBezTo>
                  <a:moveTo>
                    <a:pt x="204" y="4"/>
                  </a:moveTo>
                  <a:cubicBezTo>
                    <a:pt x="204" y="4"/>
                    <a:pt x="204" y="4"/>
                    <a:pt x="204" y="4"/>
                  </a:cubicBezTo>
                  <a:cubicBezTo>
                    <a:pt x="204" y="4"/>
                    <a:pt x="204" y="4"/>
                    <a:pt x="204" y="4"/>
                  </a:cubicBezTo>
                  <a:moveTo>
                    <a:pt x="210" y="1"/>
                  </a:moveTo>
                  <a:cubicBezTo>
                    <a:pt x="210" y="1"/>
                    <a:pt x="210" y="1"/>
                    <a:pt x="210" y="1"/>
                  </a:cubicBezTo>
                  <a:cubicBezTo>
                    <a:pt x="210" y="1"/>
                    <a:pt x="210" y="1"/>
                    <a:pt x="210" y="1"/>
                  </a:cubicBezTo>
                  <a:moveTo>
                    <a:pt x="410" y="736"/>
                  </a:moveTo>
                  <a:cubicBezTo>
                    <a:pt x="399" y="736"/>
                    <a:pt x="389" y="727"/>
                    <a:pt x="389" y="715"/>
                  </a:cubicBezTo>
                  <a:cubicBezTo>
                    <a:pt x="389" y="704"/>
                    <a:pt x="399" y="694"/>
                    <a:pt x="410" y="694"/>
                  </a:cubicBezTo>
                  <a:cubicBezTo>
                    <a:pt x="595" y="694"/>
                    <a:pt x="745" y="544"/>
                    <a:pt x="745" y="359"/>
                  </a:cubicBezTo>
                  <a:cubicBezTo>
                    <a:pt x="745" y="348"/>
                    <a:pt x="755" y="338"/>
                    <a:pt x="766" y="338"/>
                  </a:cubicBezTo>
                  <a:cubicBezTo>
                    <a:pt x="778" y="338"/>
                    <a:pt x="787" y="348"/>
                    <a:pt x="787" y="359"/>
                  </a:cubicBezTo>
                  <a:cubicBezTo>
                    <a:pt x="787" y="567"/>
                    <a:pt x="618" y="736"/>
                    <a:pt x="410" y="736"/>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cubicBezTo>
                    <a:pt x="607" y="1"/>
                    <a:pt x="607" y="1"/>
                    <a:pt x="607" y="1"/>
                  </a:cubicBezTo>
                  <a:cubicBezTo>
                    <a:pt x="607" y="1"/>
                    <a:pt x="607" y="1"/>
                    <a:pt x="607" y="1"/>
                  </a:cubicBezTo>
                  <a:cubicBezTo>
                    <a:pt x="718" y="64"/>
                    <a:pt x="797" y="176"/>
                    <a:pt x="813" y="308"/>
                  </a:cubicBezTo>
                  <a:cubicBezTo>
                    <a:pt x="793" y="273"/>
                    <a:pt x="768" y="240"/>
                    <a:pt x="739" y="211"/>
                  </a:cubicBezTo>
                  <a:cubicBezTo>
                    <a:pt x="682" y="155"/>
                    <a:pt x="612" y="115"/>
                    <a:pt x="536" y="94"/>
                  </a:cubicBezTo>
                  <a:cubicBezTo>
                    <a:pt x="587" y="327"/>
                    <a:pt x="587" y="327"/>
                    <a:pt x="587" y="327"/>
                  </a:cubicBezTo>
                  <a:cubicBezTo>
                    <a:pt x="587" y="329"/>
                    <a:pt x="586" y="332"/>
                    <a:pt x="583" y="332"/>
                  </a:cubicBezTo>
                  <a:cubicBezTo>
                    <a:pt x="582" y="332"/>
                    <a:pt x="582" y="332"/>
                    <a:pt x="582" y="332"/>
                  </a:cubicBezTo>
                  <a:cubicBezTo>
                    <a:pt x="580" y="332"/>
                    <a:pt x="578" y="331"/>
                    <a:pt x="578" y="329"/>
                  </a:cubicBezTo>
                  <a:cubicBezTo>
                    <a:pt x="527" y="92"/>
                    <a:pt x="527" y="92"/>
                    <a:pt x="527" y="92"/>
                  </a:cubicBezTo>
                  <a:cubicBezTo>
                    <a:pt x="491" y="83"/>
                    <a:pt x="455" y="78"/>
                    <a:pt x="418" y="78"/>
                  </a:cubicBezTo>
                  <a:cubicBezTo>
                    <a:pt x="374" y="78"/>
                    <a:pt x="330" y="85"/>
                    <a:pt x="288" y="98"/>
                  </a:cubicBezTo>
                  <a:cubicBezTo>
                    <a:pt x="252" y="262"/>
                    <a:pt x="252" y="262"/>
                    <a:pt x="252" y="262"/>
                  </a:cubicBezTo>
                  <a:cubicBezTo>
                    <a:pt x="251" y="264"/>
                    <a:pt x="250" y="266"/>
                    <a:pt x="248" y="266"/>
                  </a:cubicBezTo>
                  <a:cubicBezTo>
                    <a:pt x="247" y="266"/>
                    <a:pt x="247" y="266"/>
                    <a:pt x="247" y="266"/>
                  </a:cubicBezTo>
                  <a:cubicBezTo>
                    <a:pt x="244" y="265"/>
                    <a:pt x="243" y="263"/>
                    <a:pt x="243" y="260"/>
                  </a:cubicBezTo>
                  <a:cubicBezTo>
                    <a:pt x="278" y="101"/>
                    <a:pt x="278" y="101"/>
                    <a:pt x="278" y="101"/>
                  </a:cubicBezTo>
                  <a:cubicBezTo>
                    <a:pt x="210" y="123"/>
                    <a:pt x="148" y="160"/>
                    <a:pt x="97" y="211"/>
                  </a:cubicBezTo>
                  <a:cubicBezTo>
                    <a:pt x="85" y="224"/>
                    <a:pt x="73" y="237"/>
                    <a:pt x="62" y="250"/>
                  </a:cubicBezTo>
                  <a:cubicBezTo>
                    <a:pt x="31" y="308"/>
                    <a:pt x="12" y="373"/>
                    <a:pt x="9" y="439"/>
                  </a:cubicBezTo>
                  <a:cubicBezTo>
                    <a:pt x="3" y="413"/>
                    <a:pt x="1" y="386"/>
                    <a:pt x="0" y="358"/>
                  </a:cubicBezTo>
                  <a:cubicBezTo>
                    <a:pt x="1" y="431"/>
                    <a:pt x="20" y="499"/>
                    <a:pt x="53" y="558"/>
                  </a:cubicBezTo>
                  <a:cubicBezTo>
                    <a:pt x="115" y="593"/>
                    <a:pt x="115" y="593"/>
                    <a:pt x="115" y="593"/>
                  </a:cubicBezTo>
                  <a:cubicBezTo>
                    <a:pt x="115" y="501"/>
                    <a:pt x="115" y="501"/>
                    <a:pt x="115" y="501"/>
                  </a:cubicBezTo>
                  <a:cubicBezTo>
                    <a:pt x="169" y="614"/>
                    <a:pt x="169" y="614"/>
                    <a:pt x="169" y="614"/>
                  </a:cubicBezTo>
                  <a:cubicBezTo>
                    <a:pt x="196" y="557"/>
                    <a:pt x="196" y="557"/>
                    <a:pt x="196" y="557"/>
                  </a:cubicBezTo>
                  <a:cubicBezTo>
                    <a:pt x="213" y="620"/>
                    <a:pt x="213" y="620"/>
                    <a:pt x="213" y="620"/>
                  </a:cubicBezTo>
                  <a:cubicBezTo>
                    <a:pt x="289" y="572"/>
                    <a:pt x="289" y="572"/>
                    <a:pt x="289" y="572"/>
                  </a:cubicBezTo>
                  <a:cubicBezTo>
                    <a:pt x="243" y="647"/>
                    <a:pt x="243" y="647"/>
                    <a:pt x="243" y="647"/>
                  </a:cubicBezTo>
                  <a:cubicBezTo>
                    <a:pt x="293" y="647"/>
                    <a:pt x="293" y="647"/>
                    <a:pt x="293" y="647"/>
                  </a:cubicBezTo>
                  <a:cubicBezTo>
                    <a:pt x="256" y="675"/>
                    <a:pt x="256" y="675"/>
                    <a:pt x="256" y="675"/>
                  </a:cubicBezTo>
                  <a:cubicBezTo>
                    <a:pt x="346" y="720"/>
                    <a:pt x="346" y="720"/>
                    <a:pt x="346" y="720"/>
                  </a:cubicBezTo>
                  <a:cubicBezTo>
                    <a:pt x="292" y="727"/>
                    <a:pt x="292" y="727"/>
                    <a:pt x="292" y="727"/>
                  </a:cubicBezTo>
                  <a:cubicBezTo>
                    <a:pt x="250" y="733"/>
                    <a:pt x="250" y="733"/>
                    <a:pt x="250" y="733"/>
                  </a:cubicBezTo>
                  <a:cubicBezTo>
                    <a:pt x="298" y="753"/>
                    <a:pt x="352" y="765"/>
                    <a:pt x="408" y="765"/>
                  </a:cubicBezTo>
                  <a:cubicBezTo>
                    <a:pt x="633" y="765"/>
                    <a:pt x="816" y="582"/>
                    <a:pt x="816" y="357"/>
                  </a:cubicBezTo>
                  <a:cubicBezTo>
                    <a:pt x="816" y="204"/>
                    <a:pt x="731" y="70"/>
                    <a:pt x="606" y="1"/>
                  </a:cubicBezTo>
                  <a:moveTo>
                    <a:pt x="210" y="1"/>
                  </a:moveTo>
                  <a:cubicBezTo>
                    <a:pt x="210" y="1"/>
                    <a:pt x="210" y="1"/>
                    <a:pt x="210" y="1"/>
                  </a:cubicBezTo>
                  <a:cubicBezTo>
                    <a:pt x="210" y="1"/>
                    <a:pt x="210" y="1"/>
                    <a:pt x="210" y="1"/>
                  </a:cubicBezTo>
                  <a:cubicBezTo>
                    <a:pt x="210" y="1"/>
                    <a:pt x="210" y="1"/>
                    <a:pt x="210" y="1"/>
                  </a:cubicBezTo>
                  <a:moveTo>
                    <a:pt x="606" y="1"/>
                  </a:moveTo>
                  <a:cubicBezTo>
                    <a:pt x="606" y="1"/>
                    <a:pt x="606" y="1"/>
                    <a:pt x="606" y="1"/>
                  </a:cubicBezTo>
                  <a:cubicBezTo>
                    <a:pt x="606" y="1"/>
                    <a:pt x="606" y="1"/>
                    <a:pt x="606" y="1"/>
                  </a:cubicBezTo>
                  <a:cubicBezTo>
                    <a:pt x="606" y="1"/>
                    <a:pt x="606" y="1"/>
                    <a:pt x="606" y="1"/>
                  </a:cubicBezTo>
                  <a:cubicBezTo>
                    <a:pt x="606" y="1"/>
                    <a:pt x="606" y="1"/>
                    <a:pt x="606" y="1"/>
                  </a:cubicBezTo>
                  <a:moveTo>
                    <a:pt x="605" y="0"/>
                  </a:moveTo>
                  <a:cubicBezTo>
                    <a:pt x="605" y="0"/>
                    <a:pt x="605" y="0"/>
                    <a:pt x="605" y="0"/>
                  </a:cubicBezTo>
                  <a:cubicBezTo>
                    <a:pt x="605" y="1"/>
                    <a:pt x="605" y="1"/>
                    <a:pt x="605" y="1"/>
                  </a:cubicBezTo>
                  <a:cubicBezTo>
                    <a:pt x="605" y="1"/>
                    <a:pt x="605" y="1"/>
                    <a:pt x="606" y="1"/>
                  </a:cubicBezTo>
                  <a:cubicBezTo>
                    <a:pt x="605" y="1"/>
                    <a:pt x="605" y="1"/>
                    <a:pt x="605" y="0"/>
                  </a:cubicBezTo>
                  <a:moveTo>
                    <a:pt x="605" y="0"/>
                  </a:moveTo>
                  <a:cubicBezTo>
                    <a:pt x="605" y="0"/>
                    <a:pt x="605" y="0"/>
                    <a:pt x="605" y="0"/>
                  </a:cubicBezTo>
                  <a:cubicBezTo>
                    <a:pt x="605" y="0"/>
                    <a:pt x="605" y="0"/>
                    <a:pt x="605" y="0"/>
                  </a:cubicBezTo>
                  <a:cubicBezTo>
                    <a:pt x="605" y="0"/>
                    <a:pt x="605" y="0"/>
                    <a:pt x="605" y="0"/>
                  </a:cubicBezTo>
                </a:path>
              </a:pathLst>
            </a:custGeom>
            <a:solidFill>
              <a:srgbClr val="FFCC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9" name="i$ľïḋe"/>
            <p:cNvSpPr/>
            <p:nvPr/>
          </p:nvSpPr>
          <p:spPr bwMode="auto">
            <a:xfrm>
              <a:off x="6770219" y="32455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0" name="i$ļiḍé"/>
            <p:cNvSpPr/>
            <p:nvPr/>
          </p:nvSpPr>
          <p:spPr bwMode="auto">
            <a:xfrm>
              <a:off x="6770219" y="324558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1" name="íṣ1ídè"/>
            <p:cNvSpPr/>
            <p:nvPr/>
          </p:nvSpPr>
          <p:spPr bwMode="auto">
            <a:xfrm>
              <a:off x="5612645" y="3245587"/>
              <a:ext cx="1161292" cy="2479"/>
            </a:xfrm>
            <a:custGeom>
              <a:avLst/>
              <a:gdLst>
                <a:gd name="T0" fmla="*/ 395 w 395"/>
                <a:gd name="T1" fmla="*/ 1 h 1"/>
                <a:gd name="T2" fmla="*/ 395 w 395"/>
                <a:gd name="T3" fmla="*/ 1 h 1"/>
                <a:gd name="T4" fmla="*/ 395 w 395"/>
                <a:gd name="T5" fmla="*/ 1 h 1"/>
                <a:gd name="T6" fmla="*/ 0 w 395"/>
                <a:gd name="T7" fmla="*/ 0 h 1"/>
                <a:gd name="T8" fmla="*/ 0 w 395"/>
                <a:gd name="T9" fmla="*/ 1 h 1"/>
                <a:gd name="T10" fmla="*/ 0 w 395"/>
                <a:gd name="T11" fmla="*/ 0 h 1"/>
              </a:gdLst>
              <a:ahLst/>
              <a:cxnLst>
                <a:cxn ang="0">
                  <a:pos x="T0" y="T1"/>
                </a:cxn>
                <a:cxn ang="0">
                  <a:pos x="T2" y="T3"/>
                </a:cxn>
                <a:cxn ang="0">
                  <a:pos x="T4" y="T5"/>
                </a:cxn>
                <a:cxn ang="0">
                  <a:pos x="T6" y="T7"/>
                </a:cxn>
                <a:cxn ang="0">
                  <a:pos x="T8" y="T9"/>
                </a:cxn>
                <a:cxn ang="0">
                  <a:pos x="T10" y="T11"/>
                </a:cxn>
              </a:cxnLst>
              <a:rect l="0" t="0" r="r" b="b"/>
              <a:pathLst>
                <a:path w="395" h="1">
                  <a:moveTo>
                    <a:pt x="395" y="1"/>
                  </a:moveTo>
                  <a:cubicBezTo>
                    <a:pt x="395" y="1"/>
                    <a:pt x="395" y="1"/>
                    <a:pt x="395" y="1"/>
                  </a:cubicBezTo>
                  <a:cubicBezTo>
                    <a:pt x="395" y="1"/>
                    <a:pt x="395" y="1"/>
                    <a:pt x="395"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2" name="îšḻïḋé"/>
            <p:cNvSpPr/>
            <p:nvPr/>
          </p:nvSpPr>
          <p:spPr bwMode="auto">
            <a:xfrm>
              <a:off x="6770219" y="3248065"/>
              <a:ext cx="371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3" name="i$ľïḓé"/>
            <p:cNvSpPr/>
            <p:nvPr/>
          </p:nvSpPr>
          <p:spPr bwMode="auto">
            <a:xfrm>
              <a:off x="5610167" y="3248065"/>
              <a:ext cx="1163771" cy="0"/>
            </a:xfrm>
            <a:custGeom>
              <a:avLst/>
              <a:gdLst>
                <a:gd name="T0" fmla="*/ 396 w 396"/>
                <a:gd name="T1" fmla="*/ 396 w 396"/>
                <a:gd name="T2" fmla="*/ 396 w 396"/>
                <a:gd name="T3" fmla="*/ 0 w 396"/>
                <a:gd name="T4" fmla="*/ 0 w 396"/>
                <a:gd name="T5" fmla="*/ 0 w 396"/>
                <a:gd name="T6" fmla="*/ 1 w 396"/>
                <a:gd name="T7" fmla="*/ 0 w 396"/>
                <a:gd name="T8" fmla="*/ 1 w 39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96">
                  <a:moveTo>
                    <a:pt x="396" y="0"/>
                  </a:moveTo>
                  <a:cubicBezTo>
                    <a:pt x="396" y="0"/>
                    <a:pt x="396" y="0"/>
                    <a:pt x="396" y="0"/>
                  </a:cubicBezTo>
                  <a:cubicBezTo>
                    <a:pt x="396" y="0"/>
                    <a:pt x="396" y="0"/>
                    <a:pt x="396"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4" name="îṡlide"/>
            <p:cNvSpPr/>
            <p:nvPr/>
          </p:nvSpPr>
          <p:spPr bwMode="auto">
            <a:xfrm>
              <a:off x="6773938" y="3248065"/>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5" name="iŝľidê"/>
            <p:cNvSpPr/>
            <p:nvPr/>
          </p:nvSpPr>
          <p:spPr bwMode="auto">
            <a:xfrm>
              <a:off x="5591576" y="3248065"/>
              <a:ext cx="18591" cy="8676"/>
            </a:xfrm>
            <a:custGeom>
              <a:avLst/>
              <a:gdLst>
                <a:gd name="T0" fmla="*/ 0 w 6"/>
                <a:gd name="T1" fmla="*/ 3 h 3"/>
                <a:gd name="T2" fmla="*/ 0 w 6"/>
                <a:gd name="T3" fmla="*/ 3 h 3"/>
                <a:gd name="T4" fmla="*/ 0 w 6"/>
                <a:gd name="T5" fmla="*/ 3 h 3"/>
                <a:gd name="T6" fmla="*/ 6 w 6"/>
                <a:gd name="T7" fmla="*/ 0 h 3"/>
                <a:gd name="T8" fmla="*/ 0 w 6"/>
                <a:gd name="T9" fmla="*/ 3 h 3"/>
                <a:gd name="T10" fmla="*/ 6 w 6"/>
                <a:gd name="T11" fmla="*/ 0 h 3"/>
                <a:gd name="T12" fmla="*/ 6 w 6"/>
                <a:gd name="T13" fmla="*/ 0 h 3"/>
                <a:gd name="T14" fmla="*/ 6 w 6"/>
                <a:gd name="T15" fmla="*/ 0 h 3"/>
                <a:gd name="T16" fmla="*/ 6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3"/>
                  </a:moveTo>
                  <a:cubicBezTo>
                    <a:pt x="0" y="3"/>
                    <a:pt x="0" y="3"/>
                    <a:pt x="0" y="3"/>
                  </a:cubicBezTo>
                  <a:cubicBezTo>
                    <a:pt x="0" y="3"/>
                    <a:pt x="0" y="3"/>
                    <a:pt x="0" y="3"/>
                  </a:cubicBezTo>
                  <a:moveTo>
                    <a:pt x="6" y="0"/>
                  </a:moveTo>
                  <a:cubicBezTo>
                    <a:pt x="4" y="1"/>
                    <a:pt x="2" y="2"/>
                    <a:pt x="0" y="3"/>
                  </a:cubicBezTo>
                  <a:cubicBezTo>
                    <a:pt x="2" y="2"/>
                    <a:pt x="4" y="1"/>
                    <a:pt x="6" y="0"/>
                  </a:cubicBezTo>
                  <a:moveTo>
                    <a:pt x="6" y="0"/>
                  </a:moveTo>
                  <a:cubicBezTo>
                    <a:pt x="6" y="0"/>
                    <a:pt x="6" y="0"/>
                    <a:pt x="6" y="0"/>
                  </a:cubicBezTo>
                  <a:cubicBezTo>
                    <a:pt x="6" y="0"/>
                    <a:pt x="6" y="0"/>
                    <a:pt x="6"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6" name="i$liḍé"/>
            <p:cNvSpPr/>
            <p:nvPr/>
          </p:nvSpPr>
          <p:spPr bwMode="auto">
            <a:xfrm>
              <a:off x="5175147" y="3248065"/>
              <a:ext cx="2206082" cy="901024"/>
            </a:xfrm>
            <a:custGeom>
              <a:avLst/>
              <a:gdLst>
                <a:gd name="T0" fmla="*/ 226 w 751"/>
                <a:gd name="T1" fmla="*/ 51 h 307"/>
                <a:gd name="T2" fmla="*/ 75 w 751"/>
                <a:gd name="T3" fmla="*/ 150 h 307"/>
                <a:gd name="T4" fmla="*/ 0 w 751"/>
                <a:gd name="T5" fmla="*/ 249 h 307"/>
                <a:gd name="T6" fmla="*/ 35 w 751"/>
                <a:gd name="T7" fmla="*/ 210 h 307"/>
                <a:gd name="T8" fmla="*/ 216 w 751"/>
                <a:gd name="T9" fmla="*/ 100 h 307"/>
                <a:gd name="T10" fmla="*/ 226 w 751"/>
                <a:gd name="T11" fmla="*/ 51 h 307"/>
                <a:gd name="T12" fmla="*/ 386 w 751"/>
                <a:gd name="T13" fmla="*/ 21 h 307"/>
                <a:gd name="T14" fmla="*/ 236 w 751"/>
                <a:gd name="T15" fmla="*/ 48 h 307"/>
                <a:gd name="T16" fmla="*/ 226 w 751"/>
                <a:gd name="T17" fmla="*/ 97 h 307"/>
                <a:gd name="T18" fmla="*/ 356 w 751"/>
                <a:gd name="T19" fmla="*/ 77 h 307"/>
                <a:gd name="T20" fmla="*/ 465 w 751"/>
                <a:gd name="T21" fmla="*/ 91 h 307"/>
                <a:gd name="T22" fmla="*/ 451 w 751"/>
                <a:gd name="T23" fmla="*/ 26 h 307"/>
                <a:gd name="T24" fmla="*/ 386 w 751"/>
                <a:gd name="T25" fmla="*/ 21 h 307"/>
                <a:gd name="T26" fmla="*/ 545 w 751"/>
                <a:gd name="T27" fmla="*/ 0 h 307"/>
                <a:gd name="T28" fmla="*/ 699 w 751"/>
                <a:gd name="T29" fmla="*/ 153 h 307"/>
                <a:gd name="T30" fmla="*/ 696 w 751"/>
                <a:gd name="T31" fmla="*/ 150 h 307"/>
                <a:gd name="T32" fmla="*/ 460 w 751"/>
                <a:gd name="T33" fmla="*/ 28 h 307"/>
                <a:gd name="T34" fmla="*/ 474 w 751"/>
                <a:gd name="T35" fmla="*/ 93 h 307"/>
                <a:gd name="T36" fmla="*/ 677 w 751"/>
                <a:gd name="T37" fmla="*/ 210 h 307"/>
                <a:gd name="T38" fmla="*/ 751 w 751"/>
                <a:gd name="T39" fmla="*/ 307 h 307"/>
                <a:gd name="T40" fmla="*/ 545 w 751"/>
                <a:gd name="T41" fmla="*/ 0 h 307"/>
                <a:gd name="T42" fmla="*/ 544 w 751"/>
                <a:gd name="T43" fmla="*/ 0 h 307"/>
                <a:gd name="T44" fmla="*/ 545 w 751"/>
                <a:gd name="T45" fmla="*/ 0 h 307"/>
                <a:gd name="T46" fmla="*/ 544 w 751"/>
                <a:gd name="T47" fmla="*/ 0 h 307"/>
                <a:gd name="T48" fmla="*/ 544 w 751"/>
                <a:gd name="T49" fmla="*/ 0 h 307"/>
                <a:gd name="T50" fmla="*/ 544 w 751"/>
                <a:gd name="T51" fmla="*/ 0 h 307"/>
                <a:gd name="T52" fmla="*/ 544 w 751"/>
                <a:gd name="T53" fmla="*/ 0 h 307"/>
                <a:gd name="T54" fmla="*/ 148 w 751"/>
                <a:gd name="T55" fmla="*/ 0 h 307"/>
                <a:gd name="T56" fmla="*/ 148 w 751"/>
                <a:gd name="T57" fmla="*/ 0 h 307"/>
                <a:gd name="T58" fmla="*/ 148 w 751"/>
                <a:gd name="T59" fmla="*/ 0 h 307"/>
                <a:gd name="T60" fmla="*/ 148 w 751"/>
                <a:gd name="T61" fmla="*/ 0 h 307"/>
                <a:gd name="T62" fmla="*/ 142 w 751"/>
                <a:gd name="T63" fmla="*/ 3 h 307"/>
                <a:gd name="T64" fmla="*/ 142 w 751"/>
                <a:gd name="T65" fmla="*/ 3 h 307"/>
                <a:gd name="T66" fmla="*/ 142 w 751"/>
                <a:gd name="T67" fmla="*/ 3 h 307"/>
                <a:gd name="T68" fmla="*/ 142 w 751"/>
                <a:gd name="T69" fmla="*/ 3 h 307"/>
                <a:gd name="T70" fmla="*/ 148 w 751"/>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307">
                  <a:moveTo>
                    <a:pt x="226" y="51"/>
                  </a:moveTo>
                  <a:cubicBezTo>
                    <a:pt x="170" y="73"/>
                    <a:pt x="118" y="107"/>
                    <a:pt x="75" y="150"/>
                  </a:cubicBezTo>
                  <a:cubicBezTo>
                    <a:pt x="45" y="180"/>
                    <a:pt x="20" y="213"/>
                    <a:pt x="0" y="249"/>
                  </a:cubicBezTo>
                  <a:cubicBezTo>
                    <a:pt x="11" y="236"/>
                    <a:pt x="23" y="223"/>
                    <a:pt x="35" y="210"/>
                  </a:cubicBezTo>
                  <a:cubicBezTo>
                    <a:pt x="86" y="159"/>
                    <a:pt x="148" y="122"/>
                    <a:pt x="216" y="100"/>
                  </a:cubicBezTo>
                  <a:cubicBezTo>
                    <a:pt x="226" y="51"/>
                    <a:pt x="226" y="51"/>
                    <a:pt x="226" y="51"/>
                  </a:cubicBezTo>
                  <a:moveTo>
                    <a:pt x="386" y="21"/>
                  </a:moveTo>
                  <a:cubicBezTo>
                    <a:pt x="334" y="21"/>
                    <a:pt x="284" y="31"/>
                    <a:pt x="236" y="48"/>
                  </a:cubicBezTo>
                  <a:cubicBezTo>
                    <a:pt x="226" y="97"/>
                    <a:pt x="226" y="97"/>
                    <a:pt x="226" y="97"/>
                  </a:cubicBezTo>
                  <a:cubicBezTo>
                    <a:pt x="268" y="84"/>
                    <a:pt x="312" y="77"/>
                    <a:pt x="356" y="77"/>
                  </a:cubicBezTo>
                  <a:cubicBezTo>
                    <a:pt x="393" y="77"/>
                    <a:pt x="429" y="82"/>
                    <a:pt x="465" y="91"/>
                  </a:cubicBezTo>
                  <a:cubicBezTo>
                    <a:pt x="451" y="26"/>
                    <a:pt x="451" y="26"/>
                    <a:pt x="451" y="26"/>
                  </a:cubicBezTo>
                  <a:cubicBezTo>
                    <a:pt x="429" y="23"/>
                    <a:pt x="408" y="21"/>
                    <a:pt x="386" y="21"/>
                  </a:cubicBezTo>
                  <a:moveTo>
                    <a:pt x="545" y="0"/>
                  </a:moveTo>
                  <a:cubicBezTo>
                    <a:pt x="609" y="36"/>
                    <a:pt x="663" y="89"/>
                    <a:pt x="699" y="153"/>
                  </a:cubicBezTo>
                  <a:cubicBezTo>
                    <a:pt x="698" y="152"/>
                    <a:pt x="697" y="151"/>
                    <a:pt x="696" y="150"/>
                  </a:cubicBezTo>
                  <a:cubicBezTo>
                    <a:pt x="632" y="86"/>
                    <a:pt x="549" y="43"/>
                    <a:pt x="460" y="28"/>
                  </a:cubicBezTo>
                  <a:cubicBezTo>
                    <a:pt x="474" y="93"/>
                    <a:pt x="474" y="93"/>
                    <a:pt x="474" y="93"/>
                  </a:cubicBezTo>
                  <a:cubicBezTo>
                    <a:pt x="550" y="114"/>
                    <a:pt x="620" y="154"/>
                    <a:pt x="677" y="210"/>
                  </a:cubicBezTo>
                  <a:cubicBezTo>
                    <a:pt x="706" y="239"/>
                    <a:pt x="731" y="272"/>
                    <a:pt x="751" y="307"/>
                  </a:cubicBezTo>
                  <a:cubicBezTo>
                    <a:pt x="735" y="175"/>
                    <a:pt x="656" y="63"/>
                    <a:pt x="545" y="0"/>
                  </a:cubicBezTo>
                  <a:moveTo>
                    <a:pt x="544" y="0"/>
                  </a:moveTo>
                  <a:cubicBezTo>
                    <a:pt x="545" y="0"/>
                    <a:pt x="545" y="0"/>
                    <a:pt x="545" y="0"/>
                  </a:cubicBezTo>
                  <a:cubicBezTo>
                    <a:pt x="545" y="0"/>
                    <a:pt x="545" y="0"/>
                    <a:pt x="544" y="0"/>
                  </a:cubicBezTo>
                  <a:moveTo>
                    <a:pt x="544" y="0"/>
                  </a:moveTo>
                  <a:cubicBezTo>
                    <a:pt x="544" y="0"/>
                    <a:pt x="544" y="0"/>
                    <a:pt x="544" y="0"/>
                  </a:cubicBezTo>
                  <a:cubicBezTo>
                    <a:pt x="544" y="0"/>
                    <a:pt x="544" y="0"/>
                    <a:pt x="544" y="0"/>
                  </a:cubicBezTo>
                  <a:moveTo>
                    <a:pt x="148" y="0"/>
                  </a:moveTo>
                  <a:cubicBezTo>
                    <a:pt x="148" y="0"/>
                    <a:pt x="148" y="0"/>
                    <a:pt x="148" y="0"/>
                  </a:cubicBezTo>
                  <a:cubicBezTo>
                    <a:pt x="148" y="0"/>
                    <a:pt x="148" y="0"/>
                    <a:pt x="148" y="0"/>
                  </a:cubicBezTo>
                  <a:cubicBezTo>
                    <a:pt x="148" y="0"/>
                    <a:pt x="148" y="0"/>
                    <a:pt x="148" y="0"/>
                  </a:cubicBezTo>
                  <a:cubicBezTo>
                    <a:pt x="146" y="1"/>
                    <a:pt x="144" y="2"/>
                    <a:pt x="142" y="3"/>
                  </a:cubicBezTo>
                  <a:cubicBezTo>
                    <a:pt x="142" y="3"/>
                    <a:pt x="142" y="3"/>
                    <a:pt x="142" y="3"/>
                  </a:cubicBezTo>
                  <a:cubicBezTo>
                    <a:pt x="142" y="3"/>
                    <a:pt x="142" y="3"/>
                    <a:pt x="142" y="3"/>
                  </a:cubicBezTo>
                  <a:cubicBezTo>
                    <a:pt x="142" y="3"/>
                    <a:pt x="142" y="3"/>
                    <a:pt x="142" y="3"/>
                  </a:cubicBezTo>
                  <a:cubicBezTo>
                    <a:pt x="144" y="2"/>
                    <a:pt x="146" y="1"/>
                    <a:pt x="148"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7" name="ïṩḻîḍé"/>
            <p:cNvSpPr/>
            <p:nvPr/>
          </p:nvSpPr>
          <p:spPr bwMode="auto">
            <a:xfrm>
              <a:off x="5591576" y="32567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8" name="î$1ïḓe"/>
            <p:cNvSpPr/>
            <p:nvPr/>
          </p:nvSpPr>
          <p:spPr bwMode="auto">
            <a:xfrm>
              <a:off x="5591576" y="3256741"/>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9" name="ïsľiḍe"/>
            <p:cNvSpPr/>
            <p:nvPr/>
          </p:nvSpPr>
          <p:spPr bwMode="auto">
            <a:xfrm>
              <a:off x="5591576" y="3256741"/>
              <a:ext cx="0" cy="37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0" name="iṡļïḋè"/>
            <p:cNvSpPr/>
            <p:nvPr/>
          </p:nvSpPr>
          <p:spPr bwMode="auto">
            <a:xfrm>
              <a:off x="5591576" y="3256741"/>
              <a:ext cx="0" cy="371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1" name="iśḷiḓe"/>
            <p:cNvSpPr/>
            <p:nvPr/>
          </p:nvSpPr>
          <p:spPr bwMode="auto">
            <a:xfrm>
              <a:off x="5589098" y="3260458"/>
              <a:ext cx="24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2" name="íSḷïdè"/>
            <p:cNvSpPr/>
            <p:nvPr/>
          </p:nvSpPr>
          <p:spPr bwMode="auto">
            <a:xfrm>
              <a:off x="5589098" y="3260458"/>
              <a:ext cx="2479"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3" name="îşḻîḍ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4" name="iṡḻiḍ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5" name="íşḷiď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6" name="işlîḑe"/>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7" name="ïṣľiḍé"/>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8" name="íşḻiḑé"/>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19" name="iṣḻïḓê"/>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0" name="íšḻïḑ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1" name="í$lïḓe"/>
            <p:cNvSpPr/>
            <p:nvPr/>
          </p:nvSpPr>
          <p:spPr bwMode="auto">
            <a:xfrm>
              <a:off x="5589098"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2" name="işľïḓê"/>
            <p:cNvSpPr/>
            <p:nvPr/>
          </p:nvSpPr>
          <p:spPr bwMode="auto">
            <a:xfrm>
              <a:off x="5589098"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3" name="ísḻiďè"/>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4" name="ï$ľid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5" name="iślíḋ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6" name="iSḻîḓe"/>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7" name="îṥlïdé"/>
            <p:cNvSpPr/>
            <p:nvPr/>
          </p:nvSpPr>
          <p:spPr bwMode="auto">
            <a:xfrm>
              <a:off x="5586619" y="32604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8" name="iśḻiḍé"/>
            <p:cNvSpPr/>
            <p:nvPr/>
          </p:nvSpPr>
          <p:spPr bwMode="auto">
            <a:xfrm>
              <a:off x="5586619" y="3260458"/>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9" name="ïsḻíďè"/>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0" name="íslïḑé"/>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1" name="ïṣḷîḓé"/>
            <p:cNvSpPr/>
            <p:nvPr/>
          </p:nvSpPr>
          <p:spPr bwMode="auto">
            <a:xfrm>
              <a:off x="5586619"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2" name="ïŝľïḓè"/>
            <p:cNvSpPr/>
            <p:nvPr/>
          </p:nvSpPr>
          <p:spPr bwMode="auto">
            <a:xfrm>
              <a:off x="5586619"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3" name="is1ïdé"/>
            <p:cNvSpPr/>
            <p:nvPr/>
          </p:nvSpPr>
          <p:spPr bwMode="auto">
            <a:xfrm>
              <a:off x="5582901" y="3262937"/>
              <a:ext cx="371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4" name="íSḻîḑe"/>
            <p:cNvSpPr/>
            <p:nvPr/>
          </p:nvSpPr>
          <p:spPr bwMode="auto">
            <a:xfrm>
              <a:off x="5582901" y="3262937"/>
              <a:ext cx="371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5" name="îŝ1îḍ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6" name="ïṣḻîďè"/>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7" name="ïṩļíd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8" name="işľî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9" name="íṡ1îḓ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0" name="î$1îď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1" name="îśľïďe"/>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2" name="íṥlîdé"/>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3" name="işḻíḑé"/>
            <p:cNvSpPr/>
            <p:nvPr/>
          </p:nvSpPr>
          <p:spPr bwMode="auto">
            <a:xfrm>
              <a:off x="5582901" y="32629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4" name="î$ľiḋê"/>
            <p:cNvSpPr/>
            <p:nvPr/>
          </p:nvSpPr>
          <p:spPr bwMode="auto">
            <a:xfrm>
              <a:off x="5582901" y="3262937"/>
              <a:ext cx="1239" cy="1239"/>
            </a:xfrm>
            <a:prstGeom prst="ellipse">
              <a:avLst/>
            </a:pr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5" name="îṡḻídé"/>
            <p:cNvSpPr/>
            <p:nvPr/>
          </p:nvSpPr>
          <p:spPr bwMode="auto">
            <a:xfrm>
              <a:off x="5580422" y="3262937"/>
              <a:ext cx="0" cy="2479"/>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6" name="í$ľîḓê"/>
            <p:cNvSpPr/>
            <p:nvPr/>
          </p:nvSpPr>
          <p:spPr bwMode="auto">
            <a:xfrm>
              <a:off x="6770219" y="3245587"/>
              <a:ext cx="0" cy="2479"/>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7" name="íṡ1ídé"/>
            <p:cNvSpPr/>
            <p:nvPr/>
          </p:nvSpPr>
          <p:spPr bwMode="auto">
            <a:xfrm>
              <a:off x="5612645" y="3248065"/>
              <a:ext cx="1161292" cy="0"/>
            </a:xfrm>
            <a:custGeom>
              <a:avLst/>
              <a:gdLst>
                <a:gd name="T0" fmla="*/ 395 w 395"/>
                <a:gd name="T1" fmla="*/ 395 w 395"/>
                <a:gd name="T2" fmla="*/ 395 w 395"/>
                <a:gd name="T3" fmla="*/ 0 w 395"/>
                <a:gd name="T4" fmla="*/ 0 w 395"/>
                <a:gd name="T5" fmla="*/ 0 w 395"/>
              </a:gdLst>
              <a:ahLst/>
              <a:cxnLst>
                <a:cxn ang="0">
                  <a:pos x="T0" y="0"/>
                </a:cxn>
                <a:cxn ang="0">
                  <a:pos x="T1" y="0"/>
                </a:cxn>
                <a:cxn ang="0">
                  <a:pos x="T2" y="0"/>
                </a:cxn>
                <a:cxn ang="0">
                  <a:pos x="T3" y="0"/>
                </a:cxn>
                <a:cxn ang="0">
                  <a:pos x="T4" y="0"/>
                </a:cxn>
                <a:cxn ang="0">
                  <a:pos x="T5" y="0"/>
                </a:cxn>
              </a:cxnLst>
              <a:rect l="0" t="0" r="r" b="b"/>
              <a:pathLst>
                <a:path w="395">
                  <a:moveTo>
                    <a:pt x="395" y="0"/>
                  </a:moveTo>
                  <a:cubicBezTo>
                    <a:pt x="395" y="0"/>
                    <a:pt x="395" y="0"/>
                    <a:pt x="395" y="0"/>
                  </a:cubicBezTo>
                  <a:cubicBezTo>
                    <a:pt x="395" y="0"/>
                    <a:pt x="395" y="0"/>
                    <a:pt x="395" y="0"/>
                  </a:cubicBezTo>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8" name="îṥlíḍé"/>
            <p:cNvSpPr/>
            <p:nvPr/>
          </p:nvSpPr>
          <p:spPr bwMode="auto">
            <a:xfrm>
              <a:off x="5610167" y="32480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9" name="îśļíďê"/>
            <p:cNvSpPr/>
            <p:nvPr/>
          </p:nvSpPr>
          <p:spPr bwMode="auto">
            <a:xfrm>
              <a:off x="5580422" y="3248065"/>
              <a:ext cx="1195995" cy="17352"/>
            </a:xfrm>
            <a:custGeom>
              <a:avLst/>
              <a:gdLst>
                <a:gd name="T0" fmla="*/ 0 w 407"/>
                <a:gd name="T1" fmla="*/ 6 h 6"/>
                <a:gd name="T2" fmla="*/ 0 w 407"/>
                <a:gd name="T3" fmla="*/ 6 h 6"/>
                <a:gd name="T4" fmla="*/ 0 w 407"/>
                <a:gd name="T5" fmla="*/ 6 h 6"/>
                <a:gd name="T6" fmla="*/ 0 w 407"/>
                <a:gd name="T7" fmla="*/ 6 h 6"/>
                <a:gd name="T8" fmla="*/ 0 w 407"/>
                <a:gd name="T9" fmla="*/ 5 h 6"/>
                <a:gd name="T10" fmla="*/ 0 w 407"/>
                <a:gd name="T11" fmla="*/ 5 h 6"/>
                <a:gd name="T12" fmla="*/ 0 w 407"/>
                <a:gd name="T13" fmla="*/ 5 h 6"/>
                <a:gd name="T14" fmla="*/ 1 w 407"/>
                <a:gd name="T15" fmla="*/ 5 h 6"/>
                <a:gd name="T16" fmla="*/ 1 w 407"/>
                <a:gd name="T17" fmla="*/ 5 h 6"/>
                <a:gd name="T18" fmla="*/ 1 w 407"/>
                <a:gd name="T19" fmla="*/ 5 h 6"/>
                <a:gd name="T20" fmla="*/ 1 w 407"/>
                <a:gd name="T21" fmla="*/ 5 h 6"/>
                <a:gd name="T22" fmla="*/ 1 w 407"/>
                <a:gd name="T23" fmla="*/ 5 h 6"/>
                <a:gd name="T24" fmla="*/ 1 w 407"/>
                <a:gd name="T25" fmla="*/ 5 h 6"/>
                <a:gd name="T26" fmla="*/ 1 w 407"/>
                <a:gd name="T27" fmla="*/ 5 h 6"/>
                <a:gd name="T28" fmla="*/ 1 w 407"/>
                <a:gd name="T29" fmla="*/ 5 h 6"/>
                <a:gd name="T30" fmla="*/ 2 w 407"/>
                <a:gd name="T31" fmla="*/ 5 h 6"/>
                <a:gd name="T32" fmla="*/ 2 w 407"/>
                <a:gd name="T33" fmla="*/ 5 h 6"/>
                <a:gd name="T34" fmla="*/ 2 w 407"/>
                <a:gd name="T35" fmla="*/ 5 h 6"/>
                <a:gd name="T36" fmla="*/ 2 w 407"/>
                <a:gd name="T37" fmla="*/ 5 h 6"/>
                <a:gd name="T38" fmla="*/ 2 w 407"/>
                <a:gd name="T39" fmla="*/ 4 h 6"/>
                <a:gd name="T40" fmla="*/ 2 w 407"/>
                <a:gd name="T41" fmla="*/ 4 h 6"/>
                <a:gd name="T42" fmla="*/ 2 w 407"/>
                <a:gd name="T43" fmla="*/ 4 h 6"/>
                <a:gd name="T44" fmla="*/ 3 w 407"/>
                <a:gd name="T45" fmla="*/ 4 h 6"/>
                <a:gd name="T46" fmla="*/ 3 w 407"/>
                <a:gd name="T47" fmla="*/ 4 h 6"/>
                <a:gd name="T48" fmla="*/ 3 w 407"/>
                <a:gd name="T49" fmla="*/ 4 h 6"/>
                <a:gd name="T50" fmla="*/ 3 w 407"/>
                <a:gd name="T51" fmla="*/ 4 h 6"/>
                <a:gd name="T52" fmla="*/ 3 w 407"/>
                <a:gd name="T53" fmla="*/ 4 h 6"/>
                <a:gd name="T54" fmla="*/ 3 w 407"/>
                <a:gd name="T55" fmla="*/ 4 h 6"/>
                <a:gd name="T56" fmla="*/ 3 w 407"/>
                <a:gd name="T57" fmla="*/ 4 h 6"/>
                <a:gd name="T58" fmla="*/ 3 w 407"/>
                <a:gd name="T59" fmla="*/ 4 h 6"/>
                <a:gd name="T60" fmla="*/ 3 w 407"/>
                <a:gd name="T61" fmla="*/ 4 h 6"/>
                <a:gd name="T62" fmla="*/ 4 w 407"/>
                <a:gd name="T63" fmla="*/ 4 h 6"/>
                <a:gd name="T64" fmla="*/ 4 w 407"/>
                <a:gd name="T65" fmla="*/ 4 h 6"/>
                <a:gd name="T66" fmla="*/ 4 w 407"/>
                <a:gd name="T67" fmla="*/ 3 h 6"/>
                <a:gd name="T68" fmla="*/ 4 w 407"/>
                <a:gd name="T69" fmla="*/ 3 h 6"/>
                <a:gd name="T70" fmla="*/ 4 w 407"/>
                <a:gd name="T71" fmla="*/ 3 h 6"/>
                <a:gd name="T72" fmla="*/ 407 w 407"/>
                <a:gd name="T73" fmla="*/ 0 h 6"/>
                <a:gd name="T74" fmla="*/ 406 w 407"/>
                <a:gd name="T75" fmla="*/ 0 h 6"/>
                <a:gd name="T76" fmla="*/ 406 w 407"/>
                <a:gd name="T77" fmla="*/ 0 h 6"/>
                <a:gd name="T78" fmla="*/ 406 w 407"/>
                <a:gd name="T79" fmla="*/ 0 h 6"/>
                <a:gd name="T80" fmla="*/ 10 w 407"/>
                <a:gd name="T81" fmla="*/ 0 h 6"/>
                <a:gd name="T82" fmla="*/ 10 w 407"/>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6"/>
                  </a:cubicBezTo>
                  <a:cubicBezTo>
                    <a:pt x="0" y="5"/>
                    <a:pt x="0" y="5"/>
                    <a:pt x="0" y="5"/>
                  </a:cubicBezTo>
                  <a:moveTo>
                    <a:pt x="1" y="5"/>
                  </a:moveTo>
                  <a:cubicBezTo>
                    <a:pt x="1" y="5"/>
                    <a:pt x="0" y="5"/>
                    <a:pt x="0" y="5"/>
                  </a:cubicBezTo>
                  <a:cubicBezTo>
                    <a:pt x="0" y="5"/>
                    <a:pt x="0"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4"/>
                  </a:moveTo>
                  <a:cubicBezTo>
                    <a:pt x="2" y="4"/>
                    <a:pt x="2" y="5"/>
                    <a:pt x="2" y="5"/>
                  </a:cubicBezTo>
                  <a:cubicBezTo>
                    <a:pt x="2" y="5"/>
                    <a:pt x="2" y="4"/>
                    <a:pt x="2" y="4"/>
                  </a:cubicBezTo>
                  <a:moveTo>
                    <a:pt x="2" y="4"/>
                  </a:moveTo>
                  <a:cubicBezTo>
                    <a:pt x="2" y="4"/>
                    <a:pt x="2" y="4"/>
                    <a:pt x="2" y="4"/>
                  </a:cubicBezTo>
                  <a:cubicBezTo>
                    <a:pt x="2" y="4"/>
                    <a:pt x="2" y="4"/>
                    <a:pt x="2" y="4"/>
                  </a:cubicBezTo>
                  <a:moveTo>
                    <a:pt x="2" y="4"/>
                  </a:moveTo>
                  <a:cubicBezTo>
                    <a:pt x="2" y="4"/>
                    <a:pt x="2" y="4"/>
                    <a:pt x="2" y="4"/>
                  </a:cubicBezTo>
                  <a:cubicBezTo>
                    <a:pt x="2" y="4"/>
                    <a:pt x="2" y="4"/>
                    <a:pt x="2" y="4"/>
                  </a:cubicBezTo>
                  <a:moveTo>
                    <a:pt x="3" y="4"/>
                  </a:moveTo>
                  <a:cubicBezTo>
                    <a:pt x="2" y="4"/>
                    <a:pt x="2" y="4"/>
                    <a:pt x="2" y="4"/>
                  </a:cubicBezTo>
                  <a:cubicBezTo>
                    <a:pt x="2" y="4"/>
                    <a:pt x="2"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4" y="4"/>
                  </a:moveTo>
                  <a:cubicBezTo>
                    <a:pt x="4" y="4"/>
                    <a:pt x="4" y="4"/>
                    <a:pt x="4" y="4"/>
                  </a:cubicBezTo>
                  <a:cubicBezTo>
                    <a:pt x="4" y="4"/>
                    <a:pt x="4" y="4"/>
                    <a:pt x="4" y="4"/>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07" y="0"/>
                  </a:moveTo>
                  <a:cubicBezTo>
                    <a:pt x="407" y="0"/>
                    <a:pt x="407" y="0"/>
                    <a:pt x="407" y="0"/>
                  </a:cubicBezTo>
                  <a:cubicBezTo>
                    <a:pt x="407" y="0"/>
                    <a:pt x="407" y="0"/>
                    <a:pt x="407" y="0"/>
                  </a:cubicBezTo>
                  <a:moveTo>
                    <a:pt x="406" y="0"/>
                  </a:moveTo>
                  <a:cubicBezTo>
                    <a:pt x="406" y="0"/>
                    <a:pt x="406" y="0"/>
                    <a:pt x="406" y="0"/>
                  </a:cubicBezTo>
                  <a:cubicBezTo>
                    <a:pt x="406" y="0"/>
                    <a:pt x="406" y="0"/>
                    <a:pt x="406" y="0"/>
                  </a:cubicBezTo>
                  <a:moveTo>
                    <a:pt x="406" y="0"/>
                  </a:moveTo>
                  <a:cubicBezTo>
                    <a:pt x="406" y="0"/>
                    <a:pt x="406" y="0"/>
                    <a:pt x="406" y="0"/>
                  </a:cubicBezTo>
                  <a:cubicBezTo>
                    <a:pt x="406" y="0"/>
                    <a:pt x="406" y="0"/>
                    <a:pt x="406" y="0"/>
                  </a:cubicBezTo>
                  <a:moveTo>
                    <a:pt x="10" y="0"/>
                  </a:moveTo>
                  <a:cubicBezTo>
                    <a:pt x="10" y="0"/>
                    <a:pt x="10" y="0"/>
                    <a:pt x="10" y="0"/>
                  </a:cubicBezTo>
                  <a:cubicBezTo>
                    <a:pt x="10" y="0"/>
                    <a:pt x="10" y="0"/>
                    <a:pt x="10" y="0"/>
                  </a:cubicBezTo>
                  <a:cubicBezTo>
                    <a:pt x="10" y="0"/>
                    <a:pt x="10" y="0"/>
                    <a:pt x="1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0" name="íṡ1íḋé"/>
            <p:cNvSpPr/>
            <p:nvPr/>
          </p:nvSpPr>
          <p:spPr bwMode="auto">
            <a:xfrm>
              <a:off x="4992959" y="4292856"/>
              <a:ext cx="0" cy="2479"/>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FFF2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1" name="isľîḋê"/>
            <p:cNvSpPr/>
            <p:nvPr/>
          </p:nvSpPr>
          <p:spPr bwMode="auto">
            <a:xfrm>
              <a:off x="4992959" y="3265416"/>
              <a:ext cx="587462" cy="1267878"/>
            </a:xfrm>
            <a:custGeom>
              <a:avLst/>
              <a:gdLst>
                <a:gd name="T0" fmla="*/ 200 w 200"/>
                <a:gd name="T1" fmla="*/ 0 h 432"/>
                <a:gd name="T2" fmla="*/ 0 w 200"/>
                <a:gd name="T3" fmla="*/ 350 h 432"/>
                <a:gd name="T4" fmla="*/ 0 w 200"/>
                <a:gd name="T5" fmla="*/ 350 h 432"/>
                <a:gd name="T6" fmla="*/ 0 w 200"/>
                <a:gd name="T7" fmla="*/ 350 h 432"/>
                <a:gd name="T8" fmla="*/ 0 w 200"/>
                <a:gd name="T9" fmla="*/ 351 h 432"/>
                <a:gd name="T10" fmla="*/ 0 w 200"/>
                <a:gd name="T11" fmla="*/ 351 h 432"/>
                <a:gd name="T12" fmla="*/ 0 w 200"/>
                <a:gd name="T13" fmla="*/ 351 h 432"/>
                <a:gd name="T14" fmla="*/ 9 w 200"/>
                <a:gd name="T15" fmla="*/ 432 h 432"/>
                <a:gd name="T16" fmla="*/ 62 w 200"/>
                <a:gd name="T17" fmla="*/ 243 h 432"/>
                <a:gd name="T18" fmla="*/ 1 w 200"/>
                <a:gd name="T19" fmla="*/ 348 h 432"/>
                <a:gd name="T20" fmla="*/ 200 w 200"/>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32">
                  <a:moveTo>
                    <a:pt x="200" y="0"/>
                  </a:moveTo>
                  <a:cubicBezTo>
                    <a:pt x="80" y="71"/>
                    <a:pt x="0" y="201"/>
                    <a:pt x="0" y="350"/>
                  </a:cubicBezTo>
                  <a:cubicBezTo>
                    <a:pt x="0" y="350"/>
                    <a:pt x="0" y="350"/>
                    <a:pt x="0" y="350"/>
                  </a:cubicBezTo>
                  <a:cubicBezTo>
                    <a:pt x="0" y="350"/>
                    <a:pt x="0" y="350"/>
                    <a:pt x="0" y="350"/>
                  </a:cubicBezTo>
                  <a:cubicBezTo>
                    <a:pt x="0" y="350"/>
                    <a:pt x="0" y="350"/>
                    <a:pt x="0" y="351"/>
                  </a:cubicBezTo>
                  <a:cubicBezTo>
                    <a:pt x="0" y="351"/>
                    <a:pt x="0" y="351"/>
                    <a:pt x="0" y="351"/>
                  </a:cubicBezTo>
                  <a:cubicBezTo>
                    <a:pt x="0" y="351"/>
                    <a:pt x="0" y="351"/>
                    <a:pt x="0" y="351"/>
                  </a:cubicBezTo>
                  <a:cubicBezTo>
                    <a:pt x="1" y="379"/>
                    <a:pt x="3" y="406"/>
                    <a:pt x="9" y="432"/>
                  </a:cubicBezTo>
                  <a:cubicBezTo>
                    <a:pt x="12" y="366"/>
                    <a:pt x="31" y="301"/>
                    <a:pt x="62" y="243"/>
                  </a:cubicBezTo>
                  <a:cubicBezTo>
                    <a:pt x="37" y="276"/>
                    <a:pt x="16" y="311"/>
                    <a:pt x="1" y="348"/>
                  </a:cubicBezTo>
                  <a:cubicBezTo>
                    <a:pt x="1" y="200"/>
                    <a:pt x="81" y="71"/>
                    <a:pt x="200" y="0"/>
                  </a:cubicBezTo>
                </a:path>
              </a:pathLst>
            </a:custGeom>
            <a:solidFill>
              <a:srgbClr val="FFC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2" name="iṡliďe"/>
            <p:cNvSpPr/>
            <p:nvPr/>
          </p:nvSpPr>
          <p:spPr bwMode="auto">
            <a:xfrm>
              <a:off x="4995438" y="2972924"/>
              <a:ext cx="2233349" cy="1313735"/>
            </a:xfrm>
            <a:custGeom>
              <a:avLst/>
              <a:gdLst>
                <a:gd name="T0" fmla="*/ 328 w 760"/>
                <a:gd name="T1" fmla="*/ 0 h 448"/>
                <a:gd name="T2" fmla="*/ 447 w 760"/>
                <a:gd name="T3" fmla="*/ 115 h 448"/>
                <a:gd name="T4" fmla="*/ 486 w 760"/>
                <a:gd name="T5" fmla="*/ 0 h 448"/>
                <a:gd name="T6" fmla="*/ 210 w 760"/>
                <a:gd name="T7" fmla="*/ 93 h 448"/>
                <a:gd name="T8" fmla="*/ 210 w 760"/>
                <a:gd name="T9" fmla="*/ 93 h 448"/>
                <a:gd name="T10" fmla="*/ 210 w 760"/>
                <a:gd name="T11" fmla="*/ 94 h 448"/>
                <a:gd name="T12" fmla="*/ 209 w 760"/>
                <a:gd name="T13" fmla="*/ 94 h 448"/>
                <a:gd name="T14" fmla="*/ 209 w 760"/>
                <a:gd name="T15" fmla="*/ 94 h 448"/>
                <a:gd name="T16" fmla="*/ 203 w 760"/>
                <a:gd name="T17" fmla="*/ 97 h 448"/>
                <a:gd name="T18" fmla="*/ 203 w 760"/>
                <a:gd name="T19" fmla="*/ 97 h 448"/>
                <a:gd name="T20" fmla="*/ 203 w 760"/>
                <a:gd name="T21" fmla="*/ 98 h 448"/>
                <a:gd name="T22" fmla="*/ 202 w 760"/>
                <a:gd name="T23" fmla="*/ 98 h 448"/>
                <a:gd name="T24" fmla="*/ 202 w 760"/>
                <a:gd name="T25" fmla="*/ 98 h 448"/>
                <a:gd name="T26" fmla="*/ 202 w 760"/>
                <a:gd name="T27" fmla="*/ 98 h 448"/>
                <a:gd name="T28" fmla="*/ 202 w 760"/>
                <a:gd name="T29" fmla="*/ 98 h 448"/>
                <a:gd name="T30" fmla="*/ 202 w 760"/>
                <a:gd name="T31" fmla="*/ 98 h 448"/>
                <a:gd name="T32" fmla="*/ 201 w 760"/>
                <a:gd name="T33" fmla="*/ 98 h 448"/>
                <a:gd name="T34" fmla="*/ 201 w 760"/>
                <a:gd name="T35" fmla="*/ 98 h 448"/>
                <a:gd name="T36" fmla="*/ 201 w 760"/>
                <a:gd name="T37" fmla="*/ 98 h 448"/>
                <a:gd name="T38" fmla="*/ 201 w 760"/>
                <a:gd name="T39" fmla="*/ 99 h 448"/>
                <a:gd name="T40" fmla="*/ 201 w 760"/>
                <a:gd name="T41" fmla="*/ 99 h 448"/>
                <a:gd name="T42" fmla="*/ 201 w 760"/>
                <a:gd name="T43" fmla="*/ 99 h 448"/>
                <a:gd name="T44" fmla="*/ 200 w 760"/>
                <a:gd name="T45" fmla="*/ 99 h 448"/>
                <a:gd name="T46" fmla="*/ 200 w 760"/>
                <a:gd name="T47" fmla="*/ 99 h 448"/>
                <a:gd name="T48" fmla="*/ 200 w 760"/>
                <a:gd name="T49" fmla="*/ 99 h 448"/>
                <a:gd name="T50" fmla="*/ 200 w 760"/>
                <a:gd name="T51" fmla="*/ 99 h 448"/>
                <a:gd name="T52" fmla="*/ 200 w 760"/>
                <a:gd name="T53" fmla="*/ 99 h 448"/>
                <a:gd name="T54" fmla="*/ 199 w 760"/>
                <a:gd name="T55" fmla="*/ 99 h 448"/>
                <a:gd name="T56" fmla="*/ 199 w 760"/>
                <a:gd name="T57" fmla="*/ 100 h 448"/>
                <a:gd name="T58" fmla="*/ 199 w 760"/>
                <a:gd name="T59" fmla="*/ 100 h 448"/>
                <a:gd name="T60" fmla="*/ 199 w 760"/>
                <a:gd name="T61" fmla="*/ 100 h 448"/>
                <a:gd name="T62" fmla="*/ 199 w 760"/>
                <a:gd name="T63" fmla="*/ 100 h 448"/>
                <a:gd name="T64" fmla="*/ 0 w 760"/>
                <a:gd name="T65" fmla="*/ 448 h 448"/>
                <a:gd name="T66" fmla="*/ 136 w 760"/>
                <a:gd name="T67" fmla="*/ 244 h 448"/>
                <a:gd name="T68" fmla="*/ 319 w 760"/>
                <a:gd name="T69" fmla="*/ 0 h 448"/>
                <a:gd name="T70" fmla="*/ 210 w 760"/>
                <a:gd name="T71" fmla="*/ 0 h 448"/>
                <a:gd name="T72" fmla="*/ 603 w 760"/>
                <a:gd name="T73" fmla="*/ 0 h 448"/>
                <a:gd name="T74" fmla="*/ 521 w 760"/>
                <a:gd name="T75" fmla="*/ 122 h 448"/>
                <a:gd name="T76" fmla="*/ 760 w 760"/>
                <a:gd name="T77" fmla="*/ 247 h 448"/>
                <a:gd name="T78" fmla="*/ 606 w 760"/>
                <a:gd name="T79" fmla="*/ 94 h 448"/>
                <a:gd name="T80" fmla="*/ 605 w 760"/>
                <a:gd name="T81" fmla="*/ 94 h 448"/>
                <a:gd name="T82" fmla="*/ 605 w 760"/>
                <a:gd name="T83" fmla="*/ 94 h 448"/>
                <a:gd name="T84" fmla="*/ 605 w 760"/>
                <a:gd name="T85" fmla="*/ 94 h 448"/>
                <a:gd name="T86" fmla="*/ 604 w 760"/>
                <a:gd name="T87" fmla="*/ 93 h 448"/>
                <a:gd name="T88" fmla="*/ 604 w 760"/>
                <a:gd name="T89" fmla="*/ 93 h 448"/>
                <a:gd name="T90" fmla="*/ 604 w 760"/>
                <a:gd name="T9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0" h="448">
                  <a:moveTo>
                    <a:pt x="486" y="0"/>
                  </a:moveTo>
                  <a:cubicBezTo>
                    <a:pt x="328" y="0"/>
                    <a:pt x="328" y="0"/>
                    <a:pt x="328" y="0"/>
                  </a:cubicBezTo>
                  <a:cubicBezTo>
                    <a:pt x="297" y="142"/>
                    <a:pt x="297" y="142"/>
                    <a:pt x="297" y="142"/>
                  </a:cubicBezTo>
                  <a:cubicBezTo>
                    <a:pt x="345" y="125"/>
                    <a:pt x="395" y="115"/>
                    <a:pt x="447" y="115"/>
                  </a:cubicBezTo>
                  <a:cubicBezTo>
                    <a:pt x="469" y="115"/>
                    <a:pt x="490" y="117"/>
                    <a:pt x="512" y="120"/>
                  </a:cubicBezTo>
                  <a:cubicBezTo>
                    <a:pt x="486" y="0"/>
                    <a:pt x="486" y="0"/>
                    <a:pt x="486" y="0"/>
                  </a:cubicBezTo>
                  <a:moveTo>
                    <a:pt x="210" y="0"/>
                  </a:moveTo>
                  <a:cubicBezTo>
                    <a:pt x="210" y="93"/>
                    <a:pt x="210" y="93"/>
                    <a:pt x="210" y="93"/>
                  </a:cubicBezTo>
                  <a:cubicBezTo>
                    <a:pt x="210" y="93"/>
                    <a:pt x="210" y="93"/>
                    <a:pt x="210" y="93"/>
                  </a:cubicBezTo>
                  <a:cubicBezTo>
                    <a:pt x="210" y="93"/>
                    <a:pt x="210" y="93"/>
                    <a:pt x="210" y="93"/>
                  </a:cubicBezTo>
                  <a:cubicBezTo>
                    <a:pt x="210" y="93"/>
                    <a:pt x="210" y="93"/>
                    <a:pt x="210" y="94"/>
                  </a:cubicBezTo>
                  <a:cubicBezTo>
                    <a:pt x="210" y="94"/>
                    <a:pt x="210" y="94"/>
                    <a:pt x="210" y="94"/>
                  </a:cubicBezTo>
                  <a:cubicBezTo>
                    <a:pt x="209" y="94"/>
                    <a:pt x="209" y="94"/>
                    <a:pt x="209" y="94"/>
                  </a:cubicBezTo>
                  <a:cubicBezTo>
                    <a:pt x="209" y="94"/>
                    <a:pt x="209" y="94"/>
                    <a:pt x="209" y="94"/>
                  </a:cubicBezTo>
                  <a:cubicBezTo>
                    <a:pt x="209" y="94"/>
                    <a:pt x="209" y="94"/>
                    <a:pt x="209" y="94"/>
                  </a:cubicBezTo>
                  <a:cubicBezTo>
                    <a:pt x="209" y="94"/>
                    <a:pt x="209" y="94"/>
                    <a:pt x="209" y="94"/>
                  </a:cubicBezTo>
                  <a:cubicBezTo>
                    <a:pt x="207" y="95"/>
                    <a:pt x="205" y="96"/>
                    <a:pt x="203" y="97"/>
                  </a:cubicBezTo>
                  <a:cubicBezTo>
                    <a:pt x="203" y="97"/>
                    <a:pt x="203" y="97"/>
                    <a:pt x="203" y="97"/>
                  </a:cubicBezTo>
                  <a:cubicBezTo>
                    <a:pt x="203" y="97"/>
                    <a:pt x="203" y="97"/>
                    <a:pt x="203" y="97"/>
                  </a:cubicBezTo>
                  <a:cubicBezTo>
                    <a:pt x="203" y="97"/>
                    <a:pt x="203" y="97"/>
                    <a:pt x="203" y="97"/>
                  </a:cubicBezTo>
                  <a:cubicBezTo>
                    <a:pt x="203" y="97"/>
                    <a:pt x="203" y="98"/>
                    <a:pt x="203" y="98"/>
                  </a:cubicBezTo>
                  <a:cubicBezTo>
                    <a:pt x="203" y="98"/>
                    <a:pt x="203" y="98"/>
                    <a:pt x="203" y="98"/>
                  </a:cubicBezTo>
                  <a:cubicBezTo>
                    <a:pt x="203"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2" y="98"/>
                    <a:pt x="202" y="98"/>
                    <a:pt x="202"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8"/>
                    <a:pt x="201" y="98"/>
                  </a:cubicBezTo>
                  <a:cubicBezTo>
                    <a:pt x="201" y="98"/>
                    <a:pt x="201" y="99"/>
                    <a:pt x="201" y="99"/>
                  </a:cubicBezTo>
                  <a:cubicBezTo>
                    <a:pt x="201" y="99"/>
                    <a:pt x="201" y="99"/>
                    <a:pt x="201" y="99"/>
                  </a:cubicBezTo>
                  <a:cubicBezTo>
                    <a:pt x="201" y="99"/>
                    <a:pt x="201" y="99"/>
                    <a:pt x="201" y="99"/>
                  </a:cubicBezTo>
                  <a:cubicBezTo>
                    <a:pt x="201" y="99"/>
                    <a:pt x="201" y="99"/>
                    <a:pt x="201" y="99"/>
                  </a:cubicBezTo>
                  <a:cubicBezTo>
                    <a:pt x="201" y="99"/>
                    <a:pt x="201" y="99"/>
                    <a:pt x="201"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200" y="99"/>
                    <a:pt x="200" y="99"/>
                    <a:pt x="200" y="99"/>
                  </a:cubicBezTo>
                  <a:cubicBezTo>
                    <a:pt x="199" y="99"/>
                    <a:pt x="199" y="99"/>
                    <a:pt x="199" y="99"/>
                  </a:cubicBezTo>
                  <a:cubicBezTo>
                    <a:pt x="199" y="99"/>
                    <a:pt x="199" y="99"/>
                    <a:pt x="199" y="99"/>
                  </a:cubicBezTo>
                  <a:cubicBezTo>
                    <a:pt x="199" y="99"/>
                    <a:pt x="199" y="99"/>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199" y="100"/>
                    <a:pt x="199" y="100"/>
                    <a:pt x="199" y="100"/>
                  </a:cubicBezTo>
                  <a:cubicBezTo>
                    <a:pt x="80" y="171"/>
                    <a:pt x="0" y="300"/>
                    <a:pt x="0" y="448"/>
                  </a:cubicBezTo>
                  <a:cubicBezTo>
                    <a:pt x="15" y="411"/>
                    <a:pt x="36" y="376"/>
                    <a:pt x="61" y="343"/>
                  </a:cubicBezTo>
                  <a:cubicBezTo>
                    <a:pt x="81" y="307"/>
                    <a:pt x="106" y="274"/>
                    <a:pt x="136" y="244"/>
                  </a:cubicBezTo>
                  <a:cubicBezTo>
                    <a:pt x="179" y="201"/>
                    <a:pt x="231" y="167"/>
                    <a:pt x="287" y="145"/>
                  </a:cubicBezTo>
                  <a:cubicBezTo>
                    <a:pt x="319" y="0"/>
                    <a:pt x="319" y="0"/>
                    <a:pt x="319" y="0"/>
                  </a:cubicBezTo>
                  <a:cubicBezTo>
                    <a:pt x="211" y="0"/>
                    <a:pt x="211" y="0"/>
                    <a:pt x="211" y="0"/>
                  </a:cubicBezTo>
                  <a:cubicBezTo>
                    <a:pt x="211" y="0"/>
                    <a:pt x="210" y="0"/>
                    <a:pt x="210" y="0"/>
                  </a:cubicBezTo>
                  <a:moveTo>
                    <a:pt x="604" y="0"/>
                  </a:moveTo>
                  <a:cubicBezTo>
                    <a:pt x="604" y="0"/>
                    <a:pt x="603" y="0"/>
                    <a:pt x="603" y="0"/>
                  </a:cubicBezTo>
                  <a:cubicBezTo>
                    <a:pt x="495" y="0"/>
                    <a:pt x="495" y="0"/>
                    <a:pt x="495" y="0"/>
                  </a:cubicBezTo>
                  <a:cubicBezTo>
                    <a:pt x="521" y="122"/>
                    <a:pt x="521" y="122"/>
                    <a:pt x="521" y="122"/>
                  </a:cubicBezTo>
                  <a:cubicBezTo>
                    <a:pt x="610" y="137"/>
                    <a:pt x="693" y="180"/>
                    <a:pt x="757" y="244"/>
                  </a:cubicBezTo>
                  <a:cubicBezTo>
                    <a:pt x="758" y="245"/>
                    <a:pt x="759" y="246"/>
                    <a:pt x="760" y="247"/>
                  </a:cubicBezTo>
                  <a:cubicBezTo>
                    <a:pt x="724" y="183"/>
                    <a:pt x="670" y="130"/>
                    <a:pt x="606" y="94"/>
                  </a:cubicBezTo>
                  <a:cubicBezTo>
                    <a:pt x="606" y="94"/>
                    <a:pt x="606" y="94"/>
                    <a:pt x="606" y="94"/>
                  </a:cubicBezTo>
                  <a:cubicBezTo>
                    <a:pt x="606" y="94"/>
                    <a:pt x="606"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5" y="94"/>
                    <a:pt x="605" y="94"/>
                  </a:cubicBezTo>
                  <a:cubicBezTo>
                    <a:pt x="605" y="94"/>
                    <a:pt x="604" y="94"/>
                    <a:pt x="604" y="94"/>
                  </a:cubicBezTo>
                  <a:cubicBezTo>
                    <a:pt x="604" y="94"/>
                    <a:pt x="604" y="94"/>
                    <a:pt x="604" y="93"/>
                  </a:cubicBezTo>
                  <a:cubicBezTo>
                    <a:pt x="604" y="93"/>
                    <a:pt x="604" y="93"/>
                    <a:pt x="604" y="93"/>
                  </a:cubicBezTo>
                  <a:cubicBezTo>
                    <a:pt x="604" y="93"/>
                    <a:pt x="604" y="93"/>
                    <a:pt x="604" y="93"/>
                  </a:cubicBezTo>
                  <a:cubicBezTo>
                    <a:pt x="604" y="93"/>
                    <a:pt x="604" y="93"/>
                    <a:pt x="604" y="93"/>
                  </a:cubicBezTo>
                  <a:cubicBezTo>
                    <a:pt x="604" y="0"/>
                    <a:pt x="604" y="0"/>
                    <a:pt x="604" y="0"/>
                  </a:cubicBezTo>
                </a:path>
              </a:pathLst>
            </a:custGeom>
            <a:solidFill>
              <a:srgbClr val="FFB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5" name="ïşlîḋè"/>
            <p:cNvSpPr/>
            <p:nvPr/>
          </p:nvSpPr>
          <p:spPr bwMode="auto">
            <a:xfrm>
              <a:off x="6390971" y="2820482"/>
              <a:ext cx="325955" cy="1399251"/>
            </a:xfrm>
            <a:custGeom>
              <a:avLst/>
              <a:gdLst>
                <a:gd name="T0" fmla="*/ 106 w 111"/>
                <a:gd name="T1" fmla="*/ 477 h 477"/>
                <a:gd name="T2" fmla="*/ 102 w 111"/>
                <a:gd name="T3" fmla="*/ 474 h 477"/>
                <a:gd name="T4" fmla="*/ 1 w 111"/>
                <a:gd name="T5" fmla="*/ 6 h 477"/>
                <a:gd name="T6" fmla="*/ 4 w 111"/>
                <a:gd name="T7" fmla="*/ 0 h 477"/>
                <a:gd name="T8" fmla="*/ 9 w 111"/>
                <a:gd name="T9" fmla="*/ 4 h 477"/>
                <a:gd name="T10" fmla="*/ 111 w 111"/>
                <a:gd name="T11" fmla="*/ 472 h 477"/>
                <a:gd name="T12" fmla="*/ 107 w 111"/>
                <a:gd name="T13" fmla="*/ 477 h 477"/>
                <a:gd name="T14" fmla="*/ 106 w 111"/>
                <a:gd name="T15" fmla="*/ 477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477">
                  <a:moveTo>
                    <a:pt x="106" y="477"/>
                  </a:moveTo>
                  <a:cubicBezTo>
                    <a:pt x="104" y="477"/>
                    <a:pt x="102" y="476"/>
                    <a:pt x="102" y="474"/>
                  </a:cubicBezTo>
                  <a:cubicBezTo>
                    <a:pt x="1" y="6"/>
                    <a:pt x="1" y="6"/>
                    <a:pt x="1" y="6"/>
                  </a:cubicBezTo>
                  <a:cubicBezTo>
                    <a:pt x="0" y="3"/>
                    <a:pt x="2" y="1"/>
                    <a:pt x="4" y="0"/>
                  </a:cubicBezTo>
                  <a:cubicBezTo>
                    <a:pt x="7" y="0"/>
                    <a:pt x="9" y="1"/>
                    <a:pt x="9" y="4"/>
                  </a:cubicBezTo>
                  <a:cubicBezTo>
                    <a:pt x="111" y="472"/>
                    <a:pt x="111" y="472"/>
                    <a:pt x="111" y="472"/>
                  </a:cubicBezTo>
                  <a:cubicBezTo>
                    <a:pt x="111" y="474"/>
                    <a:pt x="110" y="477"/>
                    <a:pt x="107" y="477"/>
                  </a:cubicBezTo>
                  <a:cubicBezTo>
                    <a:pt x="106" y="477"/>
                    <a:pt x="106" y="477"/>
                    <a:pt x="106" y="47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6" name="ïš1íḋê"/>
            <p:cNvSpPr/>
            <p:nvPr/>
          </p:nvSpPr>
          <p:spPr bwMode="auto">
            <a:xfrm>
              <a:off x="5706838" y="2820482"/>
              <a:ext cx="285056" cy="1205910"/>
            </a:xfrm>
            <a:custGeom>
              <a:avLst/>
              <a:gdLst>
                <a:gd name="T0" fmla="*/ 5 w 97"/>
                <a:gd name="T1" fmla="*/ 411 h 411"/>
                <a:gd name="T2" fmla="*/ 4 w 97"/>
                <a:gd name="T3" fmla="*/ 411 h 411"/>
                <a:gd name="T4" fmla="*/ 0 w 97"/>
                <a:gd name="T5" fmla="*/ 405 h 411"/>
                <a:gd name="T6" fmla="*/ 88 w 97"/>
                <a:gd name="T7" fmla="*/ 4 h 411"/>
                <a:gd name="T8" fmla="*/ 93 w 97"/>
                <a:gd name="T9" fmla="*/ 0 h 411"/>
                <a:gd name="T10" fmla="*/ 96 w 97"/>
                <a:gd name="T11" fmla="*/ 6 h 411"/>
                <a:gd name="T12" fmla="*/ 9 w 97"/>
                <a:gd name="T13" fmla="*/ 407 h 411"/>
                <a:gd name="T14" fmla="*/ 5 w 97"/>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1">
                  <a:moveTo>
                    <a:pt x="5" y="411"/>
                  </a:moveTo>
                  <a:cubicBezTo>
                    <a:pt x="4" y="411"/>
                    <a:pt x="4" y="411"/>
                    <a:pt x="4" y="411"/>
                  </a:cubicBezTo>
                  <a:cubicBezTo>
                    <a:pt x="1" y="410"/>
                    <a:pt x="0" y="408"/>
                    <a:pt x="0" y="405"/>
                  </a:cubicBezTo>
                  <a:cubicBezTo>
                    <a:pt x="88" y="4"/>
                    <a:pt x="88" y="4"/>
                    <a:pt x="88" y="4"/>
                  </a:cubicBezTo>
                  <a:cubicBezTo>
                    <a:pt x="88" y="1"/>
                    <a:pt x="90" y="0"/>
                    <a:pt x="93" y="0"/>
                  </a:cubicBezTo>
                  <a:cubicBezTo>
                    <a:pt x="95" y="1"/>
                    <a:pt x="97" y="3"/>
                    <a:pt x="96" y="6"/>
                  </a:cubicBezTo>
                  <a:cubicBezTo>
                    <a:pt x="9" y="407"/>
                    <a:pt x="9" y="407"/>
                    <a:pt x="9" y="407"/>
                  </a:cubicBezTo>
                  <a:cubicBezTo>
                    <a:pt x="8" y="409"/>
                    <a:pt x="7" y="411"/>
                    <a:pt x="5" y="411"/>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7" name="išlíḍe"/>
            <p:cNvSpPr/>
            <p:nvPr/>
          </p:nvSpPr>
          <p:spPr bwMode="auto">
            <a:xfrm>
              <a:off x="5615124" y="1831463"/>
              <a:ext cx="1152617" cy="516819"/>
            </a:xfrm>
            <a:custGeom>
              <a:avLst/>
              <a:gdLst>
                <a:gd name="T0" fmla="*/ 392 w 392"/>
                <a:gd name="T1" fmla="*/ 176 h 176"/>
                <a:gd name="T2" fmla="*/ 196 w 392"/>
                <a:gd name="T3" fmla="*/ 0 h 176"/>
                <a:gd name="T4" fmla="*/ 0 w 392"/>
                <a:gd name="T5" fmla="*/ 176 h 176"/>
                <a:gd name="T6" fmla="*/ 392 w 392"/>
                <a:gd name="T7" fmla="*/ 176 h 176"/>
              </a:gdLst>
              <a:ahLst/>
              <a:cxnLst>
                <a:cxn ang="0">
                  <a:pos x="T0" y="T1"/>
                </a:cxn>
                <a:cxn ang="0">
                  <a:pos x="T2" y="T3"/>
                </a:cxn>
                <a:cxn ang="0">
                  <a:pos x="T4" y="T5"/>
                </a:cxn>
                <a:cxn ang="0">
                  <a:pos x="T6" y="T7"/>
                </a:cxn>
              </a:cxnLst>
              <a:rect l="0" t="0" r="r" b="b"/>
              <a:pathLst>
                <a:path w="392" h="176">
                  <a:moveTo>
                    <a:pt x="392" y="176"/>
                  </a:moveTo>
                  <a:cubicBezTo>
                    <a:pt x="382" y="77"/>
                    <a:pt x="298" y="0"/>
                    <a:pt x="196" y="0"/>
                  </a:cubicBezTo>
                  <a:cubicBezTo>
                    <a:pt x="94" y="0"/>
                    <a:pt x="10" y="77"/>
                    <a:pt x="0" y="176"/>
                  </a:cubicBezTo>
                  <a:cubicBezTo>
                    <a:pt x="392" y="176"/>
                    <a:pt x="392" y="176"/>
                    <a:pt x="392" y="176"/>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8" name="íṥľíḓé"/>
            <p:cNvSpPr/>
            <p:nvPr/>
          </p:nvSpPr>
          <p:spPr bwMode="auto">
            <a:xfrm>
              <a:off x="6188954" y="1981427"/>
              <a:ext cx="40900" cy="0"/>
            </a:xfrm>
            <a:custGeom>
              <a:avLst/>
              <a:gdLst>
                <a:gd name="T0" fmla="*/ 9 w 14"/>
                <a:gd name="T1" fmla="*/ 0 w 14"/>
                <a:gd name="T2" fmla="*/ 14 w 14"/>
                <a:gd name="T3" fmla="*/ 9 w 14"/>
              </a:gdLst>
              <a:ahLst/>
              <a:cxnLst>
                <a:cxn ang="0">
                  <a:pos x="T0" y="0"/>
                </a:cxn>
                <a:cxn ang="0">
                  <a:pos x="T1" y="0"/>
                </a:cxn>
                <a:cxn ang="0">
                  <a:pos x="T2" y="0"/>
                </a:cxn>
                <a:cxn ang="0">
                  <a:pos x="T3" y="0"/>
                </a:cxn>
              </a:cxnLst>
              <a:rect l="0" t="0" r="r" b="b"/>
              <a:pathLst>
                <a:path w="14">
                  <a:moveTo>
                    <a:pt x="9" y="0"/>
                  </a:moveTo>
                  <a:cubicBezTo>
                    <a:pt x="6" y="0"/>
                    <a:pt x="3" y="0"/>
                    <a:pt x="0" y="0"/>
                  </a:cubicBezTo>
                  <a:cubicBezTo>
                    <a:pt x="5" y="0"/>
                    <a:pt x="9" y="0"/>
                    <a:pt x="14" y="0"/>
                  </a:cubicBezTo>
                  <a:cubicBezTo>
                    <a:pt x="13" y="0"/>
                    <a:pt x="11" y="0"/>
                    <a:pt x="9"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9" name="îṣļíḓe"/>
            <p:cNvSpPr/>
            <p:nvPr/>
          </p:nvSpPr>
          <p:spPr bwMode="auto">
            <a:xfrm>
              <a:off x="6185236" y="1831463"/>
              <a:ext cx="87995" cy="6197"/>
            </a:xfrm>
            <a:custGeom>
              <a:avLst/>
              <a:gdLst>
                <a:gd name="T0" fmla="*/ 0 w 30"/>
                <a:gd name="T1" fmla="*/ 0 h 2"/>
                <a:gd name="T2" fmla="*/ 0 w 30"/>
                <a:gd name="T3" fmla="*/ 0 h 2"/>
                <a:gd name="T4" fmla="*/ 0 w 30"/>
                <a:gd name="T5" fmla="*/ 0 h 2"/>
                <a:gd name="T6" fmla="*/ 0 w 30"/>
                <a:gd name="T7" fmla="*/ 0 h 2"/>
                <a:gd name="T8" fmla="*/ 0 w 30"/>
                <a:gd name="T9" fmla="*/ 0 h 2"/>
                <a:gd name="T10" fmla="*/ 0 w 30"/>
                <a:gd name="T11" fmla="*/ 0 h 2"/>
                <a:gd name="T12" fmla="*/ 0 w 30"/>
                <a:gd name="T13" fmla="*/ 0 h 2"/>
                <a:gd name="T14" fmla="*/ 0 w 30"/>
                <a:gd name="T15" fmla="*/ 0 h 2"/>
                <a:gd name="T16" fmla="*/ 0 w 30"/>
                <a:gd name="T17" fmla="*/ 0 h 2"/>
                <a:gd name="T18" fmla="*/ 0 w 30"/>
                <a:gd name="T19" fmla="*/ 0 h 2"/>
                <a:gd name="T20" fmla="*/ 0 w 30"/>
                <a:gd name="T21" fmla="*/ 0 h 2"/>
                <a:gd name="T22" fmla="*/ 0 w 30"/>
                <a:gd name="T23" fmla="*/ 0 h 2"/>
                <a:gd name="T24" fmla="*/ 1 w 30"/>
                <a:gd name="T25" fmla="*/ 0 h 2"/>
                <a:gd name="T26" fmla="*/ 1 w 30"/>
                <a:gd name="T27" fmla="*/ 0 h 2"/>
                <a:gd name="T28" fmla="*/ 1 w 30"/>
                <a:gd name="T29" fmla="*/ 0 h 2"/>
                <a:gd name="T30" fmla="*/ 1 w 30"/>
                <a:gd name="T31" fmla="*/ 0 h 2"/>
                <a:gd name="T32" fmla="*/ 1 w 30"/>
                <a:gd name="T33" fmla="*/ 0 h 2"/>
                <a:gd name="T34" fmla="*/ 1 w 30"/>
                <a:gd name="T35" fmla="*/ 0 h 2"/>
                <a:gd name="T36" fmla="*/ 1 w 30"/>
                <a:gd name="T37" fmla="*/ 0 h 2"/>
                <a:gd name="T38" fmla="*/ 1 w 30"/>
                <a:gd name="T39" fmla="*/ 0 h 2"/>
                <a:gd name="T40" fmla="*/ 1 w 30"/>
                <a:gd name="T41" fmla="*/ 0 h 2"/>
                <a:gd name="T42" fmla="*/ 1 w 30"/>
                <a:gd name="T43" fmla="*/ 0 h 2"/>
                <a:gd name="T44" fmla="*/ 1 w 30"/>
                <a:gd name="T45" fmla="*/ 0 h 2"/>
                <a:gd name="T46" fmla="*/ 1 w 30"/>
                <a:gd name="T47" fmla="*/ 0 h 2"/>
                <a:gd name="T48" fmla="*/ 1 w 30"/>
                <a:gd name="T49" fmla="*/ 0 h 2"/>
                <a:gd name="T50" fmla="*/ 1 w 30"/>
                <a:gd name="T51" fmla="*/ 0 h 2"/>
                <a:gd name="T52" fmla="*/ 1 w 30"/>
                <a:gd name="T53" fmla="*/ 0 h 2"/>
                <a:gd name="T54" fmla="*/ 1 w 30"/>
                <a:gd name="T55" fmla="*/ 0 h 2"/>
                <a:gd name="T56" fmla="*/ 1 w 30"/>
                <a:gd name="T57" fmla="*/ 0 h 2"/>
                <a:gd name="T58" fmla="*/ 1 w 30"/>
                <a:gd name="T59" fmla="*/ 0 h 2"/>
                <a:gd name="T60" fmla="*/ 1 w 30"/>
                <a:gd name="T61" fmla="*/ 0 h 2"/>
                <a:gd name="T62" fmla="*/ 1 w 30"/>
                <a:gd name="T63" fmla="*/ 0 h 2"/>
                <a:gd name="T64" fmla="*/ 1 w 30"/>
                <a:gd name="T65" fmla="*/ 0 h 2"/>
                <a:gd name="T66" fmla="*/ 2 w 30"/>
                <a:gd name="T67" fmla="*/ 0 h 2"/>
                <a:gd name="T68" fmla="*/ 2 w 30"/>
                <a:gd name="T69" fmla="*/ 0 h 2"/>
                <a:gd name="T70" fmla="*/ 2 w 30"/>
                <a:gd name="T71" fmla="*/ 0 h 2"/>
                <a:gd name="T72" fmla="*/ 2 w 30"/>
                <a:gd name="T73" fmla="*/ 0 h 2"/>
                <a:gd name="T74" fmla="*/ 2 w 30"/>
                <a:gd name="T75" fmla="*/ 0 h 2"/>
                <a:gd name="T76" fmla="*/ 2 w 30"/>
                <a:gd name="T77" fmla="*/ 0 h 2"/>
                <a:gd name="T78" fmla="*/ 2 w 30"/>
                <a:gd name="T79" fmla="*/ 0 h 2"/>
                <a:gd name="T80" fmla="*/ 2 w 30"/>
                <a:gd name="T81" fmla="*/ 0 h 2"/>
                <a:gd name="T82" fmla="*/ 2 w 30"/>
                <a:gd name="T83" fmla="*/ 0 h 2"/>
                <a:gd name="T84" fmla="*/ 30 w 30"/>
                <a:gd name="T85" fmla="*/ 2 h 2"/>
                <a:gd name="T86" fmla="*/ 30 w 30"/>
                <a:gd name="T87" fmla="*/ 2 h 2"/>
                <a:gd name="T88" fmla="*/ 2 w 30"/>
                <a:gd name="T8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11" y="0"/>
                    <a:pt x="21" y="0"/>
                    <a:pt x="30" y="2"/>
                  </a:cubicBezTo>
                  <a:cubicBezTo>
                    <a:pt x="30" y="2"/>
                    <a:pt x="30" y="2"/>
                    <a:pt x="30" y="2"/>
                  </a:cubicBezTo>
                  <a:cubicBezTo>
                    <a:pt x="21" y="0"/>
                    <a:pt x="11" y="0"/>
                    <a:pt x="2" y="0"/>
                  </a:cubicBezTo>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0" name="îşľïḓè"/>
            <p:cNvSpPr/>
            <p:nvPr/>
          </p:nvSpPr>
          <p:spPr bwMode="auto">
            <a:xfrm>
              <a:off x="5623800" y="1831463"/>
              <a:ext cx="1135265" cy="463526"/>
            </a:xfrm>
            <a:custGeom>
              <a:avLst/>
              <a:gdLst>
                <a:gd name="T0" fmla="*/ 193 w 386"/>
                <a:gd name="T1" fmla="*/ 0 h 158"/>
                <a:gd name="T2" fmla="*/ 193 w 386"/>
                <a:gd name="T3" fmla="*/ 0 h 158"/>
                <a:gd name="T4" fmla="*/ 193 w 386"/>
                <a:gd name="T5" fmla="*/ 0 h 158"/>
                <a:gd name="T6" fmla="*/ 193 w 386"/>
                <a:gd name="T7" fmla="*/ 0 h 158"/>
                <a:gd name="T8" fmla="*/ 193 w 386"/>
                <a:gd name="T9" fmla="*/ 0 h 158"/>
                <a:gd name="T10" fmla="*/ 193 w 386"/>
                <a:gd name="T11" fmla="*/ 0 h 158"/>
                <a:gd name="T12" fmla="*/ 192 w 386"/>
                <a:gd name="T13" fmla="*/ 0 h 158"/>
                <a:gd name="T14" fmla="*/ 192 w 386"/>
                <a:gd name="T15" fmla="*/ 0 h 158"/>
                <a:gd name="T16" fmla="*/ 192 w 386"/>
                <a:gd name="T17" fmla="*/ 0 h 158"/>
                <a:gd name="T18" fmla="*/ 192 w 386"/>
                <a:gd name="T19" fmla="*/ 0 h 158"/>
                <a:gd name="T20" fmla="*/ 192 w 386"/>
                <a:gd name="T21" fmla="*/ 0 h 158"/>
                <a:gd name="T22" fmla="*/ 192 w 386"/>
                <a:gd name="T23" fmla="*/ 0 h 158"/>
                <a:gd name="T24" fmla="*/ 192 w 386"/>
                <a:gd name="T25" fmla="*/ 0 h 158"/>
                <a:gd name="T26" fmla="*/ 192 w 386"/>
                <a:gd name="T27" fmla="*/ 0 h 158"/>
                <a:gd name="T28" fmla="*/ 192 w 386"/>
                <a:gd name="T29" fmla="*/ 0 h 158"/>
                <a:gd name="T30" fmla="*/ 192 w 386"/>
                <a:gd name="T31" fmla="*/ 0 h 158"/>
                <a:gd name="T32" fmla="*/ 192 w 386"/>
                <a:gd name="T33" fmla="*/ 0 h 158"/>
                <a:gd name="T34" fmla="*/ 192 w 386"/>
                <a:gd name="T35" fmla="*/ 0 h 158"/>
                <a:gd name="T36" fmla="*/ 192 w 386"/>
                <a:gd name="T37" fmla="*/ 0 h 158"/>
                <a:gd name="T38" fmla="*/ 192 w 386"/>
                <a:gd name="T39" fmla="*/ 0 h 158"/>
                <a:gd name="T40" fmla="*/ 191 w 386"/>
                <a:gd name="T41" fmla="*/ 0 h 158"/>
                <a:gd name="T42" fmla="*/ 191 w 386"/>
                <a:gd name="T43" fmla="*/ 0 h 158"/>
                <a:gd name="T44" fmla="*/ 191 w 386"/>
                <a:gd name="T45" fmla="*/ 0 h 158"/>
                <a:gd name="T46" fmla="*/ 191 w 386"/>
                <a:gd name="T47" fmla="*/ 0 h 158"/>
                <a:gd name="T48" fmla="*/ 191 w 386"/>
                <a:gd name="T49" fmla="*/ 0 h 158"/>
                <a:gd name="T50" fmla="*/ 191 w 386"/>
                <a:gd name="T51" fmla="*/ 0 h 158"/>
                <a:gd name="T52" fmla="*/ 191 w 386"/>
                <a:gd name="T53" fmla="*/ 0 h 158"/>
                <a:gd name="T54" fmla="*/ 191 w 386"/>
                <a:gd name="T55" fmla="*/ 0 h 158"/>
                <a:gd name="T56" fmla="*/ 123 w 386"/>
                <a:gd name="T57" fmla="*/ 12 h 158"/>
                <a:gd name="T58" fmla="*/ 181 w 386"/>
                <a:gd name="T59" fmla="*/ 5 h 158"/>
                <a:gd name="T60" fmla="*/ 189 w 386"/>
                <a:gd name="T61" fmla="*/ 4 h 158"/>
                <a:gd name="T62" fmla="*/ 329 w 386"/>
                <a:gd name="T63" fmla="*/ 109 h 158"/>
                <a:gd name="T64" fmla="*/ 308 w 386"/>
                <a:gd name="T65" fmla="*/ 140 h 158"/>
                <a:gd name="T66" fmla="*/ 4 w 386"/>
                <a:gd name="T67" fmla="*/ 140 h 158"/>
                <a:gd name="T68" fmla="*/ 0 w 386"/>
                <a:gd name="T69" fmla="*/ 158 h 158"/>
                <a:gd name="T70" fmla="*/ 386 w 386"/>
                <a:gd name="T71" fmla="*/ 158 h 158"/>
                <a:gd name="T72" fmla="*/ 221 w 386"/>
                <a:gd name="T73" fmla="*/ 2 h 158"/>
                <a:gd name="T74" fmla="*/ 193 w 386"/>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58">
                  <a:moveTo>
                    <a:pt x="193" y="0"/>
                  </a:move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3" y="0"/>
                    <a:pt x="193"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67" y="0"/>
                    <a:pt x="144" y="4"/>
                    <a:pt x="123" y="12"/>
                  </a:cubicBezTo>
                  <a:cubicBezTo>
                    <a:pt x="143" y="9"/>
                    <a:pt x="162" y="6"/>
                    <a:pt x="181" y="5"/>
                  </a:cubicBezTo>
                  <a:cubicBezTo>
                    <a:pt x="183" y="4"/>
                    <a:pt x="186" y="4"/>
                    <a:pt x="189" y="4"/>
                  </a:cubicBezTo>
                  <a:cubicBezTo>
                    <a:pt x="247" y="4"/>
                    <a:pt x="324" y="46"/>
                    <a:pt x="329" y="109"/>
                  </a:cubicBezTo>
                  <a:cubicBezTo>
                    <a:pt x="334" y="123"/>
                    <a:pt x="327" y="140"/>
                    <a:pt x="308" y="140"/>
                  </a:cubicBezTo>
                  <a:cubicBezTo>
                    <a:pt x="4" y="140"/>
                    <a:pt x="4" y="140"/>
                    <a:pt x="4" y="140"/>
                  </a:cubicBezTo>
                  <a:cubicBezTo>
                    <a:pt x="3" y="146"/>
                    <a:pt x="1" y="152"/>
                    <a:pt x="0" y="158"/>
                  </a:cubicBezTo>
                  <a:cubicBezTo>
                    <a:pt x="386" y="158"/>
                    <a:pt x="386" y="158"/>
                    <a:pt x="386" y="158"/>
                  </a:cubicBezTo>
                  <a:cubicBezTo>
                    <a:pt x="370" y="77"/>
                    <a:pt x="304" y="14"/>
                    <a:pt x="221" y="2"/>
                  </a:cubicBezTo>
                  <a:cubicBezTo>
                    <a:pt x="212" y="0"/>
                    <a:pt x="202" y="0"/>
                    <a:pt x="1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1" name="îṩlïḋe"/>
            <p:cNvSpPr/>
            <p:nvPr/>
          </p:nvSpPr>
          <p:spPr bwMode="auto">
            <a:xfrm>
              <a:off x="5503581" y="2746120"/>
              <a:ext cx="1375703" cy="226806"/>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59"/>
                    <a:pt x="468" y="38"/>
                  </a:cubicBezTo>
                  <a:cubicBezTo>
                    <a:pt x="468" y="17"/>
                    <a:pt x="451" y="0"/>
                    <a:pt x="430" y="0"/>
                  </a:cubicBezTo>
                  <a:cubicBezTo>
                    <a:pt x="38" y="0"/>
                    <a:pt x="38" y="0"/>
                    <a:pt x="38" y="0"/>
                  </a:cubicBezTo>
                  <a:cubicBezTo>
                    <a:pt x="17" y="0"/>
                    <a:pt x="0" y="17"/>
                    <a:pt x="0" y="38"/>
                  </a:cubicBezTo>
                  <a:cubicBezTo>
                    <a:pt x="0" y="59"/>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2" name="i$1iḑê"/>
            <p:cNvSpPr/>
            <p:nvPr/>
          </p:nvSpPr>
          <p:spPr bwMode="auto">
            <a:xfrm>
              <a:off x="5503581" y="2520554"/>
              <a:ext cx="1375703" cy="225565"/>
            </a:xfrm>
            <a:custGeom>
              <a:avLst/>
              <a:gdLst>
                <a:gd name="T0" fmla="*/ 38 w 468"/>
                <a:gd name="T1" fmla="*/ 77 h 77"/>
                <a:gd name="T2" fmla="*/ 430 w 468"/>
                <a:gd name="T3" fmla="*/ 77 h 77"/>
                <a:gd name="T4" fmla="*/ 468 w 468"/>
                <a:gd name="T5" fmla="*/ 38 h 77"/>
                <a:gd name="T6" fmla="*/ 430 w 468"/>
                <a:gd name="T7" fmla="*/ 0 h 77"/>
                <a:gd name="T8" fmla="*/ 38 w 468"/>
                <a:gd name="T9" fmla="*/ 0 h 77"/>
                <a:gd name="T10" fmla="*/ 0 w 468"/>
                <a:gd name="T11" fmla="*/ 38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8"/>
                  </a:cubicBezTo>
                  <a:cubicBezTo>
                    <a:pt x="468" y="17"/>
                    <a:pt x="451" y="0"/>
                    <a:pt x="430" y="0"/>
                  </a:cubicBezTo>
                  <a:cubicBezTo>
                    <a:pt x="38" y="0"/>
                    <a:pt x="38" y="0"/>
                    <a:pt x="38" y="0"/>
                  </a:cubicBezTo>
                  <a:cubicBezTo>
                    <a:pt x="17" y="0"/>
                    <a:pt x="0" y="17"/>
                    <a:pt x="0" y="38"/>
                  </a:cubicBezTo>
                  <a:cubicBezTo>
                    <a:pt x="0" y="60"/>
                    <a:pt x="17" y="77"/>
                    <a:pt x="38" y="77"/>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3" name="î$ḷïḓe"/>
            <p:cNvSpPr/>
            <p:nvPr/>
          </p:nvSpPr>
          <p:spPr bwMode="auto">
            <a:xfrm>
              <a:off x="5503581" y="2294989"/>
              <a:ext cx="1375703" cy="225565"/>
            </a:xfrm>
            <a:custGeom>
              <a:avLst/>
              <a:gdLst>
                <a:gd name="T0" fmla="*/ 38 w 468"/>
                <a:gd name="T1" fmla="*/ 77 h 77"/>
                <a:gd name="T2" fmla="*/ 430 w 468"/>
                <a:gd name="T3" fmla="*/ 77 h 77"/>
                <a:gd name="T4" fmla="*/ 468 w 468"/>
                <a:gd name="T5" fmla="*/ 39 h 77"/>
                <a:gd name="T6" fmla="*/ 430 w 468"/>
                <a:gd name="T7" fmla="*/ 0 h 77"/>
                <a:gd name="T8" fmla="*/ 38 w 468"/>
                <a:gd name="T9" fmla="*/ 0 h 77"/>
                <a:gd name="T10" fmla="*/ 0 w 468"/>
                <a:gd name="T11" fmla="*/ 39 h 77"/>
                <a:gd name="T12" fmla="*/ 38 w 46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68" h="77">
                  <a:moveTo>
                    <a:pt x="38" y="77"/>
                  </a:moveTo>
                  <a:cubicBezTo>
                    <a:pt x="430" y="77"/>
                    <a:pt x="430" y="77"/>
                    <a:pt x="430" y="77"/>
                  </a:cubicBezTo>
                  <a:cubicBezTo>
                    <a:pt x="451" y="77"/>
                    <a:pt x="468" y="60"/>
                    <a:pt x="468" y="39"/>
                  </a:cubicBezTo>
                  <a:cubicBezTo>
                    <a:pt x="468" y="17"/>
                    <a:pt x="451" y="0"/>
                    <a:pt x="430" y="0"/>
                  </a:cubicBezTo>
                  <a:cubicBezTo>
                    <a:pt x="38" y="0"/>
                    <a:pt x="38" y="0"/>
                    <a:pt x="38" y="0"/>
                  </a:cubicBezTo>
                  <a:cubicBezTo>
                    <a:pt x="17" y="0"/>
                    <a:pt x="0" y="17"/>
                    <a:pt x="0" y="39"/>
                  </a:cubicBezTo>
                  <a:cubicBezTo>
                    <a:pt x="0" y="60"/>
                    <a:pt x="17" y="77"/>
                    <a:pt x="38" y="77"/>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4" name="íṥlîdé"/>
            <p:cNvSpPr/>
            <p:nvPr/>
          </p:nvSpPr>
          <p:spPr bwMode="auto">
            <a:xfrm>
              <a:off x="6135660" y="4237084"/>
              <a:ext cx="1169967" cy="1167488"/>
            </a:xfrm>
            <a:custGeom>
              <a:avLst/>
              <a:gdLst>
                <a:gd name="T0" fmla="*/ 377 w 398"/>
                <a:gd name="T1" fmla="*/ 0 h 398"/>
                <a:gd name="T2" fmla="*/ 356 w 398"/>
                <a:gd name="T3" fmla="*/ 21 h 398"/>
                <a:gd name="T4" fmla="*/ 21 w 398"/>
                <a:gd name="T5" fmla="*/ 356 h 398"/>
                <a:gd name="T6" fmla="*/ 0 w 398"/>
                <a:gd name="T7" fmla="*/ 377 h 398"/>
                <a:gd name="T8" fmla="*/ 21 w 398"/>
                <a:gd name="T9" fmla="*/ 398 h 398"/>
                <a:gd name="T10" fmla="*/ 398 w 398"/>
                <a:gd name="T11" fmla="*/ 21 h 398"/>
                <a:gd name="T12" fmla="*/ 377 w 398"/>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98" h="398">
                  <a:moveTo>
                    <a:pt x="377" y="0"/>
                  </a:moveTo>
                  <a:cubicBezTo>
                    <a:pt x="366" y="0"/>
                    <a:pt x="356" y="10"/>
                    <a:pt x="356" y="21"/>
                  </a:cubicBezTo>
                  <a:cubicBezTo>
                    <a:pt x="356" y="206"/>
                    <a:pt x="206" y="356"/>
                    <a:pt x="21" y="356"/>
                  </a:cubicBezTo>
                  <a:cubicBezTo>
                    <a:pt x="10" y="356"/>
                    <a:pt x="0" y="366"/>
                    <a:pt x="0" y="377"/>
                  </a:cubicBezTo>
                  <a:cubicBezTo>
                    <a:pt x="0" y="389"/>
                    <a:pt x="10" y="398"/>
                    <a:pt x="21" y="398"/>
                  </a:cubicBezTo>
                  <a:cubicBezTo>
                    <a:pt x="229" y="398"/>
                    <a:pt x="398" y="229"/>
                    <a:pt x="398" y="21"/>
                  </a:cubicBezTo>
                  <a:cubicBezTo>
                    <a:pt x="398" y="10"/>
                    <a:pt x="389" y="0"/>
                    <a:pt x="377" y="0"/>
                  </a:cubicBezTo>
                </a:path>
              </a:pathLst>
            </a:custGeom>
            <a:solidFill>
              <a:srgbClr val="FFD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5" name="îṥ1iḓe"/>
            <p:cNvSpPr/>
            <p:nvPr/>
          </p:nvSpPr>
          <p:spPr bwMode="auto">
            <a:xfrm>
              <a:off x="5550676" y="2409011"/>
              <a:ext cx="1328607" cy="111543"/>
            </a:xfrm>
            <a:custGeom>
              <a:avLst/>
              <a:gdLst>
                <a:gd name="T0" fmla="*/ 452 w 452"/>
                <a:gd name="T1" fmla="*/ 0 h 38"/>
                <a:gd name="T2" fmla="*/ 414 w 452"/>
                <a:gd name="T3" fmla="*/ 38 h 38"/>
                <a:gd name="T4" fmla="*/ 22 w 452"/>
                <a:gd name="T5" fmla="*/ 38 h 38"/>
                <a:gd name="T6" fmla="*/ 0 w 452"/>
                <a:gd name="T7" fmla="*/ 31 h 38"/>
                <a:gd name="T8" fmla="*/ 21 w 452"/>
                <a:gd name="T9" fmla="*/ 38 h 38"/>
                <a:gd name="T10" fmla="*/ 22 w 452"/>
                <a:gd name="T11" fmla="*/ 38 h 38"/>
                <a:gd name="T12" fmla="*/ 414 w 452"/>
                <a:gd name="T13" fmla="*/ 38 h 38"/>
                <a:gd name="T14" fmla="*/ 415 w 452"/>
                <a:gd name="T15" fmla="*/ 38 h 38"/>
                <a:gd name="T16" fmla="*/ 452 w 452"/>
                <a:gd name="T17" fmla="*/ 0 h 38"/>
                <a:gd name="T18" fmla="*/ 452 w 452"/>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38">
                  <a:moveTo>
                    <a:pt x="452" y="0"/>
                  </a:moveTo>
                  <a:cubicBezTo>
                    <a:pt x="452" y="21"/>
                    <a:pt x="435" y="38"/>
                    <a:pt x="414" y="38"/>
                  </a:cubicBezTo>
                  <a:cubicBezTo>
                    <a:pt x="22" y="38"/>
                    <a:pt x="22" y="38"/>
                    <a:pt x="22" y="38"/>
                  </a:cubicBezTo>
                  <a:cubicBezTo>
                    <a:pt x="14" y="38"/>
                    <a:pt x="7" y="36"/>
                    <a:pt x="0" y="31"/>
                  </a:cubicBezTo>
                  <a:cubicBezTo>
                    <a:pt x="6" y="35"/>
                    <a:pt x="13" y="38"/>
                    <a:pt x="21" y="38"/>
                  </a:cubicBezTo>
                  <a:cubicBezTo>
                    <a:pt x="21" y="38"/>
                    <a:pt x="22" y="38"/>
                    <a:pt x="22" y="38"/>
                  </a:cubicBezTo>
                  <a:cubicBezTo>
                    <a:pt x="414" y="38"/>
                    <a:pt x="414" y="38"/>
                    <a:pt x="414" y="38"/>
                  </a:cubicBezTo>
                  <a:cubicBezTo>
                    <a:pt x="414" y="38"/>
                    <a:pt x="415" y="38"/>
                    <a:pt x="415" y="38"/>
                  </a:cubicBezTo>
                  <a:cubicBezTo>
                    <a:pt x="436" y="38"/>
                    <a:pt x="452" y="21"/>
                    <a:pt x="452" y="0"/>
                  </a:cubicBezTo>
                  <a:cubicBezTo>
                    <a:pt x="452" y="0"/>
                    <a:pt x="452" y="0"/>
                    <a:pt x="452"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6" name="íṩ1ïḓê"/>
            <p:cNvSpPr/>
            <p:nvPr/>
          </p:nvSpPr>
          <p:spPr bwMode="auto">
            <a:xfrm>
              <a:off x="5612645" y="2520554"/>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7" name="ïṩliḍé"/>
            <p:cNvSpPr/>
            <p:nvPr/>
          </p:nvSpPr>
          <p:spPr bwMode="auto">
            <a:xfrm>
              <a:off x="5524651" y="2303664"/>
              <a:ext cx="1354634" cy="216890"/>
            </a:xfrm>
            <a:custGeom>
              <a:avLst/>
              <a:gdLst>
                <a:gd name="T0" fmla="*/ 437 w 461"/>
                <a:gd name="T1" fmla="*/ 0 h 74"/>
                <a:gd name="T2" fmla="*/ 404 w 461"/>
                <a:gd name="T3" fmla="*/ 58 h 74"/>
                <a:gd name="T4" fmla="*/ 0 w 461"/>
                <a:gd name="T5" fmla="*/ 58 h 74"/>
                <a:gd name="T6" fmla="*/ 9 w 461"/>
                <a:gd name="T7" fmla="*/ 67 h 74"/>
                <a:gd name="T8" fmla="*/ 31 w 461"/>
                <a:gd name="T9" fmla="*/ 74 h 74"/>
                <a:gd name="T10" fmla="*/ 423 w 461"/>
                <a:gd name="T11" fmla="*/ 74 h 74"/>
                <a:gd name="T12" fmla="*/ 461 w 461"/>
                <a:gd name="T13" fmla="*/ 36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2"/>
                    <a:pt x="6" y="65"/>
                    <a:pt x="9" y="67"/>
                  </a:cubicBezTo>
                  <a:cubicBezTo>
                    <a:pt x="16" y="72"/>
                    <a:pt x="23" y="74"/>
                    <a:pt x="31" y="74"/>
                  </a:cubicBezTo>
                  <a:cubicBezTo>
                    <a:pt x="423" y="74"/>
                    <a:pt x="423" y="74"/>
                    <a:pt x="423" y="74"/>
                  </a:cubicBezTo>
                  <a:cubicBezTo>
                    <a:pt x="444" y="74"/>
                    <a:pt x="461" y="57"/>
                    <a:pt x="461" y="36"/>
                  </a:cubicBezTo>
                  <a:cubicBezTo>
                    <a:pt x="461" y="20"/>
                    <a:pt x="451" y="6"/>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8" name="îṩ1ïḓé"/>
            <p:cNvSpPr/>
            <p:nvPr/>
          </p:nvSpPr>
          <p:spPr bwMode="auto">
            <a:xfrm>
              <a:off x="5554395" y="2632097"/>
              <a:ext cx="1324889" cy="114022"/>
            </a:xfrm>
            <a:custGeom>
              <a:avLst/>
              <a:gdLst>
                <a:gd name="T0" fmla="*/ 451 w 451"/>
                <a:gd name="T1" fmla="*/ 0 h 39"/>
                <a:gd name="T2" fmla="*/ 413 w 451"/>
                <a:gd name="T3" fmla="*/ 39 h 39"/>
                <a:gd name="T4" fmla="*/ 21 w 451"/>
                <a:gd name="T5" fmla="*/ 39 h 39"/>
                <a:gd name="T6" fmla="*/ 0 w 451"/>
                <a:gd name="T7" fmla="*/ 32 h 39"/>
                <a:gd name="T8" fmla="*/ 20 w 451"/>
                <a:gd name="T9" fmla="*/ 39 h 39"/>
                <a:gd name="T10" fmla="*/ 21 w 451"/>
                <a:gd name="T11" fmla="*/ 39 h 39"/>
                <a:gd name="T12" fmla="*/ 413 w 451"/>
                <a:gd name="T13" fmla="*/ 39 h 39"/>
                <a:gd name="T14" fmla="*/ 414 w 451"/>
                <a:gd name="T15" fmla="*/ 39 h 39"/>
                <a:gd name="T16" fmla="*/ 451 w 451"/>
                <a:gd name="T17" fmla="*/ 0 h 39"/>
                <a:gd name="T18" fmla="*/ 451 w 451"/>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9">
                  <a:moveTo>
                    <a:pt x="451" y="0"/>
                  </a:moveTo>
                  <a:cubicBezTo>
                    <a:pt x="451" y="22"/>
                    <a:pt x="434" y="39"/>
                    <a:pt x="413" y="39"/>
                  </a:cubicBezTo>
                  <a:cubicBezTo>
                    <a:pt x="21" y="39"/>
                    <a:pt x="21" y="39"/>
                    <a:pt x="21" y="39"/>
                  </a:cubicBezTo>
                  <a:cubicBezTo>
                    <a:pt x="13" y="39"/>
                    <a:pt x="6" y="36"/>
                    <a:pt x="0" y="32"/>
                  </a:cubicBezTo>
                  <a:cubicBezTo>
                    <a:pt x="5" y="36"/>
                    <a:pt x="12" y="39"/>
                    <a:pt x="20" y="39"/>
                  </a:cubicBezTo>
                  <a:cubicBezTo>
                    <a:pt x="20" y="39"/>
                    <a:pt x="21" y="39"/>
                    <a:pt x="21" y="39"/>
                  </a:cubicBezTo>
                  <a:cubicBezTo>
                    <a:pt x="413" y="39"/>
                    <a:pt x="413" y="39"/>
                    <a:pt x="413" y="39"/>
                  </a:cubicBezTo>
                  <a:cubicBezTo>
                    <a:pt x="413" y="39"/>
                    <a:pt x="414" y="39"/>
                    <a:pt x="414" y="39"/>
                  </a:cubicBezTo>
                  <a:cubicBezTo>
                    <a:pt x="435" y="38"/>
                    <a:pt x="451" y="21"/>
                    <a:pt x="451" y="0"/>
                  </a:cubicBezTo>
                  <a:cubicBezTo>
                    <a:pt x="451" y="0"/>
                    <a:pt x="451" y="0"/>
                    <a:pt x="451"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9" name="íṧlíḍe"/>
            <p:cNvSpPr/>
            <p:nvPr/>
          </p:nvSpPr>
          <p:spPr bwMode="auto">
            <a:xfrm>
              <a:off x="5612645" y="2746120"/>
              <a:ext cx="1157573" cy="0"/>
            </a:xfrm>
            <a:custGeom>
              <a:avLst/>
              <a:gdLst>
                <a:gd name="T0" fmla="*/ 393 w 394"/>
                <a:gd name="T1" fmla="*/ 1 w 394"/>
                <a:gd name="T2" fmla="*/ 0 w 394"/>
                <a:gd name="T3" fmla="*/ 1 w 394"/>
                <a:gd name="T4" fmla="*/ 393 w 394"/>
                <a:gd name="T5" fmla="*/ 394 w 394"/>
                <a:gd name="T6" fmla="*/ 393 w 394"/>
              </a:gdLst>
              <a:ahLst/>
              <a:cxnLst>
                <a:cxn ang="0">
                  <a:pos x="T0" y="0"/>
                </a:cxn>
                <a:cxn ang="0">
                  <a:pos x="T1" y="0"/>
                </a:cxn>
                <a:cxn ang="0">
                  <a:pos x="T2" y="0"/>
                </a:cxn>
                <a:cxn ang="0">
                  <a:pos x="T3" y="0"/>
                </a:cxn>
                <a:cxn ang="0">
                  <a:pos x="T4" y="0"/>
                </a:cxn>
                <a:cxn ang="0">
                  <a:pos x="T5" y="0"/>
                </a:cxn>
                <a:cxn ang="0">
                  <a:pos x="T6" y="0"/>
                </a:cxn>
              </a:cxnLst>
              <a:rect l="0" t="0" r="r" b="b"/>
              <a:pathLst>
                <a:path w="394">
                  <a:moveTo>
                    <a:pt x="393" y="0"/>
                  </a:moveTo>
                  <a:cubicBezTo>
                    <a:pt x="1" y="0"/>
                    <a:pt x="1" y="0"/>
                    <a:pt x="1" y="0"/>
                  </a:cubicBezTo>
                  <a:cubicBezTo>
                    <a:pt x="1" y="0"/>
                    <a:pt x="0" y="0"/>
                    <a:pt x="0" y="0"/>
                  </a:cubicBezTo>
                  <a:cubicBezTo>
                    <a:pt x="0" y="0"/>
                    <a:pt x="1" y="0"/>
                    <a:pt x="1" y="0"/>
                  </a:cubicBezTo>
                  <a:cubicBezTo>
                    <a:pt x="393" y="0"/>
                    <a:pt x="393" y="0"/>
                    <a:pt x="393" y="0"/>
                  </a:cubicBezTo>
                  <a:cubicBezTo>
                    <a:pt x="393" y="0"/>
                    <a:pt x="394" y="0"/>
                    <a:pt x="394" y="0"/>
                  </a:cubicBezTo>
                  <a:cubicBezTo>
                    <a:pt x="394" y="0"/>
                    <a:pt x="393" y="0"/>
                    <a:pt x="393"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0" name="isľîḋé"/>
            <p:cNvSpPr/>
            <p:nvPr/>
          </p:nvSpPr>
          <p:spPr bwMode="auto">
            <a:xfrm>
              <a:off x="5524651" y="2529229"/>
              <a:ext cx="1354634" cy="216890"/>
            </a:xfrm>
            <a:custGeom>
              <a:avLst/>
              <a:gdLst>
                <a:gd name="T0" fmla="*/ 437 w 461"/>
                <a:gd name="T1" fmla="*/ 0 h 74"/>
                <a:gd name="T2" fmla="*/ 404 w 461"/>
                <a:gd name="T3" fmla="*/ 58 h 74"/>
                <a:gd name="T4" fmla="*/ 0 w 461"/>
                <a:gd name="T5" fmla="*/ 58 h 74"/>
                <a:gd name="T6" fmla="*/ 10 w 461"/>
                <a:gd name="T7" fmla="*/ 67 h 74"/>
                <a:gd name="T8" fmla="*/ 31 w 461"/>
                <a:gd name="T9" fmla="*/ 74 h 74"/>
                <a:gd name="T10" fmla="*/ 423 w 461"/>
                <a:gd name="T11" fmla="*/ 74 h 74"/>
                <a:gd name="T12" fmla="*/ 461 w 461"/>
                <a:gd name="T13" fmla="*/ 35 h 74"/>
                <a:gd name="T14" fmla="*/ 437 w 46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74">
                  <a:moveTo>
                    <a:pt x="437" y="0"/>
                  </a:moveTo>
                  <a:cubicBezTo>
                    <a:pt x="448" y="23"/>
                    <a:pt x="437" y="58"/>
                    <a:pt x="404" y="58"/>
                  </a:cubicBezTo>
                  <a:cubicBezTo>
                    <a:pt x="0" y="58"/>
                    <a:pt x="0" y="58"/>
                    <a:pt x="0" y="58"/>
                  </a:cubicBezTo>
                  <a:cubicBezTo>
                    <a:pt x="3" y="61"/>
                    <a:pt x="6" y="65"/>
                    <a:pt x="10" y="67"/>
                  </a:cubicBezTo>
                  <a:cubicBezTo>
                    <a:pt x="16" y="71"/>
                    <a:pt x="23" y="74"/>
                    <a:pt x="31" y="74"/>
                  </a:cubicBezTo>
                  <a:cubicBezTo>
                    <a:pt x="423" y="74"/>
                    <a:pt x="423" y="74"/>
                    <a:pt x="423" y="74"/>
                  </a:cubicBezTo>
                  <a:cubicBezTo>
                    <a:pt x="444" y="74"/>
                    <a:pt x="461" y="57"/>
                    <a:pt x="461" y="35"/>
                  </a:cubicBezTo>
                  <a:cubicBezTo>
                    <a:pt x="461" y="19"/>
                    <a:pt x="451" y="5"/>
                    <a:pt x="437" y="0"/>
                  </a:cubicBezTo>
                </a:path>
              </a:pathLst>
            </a:custGeom>
            <a:solidFill>
              <a:srgbClr val="696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1" name="ïSľïḓe"/>
            <p:cNvSpPr/>
            <p:nvPr/>
          </p:nvSpPr>
          <p:spPr bwMode="auto">
            <a:xfrm>
              <a:off x="6770219" y="2857664"/>
              <a:ext cx="109064" cy="115262"/>
            </a:xfrm>
            <a:custGeom>
              <a:avLst/>
              <a:gdLst>
                <a:gd name="T0" fmla="*/ 37 w 37"/>
                <a:gd name="T1" fmla="*/ 0 h 39"/>
                <a:gd name="T2" fmla="*/ 0 w 37"/>
                <a:gd name="T3" fmla="*/ 39 h 39"/>
                <a:gd name="T4" fmla="*/ 0 w 37"/>
                <a:gd name="T5" fmla="*/ 39 h 39"/>
                <a:gd name="T6" fmla="*/ 37 w 37"/>
                <a:gd name="T7" fmla="*/ 0 h 39"/>
                <a:gd name="T8" fmla="*/ 37 w 37"/>
                <a:gd name="T9" fmla="*/ 0 h 39"/>
              </a:gdLst>
              <a:ahLst/>
              <a:cxnLst>
                <a:cxn ang="0">
                  <a:pos x="T0" y="T1"/>
                </a:cxn>
                <a:cxn ang="0">
                  <a:pos x="T2" y="T3"/>
                </a:cxn>
                <a:cxn ang="0">
                  <a:pos x="T4" y="T5"/>
                </a:cxn>
                <a:cxn ang="0">
                  <a:pos x="T6" y="T7"/>
                </a:cxn>
                <a:cxn ang="0">
                  <a:pos x="T8" y="T9"/>
                </a:cxn>
              </a:cxnLst>
              <a:rect l="0" t="0" r="r" b="b"/>
              <a:pathLst>
                <a:path w="37" h="39">
                  <a:moveTo>
                    <a:pt x="37" y="0"/>
                  </a:moveTo>
                  <a:cubicBezTo>
                    <a:pt x="37" y="21"/>
                    <a:pt x="21" y="38"/>
                    <a:pt x="0" y="39"/>
                  </a:cubicBezTo>
                  <a:cubicBezTo>
                    <a:pt x="0" y="39"/>
                    <a:pt x="0" y="39"/>
                    <a:pt x="0" y="39"/>
                  </a:cubicBezTo>
                  <a:cubicBezTo>
                    <a:pt x="21" y="38"/>
                    <a:pt x="37" y="21"/>
                    <a:pt x="37" y="0"/>
                  </a:cubicBezTo>
                  <a:cubicBezTo>
                    <a:pt x="37" y="0"/>
                    <a:pt x="37" y="0"/>
                    <a:pt x="37"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2" name="ïṣļïde"/>
            <p:cNvSpPr/>
            <p:nvPr/>
          </p:nvSpPr>
          <p:spPr bwMode="auto">
            <a:xfrm>
              <a:off x="6450461" y="2972924"/>
              <a:ext cx="319758" cy="0"/>
            </a:xfrm>
            <a:custGeom>
              <a:avLst/>
              <a:gdLst>
                <a:gd name="T0" fmla="*/ 109 w 109"/>
                <a:gd name="T1" fmla="*/ 108 w 109"/>
                <a:gd name="T2" fmla="*/ 0 w 109"/>
                <a:gd name="T3" fmla="*/ 0 w 109"/>
                <a:gd name="T4" fmla="*/ 108 w 109"/>
                <a:gd name="T5" fmla="*/ 109 w 109"/>
                <a:gd name="T6" fmla="*/ 109 w 109"/>
              </a:gdLst>
              <a:ahLst/>
              <a:cxnLst>
                <a:cxn ang="0">
                  <a:pos x="T0" y="0"/>
                </a:cxn>
                <a:cxn ang="0">
                  <a:pos x="T1" y="0"/>
                </a:cxn>
                <a:cxn ang="0">
                  <a:pos x="T2" y="0"/>
                </a:cxn>
                <a:cxn ang="0">
                  <a:pos x="T3" y="0"/>
                </a:cxn>
                <a:cxn ang="0">
                  <a:pos x="T4" y="0"/>
                </a:cxn>
                <a:cxn ang="0">
                  <a:pos x="T5" y="0"/>
                </a:cxn>
                <a:cxn ang="0">
                  <a:pos x="T6" y="0"/>
                </a:cxn>
              </a:cxnLst>
              <a:rect l="0" t="0" r="r" b="b"/>
              <a:pathLst>
                <a:path w="109">
                  <a:moveTo>
                    <a:pt x="109" y="0"/>
                  </a:moveTo>
                  <a:cubicBezTo>
                    <a:pt x="109" y="0"/>
                    <a:pt x="108" y="0"/>
                    <a:pt x="108" y="0"/>
                  </a:cubicBezTo>
                  <a:cubicBezTo>
                    <a:pt x="0" y="0"/>
                    <a:pt x="0" y="0"/>
                    <a:pt x="0" y="0"/>
                  </a:cubicBezTo>
                  <a:cubicBezTo>
                    <a:pt x="0" y="0"/>
                    <a:pt x="0" y="0"/>
                    <a:pt x="0" y="0"/>
                  </a:cubicBezTo>
                  <a:cubicBezTo>
                    <a:pt x="108" y="0"/>
                    <a:pt x="108" y="0"/>
                    <a:pt x="108" y="0"/>
                  </a:cubicBezTo>
                  <a:cubicBezTo>
                    <a:pt x="108" y="0"/>
                    <a:pt x="109" y="0"/>
                    <a:pt x="109" y="0"/>
                  </a:cubicBezTo>
                  <a:cubicBezTo>
                    <a:pt x="109" y="0"/>
                    <a:pt x="109" y="0"/>
                    <a:pt x="109"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3" name="ïs1îďé"/>
            <p:cNvSpPr/>
            <p:nvPr/>
          </p:nvSpPr>
          <p:spPr bwMode="auto">
            <a:xfrm>
              <a:off x="5550676" y="2951856"/>
              <a:ext cx="61968" cy="21070"/>
            </a:xfrm>
            <a:custGeom>
              <a:avLst/>
              <a:gdLst>
                <a:gd name="T0" fmla="*/ 0 w 21"/>
                <a:gd name="T1" fmla="*/ 0 h 7"/>
                <a:gd name="T2" fmla="*/ 21 w 21"/>
                <a:gd name="T3" fmla="*/ 7 h 7"/>
                <a:gd name="T4" fmla="*/ 21 w 21"/>
                <a:gd name="T5" fmla="*/ 7 h 7"/>
                <a:gd name="T6" fmla="*/ 0 w 21"/>
                <a:gd name="T7" fmla="*/ 0 h 7"/>
              </a:gdLst>
              <a:ahLst/>
              <a:cxnLst>
                <a:cxn ang="0">
                  <a:pos x="T0" y="T1"/>
                </a:cxn>
                <a:cxn ang="0">
                  <a:pos x="T2" y="T3"/>
                </a:cxn>
                <a:cxn ang="0">
                  <a:pos x="T4" y="T5"/>
                </a:cxn>
                <a:cxn ang="0">
                  <a:pos x="T6" y="T7"/>
                </a:cxn>
              </a:cxnLst>
              <a:rect l="0" t="0" r="r" b="b"/>
              <a:pathLst>
                <a:path w="21" h="7">
                  <a:moveTo>
                    <a:pt x="0" y="0"/>
                  </a:moveTo>
                  <a:cubicBezTo>
                    <a:pt x="6" y="4"/>
                    <a:pt x="13" y="6"/>
                    <a:pt x="21" y="7"/>
                  </a:cubicBezTo>
                  <a:cubicBezTo>
                    <a:pt x="21" y="7"/>
                    <a:pt x="21" y="7"/>
                    <a:pt x="21" y="7"/>
                  </a:cubicBezTo>
                  <a:cubicBezTo>
                    <a:pt x="13" y="6"/>
                    <a:pt x="6" y="4"/>
                    <a:pt x="0" y="0"/>
                  </a:cubicBezTo>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4" name="îšḷîḑê"/>
            <p:cNvSpPr/>
            <p:nvPr/>
          </p:nvSpPr>
          <p:spPr bwMode="auto">
            <a:xfrm>
              <a:off x="5612645" y="2972924"/>
              <a:ext cx="810549" cy="0"/>
            </a:xfrm>
            <a:custGeom>
              <a:avLst/>
              <a:gdLst>
                <a:gd name="T0" fmla="*/ 276 w 276"/>
                <a:gd name="T1" fmla="*/ 118 w 276"/>
                <a:gd name="T2" fmla="*/ 118 w 276"/>
                <a:gd name="T3" fmla="*/ 276 w 276"/>
                <a:gd name="T4" fmla="*/ 276 w 276"/>
                <a:gd name="T5" fmla="*/ 0 w 276"/>
                <a:gd name="T6" fmla="*/ 0 w 276"/>
                <a:gd name="T7" fmla="*/ 1 w 276"/>
                <a:gd name="T8" fmla="*/ 109 w 276"/>
                <a:gd name="T9" fmla="*/ 109 w 276"/>
                <a:gd name="T10" fmla="*/ 1 w 276"/>
                <a:gd name="T11" fmla="*/ 0 w 27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76">
                  <a:moveTo>
                    <a:pt x="276" y="0"/>
                  </a:moveTo>
                  <a:cubicBezTo>
                    <a:pt x="118" y="0"/>
                    <a:pt x="118" y="0"/>
                    <a:pt x="118" y="0"/>
                  </a:cubicBezTo>
                  <a:cubicBezTo>
                    <a:pt x="118" y="0"/>
                    <a:pt x="118" y="0"/>
                    <a:pt x="118" y="0"/>
                  </a:cubicBezTo>
                  <a:cubicBezTo>
                    <a:pt x="276" y="0"/>
                    <a:pt x="276" y="0"/>
                    <a:pt x="276" y="0"/>
                  </a:cubicBezTo>
                  <a:cubicBezTo>
                    <a:pt x="276" y="0"/>
                    <a:pt x="276" y="0"/>
                    <a:pt x="276" y="0"/>
                  </a:cubicBezTo>
                  <a:moveTo>
                    <a:pt x="0" y="0"/>
                  </a:moveTo>
                  <a:cubicBezTo>
                    <a:pt x="0" y="0"/>
                    <a:pt x="0" y="0"/>
                    <a:pt x="0" y="0"/>
                  </a:cubicBezTo>
                  <a:cubicBezTo>
                    <a:pt x="0" y="0"/>
                    <a:pt x="1" y="0"/>
                    <a:pt x="1" y="0"/>
                  </a:cubicBezTo>
                  <a:cubicBezTo>
                    <a:pt x="109" y="0"/>
                    <a:pt x="109" y="0"/>
                    <a:pt x="109" y="0"/>
                  </a:cubicBezTo>
                  <a:cubicBezTo>
                    <a:pt x="109" y="0"/>
                    <a:pt x="109" y="0"/>
                    <a:pt x="109" y="0"/>
                  </a:cubicBezTo>
                  <a:cubicBezTo>
                    <a:pt x="1" y="0"/>
                    <a:pt x="1" y="0"/>
                    <a:pt x="1" y="0"/>
                  </a:cubicBezTo>
                  <a:cubicBezTo>
                    <a:pt x="1" y="0"/>
                    <a:pt x="0" y="0"/>
                    <a:pt x="0" y="0"/>
                  </a:cubicBezTo>
                </a:path>
              </a:pathLst>
            </a:custGeom>
            <a:solidFill>
              <a:srgbClr val="D19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75" name="ïs1ïḓé"/>
            <p:cNvSpPr/>
            <p:nvPr/>
          </p:nvSpPr>
          <p:spPr bwMode="auto">
            <a:xfrm>
              <a:off x="6423195"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6" name="íślîḋè"/>
            <p:cNvSpPr/>
            <p:nvPr/>
          </p:nvSpPr>
          <p:spPr bwMode="auto">
            <a:xfrm>
              <a:off x="6423195"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7" name="iṧḷïďe"/>
            <p:cNvSpPr/>
            <p:nvPr/>
          </p:nvSpPr>
          <p:spPr bwMode="auto">
            <a:xfrm>
              <a:off x="5932403" y="2972924"/>
              <a:ext cx="27266" cy="1239"/>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8" name="ïṥḷiḍe"/>
            <p:cNvSpPr/>
            <p:nvPr/>
          </p:nvSpPr>
          <p:spPr bwMode="auto">
            <a:xfrm>
              <a:off x="5932403" y="2972924"/>
              <a:ext cx="27266"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279" name="iṥ1ïdè"/>
            <p:cNvSpPr/>
            <p:nvPr/>
          </p:nvSpPr>
          <p:spPr bwMode="auto">
            <a:xfrm>
              <a:off x="5524651" y="2756035"/>
              <a:ext cx="1354634" cy="216890"/>
            </a:xfrm>
            <a:custGeom>
              <a:avLst/>
              <a:gdLst>
                <a:gd name="T0" fmla="*/ 437 w 461"/>
                <a:gd name="T1" fmla="*/ 0 h 74"/>
                <a:gd name="T2" fmla="*/ 404 w 461"/>
                <a:gd name="T3" fmla="*/ 58 h 74"/>
                <a:gd name="T4" fmla="*/ 0 w 461"/>
                <a:gd name="T5" fmla="*/ 58 h 74"/>
                <a:gd name="T6" fmla="*/ 9 w 461"/>
                <a:gd name="T7" fmla="*/ 67 h 74"/>
                <a:gd name="T8" fmla="*/ 30 w 461"/>
                <a:gd name="T9" fmla="*/ 74 h 74"/>
                <a:gd name="T10" fmla="*/ 30 w 461"/>
                <a:gd name="T11" fmla="*/ 74 h 74"/>
                <a:gd name="T12" fmla="*/ 31 w 461"/>
                <a:gd name="T13" fmla="*/ 74 h 74"/>
                <a:gd name="T14" fmla="*/ 139 w 461"/>
                <a:gd name="T15" fmla="*/ 74 h 74"/>
                <a:gd name="T16" fmla="*/ 148 w 461"/>
                <a:gd name="T17" fmla="*/ 74 h 74"/>
                <a:gd name="T18" fmla="*/ 306 w 461"/>
                <a:gd name="T19" fmla="*/ 74 h 74"/>
                <a:gd name="T20" fmla="*/ 315 w 461"/>
                <a:gd name="T21" fmla="*/ 74 h 74"/>
                <a:gd name="T22" fmla="*/ 423 w 461"/>
                <a:gd name="T23" fmla="*/ 74 h 74"/>
                <a:gd name="T24" fmla="*/ 424 w 461"/>
                <a:gd name="T25" fmla="*/ 74 h 74"/>
                <a:gd name="T26" fmla="*/ 424 w 461"/>
                <a:gd name="T27" fmla="*/ 74 h 74"/>
                <a:gd name="T28" fmla="*/ 461 w 461"/>
                <a:gd name="T29" fmla="*/ 35 h 74"/>
                <a:gd name="T30" fmla="*/ 437 w 461"/>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74">
                  <a:moveTo>
                    <a:pt x="437" y="0"/>
                  </a:moveTo>
                  <a:cubicBezTo>
                    <a:pt x="448" y="23"/>
                    <a:pt x="437" y="58"/>
                    <a:pt x="404" y="58"/>
                  </a:cubicBezTo>
                  <a:cubicBezTo>
                    <a:pt x="0" y="58"/>
                    <a:pt x="0" y="58"/>
                    <a:pt x="0" y="58"/>
                  </a:cubicBezTo>
                  <a:cubicBezTo>
                    <a:pt x="3" y="61"/>
                    <a:pt x="6" y="64"/>
                    <a:pt x="9" y="67"/>
                  </a:cubicBezTo>
                  <a:cubicBezTo>
                    <a:pt x="15" y="71"/>
                    <a:pt x="22" y="73"/>
                    <a:pt x="30" y="74"/>
                  </a:cubicBezTo>
                  <a:cubicBezTo>
                    <a:pt x="30" y="74"/>
                    <a:pt x="30" y="74"/>
                    <a:pt x="30" y="74"/>
                  </a:cubicBezTo>
                  <a:cubicBezTo>
                    <a:pt x="30" y="74"/>
                    <a:pt x="31" y="74"/>
                    <a:pt x="31" y="74"/>
                  </a:cubicBezTo>
                  <a:cubicBezTo>
                    <a:pt x="139" y="74"/>
                    <a:pt x="139" y="74"/>
                    <a:pt x="139" y="74"/>
                  </a:cubicBezTo>
                  <a:cubicBezTo>
                    <a:pt x="148" y="74"/>
                    <a:pt x="148" y="74"/>
                    <a:pt x="148" y="74"/>
                  </a:cubicBezTo>
                  <a:cubicBezTo>
                    <a:pt x="306" y="74"/>
                    <a:pt x="306" y="74"/>
                    <a:pt x="306" y="74"/>
                  </a:cubicBezTo>
                  <a:cubicBezTo>
                    <a:pt x="315" y="74"/>
                    <a:pt x="315" y="74"/>
                    <a:pt x="315" y="74"/>
                  </a:cubicBezTo>
                  <a:cubicBezTo>
                    <a:pt x="423" y="74"/>
                    <a:pt x="423" y="74"/>
                    <a:pt x="423" y="74"/>
                  </a:cubicBezTo>
                  <a:cubicBezTo>
                    <a:pt x="423" y="74"/>
                    <a:pt x="424" y="74"/>
                    <a:pt x="424" y="74"/>
                  </a:cubicBezTo>
                  <a:cubicBezTo>
                    <a:pt x="424" y="74"/>
                    <a:pt x="424" y="74"/>
                    <a:pt x="424" y="74"/>
                  </a:cubicBezTo>
                  <a:cubicBezTo>
                    <a:pt x="445" y="73"/>
                    <a:pt x="461" y="56"/>
                    <a:pt x="461" y="35"/>
                  </a:cubicBezTo>
                  <a:cubicBezTo>
                    <a:pt x="461" y="19"/>
                    <a:pt x="451" y="5"/>
                    <a:pt x="437"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0" name="ïśľíďé"/>
            <p:cNvSpPr/>
            <p:nvPr/>
          </p:nvSpPr>
          <p:spPr bwMode="auto">
            <a:xfrm>
              <a:off x="5589098" y="2324733"/>
              <a:ext cx="899784" cy="49575"/>
            </a:xfrm>
            <a:custGeom>
              <a:avLst/>
              <a:gdLst>
                <a:gd name="T0" fmla="*/ 298 w 306"/>
                <a:gd name="T1" fmla="*/ 0 h 17"/>
                <a:gd name="T2" fmla="*/ 9 w 306"/>
                <a:gd name="T3" fmla="*/ 0 h 17"/>
                <a:gd name="T4" fmla="*/ 0 w 306"/>
                <a:gd name="T5" fmla="*/ 9 h 17"/>
                <a:gd name="T6" fmla="*/ 9 w 306"/>
                <a:gd name="T7" fmla="*/ 17 h 17"/>
                <a:gd name="T8" fmla="*/ 298 w 306"/>
                <a:gd name="T9" fmla="*/ 17 h 17"/>
                <a:gd name="T10" fmla="*/ 306 w 306"/>
                <a:gd name="T11" fmla="*/ 9 h 17"/>
                <a:gd name="T12" fmla="*/ 298 w 30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06" h="17">
                  <a:moveTo>
                    <a:pt x="298" y="0"/>
                  </a:moveTo>
                  <a:cubicBezTo>
                    <a:pt x="9" y="0"/>
                    <a:pt x="9" y="0"/>
                    <a:pt x="9" y="0"/>
                  </a:cubicBezTo>
                  <a:cubicBezTo>
                    <a:pt x="4" y="0"/>
                    <a:pt x="0" y="4"/>
                    <a:pt x="0" y="9"/>
                  </a:cubicBezTo>
                  <a:cubicBezTo>
                    <a:pt x="0" y="13"/>
                    <a:pt x="4" y="17"/>
                    <a:pt x="9" y="17"/>
                  </a:cubicBezTo>
                  <a:cubicBezTo>
                    <a:pt x="298" y="17"/>
                    <a:pt x="298" y="17"/>
                    <a:pt x="298" y="17"/>
                  </a:cubicBezTo>
                  <a:cubicBezTo>
                    <a:pt x="302" y="17"/>
                    <a:pt x="306" y="13"/>
                    <a:pt x="306" y="9"/>
                  </a:cubicBezTo>
                  <a:cubicBezTo>
                    <a:pt x="306" y="4"/>
                    <a:pt x="302" y="0"/>
                    <a:pt x="298"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1" name="işḻïḋé"/>
            <p:cNvSpPr/>
            <p:nvPr/>
          </p:nvSpPr>
          <p:spPr bwMode="auto">
            <a:xfrm>
              <a:off x="5589098" y="2552778"/>
              <a:ext cx="632079" cy="49575"/>
            </a:xfrm>
            <a:custGeom>
              <a:avLst/>
              <a:gdLst>
                <a:gd name="T0" fmla="*/ 206 w 215"/>
                <a:gd name="T1" fmla="*/ 0 h 17"/>
                <a:gd name="T2" fmla="*/ 9 w 215"/>
                <a:gd name="T3" fmla="*/ 0 h 17"/>
                <a:gd name="T4" fmla="*/ 0 w 215"/>
                <a:gd name="T5" fmla="*/ 9 h 17"/>
                <a:gd name="T6" fmla="*/ 9 w 215"/>
                <a:gd name="T7" fmla="*/ 17 h 17"/>
                <a:gd name="T8" fmla="*/ 206 w 215"/>
                <a:gd name="T9" fmla="*/ 17 h 17"/>
                <a:gd name="T10" fmla="*/ 215 w 215"/>
                <a:gd name="T11" fmla="*/ 9 h 17"/>
                <a:gd name="T12" fmla="*/ 206 w 21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15" h="17">
                  <a:moveTo>
                    <a:pt x="206" y="0"/>
                  </a:moveTo>
                  <a:cubicBezTo>
                    <a:pt x="9" y="0"/>
                    <a:pt x="9" y="0"/>
                    <a:pt x="9" y="0"/>
                  </a:cubicBezTo>
                  <a:cubicBezTo>
                    <a:pt x="4" y="0"/>
                    <a:pt x="0" y="4"/>
                    <a:pt x="0" y="9"/>
                  </a:cubicBezTo>
                  <a:cubicBezTo>
                    <a:pt x="0" y="13"/>
                    <a:pt x="4" y="17"/>
                    <a:pt x="9" y="17"/>
                  </a:cubicBezTo>
                  <a:cubicBezTo>
                    <a:pt x="206" y="17"/>
                    <a:pt x="206" y="17"/>
                    <a:pt x="206" y="17"/>
                  </a:cubicBezTo>
                  <a:cubicBezTo>
                    <a:pt x="211" y="17"/>
                    <a:pt x="215" y="13"/>
                    <a:pt x="215" y="9"/>
                  </a:cubicBezTo>
                  <a:cubicBezTo>
                    <a:pt x="215" y="4"/>
                    <a:pt x="211" y="0"/>
                    <a:pt x="206" y="0"/>
                  </a:cubicBezTo>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2" name="iśḻïḑe"/>
            <p:cNvSpPr/>
            <p:nvPr/>
          </p:nvSpPr>
          <p:spPr bwMode="auto">
            <a:xfrm>
              <a:off x="5589098" y="2782061"/>
              <a:ext cx="370572" cy="49575"/>
            </a:xfrm>
            <a:custGeom>
              <a:avLst/>
              <a:gdLst>
                <a:gd name="T0" fmla="*/ 117 w 126"/>
                <a:gd name="T1" fmla="*/ 0 h 17"/>
                <a:gd name="T2" fmla="*/ 9 w 126"/>
                <a:gd name="T3" fmla="*/ 0 h 17"/>
                <a:gd name="T4" fmla="*/ 0 w 126"/>
                <a:gd name="T5" fmla="*/ 8 h 17"/>
                <a:gd name="T6" fmla="*/ 9 w 126"/>
                <a:gd name="T7" fmla="*/ 17 h 17"/>
                <a:gd name="T8" fmla="*/ 117 w 126"/>
                <a:gd name="T9" fmla="*/ 17 h 17"/>
                <a:gd name="T10" fmla="*/ 126 w 126"/>
                <a:gd name="T11" fmla="*/ 8 h 17"/>
                <a:gd name="T12" fmla="*/ 117 w 1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6" h="17">
                  <a:moveTo>
                    <a:pt x="117" y="0"/>
                  </a:moveTo>
                  <a:cubicBezTo>
                    <a:pt x="9" y="0"/>
                    <a:pt x="9" y="0"/>
                    <a:pt x="9" y="0"/>
                  </a:cubicBezTo>
                  <a:cubicBezTo>
                    <a:pt x="4" y="0"/>
                    <a:pt x="0" y="4"/>
                    <a:pt x="0" y="8"/>
                  </a:cubicBezTo>
                  <a:cubicBezTo>
                    <a:pt x="0" y="13"/>
                    <a:pt x="4" y="17"/>
                    <a:pt x="9" y="17"/>
                  </a:cubicBezTo>
                  <a:cubicBezTo>
                    <a:pt x="117" y="17"/>
                    <a:pt x="117" y="17"/>
                    <a:pt x="117" y="17"/>
                  </a:cubicBezTo>
                  <a:cubicBezTo>
                    <a:pt x="122" y="17"/>
                    <a:pt x="126" y="13"/>
                    <a:pt x="126" y="8"/>
                  </a:cubicBezTo>
                  <a:cubicBezTo>
                    <a:pt x="126" y="4"/>
                    <a:pt x="122" y="0"/>
                    <a:pt x="117"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83" name="ïṧḻîḑe"/>
            <p:cNvSpPr/>
            <p:nvPr/>
          </p:nvSpPr>
          <p:spPr bwMode="auto">
            <a:xfrm>
              <a:off x="6120788" y="1206820"/>
              <a:ext cx="49575" cy="369333"/>
            </a:xfrm>
            <a:custGeom>
              <a:avLst/>
              <a:gdLst>
                <a:gd name="T0" fmla="*/ 9 w 17"/>
                <a:gd name="T1" fmla="*/ 0 h 126"/>
                <a:gd name="T2" fmla="*/ 0 w 17"/>
                <a:gd name="T3" fmla="*/ 9 h 126"/>
                <a:gd name="T4" fmla="*/ 0 w 17"/>
                <a:gd name="T5" fmla="*/ 117 h 126"/>
                <a:gd name="T6" fmla="*/ 9 w 17"/>
                <a:gd name="T7" fmla="*/ 126 h 126"/>
                <a:gd name="T8" fmla="*/ 17 w 17"/>
                <a:gd name="T9" fmla="*/ 117 h 126"/>
                <a:gd name="T10" fmla="*/ 17 w 17"/>
                <a:gd name="T11" fmla="*/ 9 h 126"/>
                <a:gd name="T12" fmla="*/ 9 w 1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 h="126">
                  <a:moveTo>
                    <a:pt x="9" y="0"/>
                  </a:moveTo>
                  <a:cubicBezTo>
                    <a:pt x="4" y="0"/>
                    <a:pt x="0" y="4"/>
                    <a:pt x="0" y="9"/>
                  </a:cubicBezTo>
                  <a:cubicBezTo>
                    <a:pt x="0" y="117"/>
                    <a:pt x="0" y="117"/>
                    <a:pt x="0" y="117"/>
                  </a:cubicBezTo>
                  <a:cubicBezTo>
                    <a:pt x="0" y="122"/>
                    <a:pt x="4" y="126"/>
                    <a:pt x="9" y="126"/>
                  </a:cubicBezTo>
                  <a:cubicBezTo>
                    <a:pt x="13" y="126"/>
                    <a:pt x="17" y="122"/>
                    <a:pt x="17" y="117"/>
                  </a:cubicBezTo>
                  <a:cubicBezTo>
                    <a:pt x="17" y="9"/>
                    <a:pt x="17" y="9"/>
                    <a:pt x="17" y="9"/>
                  </a:cubicBezTo>
                  <a:cubicBezTo>
                    <a:pt x="17" y="4"/>
                    <a:pt x="13" y="0"/>
                    <a:pt x="9" y="0"/>
                  </a:cubicBezTo>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cxnSp>
        <p:nvCxnSpPr>
          <p:cNvPr id="289" name="直接连接符 288"/>
          <p:cNvCxnSpPr/>
          <p:nvPr/>
        </p:nvCxnSpPr>
        <p:spPr>
          <a:xfrm>
            <a:off x="687493" y="2285153"/>
            <a:ext cx="7748693"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687493" y="2399453"/>
            <a:ext cx="7748693" cy="3411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对于</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TI</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系统，相线碰外壳或金属管道等而引起的短路，通常受接地电阻的限制，短路的电流约</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15.7A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，多数熔断器或断路器无法在如此小的电流下熔断或跳闸，就会引起打火或接弧；</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TN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系统的</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PE</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线端子和接头发生接触不良，不易察觉，一旦发生磁壳等接地故障，将迸发高阻抗的电火花或拉电弧，限制了短路电流，使保护电器不能及时动作。而电弧、电火花的局部高温将使易燃物起火。由于线路短路电流大大超过额定电流，导线的电流密度剧增。按我国标准，</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PVC</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铜芯绝缘导线的安全电流密度：</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1~5mm2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导线为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18~9A/mm2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6~95mm2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导线为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8.33~3.26A/mm2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716703" y="1576493"/>
            <a:ext cx="2217420" cy="5016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665"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单相接地故障</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823027" y="3416300"/>
            <a:ext cx="570653" cy="1568450"/>
          </a:xfrm>
          <a:prstGeom prst="rect">
            <a:avLst/>
          </a:prstGeom>
          <a:noFill/>
        </p:spPr>
        <p:txBody>
          <a:bodyPr wrap="square" rtlCol="0">
            <a:spAutoFit/>
          </a:bodyPr>
          <a:lstStyle/>
          <a:p>
            <a:r>
              <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rPr>
              <a:t>9</a:t>
            </a:r>
            <a:endParaRPr lang="en-US" altLang="zh-CN" sz="9600" b="1">
              <a:solidFill>
                <a:schemeClr val="bg1">
                  <a:lumMod val="95000"/>
                </a:schemeClr>
              </a:solidFill>
              <a:latin typeface="Comic Sans MS" panose="030F0702030302020204" charset="0"/>
              <a:ea typeface="叶根友刀锋黑草" panose="02010601030101010101" charset="-122"/>
              <a:cs typeface="Comic Sans MS" panose="030F070203030202020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userDrawn="1"/>
        </p:nvSpPr>
        <p:spPr>
          <a:xfrm>
            <a:off x="1301327" y="2386753"/>
            <a:ext cx="1590675" cy="666115"/>
          </a:xfrm>
          <a:prstGeom prst="rect">
            <a:avLst/>
          </a:prstGeom>
          <a:noFill/>
        </p:spPr>
        <p:txBody>
          <a:bodyPr wrap="none" rtlCol="0" anchor="t">
            <a:spAutoFit/>
          </a:bodyPr>
          <a:lstStyle/>
          <a:p>
            <a:pPr algn="l"/>
            <a:r>
              <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rPr>
              <a:t>PART</a:t>
            </a:r>
            <a:endPar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nvGrpSpPr>
          <p:cNvPr id="17" name="组合 16"/>
          <p:cNvGrpSpPr/>
          <p:nvPr userDrawn="1"/>
        </p:nvGrpSpPr>
        <p:grpSpPr>
          <a:xfrm>
            <a:off x="2954020" y="2279227"/>
            <a:ext cx="876156" cy="876156"/>
            <a:chOff x="4762" y="3243"/>
            <a:chExt cx="1247" cy="1247"/>
          </a:xfrm>
        </p:grpSpPr>
        <p:sp>
          <p:nvSpPr>
            <p:cNvPr id="18" name="椭圆 17"/>
            <p:cNvSpPr/>
            <p:nvPr/>
          </p:nvSpPr>
          <p:spPr>
            <a:xfrm>
              <a:off x="4762" y="3243"/>
              <a:ext cx="1247" cy="1247"/>
            </a:xfrm>
            <a:prstGeom prst="ellipse">
              <a:avLst/>
            </a:prstGeom>
            <a:solidFill>
              <a:schemeClr val="accent1"/>
            </a:solidFill>
            <a:ln w="1270000">
              <a:noFill/>
            </a:ln>
            <a:effectLst>
              <a:outerShdw blurRad="254000" sx="102000" sy="102000" algn="ctr" rotWithShape="0">
                <a:srgbClr val="F4584A">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20" name="文本框 19"/>
            <p:cNvSpPr txBox="1"/>
            <p:nvPr/>
          </p:nvSpPr>
          <p:spPr>
            <a:xfrm>
              <a:off x="5039" y="3390"/>
              <a:ext cx="693" cy="948"/>
            </a:xfrm>
            <a:prstGeom prst="rect">
              <a:avLst/>
            </a:prstGeom>
            <a:noFill/>
          </p:spPr>
          <p:txBody>
            <a:bodyPr wrap="square" rtlCol="0" anchor="t">
              <a:spAutoFit/>
            </a:bodyPr>
            <a:lstStyle/>
            <a:p>
              <a:pPr algn="l"/>
              <a:r>
                <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rPr>
                <a:t>3</a:t>
              </a:r>
              <a:endPar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21" name="文本框 20"/>
          <p:cNvSpPr txBox="1"/>
          <p:nvPr userDrawn="1"/>
        </p:nvSpPr>
        <p:spPr>
          <a:xfrm>
            <a:off x="4072467" y="2341033"/>
            <a:ext cx="3436620" cy="748030"/>
          </a:xfrm>
          <a:prstGeom prst="rect">
            <a:avLst/>
          </a:prstGeom>
          <a:noFill/>
        </p:spPr>
        <p:txBody>
          <a:bodyPr wrap="none" rtlCol="0" anchor="t">
            <a:spAutoFit/>
          </a:bodyPr>
          <a:lstStyle/>
          <a:p>
            <a:pPr marL="0" lvl="0" indent="0" eaLnBrk="1" hangingPunct="1">
              <a:lnSpc>
                <a:spcPct val="100000"/>
              </a:lnSpc>
              <a:spcBef>
                <a:spcPct val="0"/>
              </a:spcBef>
              <a:buFontTx/>
              <a:buNone/>
            </a:pPr>
            <a:r>
              <a:rPr lang="zh-CN" altLang="en-US" sz="4265" b="1" dirty="0">
                <a:solidFill>
                  <a:srgbClr val="DF453D"/>
                </a:solidFill>
                <a:latin typeface="微软雅黑" panose="020B0503020204020204" pitchFamily="34" charset="-122"/>
                <a:ea typeface="微软雅黑" panose="020B0503020204020204" pitchFamily="34" charset="-122"/>
                <a:sym typeface="+mn-ea"/>
              </a:rPr>
              <a:t>电气火灾防范</a:t>
            </a:r>
            <a:endParaRPr lang="zh-CN" altLang="en-US" sz="4265" b="1" dirty="0">
              <a:solidFill>
                <a:srgbClr val="DF453D"/>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2"/>
          <p:cNvPicPr>
            <a:picLocks noChangeAspect="1"/>
          </p:cNvPicPr>
          <p:nvPr/>
        </p:nvPicPr>
        <p:blipFill>
          <a:blip r:embed="rId1"/>
          <a:srcRect b="52226"/>
          <a:stretch>
            <a:fillRect/>
          </a:stretch>
        </p:blipFill>
        <p:spPr>
          <a:xfrm>
            <a:off x="0" y="-33020"/>
            <a:ext cx="12191153" cy="3724487"/>
          </a:xfrm>
          <a:prstGeom prst="rect">
            <a:avLst/>
          </a:prstGeom>
          <a:noFill/>
          <a:ln w="9525">
            <a:noFill/>
          </a:ln>
        </p:spPr>
      </p:pic>
      <p:sp>
        <p:nvSpPr>
          <p:cNvPr id="2" name="îśļïďê"/>
          <p:cNvSpPr/>
          <p:nvPr/>
        </p:nvSpPr>
        <p:spPr>
          <a:xfrm>
            <a:off x="671407" y="-18627"/>
            <a:ext cx="11520593" cy="371009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iṣ1ïḑé"/>
          <p:cNvSpPr/>
          <p:nvPr/>
        </p:nvSpPr>
        <p:spPr bwMode="auto">
          <a:xfrm>
            <a:off x="6286500" y="2551853"/>
            <a:ext cx="5234093" cy="3379893"/>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665" b="1" kern="0">
              <a:solidFill>
                <a:prstClr val="black"/>
              </a:solidFill>
            </a:endParaRPr>
          </a:p>
        </p:txBody>
      </p:sp>
      <p:grpSp>
        <p:nvGrpSpPr>
          <p:cNvPr id="12" name="íṥ1iḑè"/>
          <p:cNvGrpSpPr/>
          <p:nvPr/>
        </p:nvGrpSpPr>
        <p:grpSpPr>
          <a:xfrm>
            <a:off x="8565727" y="2213187"/>
            <a:ext cx="674793" cy="674793"/>
            <a:chOff x="1664564" y="2441884"/>
            <a:chExt cx="675011" cy="675015"/>
          </a:xfrm>
        </p:grpSpPr>
        <p:sp>
          <p:nvSpPr>
            <p:cNvPr id="14" name="íṣliḋè"/>
            <p:cNvSpPr/>
            <p:nvPr/>
          </p:nvSpPr>
          <p:spPr>
            <a:xfrm>
              <a:off x="1664564" y="2441884"/>
              <a:ext cx="675011" cy="67501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dirty="0"/>
            </a:p>
          </p:txBody>
        </p:sp>
        <p:sp>
          <p:nvSpPr>
            <p:cNvPr id="15" name="ïṩḷîḑé"/>
            <p:cNvSpPr/>
            <p:nvPr/>
          </p:nvSpPr>
          <p:spPr bwMode="auto">
            <a:xfrm>
              <a:off x="1829971" y="2610651"/>
              <a:ext cx="344191" cy="337479"/>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243776" tIns="121888" rIns="243776" bIns="121888"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9600" dirty="0"/>
            </a:p>
          </p:txBody>
        </p:sp>
      </p:grpSp>
      <p:sp>
        <p:nvSpPr>
          <p:cNvPr id="3" name="文本框 2"/>
          <p:cNvSpPr txBox="1"/>
          <p:nvPr/>
        </p:nvSpPr>
        <p:spPr>
          <a:xfrm>
            <a:off x="1215813" y="601980"/>
            <a:ext cx="4681220" cy="2559685"/>
          </a:xfrm>
          <a:prstGeom prst="rect">
            <a:avLst/>
          </a:prstGeom>
          <a:noFill/>
        </p:spPr>
        <p:txBody>
          <a:bodyPr wrap="square" rtlCol="0" anchor="t">
            <a:spAutoFit/>
          </a:bodyPr>
          <a:lstStyle/>
          <a:p>
            <a:pPr fontAlgn="auto">
              <a:lnSpc>
                <a:spcPct val="150000"/>
              </a:lnSpc>
            </a:pPr>
            <a:r>
              <a:rPr lang="zh-CN" altLang="en-US" sz="2135" dirty="0">
                <a:solidFill>
                  <a:schemeClr val="bg1"/>
                </a:solidFill>
                <a:latin typeface="微软雅黑" panose="020B0503020204020204" pitchFamily="34" charset="-122"/>
                <a:ea typeface="微软雅黑" panose="020B0503020204020204" pitchFamily="34" charset="-122"/>
                <a:sym typeface="+mn-ea"/>
              </a:rPr>
              <a:t>其防护措施主要是合理选用电气装置。例如，在干燥少尘的环境中，可采用开启式和封闭式；在潮湿和多尘的环境中，应采用封闭式；在易燃易爆的危险环境中，必须采用防爆式。</a:t>
            </a:r>
            <a:endParaRPr lang="zh-CN" altLang="en-US" sz="2135"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6529493" y="3140287"/>
            <a:ext cx="4766733" cy="2066290"/>
          </a:xfrm>
          <a:prstGeom prst="rect">
            <a:avLst/>
          </a:prstGeom>
          <a:noFill/>
        </p:spPr>
        <p:txBody>
          <a:bodyPr wrap="square" rtlCol="0" anchor="t">
            <a:spAutoFit/>
          </a:bodyPr>
          <a:lstStyle/>
          <a:p>
            <a:pPr marL="0" lvl="0" indent="0" algn="just" eaLnBrk="1" hangingPunct="1">
              <a:lnSpc>
                <a:spcPct val="150000"/>
              </a:lnSpc>
              <a:spcBef>
                <a:spcPct val="0"/>
              </a:spcBef>
              <a:buNone/>
            </a:pP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sym typeface="+mn-ea"/>
              </a:rPr>
              <a:t>防止电气火灾，还要注意线路电器负荷不能过高，注意电器设备安装位置距易燃可燃物不能太近，注意电气设备进行是否异常，注意防潮等。 </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电气火灾防范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îsľîďe"/>
          <p:cNvSpPr/>
          <p:nvPr/>
        </p:nvSpPr>
        <p:spPr>
          <a:xfrm>
            <a:off x="-847" y="1173480"/>
            <a:ext cx="1518073" cy="512572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0" name="îśļíďe"/>
          <p:cNvSpPr/>
          <p:nvPr/>
        </p:nvSpPr>
        <p:spPr>
          <a:xfrm>
            <a:off x="839047" y="2183553"/>
            <a:ext cx="1819487" cy="854287"/>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1" name="iśļïḓè"/>
          <p:cNvSpPr/>
          <p:nvPr/>
        </p:nvSpPr>
        <p:spPr>
          <a:xfrm>
            <a:off x="839047" y="4434840"/>
            <a:ext cx="1819487" cy="854287"/>
          </a:xfrm>
          <a:prstGeom prst="homePlat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15" name="ïs1idé"/>
          <p:cNvSpPr/>
          <p:nvPr/>
        </p:nvSpPr>
        <p:spPr>
          <a:xfrm>
            <a:off x="1369060" y="2381673"/>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21" name="直接连接符 120"/>
          <p:cNvCxnSpPr/>
          <p:nvPr/>
        </p:nvCxnSpPr>
        <p:spPr>
          <a:xfrm>
            <a:off x="2904067" y="2173393"/>
            <a:ext cx="0" cy="875453"/>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38" name="iṩḻîḍe"/>
          <p:cNvSpPr/>
          <p:nvPr/>
        </p:nvSpPr>
        <p:spPr>
          <a:xfrm>
            <a:off x="1369060" y="4633807"/>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34" name="直接连接符 133"/>
          <p:cNvCxnSpPr/>
          <p:nvPr/>
        </p:nvCxnSpPr>
        <p:spPr>
          <a:xfrm>
            <a:off x="2904067" y="4424680"/>
            <a:ext cx="0" cy="875453"/>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5" name="矩形 14"/>
          <p:cNvSpPr/>
          <p:nvPr/>
        </p:nvSpPr>
        <p:spPr>
          <a:xfrm>
            <a:off x="3236807" y="2183553"/>
            <a:ext cx="8066193" cy="140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对于连接螺钉松弛、中性线安装牢度不够，要加强对工作人员的教育和考核，提高安装、操作者的技术（业务）水平。在成套电器产品出厂和安装完毕送电的时候，严加检查，在运行后定期维护保养。</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3236807" y="4522047"/>
            <a:ext cx="8066193" cy="107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应特别注意三相负载的平衡和</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N</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线、</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PE</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线截面的正确设计与选用；设计院应将消防作为一个设计重点，建立消防鉴定组认真审核；各地公安消防部门应严格执法。 </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236807" y="1681904"/>
            <a:ext cx="259080"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提高安装质量</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3236807" y="3996267"/>
            <a:ext cx="259080"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三相负载平衡</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电气火灾防范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îsľîďe"/>
          <p:cNvSpPr/>
          <p:nvPr/>
        </p:nvSpPr>
        <p:spPr>
          <a:xfrm>
            <a:off x="-847" y="1173480"/>
            <a:ext cx="1518073" cy="512572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0" name="îśļíďe"/>
          <p:cNvSpPr/>
          <p:nvPr/>
        </p:nvSpPr>
        <p:spPr>
          <a:xfrm>
            <a:off x="839047" y="2183553"/>
            <a:ext cx="1819487" cy="854287"/>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1" name="iśļïḓè"/>
          <p:cNvSpPr/>
          <p:nvPr/>
        </p:nvSpPr>
        <p:spPr>
          <a:xfrm>
            <a:off x="839047" y="4434840"/>
            <a:ext cx="1819487" cy="854287"/>
          </a:xfrm>
          <a:prstGeom prst="homePlat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15" name="ïs1idé"/>
          <p:cNvSpPr/>
          <p:nvPr/>
        </p:nvSpPr>
        <p:spPr>
          <a:xfrm>
            <a:off x="1369060" y="2381673"/>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21" name="直接连接符 120"/>
          <p:cNvCxnSpPr/>
          <p:nvPr/>
        </p:nvCxnSpPr>
        <p:spPr>
          <a:xfrm>
            <a:off x="2904067" y="2173393"/>
            <a:ext cx="0" cy="875453"/>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38" name="iṩḻîḍe"/>
          <p:cNvSpPr/>
          <p:nvPr/>
        </p:nvSpPr>
        <p:spPr>
          <a:xfrm>
            <a:off x="1369060" y="4633807"/>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34" name="直接连接符 133"/>
          <p:cNvCxnSpPr/>
          <p:nvPr/>
        </p:nvCxnSpPr>
        <p:spPr>
          <a:xfrm>
            <a:off x="2904067" y="4424680"/>
            <a:ext cx="0" cy="875453"/>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5" name="矩形 14"/>
          <p:cNvSpPr/>
          <p:nvPr/>
        </p:nvSpPr>
        <p:spPr>
          <a:xfrm>
            <a:off x="3236807" y="2183553"/>
            <a:ext cx="806619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国家或地方的电气规范、各出版社出版的电气手册等参考资料，应进行全面的修订，一些陈旧、过时的数据应予删除。 </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3236807" y="4522047"/>
            <a:ext cx="8066193" cy="107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对于早期的民用住宅（包括办公楼），由于近年家用电器使用量剧增，应对其布线进行改造。如果有困难，应由供电部门对住户的用电进行适当的限制。 </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236807" y="1681904"/>
            <a:ext cx="233680"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更新资料</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3236807" y="3996267"/>
            <a:ext cx="233680"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布线改造</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电气火灾防范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îsľîďe"/>
          <p:cNvSpPr/>
          <p:nvPr/>
        </p:nvSpPr>
        <p:spPr>
          <a:xfrm>
            <a:off x="-847" y="1173480"/>
            <a:ext cx="1518073" cy="512572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0" name="îśļíďe"/>
          <p:cNvSpPr/>
          <p:nvPr/>
        </p:nvSpPr>
        <p:spPr>
          <a:xfrm>
            <a:off x="839047" y="2183553"/>
            <a:ext cx="1819487" cy="854287"/>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15" name="ïs1idé"/>
          <p:cNvSpPr/>
          <p:nvPr/>
        </p:nvSpPr>
        <p:spPr>
          <a:xfrm>
            <a:off x="1369060" y="2381673"/>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21" name="直接连接符 120"/>
          <p:cNvCxnSpPr/>
          <p:nvPr/>
        </p:nvCxnSpPr>
        <p:spPr>
          <a:xfrm>
            <a:off x="2904067" y="2173393"/>
            <a:ext cx="0" cy="2736000"/>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5" name="矩形 14"/>
          <p:cNvSpPr/>
          <p:nvPr/>
        </p:nvSpPr>
        <p:spPr>
          <a:xfrm>
            <a:off x="3236807" y="2183553"/>
            <a:ext cx="7896860" cy="173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我国现行的国家电气规范和标准主要着眼于人身触电安全保护和作接地短路保护的辅助措施，而对防止线路受过电流、机械损伤、绝缘陈旧老化等可能引起的火灾目前似乎未作强制的、全面规范性的保护规定（仅有</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漏电保护器农村安装运行规程</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）。接地</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236807" y="1681904"/>
            <a:ext cx="299085"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大量推广、使用</a:t>
            </a:r>
            <a:r>
              <a:rPr kumimoji="1" lang="en-US" altLang="zh-CN"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 name="88ad1686-c38e-48b5-95e6-59d536a4381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a:xfrm>
            <a:off x="9509760" y="3383280"/>
            <a:ext cx="1893993" cy="3094567"/>
            <a:chOff x="4721225" y="1177925"/>
            <a:chExt cx="2765425" cy="4518025"/>
          </a:xfrm>
        </p:grpSpPr>
        <p:sp>
          <p:nvSpPr>
            <p:cNvPr id="5" name="ïṩľîḋè"/>
            <p:cNvSpPr/>
            <p:nvPr/>
          </p:nvSpPr>
          <p:spPr bwMode="auto">
            <a:xfrm>
              <a:off x="5062538" y="3324225"/>
              <a:ext cx="1920875" cy="371475"/>
            </a:xfrm>
            <a:custGeom>
              <a:avLst/>
              <a:gdLst>
                <a:gd name="T0" fmla="*/ 0 w 118"/>
                <a:gd name="T1" fmla="*/ 11 h 23"/>
                <a:gd name="T2" fmla="*/ 59 w 118"/>
                <a:gd name="T3" fmla="*/ 23 h 23"/>
                <a:gd name="T4" fmla="*/ 118 w 118"/>
                <a:gd name="T5" fmla="*/ 11 h 23"/>
                <a:gd name="T6" fmla="*/ 59 w 118"/>
                <a:gd name="T7" fmla="*/ 0 h 23"/>
                <a:gd name="T8" fmla="*/ 0 w 118"/>
                <a:gd name="T9" fmla="*/ 11 h 23"/>
              </a:gdLst>
              <a:ahLst/>
              <a:cxnLst>
                <a:cxn ang="0">
                  <a:pos x="T0" y="T1"/>
                </a:cxn>
                <a:cxn ang="0">
                  <a:pos x="T2" y="T3"/>
                </a:cxn>
                <a:cxn ang="0">
                  <a:pos x="T4" y="T5"/>
                </a:cxn>
                <a:cxn ang="0">
                  <a:pos x="T6" y="T7"/>
                </a:cxn>
                <a:cxn ang="0">
                  <a:pos x="T8" y="T9"/>
                </a:cxn>
              </a:cxnLst>
              <a:rect l="0" t="0" r="r" b="b"/>
              <a:pathLst>
                <a:path w="118" h="23">
                  <a:moveTo>
                    <a:pt x="0" y="11"/>
                  </a:moveTo>
                  <a:cubicBezTo>
                    <a:pt x="15" y="19"/>
                    <a:pt x="36" y="23"/>
                    <a:pt x="59" y="23"/>
                  </a:cubicBezTo>
                  <a:cubicBezTo>
                    <a:pt x="82" y="23"/>
                    <a:pt x="102" y="19"/>
                    <a:pt x="118" y="11"/>
                  </a:cubicBezTo>
                  <a:cubicBezTo>
                    <a:pt x="102" y="4"/>
                    <a:pt x="82" y="0"/>
                    <a:pt x="59" y="0"/>
                  </a:cubicBezTo>
                  <a:cubicBezTo>
                    <a:pt x="36" y="0"/>
                    <a:pt x="15" y="4"/>
                    <a:pt x="0" y="11"/>
                  </a:cubicBezTo>
                  <a:close/>
                </a:path>
              </a:pathLst>
            </a:custGeom>
            <a:solidFill>
              <a:srgbClr val="E6AE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6" name="ïṣ1ïďé"/>
            <p:cNvSpPr/>
            <p:nvPr/>
          </p:nvSpPr>
          <p:spPr bwMode="auto">
            <a:xfrm>
              <a:off x="5291138" y="1677988"/>
              <a:ext cx="1431925" cy="2065338"/>
            </a:xfrm>
            <a:custGeom>
              <a:avLst/>
              <a:gdLst>
                <a:gd name="T0" fmla="*/ 81 w 88"/>
                <a:gd name="T1" fmla="*/ 66 h 128"/>
                <a:gd name="T2" fmla="*/ 88 w 88"/>
                <a:gd name="T3" fmla="*/ 43 h 128"/>
                <a:gd name="T4" fmla="*/ 44 w 88"/>
                <a:gd name="T5" fmla="*/ 0 h 128"/>
                <a:gd name="T6" fmla="*/ 0 w 88"/>
                <a:gd name="T7" fmla="*/ 43 h 128"/>
                <a:gd name="T8" fmla="*/ 6 w 88"/>
                <a:gd name="T9" fmla="*/ 66 h 128"/>
                <a:gd name="T10" fmla="*/ 21 w 88"/>
                <a:gd name="T11" fmla="*/ 102 h 128"/>
                <a:gd name="T12" fmla="*/ 21 w 88"/>
                <a:gd name="T13" fmla="*/ 128 h 128"/>
                <a:gd name="T14" fmla="*/ 44 w 88"/>
                <a:gd name="T15" fmla="*/ 128 h 128"/>
                <a:gd name="T16" fmla="*/ 67 w 88"/>
                <a:gd name="T17" fmla="*/ 128 h 128"/>
                <a:gd name="T18" fmla="*/ 67 w 88"/>
                <a:gd name="T19" fmla="*/ 102 h 128"/>
                <a:gd name="T20" fmla="*/ 81 w 88"/>
                <a:gd name="T21"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28">
                  <a:moveTo>
                    <a:pt x="81" y="66"/>
                  </a:moveTo>
                  <a:cubicBezTo>
                    <a:pt x="85" y="59"/>
                    <a:pt x="88" y="52"/>
                    <a:pt x="88" y="43"/>
                  </a:cubicBezTo>
                  <a:cubicBezTo>
                    <a:pt x="88" y="19"/>
                    <a:pt x="68" y="0"/>
                    <a:pt x="44" y="0"/>
                  </a:cubicBezTo>
                  <a:cubicBezTo>
                    <a:pt x="20" y="0"/>
                    <a:pt x="0" y="19"/>
                    <a:pt x="0" y="43"/>
                  </a:cubicBezTo>
                  <a:cubicBezTo>
                    <a:pt x="0" y="52"/>
                    <a:pt x="2" y="59"/>
                    <a:pt x="6" y="66"/>
                  </a:cubicBezTo>
                  <a:cubicBezTo>
                    <a:pt x="18" y="87"/>
                    <a:pt x="21" y="92"/>
                    <a:pt x="21" y="102"/>
                  </a:cubicBezTo>
                  <a:cubicBezTo>
                    <a:pt x="21" y="116"/>
                    <a:pt x="21" y="128"/>
                    <a:pt x="21" y="128"/>
                  </a:cubicBezTo>
                  <a:cubicBezTo>
                    <a:pt x="44" y="128"/>
                    <a:pt x="44" y="128"/>
                    <a:pt x="44" y="128"/>
                  </a:cubicBezTo>
                  <a:cubicBezTo>
                    <a:pt x="67" y="128"/>
                    <a:pt x="67" y="128"/>
                    <a:pt x="67" y="128"/>
                  </a:cubicBezTo>
                  <a:cubicBezTo>
                    <a:pt x="67" y="128"/>
                    <a:pt x="67" y="116"/>
                    <a:pt x="67" y="102"/>
                  </a:cubicBezTo>
                  <a:cubicBezTo>
                    <a:pt x="67" y="92"/>
                    <a:pt x="69" y="87"/>
                    <a:pt x="81" y="66"/>
                  </a:cubicBezTo>
                  <a:close/>
                </a:path>
              </a:pathLst>
            </a:custGeom>
            <a:solidFill>
              <a:srgbClr val="FCD7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7" name="îslîḍê"/>
            <p:cNvSpPr/>
            <p:nvPr/>
          </p:nvSpPr>
          <p:spPr bwMode="auto">
            <a:xfrm>
              <a:off x="5730875" y="3840163"/>
              <a:ext cx="536575" cy="225425"/>
            </a:xfrm>
            <a:custGeom>
              <a:avLst/>
              <a:gdLst>
                <a:gd name="T0" fmla="*/ 17 w 33"/>
                <a:gd name="T1" fmla="*/ 0 h 14"/>
                <a:gd name="T2" fmla="*/ 0 w 33"/>
                <a:gd name="T3" fmla="*/ 0 h 14"/>
                <a:gd name="T4" fmla="*/ 17 w 33"/>
                <a:gd name="T5" fmla="*/ 14 h 14"/>
                <a:gd name="T6" fmla="*/ 33 w 33"/>
                <a:gd name="T7" fmla="*/ 0 h 14"/>
                <a:gd name="T8" fmla="*/ 17 w 33"/>
                <a:gd name="T9" fmla="*/ 0 h 14"/>
              </a:gdLst>
              <a:ahLst/>
              <a:cxnLst>
                <a:cxn ang="0">
                  <a:pos x="T0" y="T1"/>
                </a:cxn>
                <a:cxn ang="0">
                  <a:pos x="T2" y="T3"/>
                </a:cxn>
                <a:cxn ang="0">
                  <a:pos x="T4" y="T5"/>
                </a:cxn>
                <a:cxn ang="0">
                  <a:pos x="T6" y="T7"/>
                </a:cxn>
                <a:cxn ang="0">
                  <a:pos x="T8" y="T9"/>
                </a:cxn>
              </a:cxnLst>
              <a:rect l="0" t="0" r="r" b="b"/>
              <a:pathLst>
                <a:path w="33" h="14">
                  <a:moveTo>
                    <a:pt x="17" y="0"/>
                  </a:moveTo>
                  <a:cubicBezTo>
                    <a:pt x="0" y="0"/>
                    <a:pt x="0" y="0"/>
                    <a:pt x="0" y="0"/>
                  </a:cubicBezTo>
                  <a:cubicBezTo>
                    <a:pt x="3" y="14"/>
                    <a:pt x="17" y="14"/>
                    <a:pt x="17" y="14"/>
                  </a:cubicBezTo>
                  <a:cubicBezTo>
                    <a:pt x="17" y="14"/>
                    <a:pt x="31" y="14"/>
                    <a:pt x="33" y="0"/>
                  </a:cubicBezTo>
                  <a:lnTo>
                    <a:pt x="17" y="0"/>
                  </a:lnTo>
                  <a:close/>
                </a:path>
              </a:pathLst>
            </a:custGeom>
            <a:solidFill>
              <a:srgbClr val="0022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8" name="i$lïde"/>
            <p:cNvSpPr/>
            <p:nvPr/>
          </p:nvSpPr>
          <p:spPr bwMode="auto">
            <a:xfrm>
              <a:off x="5518150" y="3371850"/>
              <a:ext cx="976313" cy="258763"/>
            </a:xfrm>
            <a:custGeom>
              <a:avLst/>
              <a:gdLst>
                <a:gd name="T0" fmla="*/ 60 w 60"/>
                <a:gd name="T1" fmla="*/ 8 h 16"/>
                <a:gd name="T2" fmla="*/ 52 w 60"/>
                <a:gd name="T3" fmla="*/ 16 h 16"/>
                <a:gd name="T4" fmla="*/ 8 w 60"/>
                <a:gd name="T5" fmla="*/ 16 h 16"/>
                <a:gd name="T6" fmla="*/ 0 w 60"/>
                <a:gd name="T7" fmla="*/ 8 h 16"/>
                <a:gd name="T8" fmla="*/ 0 w 60"/>
                <a:gd name="T9" fmla="*/ 8 h 16"/>
                <a:gd name="T10" fmla="*/ 8 w 60"/>
                <a:gd name="T11" fmla="*/ 0 h 16"/>
                <a:gd name="T12" fmla="*/ 52 w 60"/>
                <a:gd name="T13" fmla="*/ 0 h 16"/>
                <a:gd name="T14" fmla="*/ 60 w 6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6">
                  <a:moveTo>
                    <a:pt x="60" y="8"/>
                  </a:moveTo>
                  <a:cubicBezTo>
                    <a:pt x="60" y="12"/>
                    <a:pt x="56" y="16"/>
                    <a:pt x="52" y="16"/>
                  </a:cubicBezTo>
                  <a:cubicBezTo>
                    <a:pt x="8" y="16"/>
                    <a:pt x="8" y="16"/>
                    <a:pt x="8" y="16"/>
                  </a:cubicBezTo>
                  <a:cubicBezTo>
                    <a:pt x="4" y="16"/>
                    <a:pt x="0" y="12"/>
                    <a:pt x="0" y="8"/>
                  </a:cubicBezTo>
                  <a:cubicBezTo>
                    <a:pt x="0" y="8"/>
                    <a:pt x="0" y="8"/>
                    <a:pt x="0" y="8"/>
                  </a:cubicBezTo>
                  <a:cubicBezTo>
                    <a:pt x="0" y="4"/>
                    <a:pt x="4" y="0"/>
                    <a:pt x="8" y="0"/>
                  </a:cubicBezTo>
                  <a:cubicBezTo>
                    <a:pt x="52" y="0"/>
                    <a:pt x="52" y="0"/>
                    <a:pt x="52" y="0"/>
                  </a:cubicBezTo>
                  <a:cubicBezTo>
                    <a:pt x="56" y="0"/>
                    <a:pt x="60" y="4"/>
                    <a:pt x="60" y="8"/>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9" name="iśḻiḋè"/>
            <p:cNvSpPr/>
            <p:nvPr/>
          </p:nvSpPr>
          <p:spPr bwMode="auto">
            <a:xfrm>
              <a:off x="5567363" y="3371850"/>
              <a:ext cx="877888" cy="209550"/>
            </a:xfrm>
            <a:custGeom>
              <a:avLst/>
              <a:gdLst>
                <a:gd name="T0" fmla="*/ 54 w 54"/>
                <a:gd name="T1" fmla="*/ 7 h 13"/>
                <a:gd name="T2" fmla="*/ 47 w 54"/>
                <a:gd name="T3" fmla="*/ 13 h 13"/>
                <a:gd name="T4" fmla="*/ 6 w 54"/>
                <a:gd name="T5" fmla="*/ 13 h 13"/>
                <a:gd name="T6" fmla="*/ 0 w 54"/>
                <a:gd name="T7" fmla="*/ 7 h 13"/>
                <a:gd name="T8" fmla="*/ 0 w 54"/>
                <a:gd name="T9" fmla="*/ 7 h 13"/>
                <a:gd name="T10" fmla="*/ 6 w 54"/>
                <a:gd name="T11" fmla="*/ 0 h 13"/>
                <a:gd name="T12" fmla="*/ 47 w 54"/>
                <a:gd name="T13" fmla="*/ 0 h 13"/>
                <a:gd name="T14" fmla="*/ 54 w 54"/>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3">
                  <a:moveTo>
                    <a:pt x="54" y="7"/>
                  </a:moveTo>
                  <a:cubicBezTo>
                    <a:pt x="54" y="10"/>
                    <a:pt x="51" y="13"/>
                    <a:pt x="47" y="13"/>
                  </a:cubicBezTo>
                  <a:cubicBezTo>
                    <a:pt x="6" y="13"/>
                    <a:pt x="6" y="13"/>
                    <a:pt x="6" y="13"/>
                  </a:cubicBezTo>
                  <a:cubicBezTo>
                    <a:pt x="3" y="13"/>
                    <a:pt x="0" y="10"/>
                    <a:pt x="0" y="7"/>
                  </a:cubicBezTo>
                  <a:cubicBezTo>
                    <a:pt x="0" y="7"/>
                    <a:pt x="0" y="7"/>
                    <a:pt x="0" y="7"/>
                  </a:cubicBezTo>
                  <a:cubicBezTo>
                    <a:pt x="0" y="3"/>
                    <a:pt x="3" y="0"/>
                    <a:pt x="6" y="0"/>
                  </a:cubicBezTo>
                  <a:cubicBezTo>
                    <a:pt x="47" y="0"/>
                    <a:pt x="47" y="0"/>
                    <a:pt x="47" y="0"/>
                  </a:cubicBezTo>
                  <a:cubicBezTo>
                    <a:pt x="51" y="0"/>
                    <a:pt x="54" y="3"/>
                    <a:pt x="54" y="7"/>
                  </a:cubicBez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3" name="ïṥliḑè"/>
            <p:cNvSpPr/>
            <p:nvPr/>
          </p:nvSpPr>
          <p:spPr bwMode="auto">
            <a:xfrm>
              <a:off x="5518150" y="3614738"/>
              <a:ext cx="976313" cy="241300"/>
            </a:xfrm>
            <a:custGeom>
              <a:avLst/>
              <a:gdLst>
                <a:gd name="T0" fmla="*/ 60 w 60"/>
                <a:gd name="T1" fmla="*/ 8 h 15"/>
                <a:gd name="T2" fmla="*/ 52 w 60"/>
                <a:gd name="T3" fmla="*/ 15 h 15"/>
                <a:gd name="T4" fmla="*/ 8 w 60"/>
                <a:gd name="T5" fmla="*/ 15 h 15"/>
                <a:gd name="T6" fmla="*/ 0 w 60"/>
                <a:gd name="T7" fmla="*/ 8 h 15"/>
                <a:gd name="T8" fmla="*/ 0 w 60"/>
                <a:gd name="T9" fmla="*/ 8 h 15"/>
                <a:gd name="T10" fmla="*/ 8 w 60"/>
                <a:gd name="T11" fmla="*/ 0 h 15"/>
                <a:gd name="T12" fmla="*/ 52 w 60"/>
                <a:gd name="T13" fmla="*/ 0 h 15"/>
                <a:gd name="T14" fmla="*/ 60 w 60"/>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5">
                  <a:moveTo>
                    <a:pt x="60" y="8"/>
                  </a:moveTo>
                  <a:cubicBezTo>
                    <a:pt x="60" y="12"/>
                    <a:pt x="56" y="15"/>
                    <a:pt x="52" y="15"/>
                  </a:cubicBezTo>
                  <a:cubicBezTo>
                    <a:pt x="8" y="15"/>
                    <a:pt x="8" y="15"/>
                    <a:pt x="8" y="15"/>
                  </a:cubicBezTo>
                  <a:cubicBezTo>
                    <a:pt x="4" y="15"/>
                    <a:pt x="0" y="12"/>
                    <a:pt x="0" y="8"/>
                  </a:cubicBezTo>
                  <a:cubicBezTo>
                    <a:pt x="0" y="8"/>
                    <a:pt x="0" y="8"/>
                    <a:pt x="0" y="8"/>
                  </a:cubicBezTo>
                  <a:cubicBezTo>
                    <a:pt x="0" y="4"/>
                    <a:pt x="4" y="0"/>
                    <a:pt x="8" y="0"/>
                  </a:cubicBezTo>
                  <a:cubicBezTo>
                    <a:pt x="52" y="0"/>
                    <a:pt x="52" y="0"/>
                    <a:pt x="52" y="0"/>
                  </a:cubicBezTo>
                  <a:cubicBezTo>
                    <a:pt x="56" y="0"/>
                    <a:pt x="60" y="4"/>
                    <a:pt x="60" y="8"/>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1" name="íSḷïḓè"/>
            <p:cNvSpPr/>
            <p:nvPr/>
          </p:nvSpPr>
          <p:spPr bwMode="auto">
            <a:xfrm>
              <a:off x="5973763" y="1177925"/>
              <a:ext cx="98425" cy="371475"/>
            </a:xfrm>
            <a:custGeom>
              <a:avLst/>
              <a:gdLst>
                <a:gd name="T0" fmla="*/ 3 w 6"/>
                <a:gd name="T1" fmla="*/ 0 h 23"/>
                <a:gd name="T2" fmla="*/ 6 w 6"/>
                <a:gd name="T3" fmla="*/ 3 h 23"/>
                <a:gd name="T4" fmla="*/ 6 w 6"/>
                <a:gd name="T5" fmla="*/ 20 h 23"/>
                <a:gd name="T6" fmla="*/ 3 w 6"/>
                <a:gd name="T7" fmla="*/ 23 h 23"/>
                <a:gd name="T8" fmla="*/ 3 w 6"/>
                <a:gd name="T9" fmla="*/ 23 h 23"/>
                <a:gd name="T10" fmla="*/ 0 w 6"/>
                <a:gd name="T11" fmla="*/ 20 h 23"/>
                <a:gd name="T12" fmla="*/ 0 w 6"/>
                <a:gd name="T13" fmla="*/ 3 h 23"/>
                <a:gd name="T14" fmla="*/ 3 w 6"/>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3">
                  <a:moveTo>
                    <a:pt x="3" y="0"/>
                  </a:moveTo>
                  <a:cubicBezTo>
                    <a:pt x="4" y="0"/>
                    <a:pt x="6" y="1"/>
                    <a:pt x="6" y="3"/>
                  </a:cubicBezTo>
                  <a:cubicBezTo>
                    <a:pt x="6" y="20"/>
                    <a:pt x="6" y="20"/>
                    <a:pt x="6" y="20"/>
                  </a:cubicBezTo>
                  <a:cubicBezTo>
                    <a:pt x="6" y="22"/>
                    <a:pt x="4" y="23"/>
                    <a:pt x="3" y="23"/>
                  </a:cubicBezTo>
                  <a:cubicBezTo>
                    <a:pt x="3" y="23"/>
                    <a:pt x="3" y="23"/>
                    <a:pt x="3" y="23"/>
                  </a:cubicBezTo>
                  <a:cubicBezTo>
                    <a:pt x="1" y="23"/>
                    <a:pt x="0" y="22"/>
                    <a:pt x="0" y="20"/>
                  </a:cubicBezTo>
                  <a:cubicBezTo>
                    <a:pt x="0" y="3"/>
                    <a:pt x="0" y="3"/>
                    <a:pt x="0" y="3"/>
                  </a:cubicBezTo>
                  <a:cubicBezTo>
                    <a:pt x="0" y="1"/>
                    <a:pt x="1" y="0"/>
                    <a:pt x="3" y="0"/>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4" name="iS1íďé"/>
            <p:cNvSpPr/>
            <p:nvPr/>
          </p:nvSpPr>
          <p:spPr bwMode="auto">
            <a:xfrm>
              <a:off x="5340350" y="1323975"/>
              <a:ext cx="260350" cy="354013"/>
            </a:xfrm>
            <a:custGeom>
              <a:avLst/>
              <a:gdLst>
                <a:gd name="T0" fmla="*/ 2 w 16"/>
                <a:gd name="T1" fmla="*/ 1 h 22"/>
                <a:gd name="T2" fmla="*/ 6 w 16"/>
                <a:gd name="T3" fmla="*/ 2 h 22"/>
                <a:gd name="T4" fmla="*/ 15 w 16"/>
                <a:gd name="T5" fmla="*/ 17 h 22"/>
                <a:gd name="T6" fmla="*/ 14 w 16"/>
                <a:gd name="T7" fmla="*/ 21 h 22"/>
                <a:gd name="T8" fmla="*/ 14 w 16"/>
                <a:gd name="T9" fmla="*/ 21 h 22"/>
                <a:gd name="T10" fmla="*/ 10 w 16"/>
                <a:gd name="T11" fmla="*/ 20 h 22"/>
                <a:gd name="T12" fmla="*/ 1 w 16"/>
                <a:gd name="T13" fmla="*/ 5 h 22"/>
                <a:gd name="T14" fmla="*/ 2 w 16"/>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2" y="1"/>
                  </a:moveTo>
                  <a:cubicBezTo>
                    <a:pt x="4" y="0"/>
                    <a:pt x="5" y="1"/>
                    <a:pt x="6" y="2"/>
                  </a:cubicBezTo>
                  <a:cubicBezTo>
                    <a:pt x="15" y="17"/>
                    <a:pt x="15" y="17"/>
                    <a:pt x="15" y="17"/>
                  </a:cubicBezTo>
                  <a:cubicBezTo>
                    <a:pt x="16" y="19"/>
                    <a:pt x="15" y="20"/>
                    <a:pt x="14" y="21"/>
                  </a:cubicBezTo>
                  <a:cubicBezTo>
                    <a:pt x="14" y="21"/>
                    <a:pt x="14" y="21"/>
                    <a:pt x="14" y="21"/>
                  </a:cubicBezTo>
                  <a:cubicBezTo>
                    <a:pt x="12" y="22"/>
                    <a:pt x="11" y="22"/>
                    <a:pt x="10" y="20"/>
                  </a:cubicBezTo>
                  <a:cubicBezTo>
                    <a:pt x="1" y="5"/>
                    <a:pt x="1" y="5"/>
                    <a:pt x="1" y="5"/>
                  </a:cubicBezTo>
                  <a:cubicBezTo>
                    <a:pt x="0" y="4"/>
                    <a:pt x="1" y="2"/>
                    <a:pt x="2" y="1"/>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3" name="îşlîdé"/>
            <p:cNvSpPr/>
            <p:nvPr/>
          </p:nvSpPr>
          <p:spPr bwMode="auto">
            <a:xfrm>
              <a:off x="4884738" y="1774825"/>
              <a:ext cx="357188" cy="242888"/>
            </a:xfrm>
            <a:custGeom>
              <a:avLst/>
              <a:gdLst>
                <a:gd name="T0" fmla="*/ 1 w 22"/>
                <a:gd name="T1" fmla="*/ 2 h 15"/>
                <a:gd name="T2" fmla="*/ 5 w 22"/>
                <a:gd name="T3" fmla="*/ 1 h 15"/>
                <a:gd name="T4" fmla="*/ 20 w 22"/>
                <a:gd name="T5" fmla="*/ 9 h 15"/>
                <a:gd name="T6" fmla="*/ 21 w 22"/>
                <a:gd name="T7" fmla="*/ 13 h 15"/>
                <a:gd name="T8" fmla="*/ 21 w 22"/>
                <a:gd name="T9" fmla="*/ 13 h 15"/>
                <a:gd name="T10" fmla="*/ 17 w 22"/>
                <a:gd name="T11" fmla="*/ 15 h 15"/>
                <a:gd name="T12" fmla="*/ 2 w 22"/>
                <a:gd name="T13" fmla="*/ 6 h 15"/>
                <a:gd name="T14" fmla="*/ 1 w 22"/>
                <a:gd name="T15" fmla="*/ 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1" y="2"/>
                  </a:moveTo>
                  <a:cubicBezTo>
                    <a:pt x="2" y="0"/>
                    <a:pt x="4" y="0"/>
                    <a:pt x="5" y="1"/>
                  </a:cubicBezTo>
                  <a:cubicBezTo>
                    <a:pt x="20" y="9"/>
                    <a:pt x="20" y="9"/>
                    <a:pt x="20" y="9"/>
                  </a:cubicBezTo>
                  <a:cubicBezTo>
                    <a:pt x="22" y="10"/>
                    <a:pt x="22" y="12"/>
                    <a:pt x="21" y="13"/>
                  </a:cubicBezTo>
                  <a:cubicBezTo>
                    <a:pt x="21" y="13"/>
                    <a:pt x="21" y="13"/>
                    <a:pt x="21" y="13"/>
                  </a:cubicBezTo>
                  <a:cubicBezTo>
                    <a:pt x="20" y="15"/>
                    <a:pt x="19" y="15"/>
                    <a:pt x="17" y="15"/>
                  </a:cubicBezTo>
                  <a:cubicBezTo>
                    <a:pt x="2" y="6"/>
                    <a:pt x="2" y="6"/>
                    <a:pt x="2" y="6"/>
                  </a:cubicBezTo>
                  <a:cubicBezTo>
                    <a:pt x="1" y="5"/>
                    <a:pt x="0" y="3"/>
                    <a:pt x="1" y="2"/>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ísľiḑe"/>
            <p:cNvSpPr/>
            <p:nvPr/>
          </p:nvSpPr>
          <p:spPr bwMode="auto">
            <a:xfrm>
              <a:off x="4721225" y="2387600"/>
              <a:ext cx="374650" cy="96838"/>
            </a:xfrm>
            <a:custGeom>
              <a:avLst/>
              <a:gdLst>
                <a:gd name="T0" fmla="*/ 0 w 23"/>
                <a:gd name="T1" fmla="*/ 3 h 6"/>
                <a:gd name="T2" fmla="*/ 3 w 23"/>
                <a:gd name="T3" fmla="*/ 0 h 6"/>
                <a:gd name="T4" fmla="*/ 20 w 23"/>
                <a:gd name="T5" fmla="*/ 0 h 6"/>
                <a:gd name="T6" fmla="*/ 23 w 23"/>
                <a:gd name="T7" fmla="*/ 3 h 6"/>
                <a:gd name="T8" fmla="*/ 23 w 23"/>
                <a:gd name="T9" fmla="*/ 3 h 6"/>
                <a:gd name="T10" fmla="*/ 20 w 23"/>
                <a:gd name="T11" fmla="*/ 6 h 6"/>
                <a:gd name="T12" fmla="*/ 3 w 23"/>
                <a:gd name="T13" fmla="*/ 6 h 6"/>
                <a:gd name="T14" fmla="*/ 0 w 23"/>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
                  <a:moveTo>
                    <a:pt x="0" y="3"/>
                  </a:moveTo>
                  <a:cubicBezTo>
                    <a:pt x="0" y="2"/>
                    <a:pt x="1" y="0"/>
                    <a:pt x="3" y="0"/>
                  </a:cubicBezTo>
                  <a:cubicBezTo>
                    <a:pt x="20" y="0"/>
                    <a:pt x="20" y="0"/>
                    <a:pt x="20" y="0"/>
                  </a:cubicBezTo>
                  <a:cubicBezTo>
                    <a:pt x="22" y="0"/>
                    <a:pt x="23" y="2"/>
                    <a:pt x="23" y="3"/>
                  </a:cubicBezTo>
                  <a:cubicBezTo>
                    <a:pt x="23" y="3"/>
                    <a:pt x="23" y="3"/>
                    <a:pt x="23" y="3"/>
                  </a:cubicBezTo>
                  <a:cubicBezTo>
                    <a:pt x="23" y="5"/>
                    <a:pt x="22" y="6"/>
                    <a:pt x="20" y="6"/>
                  </a:cubicBezTo>
                  <a:cubicBezTo>
                    <a:pt x="3" y="6"/>
                    <a:pt x="3" y="6"/>
                    <a:pt x="3" y="6"/>
                  </a:cubicBezTo>
                  <a:cubicBezTo>
                    <a:pt x="1" y="6"/>
                    <a:pt x="0" y="5"/>
                    <a:pt x="0" y="3"/>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7" name="íṧľîďè"/>
            <p:cNvSpPr/>
            <p:nvPr/>
          </p:nvSpPr>
          <p:spPr bwMode="auto">
            <a:xfrm>
              <a:off x="4867275" y="2855913"/>
              <a:ext cx="358775" cy="258763"/>
            </a:xfrm>
            <a:custGeom>
              <a:avLst/>
              <a:gdLst>
                <a:gd name="T0" fmla="*/ 1 w 22"/>
                <a:gd name="T1" fmla="*/ 14 h 16"/>
                <a:gd name="T2" fmla="*/ 2 w 22"/>
                <a:gd name="T3" fmla="*/ 10 h 16"/>
                <a:gd name="T4" fmla="*/ 17 w 22"/>
                <a:gd name="T5" fmla="*/ 1 h 16"/>
                <a:gd name="T6" fmla="*/ 22 w 22"/>
                <a:gd name="T7" fmla="*/ 2 h 16"/>
                <a:gd name="T8" fmla="*/ 22 w 22"/>
                <a:gd name="T9" fmla="*/ 2 h 16"/>
                <a:gd name="T10" fmla="*/ 20 w 22"/>
                <a:gd name="T11" fmla="*/ 6 h 16"/>
                <a:gd name="T12" fmla="*/ 5 w 22"/>
                <a:gd name="T13" fmla="*/ 15 h 16"/>
                <a:gd name="T14" fmla="*/ 1 w 22"/>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 y="14"/>
                  </a:moveTo>
                  <a:cubicBezTo>
                    <a:pt x="0" y="12"/>
                    <a:pt x="1" y="11"/>
                    <a:pt x="2" y="10"/>
                  </a:cubicBezTo>
                  <a:cubicBezTo>
                    <a:pt x="17" y="1"/>
                    <a:pt x="17" y="1"/>
                    <a:pt x="17" y="1"/>
                  </a:cubicBezTo>
                  <a:cubicBezTo>
                    <a:pt x="19" y="0"/>
                    <a:pt x="21" y="1"/>
                    <a:pt x="22" y="2"/>
                  </a:cubicBezTo>
                  <a:cubicBezTo>
                    <a:pt x="22" y="2"/>
                    <a:pt x="22" y="2"/>
                    <a:pt x="22" y="2"/>
                  </a:cubicBezTo>
                  <a:cubicBezTo>
                    <a:pt x="22" y="4"/>
                    <a:pt x="22" y="5"/>
                    <a:pt x="20" y="6"/>
                  </a:cubicBezTo>
                  <a:cubicBezTo>
                    <a:pt x="5" y="15"/>
                    <a:pt x="5" y="15"/>
                    <a:pt x="5" y="15"/>
                  </a:cubicBezTo>
                  <a:cubicBezTo>
                    <a:pt x="4" y="16"/>
                    <a:pt x="2" y="15"/>
                    <a:pt x="1" y="14"/>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íśļïḋè"/>
            <p:cNvSpPr/>
            <p:nvPr/>
          </p:nvSpPr>
          <p:spPr bwMode="auto">
            <a:xfrm>
              <a:off x="6445250" y="1323975"/>
              <a:ext cx="244475" cy="354013"/>
            </a:xfrm>
            <a:custGeom>
              <a:avLst/>
              <a:gdLst>
                <a:gd name="T0" fmla="*/ 13 w 15"/>
                <a:gd name="T1" fmla="*/ 1 h 22"/>
                <a:gd name="T2" fmla="*/ 9 w 15"/>
                <a:gd name="T3" fmla="*/ 2 h 22"/>
                <a:gd name="T4" fmla="*/ 1 w 15"/>
                <a:gd name="T5" fmla="*/ 17 h 22"/>
                <a:gd name="T6" fmla="*/ 2 w 15"/>
                <a:gd name="T7" fmla="*/ 21 h 22"/>
                <a:gd name="T8" fmla="*/ 2 w 15"/>
                <a:gd name="T9" fmla="*/ 21 h 22"/>
                <a:gd name="T10" fmla="*/ 6 w 15"/>
                <a:gd name="T11" fmla="*/ 20 h 22"/>
                <a:gd name="T12" fmla="*/ 15 w 15"/>
                <a:gd name="T13" fmla="*/ 5 h 22"/>
                <a:gd name="T14" fmla="*/ 13 w 15"/>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
                  <a:moveTo>
                    <a:pt x="13" y="1"/>
                  </a:moveTo>
                  <a:cubicBezTo>
                    <a:pt x="12" y="0"/>
                    <a:pt x="10" y="1"/>
                    <a:pt x="9" y="2"/>
                  </a:cubicBezTo>
                  <a:cubicBezTo>
                    <a:pt x="1" y="17"/>
                    <a:pt x="1" y="17"/>
                    <a:pt x="1" y="17"/>
                  </a:cubicBezTo>
                  <a:cubicBezTo>
                    <a:pt x="0" y="19"/>
                    <a:pt x="0" y="20"/>
                    <a:pt x="2" y="21"/>
                  </a:cubicBezTo>
                  <a:cubicBezTo>
                    <a:pt x="2" y="21"/>
                    <a:pt x="2" y="21"/>
                    <a:pt x="2" y="21"/>
                  </a:cubicBezTo>
                  <a:cubicBezTo>
                    <a:pt x="3" y="22"/>
                    <a:pt x="5" y="22"/>
                    <a:pt x="6" y="20"/>
                  </a:cubicBezTo>
                  <a:cubicBezTo>
                    <a:pt x="15" y="5"/>
                    <a:pt x="15" y="5"/>
                    <a:pt x="15" y="5"/>
                  </a:cubicBezTo>
                  <a:cubicBezTo>
                    <a:pt x="15" y="4"/>
                    <a:pt x="15" y="2"/>
                    <a:pt x="13" y="1"/>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ľîḓê"/>
            <p:cNvSpPr/>
            <p:nvPr/>
          </p:nvSpPr>
          <p:spPr bwMode="auto">
            <a:xfrm>
              <a:off x="6804025" y="1774825"/>
              <a:ext cx="357188" cy="242888"/>
            </a:xfrm>
            <a:custGeom>
              <a:avLst/>
              <a:gdLst>
                <a:gd name="T0" fmla="*/ 21 w 22"/>
                <a:gd name="T1" fmla="*/ 2 h 15"/>
                <a:gd name="T2" fmla="*/ 17 w 22"/>
                <a:gd name="T3" fmla="*/ 1 h 15"/>
                <a:gd name="T4" fmla="*/ 1 w 22"/>
                <a:gd name="T5" fmla="*/ 9 h 15"/>
                <a:gd name="T6" fmla="*/ 0 w 22"/>
                <a:gd name="T7" fmla="*/ 13 h 15"/>
                <a:gd name="T8" fmla="*/ 0 w 22"/>
                <a:gd name="T9" fmla="*/ 13 h 15"/>
                <a:gd name="T10" fmla="*/ 4 w 22"/>
                <a:gd name="T11" fmla="*/ 15 h 15"/>
                <a:gd name="T12" fmla="*/ 20 w 22"/>
                <a:gd name="T13" fmla="*/ 6 h 15"/>
                <a:gd name="T14" fmla="*/ 21 w 22"/>
                <a:gd name="T15" fmla="*/ 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2"/>
                  </a:moveTo>
                  <a:cubicBezTo>
                    <a:pt x="20" y="0"/>
                    <a:pt x="18" y="0"/>
                    <a:pt x="17" y="1"/>
                  </a:cubicBezTo>
                  <a:cubicBezTo>
                    <a:pt x="1" y="9"/>
                    <a:pt x="1" y="9"/>
                    <a:pt x="1" y="9"/>
                  </a:cubicBezTo>
                  <a:cubicBezTo>
                    <a:pt x="0" y="10"/>
                    <a:pt x="0" y="12"/>
                    <a:pt x="0" y="13"/>
                  </a:cubicBezTo>
                  <a:cubicBezTo>
                    <a:pt x="0" y="13"/>
                    <a:pt x="0" y="13"/>
                    <a:pt x="0" y="13"/>
                  </a:cubicBezTo>
                  <a:cubicBezTo>
                    <a:pt x="1" y="15"/>
                    <a:pt x="3" y="15"/>
                    <a:pt x="4" y="15"/>
                  </a:cubicBezTo>
                  <a:cubicBezTo>
                    <a:pt x="20" y="6"/>
                    <a:pt x="20" y="6"/>
                    <a:pt x="20" y="6"/>
                  </a:cubicBezTo>
                  <a:cubicBezTo>
                    <a:pt x="21" y="5"/>
                    <a:pt x="22" y="3"/>
                    <a:pt x="21" y="2"/>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0" name="iṧliḑè"/>
            <p:cNvSpPr/>
            <p:nvPr/>
          </p:nvSpPr>
          <p:spPr bwMode="auto">
            <a:xfrm>
              <a:off x="6934200" y="2387600"/>
              <a:ext cx="390525" cy="96838"/>
            </a:xfrm>
            <a:custGeom>
              <a:avLst/>
              <a:gdLst>
                <a:gd name="T0" fmla="*/ 24 w 24"/>
                <a:gd name="T1" fmla="*/ 3 h 6"/>
                <a:gd name="T2" fmla="*/ 21 w 24"/>
                <a:gd name="T3" fmla="*/ 0 h 6"/>
                <a:gd name="T4" fmla="*/ 3 w 24"/>
                <a:gd name="T5" fmla="*/ 0 h 6"/>
                <a:gd name="T6" fmla="*/ 0 w 24"/>
                <a:gd name="T7" fmla="*/ 3 h 6"/>
                <a:gd name="T8" fmla="*/ 0 w 24"/>
                <a:gd name="T9" fmla="*/ 3 h 6"/>
                <a:gd name="T10" fmla="*/ 3 w 24"/>
                <a:gd name="T11" fmla="*/ 6 h 6"/>
                <a:gd name="T12" fmla="*/ 21 w 24"/>
                <a:gd name="T13" fmla="*/ 6 h 6"/>
                <a:gd name="T14" fmla="*/ 24 w 24"/>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
                  <a:moveTo>
                    <a:pt x="24" y="3"/>
                  </a:moveTo>
                  <a:cubicBezTo>
                    <a:pt x="24" y="2"/>
                    <a:pt x="22" y="0"/>
                    <a:pt x="21" y="0"/>
                  </a:cubicBezTo>
                  <a:cubicBezTo>
                    <a:pt x="3" y="0"/>
                    <a:pt x="3" y="0"/>
                    <a:pt x="3" y="0"/>
                  </a:cubicBezTo>
                  <a:cubicBezTo>
                    <a:pt x="2" y="0"/>
                    <a:pt x="0" y="2"/>
                    <a:pt x="0" y="3"/>
                  </a:cubicBezTo>
                  <a:cubicBezTo>
                    <a:pt x="0" y="3"/>
                    <a:pt x="0" y="3"/>
                    <a:pt x="0" y="3"/>
                  </a:cubicBezTo>
                  <a:cubicBezTo>
                    <a:pt x="0" y="5"/>
                    <a:pt x="2" y="6"/>
                    <a:pt x="3" y="6"/>
                  </a:cubicBezTo>
                  <a:cubicBezTo>
                    <a:pt x="21" y="6"/>
                    <a:pt x="21" y="6"/>
                    <a:pt x="21" y="6"/>
                  </a:cubicBezTo>
                  <a:cubicBezTo>
                    <a:pt x="22" y="6"/>
                    <a:pt x="24" y="5"/>
                    <a:pt x="24" y="3"/>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2" name="i$ľïḓè"/>
            <p:cNvSpPr/>
            <p:nvPr/>
          </p:nvSpPr>
          <p:spPr bwMode="auto">
            <a:xfrm>
              <a:off x="6804025" y="2855913"/>
              <a:ext cx="357188" cy="258763"/>
            </a:xfrm>
            <a:custGeom>
              <a:avLst/>
              <a:gdLst>
                <a:gd name="T0" fmla="*/ 21 w 22"/>
                <a:gd name="T1" fmla="*/ 14 h 16"/>
                <a:gd name="T2" fmla="*/ 20 w 22"/>
                <a:gd name="T3" fmla="*/ 10 h 16"/>
                <a:gd name="T4" fmla="*/ 5 w 22"/>
                <a:gd name="T5" fmla="*/ 1 h 16"/>
                <a:gd name="T6" fmla="*/ 1 w 22"/>
                <a:gd name="T7" fmla="*/ 2 h 16"/>
                <a:gd name="T8" fmla="*/ 1 w 22"/>
                <a:gd name="T9" fmla="*/ 2 h 16"/>
                <a:gd name="T10" fmla="*/ 2 w 22"/>
                <a:gd name="T11" fmla="*/ 6 h 16"/>
                <a:gd name="T12" fmla="*/ 17 w 22"/>
                <a:gd name="T13" fmla="*/ 15 h 16"/>
                <a:gd name="T14" fmla="*/ 21 w 22"/>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1" y="14"/>
                  </a:moveTo>
                  <a:cubicBezTo>
                    <a:pt x="22" y="12"/>
                    <a:pt x="22" y="11"/>
                    <a:pt x="20" y="10"/>
                  </a:cubicBezTo>
                  <a:cubicBezTo>
                    <a:pt x="5" y="1"/>
                    <a:pt x="5" y="1"/>
                    <a:pt x="5" y="1"/>
                  </a:cubicBezTo>
                  <a:cubicBezTo>
                    <a:pt x="4" y="0"/>
                    <a:pt x="2" y="1"/>
                    <a:pt x="1" y="2"/>
                  </a:cubicBezTo>
                  <a:cubicBezTo>
                    <a:pt x="1" y="2"/>
                    <a:pt x="1" y="2"/>
                    <a:pt x="1" y="2"/>
                  </a:cubicBezTo>
                  <a:cubicBezTo>
                    <a:pt x="0" y="4"/>
                    <a:pt x="1" y="5"/>
                    <a:pt x="2" y="6"/>
                  </a:cubicBezTo>
                  <a:cubicBezTo>
                    <a:pt x="17" y="15"/>
                    <a:pt x="17" y="15"/>
                    <a:pt x="17" y="15"/>
                  </a:cubicBezTo>
                  <a:cubicBezTo>
                    <a:pt x="19" y="16"/>
                    <a:pt x="21" y="15"/>
                    <a:pt x="21" y="14"/>
                  </a:cubicBezTo>
                  <a:close/>
                </a:path>
              </a:pathLst>
            </a:custGeom>
            <a:solidFill>
              <a:srgbClr val="FFA2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3" name="ï$ļîḍê"/>
            <p:cNvSpPr/>
            <p:nvPr/>
          </p:nvSpPr>
          <p:spPr bwMode="auto">
            <a:xfrm>
              <a:off x="5567363" y="3614738"/>
              <a:ext cx="877888" cy="193675"/>
            </a:xfrm>
            <a:custGeom>
              <a:avLst/>
              <a:gdLst>
                <a:gd name="T0" fmla="*/ 54 w 54"/>
                <a:gd name="T1" fmla="*/ 6 h 12"/>
                <a:gd name="T2" fmla="*/ 47 w 54"/>
                <a:gd name="T3" fmla="*/ 12 h 12"/>
                <a:gd name="T4" fmla="*/ 6 w 54"/>
                <a:gd name="T5" fmla="*/ 12 h 12"/>
                <a:gd name="T6" fmla="*/ 0 w 54"/>
                <a:gd name="T7" fmla="*/ 6 h 12"/>
                <a:gd name="T8" fmla="*/ 0 w 54"/>
                <a:gd name="T9" fmla="*/ 6 h 12"/>
                <a:gd name="T10" fmla="*/ 6 w 54"/>
                <a:gd name="T11" fmla="*/ 0 h 12"/>
                <a:gd name="T12" fmla="*/ 47 w 54"/>
                <a:gd name="T13" fmla="*/ 0 h 12"/>
                <a:gd name="T14" fmla="*/ 54 w 5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
                  <a:moveTo>
                    <a:pt x="54" y="6"/>
                  </a:moveTo>
                  <a:cubicBezTo>
                    <a:pt x="54" y="10"/>
                    <a:pt x="51" y="12"/>
                    <a:pt x="47" y="12"/>
                  </a:cubicBezTo>
                  <a:cubicBezTo>
                    <a:pt x="6" y="12"/>
                    <a:pt x="6" y="12"/>
                    <a:pt x="6" y="12"/>
                  </a:cubicBezTo>
                  <a:cubicBezTo>
                    <a:pt x="3" y="12"/>
                    <a:pt x="0" y="10"/>
                    <a:pt x="0" y="6"/>
                  </a:cubicBezTo>
                  <a:cubicBezTo>
                    <a:pt x="0" y="6"/>
                    <a:pt x="0" y="6"/>
                    <a:pt x="0" y="6"/>
                  </a:cubicBezTo>
                  <a:cubicBezTo>
                    <a:pt x="0" y="3"/>
                    <a:pt x="3" y="0"/>
                    <a:pt x="6" y="0"/>
                  </a:cubicBezTo>
                  <a:cubicBezTo>
                    <a:pt x="47" y="0"/>
                    <a:pt x="47" y="0"/>
                    <a:pt x="47" y="0"/>
                  </a:cubicBezTo>
                  <a:cubicBezTo>
                    <a:pt x="51" y="0"/>
                    <a:pt x="54" y="3"/>
                    <a:pt x="54" y="6"/>
                  </a:cubicBez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4" name="iś1îďé"/>
            <p:cNvSpPr/>
            <p:nvPr/>
          </p:nvSpPr>
          <p:spPr bwMode="auto">
            <a:xfrm>
              <a:off x="5046663" y="1452563"/>
              <a:ext cx="2325688" cy="2209800"/>
            </a:xfrm>
            <a:custGeom>
              <a:avLst/>
              <a:gdLst>
                <a:gd name="T0" fmla="*/ 72 w 1465"/>
                <a:gd name="T1" fmla="*/ 1392 h 1392"/>
                <a:gd name="T2" fmla="*/ 0 w 1465"/>
                <a:gd name="T3" fmla="*/ 1362 h 1392"/>
                <a:gd name="T4" fmla="*/ 195 w 1465"/>
                <a:gd name="T5" fmla="*/ 884 h 1392"/>
                <a:gd name="T6" fmla="*/ 338 w 1465"/>
                <a:gd name="T7" fmla="*/ 1108 h 1392"/>
                <a:gd name="T8" fmla="*/ 574 w 1465"/>
                <a:gd name="T9" fmla="*/ 610 h 1392"/>
                <a:gd name="T10" fmla="*/ 779 w 1465"/>
                <a:gd name="T11" fmla="*/ 854 h 1392"/>
                <a:gd name="T12" fmla="*/ 1004 w 1465"/>
                <a:gd name="T13" fmla="*/ 346 h 1392"/>
                <a:gd name="T14" fmla="*/ 1107 w 1465"/>
                <a:gd name="T15" fmla="*/ 539 h 1392"/>
                <a:gd name="T16" fmla="*/ 1404 w 1465"/>
                <a:gd name="T17" fmla="*/ 0 h 1392"/>
                <a:gd name="T18" fmla="*/ 1465 w 1465"/>
                <a:gd name="T19" fmla="*/ 31 h 1392"/>
                <a:gd name="T20" fmla="*/ 1107 w 1465"/>
                <a:gd name="T21" fmla="*/ 701 h 1392"/>
                <a:gd name="T22" fmla="*/ 1004 w 1465"/>
                <a:gd name="T23" fmla="*/ 508 h 1392"/>
                <a:gd name="T24" fmla="*/ 789 w 1465"/>
                <a:gd name="T25" fmla="*/ 996 h 1392"/>
                <a:gd name="T26" fmla="*/ 584 w 1465"/>
                <a:gd name="T27" fmla="*/ 752 h 1392"/>
                <a:gd name="T28" fmla="*/ 338 w 1465"/>
                <a:gd name="T29" fmla="*/ 1260 h 1392"/>
                <a:gd name="T30" fmla="*/ 215 w 1465"/>
                <a:gd name="T31" fmla="*/ 1047 h 1392"/>
                <a:gd name="T32" fmla="*/ 72 w 1465"/>
                <a:gd name="T33"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5" h="1392">
                  <a:moveTo>
                    <a:pt x="72" y="1392"/>
                  </a:moveTo>
                  <a:lnTo>
                    <a:pt x="0" y="1362"/>
                  </a:lnTo>
                  <a:lnTo>
                    <a:pt x="195" y="884"/>
                  </a:lnTo>
                  <a:lnTo>
                    <a:pt x="338" y="1108"/>
                  </a:lnTo>
                  <a:lnTo>
                    <a:pt x="574" y="610"/>
                  </a:lnTo>
                  <a:lnTo>
                    <a:pt x="779" y="854"/>
                  </a:lnTo>
                  <a:lnTo>
                    <a:pt x="1004" y="346"/>
                  </a:lnTo>
                  <a:lnTo>
                    <a:pt x="1107" y="539"/>
                  </a:lnTo>
                  <a:lnTo>
                    <a:pt x="1404" y="0"/>
                  </a:lnTo>
                  <a:lnTo>
                    <a:pt x="1465" y="31"/>
                  </a:lnTo>
                  <a:lnTo>
                    <a:pt x="1107" y="701"/>
                  </a:lnTo>
                  <a:lnTo>
                    <a:pt x="1004" y="508"/>
                  </a:lnTo>
                  <a:lnTo>
                    <a:pt x="789" y="996"/>
                  </a:lnTo>
                  <a:lnTo>
                    <a:pt x="584" y="752"/>
                  </a:lnTo>
                  <a:lnTo>
                    <a:pt x="338" y="1260"/>
                  </a:lnTo>
                  <a:lnTo>
                    <a:pt x="215" y="1047"/>
                  </a:lnTo>
                  <a:lnTo>
                    <a:pt x="72" y="1392"/>
                  </a:ln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5" name="iṥḷïḍê"/>
            <p:cNvSpPr/>
            <p:nvPr/>
          </p:nvSpPr>
          <p:spPr bwMode="auto">
            <a:xfrm>
              <a:off x="7080250" y="1177925"/>
              <a:ext cx="406400" cy="468313"/>
            </a:xfrm>
            <a:custGeom>
              <a:avLst/>
              <a:gdLst>
                <a:gd name="T0" fmla="*/ 256 w 256"/>
                <a:gd name="T1" fmla="*/ 295 h 295"/>
                <a:gd name="T2" fmla="*/ 256 w 256"/>
                <a:gd name="T3" fmla="*/ 0 h 295"/>
                <a:gd name="T4" fmla="*/ 0 w 256"/>
                <a:gd name="T5" fmla="*/ 163 h 295"/>
                <a:gd name="T6" fmla="*/ 256 w 256"/>
                <a:gd name="T7" fmla="*/ 295 h 295"/>
              </a:gdLst>
              <a:ahLst/>
              <a:cxnLst>
                <a:cxn ang="0">
                  <a:pos x="T0" y="T1"/>
                </a:cxn>
                <a:cxn ang="0">
                  <a:pos x="T2" y="T3"/>
                </a:cxn>
                <a:cxn ang="0">
                  <a:pos x="T4" y="T5"/>
                </a:cxn>
                <a:cxn ang="0">
                  <a:pos x="T6" y="T7"/>
                </a:cxn>
              </a:cxnLst>
              <a:rect l="0" t="0" r="r" b="b"/>
              <a:pathLst>
                <a:path w="256" h="295">
                  <a:moveTo>
                    <a:pt x="256" y="295"/>
                  </a:moveTo>
                  <a:lnTo>
                    <a:pt x="256" y="0"/>
                  </a:lnTo>
                  <a:lnTo>
                    <a:pt x="0" y="163"/>
                  </a:lnTo>
                  <a:lnTo>
                    <a:pt x="256" y="295"/>
                  </a:ln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26" name="iŝľídê"/>
            <p:cNvSpPr/>
            <p:nvPr/>
          </p:nvSpPr>
          <p:spPr bwMode="auto">
            <a:xfrm>
              <a:off x="4867275" y="3502025"/>
              <a:ext cx="2293938" cy="2193925"/>
            </a:xfrm>
            <a:custGeom>
              <a:avLst/>
              <a:gdLst>
                <a:gd name="T0" fmla="*/ 130 w 141"/>
                <a:gd name="T1" fmla="*/ 48 h 136"/>
                <a:gd name="T2" fmla="*/ 129 w 141"/>
                <a:gd name="T3" fmla="*/ 48 h 136"/>
                <a:gd name="T4" fmla="*/ 130 w 141"/>
                <a:gd name="T5" fmla="*/ 36 h 136"/>
                <a:gd name="T6" fmla="*/ 130 w 141"/>
                <a:gd name="T7" fmla="*/ 0 h 136"/>
                <a:gd name="T8" fmla="*/ 71 w 141"/>
                <a:gd name="T9" fmla="*/ 12 h 136"/>
                <a:gd name="T10" fmla="*/ 12 w 141"/>
                <a:gd name="T11" fmla="*/ 0 h 136"/>
                <a:gd name="T12" fmla="*/ 11 w 141"/>
                <a:gd name="T13" fmla="*/ 36 h 136"/>
                <a:gd name="T14" fmla="*/ 13 w 141"/>
                <a:gd name="T15" fmla="*/ 48 h 136"/>
                <a:gd name="T16" fmla="*/ 12 w 141"/>
                <a:gd name="T17" fmla="*/ 48 h 136"/>
                <a:gd name="T18" fmla="*/ 5 w 141"/>
                <a:gd name="T19" fmla="*/ 67 h 136"/>
                <a:gd name="T20" fmla="*/ 10 w 141"/>
                <a:gd name="T21" fmla="*/ 80 h 136"/>
                <a:gd name="T22" fmla="*/ 17 w 141"/>
                <a:gd name="T23" fmla="*/ 84 h 136"/>
                <a:gd name="T24" fmla="*/ 18 w 141"/>
                <a:gd name="T25" fmla="*/ 91 h 136"/>
                <a:gd name="T26" fmla="*/ 49 w 141"/>
                <a:gd name="T27" fmla="*/ 129 h 136"/>
                <a:gd name="T28" fmla="*/ 67 w 141"/>
                <a:gd name="T29" fmla="*/ 133 h 136"/>
                <a:gd name="T30" fmla="*/ 71 w 141"/>
                <a:gd name="T31" fmla="*/ 133 h 136"/>
                <a:gd name="T32" fmla="*/ 75 w 141"/>
                <a:gd name="T33" fmla="*/ 133 h 136"/>
                <a:gd name="T34" fmla="*/ 92 w 141"/>
                <a:gd name="T35" fmla="*/ 129 h 136"/>
                <a:gd name="T36" fmla="*/ 124 w 141"/>
                <a:gd name="T37" fmla="*/ 91 h 136"/>
                <a:gd name="T38" fmla="*/ 125 w 141"/>
                <a:gd name="T39" fmla="*/ 84 h 136"/>
                <a:gd name="T40" fmla="*/ 131 w 141"/>
                <a:gd name="T41" fmla="*/ 80 h 136"/>
                <a:gd name="T42" fmla="*/ 137 w 141"/>
                <a:gd name="T43" fmla="*/ 67 h 136"/>
                <a:gd name="T44" fmla="*/ 130 w 141"/>
                <a:gd name="T45"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36">
                  <a:moveTo>
                    <a:pt x="130" y="48"/>
                  </a:moveTo>
                  <a:cubicBezTo>
                    <a:pt x="129" y="48"/>
                    <a:pt x="129" y="48"/>
                    <a:pt x="129" y="48"/>
                  </a:cubicBezTo>
                  <a:cubicBezTo>
                    <a:pt x="129" y="44"/>
                    <a:pt x="130" y="40"/>
                    <a:pt x="130" y="36"/>
                  </a:cubicBezTo>
                  <a:cubicBezTo>
                    <a:pt x="131" y="29"/>
                    <a:pt x="133" y="14"/>
                    <a:pt x="130" y="0"/>
                  </a:cubicBezTo>
                  <a:cubicBezTo>
                    <a:pt x="114" y="8"/>
                    <a:pt x="94" y="12"/>
                    <a:pt x="71" y="12"/>
                  </a:cubicBezTo>
                  <a:cubicBezTo>
                    <a:pt x="48" y="12"/>
                    <a:pt x="27" y="8"/>
                    <a:pt x="12" y="0"/>
                  </a:cubicBezTo>
                  <a:cubicBezTo>
                    <a:pt x="9" y="14"/>
                    <a:pt x="10" y="29"/>
                    <a:pt x="11" y="36"/>
                  </a:cubicBezTo>
                  <a:cubicBezTo>
                    <a:pt x="12" y="40"/>
                    <a:pt x="12" y="44"/>
                    <a:pt x="13" y="48"/>
                  </a:cubicBezTo>
                  <a:cubicBezTo>
                    <a:pt x="12" y="48"/>
                    <a:pt x="12" y="48"/>
                    <a:pt x="12" y="48"/>
                  </a:cubicBezTo>
                  <a:cubicBezTo>
                    <a:pt x="1" y="41"/>
                    <a:pt x="0" y="61"/>
                    <a:pt x="5" y="67"/>
                  </a:cubicBezTo>
                  <a:cubicBezTo>
                    <a:pt x="8" y="73"/>
                    <a:pt x="8" y="74"/>
                    <a:pt x="10" y="80"/>
                  </a:cubicBezTo>
                  <a:cubicBezTo>
                    <a:pt x="12" y="84"/>
                    <a:pt x="15" y="85"/>
                    <a:pt x="17" y="84"/>
                  </a:cubicBezTo>
                  <a:cubicBezTo>
                    <a:pt x="17" y="87"/>
                    <a:pt x="17" y="90"/>
                    <a:pt x="18" y="91"/>
                  </a:cubicBezTo>
                  <a:cubicBezTo>
                    <a:pt x="19" y="102"/>
                    <a:pt x="44" y="123"/>
                    <a:pt x="49" y="129"/>
                  </a:cubicBezTo>
                  <a:cubicBezTo>
                    <a:pt x="55" y="136"/>
                    <a:pt x="64" y="133"/>
                    <a:pt x="67" y="133"/>
                  </a:cubicBezTo>
                  <a:cubicBezTo>
                    <a:pt x="69" y="133"/>
                    <a:pt x="71" y="133"/>
                    <a:pt x="71" y="133"/>
                  </a:cubicBezTo>
                  <a:cubicBezTo>
                    <a:pt x="71" y="133"/>
                    <a:pt x="72" y="133"/>
                    <a:pt x="75" y="133"/>
                  </a:cubicBezTo>
                  <a:cubicBezTo>
                    <a:pt x="78" y="133"/>
                    <a:pt x="87" y="136"/>
                    <a:pt x="92" y="129"/>
                  </a:cubicBezTo>
                  <a:cubicBezTo>
                    <a:pt x="98" y="123"/>
                    <a:pt x="123" y="102"/>
                    <a:pt x="124" y="91"/>
                  </a:cubicBezTo>
                  <a:cubicBezTo>
                    <a:pt x="124" y="90"/>
                    <a:pt x="124" y="87"/>
                    <a:pt x="125" y="84"/>
                  </a:cubicBezTo>
                  <a:cubicBezTo>
                    <a:pt x="127" y="85"/>
                    <a:pt x="130" y="84"/>
                    <a:pt x="131" y="80"/>
                  </a:cubicBezTo>
                  <a:cubicBezTo>
                    <a:pt x="133" y="74"/>
                    <a:pt x="133" y="73"/>
                    <a:pt x="137" y="67"/>
                  </a:cubicBezTo>
                  <a:cubicBezTo>
                    <a:pt x="141" y="61"/>
                    <a:pt x="140" y="41"/>
                    <a:pt x="130" y="48"/>
                  </a:cubicBezTo>
                  <a:close/>
                </a:path>
              </a:pathLst>
            </a:custGeom>
            <a:solidFill>
              <a:srgbClr val="F4C2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7" name="文本框 26"/>
          <p:cNvSpPr txBox="1"/>
          <p:nvPr/>
        </p:nvSpPr>
        <p:spPr>
          <a:xfrm>
            <a:off x="3236807" y="3534833"/>
            <a:ext cx="6162040" cy="1736090"/>
          </a:xfrm>
          <a:prstGeom prst="rect">
            <a:avLst/>
          </a:prstGeom>
          <a:noFill/>
        </p:spPr>
        <p:txBody>
          <a:bodyPr wrap="square" rtlCol="0" anchor="t">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故障电流实际上是一种很大的对地泄漏电流，在产生单相接地大电流之前，往往有较小的漏电流先兆，它破坏绝缘，常常引导大的单相接地电流的发生，因此推广、使用</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已是一种刻不容缓的大事。 </a:t>
            </a:r>
            <a:endPar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stretch>
            <a:fillRect/>
          </a:stretch>
        </p:blipFill>
        <p:spPr>
          <a:xfrm>
            <a:off x="0" y="1681480"/>
            <a:ext cx="12192847" cy="1564640"/>
          </a:xfrm>
          <a:prstGeom prst="rect">
            <a:avLst/>
          </a:prstGeom>
        </p:spPr>
      </p:pic>
      <p:sp>
        <p:nvSpPr>
          <p:cNvPr id="10" name="PA-10223"/>
          <p:cNvSpPr/>
          <p:nvPr userDrawn="1">
            <p:custDataLst>
              <p:tags r:id="rId2"/>
            </p:custDataLst>
          </p:nvPr>
        </p:nvSpPr>
        <p:spPr>
          <a:xfrm>
            <a:off x="4922520" y="298027"/>
            <a:ext cx="2323253"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电流对人体的伤害</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iŝḻîḋe"/>
          <p:cNvSpPr/>
          <p:nvPr/>
        </p:nvSpPr>
        <p:spPr>
          <a:xfrm>
            <a:off x="1448647" y="1814407"/>
            <a:ext cx="1322493" cy="1322493"/>
          </a:xfrm>
          <a:prstGeom prst="ellipse">
            <a:avLst/>
          </a:prstGeom>
          <a:solidFill>
            <a:schemeClr val="accent1">
              <a:alpha val="70000"/>
            </a:schemeClr>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100" dirty="0">
              <a:solidFill>
                <a:schemeClr val="bg1"/>
              </a:solidFill>
            </a:endParaRPr>
          </a:p>
        </p:txBody>
      </p:sp>
      <p:sp>
        <p:nvSpPr>
          <p:cNvPr id="39" name="ísļiḋé"/>
          <p:cNvSpPr/>
          <p:nvPr/>
        </p:nvSpPr>
        <p:spPr>
          <a:xfrm>
            <a:off x="5427980" y="1814407"/>
            <a:ext cx="1322493" cy="1322493"/>
          </a:xfrm>
          <a:prstGeom prst="ellipse">
            <a:avLst/>
          </a:prstGeom>
          <a:solidFill>
            <a:schemeClr val="accent1">
              <a:alpha val="70000"/>
            </a:schemeClr>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100" dirty="0">
              <a:solidFill>
                <a:schemeClr val="bg1"/>
              </a:solidFill>
            </a:endParaRPr>
          </a:p>
        </p:txBody>
      </p:sp>
      <p:sp>
        <p:nvSpPr>
          <p:cNvPr id="44" name="íṡ1ídê"/>
          <p:cNvSpPr/>
          <p:nvPr/>
        </p:nvSpPr>
        <p:spPr>
          <a:xfrm>
            <a:off x="9407313" y="1814407"/>
            <a:ext cx="1322493" cy="1322493"/>
          </a:xfrm>
          <a:prstGeom prst="ellipse">
            <a:avLst/>
          </a:prstGeom>
          <a:solidFill>
            <a:schemeClr val="accent1">
              <a:alpha val="70000"/>
            </a:schemeClr>
          </a:solidFill>
          <a:ln w="190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100" dirty="0">
              <a:solidFill>
                <a:schemeClr val="bg1"/>
              </a:solidFill>
            </a:endParaRPr>
          </a:p>
        </p:txBody>
      </p:sp>
      <p:cxnSp>
        <p:nvCxnSpPr>
          <p:cNvPr id="49" name="直接连接符 48"/>
          <p:cNvCxnSpPr/>
          <p:nvPr/>
        </p:nvCxnSpPr>
        <p:spPr>
          <a:xfrm>
            <a:off x="4099560" y="3842173"/>
            <a:ext cx="0" cy="193294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079740" y="3842173"/>
            <a:ext cx="0" cy="193294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446" name="矩形 10"/>
          <p:cNvSpPr/>
          <p:nvPr/>
        </p:nvSpPr>
        <p:spPr>
          <a:xfrm>
            <a:off x="1627717" y="2205991"/>
            <a:ext cx="861060" cy="5016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665" b="1" dirty="0">
                <a:solidFill>
                  <a:schemeClr val="bg1"/>
                </a:solidFill>
                <a:latin typeface="微软雅黑" panose="020B0503020204020204" pitchFamily="34" charset="-122"/>
                <a:ea typeface="微软雅黑" panose="020B0503020204020204" pitchFamily="34" charset="-122"/>
              </a:rPr>
              <a:t>电流</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18447" name="矩形 17"/>
          <p:cNvSpPr/>
          <p:nvPr/>
        </p:nvSpPr>
        <p:spPr>
          <a:xfrm>
            <a:off x="5685790" y="2205991"/>
            <a:ext cx="861060" cy="5016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665" b="1" dirty="0">
                <a:solidFill>
                  <a:schemeClr val="bg1"/>
                </a:solidFill>
                <a:latin typeface="微软雅黑" panose="020B0503020204020204" pitchFamily="34" charset="-122"/>
                <a:ea typeface="微软雅黑" panose="020B0503020204020204" pitchFamily="34" charset="-122"/>
              </a:rPr>
              <a:t>电伤</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18448" name="矩形 18"/>
          <p:cNvSpPr/>
          <p:nvPr/>
        </p:nvSpPr>
        <p:spPr>
          <a:xfrm>
            <a:off x="9480762" y="2009140"/>
            <a:ext cx="1200150" cy="9118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665" b="1" dirty="0">
                <a:solidFill>
                  <a:schemeClr val="bg1"/>
                </a:solidFill>
                <a:latin typeface="微软雅黑" panose="020B0503020204020204" pitchFamily="34" charset="-122"/>
                <a:ea typeface="微软雅黑" panose="020B0503020204020204" pitchFamily="34" charset="-122"/>
              </a:rPr>
              <a:t>电磁场</a:t>
            </a:r>
            <a:endParaRPr lang="en-US" altLang="zh-CN" sz="2665" b="1" dirty="0">
              <a:solidFill>
                <a:schemeClr val="bg1"/>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FontTx/>
              <a:buNone/>
            </a:pPr>
            <a:r>
              <a:rPr lang="zh-CN" altLang="en-US" sz="2665" b="1" dirty="0">
                <a:solidFill>
                  <a:schemeClr val="bg1"/>
                </a:solidFill>
                <a:latin typeface="微软雅黑" panose="020B0503020204020204" pitchFamily="34" charset="-122"/>
                <a:ea typeface="微软雅黑" panose="020B0503020204020204" pitchFamily="34" charset="-122"/>
              </a:rPr>
              <a:t>伤害</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574993" y="3985260"/>
            <a:ext cx="2490788" cy="1014730"/>
          </a:xfrm>
          <a:prstGeom prst="rect">
            <a:avLst/>
          </a:prstGeom>
        </p:spPr>
        <p:txBody>
          <a:bodyPr>
            <a:spAutoFit/>
          </a:bodyPr>
          <a:p>
            <a:pPr marL="0" marR="0" lvl="0" indent="0" algn="just" defTabSz="914400" rtl="0" fontAlgn="base">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指电流通过人体，破坏人体心脏、肺及神经系统的正常功能</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4831715" y="3842385"/>
            <a:ext cx="2414270" cy="1938020"/>
          </a:xfrm>
          <a:prstGeom prst="rect">
            <a:avLst/>
          </a:prstGeom>
        </p:spPr>
        <p:txBody>
          <a:bodyPr wrap="square">
            <a:spAutoFit/>
          </a:bodyPr>
          <a:p>
            <a:pPr marL="0" marR="0" lvl="0" indent="0" algn="just" defTabSz="914400" rtl="0" fontAlgn="base">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指电流的热效应、化学效用和机械效应对人体的伤害；主要是指电弧烧伤、熔化金属溅出烫伤等</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8662670" y="3842385"/>
            <a:ext cx="2335530" cy="1938020"/>
          </a:xfrm>
          <a:prstGeom prst="rect">
            <a:avLst/>
          </a:prstGeom>
        </p:spPr>
        <p:txBody>
          <a:bodyPr wrap="square">
            <a:spAutoFit/>
          </a:bodyPr>
          <a:p>
            <a:pPr marL="0" marR="0" lvl="0" indent="0" algn="just" defTabSz="914400" rtl="0" fontAlgn="base">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是指在高频磁场的作用下，人会出现头晕、乏力、记忆力减退、失眠、多梦等神经系统的症状</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电气火灾防范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îsľîďe"/>
          <p:cNvSpPr/>
          <p:nvPr/>
        </p:nvSpPr>
        <p:spPr>
          <a:xfrm>
            <a:off x="-847" y="1173480"/>
            <a:ext cx="1518073" cy="512572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0" name="îśļíďe"/>
          <p:cNvSpPr/>
          <p:nvPr/>
        </p:nvSpPr>
        <p:spPr>
          <a:xfrm>
            <a:off x="839047" y="2183553"/>
            <a:ext cx="1819487" cy="854287"/>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15" name="ïs1idé"/>
          <p:cNvSpPr/>
          <p:nvPr/>
        </p:nvSpPr>
        <p:spPr>
          <a:xfrm>
            <a:off x="1369060" y="2381673"/>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21" name="直接连接符 120"/>
          <p:cNvCxnSpPr/>
          <p:nvPr/>
        </p:nvCxnSpPr>
        <p:spPr>
          <a:xfrm>
            <a:off x="2904067" y="2173393"/>
            <a:ext cx="0" cy="2736000"/>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5" name="矩形 14"/>
          <p:cNvSpPr/>
          <p:nvPr/>
        </p:nvSpPr>
        <p:spPr>
          <a:xfrm>
            <a:off x="3236807" y="2183553"/>
            <a:ext cx="8066193" cy="272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）带有过载、短路、漏电保护的</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（习惯称漏电断路器），不带过载、短路仅有漏电保护的</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（习惯称漏电开关）以及漏电继电器（漏电时不断开保护器，仅作报警用，它也可与接触器、断路器组装为漏电断路器或漏电开关）。瞬时型</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的动作时间小于</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0.1s</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（延时型为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0.5s</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），我国标准</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GB6829-95</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规定漏电动作电流</a:t>
            </a:r>
            <a:r>
              <a:rPr kumimoji="1" lang="en-US" altLang="zh-CN" sz="2135"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I△n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有</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0.006</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0.01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0.02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0.05</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0.5</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等，国外最大的有</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30A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规格，各使用场所可选用适当的</a:t>
            </a:r>
            <a:r>
              <a:rPr kumimoji="1" lang="en-US" altLang="zh-CN" sz="2135"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I△n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值。一般防电气火灾的</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选用</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500mA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，最好为</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300mA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236807" y="1681904"/>
            <a:ext cx="299085"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大量推广、使用</a:t>
            </a:r>
            <a:r>
              <a:rPr kumimoji="1" lang="en-US" altLang="zh-CN"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电气火灾防范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îsľîďe"/>
          <p:cNvSpPr/>
          <p:nvPr/>
        </p:nvSpPr>
        <p:spPr>
          <a:xfrm>
            <a:off x="-847" y="1173480"/>
            <a:ext cx="1518073" cy="512572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0" name="îśļíďe"/>
          <p:cNvSpPr/>
          <p:nvPr/>
        </p:nvSpPr>
        <p:spPr>
          <a:xfrm>
            <a:off x="839047" y="2183553"/>
            <a:ext cx="1819487" cy="854287"/>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15" name="ïs1idé"/>
          <p:cNvSpPr/>
          <p:nvPr/>
        </p:nvSpPr>
        <p:spPr>
          <a:xfrm>
            <a:off x="1369060" y="2381673"/>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21" name="直接连接符 120"/>
          <p:cNvCxnSpPr/>
          <p:nvPr/>
        </p:nvCxnSpPr>
        <p:spPr>
          <a:xfrm>
            <a:off x="2904067" y="2173393"/>
            <a:ext cx="0" cy="2736000"/>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5" name="矩形 14"/>
          <p:cNvSpPr/>
          <p:nvPr/>
        </p:nvSpPr>
        <p:spPr>
          <a:xfrm>
            <a:off x="3236807" y="2183553"/>
            <a:ext cx="806619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0" indent="0" algn="just" fontAlgn="auto">
              <a:lnSpc>
                <a:spcPct val="100000"/>
              </a:lnSpc>
              <a:spcBef>
                <a:spcPct val="0"/>
              </a:spcBef>
              <a:buNone/>
            </a:pPr>
            <a:r>
              <a:rPr lang="zh-CN" altLang="en-US" sz="2135" dirty="0">
                <a:solidFill>
                  <a:srgbClr val="262626"/>
                </a:solidFill>
                <a:latin typeface="微软雅黑" panose="020B0503020204020204" pitchFamily="34" charset="-122"/>
                <a:ea typeface="微软雅黑" panose="020B0503020204020204" pitchFamily="34" charset="-122"/>
                <a:sym typeface="+mn-ea"/>
              </a:rPr>
              <a:t>（</a:t>
            </a:r>
            <a:r>
              <a:rPr lang="en-US" altLang="zh-CN" sz="2135" dirty="0">
                <a:solidFill>
                  <a:srgbClr val="262626"/>
                </a:solidFill>
                <a:latin typeface="微软雅黑" panose="020B0503020204020204" pitchFamily="34" charset="-122"/>
                <a:ea typeface="微软雅黑" panose="020B0503020204020204" pitchFamily="34" charset="-122"/>
                <a:sym typeface="+mn-ea"/>
              </a:rPr>
              <a:t>2</a:t>
            </a:r>
            <a:r>
              <a:rPr lang="zh-CN" altLang="en-US" sz="2135" dirty="0">
                <a:solidFill>
                  <a:srgbClr val="262626"/>
                </a:solidFill>
                <a:latin typeface="微软雅黑" panose="020B0503020204020204" pitchFamily="34" charset="-122"/>
                <a:ea typeface="微软雅黑" panose="020B0503020204020204" pitchFamily="34" charset="-122"/>
                <a:sym typeface="+mn-ea"/>
              </a:rPr>
              <a:t>）目前国内市场供应的最新产品，智能型万能式（框架式）断路器</a:t>
            </a:r>
            <a:r>
              <a:rPr lang="en-US" altLang="zh-CN" sz="2135" dirty="0">
                <a:solidFill>
                  <a:srgbClr val="262626"/>
                </a:solidFill>
                <a:latin typeface="微软雅黑" panose="020B0503020204020204" pitchFamily="34" charset="-122"/>
                <a:ea typeface="微软雅黑" panose="020B0503020204020204" pitchFamily="34" charset="-122"/>
                <a:sym typeface="+mn-ea"/>
              </a:rPr>
              <a:t>[</a:t>
            </a:r>
            <a:r>
              <a:rPr lang="zh-CN" altLang="en-US" sz="2135" dirty="0">
                <a:solidFill>
                  <a:srgbClr val="262626"/>
                </a:solidFill>
                <a:latin typeface="微软雅黑" panose="020B0503020204020204" pitchFamily="34" charset="-122"/>
                <a:ea typeface="微软雅黑" panose="020B0503020204020204" pitchFamily="34" charset="-122"/>
                <a:sym typeface="+mn-ea"/>
              </a:rPr>
              <a:t>如</a:t>
            </a:r>
            <a:r>
              <a:rPr lang="en-US" altLang="zh-CN" sz="2135" dirty="0">
                <a:solidFill>
                  <a:srgbClr val="262626"/>
                </a:solidFill>
                <a:latin typeface="微软雅黑" panose="020B0503020204020204" pitchFamily="34" charset="-122"/>
                <a:ea typeface="微软雅黑" panose="020B0503020204020204" pitchFamily="34" charset="-122"/>
                <a:sym typeface="+mn-ea"/>
              </a:rPr>
              <a:t>DW45</a:t>
            </a:r>
            <a:r>
              <a:rPr lang="zh-CN" altLang="en-US" sz="2135" dirty="0">
                <a:solidFill>
                  <a:srgbClr val="262626"/>
                </a:solidFill>
                <a:latin typeface="微软雅黑" panose="020B0503020204020204" pitchFamily="34" charset="-122"/>
                <a:ea typeface="微软雅黑" panose="020B0503020204020204" pitchFamily="34" charset="-122"/>
                <a:sym typeface="+mn-ea"/>
              </a:rPr>
              <a:t>系列、</a:t>
            </a:r>
            <a:r>
              <a:rPr lang="en-US" altLang="zh-CN" sz="2135" dirty="0">
                <a:solidFill>
                  <a:srgbClr val="262626"/>
                </a:solidFill>
                <a:latin typeface="微软雅黑" panose="020B0503020204020204" pitchFamily="34" charset="-122"/>
                <a:ea typeface="微软雅黑" panose="020B0503020204020204" pitchFamily="34" charset="-122"/>
                <a:sym typeface="+mn-ea"/>
              </a:rPr>
              <a:t>HSW1</a:t>
            </a:r>
            <a:r>
              <a:rPr lang="zh-CN" altLang="en-US" sz="2135" dirty="0">
                <a:solidFill>
                  <a:srgbClr val="262626"/>
                </a:solidFill>
                <a:latin typeface="微软雅黑" panose="020B0503020204020204" pitchFamily="34" charset="-122"/>
                <a:ea typeface="微软雅黑" panose="020B0503020204020204" pitchFamily="34" charset="-122"/>
                <a:sym typeface="+mn-ea"/>
              </a:rPr>
              <a:t>型、</a:t>
            </a:r>
            <a:r>
              <a:rPr lang="en-US" altLang="zh-CN" sz="2135" dirty="0">
                <a:solidFill>
                  <a:srgbClr val="262626"/>
                </a:solidFill>
                <a:latin typeface="微软雅黑" panose="020B0503020204020204" pitchFamily="34" charset="-122"/>
                <a:ea typeface="微软雅黑" panose="020B0503020204020204" pitchFamily="34" charset="-122"/>
                <a:sym typeface="+mn-ea"/>
              </a:rPr>
              <a:t>CW1</a:t>
            </a:r>
            <a:r>
              <a:rPr lang="zh-CN" altLang="en-US" sz="2135" dirty="0">
                <a:solidFill>
                  <a:srgbClr val="262626"/>
                </a:solidFill>
                <a:latin typeface="微软雅黑" panose="020B0503020204020204" pitchFamily="34" charset="-122"/>
                <a:ea typeface="微软雅黑" panose="020B0503020204020204" pitchFamily="34" charset="-122"/>
                <a:sym typeface="+mn-ea"/>
              </a:rPr>
              <a:t>型和</a:t>
            </a:r>
            <a:r>
              <a:rPr lang="en-US" altLang="zh-CN" sz="2135" dirty="0">
                <a:solidFill>
                  <a:srgbClr val="262626"/>
                </a:solidFill>
                <a:latin typeface="微软雅黑" panose="020B0503020204020204" pitchFamily="34" charset="-122"/>
                <a:ea typeface="微软雅黑" panose="020B0503020204020204" pitchFamily="34" charset="-122"/>
                <a:sym typeface="+mn-ea"/>
              </a:rPr>
              <a:t>DW16</a:t>
            </a:r>
            <a:r>
              <a:rPr lang="zh-CN" altLang="en-US" sz="2135" dirty="0">
                <a:solidFill>
                  <a:srgbClr val="262626"/>
                </a:solidFill>
                <a:latin typeface="微软雅黑" panose="020B0503020204020204" pitchFamily="34" charset="-122"/>
                <a:ea typeface="微软雅黑" panose="020B0503020204020204" pitchFamily="34" charset="-122"/>
                <a:sym typeface="+mn-ea"/>
              </a:rPr>
              <a:t>、</a:t>
            </a:r>
            <a:r>
              <a:rPr lang="en-US" altLang="zh-CN" sz="2135" dirty="0">
                <a:solidFill>
                  <a:srgbClr val="262626"/>
                </a:solidFill>
                <a:latin typeface="微软雅黑" panose="020B0503020204020204" pitchFamily="34" charset="-122"/>
                <a:ea typeface="微软雅黑" panose="020B0503020204020204" pitchFamily="34" charset="-122"/>
                <a:sym typeface="+mn-ea"/>
              </a:rPr>
              <a:t>DW40</a:t>
            </a:r>
            <a:r>
              <a:rPr lang="zh-CN" altLang="en-US" sz="2135" dirty="0">
                <a:solidFill>
                  <a:srgbClr val="262626"/>
                </a:solidFill>
                <a:latin typeface="微软雅黑" panose="020B0503020204020204" pitchFamily="34" charset="-122"/>
                <a:ea typeface="微软雅黑" panose="020B0503020204020204" pitchFamily="34" charset="-122"/>
                <a:sym typeface="+mn-ea"/>
              </a:rPr>
              <a:t>等万能式断路器，都有单相接地故障电流保护的功能。</a:t>
            </a:r>
            <a:r>
              <a:rPr lang="en-US" altLang="zh-CN" sz="2135" dirty="0">
                <a:solidFill>
                  <a:srgbClr val="262626"/>
                </a:solidFill>
                <a:latin typeface="微软雅黑" panose="020B0503020204020204" pitchFamily="34" charset="-122"/>
                <a:ea typeface="微软雅黑" panose="020B0503020204020204" pitchFamily="34" charset="-122"/>
                <a:sym typeface="+mn-ea"/>
              </a:rPr>
              <a:t>DW45</a:t>
            </a:r>
            <a:r>
              <a:rPr lang="zh-CN" altLang="en-US" sz="2135" dirty="0">
                <a:solidFill>
                  <a:srgbClr val="262626"/>
                </a:solidFill>
                <a:latin typeface="微软雅黑" panose="020B0503020204020204" pitchFamily="34" charset="-122"/>
                <a:ea typeface="微软雅黑" panose="020B0503020204020204" pitchFamily="34" charset="-122"/>
                <a:sym typeface="+mn-ea"/>
              </a:rPr>
              <a:t>型的三相（三极）或三相四线（四极）断路器，在三个相（或加一个各设置一个零序电流互感器。单相接地保护的信号只取三相或三相线加</a:t>
            </a:r>
            <a:r>
              <a:rPr lang="en-US" altLang="zh-CN" sz="2135" dirty="0">
                <a:solidFill>
                  <a:srgbClr val="262626"/>
                </a:solidFill>
                <a:latin typeface="微软雅黑" panose="020B0503020204020204" pitchFamily="34" charset="-122"/>
                <a:ea typeface="微软雅黑" panose="020B0503020204020204" pitchFamily="34" charset="-122"/>
                <a:sym typeface="+mn-ea"/>
              </a:rPr>
              <a:t>N</a:t>
            </a:r>
            <a:r>
              <a:rPr lang="zh-CN" altLang="en-US" sz="2135" dirty="0">
                <a:solidFill>
                  <a:srgbClr val="262626"/>
                </a:solidFill>
                <a:latin typeface="微软雅黑" panose="020B0503020204020204" pitchFamily="34" charset="-122"/>
                <a:ea typeface="微软雅黑" panose="020B0503020204020204" pitchFamily="34" charset="-122"/>
                <a:sym typeface="+mn-ea"/>
              </a:rPr>
              <a:t>线的相量之和。如有接地故障，相量和不等于零，此时，互感器的二次回路有输出，输出给智能型控制器，断路器即在</a:t>
            </a:r>
            <a:r>
              <a:rPr lang="en-US" altLang="zh-CN" sz="2135" dirty="0">
                <a:solidFill>
                  <a:srgbClr val="262626"/>
                </a:solidFill>
                <a:latin typeface="微软雅黑" panose="020B0503020204020204" pitchFamily="34" charset="-122"/>
                <a:ea typeface="微软雅黑" panose="020B0503020204020204" pitchFamily="34" charset="-122"/>
                <a:sym typeface="+mn-ea"/>
              </a:rPr>
              <a:t>0.1</a:t>
            </a:r>
            <a:r>
              <a:rPr lang="zh-CN" altLang="en-US" sz="2135" dirty="0">
                <a:solidFill>
                  <a:srgbClr val="262626"/>
                </a:solidFill>
                <a:latin typeface="微软雅黑" panose="020B0503020204020204" pitchFamily="34" charset="-122"/>
                <a:ea typeface="微软雅黑" panose="020B0503020204020204" pitchFamily="34" charset="-122"/>
                <a:sym typeface="+mn-ea"/>
              </a:rPr>
              <a:t>、</a:t>
            </a:r>
            <a:r>
              <a:rPr lang="en-US" altLang="zh-CN" sz="2135" dirty="0">
                <a:solidFill>
                  <a:srgbClr val="262626"/>
                </a:solidFill>
                <a:latin typeface="微软雅黑" panose="020B0503020204020204" pitchFamily="34" charset="-122"/>
                <a:ea typeface="微软雅黑" panose="020B0503020204020204" pitchFamily="34" charset="-122"/>
                <a:sym typeface="+mn-ea"/>
              </a:rPr>
              <a:t>0.2</a:t>
            </a:r>
            <a:r>
              <a:rPr lang="zh-CN" altLang="en-US" sz="2135" dirty="0">
                <a:solidFill>
                  <a:srgbClr val="262626"/>
                </a:solidFill>
                <a:latin typeface="微软雅黑" panose="020B0503020204020204" pitchFamily="34" charset="-122"/>
                <a:ea typeface="微软雅黑" panose="020B0503020204020204" pitchFamily="34" charset="-122"/>
                <a:sym typeface="+mn-ea"/>
              </a:rPr>
              <a:t>、</a:t>
            </a:r>
            <a:r>
              <a:rPr lang="en-US" altLang="zh-CN" sz="2135" dirty="0">
                <a:solidFill>
                  <a:srgbClr val="262626"/>
                </a:solidFill>
                <a:latin typeface="微软雅黑" panose="020B0503020204020204" pitchFamily="34" charset="-122"/>
                <a:ea typeface="微软雅黑" panose="020B0503020204020204" pitchFamily="34" charset="-122"/>
                <a:sym typeface="+mn-ea"/>
              </a:rPr>
              <a:t>0.3</a:t>
            </a:r>
            <a:r>
              <a:rPr lang="zh-CN" altLang="en-US" sz="2135" dirty="0">
                <a:solidFill>
                  <a:srgbClr val="262626"/>
                </a:solidFill>
                <a:latin typeface="微软雅黑" panose="020B0503020204020204" pitchFamily="34" charset="-122"/>
                <a:ea typeface="微软雅黑" panose="020B0503020204020204" pitchFamily="34" charset="-122"/>
                <a:sym typeface="+mn-ea"/>
              </a:rPr>
              <a:t>、</a:t>
            </a:r>
            <a:r>
              <a:rPr lang="en-US" altLang="zh-CN" sz="2135" dirty="0">
                <a:solidFill>
                  <a:srgbClr val="262626"/>
                </a:solidFill>
                <a:latin typeface="微软雅黑" panose="020B0503020204020204" pitchFamily="34" charset="-122"/>
                <a:ea typeface="微软雅黑" panose="020B0503020204020204" pitchFamily="34" charset="-122"/>
                <a:sym typeface="+mn-ea"/>
              </a:rPr>
              <a:t>0.4s</a:t>
            </a:r>
            <a:r>
              <a:rPr lang="zh-CN" altLang="en-US" sz="2135" dirty="0">
                <a:solidFill>
                  <a:srgbClr val="262626"/>
                </a:solidFill>
                <a:latin typeface="微软雅黑" panose="020B0503020204020204" pitchFamily="34" charset="-122"/>
                <a:ea typeface="微软雅黑" panose="020B0503020204020204" pitchFamily="34" charset="-122"/>
                <a:sym typeface="+mn-ea"/>
              </a:rPr>
              <a:t>（用户可自行调节）时间内动作。其接地故障电流动作值为</a:t>
            </a:r>
            <a:r>
              <a:rPr lang="en-US" altLang="zh-CN" sz="2135" dirty="0">
                <a:solidFill>
                  <a:srgbClr val="262626"/>
                </a:solidFill>
                <a:latin typeface="微软雅黑" panose="020B0503020204020204" pitchFamily="34" charset="-122"/>
                <a:ea typeface="微软雅黑" panose="020B0503020204020204" pitchFamily="34" charset="-122"/>
                <a:sym typeface="+mn-ea"/>
              </a:rPr>
              <a:t>0.2~0.8</a:t>
            </a:r>
            <a:r>
              <a:rPr lang="zh-CN" altLang="en-US" sz="2135" dirty="0">
                <a:solidFill>
                  <a:srgbClr val="262626"/>
                </a:solidFill>
                <a:latin typeface="微软雅黑" panose="020B0503020204020204" pitchFamily="34" charset="-122"/>
                <a:ea typeface="微软雅黑" panose="020B0503020204020204" pitchFamily="34" charset="-122"/>
                <a:sym typeface="+mn-ea"/>
              </a:rPr>
              <a:t>倍额定电流。</a:t>
            </a:r>
            <a:r>
              <a:rPr lang="en-US" altLang="zh-CN" sz="2135" dirty="0">
                <a:solidFill>
                  <a:srgbClr val="262626"/>
                </a:solidFill>
                <a:latin typeface="微软雅黑" panose="020B0503020204020204" pitchFamily="34" charset="-122"/>
                <a:ea typeface="微软雅黑" panose="020B0503020204020204" pitchFamily="34" charset="-122"/>
                <a:sym typeface="+mn-ea"/>
              </a:rPr>
              <a:t>DW45-2000</a:t>
            </a:r>
            <a:r>
              <a:rPr lang="zh-CN" altLang="en-US" sz="2135" dirty="0">
                <a:solidFill>
                  <a:srgbClr val="262626"/>
                </a:solidFill>
                <a:latin typeface="微软雅黑" panose="020B0503020204020204" pitchFamily="34" charset="-122"/>
                <a:ea typeface="微软雅黑" panose="020B0503020204020204" pitchFamily="34" charset="-122"/>
                <a:sym typeface="+mn-ea"/>
              </a:rPr>
              <a:t>的最小电流为</a:t>
            </a:r>
            <a:r>
              <a:rPr lang="en-US" altLang="zh-CN" sz="2135" dirty="0">
                <a:solidFill>
                  <a:srgbClr val="262626"/>
                </a:solidFill>
                <a:latin typeface="微软雅黑" panose="020B0503020204020204" pitchFamily="34" charset="-122"/>
                <a:ea typeface="微软雅黑" panose="020B0503020204020204" pitchFamily="34" charset="-122"/>
                <a:sym typeface="+mn-ea"/>
              </a:rPr>
              <a:t>160A</a:t>
            </a:r>
            <a:r>
              <a:rPr lang="zh-CN" altLang="en-US" sz="2135" dirty="0">
                <a:solidFill>
                  <a:srgbClr val="262626"/>
                </a:solidFill>
                <a:latin typeface="微软雅黑" panose="020B0503020204020204" pitchFamily="34" charset="-122"/>
                <a:ea typeface="微软雅黑" panose="020B0503020204020204" pitchFamily="34" charset="-122"/>
                <a:sym typeface="+mn-ea"/>
              </a:rPr>
              <a:t>，最大为</a:t>
            </a:r>
            <a:r>
              <a:rPr lang="en-US" altLang="zh-CN" sz="2135" dirty="0">
                <a:solidFill>
                  <a:srgbClr val="262626"/>
                </a:solidFill>
                <a:latin typeface="微软雅黑" panose="020B0503020204020204" pitchFamily="34" charset="-122"/>
                <a:ea typeface="微软雅黑" panose="020B0503020204020204" pitchFamily="34" charset="-122"/>
                <a:sym typeface="+mn-ea"/>
              </a:rPr>
              <a:t>1200A</a:t>
            </a:r>
            <a:r>
              <a:rPr lang="zh-CN" altLang="en-US" sz="2135" dirty="0">
                <a:solidFill>
                  <a:srgbClr val="262626"/>
                </a:solidFill>
                <a:latin typeface="微软雅黑" panose="020B0503020204020204" pitchFamily="34" charset="-122"/>
                <a:ea typeface="微软雅黑" panose="020B0503020204020204" pitchFamily="34" charset="-122"/>
                <a:sym typeface="+mn-ea"/>
              </a:rPr>
              <a:t>，而</a:t>
            </a:r>
            <a:r>
              <a:rPr lang="en-US" altLang="zh-CN" sz="2135" dirty="0">
                <a:solidFill>
                  <a:srgbClr val="262626"/>
                </a:solidFill>
                <a:latin typeface="微软雅黑" panose="020B0503020204020204" pitchFamily="34" charset="-122"/>
                <a:ea typeface="微软雅黑" panose="020B0503020204020204" pitchFamily="34" charset="-122"/>
                <a:sym typeface="+mn-ea"/>
              </a:rPr>
              <a:t>DW45-3200</a:t>
            </a:r>
            <a:r>
              <a:rPr lang="zh-CN" altLang="en-US" sz="2135" dirty="0">
                <a:solidFill>
                  <a:srgbClr val="262626"/>
                </a:solidFill>
                <a:latin typeface="微软雅黑" panose="020B0503020204020204" pitchFamily="34" charset="-122"/>
                <a:ea typeface="微软雅黑" panose="020B0503020204020204" pitchFamily="34" charset="-122"/>
                <a:sym typeface="+mn-ea"/>
              </a:rPr>
              <a:t>最小为</a:t>
            </a:r>
            <a:r>
              <a:rPr lang="en-US" altLang="zh-CN" sz="2135" dirty="0">
                <a:solidFill>
                  <a:srgbClr val="262626"/>
                </a:solidFill>
                <a:latin typeface="微软雅黑" panose="020B0503020204020204" pitchFamily="34" charset="-122"/>
                <a:ea typeface="微软雅黑" panose="020B0503020204020204" pitchFamily="34" charset="-122"/>
                <a:sym typeface="+mn-ea"/>
              </a:rPr>
              <a:t>600A</a:t>
            </a:r>
            <a:r>
              <a:rPr lang="zh-CN" altLang="en-US" sz="2135" dirty="0">
                <a:solidFill>
                  <a:srgbClr val="262626"/>
                </a:solidFill>
                <a:latin typeface="微软雅黑" panose="020B0503020204020204" pitchFamily="34" charset="-122"/>
                <a:ea typeface="微软雅黑" panose="020B0503020204020204" pitchFamily="34" charset="-122"/>
                <a:sym typeface="+mn-ea"/>
              </a:rPr>
              <a:t>，最大为</a:t>
            </a:r>
            <a:r>
              <a:rPr lang="en-US" altLang="zh-CN" sz="2135" dirty="0">
                <a:solidFill>
                  <a:srgbClr val="262626"/>
                </a:solidFill>
                <a:latin typeface="微软雅黑" panose="020B0503020204020204" pitchFamily="34" charset="-122"/>
                <a:ea typeface="微软雅黑" panose="020B0503020204020204" pitchFamily="34" charset="-122"/>
                <a:sym typeface="+mn-ea"/>
              </a:rPr>
              <a:t>2500A</a:t>
            </a:r>
            <a:r>
              <a:rPr lang="zh-CN" altLang="en-US" sz="2135" dirty="0">
                <a:solidFill>
                  <a:srgbClr val="262626"/>
                </a:solidFill>
                <a:latin typeface="微软雅黑" panose="020B0503020204020204" pitchFamily="34" charset="-122"/>
                <a:ea typeface="微软雅黑" panose="020B0503020204020204" pitchFamily="34" charset="-122"/>
                <a:sym typeface="+mn-ea"/>
              </a:rPr>
              <a:t>。由于单相接地故障电流最小为</a:t>
            </a:r>
            <a:r>
              <a:rPr lang="en-US" altLang="zh-CN" sz="2135" dirty="0">
                <a:solidFill>
                  <a:srgbClr val="262626"/>
                </a:solidFill>
                <a:latin typeface="微软雅黑" panose="020B0503020204020204" pitchFamily="34" charset="-122"/>
                <a:ea typeface="微软雅黑" panose="020B0503020204020204" pitchFamily="34" charset="-122"/>
                <a:sym typeface="+mn-ea"/>
              </a:rPr>
              <a:t>160A</a:t>
            </a:r>
            <a:r>
              <a:rPr lang="zh-CN" altLang="en-US" sz="2135" dirty="0">
                <a:solidFill>
                  <a:srgbClr val="262626"/>
                </a:solidFill>
                <a:latin typeface="微软雅黑" panose="020B0503020204020204" pitchFamily="34" charset="-122"/>
                <a:ea typeface="微软雅黑" panose="020B0503020204020204" pitchFamily="34" charset="-122"/>
                <a:sym typeface="+mn-ea"/>
              </a:rPr>
              <a:t>，它只能防金属性的单相接地短路电流，而不能防接地电弧引起的短路，故选用时应注意。</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236807" y="1681904"/>
            <a:ext cx="299085"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大量推广、使用</a:t>
            </a:r>
            <a:r>
              <a:rPr kumimoji="1" lang="en-US" altLang="zh-CN"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电气火灾防范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îsľîďe"/>
          <p:cNvSpPr/>
          <p:nvPr/>
        </p:nvSpPr>
        <p:spPr>
          <a:xfrm>
            <a:off x="-847" y="1173480"/>
            <a:ext cx="1518073" cy="512572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0" name="îśļíďe"/>
          <p:cNvSpPr/>
          <p:nvPr/>
        </p:nvSpPr>
        <p:spPr>
          <a:xfrm>
            <a:off x="839047" y="2183553"/>
            <a:ext cx="1819487" cy="854287"/>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15" name="ïs1idé"/>
          <p:cNvSpPr/>
          <p:nvPr/>
        </p:nvSpPr>
        <p:spPr>
          <a:xfrm>
            <a:off x="1369060" y="2381673"/>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21" name="直接连接符 120"/>
          <p:cNvCxnSpPr/>
          <p:nvPr/>
        </p:nvCxnSpPr>
        <p:spPr>
          <a:xfrm>
            <a:off x="2904067" y="2173393"/>
            <a:ext cx="0" cy="2736000"/>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5" name="矩形 14"/>
          <p:cNvSpPr/>
          <p:nvPr/>
        </p:nvSpPr>
        <p:spPr>
          <a:xfrm>
            <a:off x="3236807" y="2183553"/>
            <a:ext cx="8066193" cy="22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ts val="24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）国外的产品（如</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ABB</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公司的</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SACE</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），在其</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S</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系列塑壳式断路器上派生出漏电保护器。它是利用</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RC211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和</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RC212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的漏电脱器模块与</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S</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系列断路器合成的。</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RC211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的</a:t>
            </a:r>
            <a:r>
              <a:rPr kumimoji="1" lang="en-US" altLang="zh-CN" sz="2135"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I△n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有</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0.03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0.3A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，动作时间小于等于</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0.1s</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RC212</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的</a:t>
            </a:r>
            <a:r>
              <a:rPr kumimoji="1" lang="en-US" altLang="zh-CN" sz="2135"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I△n</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有</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0.03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0.3</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0.5</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1~3A</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（可调），动作时间有</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0.25</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0.5</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1.5s</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（可调）。</a:t>
            </a:r>
            <a:endPar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fontAlgn="base">
              <a:lnSpc>
                <a:spcPts val="24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法国施耐德公司</a:t>
            </a:r>
            <a:r>
              <a:rPr kumimoji="1" lang="en-US" altLang="zh-CN" sz="2135"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Vigicompact</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断路器有接地故障保护功能。</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以上这些漏电开关或接地故障保护功能，目前国内正在研制之中。 </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236807" y="1681904"/>
            <a:ext cx="299085"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大量推广、使用</a:t>
            </a:r>
            <a:r>
              <a:rPr kumimoji="1" lang="en-US" altLang="zh-CN"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电气火灾防范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îsľîďe"/>
          <p:cNvSpPr/>
          <p:nvPr/>
        </p:nvSpPr>
        <p:spPr>
          <a:xfrm>
            <a:off x="-847" y="1173480"/>
            <a:ext cx="1518073" cy="512572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40" name="îśļíďe"/>
          <p:cNvSpPr/>
          <p:nvPr/>
        </p:nvSpPr>
        <p:spPr>
          <a:xfrm>
            <a:off x="839047" y="2183553"/>
            <a:ext cx="1819487" cy="854287"/>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4400"/>
            <a:endParaRPr lang="zh-CN" altLang="en-US" sz="2665" b="1" dirty="0">
              <a:solidFill>
                <a:schemeClr val="bg1"/>
              </a:solidFill>
            </a:endParaRPr>
          </a:p>
        </p:txBody>
      </p:sp>
      <p:sp>
        <p:nvSpPr>
          <p:cNvPr id="115" name="ïs1idé"/>
          <p:cNvSpPr/>
          <p:nvPr/>
        </p:nvSpPr>
        <p:spPr>
          <a:xfrm>
            <a:off x="1369060" y="2381673"/>
            <a:ext cx="563033" cy="4572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defRPr/>
            </a:pPr>
            <a:endParaRPr lang="en-US" sz="2400"/>
          </a:p>
        </p:txBody>
      </p:sp>
      <p:cxnSp>
        <p:nvCxnSpPr>
          <p:cNvPr id="121" name="直接连接符 120"/>
          <p:cNvCxnSpPr/>
          <p:nvPr/>
        </p:nvCxnSpPr>
        <p:spPr>
          <a:xfrm>
            <a:off x="2904067" y="2173393"/>
            <a:ext cx="0" cy="2736000"/>
          </a:xfrm>
          <a:prstGeom prst="line">
            <a:avLst/>
          </a:prstGeom>
          <a:ln w="9525">
            <a:solidFill>
              <a:schemeClr val="bg1">
                <a:lumMod val="75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cxnSp>
      <p:sp>
        <p:nvSpPr>
          <p:cNvPr id="12" name="矩形 11"/>
          <p:cNvSpPr/>
          <p:nvPr/>
        </p:nvSpPr>
        <p:spPr>
          <a:xfrm>
            <a:off x="3236807" y="1681904"/>
            <a:ext cx="299085" cy="1066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大量推广、使用</a:t>
            </a:r>
            <a:r>
              <a:rPr kumimoji="1" lang="en-US" altLang="zh-CN" sz="1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RCD</a:t>
            </a:r>
            <a:endParaRPr kumimoji="1" lang="zh-CN" altLang="en-US" sz="1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3236807" y="2183553"/>
            <a:ext cx="8361680" cy="3709671"/>
            <a:chOff x="2427605" y="1637665"/>
            <a:chExt cx="6271260" cy="2782253"/>
          </a:xfrm>
        </p:grpSpPr>
        <p:sp>
          <p:nvSpPr>
            <p:cNvPr id="15" name="矩形 14"/>
            <p:cNvSpPr/>
            <p:nvPr/>
          </p:nvSpPr>
          <p:spPr>
            <a:xfrm>
              <a:off x="2427605" y="1637665"/>
              <a:ext cx="6271260" cy="278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kumimoji="1" lang="en-US" altLang="zh-CN"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a:t>
              </a: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）以下场所装设漏电保护装置时，发生漏电只能报警而不脱扣（不断电）：</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①公共场所的通道、应急照明；</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②消防用电梯及确保公共场所安全的设备；</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③用于消防设备的电源，如消防报警装置、消防水泵、消防通道照明等；</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④用于防盗报警电源；</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⑤冶金、化工、重要科研单位、军事设施等不允许停电的场所和部门。</a:t>
              </a:r>
              <a:b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br>
              <a:r>
                <a:rPr kumimoji="1" lang="zh-CN" altLang="en-US" sz="2135"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有关的设计规范规定，这些场所仍需设置漏电保护装置，但如有漏电，吸能报警而不脱扣断电，报警时维修人员必须及时抢修。</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2"/>
            <a:stretch>
              <a:fillRect/>
            </a:stretch>
          </p:blipFill>
          <p:spPr>
            <a:xfrm>
              <a:off x="4331420" y="3080134"/>
              <a:ext cx="3194581" cy="426757"/>
            </a:xfrm>
            <a:prstGeom prst="rect">
              <a:avLst/>
            </a:prstGeom>
          </p:spPr>
        </p:pic>
      </p:gr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userDrawn="1"/>
        </p:nvSpPr>
        <p:spPr>
          <a:xfrm>
            <a:off x="1301327" y="2386753"/>
            <a:ext cx="1590675" cy="666115"/>
          </a:xfrm>
          <a:prstGeom prst="rect">
            <a:avLst/>
          </a:prstGeom>
          <a:noFill/>
        </p:spPr>
        <p:txBody>
          <a:bodyPr wrap="none" rtlCol="0" anchor="t">
            <a:spAutoFit/>
          </a:bodyPr>
          <a:lstStyle/>
          <a:p>
            <a:pPr algn="l"/>
            <a:r>
              <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rPr>
              <a:t>PART</a:t>
            </a:r>
            <a:endPar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nvGrpSpPr>
          <p:cNvPr id="17" name="组合 16"/>
          <p:cNvGrpSpPr/>
          <p:nvPr userDrawn="1"/>
        </p:nvGrpSpPr>
        <p:grpSpPr>
          <a:xfrm>
            <a:off x="2954020" y="2279227"/>
            <a:ext cx="876156" cy="876156"/>
            <a:chOff x="4762" y="3243"/>
            <a:chExt cx="1247" cy="1247"/>
          </a:xfrm>
        </p:grpSpPr>
        <p:sp>
          <p:nvSpPr>
            <p:cNvPr id="18" name="椭圆 17"/>
            <p:cNvSpPr/>
            <p:nvPr/>
          </p:nvSpPr>
          <p:spPr>
            <a:xfrm>
              <a:off x="4762" y="3243"/>
              <a:ext cx="1247" cy="1247"/>
            </a:xfrm>
            <a:prstGeom prst="ellipse">
              <a:avLst/>
            </a:prstGeom>
            <a:solidFill>
              <a:schemeClr val="accent1"/>
            </a:solidFill>
            <a:ln w="1270000">
              <a:noFill/>
            </a:ln>
            <a:effectLst>
              <a:outerShdw blurRad="254000" sx="102000" sy="102000" algn="ctr" rotWithShape="0">
                <a:srgbClr val="F4584A">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20" name="文本框 19"/>
            <p:cNvSpPr txBox="1"/>
            <p:nvPr/>
          </p:nvSpPr>
          <p:spPr>
            <a:xfrm>
              <a:off x="5039" y="3390"/>
              <a:ext cx="693" cy="948"/>
            </a:xfrm>
            <a:prstGeom prst="rect">
              <a:avLst/>
            </a:prstGeom>
            <a:noFill/>
          </p:spPr>
          <p:txBody>
            <a:bodyPr wrap="square" rtlCol="0" anchor="t">
              <a:spAutoFit/>
            </a:bodyPr>
            <a:lstStyle/>
            <a:p>
              <a:pPr algn="l"/>
              <a:r>
                <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rPr>
                <a:t>4</a:t>
              </a:r>
              <a:endPar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21" name="文本框 20"/>
          <p:cNvSpPr txBox="1"/>
          <p:nvPr userDrawn="1"/>
        </p:nvSpPr>
        <p:spPr>
          <a:xfrm>
            <a:off x="4072467" y="2341033"/>
            <a:ext cx="3436620" cy="748030"/>
          </a:xfrm>
          <a:prstGeom prst="rect">
            <a:avLst/>
          </a:prstGeom>
          <a:noFill/>
        </p:spPr>
        <p:txBody>
          <a:bodyPr wrap="none" rtlCol="0" anchor="t">
            <a:spAutoFit/>
          </a:bodyPr>
          <a:lstStyle/>
          <a:p>
            <a:pPr marL="0" lvl="0" indent="0" eaLnBrk="1" hangingPunct="1">
              <a:lnSpc>
                <a:spcPct val="100000"/>
              </a:lnSpc>
              <a:spcBef>
                <a:spcPct val="0"/>
              </a:spcBef>
              <a:buFontTx/>
              <a:buNone/>
            </a:pPr>
            <a:r>
              <a:rPr lang="zh-CN" altLang="en-US" sz="4265" b="1" dirty="0">
                <a:solidFill>
                  <a:srgbClr val="DF453D"/>
                </a:solidFill>
                <a:latin typeface="微软雅黑" panose="020B0503020204020204" pitchFamily="34" charset="-122"/>
                <a:ea typeface="微软雅黑" panose="020B0503020204020204" pitchFamily="34" charset="-122"/>
                <a:sym typeface="+mn-ea"/>
              </a:rPr>
              <a:t>电气防爆技术</a:t>
            </a:r>
            <a:endParaRPr lang="zh-CN" altLang="en-US" sz="4265" b="1" dirty="0">
              <a:solidFill>
                <a:srgbClr val="DF453D"/>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消除火减少爆炸性混合物</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iSļiḓê"/>
          <p:cNvSpPr/>
          <p:nvPr/>
        </p:nvSpPr>
        <p:spPr>
          <a:xfrm>
            <a:off x="6333913" y="1590040"/>
            <a:ext cx="5858087" cy="4798060"/>
          </a:xfrm>
          <a:prstGeom prst="rect">
            <a:avLst/>
          </a:prstGeom>
          <a:blipFill rotWithShape="1">
            <a:blip r:embed="rId2"/>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a:endParaRPr lang="zh-CN" altLang="en-US" sz="100"/>
          </a:p>
        </p:txBody>
      </p:sp>
      <p:sp>
        <p:nvSpPr>
          <p:cNvPr id="135" name="íṩļïḑê"/>
          <p:cNvSpPr/>
          <p:nvPr/>
        </p:nvSpPr>
        <p:spPr>
          <a:xfrm>
            <a:off x="6333913" y="1590040"/>
            <a:ext cx="5858087" cy="61552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íṩ1iḍ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0" y="3605953"/>
            <a:ext cx="12192000" cy="2866813"/>
            <a:chOff x="2776538" y="2559050"/>
            <a:chExt cx="7108825" cy="1671638"/>
          </a:xfrm>
          <a:solidFill>
            <a:schemeClr val="bg1">
              <a:lumMod val="85000"/>
              <a:alpha val="32000"/>
            </a:schemeClr>
          </a:solidFill>
        </p:grpSpPr>
        <p:sp>
          <p:nvSpPr>
            <p:cNvPr id="5" name="ïś1íḓê"/>
            <p:cNvSpPr/>
            <p:nvPr/>
          </p:nvSpPr>
          <p:spPr bwMode="auto">
            <a:xfrm>
              <a:off x="4356100" y="2890838"/>
              <a:ext cx="1452563" cy="1339850"/>
            </a:xfrm>
            <a:custGeom>
              <a:avLst/>
              <a:gdLst>
                <a:gd name="T0" fmla="*/ 915 w 915"/>
                <a:gd name="T1" fmla="*/ 801 h 844"/>
                <a:gd name="T2" fmla="*/ 884 w 915"/>
                <a:gd name="T3" fmla="*/ 801 h 844"/>
                <a:gd name="T4" fmla="*/ 884 w 915"/>
                <a:gd name="T5" fmla="*/ 544 h 844"/>
                <a:gd name="T6" fmla="*/ 828 w 915"/>
                <a:gd name="T7" fmla="*/ 544 h 844"/>
                <a:gd name="T8" fmla="*/ 828 w 915"/>
                <a:gd name="T9" fmla="*/ 282 h 844"/>
                <a:gd name="T10" fmla="*/ 789 w 915"/>
                <a:gd name="T11" fmla="*/ 282 h 844"/>
                <a:gd name="T12" fmla="*/ 789 w 915"/>
                <a:gd name="T13" fmla="*/ 86 h 844"/>
                <a:gd name="T14" fmla="*/ 665 w 915"/>
                <a:gd name="T15" fmla="*/ 146 h 844"/>
                <a:gd name="T16" fmla="*/ 665 w 915"/>
                <a:gd name="T17" fmla="*/ 282 h 844"/>
                <a:gd name="T18" fmla="*/ 644 w 915"/>
                <a:gd name="T19" fmla="*/ 282 h 844"/>
                <a:gd name="T20" fmla="*/ 644 w 915"/>
                <a:gd name="T21" fmla="*/ 166 h 844"/>
                <a:gd name="T22" fmla="*/ 601 w 915"/>
                <a:gd name="T23" fmla="*/ 88 h 844"/>
                <a:gd name="T24" fmla="*/ 583 w 915"/>
                <a:gd name="T25" fmla="*/ 88 h 844"/>
                <a:gd name="T26" fmla="*/ 577 w 915"/>
                <a:gd name="T27" fmla="*/ 50 h 844"/>
                <a:gd name="T28" fmla="*/ 569 w 915"/>
                <a:gd name="T29" fmla="*/ 0 h 844"/>
                <a:gd name="T30" fmla="*/ 561 w 915"/>
                <a:gd name="T31" fmla="*/ 50 h 844"/>
                <a:gd name="T32" fmla="*/ 555 w 915"/>
                <a:gd name="T33" fmla="*/ 88 h 844"/>
                <a:gd name="T34" fmla="*/ 533 w 915"/>
                <a:gd name="T35" fmla="*/ 88 h 844"/>
                <a:gd name="T36" fmla="*/ 488 w 915"/>
                <a:gd name="T37" fmla="*/ 166 h 844"/>
                <a:gd name="T38" fmla="*/ 488 w 915"/>
                <a:gd name="T39" fmla="*/ 360 h 844"/>
                <a:gd name="T40" fmla="*/ 468 w 915"/>
                <a:gd name="T41" fmla="*/ 360 h 844"/>
                <a:gd name="T42" fmla="*/ 468 w 915"/>
                <a:gd name="T43" fmla="*/ 614 h 844"/>
                <a:gd name="T44" fmla="*/ 450 w 915"/>
                <a:gd name="T45" fmla="*/ 614 h 844"/>
                <a:gd name="T46" fmla="*/ 450 w 915"/>
                <a:gd name="T47" fmla="*/ 494 h 844"/>
                <a:gd name="T48" fmla="*/ 339 w 915"/>
                <a:gd name="T49" fmla="*/ 494 h 844"/>
                <a:gd name="T50" fmla="*/ 339 w 915"/>
                <a:gd name="T51" fmla="*/ 343 h 844"/>
                <a:gd name="T52" fmla="*/ 293 w 915"/>
                <a:gd name="T53" fmla="*/ 343 h 844"/>
                <a:gd name="T54" fmla="*/ 293 w 915"/>
                <a:gd name="T55" fmla="*/ 302 h 844"/>
                <a:gd name="T56" fmla="*/ 280 w 915"/>
                <a:gd name="T57" fmla="*/ 302 h 844"/>
                <a:gd name="T58" fmla="*/ 280 w 915"/>
                <a:gd name="T59" fmla="*/ 268 h 844"/>
                <a:gd name="T60" fmla="*/ 271 w 915"/>
                <a:gd name="T61" fmla="*/ 268 h 844"/>
                <a:gd name="T62" fmla="*/ 271 w 915"/>
                <a:gd name="T63" fmla="*/ 302 h 844"/>
                <a:gd name="T64" fmla="*/ 254 w 915"/>
                <a:gd name="T65" fmla="*/ 302 h 844"/>
                <a:gd name="T66" fmla="*/ 254 w 915"/>
                <a:gd name="T67" fmla="*/ 245 h 844"/>
                <a:gd name="T68" fmla="*/ 248 w 915"/>
                <a:gd name="T69" fmla="*/ 245 h 844"/>
                <a:gd name="T70" fmla="*/ 248 w 915"/>
                <a:gd name="T71" fmla="*/ 302 h 844"/>
                <a:gd name="T72" fmla="*/ 236 w 915"/>
                <a:gd name="T73" fmla="*/ 302 h 844"/>
                <a:gd name="T74" fmla="*/ 236 w 915"/>
                <a:gd name="T75" fmla="*/ 343 h 844"/>
                <a:gd name="T76" fmla="*/ 219 w 915"/>
                <a:gd name="T77" fmla="*/ 343 h 844"/>
                <a:gd name="T78" fmla="*/ 219 w 915"/>
                <a:gd name="T79" fmla="*/ 566 h 844"/>
                <a:gd name="T80" fmla="*/ 188 w 915"/>
                <a:gd name="T81" fmla="*/ 566 h 844"/>
                <a:gd name="T82" fmla="*/ 188 w 915"/>
                <a:gd name="T83" fmla="*/ 488 h 844"/>
                <a:gd name="T84" fmla="*/ 28 w 915"/>
                <a:gd name="T85" fmla="*/ 488 h 844"/>
                <a:gd name="T86" fmla="*/ 28 w 915"/>
                <a:gd name="T87" fmla="*/ 801 h 844"/>
                <a:gd name="T88" fmla="*/ 0 w 915"/>
                <a:gd name="T89" fmla="*/ 801 h 844"/>
                <a:gd name="T90" fmla="*/ 0 w 915"/>
                <a:gd name="T91" fmla="*/ 844 h 844"/>
                <a:gd name="T92" fmla="*/ 915 w 915"/>
                <a:gd name="T93" fmla="*/ 844 h 844"/>
                <a:gd name="T94" fmla="*/ 915 w 915"/>
                <a:gd name="T95" fmla="*/ 801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5" h="844">
                  <a:moveTo>
                    <a:pt x="915" y="801"/>
                  </a:moveTo>
                  <a:lnTo>
                    <a:pt x="884" y="801"/>
                  </a:lnTo>
                  <a:lnTo>
                    <a:pt x="884" y="544"/>
                  </a:lnTo>
                  <a:lnTo>
                    <a:pt x="828" y="544"/>
                  </a:lnTo>
                  <a:lnTo>
                    <a:pt x="828" y="282"/>
                  </a:lnTo>
                  <a:lnTo>
                    <a:pt x="789" y="282"/>
                  </a:lnTo>
                  <a:lnTo>
                    <a:pt x="789" y="86"/>
                  </a:lnTo>
                  <a:lnTo>
                    <a:pt x="665" y="146"/>
                  </a:lnTo>
                  <a:lnTo>
                    <a:pt x="665" y="282"/>
                  </a:lnTo>
                  <a:lnTo>
                    <a:pt x="644" y="282"/>
                  </a:lnTo>
                  <a:lnTo>
                    <a:pt x="644" y="166"/>
                  </a:lnTo>
                  <a:lnTo>
                    <a:pt x="601" y="88"/>
                  </a:lnTo>
                  <a:lnTo>
                    <a:pt x="583" y="88"/>
                  </a:lnTo>
                  <a:lnTo>
                    <a:pt x="577" y="50"/>
                  </a:lnTo>
                  <a:lnTo>
                    <a:pt x="569" y="0"/>
                  </a:lnTo>
                  <a:lnTo>
                    <a:pt x="561" y="50"/>
                  </a:lnTo>
                  <a:lnTo>
                    <a:pt x="555" y="88"/>
                  </a:lnTo>
                  <a:lnTo>
                    <a:pt x="533" y="88"/>
                  </a:lnTo>
                  <a:lnTo>
                    <a:pt x="488" y="166"/>
                  </a:lnTo>
                  <a:lnTo>
                    <a:pt x="488" y="360"/>
                  </a:lnTo>
                  <a:lnTo>
                    <a:pt x="468" y="360"/>
                  </a:lnTo>
                  <a:lnTo>
                    <a:pt x="468" y="614"/>
                  </a:lnTo>
                  <a:lnTo>
                    <a:pt x="450" y="614"/>
                  </a:lnTo>
                  <a:lnTo>
                    <a:pt x="450" y="494"/>
                  </a:lnTo>
                  <a:lnTo>
                    <a:pt x="339" y="494"/>
                  </a:lnTo>
                  <a:lnTo>
                    <a:pt x="339" y="343"/>
                  </a:lnTo>
                  <a:lnTo>
                    <a:pt x="293" y="343"/>
                  </a:lnTo>
                  <a:lnTo>
                    <a:pt x="293" y="302"/>
                  </a:lnTo>
                  <a:lnTo>
                    <a:pt x="280" y="302"/>
                  </a:lnTo>
                  <a:lnTo>
                    <a:pt x="280" y="268"/>
                  </a:lnTo>
                  <a:lnTo>
                    <a:pt x="271" y="268"/>
                  </a:lnTo>
                  <a:lnTo>
                    <a:pt x="271" y="302"/>
                  </a:lnTo>
                  <a:lnTo>
                    <a:pt x="254" y="302"/>
                  </a:lnTo>
                  <a:lnTo>
                    <a:pt x="254" y="245"/>
                  </a:lnTo>
                  <a:lnTo>
                    <a:pt x="248" y="245"/>
                  </a:lnTo>
                  <a:lnTo>
                    <a:pt x="248" y="302"/>
                  </a:lnTo>
                  <a:lnTo>
                    <a:pt x="236" y="302"/>
                  </a:lnTo>
                  <a:lnTo>
                    <a:pt x="236" y="343"/>
                  </a:lnTo>
                  <a:lnTo>
                    <a:pt x="219" y="343"/>
                  </a:lnTo>
                  <a:lnTo>
                    <a:pt x="219" y="566"/>
                  </a:lnTo>
                  <a:lnTo>
                    <a:pt x="188" y="566"/>
                  </a:lnTo>
                  <a:lnTo>
                    <a:pt x="188" y="488"/>
                  </a:lnTo>
                  <a:lnTo>
                    <a:pt x="28" y="488"/>
                  </a:lnTo>
                  <a:lnTo>
                    <a:pt x="28" y="801"/>
                  </a:lnTo>
                  <a:lnTo>
                    <a:pt x="0" y="801"/>
                  </a:lnTo>
                  <a:lnTo>
                    <a:pt x="0" y="844"/>
                  </a:lnTo>
                  <a:lnTo>
                    <a:pt x="915" y="844"/>
                  </a:lnTo>
                  <a:lnTo>
                    <a:pt x="915"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 name="îṣliḓé"/>
            <p:cNvSpPr/>
            <p:nvPr/>
          </p:nvSpPr>
          <p:spPr bwMode="auto">
            <a:xfrm>
              <a:off x="9344025" y="3665538"/>
              <a:ext cx="541338" cy="492125"/>
            </a:xfrm>
            <a:custGeom>
              <a:avLst/>
              <a:gdLst>
                <a:gd name="T0" fmla="*/ 0 w 335"/>
                <a:gd name="T1" fmla="*/ 124 h 304"/>
                <a:gd name="T2" fmla="*/ 21 w 335"/>
                <a:gd name="T3" fmla="*/ 124 h 304"/>
                <a:gd name="T4" fmla="*/ 21 w 335"/>
                <a:gd name="T5" fmla="*/ 112 h 304"/>
                <a:gd name="T6" fmla="*/ 54 w 335"/>
                <a:gd name="T7" fmla="*/ 33 h 304"/>
                <a:gd name="T8" fmla="*/ 133 w 335"/>
                <a:gd name="T9" fmla="*/ 0 h 304"/>
                <a:gd name="T10" fmla="*/ 206 w 335"/>
                <a:gd name="T11" fmla="*/ 0 h 304"/>
                <a:gd name="T12" fmla="*/ 286 w 335"/>
                <a:gd name="T13" fmla="*/ 33 h 304"/>
                <a:gd name="T14" fmla="*/ 318 w 335"/>
                <a:gd name="T15" fmla="*/ 112 h 304"/>
                <a:gd name="T16" fmla="*/ 318 w 335"/>
                <a:gd name="T17" fmla="*/ 124 h 304"/>
                <a:gd name="T18" fmla="*/ 335 w 335"/>
                <a:gd name="T19" fmla="*/ 124 h 304"/>
                <a:gd name="T20" fmla="*/ 335 w 335"/>
                <a:gd name="T21" fmla="*/ 251 h 304"/>
                <a:gd name="T22" fmla="*/ 306 w 335"/>
                <a:gd name="T23" fmla="*/ 251 h 304"/>
                <a:gd name="T24" fmla="*/ 306 w 335"/>
                <a:gd name="T25" fmla="*/ 304 h 304"/>
                <a:gd name="T26" fmla="*/ 243 w 335"/>
                <a:gd name="T27" fmla="*/ 304 h 304"/>
                <a:gd name="T28" fmla="*/ 243 w 335"/>
                <a:gd name="T29" fmla="*/ 251 h 304"/>
                <a:gd name="T30" fmla="*/ 91 w 335"/>
                <a:gd name="T31" fmla="*/ 251 h 304"/>
                <a:gd name="T32" fmla="*/ 91 w 335"/>
                <a:gd name="T33" fmla="*/ 304 h 304"/>
                <a:gd name="T34" fmla="*/ 28 w 335"/>
                <a:gd name="T35" fmla="*/ 304 h 304"/>
                <a:gd name="T36" fmla="*/ 28 w 335"/>
                <a:gd name="T37" fmla="*/ 251 h 304"/>
                <a:gd name="T38" fmla="*/ 0 w 335"/>
                <a:gd name="T39" fmla="*/ 251 h 304"/>
                <a:gd name="T40" fmla="*/ 0 w 335"/>
                <a:gd name="T41" fmla="*/ 124 h 304"/>
                <a:gd name="T42" fmla="*/ 67 w 335"/>
                <a:gd name="T43" fmla="*/ 124 h 304"/>
                <a:gd name="T44" fmla="*/ 272 w 335"/>
                <a:gd name="T45" fmla="*/ 124 h 304"/>
                <a:gd name="T46" fmla="*/ 272 w 335"/>
                <a:gd name="T47" fmla="*/ 112 h 304"/>
                <a:gd name="T48" fmla="*/ 253 w 335"/>
                <a:gd name="T49" fmla="*/ 66 h 304"/>
                <a:gd name="T50" fmla="*/ 206 w 335"/>
                <a:gd name="T51" fmla="*/ 46 h 304"/>
                <a:gd name="T52" fmla="*/ 133 w 335"/>
                <a:gd name="T53" fmla="*/ 46 h 304"/>
                <a:gd name="T54" fmla="*/ 86 w 335"/>
                <a:gd name="T55" fmla="*/ 66 h 304"/>
                <a:gd name="T56" fmla="*/ 67 w 335"/>
                <a:gd name="T57" fmla="*/ 112 h 304"/>
                <a:gd name="T58" fmla="*/ 67 w 335"/>
                <a:gd name="T59" fmla="*/ 124 h 304"/>
                <a:gd name="T60" fmla="*/ 304 w 335"/>
                <a:gd name="T61" fmla="*/ 162 h 304"/>
                <a:gd name="T62" fmla="*/ 230 w 335"/>
                <a:gd name="T63" fmla="*/ 173 h 304"/>
                <a:gd name="T64" fmla="*/ 230 w 335"/>
                <a:gd name="T65" fmla="*/ 206 h 304"/>
                <a:gd name="T66" fmla="*/ 272 w 335"/>
                <a:gd name="T67" fmla="*/ 206 h 304"/>
                <a:gd name="T68" fmla="*/ 304 w 335"/>
                <a:gd name="T69" fmla="*/ 206 h 304"/>
                <a:gd name="T70" fmla="*/ 304 w 335"/>
                <a:gd name="T71" fmla="*/ 162 h 304"/>
                <a:gd name="T72" fmla="*/ 30 w 335"/>
                <a:gd name="T73" fmla="*/ 162 h 304"/>
                <a:gd name="T74" fmla="*/ 30 w 335"/>
                <a:gd name="T75" fmla="*/ 206 h 304"/>
                <a:gd name="T76" fmla="*/ 67 w 335"/>
                <a:gd name="T77" fmla="*/ 206 h 304"/>
                <a:gd name="T78" fmla="*/ 104 w 335"/>
                <a:gd name="T79" fmla="*/ 206 h 304"/>
                <a:gd name="T80" fmla="*/ 104 w 335"/>
                <a:gd name="T81" fmla="*/ 173 h 304"/>
                <a:gd name="T82" fmla="*/ 30 w 335"/>
                <a:gd name="T83" fmla="*/ 1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5" h="304">
                  <a:moveTo>
                    <a:pt x="0" y="124"/>
                  </a:moveTo>
                  <a:cubicBezTo>
                    <a:pt x="21" y="124"/>
                    <a:pt x="21" y="124"/>
                    <a:pt x="21" y="124"/>
                  </a:cubicBezTo>
                  <a:cubicBezTo>
                    <a:pt x="21" y="112"/>
                    <a:pt x="21" y="112"/>
                    <a:pt x="21" y="112"/>
                  </a:cubicBezTo>
                  <a:cubicBezTo>
                    <a:pt x="21" y="81"/>
                    <a:pt x="33" y="53"/>
                    <a:pt x="54" y="33"/>
                  </a:cubicBezTo>
                  <a:cubicBezTo>
                    <a:pt x="74" y="12"/>
                    <a:pt x="102" y="0"/>
                    <a:pt x="133" y="0"/>
                  </a:cubicBezTo>
                  <a:cubicBezTo>
                    <a:pt x="206" y="0"/>
                    <a:pt x="206" y="0"/>
                    <a:pt x="206" y="0"/>
                  </a:cubicBezTo>
                  <a:cubicBezTo>
                    <a:pt x="237" y="0"/>
                    <a:pt x="265" y="12"/>
                    <a:pt x="286" y="33"/>
                  </a:cubicBezTo>
                  <a:cubicBezTo>
                    <a:pt x="306" y="53"/>
                    <a:pt x="318" y="81"/>
                    <a:pt x="318" y="112"/>
                  </a:cubicBezTo>
                  <a:cubicBezTo>
                    <a:pt x="318" y="124"/>
                    <a:pt x="318" y="124"/>
                    <a:pt x="318" y="124"/>
                  </a:cubicBezTo>
                  <a:cubicBezTo>
                    <a:pt x="335" y="124"/>
                    <a:pt x="335" y="124"/>
                    <a:pt x="335" y="124"/>
                  </a:cubicBezTo>
                  <a:cubicBezTo>
                    <a:pt x="335" y="251"/>
                    <a:pt x="335" y="251"/>
                    <a:pt x="335" y="251"/>
                  </a:cubicBezTo>
                  <a:cubicBezTo>
                    <a:pt x="306" y="251"/>
                    <a:pt x="306" y="251"/>
                    <a:pt x="306" y="251"/>
                  </a:cubicBezTo>
                  <a:cubicBezTo>
                    <a:pt x="306" y="304"/>
                    <a:pt x="306" y="304"/>
                    <a:pt x="306" y="304"/>
                  </a:cubicBezTo>
                  <a:cubicBezTo>
                    <a:pt x="243" y="304"/>
                    <a:pt x="243" y="304"/>
                    <a:pt x="243" y="304"/>
                  </a:cubicBezTo>
                  <a:cubicBezTo>
                    <a:pt x="243" y="251"/>
                    <a:pt x="243" y="251"/>
                    <a:pt x="243" y="251"/>
                  </a:cubicBezTo>
                  <a:cubicBezTo>
                    <a:pt x="91" y="251"/>
                    <a:pt x="91" y="251"/>
                    <a:pt x="91" y="251"/>
                  </a:cubicBezTo>
                  <a:cubicBezTo>
                    <a:pt x="91" y="304"/>
                    <a:pt x="91" y="304"/>
                    <a:pt x="91" y="304"/>
                  </a:cubicBezTo>
                  <a:cubicBezTo>
                    <a:pt x="28" y="304"/>
                    <a:pt x="28" y="304"/>
                    <a:pt x="28" y="304"/>
                  </a:cubicBezTo>
                  <a:cubicBezTo>
                    <a:pt x="28" y="251"/>
                    <a:pt x="28" y="251"/>
                    <a:pt x="28" y="251"/>
                  </a:cubicBezTo>
                  <a:cubicBezTo>
                    <a:pt x="0" y="251"/>
                    <a:pt x="0" y="251"/>
                    <a:pt x="0" y="251"/>
                  </a:cubicBezTo>
                  <a:cubicBezTo>
                    <a:pt x="0" y="124"/>
                    <a:pt x="0" y="124"/>
                    <a:pt x="0" y="124"/>
                  </a:cubicBezTo>
                  <a:close/>
                  <a:moveTo>
                    <a:pt x="67" y="124"/>
                  </a:moveTo>
                  <a:cubicBezTo>
                    <a:pt x="272" y="124"/>
                    <a:pt x="272" y="124"/>
                    <a:pt x="272" y="124"/>
                  </a:cubicBezTo>
                  <a:cubicBezTo>
                    <a:pt x="272" y="112"/>
                    <a:pt x="272" y="112"/>
                    <a:pt x="272" y="112"/>
                  </a:cubicBezTo>
                  <a:cubicBezTo>
                    <a:pt x="272" y="94"/>
                    <a:pt x="265" y="77"/>
                    <a:pt x="253" y="66"/>
                  </a:cubicBezTo>
                  <a:cubicBezTo>
                    <a:pt x="241" y="54"/>
                    <a:pt x="224" y="46"/>
                    <a:pt x="206" y="46"/>
                  </a:cubicBezTo>
                  <a:cubicBezTo>
                    <a:pt x="133" y="46"/>
                    <a:pt x="133" y="46"/>
                    <a:pt x="133" y="46"/>
                  </a:cubicBezTo>
                  <a:cubicBezTo>
                    <a:pt x="115" y="46"/>
                    <a:pt x="98" y="54"/>
                    <a:pt x="86" y="66"/>
                  </a:cubicBezTo>
                  <a:cubicBezTo>
                    <a:pt x="75" y="77"/>
                    <a:pt x="67" y="94"/>
                    <a:pt x="67" y="112"/>
                  </a:cubicBezTo>
                  <a:cubicBezTo>
                    <a:pt x="67" y="124"/>
                    <a:pt x="67" y="124"/>
                    <a:pt x="67" y="124"/>
                  </a:cubicBezTo>
                  <a:close/>
                  <a:moveTo>
                    <a:pt x="304" y="162"/>
                  </a:moveTo>
                  <a:cubicBezTo>
                    <a:pt x="230" y="173"/>
                    <a:pt x="230" y="173"/>
                    <a:pt x="230" y="173"/>
                  </a:cubicBezTo>
                  <a:cubicBezTo>
                    <a:pt x="230" y="206"/>
                    <a:pt x="230" y="206"/>
                    <a:pt x="230" y="206"/>
                  </a:cubicBezTo>
                  <a:cubicBezTo>
                    <a:pt x="272" y="206"/>
                    <a:pt x="272" y="206"/>
                    <a:pt x="272" y="206"/>
                  </a:cubicBezTo>
                  <a:cubicBezTo>
                    <a:pt x="304" y="206"/>
                    <a:pt x="304" y="206"/>
                    <a:pt x="304" y="206"/>
                  </a:cubicBezTo>
                  <a:cubicBezTo>
                    <a:pt x="304" y="162"/>
                    <a:pt x="304" y="162"/>
                    <a:pt x="304" y="162"/>
                  </a:cubicBezTo>
                  <a:close/>
                  <a:moveTo>
                    <a:pt x="30" y="162"/>
                  </a:moveTo>
                  <a:cubicBezTo>
                    <a:pt x="30" y="206"/>
                    <a:pt x="30" y="206"/>
                    <a:pt x="30" y="206"/>
                  </a:cubicBezTo>
                  <a:cubicBezTo>
                    <a:pt x="67" y="206"/>
                    <a:pt x="67" y="206"/>
                    <a:pt x="67" y="206"/>
                  </a:cubicBezTo>
                  <a:cubicBezTo>
                    <a:pt x="104" y="206"/>
                    <a:pt x="104" y="206"/>
                    <a:pt x="104" y="206"/>
                  </a:cubicBezTo>
                  <a:cubicBezTo>
                    <a:pt x="104" y="173"/>
                    <a:pt x="104" y="173"/>
                    <a:pt x="104" y="173"/>
                  </a:cubicBezTo>
                  <a:lnTo>
                    <a:pt x="30"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 name="íṡľíḑê"/>
            <p:cNvSpPr/>
            <p:nvPr/>
          </p:nvSpPr>
          <p:spPr bwMode="auto">
            <a:xfrm>
              <a:off x="5667375" y="3552825"/>
              <a:ext cx="700088" cy="627063"/>
            </a:xfrm>
            <a:custGeom>
              <a:avLst/>
              <a:gdLst>
                <a:gd name="T0" fmla="*/ 217 w 433"/>
                <a:gd name="T1" fmla="*/ 0 h 387"/>
                <a:gd name="T2" fmla="*/ 433 w 433"/>
                <a:gd name="T3" fmla="*/ 216 h 387"/>
                <a:gd name="T4" fmla="*/ 351 w 433"/>
                <a:gd name="T5" fmla="*/ 386 h 387"/>
                <a:gd name="T6" fmla="*/ 315 w 433"/>
                <a:gd name="T7" fmla="*/ 345 h 387"/>
                <a:gd name="T8" fmla="*/ 283 w 433"/>
                <a:gd name="T9" fmla="*/ 345 h 387"/>
                <a:gd name="T10" fmla="*/ 293 w 433"/>
                <a:gd name="T11" fmla="*/ 387 h 387"/>
                <a:gd name="T12" fmla="*/ 143 w 433"/>
                <a:gd name="T13" fmla="*/ 387 h 387"/>
                <a:gd name="T14" fmla="*/ 153 w 433"/>
                <a:gd name="T15" fmla="*/ 345 h 387"/>
                <a:gd name="T16" fmla="*/ 120 w 433"/>
                <a:gd name="T17" fmla="*/ 345 h 387"/>
                <a:gd name="T18" fmla="*/ 84 w 433"/>
                <a:gd name="T19" fmla="*/ 387 h 387"/>
                <a:gd name="T20" fmla="*/ 83 w 433"/>
                <a:gd name="T21" fmla="*/ 387 h 387"/>
                <a:gd name="T22" fmla="*/ 0 w 433"/>
                <a:gd name="T23" fmla="*/ 216 h 387"/>
                <a:gd name="T24" fmla="*/ 217 w 433"/>
                <a:gd name="T25" fmla="*/ 0 h 387"/>
                <a:gd name="T26" fmla="*/ 111 w 433"/>
                <a:gd name="T27" fmla="*/ 308 h 387"/>
                <a:gd name="T28" fmla="*/ 111 w 433"/>
                <a:gd name="T29" fmla="*/ 328 h 387"/>
                <a:gd name="T30" fmla="*/ 325 w 433"/>
                <a:gd name="T31" fmla="*/ 328 h 387"/>
                <a:gd name="T32" fmla="*/ 325 w 433"/>
                <a:gd name="T33" fmla="*/ 308 h 387"/>
                <a:gd name="T34" fmla="*/ 111 w 433"/>
                <a:gd name="T35" fmla="*/ 308 h 387"/>
                <a:gd name="T36" fmla="*/ 274 w 433"/>
                <a:gd name="T37" fmla="*/ 223 h 387"/>
                <a:gd name="T38" fmla="*/ 249 w 433"/>
                <a:gd name="T39" fmla="*/ 248 h 387"/>
                <a:gd name="T40" fmla="*/ 274 w 433"/>
                <a:gd name="T41" fmla="*/ 274 h 387"/>
                <a:gd name="T42" fmla="*/ 299 w 433"/>
                <a:gd name="T43" fmla="*/ 248 h 387"/>
                <a:gd name="T44" fmla="*/ 274 w 433"/>
                <a:gd name="T45" fmla="*/ 223 h 387"/>
                <a:gd name="T46" fmla="*/ 160 w 433"/>
                <a:gd name="T47" fmla="*/ 223 h 387"/>
                <a:gd name="T48" fmla="*/ 135 w 433"/>
                <a:gd name="T49" fmla="*/ 248 h 387"/>
                <a:gd name="T50" fmla="*/ 160 w 433"/>
                <a:gd name="T51" fmla="*/ 274 h 387"/>
                <a:gd name="T52" fmla="*/ 185 w 433"/>
                <a:gd name="T53" fmla="*/ 248 h 387"/>
                <a:gd name="T54" fmla="*/ 160 w 433"/>
                <a:gd name="T55" fmla="*/ 223 h 387"/>
                <a:gd name="T56" fmla="*/ 134 w 433"/>
                <a:gd name="T57" fmla="*/ 97 h 387"/>
                <a:gd name="T58" fmla="*/ 128 w 433"/>
                <a:gd name="T59" fmla="*/ 190 h 387"/>
                <a:gd name="T60" fmla="*/ 306 w 433"/>
                <a:gd name="T61" fmla="*/ 190 h 387"/>
                <a:gd name="T62" fmla="*/ 300 w 433"/>
                <a:gd name="T63" fmla="*/ 97 h 387"/>
                <a:gd name="T64" fmla="*/ 134 w 433"/>
                <a:gd name="T65" fmla="*/ 9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387">
                  <a:moveTo>
                    <a:pt x="217" y="0"/>
                  </a:moveTo>
                  <a:cubicBezTo>
                    <a:pt x="336" y="0"/>
                    <a:pt x="433" y="97"/>
                    <a:pt x="433" y="216"/>
                  </a:cubicBezTo>
                  <a:cubicBezTo>
                    <a:pt x="433" y="285"/>
                    <a:pt x="401" y="346"/>
                    <a:pt x="351" y="386"/>
                  </a:cubicBezTo>
                  <a:cubicBezTo>
                    <a:pt x="315" y="345"/>
                    <a:pt x="315" y="345"/>
                    <a:pt x="315" y="345"/>
                  </a:cubicBezTo>
                  <a:cubicBezTo>
                    <a:pt x="283" y="345"/>
                    <a:pt x="283" y="345"/>
                    <a:pt x="283" y="345"/>
                  </a:cubicBezTo>
                  <a:cubicBezTo>
                    <a:pt x="293" y="387"/>
                    <a:pt x="293" y="387"/>
                    <a:pt x="293" y="387"/>
                  </a:cubicBezTo>
                  <a:cubicBezTo>
                    <a:pt x="143" y="387"/>
                    <a:pt x="143" y="387"/>
                    <a:pt x="143" y="387"/>
                  </a:cubicBezTo>
                  <a:cubicBezTo>
                    <a:pt x="153" y="345"/>
                    <a:pt x="153" y="345"/>
                    <a:pt x="153" y="345"/>
                  </a:cubicBezTo>
                  <a:cubicBezTo>
                    <a:pt x="120" y="345"/>
                    <a:pt x="120" y="345"/>
                    <a:pt x="120" y="345"/>
                  </a:cubicBezTo>
                  <a:cubicBezTo>
                    <a:pt x="84" y="387"/>
                    <a:pt x="84" y="387"/>
                    <a:pt x="84" y="387"/>
                  </a:cubicBezTo>
                  <a:cubicBezTo>
                    <a:pt x="83" y="387"/>
                    <a:pt x="83" y="387"/>
                    <a:pt x="83" y="387"/>
                  </a:cubicBezTo>
                  <a:cubicBezTo>
                    <a:pt x="33" y="347"/>
                    <a:pt x="0" y="286"/>
                    <a:pt x="0" y="216"/>
                  </a:cubicBezTo>
                  <a:cubicBezTo>
                    <a:pt x="0" y="97"/>
                    <a:pt x="97" y="0"/>
                    <a:pt x="217" y="0"/>
                  </a:cubicBezTo>
                  <a:close/>
                  <a:moveTo>
                    <a:pt x="111" y="308"/>
                  </a:moveTo>
                  <a:cubicBezTo>
                    <a:pt x="111" y="328"/>
                    <a:pt x="111" y="328"/>
                    <a:pt x="111" y="328"/>
                  </a:cubicBezTo>
                  <a:cubicBezTo>
                    <a:pt x="325" y="328"/>
                    <a:pt x="325" y="328"/>
                    <a:pt x="325" y="328"/>
                  </a:cubicBezTo>
                  <a:cubicBezTo>
                    <a:pt x="325" y="308"/>
                    <a:pt x="325" y="308"/>
                    <a:pt x="325" y="308"/>
                  </a:cubicBezTo>
                  <a:cubicBezTo>
                    <a:pt x="111" y="308"/>
                    <a:pt x="111" y="308"/>
                    <a:pt x="111" y="308"/>
                  </a:cubicBezTo>
                  <a:close/>
                  <a:moveTo>
                    <a:pt x="274" y="223"/>
                  </a:moveTo>
                  <a:cubicBezTo>
                    <a:pt x="260" y="223"/>
                    <a:pt x="249" y="235"/>
                    <a:pt x="249" y="248"/>
                  </a:cubicBezTo>
                  <a:cubicBezTo>
                    <a:pt x="249" y="262"/>
                    <a:pt x="260" y="274"/>
                    <a:pt x="274" y="274"/>
                  </a:cubicBezTo>
                  <a:cubicBezTo>
                    <a:pt x="288" y="274"/>
                    <a:pt x="299" y="262"/>
                    <a:pt x="299" y="248"/>
                  </a:cubicBezTo>
                  <a:cubicBezTo>
                    <a:pt x="299" y="235"/>
                    <a:pt x="288" y="223"/>
                    <a:pt x="274" y="223"/>
                  </a:cubicBezTo>
                  <a:close/>
                  <a:moveTo>
                    <a:pt x="160" y="223"/>
                  </a:moveTo>
                  <a:cubicBezTo>
                    <a:pt x="146" y="223"/>
                    <a:pt x="135" y="235"/>
                    <a:pt x="135" y="248"/>
                  </a:cubicBezTo>
                  <a:cubicBezTo>
                    <a:pt x="135" y="262"/>
                    <a:pt x="146" y="274"/>
                    <a:pt x="160" y="274"/>
                  </a:cubicBezTo>
                  <a:cubicBezTo>
                    <a:pt x="174" y="274"/>
                    <a:pt x="185" y="262"/>
                    <a:pt x="185" y="248"/>
                  </a:cubicBezTo>
                  <a:cubicBezTo>
                    <a:pt x="185" y="235"/>
                    <a:pt x="174" y="223"/>
                    <a:pt x="160" y="223"/>
                  </a:cubicBezTo>
                  <a:close/>
                  <a:moveTo>
                    <a:pt x="134" y="97"/>
                  </a:moveTo>
                  <a:cubicBezTo>
                    <a:pt x="128" y="190"/>
                    <a:pt x="128" y="190"/>
                    <a:pt x="128" y="190"/>
                  </a:cubicBezTo>
                  <a:cubicBezTo>
                    <a:pt x="306" y="190"/>
                    <a:pt x="306" y="190"/>
                    <a:pt x="306" y="190"/>
                  </a:cubicBezTo>
                  <a:cubicBezTo>
                    <a:pt x="300" y="97"/>
                    <a:pt x="300" y="97"/>
                    <a:pt x="300" y="97"/>
                  </a:cubicBezTo>
                  <a:lnTo>
                    <a:pt x="13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 name="íṣḷiḋe"/>
            <p:cNvSpPr/>
            <p:nvPr/>
          </p:nvSpPr>
          <p:spPr bwMode="auto">
            <a:xfrm>
              <a:off x="3552825" y="3122613"/>
              <a:ext cx="1031875" cy="1079500"/>
            </a:xfrm>
            <a:custGeom>
              <a:avLst/>
              <a:gdLst>
                <a:gd name="T0" fmla="*/ 565 w 650"/>
                <a:gd name="T1" fmla="*/ 189 h 680"/>
                <a:gd name="T2" fmla="*/ 532 w 650"/>
                <a:gd name="T3" fmla="*/ 189 h 680"/>
                <a:gd name="T4" fmla="*/ 532 w 650"/>
                <a:gd name="T5" fmla="*/ 94 h 680"/>
                <a:gd name="T6" fmla="*/ 494 w 650"/>
                <a:gd name="T7" fmla="*/ 94 h 680"/>
                <a:gd name="T8" fmla="*/ 494 w 650"/>
                <a:gd name="T9" fmla="*/ 126 h 680"/>
                <a:gd name="T10" fmla="*/ 478 w 650"/>
                <a:gd name="T11" fmla="*/ 126 h 680"/>
                <a:gd name="T12" fmla="*/ 478 w 650"/>
                <a:gd name="T13" fmla="*/ 16 h 680"/>
                <a:gd name="T14" fmla="*/ 446 w 650"/>
                <a:gd name="T15" fmla="*/ 0 h 680"/>
                <a:gd name="T16" fmla="*/ 374 w 650"/>
                <a:gd name="T17" fmla="*/ 14 h 680"/>
                <a:gd name="T18" fmla="*/ 374 w 650"/>
                <a:gd name="T19" fmla="*/ 60 h 680"/>
                <a:gd name="T20" fmla="*/ 357 w 650"/>
                <a:gd name="T21" fmla="*/ 52 h 680"/>
                <a:gd name="T22" fmla="*/ 302 w 650"/>
                <a:gd name="T23" fmla="*/ 62 h 680"/>
                <a:gd name="T24" fmla="*/ 301 w 650"/>
                <a:gd name="T25" fmla="*/ 262 h 680"/>
                <a:gd name="T26" fmla="*/ 266 w 650"/>
                <a:gd name="T27" fmla="*/ 262 h 680"/>
                <a:gd name="T28" fmla="*/ 266 w 650"/>
                <a:gd name="T29" fmla="*/ 118 h 680"/>
                <a:gd name="T30" fmla="*/ 238 w 650"/>
                <a:gd name="T31" fmla="*/ 118 h 680"/>
                <a:gd name="T32" fmla="*/ 238 w 650"/>
                <a:gd name="T33" fmla="*/ 60 h 680"/>
                <a:gd name="T34" fmla="*/ 102 w 650"/>
                <a:gd name="T35" fmla="*/ 60 h 680"/>
                <a:gd name="T36" fmla="*/ 102 w 650"/>
                <a:gd name="T37" fmla="*/ 247 h 680"/>
                <a:gd name="T38" fmla="*/ 0 w 650"/>
                <a:gd name="T39" fmla="*/ 247 h 680"/>
                <a:gd name="T40" fmla="*/ 0 w 650"/>
                <a:gd name="T41" fmla="*/ 679 h 680"/>
                <a:gd name="T42" fmla="*/ 102 w 650"/>
                <a:gd name="T43" fmla="*/ 679 h 680"/>
                <a:gd name="T44" fmla="*/ 133 w 650"/>
                <a:gd name="T45" fmla="*/ 679 h 680"/>
                <a:gd name="T46" fmla="*/ 218 w 650"/>
                <a:gd name="T47" fmla="*/ 679 h 680"/>
                <a:gd name="T48" fmla="*/ 218 w 650"/>
                <a:gd name="T49" fmla="*/ 680 h 680"/>
                <a:gd name="T50" fmla="*/ 299 w 650"/>
                <a:gd name="T51" fmla="*/ 680 h 680"/>
                <a:gd name="T52" fmla="*/ 335 w 650"/>
                <a:gd name="T53" fmla="*/ 680 h 680"/>
                <a:gd name="T54" fmla="*/ 371 w 650"/>
                <a:gd name="T55" fmla="*/ 680 h 680"/>
                <a:gd name="T56" fmla="*/ 380 w 650"/>
                <a:gd name="T57" fmla="*/ 680 h 680"/>
                <a:gd name="T58" fmla="*/ 476 w 650"/>
                <a:gd name="T59" fmla="*/ 680 h 680"/>
                <a:gd name="T60" fmla="*/ 476 w 650"/>
                <a:gd name="T61" fmla="*/ 677 h 680"/>
                <a:gd name="T62" fmla="*/ 586 w 650"/>
                <a:gd name="T63" fmla="*/ 677 h 680"/>
                <a:gd name="T64" fmla="*/ 586 w 650"/>
                <a:gd name="T65" fmla="*/ 411 h 680"/>
                <a:gd name="T66" fmla="*/ 650 w 650"/>
                <a:gd name="T67" fmla="*/ 411 h 680"/>
                <a:gd name="T68" fmla="*/ 650 w 650"/>
                <a:gd name="T69" fmla="*/ 110 h 680"/>
                <a:gd name="T70" fmla="*/ 594 w 650"/>
                <a:gd name="T71" fmla="*/ 110 h 680"/>
                <a:gd name="T72" fmla="*/ 594 w 650"/>
                <a:gd name="T73" fmla="*/ 4 h 680"/>
                <a:gd name="T74" fmla="*/ 585 w 650"/>
                <a:gd name="T75" fmla="*/ 4 h 680"/>
                <a:gd name="T76" fmla="*/ 585 w 650"/>
                <a:gd name="T77" fmla="*/ 110 h 680"/>
                <a:gd name="T78" fmla="*/ 565 w 650"/>
                <a:gd name="T79" fmla="*/ 110 h 680"/>
                <a:gd name="T80" fmla="*/ 565 w 650"/>
                <a:gd name="T81" fmla="*/ 18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0" h="680">
                  <a:moveTo>
                    <a:pt x="565" y="189"/>
                  </a:moveTo>
                  <a:lnTo>
                    <a:pt x="532" y="189"/>
                  </a:lnTo>
                  <a:lnTo>
                    <a:pt x="532" y="94"/>
                  </a:lnTo>
                  <a:lnTo>
                    <a:pt x="494" y="94"/>
                  </a:lnTo>
                  <a:lnTo>
                    <a:pt x="494" y="126"/>
                  </a:lnTo>
                  <a:lnTo>
                    <a:pt x="478" y="126"/>
                  </a:lnTo>
                  <a:lnTo>
                    <a:pt x="478" y="16"/>
                  </a:lnTo>
                  <a:lnTo>
                    <a:pt x="446" y="0"/>
                  </a:lnTo>
                  <a:lnTo>
                    <a:pt x="374" y="14"/>
                  </a:lnTo>
                  <a:lnTo>
                    <a:pt x="374" y="60"/>
                  </a:lnTo>
                  <a:lnTo>
                    <a:pt x="357" y="52"/>
                  </a:lnTo>
                  <a:lnTo>
                    <a:pt x="302" y="62"/>
                  </a:lnTo>
                  <a:lnTo>
                    <a:pt x="301" y="262"/>
                  </a:lnTo>
                  <a:lnTo>
                    <a:pt x="266" y="262"/>
                  </a:lnTo>
                  <a:lnTo>
                    <a:pt x="266" y="118"/>
                  </a:lnTo>
                  <a:lnTo>
                    <a:pt x="238" y="118"/>
                  </a:lnTo>
                  <a:lnTo>
                    <a:pt x="238" y="60"/>
                  </a:lnTo>
                  <a:lnTo>
                    <a:pt x="102" y="60"/>
                  </a:lnTo>
                  <a:lnTo>
                    <a:pt x="102" y="247"/>
                  </a:lnTo>
                  <a:lnTo>
                    <a:pt x="0" y="247"/>
                  </a:lnTo>
                  <a:lnTo>
                    <a:pt x="0" y="679"/>
                  </a:lnTo>
                  <a:lnTo>
                    <a:pt x="102" y="679"/>
                  </a:lnTo>
                  <a:lnTo>
                    <a:pt x="133" y="679"/>
                  </a:lnTo>
                  <a:lnTo>
                    <a:pt x="218" y="679"/>
                  </a:lnTo>
                  <a:lnTo>
                    <a:pt x="218" y="680"/>
                  </a:lnTo>
                  <a:lnTo>
                    <a:pt x="299" y="680"/>
                  </a:lnTo>
                  <a:lnTo>
                    <a:pt x="335" y="680"/>
                  </a:lnTo>
                  <a:lnTo>
                    <a:pt x="371" y="680"/>
                  </a:lnTo>
                  <a:lnTo>
                    <a:pt x="380" y="680"/>
                  </a:lnTo>
                  <a:lnTo>
                    <a:pt x="476" y="680"/>
                  </a:lnTo>
                  <a:lnTo>
                    <a:pt x="476" y="677"/>
                  </a:lnTo>
                  <a:lnTo>
                    <a:pt x="586" y="677"/>
                  </a:lnTo>
                  <a:lnTo>
                    <a:pt x="586" y="411"/>
                  </a:lnTo>
                  <a:lnTo>
                    <a:pt x="650" y="411"/>
                  </a:lnTo>
                  <a:lnTo>
                    <a:pt x="650" y="110"/>
                  </a:lnTo>
                  <a:lnTo>
                    <a:pt x="594" y="110"/>
                  </a:lnTo>
                  <a:lnTo>
                    <a:pt x="594" y="4"/>
                  </a:lnTo>
                  <a:lnTo>
                    <a:pt x="585" y="4"/>
                  </a:lnTo>
                  <a:lnTo>
                    <a:pt x="585" y="110"/>
                  </a:lnTo>
                  <a:lnTo>
                    <a:pt x="565" y="110"/>
                  </a:lnTo>
                  <a:lnTo>
                    <a:pt x="565"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 name="ïṣḷiḋe"/>
            <p:cNvSpPr/>
            <p:nvPr/>
          </p:nvSpPr>
          <p:spPr bwMode="auto">
            <a:xfrm>
              <a:off x="6718300" y="2859088"/>
              <a:ext cx="1022350" cy="1335088"/>
            </a:xfrm>
            <a:custGeom>
              <a:avLst/>
              <a:gdLst>
                <a:gd name="T0" fmla="*/ 188 w 644"/>
                <a:gd name="T1" fmla="*/ 138 h 841"/>
                <a:gd name="T2" fmla="*/ 188 w 644"/>
                <a:gd name="T3" fmla="*/ 553 h 841"/>
                <a:gd name="T4" fmla="*/ 270 w 644"/>
                <a:gd name="T5" fmla="*/ 553 h 841"/>
                <a:gd name="T6" fmla="*/ 270 w 644"/>
                <a:gd name="T7" fmla="*/ 322 h 841"/>
                <a:gd name="T8" fmla="*/ 395 w 644"/>
                <a:gd name="T9" fmla="*/ 322 h 841"/>
                <a:gd name="T10" fmla="*/ 395 w 644"/>
                <a:gd name="T11" fmla="*/ 276 h 841"/>
                <a:gd name="T12" fmla="*/ 432 w 644"/>
                <a:gd name="T13" fmla="*/ 243 h 841"/>
                <a:gd name="T14" fmla="*/ 515 w 644"/>
                <a:gd name="T15" fmla="*/ 276 h 841"/>
                <a:gd name="T16" fmla="*/ 515 w 644"/>
                <a:gd name="T17" fmla="*/ 442 h 841"/>
                <a:gd name="T18" fmla="*/ 566 w 644"/>
                <a:gd name="T19" fmla="*/ 442 h 841"/>
                <a:gd name="T20" fmla="*/ 566 w 644"/>
                <a:gd name="T21" fmla="*/ 389 h 841"/>
                <a:gd name="T22" fmla="*/ 609 w 644"/>
                <a:gd name="T23" fmla="*/ 389 h 841"/>
                <a:gd name="T24" fmla="*/ 609 w 644"/>
                <a:gd name="T25" fmla="*/ 321 h 841"/>
                <a:gd name="T26" fmla="*/ 644 w 644"/>
                <a:gd name="T27" fmla="*/ 321 h 841"/>
                <a:gd name="T28" fmla="*/ 644 w 644"/>
                <a:gd name="T29" fmla="*/ 389 h 841"/>
                <a:gd name="T30" fmla="*/ 644 w 644"/>
                <a:gd name="T31" fmla="*/ 630 h 841"/>
                <a:gd name="T32" fmla="*/ 644 w 644"/>
                <a:gd name="T33" fmla="*/ 638 h 841"/>
                <a:gd name="T34" fmla="*/ 611 w 644"/>
                <a:gd name="T35" fmla="*/ 638 h 841"/>
                <a:gd name="T36" fmla="*/ 611 w 644"/>
                <a:gd name="T37" fmla="*/ 841 h 841"/>
                <a:gd name="T38" fmla="*/ 501 w 644"/>
                <a:gd name="T39" fmla="*/ 841 h 841"/>
                <a:gd name="T40" fmla="*/ 501 w 644"/>
                <a:gd name="T41" fmla="*/ 839 h 841"/>
                <a:gd name="T42" fmla="*/ 395 w 644"/>
                <a:gd name="T43" fmla="*/ 839 h 841"/>
                <a:gd name="T44" fmla="*/ 395 w 644"/>
                <a:gd name="T45" fmla="*/ 831 h 841"/>
                <a:gd name="T46" fmla="*/ 188 w 644"/>
                <a:gd name="T47" fmla="*/ 831 h 841"/>
                <a:gd name="T48" fmla="*/ 188 w 644"/>
                <a:gd name="T49" fmla="*/ 834 h 841"/>
                <a:gd name="T50" fmla="*/ 0 w 644"/>
                <a:gd name="T51" fmla="*/ 834 h 841"/>
                <a:gd name="T52" fmla="*/ 0 w 644"/>
                <a:gd name="T53" fmla="*/ 138 h 841"/>
                <a:gd name="T54" fmla="*/ 47 w 644"/>
                <a:gd name="T55" fmla="*/ 68 h 841"/>
                <a:gd name="T56" fmla="*/ 94 w 644"/>
                <a:gd name="T57" fmla="*/ 0 h 841"/>
                <a:gd name="T58" fmla="*/ 141 w 644"/>
                <a:gd name="T59" fmla="*/ 68 h 841"/>
                <a:gd name="T60" fmla="*/ 188 w 644"/>
                <a:gd name="T61" fmla="*/ 13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 h="841">
                  <a:moveTo>
                    <a:pt x="188" y="138"/>
                  </a:moveTo>
                  <a:lnTo>
                    <a:pt x="188" y="553"/>
                  </a:lnTo>
                  <a:lnTo>
                    <a:pt x="270" y="553"/>
                  </a:lnTo>
                  <a:lnTo>
                    <a:pt x="270" y="322"/>
                  </a:lnTo>
                  <a:lnTo>
                    <a:pt x="395" y="322"/>
                  </a:lnTo>
                  <a:lnTo>
                    <a:pt x="395" y="276"/>
                  </a:lnTo>
                  <a:lnTo>
                    <a:pt x="432" y="243"/>
                  </a:lnTo>
                  <a:lnTo>
                    <a:pt x="515" y="276"/>
                  </a:lnTo>
                  <a:lnTo>
                    <a:pt x="515" y="442"/>
                  </a:lnTo>
                  <a:lnTo>
                    <a:pt x="566" y="442"/>
                  </a:lnTo>
                  <a:lnTo>
                    <a:pt x="566" y="389"/>
                  </a:lnTo>
                  <a:lnTo>
                    <a:pt x="609" y="389"/>
                  </a:lnTo>
                  <a:lnTo>
                    <a:pt x="609" y="321"/>
                  </a:lnTo>
                  <a:lnTo>
                    <a:pt x="644" y="321"/>
                  </a:lnTo>
                  <a:lnTo>
                    <a:pt x="644" y="389"/>
                  </a:lnTo>
                  <a:lnTo>
                    <a:pt x="644" y="630"/>
                  </a:lnTo>
                  <a:lnTo>
                    <a:pt x="644" y="638"/>
                  </a:lnTo>
                  <a:lnTo>
                    <a:pt x="611" y="638"/>
                  </a:lnTo>
                  <a:lnTo>
                    <a:pt x="611" y="841"/>
                  </a:lnTo>
                  <a:lnTo>
                    <a:pt x="501" y="841"/>
                  </a:lnTo>
                  <a:lnTo>
                    <a:pt x="501" y="839"/>
                  </a:lnTo>
                  <a:lnTo>
                    <a:pt x="395" y="839"/>
                  </a:lnTo>
                  <a:lnTo>
                    <a:pt x="395" y="831"/>
                  </a:lnTo>
                  <a:lnTo>
                    <a:pt x="188" y="831"/>
                  </a:lnTo>
                  <a:lnTo>
                    <a:pt x="188" y="834"/>
                  </a:lnTo>
                  <a:lnTo>
                    <a:pt x="0" y="834"/>
                  </a:lnTo>
                  <a:lnTo>
                    <a:pt x="0" y="138"/>
                  </a:lnTo>
                  <a:lnTo>
                    <a:pt x="47" y="68"/>
                  </a:lnTo>
                  <a:lnTo>
                    <a:pt x="94" y="0"/>
                  </a:lnTo>
                  <a:lnTo>
                    <a:pt x="141" y="68"/>
                  </a:lnTo>
                  <a:lnTo>
                    <a:pt x="188"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6" name="ïṩḻíḑe"/>
            <p:cNvSpPr/>
            <p:nvPr/>
          </p:nvSpPr>
          <p:spPr bwMode="auto">
            <a:xfrm>
              <a:off x="7575550" y="3108325"/>
              <a:ext cx="611188" cy="1101725"/>
            </a:xfrm>
            <a:custGeom>
              <a:avLst/>
              <a:gdLst>
                <a:gd name="T0" fmla="*/ 126 w 385"/>
                <a:gd name="T1" fmla="*/ 365 h 694"/>
                <a:gd name="T2" fmla="*/ 229 w 385"/>
                <a:gd name="T3" fmla="*/ 365 h 694"/>
                <a:gd name="T4" fmla="*/ 229 w 385"/>
                <a:gd name="T5" fmla="*/ 262 h 694"/>
                <a:gd name="T6" fmla="*/ 235 w 385"/>
                <a:gd name="T7" fmla="*/ 262 h 694"/>
                <a:gd name="T8" fmla="*/ 235 w 385"/>
                <a:gd name="T9" fmla="*/ 187 h 694"/>
                <a:gd name="T10" fmla="*/ 280 w 385"/>
                <a:gd name="T11" fmla="*/ 187 h 694"/>
                <a:gd name="T12" fmla="*/ 280 w 385"/>
                <a:gd name="T13" fmla="*/ 138 h 694"/>
                <a:gd name="T14" fmla="*/ 284 w 385"/>
                <a:gd name="T15" fmla="*/ 138 h 694"/>
                <a:gd name="T16" fmla="*/ 284 w 385"/>
                <a:gd name="T17" fmla="*/ 0 h 694"/>
                <a:gd name="T18" fmla="*/ 296 w 385"/>
                <a:gd name="T19" fmla="*/ 0 h 694"/>
                <a:gd name="T20" fmla="*/ 296 w 385"/>
                <a:gd name="T21" fmla="*/ 138 h 694"/>
                <a:gd name="T22" fmla="*/ 327 w 385"/>
                <a:gd name="T23" fmla="*/ 138 h 694"/>
                <a:gd name="T24" fmla="*/ 327 w 385"/>
                <a:gd name="T25" fmla="*/ 262 h 694"/>
                <a:gd name="T26" fmla="*/ 366 w 385"/>
                <a:gd name="T27" fmla="*/ 262 h 694"/>
                <a:gd name="T28" fmla="*/ 366 w 385"/>
                <a:gd name="T29" fmla="*/ 376 h 694"/>
                <a:gd name="T30" fmla="*/ 385 w 385"/>
                <a:gd name="T31" fmla="*/ 376 h 694"/>
                <a:gd name="T32" fmla="*/ 385 w 385"/>
                <a:gd name="T33" fmla="*/ 663 h 694"/>
                <a:gd name="T34" fmla="*/ 366 w 385"/>
                <a:gd name="T35" fmla="*/ 663 h 694"/>
                <a:gd name="T36" fmla="*/ 366 w 385"/>
                <a:gd name="T37" fmla="*/ 694 h 694"/>
                <a:gd name="T38" fmla="*/ 229 w 385"/>
                <a:gd name="T39" fmla="*/ 694 h 694"/>
                <a:gd name="T40" fmla="*/ 229 w 385"/>
                <a:gd name="T41" fmla="*/ 689 h 694"/>
                <a:gd name="T42" fmla="*/ 126 w 385"/>
                <a:gd name="T43" fmla="*/ 689 h 694"/>
                <a:gd name="T44" fmla="*/ 126 w 385"/>
                <a:gd name="T45" fmla="*/ 683 h 694"/>
                <a:gd name="T46" fmla="*/ 0 w 385"/>
                <a:gd name="T47" fmla="*/ 683 h 694"/>
                <a:gd name="T48" fmla="*/ 0 w 385"/>
                <a:gd name="T49" fmla="*/ 445 h 694"/>
                <a:gd name="T50" fmla="*/ 126 w 385"/>
                <a:gd name="T51" fmla="*/ 445 h 694"/>
                <a:gd name="T52" fmla="*/ 126 w 385"/>
                <a:gd name="T53" fmla="*/ 3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 h="694">
                  <a:moveTo>
                    <a:pt x="126" y="365"/>
                  </a:moveTo>
                  <a:lnTo>
                    <a:pt x="229" y="365"/>
                  </a:lnTo>
                  <a:lnTo>
                    <a:pt x="229" y="262"/>
                  </a:lnTo>
                  <a:lnTo>
                    <a:pt x="235" y="262"/>
                  </a:lnTo>
                  <a:lnTo>
                    <a:pt x="235" y="187"/>
                  </a:lnTo>
                  <a:lnTo>
                    <a:pt x="280" y="187"/>
                  </a:lnTo>
                  <a:lnTo>
                    <a:pt x="280" y="138"/>
                  </a:lnTo>
                  <a:lnTo>
                    <a:pt x="284" y="138"/>
                  </a:lnTo>
                  <a:lnTo>
                    <a:pt x="284" y="0"/>
                  </a:lnTo>
                  <a:lnTo>
                    <a:pt x="296" y="0"/>
                  </a:lnTo>
                  <a:lnTo>
                    <a:pt x="296" y="138"/>
                  </a:lnTo>
                  <a:lnTo>
                    <a:pt x="327" y="138"/>
                  </a:lnTo>
                  <a:lnTo>
                    <a:pt x="327" y="262"/>
                  </a:lnTo>
                  <a:lnTo>
                    <a:pt x="366" y="262"/>
                  </a:lnTo>
                  <a:lnTo>
                    <a:pt x="366" y="376"/>
                  </a:lnTo>
                  <a:lnTo>
                    <a:pt x="385" y="376"/>
                  </a:lnTo>
                  <a:lnTo>
                    <a:pt x="385" y="663"/>
                  </a:lnTo>
                  <a:lnTo>
                    <a:pt x="366" y="663"/>
                  </a:lnTo>
                  <a:lnTo>
                    <a:pt x="366" y="694"/>
                  </a:lnTo>
                  <a:lnTo>
                    <a:pt x="229" y="694"/>
                  </a:lnTo>
                  <a:lnTo>
                    <a:pt x="229" y="689"/>
                  </a:lnTo>
                  <a:lnTo>
                    <a:pt x="126" y="689"/>
                  </a:lnTo>
                  <a:lnTo>
                    <a:pt x="126" y="683"/>
                  </a:lnTo>
                  <a:lnTo>
                    <a:pt x="0" y="683"/>
                  </a:lnTo>
                  <a:lnTo>
                    <a:pt x="0" y="445"/>
                  </a:lnTo>
                  <a:lnTo>
                    <a:pt x="126" y="445"/>
                  </a:lnTo>
                  <a:lnTo>
                    <a:pt x="126"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7" name="iṡ1íḍê"/>
            <p:cNvSpPr/>
            <p:nvPr/>
          </p:nvSpPr>
          <p:spPr bwMode="auto">
            <a:xfrm>
              <a:off x="8215313" y="3255963"/>
              <a:ext cx="395288" cy="954088"/>
            </a:xfrm>
            <a:custGeom>
              <a:avLst/>
              <a:gdLst>
                <a:gd name="T0" fmla="*/ 0 w 249"/>
                <a:gd name="T1" fmla="*/ 270 h 601"/>
                <a:gd name="T2" fmla="*/ 78 w 249"/>
                <a:gd name="T3" fmla="*/ 270 h 601"/>
                <a:gd name="T4" fmla="*/ 78 w 249"/>
                <a:gd name="T5" fmla="*/ 144 h 601"/>
                <a:gd name="T6" fmla="*/ 110 w 249"/>
                <a:gd name="T7" fmla="*/ 144 h 601"/>
                <a:gd name="T8" fmla="*/ 110 w 249"/>
                <a:gd name="T9" fmla="*/ 0 h 601"/>
                <a:gd name="T10" fmla="*/ 120 w 249"/>
                <a:gd name="T11" fmla="*/ 0 h 601"/>
                <a:gd name="T12" fmla="*/ 120 w 249"/>
                <a:gd name="T13" fmla="*/ 144 h 601"/>
                <a:gd name="T14" fmla="*/ 164 w 249"/>
                <a:gd name="T15" fmla="*/ 144 h 601"/>
                <a:gd name="T16" fmla="*/ 164 w 249"/>
                <a:gd name="T17" fmla="*/ 81 h 601"/>
                <a:gd name="T18" fmla="*/ 249 w 249"/>
                <a:gd name="T19" fmla="*/ 81 h 601"/>
                <a:gd name="T20" fmla="*/ 249 w 249"/>
                <a:gd name="T21" fmla="*/ 144 h 601"/>
                <a:gd name="T22" fmla="*/ 249 w 249"/>
                <a:gd name="T23" fmla="*/ 163 h 601"/>
                <a:gd name="T24" fmla="*/ 249 w 249"/>
                <a:gd name="T25" fmla="*/ 601 h 601"/>
                <a:gd name="T26" fmla="*/ 78 w 249"/>
                <a:gd name="T27" fmla="*/ 601 h 601"/>
                <a:gd name="T28" fmla="*/ 78 w 249"/>
                <a:gd name="T29" fmla="*/ 582 h 601"/>
                <a:gd name="T30" fmla="*/ 0 w 249"/>
                <a:gd name="T31" fmla="*/ 582 h 601"/>
                <a:gd name="T32" fmla="*/ 0 w 249"/>
                <a:gd name="T33" fmla="*/ 27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601">
                  <a:moveTo>
                    <a:pt x="0" y="270"/>
                  </a:moveTo>
                  <a:lnTo>
                    <a:pt x="78" y="270"/>
                  </a:lnTo>
                  <a:lnTo>
                    <a:pt x="78" y="144"/>
                  </a:lnTo>
                  <a:lnTo>
                    <a:pt x="110" y="144"/>
                  </a:lnTo>
                  <a:lnTo>
                    <a:pt x="110" y="0"/>
                  </a:lnTo>
                  <a:lnTo>
                    <a:pt x="120" y="0"/>
                  </a:lnTo>
                  <a:lnTo>
                    <a:pt x="120" y="144"/>
                  </a:lnTo>
                  <a:lnTo>
                    <a:pt x="164" y="144"/>
                  </a:lnTo>
                  <a:lnTo>
                    <a:pt x="164" y="81"/>
                  </a:lnTo>
                  <a:lnTo>
                    <a:pt x="249" y="81"/>
                  </a:lnTo>
                  <a:lnTo>
                    <a:pt x="249" y="144"/>
                  </a:lnTo>
                  <a:lnTo>
                    <a:pt x="249" y="163"/>
                  </a:lnTo>
                  <a:lnTo>
                    <a:pt x="249" y="601"/>
                  </a:lnTo>
                  <a:lnTo>
                    <a:pt x="78" y="601"/>
                  </a:lnTo>
                  <a:lnTo>
                    <a:pt x="78" y="582"/>
                  </a:lnTo>
                  <a:lnTo>
                    <a:pt x="0" y="582"/>
                  </a:lnTo>
                  <a:lnTo>
                    <a:pt x="0"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8" name="ïşliḓè"/>
            <p:cNvSpPr/>
            <p:nvPr/>
          </p:nvSpPr>
          <p:spPr bwMode="auto">
            <a:xfrm>
              <a:off x="8680450" y="3362325"/>
              <a:ext cx="522288" cy="865188"/>
            </a:xfrm>
            <a:custGeom>
              <a:avLst/>
              <a:gdLst>
                <a:gd name="T0" fmla="*/ 0 w 329"/>
                <a:gd name="T1" fmla="*/ 240 h 545"/>
                <a:gd name="T2" fmla="*/ 86 w 329"/>
                <a:gd name="T3" fmla="*/ 155 h 545"/>
                <a:gd name="T4" fmla="*/ 151 w 329"/>
                <a:gd name="T5" fmla="*/ 209 h 545"/>
                <a:gd name="T6" fmla="*/ 151 w 329"/>
                <a:gd name="T7" fmla="*/ 116 h 545"/>
                <a:gd name="T8" fmla="*/ 329 w 329"/>
                <a:gd name="T9" fmla="*/ 0 h 545"/>
                <a:gd name="T10" fmla="*/ 329 w 329"/>
                <a:gd name="T11" fmla="*/ 536 h 545"/>
                <a:gd name="T12" fmla="*/ 186 w 329"/>
                <a:gd name="T13" fmla="*/ 536 h 545"/>
                <a:gd name="T14" fmla="*/ 186 w 329"/>
                <a:gd name="T15" fmla="*/ 545 h 545"/>
                <a:gd name="T16" fmla="*/ 0 w 329"/>
                <a:gd name="T17" fmla="*/ 545 h 545"/>
                <a:gd name="T18" fmla="*/ 0 w 329"/>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545">
                  <a:moveTo>
                    <a:pt x="0" y="240"/>
                  </a:moveTo>
                  <a:lnTo>
                    <a:pt x="86" y="155"/>
                  </a:lnTo>
                  <a:lnTo>
                    <a:pt x="151" y="209"/>
                  </a:lnTo>
                  <a:lnTo>
                    <a:pt x="151" y="116"/>
                  </a:lnTo>
                  <a:lnTo>
                    <a:pt x="329" y="0"/>
                  </a:lnTo>
                  <a:lnTo>
                    <a:pt x="329" y="536"/>
                  </a:lnTo>
                  <a:lnTo>
                    <a:pt x="186" y="536"/>
                  </a:lnTo>
                  <a:lnTo>
                    <a:pt x="186" y="545"/>
                  </a:lnTo>
                  <a:lnTo>
                    <a:pt x="0" y="545"/>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9" name="îṧḻîḑe"/>
            <p:cNvSpPr/>
            <p:nvPr/>
          </p:nvSpPr>
          <p:spPr bwMode="auto">
            <a:xfrm>
              <a:off x="2776538" y="3571875"/>
              <a:ext cx="731838" cy="631825"/>
            </a:xfrm>
            <a:custGeom>
              <a:avLst/>
              <a:gdLst>
                <a:gd name="T0" fmla="*/ 384 w 461"/>
                <a:gd name="T1" fmla="*/ 0 h 398"/>
                <a:gd name="T2" fmla="*/ 461 w 461"/>
                <a:gd name="T3" fmla="*/ 0 h 398"/>
                <a:gd name="T4" fmla="*/ 461 w 461"/>
                <a:gd name="T5" fmla="*/ 371 h 398"/>
                <a:gd name="T6" fmla="*/ 396 w 461"/>
                <a:gd name="T7" fmla="*/ 371 h 398"/>
                <a:gd name="T8" fmla="*/ 396 w 461"/>
                <a:gd name="T9" fmla="*/ 398 h 398"/>
                <a:gd name="T10" fmla="*/ 230 w 461"/>
                <a:gd name="T11" fmla="*/ 398 h 398"/>
                <a:gd name="T12" fmla="*/ 230 w 461"/>
                <a:gd name="T13" fmla="*/ 66 h 398"/>
                <a:gd name="T14" fmla="*/ 384 w 461"/>
                <a:gd name="T15" fmla="*/ 66 h 398"/>
                <a:gd name="T16" fmla="*/ 384 w 461"/>
                <a:gd name="T17" fmla="*/ 0 h 398"/>
                <a:gd name="T18" fmla="*/ 384 w 461"/>
                <a:gd name="T19" fmla="*/ 0 h 398"/>
                <a:gd name="T20" fmla="*/ 0 w 461"/>
                <a:gd name="T21" fmla="*/ 0 h 398"/>
                <a:gd name="T22" fmla="*/ 128 w 461"/>
                <a:gd name="T23" fmla="*/ 0 h 398"/>
                <a:gd name="T24" fmla="*/ 128 w 461"/>
                <a:gd name="T25" fmla="*/ 114 h 398"/>
                <a:gd name="T26" fmla="*/ 180 w 461"/>
                <a:gd name="T27" fmla="*/ 114 h 398"/>
                <a:gd name="T28" fmla="*/ 180 w 461"/>
                <a:gd name="T29" fmla="*/ 391 h 398"/>
                <a:gd name="T30" fmla="*/ 128 w 461"/>
                <a:gd name="T31" fmla="*/ 391 h 398"/>
                <a:gd name="T32" fmla="*/ 75 w 461"/>
                <a:gd name="T33" fmla="*/ 391 h 398"/>
                <a:gd name="T34" fmla="*/ 0 w 461"/>
                <a:gd name="T35" fmla="*/ 391 h 398"/>
                <a:gd name="T36" fmla="*/ 0 w 461"/>
                <a:gd name="T3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98">
                  <a:moveTo>
                    <a:pt x="384" y="0"/>
                  </a:moveTo>
                  <a:lnTo>
                    <a:pt x="461" y="0"/>
                  </a:lnTo>
                  <a:lnTo>
                    <a:pt x="461" y="371"/>
                  </a:lnTo>
                  <a:lnTo>
                    <a:pt x="396" y="371"/>
                  </a:lnTo>
                  <a:lnTo>
                    <a:pt x="396" y="398"/>
                  </a:lnTo>
                  <a:lnTo>
                    <a:pt x="230" y="398"/>
                  </a:lnTo>
                  <a:lnTo>
                    <a:pt x="230" y="66"/>
                  </a:lnTo>
                  <a:lnTo>
                    <a:pt x="384" y="66"/>
                  </a:lnTo>
                  <a:lnTo>
                    <a:pt x="384" y="0"/>
                  </a:lnTo>
                  <a:lnTo>
                    <a:pt x="384" y="0"/>
                  </a:lnTo>
                  <a:close/>
                  <a:moveTo>
                    <a:pt x="0" y="0"/>
                  </a:moveTo>
                  <a:lnTo>
                    <a:pt x="128" y="0"/>
                  </a:lnTo>
                  <a:lnTo>
                    <a:pt x="128" y="114"/>
                  </a:lnTo>
                  <a:lnTo>
                    <a:pt x="180" y="114"/>
                  </a:lnTo>
                  <a:lnTo>
                    <a:pt x="180" y="391"/>
                  </a:lnTo>
                  <a:lnTo>
                    <a:pt x="128" y="391"/>
                  </a:lnTo>
                  <a:lnTo>
                    <a:pt x="75" y="391"/>
                  </a:lnTo>
                  <a:lnTo>
                    <a:pt x="0" y="3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0" name="iŝḻiḍe"/>
            <p:cNvSpPr/>
            <p:nvPr/>
          </p:nvSpPr>
          <p:spPr bwMode="auto">
            <a:xfrm>
              <a:off x="6273800" y="2559050"/>
              <a:ext cx="477838" cy="1622425"/>
            </a:xfrm>
            <a:custGeom>
              <a:avLst/>
              <a:gdLst>
                <a:gd name="T0" fmla="*/ 281 w 295"/>
                <a:gd name="T1" fmla="*/ 1001 h 1001"/>
                <a:gd name="T2" fmla="*/ 226 w 295"/>
                <a:gd name="T3" fmla="*/ 93 h 1001"/>
                <a:gd name="T4" fmla="*/ 257 w 295"/>
                <a:gd name="T5" fmla="*/ 183 h 1001"/>
                <a:gd name="T6" fmla="*/ 75 w 295"/>
                <a:gd name="T7" fmla="*/ 183 h 1001"/>
                <a:gd name="T8" fmla="*/ 201 w 295"/>
                <a:gd name="T9" fmla="*/ 200 h 1001"/>
                <a:gd name="T10" fmla="*/ 43 w 295"/>
                <a:gd name="T11" fmla="*/ 200 h 1001"/>
                <a:gd name="T12" fmla="*/ 68 w 295"/>
                <a:gd name="T13" fmla="*/ 236 h 1001"/>
                <a:gd name="T14" fmla="*/ 257 w 295"/>
                <a:gd name="T15" fmla="*/ 291 h 1001"/>
                <a:gd name="T16" fmla="*/ 43 w 295"/>
                <a:gd name="T17" fmla="*/ 291 h 1001"/>
                <a:gd name="T18" fmla="*/ 201 w 295"/>
                <a:gd name="T19" fmla="*/ 308 h 1001"/>
                <a:gd name="T20" fmla="*/ 170 w 295"/>
                <a:gd name="T21" fmla="*/ 308 h 1001"/>
                <a:gd name="T22" fmla="*/ 99 w 295"/>
                <a:gd name="T23" fmla="*/ 308 h 1001"/>
                <a:gd name="T24" fmla="*/ 163 w 295"/>
                <a:gd name="T25" fmla="*/ 363 h 1001"/>
                <a:gd name="T26" fmla="*/ 75 w 295"/>
                <a:gd name="T27" fmla="*/ 363 h 1001"/>
                <a:gd name="T28" fmla="*/ 201 w 295"/>
                <a:gd name="T29" fmla="*/ 380 h 1001"/>
                <a:gd name="T30" fmla="*/ 107 w 295"/>
                <a:gd name="T31" fmla="*/ 380 h 1001"/>
                <a:gd name="T32" fmla="*/ 257 w 295"/>
                <a:gd name="T33" fmla="*/ 416 h 1001"/>
                <a:gd name="T34" fmla="*/ 163 w 295"/>
                <a:gd name="T35" fmla="*/ 435 h 1001"/>
                <a:gd name="T36" fmla="*/ 43 w 295"/>
                <a:gd name="T37" fmla="*/ 435 h 1001"/>
                <a:gd name="T38" fmla="*/ 233 w 295"/>
                <a:gd name="T39" fmla="*/ 452 h 1001"/>
                <a:gd name="T40" fmla="*/ 170 w 295"/>
                <a:gd name="T41" fmla="*/ 452 h 1001"/>
                <a:gd name="T42" fmla="*/ 131 w 295"/>
                <a:gd name="T43" fmla="*/ 452 h 1001"/>
                <a:gd name="T44" fmla="*/ 226 w 295"/>
                <a:gd name="T45" fmla="*/ 507 h 1001"/>
                <a:gd name="T46" fmla="*/ 138 w 295"/>
                <a:gd name="T47" fmla="*/ 507 h 1001"/>
                <a:gd name="T48" fmla="*/ 43 w 295"/>
                <a:gd name="T49" fmla="*/ 488 h 1001"/>
                <a:gd name="T50" fmla="*/ 75 w 295"/>
                <a:gd name="T51" fmla="*/ 488 h 1001"/>
                <a:gd name="T52" fmla="*/ 226 w 295"/>
                <a:gd name="T53" fmla="*/ 524 h 1001"/>
                <a:gd name="T54" fmla="*/ 68 w 295"/>
                <a:gd name="T55" fmla="*/ 542 h 1001"/>
                <a:gd name="T56" fmla="*/ 201 w 295"/>
                <a:gd name="T57" fmla="*/ 578 h 1001"/>
                <a:gd name="T58" fmla="*/ 107 w 295"/>
                <a:gd name="T59" fmla="*/ 560 h 1001"/>
                <a:gd name="T60" fmla="*/ 43 w 295"/>
                <a:gd name="T61" fmla="*/ 560 h 1001"/>
                <a:gd name="T62" fmla="*/ 257 w 295"/>
                <a:gd name="T63" fmla="*/ 595 h 1001"/>
                <a:gd name="T64" fmla="*/ 194 w 295"/>
                <a:gd name="T65" fmla="*/ 614 h 1001"/>
                <a:gd name="T66" fmla="*/ 43 w 295"/>
                <a:gd name="T67" fmla="*/ 614 h 1001"/>
                <a:gd name="T68" fmla="*/ 201 w 295"/>
                <a:gd name="T69" fmla="*/ 631 h 1001"/>
                <a:gd name="T70" fmla="*/ 170 w 295"/>
                <a:gd name="T71" fmla="*/ 631 h 1001"/>
                <a:gd name="T72" fmla="*/ 257 w 295"/>
                <a:gd name="T73" fmla="*/ 667 h 1001"/>
                <a:gd name="T74" fmla="*/ 194 w 295"/>
                <a:gd name="T75" fmla="*/ 686 h 1001"/>
                <a:gd name="T76" fmla="*/ 201 w 295"/>
                <a:gd name="T77" fmla="*/ 722 h 1001"/>
                <a:gd name="T78" fmla="*/ 107 w 295"/>
                <a:gd name="T79" fmla="*/ 703 h 1001"/>
                <a:gd name="T80" fmla="*/ 43 w 295"/>
                <a:gd name="T81" fmla="*/ 703 h 1001"/>
                <a:gd name="T82" fmla="*/ 226 w 295"/>
                <a:gd name="T83" fmla="*/ 739 h 1001"/>
                <a:gd name="T84" fmla="*/ 163 w 295"/>
                <a:gd name="T85" fmla="*/ 758 h 1001"/>
                <a:gd name="T86" fmla="*/ 233 w 295"/>
                <a:gd name="T87" fmla="*/ 794 h 1001"/>
                <a:gd name="T88" fmla="*/ 138 w 295"/>
                <a:gd name="T89" fmla="*/ 775 h 1001"/>
                <a:gd name="T90" fmla="*/ 107 w 295"/>
                <a:gd name="T91" fmla="*/ 775 h 1001"/>
                <a:gd name="T92" fmla="*/ 257 w 295"/>
                <a:gd name="T93" fmla="*/ 811 h 1001"/>
                <a:gd name="T94" fmla="*/ 194 w 295"/>
                <a:gd name="T95" fmla="*/ 830 h 1001"/>
                <a:gd name="T96" fmla="*/ 75 w 295"/>
                <a:gd name="T97" fmla="*/ 830 h 1001"/>
                <a:gd name="T98" fmla="*/ 201 w 295"/>
                <a:gd name="T99" fmla="*/ 847 h 1001"/>
                <a:gd name="T100" fmla="*/ 138 w 295"/>
                <a:gd name="T101" fmla="*/ 847 h 1001"/>
                <a:gd name="T102" fmla="*/ 68 w 295"/>
                <a:gd name="T103" fmla="*/ 847 h 1001"/>
                <a:gd name="T104" fmla="*/ 257 w 295"/>
                <a:gd name="T105" fmla="*/ 902 h 1001"/>
                <a:gd name="T106" fmla="*/ 170 w 295"/>
                <a:gd name="T107" fmla="*/ 902 h 1001"/>
                <a:gd name="T108" fmla="*/ 43 w 295"/>
                <a:gd name="T109" fmla="*/ 883 h 1001"/>
                <a:gd name="T110" fmla="*/ 75 w 295"/>
                <a:gd name="T111" fmla="*/ 883 h 1001"/>
                <a:gd name="T112" fmla="*/ 68 w 295"/>
                <a:gd name="T113" fmla="*/ 57 h 1001"/>
                <a:gd name="T114" fmla="*/ 257 w 295"/>
                <a:gd name="T115" fmla="*/ 937 h 1001"/>
                <a:gd name="T116" fmla="*/ 170 w 295"/>
                <a:gd name="T117" fmla="*/ 937 h 1001"/>
                <a:gd name="T118" fmla="*/ 43 w 295"/>
                <a:gd name="T119" fmla="*/ 919 h 1001"/>
                <a:gd name="T120" fmla="*/ 75 w 295"/>
                <a:gd name="T121" fmla="*/ 91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1001">
                  <a:moveTo>
                    <a:pt x="281" y="1001"/>
                  </a:moveTo>
                  <a:cubicBezTo>
                    <a:pt x="17" y="1001"/>
                    <a:pt x="17" y="1001"/>
                    <a:pt x="17" y="1001"/>
                  </a:cubicBezTo>
                  <a:cubicBezTo>
                    <a:pt x="17" y="36"/>
                    <a:pt x="17" y="36"/>
                    <a:pt x="17" y="36"/>
                  </a:cubicBezTo>
                  <a:cubicBezTo>
                    <a:pt x="0" y="36"/>
                    <a:pt x="0" y="36"/>
                    <a:pt x="0" y="36"/>
                  </a:cubicBezTo>
                  <a:cubicBezTo>
                    <a:pt x="0" y="0"/>
                    <a:pt x="0" y="0"/>
                    <a:pt x="0" y="0"/>
                  </a:cubicBezTo>
                  <a:cubicBezTo>
                    <a:pt x="295" y="0"/>
                    <a:pt x="295" y="0"/>
                    <a:pt x="295" y="0"/>
                  </a:cubicBezTo>
                  <a:cubicBezTo>
                    <a:pt x="295" y="36"/>
                    <a:pt x="295" y="36"/>
                    <a:pt x="295" y="36"/>
                  </a:cubicBezTo>
                  <a:cubicBezTo>
                    <a:pt x="281" y="36"/>
                    <a:pt x="281" y="36"/>
                    <a:pt x="281" y="36"/>
                  </a:cubicBezTo>
                  <a:cubicBezTo>
                    <a:pt x="281" y="1001"/>
                    <a:pt x="281" y="1001"/>
                    <a:pt x="281" y="1001"/>
                  </a:cubicBezTo>
                  <a:close/>
                  <a:moveTo>
                    <a:pt x="233" y="93"/>
                  </a:moveTo>
                  <a:cubicBezTo>
                    <a:pt x="233" y="99"/>
                    <a:pt x="233" y="105"/>
                    <a:pt x="233" y="111"/>
                  </a:cubicBezTo>
                  <a:cubicBezTo>
                    <a:pt x="241" y="111"/>
                    <a:pt x="249" y="111"/>
                    <a:pt x="257" y="111"/>
                  </a:cubicBezTo>
                  <a:cubicBezTo>
                    <a:pt x="257" y="105"/>
                    <a:pt x="257" y="99"/>
                    <a:pt x="257" y="93"/>
                  </a:cubicBezTo>
                  <a:cubicBezTo>
                    <a:pt x="249" y="93"/>
                    <a:pt x="241" y="93"/>
                    <a:pt x="233" y="93"/>
                  </a:cubicBezTo>
                  <a:close/>
                  <a:moveTo>
                    <a:pt x="201" y="93"/>
                  </a:moveTo>
                  <a:cubicBezTo>
                    <a:pt x="201" y="99"/>
                    <a:pt x="201" y="105"/>
                    <a:pt x="201" y="111"/>
                  </a:cubicBezTo>
                  <a:cubicBezTo>
                    <a:pt x="210" y="111"/>
                    <a:pt x="218" y="111"/>
                    <a:pt x="226" y="111"/>
                  </a:cubicBezTo>
                  <a:cubicBezTo>
                    <a:pt x="226" y="105"/>
                    <a:pt x="226" y="99"/>
                    <a:pt x="226" y="93"/>
                  </a:cubicBezTo>
                  <a:cubicBezTo>
                    <a:pt x="218" y="93"/>
                    <a:pt x="210" y="93"/>
                    <a:pt x="201" y="93"/>
                  </a:cubicBezTo>
                  <a:close/>
                  <a:moveTo>
                    <a:pt x="233" y="129"/>
                  </a:moveTo>
                  <a:cubicBezTo>
                    <a:pt x="233" y="135"/>
                    <a:pt x="233" y="141"/>
                    <a:pt x="233" y="147"/>
                  </a:cubicBezTo>
                  <a:cubicBezTo>
                    <a:pt x="241" y="147"/>
                    <a:pt x="249" y="147"/>
                    <a:pt x="257" y="147"/>
                  </a:cubicBezTo>
                  <a:cubicBezTo>
                    <a:pt x="257" y="141"/>
                    <a:pt x="257" y="135"/>
                    <a:pt x="257" y="129"/>
                  </a:cubicBezTo>
                  <a:cubicBezTo>
                    <a:pt x="249" y="129"/>
                    <a:pt x="241" y="129"/>
                    <a:pt x="233" y="129"/>
                  </a:cubicBezTo>
                  <a:close/>
                  <a:moveTo>
                    <a:pt x="233" y="164"/>
                  </a:moveTo>
                  <a:cubicBezTo>
                    <a:pt x="233" y="171"/>
                    <a:pt x="233" y="177"/>
                    <a:pt x="233" y="183"/>
                  </a:cubicBezTo>
                  <a:cubicBezTo>
                    <a:pt x="241" y="183"/>
                    <a:pt x="249" y="183"/>
                    <a:pt x="257" y="183"/>
                  </a:cubicBezTo>
                  <a:cubicBezTo>
                    <a:pt x="257" y="177"/>
                    <a:pt x="257" y="171"/>
                    <a:pt x="257" y="164"/>
                  </a:cubicBezTo>
                  <a:cubicBezTo>
                    <a:pt x="249" y="164"/>
                    <a:pt x="241" y="164"/>
                    <a:pt x="233" y="164"/>
                  </a:cubicBezTo>
                  <a:close/>
                  <a:moveTo>
                    <a:pt x="201" y="164"/>
                  </a:moveTo>
                  <a:cubicBezTo>
                    <a:pt x="201" y="171"/>
                    <a:pt x="201" y="177"/>
                    <a:pt x="201" y="183"/>
                  </a:cubicBezTo>
                  <a:cubicBezTo>
                    <a:pt x="210" y="183"/>
                    <a:pt x="218" y="183"/>
                    <a:pt x="226" y="183"/>
                  </a:cubicBezTo>
                  <a:cubicBezTo>
                    <a:pt x="226" y="177"/>
                    <a:pt x="226" y="171"/>
                    <a:pt x="226" y="164"/>
                  </a:cubicBezTo>
                  <a:cubicBezTo>
                    <a:pt x="218" y="164"/>
                    <a:pt x="210" y="164"/>
                    <a:pt x="201" y="164"/>
                  </a:cubicBezTo>
                  <a:close/>
                  <a:moveTo>
                    <a:pt x="75" y="164"/>
                  </a:moveTo>
                  <a:cubicBezTo>
                    <a:pt x="75" y="171"/>
                    <a:pt x="75" y="177"/>
                    <a:pt x="75" y="183"/>
                  </a:cubicBezTo>
                  <a:cubicBezTo>
                    <a:pt x="83" y="183"/>
                    <a:pt x="91" y="183"/>
                    <a:pt x="99" y="183"/>
                  </a:cubicBezTo>
                  <a:cubicBezTo>
                    <a:pt x="99" y="177"/>
                    <a:pt x="99" y="171"/>
                    <a:pt x="99" y="164"/>
                  </a:cubicBezTo>
                  <a:cubicBezTo>
                    <a:pt x="91" y="164"/>
                    <a:pt x="83" y="164"/>
                    <a:pt x="75" y="164"/>
                  </a:cubicBezTo>
                  <a:close/>
                  <a:moveTo>
                    <a:pt x="233" y="200"/>
                  </a:moveTo>
                  <a:cubicBezTo>
                    <a:pt x="233" y="207"/>
                    <a:pt x="233" y="213"/>
                    <a:pt x="233" y="219"/>
                  </a:cubicBezTo>
                  <a:cubicBezTo>
                    <a:pt x="241" y="219"/>
                    <a:pt x="249" y="219"/>
                    <a:pt x="257" y="219"/>
                  </a:cubicBezTo>
                  <a:cubicBezTo>
                    <a:pt x="257" y="213"/>
                    <a:pt x="257" y="207"/>
                    <a:pt x="257" y="200"/>
                  </a:cubicBezTo>
                  <a:cubicBezTo>
                    <a:pt x="249" y="200"/>
                    <a:pt x="241" y="200"/>
                    <a:pt x="233" y="200"/>
                  </a:cubicBezTo>
                  <a:close/>
                  <a:moveTo>
                    <a:pt x="201" y="200"/>
                  </a:moveTo>
                  <a:cubicBezTo>
                    <a:pt x="201" y="207"/>
                    <a:pt x="201" y="213"/>
                    <a:pt x="201" y="219"/>
                  </a:cubicBezTo>
                  <a:cubicBezTo>
                    <a:pt x="210" y="219"/>
                    <a:pt x="218" y="219"/>
                    <a:pt x="226" y="219"/>
                  </a:cubicBezTo>
                  <a:cubicBezTo>
                    <a:pt x="226" y="213"/>
                    <a:pt x="226" y="207"/>
                    <a:pt x="226" y="200"/>
                  </a:cubicBezTo>
                  <a:cubicBezTo>
                    <a:pt x="218" y="200"/>
                    <a:pt x="210" y="200"/>
                    <a:pt x="201" y="200"/>
                  </a:cubicBezTo>
                  <a:close/>
                  <a:moveTo>
                    <a:pt x="43" y="200"/>
                  </a:moveTo>
                  <a:cubicBezTo>
                    <a:pt x="43" y="207"/>
                    <a:pt x="43" y="213"/>
                    <a:pt x="43" y="219"/>
                  </a:cubicBezTo>
                  <a:cubicBezTo>
                    <a:pt x="51" y="219"/>
                    <a:pt x="60" y="219"/>
                    <a:pt x="68" y="219"/>
                  </a:cubicBezTo>
                  <a:cubicBezTo>
                    <a:pt x="68" y="213"/>
                    <a:pt x="68" y="207"/>
                    <a:pt x="68" y="200"/>
                  </a:cubicBezTo>
                  <a:cubicBezTo>
                    <a:pt x="60" y="200"/>
                    <a:pt x="51" y="200"/>
                    <a:pt x="43" y="200"/>
                  </a:cubicBezTo>
                  <a:close/>
                  <a:moveTo>
                    <a:pt x="201" y="236"/>
                  </a:moveTo>
                  <a:cubicBezTo>
                    <a:pt x="201" y="243"/>
                    <a:pt x="201" y="249"/>
                    <a:pt x="201" y="255"/>
                  </a:cubicBezTo>
                  <a:cubicBezTo>
                    <a:pt x="210" y="255"/>
                    <a:pt x="218" y="255"/>
                    <a:pt x="226" y="255"/>
                  </a:cubicBezTo>
                  <a:cubicBezTo>
                    <a:pt x="226" y="249"/>
                    <a:pt x="226" y="243"/>
                    <a:pt x="226" y="236"/>
                  </a:cubicBezTo>
                  <a:cubicBezTo>
                    <a:pt x="218" y="236"/>
                    <a:pt x="210" y="236"/>
                    <a:pt x="201" y="236"/>
                  </a:cubicBezTo>
                  <a:close/>
                  <a:moveTo>
                    <a:pt x="43" y="236"/>
                  </a:moveTo>
                  <a:cubicBezTo>
                    <a:pt x="43" y="243"/>
                    <a:pt x="43" y="249"/>
                    <a:pt x="43" y="255"/>
                  </a:cubicBezTo>
                  <a:cubicBezTo>
                    <a:pt x="51" y="255"/>
                    <a:pt x="60" y="255"/>
                    <a:pt x="68" y="255"/>
                  </a:cubicBezTo>
                  <a:cubicBezTo>
                    <a:pt x="68" y="249"/>
                    <a:pt x="68" y="243"/>
                    <a:pt x="68" y="236"/>
                  </a:cubicBezTo>
                  <a:cubicBezTo>
                    <a:pt x="60" y="236"/>
                    <a:pt x="51" y="236"/>
                    <a:pt x="43" y="236"/>
                  </a:cubicBezTo>
                  <a:close/>
                  <a:moveTo>
                    <a:pt x="75" y="236"/>
                  </a:moveTo>
                  <a:cubicBezTo>
                    <a:pt x="75" y="243"/>
                    <a:pt x="75" y="249"/>
                    <a:pt x="75" y="255"/>
                  </a:cubicBezTo>
                  <a:cubicBezTo>
                    <a:pt x="83" y="255"/>
                    <a:pt x="91" y="255"/>
                    <a:pt x="99" y="255"/>
                  </a:cubicBezTo>
                  <a:cubicBezTo>
                    <a:pt x="99" y="249"/>
                    <a:pt x="99" y="243"/>
                    <a:pt x="99" y="236"/>
                  </a:cubicBezTo>
                  <a:cubicBezTo>
                    <a:pt x="91" y="236"/>
                    <a:pt x="83" y="236"/>
                    <a:pt x="75" y="236"/>
                  </a:cubicBezTo>
                  <a:close/>
                  <a:moveTo>
                    <a:pt x="233" y="272"/>
                  </a:moveTo>
                  <a:cubicBezTo>
                    <a:pt x="233" y="279"/>
                    <a:pt x="233" y="285"/>
                    <a:pt x="233" y="291"/>
                  </a:cubicBezTo>
                  <a:cubicBezTo>
                    <a:pt x="241" y="291"/>
                    <a:pt x="249" y="291"/>
                    <a:pt x="257" y="291"/>
                  </a:cubicBezTo>
                  <a:cubicBezTo>
                    <a:pt x="257" y="285"/>
                    <a:pt x="257" y="279"/>
                    <a:pt x="257" y="272"/>
                  </a:cubicBezTo>
                  <a:cubicBezTo>
                    <a:pt x="249" y="272"/>
                    <a:pt x="241" y="272"/>
                    <a:pt x="233" y="272"/>
                  </a:cubicBezTo>
                  <a:close/>
                  <a:moveTo>
                    <a:pt x="201" y="272"/>
                  </a:moveTo>
                  <a:cubicBezTo>
                    <a:pt x="201" y="279"/>
                    <a:pt x="201" y="285"/>
                    <a:pt x="201" y="291"/>
                  </a:cubicBezTo>
                  <a:cubicBezTo>
                    <a:pt x="210" y="291"/>
                    <a:pt x="218" y="291"/>
                    <a:pt x="226" y="291"/>
                  </a:cubicBezTo>
                  <a:cubicBezTo>
                    <a:pt x="226" y="285"/>
                    <a:pt x="226" y="279"/>
                    <a:pt x="226" y="272"/>
                  </a:cubicBezTo>
                  <a:cubicBezTo>
                    <a:pt x="218" y="272"/>
                    <a:pt x="210" y="272"/>
                    <a:pt x="201" y="272"/>
                  </a:cubicBezTo>
                  <a:close/>
                  <a:moveTo>
                    <a:pt x="43" y="272"/>
                  </a:moveTo>
                  <a:cubicBezTo>
                    <a:pt x="43" y="279"/>
                    <a:pt x="43" y="285"/>
                    <a:pt x="43" y="291"/>
                  </a:cubicBezTo>
                  <a:cubicBezTo>
                    <a:pt x="51" y="291"/>
                    <a:pt x="60" y="291"/>
                    <a:pt x="68" y="291"/>
                  </a:cubicBezTo>
                  <a:cubicBezTo>
                    <a:pt x="68" y="285"/>
                    <a:pt x="68" y="279"/>
                    <a:pt x="68" y="272"/>
                  </a:cubicBezTo>
                  <a:cubicBezTo>
                    <a:pt x="60" y="272"/>
                    <a:pt x="51" y="272"/>
                    <a:pt x="43" y="272"/>
                  </a:cubicBezTo>
                  <a:close/>
                  <a:moveTo>
                    <a:pt x="75" y="272"/>
                  </a:moveTo>
                  <a:cubicBezTo>
                    <a:pt x="75" y="279"/>
                    <a:pt x="75" y="285"/>
                    <a:pt x="75" y="291"/>
                  </a:cubicBezTo>
                  <a:cubicBezTo>
                    <a:pt x="83" y="291"/>
                    <a:pt x="91" y="291"/>
                    <a:pt x="99" y="291"/>
                  </a:cubicBezTo>
                  <a:cubicBezTo>
                    <a:pt x="99" y="285"/>
                    <a:pt x="99" y="279"/>
                    <a:pt x="99" y="272"/>
                  </a:cubicBezTo>
                  <a:cubicBezTo>
                    <a:pt x="91" y="272"/>
                    <a:pt x="83" y="272"/>
                    <a:pt x="75" y="272"/>
                  </a:cubicBezTo>
                  <a:close/>
                  <a:moveTo>
                    <a:pt x="201" y="308"/>
                  </a:moveTo>
                  <a:cubicBezTo>
                    <a:pt x="201" y="314"/>
                    <a:pt x="201" y="321"/>
                    <a:pt x="201" y="327"/>
                  </a:cubicBezTo>
                  <a:cubicBezTo>
                    <a:pt x="210" y="327"/>
                    <a:pt x="218" y="327"/>
                    <a:pt x="226" y="327"/>
                  </a:cubicBezTo>
                  <a:cubicBezTo>
                    <a:pt x="226" y="321"/>
                    <a:pt x="226" y="314"/>
                    <a:pt x="226" y="308"/>
                  </a:cubicBezTo>
                  <a:cubicBezTo>
                    <a:pt x="218" y="308"/>
                    <a:pt x="210" y="308"/>
                    <a:pt x="201" y="308"/>
                  </a:cubicBezTo>
                  <a:close/>
                  <a:moveTo>
                    <a:pt x="170" y="308"/>
                  </a:moveTo>
                  <a:cubicBezTo>
                    <a:pt x="170" y="314"/>
                    <a:pt x="170" y="321"/>
                    <a:pt x="170" y="327"/>
                  </a:cubicBezTo>
                  <a:cubicBezTo>
                    <a:pt x="178" y="327"/>
                    <a:pt x="186" y="327"/>
                    <a:pt x="194" y="327"/>
                  </a:cubicBezTo>
                  <a:cubicBezTo>
                    <a:pt x="194" y="321"/>
                    <a:pt x="194" y="314"/>
                    <a:pt x="194" y="308"/>
                  </a:cubicBezTo>
                  <a:cubicBezTo>
                    <a:pt x="186" y="308"/>
                    <a:pt x="178" y="308"/>
                    <a:pt x="170" y="308"/>
                  </a:cubicBezTo>
                  <a:close/>
                  <a:moveTo>
                    <a:pt x="107" y="308"/>
                  </a:moveTo>
                  <a:cubicBezTo>
                    <a:pt x="107" y="314"/>
                    <a:pt x="107" y="321"/>
                    <a:pt x="107" y="327"/>
                  </a:cubicBezTo>
                  <a:cubicBezTo>
                    <a:pt x="115" y="327"/>
                    <a:pt x="123" y="327"/>
                    <a:pt x="131" y="327"/>
                  </a:cubicBezTo>
                  <a:cubicBezTo>
                    <a:pt x="131" y="321"/>
                    <a:pt x="131" y="314"/>
                    <a:pt x="131" y="308"/>
                  </a:cubicBezTo>
                  <a:cubicBezTo>
                    <a:pt x="123" y="308"/>
                    <a:pt x="115" y="308"/>
                    <a:pt x="107" y="308"/>
                  </a:cubicBezTo>
                  <a:close/>
                  <a:moveTo>
                    <a:pt x="75" y="308"/>
                  </a:moveTo>
                  <a:cubicBezTo>
                    <a:pt x="75" y="314"/>
                    <a:pt x="75" y="321"/>
                    <a:pt x="75" y="327"/>
                  </a:cubicBezTo>
                  <a:cubicBezTo>
                    <a:pt x="83" y="327"/>
                    <a:pt x="91" y="327"/>
                    <a:pt x="99" y="327"/>
                  </a:cubicBezTo>
                  <a:cubicBezTo>
                    <a:pt x="99" y="321"/>
                    <a:pt x="99" y="314"/>
                    <a:pt x="99" y="308"/>
                  </a:cubicBezTo>
                  <a:cubicBezTo>
                    <a:pt x="91" y="308"/>
                    <a:pt x="83" y="308"/>
                    <a:pt x="75" y="308"/>
                  </a:cubicBezTo>
                  <a:close/>
                  <a:moveTo>
                    <a:pt x="201" y="344"/>
                  </a:moveTo>
                  <a:cubicBezTo>
                    <a:pt x="201" y="350"/>
                    <a:pt x="201" y="357"/>
                    <a:pt x="201" y="363"/>
                  </a:cubicBezTo>
                  <a:cubicBezTo>
                    <a:pt x="210" y="363"/>
                    <a:pt x="218" y="363"/>
                    <a:pt x="226" y="363"/>
                  </a:cubicBezTo>
                  <a:cubicBezTo>
                    <a:pt x="226" y="357"/>
                    <a:pt x="226" y="350"/>
                    <a:pt x="226" y="344"/>
                  </a:cubicBezTo>
                  <a:cubicBezTo>
                    <a:pt x="218" y="344"/>
                    <a:pt x="210" y="344"/>
                    <a:pt x="201" y="344"/>
                  </a:cubicBezTo>
                  <a:close/>
                  <a:moveTo>
                    <a:pt x="138" y="344"/>
                  </a:moveTo>
                  <a:cubicBezTo>
                    <a:pt x="138" y="350"/>
                    <a:pt x="138" y="357"/>
                    <a:pt x="138" y="363"/>
                  </a:cubicBezTo>
                  <a:cubicBezTo>
                    <a:pt x="146" y="363"/>
                    <a:pt x="154" y="363"/>
                    <a:pt x="163" y="363"/>
                  </a:cubicBezTo>
                  <a:cubicBezTo>
                    <a:pt x="163" y="357"/>
                    <a:pt x="163" y="350"/>
                    <a:pt x="163" y="344"/>
                  </a:cubicBezTo>
                  <a:cubicBezTo>
                    <a:pt x="154" y="344"/>
                    <a:pt x="146" y="344"/>
                    <a:pt x="138" y="344"/>
                  </a:cubicBezTo>
                  <a:close/>
                  <a:moveTo>
                    <a:pt x="107" y="344"/>
                  </a:moveTo>
                  <a:cubicBezTo>
                    <a:pt x="107" y="350"/>
                    <a:pt x="107" y="357"/>
                    <a:pt x="107" y="363"/>
                  </a:cubicBezTo>
                  <a:cubicBezTo>
                    <a:pt x="115" y="363"/>
                    <a:pt x="123" y="363"/>
                    <a:pt x="131" y="363"/>
                  </a:cubicBezTo>
                  <a:cubicBezTo>
                    <a:pt x="131" y="357"/>
                    <a:pt x="131" y="350"/>
                    <a:pt x="131" y="344"/>
                  </a:cubicBezTo>
                  <a:cubicBezTo>
                    <a:pt x="123" y="344"/>
                    <a:pt x="115" y="344"/>
                    <a:pt x="107" y="344"/>
                  </a:cubicBezTo>
                  <a:close/>
                  <a:moveTo>
                    <a:pt x="75" y="344"/>
                  </a:moveTo>
                  <a:cubicBezTo>
                    <a:pt x="75" y="350"/>
                    <a:pt x="75" y="357"/>
                    <a:pt x="75" y="363"/>
                  </a:cubicBezTo>
                  <a:cubicBezTo>
                    <a:pt x="83" y="363"/>
                    <a:pt x="91" y="363"/>
                    <a:pt x="99" y="363"/>
                  </a:cubicBezTo>
                  <a:cubicBezTo>
                    <a:pt x="99" y="357"/>
                    <a:pt x="99" y="350"/>
                    <a:pt x="99" y="344"/>
                  </a:cubicBezTo>
                  <a:cubicBezTo>
                    <a:pt x="91" y="344"/>
                    <a:pt x="83" y="344"/>
                    <a:pt x="75" y="344"/>
                  </a:cubicBezTo>
                  <a:close/>
                  <a:moveTo>
                    <a:pt x="233" y="380"/>
                  </a:moveTo>
                  <a:cubicBezTo>
                    <a:pt x="233" y="386"/>
                    <a:pt x="233" y="393"/>
                    <a:pt x="233" y="399"/>
                  </a:cubicBezTo>
                  <a:cubicBezTo>
                    <a:pt x="241" y="399"/>
                    <a:pt x="249" y="399"/>
                    <a:pt x="257" y="399"/>
                  </a:cubicBezTo>
                  <a:cubicBezTo>
                    <a:pt x="257" y="393"/>
                    <a:pt x="257" y="386"/>
                    <a:pt x="257" y="380"/>
                  </a:cubicBezTo>
                  <a:cubicBezTo>
                    <a:pt x="249" y="380"/>
                    <a:pt x="241" y="380"/>
                    <a:pt x="233" y="380"/>
                  </a:cubicBezTo>
                  <a:close/>
                  <a:moveTo>
                    <a:pt x="201" y="380"/>
                  </a:moveTo>
                  <a:cubicBezTo>
                    <a:pt x="201" y="386"/>
                    <a:pt x="201" y="393"/>
                    <a:pt x="201" y="399"/>
                  </a:cubicBezTo>
                  <a:cubicBezTo>
                    <a:pt x="210" y="399"/>
                    <a:pt x="218" y="399"/>
                    <a:pt x="226" y="399"/>
                  </a:cubicBezTo>
                  <a:cubicBezTo>
                    <a:pt x="226" y="393"/>
                    <a:pt x="226" y="386"/>
                    <a:pt x="226" y="380"/>
                  </a:cubicBezTo>
                  <a:cubicBezTo>
                    <a:pt x="218" y="380"/>
                    <a:pt x="210" y="380"/>
                    <a:pt x="201" y="380"/>
                  </a:cubicBezTo>
                  <a:close/>
                  <a:moveTo>
                    <a:pt x="107" y="380"/>
                  </a:moveTo>
                  <a:cubicBezTo>
                    <a:pt x="107" y="386"/>
                    <a:pt x="107" y="393"/>
                    <a:pt x="107" y="399"/>
                  </a:cubicBezTo>
                  <a:cubicBezTo>
                    <a:pt x="115" y="399"/>
                    <a:pt x="123" y="399"/>
                    <a:pt x="131" y="399"/>
                  </a:cubicBezTo>
                  <a:cubicBezTo>
                    <a:pt x="131" y="393"/>
                    <a:pt x="131" y="386"/>
                    <a:pt x="131" y="380"/>
                  </a:cubicBezTo>
                  <a:cubicBezTo>
                    <a:pt x="123" y="380"/>
                    <a:pt x="115" y="380"/>
                    <a:pt x="107" y="380"/>
                  </a:cubicBezTo>
                  <a:close/>
                  <a:moveTo>
                    <a:pt x="43" y="380"/>
                  </a:moveTo>
                  <a:cubicBezTo>
                    <a:pt x="43" y="386"/>
                    <a:pt x="43" y="393"/>
                    <a:pt x="43" y="399"/>
                  </a:cubicBezTo>
                  <a:cubicBezTo>
                    <a:pt x="51" y="399"/>
                    <a:pt x="60" y="399"/>
                    <a:pt x="68" y="399"/>
                  </a:cubicBezTo>
                  <a:cubicBezTo>
                    <a:pt x="68" y="393"/>
                    <a:pt x="68" y="386"/>
                    <a:pt x="68" y="380"/>
                  </a:cubicBezTo>
                  <a:cubicBezTo>
                    <a:pt x="60" y="380"/>
                    <a:pt x="51" y="380"/>
                    <a:pt x="43" y="380"/>
                  </a:cubicBezTo>
                  <a:close/>
                  <a:moveTo>
                    <a:pt x="233" y="416"/>
                  </a:moveTo>
                  <a:cubicBezTo>
                    <a:pt x="233" y="422"/>
                    <a:pt x="233" y="428"/>
                    <a:pt x="233" y="435"/>
                  </a:cubicBezTo>
                  <a:cubicBezTo>
                    <a:pt x="241" y="435"/>
                    <a:pt x="249" y="435"/>
                    <a:pt x="257" y="435"/>
                  </a:cubicBezTo>
                  <a:cubicBezTo>
                    <a:pt x="257" y="428"/>
                    <a:pt x="257" y="422"/>
                    <a:pt x="257" y="416"/>
                  </a:cubicBezTo>
                  <a:cubicBezTo>
                    <a:pt x="249" y="416"/>
                    <a:pt x="241" y="416"/>
                    <a:pt x="233" y="416"/>
                  </a:cubicBezTo>
                  <a:close/>
                  <a:moveTo>
                    <a:pt x="201" y="416"/>
                  </a:moveTo>
                  <a:cubicBezTo>
                    <a:pt x="201" y="422"/>
                    <a:pt x="201" y="428"/>
                    <a:pt x="201" y="435"/>
                  </a:cubicBezTo>
                  <a:cubicBezTo>
                    <a:pt x="210" y="435"/>
                    <a:pt x="218" y="435"/>
                    <a:pt x="226" y="435"/>
                  </a:cubicBezTo>
                  <a:cubicBezTo>
                    <a:pt x="226" y="428"/>
                    <a:pt x="226" y="422"/>
                    <a:pt x="226" y="416"/>
                  </a:cubicBezTo>
                  <a:cubicBezTo>
                    <a:pt x="218" y="416"/>
                    <a:pt x="210" y="416"/>
                    <a:pt x="201" y="416"/>
                  </a:cubicBezTo>
                  <a:close/>
                  <a:moveTo>
                    <a:pt x="138" y="416"/>
                  </a:moveTo>
                  <a:cubicBezTo>
                    <a:pt x="138" y="422"/>
                    <a:pt x="138" y="428"/>
                    <a:pt x="138" y="435"/>
                  </a:cubicBezTo>
                  <a:cubicBezTo>
                    <a:pt x="146" y="435"/>
                    <a:pt x="154" y="435"/>
                    <a:pt x="163" y="435"/>
                  </a:cubicBezTo>
                  <a:cubicBezTo>
                    <a:pt x="163" y="428"/>
                    <a:pt x="163" y="422"/>
                    <a:pt x="163" y="416"/>
                  </a:cubicBezTo>
                  <a:cubicBezTo>
                    <a:pt x="154" y="416"/>
                    <a:pt x="146" y="416"/>
                    <a:pt x="138" y="416"/>
                  </a:cubicBezTo>
                  <a:close/>
                  <a:moveTo>
                    <a:pt x="107" y="416"/>
                  </a:moveTo>
                  <a:cubicBezTo>
                    <a:pt x="107" y="422"/>
                    <a:pt x="107" y="428"/>
                    <a:pt x="107" y="435"/>
                  </a:cubicBezTo>
                  <a:cubicBezTo>
                    <a:pt x="115" y="435"/>
                    <a:pt x="123" y="435"/>
                    <a:pt x="131" y="435"/>
                  </a:cubicBezTo>
                  <a:cubicBezTo>
                    <a:pt x="131" y="428"/>
                    <a:pt x="131" y="422"/>
                    <a:pt x="131" y="416"/>
                  </a:cubicBezTo>
                  <a:cubicBezTo>
                    <a:pt x="123" y="416"/>
                    <a:pt x="115" y="416"/>
                    <a:pt x="107" y="416"/>
                  </a:cubicBezTo>
                  <a:close/>
                  <a:moveTo>
                    <a:pt x="43" y="416"/>
                  </a:moveTo>
                  <a:cubicBezTo>
                    <a:pt x="43" y="422"/>
                    <a:pt x="43" y="428"/>
                    <a:pt x="43" y="435"/>
                  </a:cubicBezTo>
                  <a:cubicBezTo>
                    <a:pt x="51" y="435"/>
                    <a:pt x="60" y="435"/>
                    <a:pt x="68" y="435"/>
                  </a:cubicBezTo>
                  <a:cubicBezTo>
                    <a:pt x="68" y="428"/>
                    <a:pt x="68" y="422"/>
                    <a:pt x="68" y="416"/>
                  </a:cubicBezTo>
                  <a:cubicBezTo>
                    <a:pt x="60" y="416"/>
                    <a:pt x="51" y="416"/>
                    <a:pt x="43" y="416"/>
                  </a:cubicBezTo>
                  <a:close/>
                  <a:moveTo>
                    <a:pt x="75" y="416"/>
                  </a:moveTo>
                  <a:cubicBezTo>
                    <a:pt x="75" y="422"/>
                    <a:pt x="75" y="428"/>
                    <a:pt x="75" y="435"/>
                  </a:cubicBezTo>
                  <a:cubicBezTo>
                    <a:pt x="83" y="435"/>
                    <a:pt x="91" y="435"/>
                    <a:pt x="99" y="435"/>
                  </a:cubicBezTo>
                  <a:cubicBezTo>
                    <a:pt x="99" y="428"/>
                    <a:pt x="99" y="422"/>
                    <a:pt x="99" y="416"/>
                  </a:cubicBezTo>
                  <a:cubicBezTo>
                    <a:pt x="91" y="416"/>
                    <a:pt x="83" y="416"/>
                    <a:pt x="75" y="416"/>
                  </a:cubicBezTo>
                  <a:close/>
                  <a:moveTo>
                    <a:pt x="233" y="452"/>
                  </a:moveTo>
                  <a:cubicBezTo>
                    <a:pt x="233" y="458"/>
                    <a:pt x="233" y="464"/>
                    <a:pt x="233" y="471"/>
                  </a:cubicBezTo>
                  <a:cubicBezTo>
                    <a:pt x="241" y="471"/>
                    <a:pt x="249" y="471"/>
                    <a:pt x="257" y="471"/>
                  </a:cubicBezTo>
                  <a:cubicBezTo>
                    <a:pt x="257" y="464"/>
                    <a:pt x="257" y="458"/>
                    <a:pt x="257" y="452"/>
                  </a:cubicBezTo>
                  <a:cubicBezTo>
                    <a:pt x="249" y="452"/>
                    <a:pt x="241" y="452"/>
                    <a:pt x="233" y="452"/>
                  </a:cubicBezTo>
                  <a:close/>
                  <a:moveTo>
                    <a:pt x="170" y="452"/>
                  </a:moveTo>
                  <a:cubicBezTo>
                    <a:pt x="170" y="458"/>
                    <a:pt x="170" y="464"/>
                    <a:pt x="170" y="471"/>
                  </a:cubicBezTo>
                  <a:cubicBezTo>
                    <a:pt x="178" y="471"/>
                    <a:pt x="186" y="471"/>
                    <a:pt x="194" y="471"/>
                  </a:cubicBezTo>
                  <a:cubicBezTo>
                    <a:pt x="194" y="464"/>
                    <a:pt x="194" y="458"/>
                    <a:pt x="194" y="452"/>
                  </a:cubicBezTo>
                  <a:cubicBezTo>
                    <a:pt x="186" y="452"/>
                    <a:pt x="178" y="452"/>
                    <a:pt x="170" y="452"/>
                  </a:cubicBezTo>
                  <a:close/>
                  <a:moveTo>
                    <a:pt x="138" y="452"/>
                  </a:moveTo>
                  <a:cubicBezTo>
                    <a:pt x="138" y="458"/>
                    <a:pt x="138" y="464"/>
                    <a:pt x="138" y="471"/>
                  </a:cubicBezTo>
                  <a:cubicBezTo>
                    <a:pt x="146" y="471"/>
                    <a:pt x="154" y="471"/>
                    <a:pt x="163" y="471"/>
                  </a:cubicBezTo>
                  <a:cubicBezTo>
                    <a:pt x="163" y="464"/>
                    <a:pt x="163" y="458"/>
                    <a:pt x="163" y="452"/>
                  </a:cubicBezTo>
                  <a:cubicBezTo>
                    <a:pt x="154" y="452"/>
                    <a:pt x="146" y="452"/>
                    <a:pt x="138" y="452"/>
                  </a:cubicBezTo>
                  <a:close/>
                  <a:moveTo>
                    <a:pt x="107" y="452"/>
                  </a:moveTo>
                  <a:cubicBezTo>
                    <a:pt x="107" y="458"/>
                    <a:pt x="107" y="464"/>
                    <a:pt x="107" y="471"/>
                  </a:cubicBezTo>
                  <a:cubicBezTo>
                    <a:pt x="115" y="471"/>
                    <a:pt x="123" y="471"/>
                    <a:pt x="131" y="471"/>
                  </a:cubicBezTo>
                  <a:cubicBezTo>
                    <a:pt x="131" y="464"/>
                    <a:pt x="131" y="458"/>
                    <a:pt x="131" y="452"/>
                  </a:cubicBezTo>
                  <a:cubicBezTo>
                    <a:pt x="123" y="452"/>
                    <a:pt x="115" y="452"/>
                    <a:pt x="107" y="452"/>
                  </a:cubicBezTo>
                  <a:close/>
                  <a:moveTo>
                    <a:pt x="233" y="488"/>
                  </a:moveTo>
                  <a:cubicBezTo>
                    <a:pt x="233" y="494"/>
                    <a:pt x="233" y="500"/>
                    <a:pt x="233" y="507"/>
                  </a:cubicBezTo>
                  <a:cubicBezTo>
                    <a:pt x="241" y="507"/>
                    <a:pt x="249" y="507"/>
                    <a:pt x="257" y="507"/>
                  </a:cubicBezTo>
                  <a:cubicBezTo>
                    <a:pt x="257" y="500"/>
                    <a:pt x="257" y="494"/>
                    <a:pt x="257" y="488"/>
                  </a:cubicBezTo>
                  <a:cubicBezTo>
                    <a:pt x="249" y="488"/>
                    <a:pt x="241" y="488"/>
                    <a:pt x="233" y="488"/>
                  </a:cubicBezTo>
                  <a:close/>
                  <a:moveTo>
                    <a:pt x="201" y="488"/>
                  </a:moveTo>
                  <a:cubicBezTo>
                    <a:pt x="201" y="494"/>
                    <a:pt x="201" y="500"/>
                    <a:pt x="201" y="507"/>
                  </a:cubicBezTo>
                  <a:cubicBezTo>
                    <a:pt x="210" y="507"/>
                    <a:pt x="218" y="507"/>
                    <a:pt x="226" y="507"/>
                  </a:cubicBezTo>
                  <a:cubicBezTo>
                    <a:pt x="226" y="500"/>
                    <a:pt x="226" y="494"/>
                    <a:pt x="226" y="488"/>
                  </a:cubicBezTo>
                  <a:cubicBezTo>
                    <a:pt x="218" y="488"/>
                    <a:pt x="210" y="488"/>
                    <a:pt x="201" y="488"/>
                  </a:cubicBezTo>
                  <a:close/>
                  <a:moveTo>
                    <a:pt x="170" y="488"/>
                  </a:moveTo>
                  <a:cubicBezTo>
                    <a:pt x="170" y="494"/>
                    <a:pt x="170" y="500"/>
                    <a:pt x="170" y="507"/>
                  </a:cubicBezTo>
                  <a:cubicBezTo>
                    <a:pt x="178" y="507"/>
                    <a:pt x="186" y="507"/>
                    <a:pt x="194" y="507"/>
                  </a:cubicBezTo>
                  <a:cubicBezTo>
                    <a:pt x="194" y="500"/>
                    <a:pt x="194" y="494"/>
                    <a:pt x="194" y="488"/>
                  </a:cubicBezTo>
                  <a:cubicBezTo>
                    <a:pt x="186" y="488"/>
                    <a:pt x="178" y="488"/>
                    <a:pt x="170" y="488"/>
                  </a:cubicBezTo>
                  <a:close/>
                  <a:moveTo>
                    <a:pt x="138" y="488"/>
                  </a:moveTo>
                  <a:cubicBezTo>
                    <a:pt x="138" y="494"/>
                    <a:pt x="138" y="500"/>
                    <a:pt x="138" y="507"/>
                  </a:cubicBezTo>
                  <a:cubicBezTo>
                    <a:pt x="146" y="507"/>
                    <a:pt x="154" y="507"/>
                    <a:pt x="163" y="507"/>
                  </a:cubicBezTo>
                  <a:cubicBezTo>
                    <a:pt x="163" y="500"/>
                    <a:pt x="163" y="494"/>
                    <a:pt x="163" y="488"/>
                  </a:cubicBezTo>
                  <a:cubicBezTo>
                    <a:pt x="154" y="488"/>
                    <a:pt x="146" y="488"/>
                    <a:pt x="138" y="488"/>
                  </a:cubicBezTo>
                  <a:close/>
                  <a:moveTo>
                    <a:pt x="107" y="488"/>
                  </a:moveTo>
                  <a:cubicBezTo>
                    <a:pt x="107" y="494"/>
                    <a:pt x="107" y="500"/>
                    <a:pt x="107" y="507"/>
                  </a:cubicBezTo>
                  <a:cubicBezTo>
                    <a:pt x="115" y="507"/>
                    <a:pt x="123" y="507"/>
                    <a:pt x="131" y="507"/>
                  </a:cubicBezTo>
                  <a:cubicBezTo>
                    <a:pt x="131" y="500"/>
                    <a:pt x="131" y="494"/>
                    <a:pt x="131" y="488"/>
                  </a:cubicBezTo>
                  <a:cubicBezTo>
                    <a:pt x="123" y="488"/>
                    <a:pt x="115" y="488"/>
                    <a:pt x="107" y="488"/>
                  </a:cubicBezTo>
                  <a:close/>
                  <a:moveTo>
                    <a:pt x="43" y="488"/>
                  </a:moveTo>
                  <a:cubicBezTo>
                    <a:pt x="43" y="494"/>
                    <a:pt x="43" y="500"/>
                    <a:pt x="43" y="507"/>
                  </a:cubicBezTo>
                  <a:cubicBezTo>
                    <a:pt x="51" y="507"/>
                    <a:pt x="60" y="507"/>
                    <a:pt x="68" y="507"/>
                  </a:cubicBezTo>
                  <a:cubicBezTo>
                    <a:pt x="68" y="500"/>
                    <a:pt x="68" y="494"/>
                    <a:pt x="68" y="488"/>
                  </a:cubicBezTo>
                  <a:cubicBezTo>
                    <a:pt x="60" y="488"/>
                    <a:pt x="51" y="488"/>
                    <a:pt x="43" y="488"/>
                  </a:cubicBezTo>
                  <a:close/>
                  <a:moveTo>
                    <a:pt x="75" y="488"/>
                  </a:moveTo>
                  <a:cubicBezTo>
                    <a:pt x="75" y="494"/>
                    <a:pt x="75" y="500"/>
                    <a:pt x="75" y="507"/>
                  </a:cubicBezTo>
                  <a:cubicBezTo>
                    <a:pt x="83" y="507"/>
                    <a:pt x="91" y="507"/>
                    <a:pt x="99" y="507"/>
                  </a:cubicBezTo>
                  <a:cubicBezTo>
                    <a:pt x="99" y="500"/>
                    <a:pt x="99" y="494"/>
                    <a:pt x="99" y="488"/>
                  </a:cubicBezTo>
                  <a:cubicBezTo>
                    <a:pt x="91" y="488"/>
                    <a:pt x="83" y="488"/>
                    <a:pt x="75" y="488"/>
                  </a:cubicBezTo>
                  <a:close/>
                  <a:moveTo>
                    <a:pt x="233" y="524"/>
                  </a:moveTo>
                  <a:cubicBezTo>
                    <a:pt x="233" y="530"/>
                    <a:pt x="233" y="536"/>
                    <a:pt x="233" y="542"/>
                  </a:cubicBezTo>
                  <a:cubicBezTo>
                    <a:pt x="241" y="542"/>
                    <a:pt x="249" y="542"/>
                    <a:pt x="257" y="542"/>
                  </a:cubicBezTo>
                  <a:cubicBezTo>
                    <a:pt x="257" y="536"/>
                    <a:pt x="257" y="530"/>
                    <a:pt x="257" y="524"/>
                  </a:cubicBezTo>
                  <a:cubicBezTo>
                    <a:pt x="249" y="524"/>
                    <a:pt x="241" y="524"/>
                    <a:pt x="233" y="524"/>
                  </a:cubicBezTo>
                  <a:close/>
                  <a:moveTo>
                    <a:pt x="201" y="524"/>
                  </a:moveTo>
                  <a:cubicBezTo>
                    <a:pt x="201" y="530"/>
                    <a:pt x="201" y="536"/>
                    <a:pt x="201" y="542"/>
                  </a:cubicBezTo>
                  <a:cubicBezTo>
                    <a:pt x="210" y="542"/>
                    <a:pt x="218" y="542"/>
                    <a:pt x="226" y="542"/>
                  </a:cubicBezTo>
                  <a:cubicBezTo>
                    <a:pt x="226" y="536"/>
                    <a:pt x="226" y="530"/>
                    <a:pt x="226" y="524"/>
                  </a:cubicBezTo>
                  <a:cubicBezTo>
                    <a:pt x="218" y="524"/>
                    <a:pt x="210" y="524"/>
                    <a:pt x="201" y="524"/>
                  </a:cubicBezTo>
                  <a:close/>
                  <a:moveTo>
                    <a:pt x="138" y="524"/>
                  </a:moveTo>
                  <a:cubicBezTo>
                    <a:pt x="138" y="530"/>
                    <a:pt x="138" y="536"/>
                    <a:pt x="138" y="542"/>
                  </a:cubicBezTo>
                  <a:cubicBezTo>
                    <a:pt x="146" y="542"/>
                    <a:pt x="154" y="542"/>
                    <a:pt x="163" y="542"/>
                  </a:cubicBezTo>
                  <a:cubicBezTo>
                    <a:pt x="163" y="536"/>
                    <a:pt x="163" y="530"/>
                    <a:pt x="163" y="524"/>
                  </a:cubicBezTo>
                  <a:cubicBezTo>
                    <a:pt x="154" y="524"/>
                    <a:pt x="146" y="524"/>
                    <a:pt x="138" y="524"/>
                  </a:cubicBezTo>
                  <a:close/>
                  <a:moveTo>
                    <a:pt x="43" y="524"/>
                  </a:moveTo>
                  <a:cubicBezTo>
                    <a:pt x="43" y="530"/>
                    <a:pt x="43" y="536"/>
                    <a:pt x="43" y="542"/>
                  </a:cubicBezTo>
                  <a:cubicBezTo>
                    <a:pt x="51" y="542"/>
                    <a:pt x="60" y="542"/>
                    <a:pt x="68" y="542"/>
                  </a:cubicBezTo>
                  <a:cubicBezTo>
                    <a:pt x="68" y="536"/>
                    <a:pt x="68" y="530"/>
                    <a:pt x="68" y="524"/>
                  </a:cubicBezTo>
                  <a:cubicBezTo>
                    <a:pt x="60" y="524"/>
                    <a:pt x="51" y="524"/>
                    <a:pt x="43" y="524"/>
                  </a:cubicBezTo>
                  <a:close/>
                  <a:moveTo>
                    <a:pt x="233" y="560"/>
                  </a:moveTo>
                  <a:cubicBezTo>
                    <a:pt x="233" y="566"/>
                    <a:pt x="233" y="572"/>
                    <a:pt x="233" y="578"/>
                  </a:cubicBezTo>
                  <a:cubicBezTo>
                    <a:pt x="241" y="578"/>
                    <a:pt x="249" y="578"/>
                    <a:pt x="257" y="578"/>
                  </a:cubicBezTo>
                  <a:cubicBezTo>
                    <a:pt x="257" y="572"/>
                    <a:pt x="257" y="566"/>
                    <a:pt x="257" y="560"/>
                  </a:cubicBezTo>
                  <a:cubicBezTo>
                    <a:pt x="249" y="560"/>
                    <a:pt x="241" y="560"/>
                    <a:pt x="233" y="560"/>
                  </a:cubicBezTo>
                  <a:close/>
                  <a:moveTo>
                    <a:pt x="201" y="560"/>
                  </a:moveTo>
                  <a:cubicBezTo>
                    <a:pt x="201" y="566"/>
                    <a:pt x="201" y="572"/>
                    <a:pt x="201" y="578"/>
                  </a:cubicBezTo>
                  <a:cubicBezTo>
                    <a:pt x="210" y="578"/>
                    <a:pt x="218" y="578"/>
                    <a:pt x="226" y="578"/>
                  </a:cubicBezTo>
                  <a:cubicBezTo>
                    <a:pt x="226" y="572"/>
                    <a:pt x="226" y="566"/>
                    <a:pt x="226" y="560"/>
                  </a:cubicBezTo>
                  <a:cubicBezTo>
                    <a:pt x="218" y="560"/>
                    <a:pt x="210" y="560"/>
                    <a:pt x="201" y="560"/>
                  </a:cubicBezTo>
                  <a:close/>
                  <a:moveTo>
                    <a:pt x="138" y="560"/>
                  </a:moveTo>
                  <a:cubicBezTo>
                    <a:pt x="138" y="566"/>
                    <a:pt x="138" y="572"/>
                    <a:pt x="138" y="578"/>
                  </a:cubicBezTo>
                  <a:cubicBezTo>
                    <a:pt x="146" y="578"/>
                    <a:pt x="154" y="578"/>
                    <a:pt x="163" y="578"/>
                  </a:cubicBezTo>
                  <a:cubicBezTo>
                    <a:pt x="163" y="572"/>
                    <a:pt x="163" y="566"/>
                    <a:pt x="163" y="560"/>
                  </a:cubicBezTo>
                  <a:cubicBezTo>
                    <a:pt x="154" y="560"/>
                    <a:pt x="146" y="560"/>
                    <a:pt x="138" y="560"/>
                  </a:cubicBezTo>
                  <a:close/>
                  <a:moveTo>
                    <a:pt x="107" y="560"/>
                  </a:moveTo>
                  <a:cubicBezTo>
                    <a:pt x="107" y="566"/>
                    <a:pt x="107" y="572"/>
                    <a:pt x="107" y="578"/>
                  </a:cubicBezTo>
                  <a:cubicBezTo>
                    <a:pt x="115" y="578"/>
                    <a:pt x="123" y="578"/>
                    <a:pt x="131" y="578"/>
                  </a:cubicBezTo>
                  <a:cubicBezTo>
                    <a:pt x="131" y="572"/>
                    <a:pt x="131" y="566"/>
                    <a:pt x="131" y="560"/>
                  </a:cubicBezTo>
                  <a:cubicBezTo>
                    <a:pt x="123" y="560"/>
                    <a:pt x="115" y="560"/>
                    <a:pt x="107" y="560"/>
                  </a:cubicBezTo>
                  <a:close/>
                  <a:moveTo>
                    <a:pt x="43" y="560"/>
                  </a:moveTo>
                  <a:cubicBezTo>
                    <a:pt x="43" y="566"/>
                    <a:pt x="43" y="572"/>
                    <a:pt x="43" y="578"/>
                  </a:cubicBezTo>
                  <a:cubicBezTo>
                    <a:pt x="51" y="578"/>
                    <a:pt x="60" y="578"/>
                    <a:pt x="68" y="578"/>
                  </a:cubicBezTo>
                  <a:cubicBezTo>
                    <a:pt x="68" y="572"/>
                    <a:pt x="68" y="566"/>
                    <a:pt x="68" y="560"/>
                  </a:cubicBezTo>
                  <a:cubicBezTo>
                    <a:pt x="60" y="560"/>
                    <a:pt x="51" y="560"/>
                    <a:pt x="43" y="560"/>
                  </a:cubicBezTo>
                  <a:close/>
                  <a:moveTo>
                    <a:pt x="75" y="560"/>
                  </a:moveTo>
                  <a:cubicBezTo>
                    <a:pt x="75" y="566"/>
                    <a:pt x="75" y="572"/>
                    <a:pt x="75" y="578"/>
                  </a:cubicBezTo>
                  <a:cubicBezTo>
                    <a:pt x="83" y="578"/>
                    <a:pt x="91" y="578"/>
                    <a:pt x="99" y="578"/>
                  </a:cubicBezTo>
                  <a:cubicBezTo>
                    <a:pt x="99" y="572"/>
                    <a:pt x="99" y="566"/>
                    <a:pt x="99" y="560"/>
                  </a:cubicBezTo>
                  <a:cubicBezTo>
                    <a:pt x="91" y="560"/>
                    <a:pt x="83" y="560"/>
                    <a:pt x="75" y="560"/>
                  </a:cubicBezTo>
                  <a:close/>
                  <a:moveTo>
                    <a:pt x="233" y="595"/>
                  </a:moveTo>
                  <a:cubicBezTo>
                    <a:pt x="233" y="602"/>
                    <a:pt x="233" y="608"/>
                    <a:pt x="233" y="614"/>
                  </a:cubicBezTo>
                  <a:cubicBezTo>
                    <a:pt x="241" y="614"/>
                    <a:pt x="249" y="614"/>
                    <a:pt x="257" y="614"/>
                  </a:cubicBezTo>
                  <a:cubicBezTo>
                    <a:pt x="257" y="608"/>
                    <a:pt x="257" y="602"/>
                    <a:pt x="257" y="595"/>
                  </a:cubicBezTo>
                  <a:cubicBezTo>
                    <a:pt x="249" y="595"/>
                    <a:pt x="241" y="595"/>
                    <a:pt x="233" y="595"/>
                  </a:cubicBezTo>
                  <a:close/>
                  <a:moveTo>
                    <a:pt x="201" y="595"/>
                  </a:moveTo>
                  <a:cubicBezTo>
                    <a:pt x="201" y="602"/>
                    <a:pt x="201" y="608"/>
                    <a:pt x="201" y="614"/>
                  </a:cubicBezTo>
                  <a:cubicBezTo>
                    <a:pt x="210" y="614"/>
                    <a:pt x="218" y="614"/>
                    <a:pt x="226" y="614"/>
                  </a:cubicBezTo>
                  <a:cubicBezTo>
                    <a:pt x="226" y="608"/>
                    <a:pt x="226" y="602"/>
                    <a:pt x="226" y="595"/>
                  </a:cubicBezTo>
                  <a:cubicBezTo>
                    <a:pt x="218" y="595"/>
                    <a:pt x="210" y="595"/>
                    <a:pt x="201" y="595"/>
                  </a:cubicBezTo>
                  <a:close/>
                  <a:moveTo>
                    <a:pt x="170" y="595"/>
                  </a:moveTo>
                  <a:cubicBezTo>
                    <a:pt x="170" y="602"/>
                    <a:pt x="170" y="608"/>
                    <a:pt x="170" y="614"/>
                  </a:cubicBezTo>
                  <a:cubicBezTo>
                    <a:pt x="178" y="614"/>
                    <a:pt x="186" y="614"/>
                    <a:pt x="194" y="614"/>
                  </a:cubicBezTo>
                  <a:cubicBezTo>
                    <a:pt x="194" y="608"/>
                    <a:pt x="194" y="602"/>
                    <a:pt x="194" y="595"/>
                  </a:cubicBezTo>
                  <a:cubicBezTo>
                    <a:pt x="186" y="595"/>
                    <a:pt x="178" y="595"/>
                    <a:pt x="170" y="595"/>
                  </a:cubicBezTo>
                  <a:close/>
                  <a:moveTo>
                    <a:pt x="138" y="595"/>
                  </a:moveTo>
                  <a:cubicBezTo>
                    <a:pt x="138" y="602"/>
                    <a:pt x="138" y="608"/>
                    <a:pt x="138" y="614"/>
                  </a:cubicBezTo>
                  <a:cubicBezTo>
                    <a:pt x="146" y="614"/>
                    <a:pt x="154" y="614"/>
                    <a:pt x="163" y="614"/>
                  </a:cubicBezTo>
                  <a:cubicBezTo>
                    <a:pt x="163" y="608"/>
                    <a:pt x="163" y="602"/>
                    <a:pt x="163" y="595"/>
                  </a:cubicBezTo>
                  <a:cubicBezTo>
                    <a:pt x="154" y="595"/>
                    <a:pt x="146" y="595"/>
                    <a:pt x="138" y="595"/>
                  </a:cubicBezTo>
                  <a:close/>
                  <a:moveTo>
                    <a:pt x="43" y="595"/>
                  </a:moveTo>
                  <a:cubicBezTo>
                    <a:pt x="43" y="602"/>
                    <a:pt x="43" y="608"/>
                    <a:pt x="43" y="614"/>
                  </a:cubicBezTo>
                  <a:cubicBezTo>
                    <a:pt x="51" y="614"/>
                    <a:pt x="60" y="614"/>
                    <a:pt x="68" y="614"/>
                  </a:cubicBezTo>
                  <a:cubicBezTo>
                    <a:pt x="68" y="608"/>
                    <a:pt x="68" y="602"/>
                    <a:pt x="68" y="595"/>
                  </a:cubicBezTo>
                  <a:cubicBezTo>
                    <a:pt x="60" y="595"/>
                    <a:pt x="51" y="595"/>
                    <a:pt x="43" y="595"/>
                  </a:cubicBezTo>
                  <a:close/>
                  <a:moveTo>
                    <a:pt x="75" y="595"/>
                  </a:moveTo>
                  <a:cubicBezTo>
                    <a:pt x="75" y="602"/>
                    <a:pt x="75" y="608"/>
                    <a:pt x="75" y="614"/>
                  </a:cubicBezTo>
                  <a:cubicBezTo>
                    <a:pt x="83" y="614"/>
                    <a:pt x="91" y="614"/>
                    <a:pt x="99" y="614"/>
                  </a:cubicBezTo>
                  <a:cubicBezTo>
                    <a:pt x="99" y="608"/>
                    <a:pt x="99" y="602"/>
                    <a:pt x="99" y="595"/>
                  </a:cubicBezTo>
                  <a:cubicBezTo>
                    <a:pt x="91" y="595"/>
                    <a:pt x="83" y="595"/>
                    <a:pt x="75" y="595"/>
                  </a:cubicBezTo>
                  <a:close/>
                  <a:moveTo>
                    <a:pt x="201" y="631"/>
                  </a:moveTo>
                  <a:cubicBezTo>
                    <a:pt x="201" y="638"/>
                    <a:pt x="201" y="644"/>
                    <a:pt x="201" y="650"/>
                  </a:cubicBezTo>
                  <a:cubicBezTo>
                    <a:pt x="210" y="650"/>
                    <a:pt x="218" y="650"/>
                    <a:pt x="226" y="650"/>
                  </a:cubicBezTo>
                  <a:cubicBezTo>
                    <a:pt x="226" y="644"/>
                    <a:pt x="226" y="638"/>
                    <a:pt x="226" y="631"/>
                  </a:cubicBezTo>
                  <a:cubicBezTo>
                    <a:pt x="218" y="631"/>
                    <a:pt x="210" y="631"/>
                    <a:pt x="201" y="631"/>
                  </a:cubicBezTo>
                  <a:close/>
                  <a:moveTo>
                    <a:pt x="170" y="631"/>
                  </a:moveTo>
                  <a:cubicBezTo>
                    <a:pt x="170" y="638"/>
                    <a:pt x="170" y="644"/>
                    <a:pt x="170" y="650"/>
                  </a:cubicBezTo>
                  <a:cubicBezTo>
                    <a:pt x="178" y="650"/>
                    <a:pt x="186" y="650"/>
                    <a:pt x="194" y="650"/>
                  </a:cubicBezTo>
                  <a:cubicBezTo>
                    <a:pt x="194" y="644"/>
                    <a:pt x="194" y="638"/>
                    <a:pt x="194" y="631"/>
                  </a:cubicBezTo>
                  <a:cubicBezTo>
                    <a:pt x="186" y="631"/>
                    <a:pt x="178" y="631"/>
                    <a:pt x="170" y="631"/>
                  </a:cubicBezTo>
                  <a:close/>
                  <a:moveTo>
                    <a:pt x="107" y="631"/>
                  </a:moveTo>
                  <a:cubicBezTo>
                    <a:pt x="107" y="638"/>
                    <a:pt x="107" y="644"/>
                    <a:pt x="107" y="650"/>
                  </a:cubicBezTo>
                  <a:cubicBezTo>
                    <a:pt x="115" y="650"/>
                    <a:pt x="123" y="650"/>
                    <a:pt x="131" y="650"/>
                  </a:cubicBezTo>
                  <a:cubicBezTo>
                    <a:pt x="131" y="644"/>
                    <a:pt x="131" y="638"/>
                    <a:pt x="131" y="631"/>
                  </a:cubicBezTo>
                  <a:cubicBezTo>
                    <a:pt x="123" y="631"/>
                    <a:pt x="115" y="631"/>
                    <a:pt x="107" y="631"/>
                  </a:cubicBezTo>
                  <a:close/>
                  <a:moveTo>
                    <a:pt x="233" y="667"/>
                  </a:moveTo>
                  <a:cubicBezTo>
                    <a:pt x="233" y="674"/>
                    <a:pt x="233" y="680"/>
                    <a:pt x="233" y="686"/>
                  </a:cubicBezTo>
                  <a:cubicBezTo>
                    <a:pt x="241" y="686"/>
                    <a:pt x="249" y="686"/>
                    <a:pt x="257" y="686"/>
                  </a:cubicBezTo>
                  <a:cubicBezTo>
                    <a:pt x="257" y="680"/>
                    <a:pt x="257" y="674"/>
                    <a:pt x="257" y="667"/>
                  </a:cubicBezTo>
                  <a:cubicBezTo>
                    <a:pt x="249" y="667"/>
                    <a:pt x="241" y="667"/>
                    <a:pt x="233" y="667"/>
                  </a:cubicBezTo>
                  <a:close/>
                  <a:moveTo>
                    <a:pt x="201" y="667"/>
                  </a:moveTo>
                  <a:cubicBezTo>
                    <a:pt x="201" y="674"/>
                    <a:pt x="201" y="680"/>
                    <a:pt x="201" y="686"/>
                  </a:cubicBezTo>
                  <a:cubicBezTo>
                    <a:pt x="210" y="686"/>
                    <a:pt x="218" y="686"/>
                    <a:pt x="226" y="686"/>
                  </a:cubicBezTo>
                  <a:cubicBezTo>
                    <a:pt x="226" y="680"/>
                    <a:pt x="226" y="674"/>
                    <a:pt x="226" y="667"/>
                  </a:cubicBezTo>
                  <a:cubicBezTo>
                    <a:pt x="218" y="667"/>
                    <a:pt x="210" y="667"/>
                    <a:pt x="201" y="667"/>
                  </a:cubicBezTo>
                  <a:close/>
                  <a:moveTo>
                    <a:pt x="170" y="667"/>
                  </a:moveTo>
                  <a:cubicBezTo>
                    <a:pt x="170" y="674"/>
                    <a:pt x="170" y="680"/>
                    <a:pt x="170" y="686"/>
                  </a:cubicBezTo>
                  <a:cubicBezTo>
                    <a:pt x="178" y="686"/>
                    <a:pt x="186" y="686"/>
                    <a:pt x="194" y="686"/>
                  </a:cubicBezTo>
                  <a:cubicBezTo>
                    <a:pt x="194" y="680"/>
                    <a:pt x="194" y="674"/>
                    <a:pt x="194" y="667"/>
                  </a:cubicBezTo>
                  <a:cubicBezTo>
                    <a:pt x="186" y="667"/>
                    <a:pt x="178" y="667"/>
                    <a:pt x="170" y="667"/>
                  </a:cubicBezTo>
                  <a:close/>
                  <a:moveTo>
                    <a:pt x="107" y="667"/>
                  </a:moveTo>
                  <a:cubicBezTo>
                    <a:pt x="107" y="674"/>
                    <a:pt x="107" y="680"/>
                    <a:pt x="107" y="686"/>
                  </a:cubicBezTo>
                  <a:cubicBezTo>
                    <a:pt x="115" y="686"/>
                    <a:pt x="123" y="686"/>
                    <a:pt x="131" y="686"/>
                  </a:cubicBezTo>
                  <a:cubicBezTo>
                    <a:pt x="131" y="680"/>
                    <a:pt x="131" y="674"/>
                    <a:pt x="131" y="667"/>
                  </a:cubicBezTo>
                  <a:cubicBezTo>
                    <a:pt x="123" y="667"/>
                    <a:pt x="115" y="667"/>
                    <a:pt x="107" y="667"/>
                  </a:cubicBezTo>
                  <a:close/>
                  <a:moveTo>
                    <a:pt x="201" y="703"/>
                  </a:moveTo>
                  <a:cubicBezTo>
                    <a:pt x="201" y="709"/>
                    <a:pt x="201" y="716"/>
                    <a:pt x="201" y="722"/>
                  </a:cubicBezTo>
                  <a:cubicBezTo>
                    <a:pt x="210" y="722"/>
                    <a:pt x="218" y="722"/>
                    <a:pt x="226" y="722"/>
                  </a:cubicBezTo>
                  <a:cubicBezTo>
                    <a:pt x="226" y="716"/>
                    <a:pt x="226" y="709"/>
                    <a:pt x="226" y="703"/>
                  </a:cubicBezTo>
                  <a:cubicBezTo>
                    <a:pt x="218" y="703"/>
                    <a:pt x="210" y="703"/>
                    <a:pt x="201" y="703"/>
                  </a:cubicBezTo>
                  <a:close/>
                  <a:moveTo>
                    <a:pt x="138" y="703"/>
                  </a:moveTo>
                  <a:cubicBezTo>
                    <a:pt x="138" y="709"/>
                    <a:pt x="138" y="716"/>
                    <a:pt x="138" y="722"/>
                  </a:cubicBezTo>
                  <a:cubicBezTo>
                    <a:pt x="146" y="722"/>
                    <a:pt x="154" y="722"/>
                    <a:pt x="163" y="722"/>
                  </a:cubicBezTo>
                  <a:cubicBezTo>
                    <a:pt x="163" y="716"/>
                    <a:pt x="163" y="709"/>
                    <a:pt x="163" y="703"/>
                  </a:cubicBezTo>
                  <a:cubicBezTo>
                    <a:pt x="154" y="703"/>
                    <a:pt x="146" y="703"/>
                    <a:pt x="138" y="703"/>
                  </a:cubicBezTo>
                  <a:close/>
                  <a:moveTo>
                    <a:pt x="107" y="703"/>
                  </a:moveTo>
                  <a:cubicBezTo>
                    <a:pt x="107" y="709"/>
                    <a:pt x="107" y="716"/>
                    <a:pt x="107" y="722"/>
                  </a:cubicBezTo>
                  <a:cubicBezTo>
                    <a:pt x="115" y="722"/>
                    <a:pt x="123" y="722"/>
                    <a:pt x="131" y="722"/>
                  </a:cubicBezTo>
                  <a:cubicBezTo>
                    <a:pt x="131" y="716"/>
                    <a:pt x="131" y="709"/>
                    <a:pt x="131" y="703"/>
                  </a:cubicBezTo>
                  <a:cubicBezTo>
                    <a:pt x="123" y="703"/>
                    <a:pt x="115" y="703"/>
                    <a:pt x="107" y="703"/>
                  </a:cubicBezTo>
                  <a:close/>
                  <a:moveTo>
                    <a:pt x="43" y="703"/>
                  </a:moveTo>
                  <a:cubicBezTo>
                    <a:pt x="43" y="709"/>
                    <a:pt x="43" y="716"/>
                    <a:pt x="43" y="722"/>
                  </a:cubicBezTo>
                  <a:cubicBezTo>
                    <a:pt x="51" y="722"/>
                    <a:pt x="60" y="722"/>
                    <a:pt x="68" y="722"/>
                  </a:cubicBezTo>
                  <a:cubicBezTo>
                    <a:pt x="68" y="716"/>
                    <a:pt x="68" y="709"/>
                    <a:pt x="68" y="703"/>
                  </a:cubicBezTo>
                  <a:cubicBezTo>
                    <a:pt x="60" y="703"/>
                    <a:pt x="51" y="703"/>
                    <a:pt x="43" y="703"/>
                  </a:cubicBezTo>
                  <a:close/>
                  <a:moveTo>
                    <a:pt x="75" y="703"/>
                  </a:moveTo>
                  <a:cubicBezTo>
                    <a:pt x="75" y="709"/>
                    <a:pt x="75" y="716"/>
                    <a:pt x="75" y="722"/>
                  </a:cubicBezTo>
                  <a:cubicBezTo>
                    <a:pt x="83" y="722"/>
                    <a:pt x="91" y="722"/>
                    <a:pt x="99" y="722"/>
                  </a:cubicBezTo>
                  <a:cubicBezTo>
                    <a:pt x="99" y="716"/>
                    <a:pt x="99" y="709"/>
                    <a:pt x="99" y="703"/>
                  </a:cubicBezTo>
                  <a:cubicBezTo>
                    <a:pt x="91" y="703"/>
                    <a:pt x="83" y="703"/>
                    <a:pt x="75" y="703"/>
                  </a:cubicBezTo>
                  <a:close/>
                  <a:moveTo>
                    <a:pt x="201" y="739"/>
                  </a:moveTo>
                  <a:cubicBezTo>
                    <a:pt x="201" y="745"/>
                    <a:pt x="201" y="752"/>
                    <a:pt x="201" y="758"/>
                  </a:cubicBezTo>
                  <a:cubicBezTo>
                    <a:pt x="210" y="758"/>
                    <a:pt x="218" y="758"/>
                    <a:pt x="226" y="758"/>
                  </a:cubicBezTo>
                  <a:cubicBezTo>
                    <a:pt x="226" y="752"/>
                    <a:pt x="226" y="745"/>
                    <a:pt x="226" y="739"/>
                  </a:cubicBezTo>
                  <a:cubicBezTo>
                    <a:pt x="218" y="739"/>
                    <a:pt x="210" y="739"/>
                    <a:pt x="201" y="739"/>
                  </a:cubicBezTo>
                  <a:close/>
                  <a:moveTo>
                    <a:pt x="170" y="739"/>
                  </a:moveTo>
                  <a:cubicBezTo>
                    <a:pt x="170" y="745"/>
                    <a:pt x="170" y="752"/>
                    <a:pt x="170" y="758"/>
                  </a:cubicBezTo>
                  <a:cubicBezTo>
                    <a:pt x="178" y="758"/>
                    <a:pt x="186" y="758"/>
                    <a:pt x="194" y="758"/>
                  </a:cubicBezTo>
                  <a:cubicBezTo>
                    <a:pt x="194" y="752"/>
                    <a:pt x="194" y="745"/>
                    <a:pt x="194" y="739"/>
                  </a:cubicBezTo>
                  <a:cubicBezTo>
                    <a:pt x="186" y="739"/>
                    <a:pt x="178" y="739"/>
                    <a:pt x="170" y="739"/>
                  </a:cubicBezTo>
                  <a:close/>
                  <a:moveTo>
                    <a:pt x="138" y="739"/>
                  </a:moveTo>
                  <a:cubicBezTo>
                    <a:pt x="138" y="745"/>
                    <a:pt x="138" y="752"/>
                    <a:pt x="138" y="758"/>
                  </a:cubicBezTo>
                  <a:cubicBezTo>
                    <a:pt x="146" y="758"/>
                    <a:pt x="154" y="758"/>
                    <a:pt x="163" y="758"/>
                  </a:cubicBezTo>
                  <a:cubicBezTo>
                    <a:pt x="163" y="752"/>
                    <a:pt x="163" y="745"/>
                    <a:pt x="163" y="739"/>
                  </a:cubicBezTo>
                  <a:cubicBezTo>
                    <a:pt x="154" y="739"/>
                    <a:pt x="146" y="739"/>
                    <a:pt x="138" y="739"/>
                  </a:cubicBezTo>
                  <a:close/>
                  <a:moveTo>
                    <a:pt x="107" y="739"/>
                  </a:moveTo>
                  <a:cubicBezTo>
                    <a:pt x="107" y="745"/>
                    <a:pt x="107" y="752"/>
                    <a:pt x="107" y="758"/>
                  </a:cubicBezTo>
                  <a:cubicBezTo>
                    <a:pt x="115" y="758"/>
                    <a:pt x="123" y="758"/>
                    <a:pt x="131" y="758"/>
                  </a:cubicBezTo>
                  <a:cubicBezTo>
                    <a:pt x="131" y="752"/>
                    <a:pt x="131" y="745"/>
                    <a:pt x="131" y="739"/>
                  </a:cubicBezTo>
                  <a:cubicBezTo>
                    <a:pt x="123" y="739"/>
                    <a:pt x="115" y="739"/>
                    <a:pt x="107" y="739"/>
                  </a:cubicBezTo>
                  <a:close/>
                  <a:moveTo>
                    <a:pt x="233" y="775"/>
                  </a:moveTo>
                  <a:cubicBezTo>
                    <a:pt x="233" y="781"/>
                    <a:pt x="233" y="788"/>
                    <a:pt x="233" y="794"/>
                  </a:cubicBezTo>
                  <a:cubicBezTo>
                    <a:pt x="241" y="794"/>
                    <a:pt x="249" y="794"/>
                    <a:pt x="257" y="794"/>
                  </a:cubicBezTo>
                  <a:cubicBezTo>
                    <a:pt x="257" y="788"/>
                    <a:pt x="257" y="781"/>
                    <a:pt x="257" y="775"/>
                  </a:cubicBezTo>
                  <a:cubicBezTo>
                    <a:pt x="249" y="775"/>
                    <a:pt x="241" y="775"/>
                    <a:pt x="233" y="775"/>
                  </a:cubicBezTo>
                  <a:close/>
                  <a:moveTo>
                    <a:pt x="170" y="775"/>
                  </a:moveTo>
                  <a:cubicBezTo>
                    <a:pt x="170" y="781"/>
                    <a:pt x="170" y="788"/>
                    <a:pt x="170" y="794"/>
                  </a:cubicBezTo>
                  <a:cubicBezTo>
                    <a:pt x="178" y="794"/>
                    <a:pt x="186" y="794"/>
                    <a:pt x="194" y="794"/>
                  </a:cubicBezTo>
                  <a:cubicBezTo>
                    <a:pt x="194" y="788"/>
                    <a:pt x="194" y="781"/>
                    <a:pt x="194" y="775"/>
                  </a:cubicBezTo>
                  <a:cubicBezTo>
                    <a:pt x="186" y="775"/>
                    <a:pt x="178" y="775"/>
                    <a:pt x="170" y="775"/>
                  </a:cubicBezTo>
                  <a:close/>
                  <a:moveTo>
                    <a:pt x="138" y="775"/>
                  </a:moveTo>
                  <a:cubicBezTo>
                    <a:pt x="138" y="781"/>
                    <a:pt x="138" y="788"/>
                    <a:pt x="138" y="794"/>
                  </a:cubicBezTo>
                  <a:cubicBezTo>
                    <a:pt x="146" y="794"/>
                    <a:pt x="154" y="794"/>
                    <a:pt x="163" y="794"/>
                  </a:cubicBezTo>
                  <a:cubicBezTo>
                    <a:pt x="163" y="788"/>
                    <a:pt x="163" y="781"/>
                    <a:pt x="163" y="775"/>
                  </a:cubicBezTo>
                  <a:cubicBezTo>
                    <a:pt x="154" y="775"/>
                    <a:pt x="146" y="775"/>
                    <a:pt x="138" y="775"/>
                  </a:cubicBezTo>
                  <a:close/>
                  <a:moveTo>
                    <a:pt x="107" y="775"/>
                  </a:moveTo>
                  <a:cubicBezTo>
                    <a:pt x="107" y="781"/>
                    <a:pt x="107" y="788"/>
                    <a:pt x="107" y="794"/>
                  </a:cubicBezTo>
                  <a:cubicBezTo>
                    <a:pt x="115" y="794"/>
                    <a:pt x="123" y="794"/>
                    <a:pt x="131" y="794"/>
                  </a:cubicBezTo>
                  <a:cubicBezTo>
                    <a:pt x="131" y="788"/>
                    <a:pt x="131" y="781"/>
                    <a:pt x="131" y="775"/>
                  </a:cubicBezTo>
                  <a:cubicBezTo>
                    <a:pt x="123" y="775"/>
                    <a:pt x="115" y="775"/>
                    <a:pt x="107" y="775"/>
                  </a:cubicBezTo>
                  <a:close/>
                  <a:moveTo>
                    <a:pt x="43" y="775"/>
                  </a:moveTo>
                  <a:cubicBezTo>
                    <a:pt x="43" y="781"/>
                    <a:pt x="43" y="788"/>
                    <a:pt x="43" y="794"/>
                  </a:cubicBezTo>
                  <a:cubicBezTo>
                    <a:pt x="51" y="794"/>
                    <a:pt x="60" y="794"/>
                    <a:pt x="68" y="794"/>
                  </a:cubicBezTo>
                  <a:cubicBezTo>
                    <a:pt x="68" y="788"/>
                    <a:pt x="68" y="781"/>
                    <a:pt x="68" y="775"/>
                  </a:cubicBezTo>
                  <a:cubicBezTo>
                    <a:pt x="60" y="775"/>
                    <a:pt x="51" y="775"/>
                    <a:pt x="43" y="775"/>
                  </a:cubicBezTo>
                  <a:close/>
                  <a:moveTo>
                    <a:pt x="233" y="811"/>
                  </a:moveTo>
                  <a:cubicBezTo>
                    <a:pt x="233" y="817"/>
                    <a:pt x="233" y="823"/>
                    <a:pt x="233" y="830"/>
                  </a:cubicBezTo>
                  <a:cubicBezTo>
                    <a:pt x="241" y="830"/>
                    <a:pt x="249" y="830"/>
                    <a:pt x="257" y="830"/>
                  </a:cubicBezTo>
                  <a:cubicBezTo>
                    <a:pt x="257" y="823"/>
                    <a:pt x="257" y="817"/>
                    <a:pt x="257" y="811"/>
                  </a:cubicBezTo>
                  <a:cubicBezTo>
                    <a:pt x="249" y="811"/>
                    <a:pt x="241" y="811"/>
                    <a:pt x="233" y="811"/>
                  </a:cubicBezTo>
                  <a:close/>
                  <a:moveTo>
                    <a:pt x="201" y="811"/>
                  </a:moveTo>
                  <a:cubicBezTo>
                    <a:pt x="201" y="817"/>
                    <a:pt x="201" y="823"/>
                    <a:pt x="201" y="830"/>
                  </a:cubicBezTo>
                  <a:cubicBezTo>
                    <a:pt x="210" y="830"/>
                    <a:pt x="218" y="830"/>
                    <a:pt x="226" y="830"/>
                  </a:cubicBezTo>
                  <a:cubicBezTo>
                    <a:pt x="226" y="823"/>
                    <a:pt x="226" y="817"/>
                    <a:pt x="226" y="811"/>
                  </a:cubicBezTo>
                  <a:cubicBezTo>
                    <a:pt x="218" y="811"/>
                    <a:pt x="210" y="811"/>
                    <a:pt x="201" y="811"/>
                  </a:cubicBezTo>
                  <a:close/>
                  <a:moveTo>
                    <a:pt x="170" y="811"/>
                  </a:moveTo>
                  <a:cubicBezTo>
                    <a:pt x="170" y="817"/>
                    <a:pt x="170" y="823"/>
                    <a:pt x="170" y="830"/>
                  </a:cubicBezTo>
                  <a:cubicBezTo>
                    <a:pt x="178" y="830"/>
                    <a:pt x="186" y="830"/>
                    <a:pt x="194" y="830"/>
                  </a:cubicBezTo>
                  <a:cubicBezTo>
                    <a:pt x="194" y="823"/>
                    <a:pt x="194" y="817"/>
                    <a:pt x="194" y="811"/>
                  </a:cubicBezTo>
                  <a:cubicBezTo>
                    <a:pt x="186" y="811"/>
                    <a:pt x="178" y="811"/>
                    <a:pt x="170" y="811"/>
                  </a:cubicBezTo>
                  <a:close/>
                  <a:moveTo>
                    <a:pt x="43" y="811"/>
                  </a:moveTo>
                  <a:cubicBezTo>
                    <a:pt x="43" y="817"/>
                    <a:pt x="43" y="823"/>
                    <a:pt x="43" y="830"/>
                  </a:cubicBezTo>
                  <a:cubicBezTo>
                    <a:pt x="51" y="830"/>
                    <a:pt x="60" y="830"/>
                    <a:pt x="68" y="830"/>
                  </a:cubicBezTo>
                  <a:cubicBezTo>
                    <a:pt x="68" y="823"/>
                    <a:pt x="68" y="817"/>
                    <a:pt x="68" y="811"/>
                  </a:cubicBezTo>
                  <a:cubicBezTo>
                    <a:pt x="60" y="811"/>
                    <a:pt x="51" y="811"/>
                    <a:pt x="43" y="811"/>
                  </a:cubicBezTo>
                  <a:close/>
                  <a:moveTo>
                    <a:pt x="75" y="811"/>
                  </a:moveTo>
                  <a:cubicBezTo>
                    <a:pt x="75" y="817"/>
                    <a:pt x="75" y="823"/>
                    <a:pt x="75" y="830"/>
                  </a:cubicBezTo>
                  <a:cubicBezTo>
                    <a:pt x="83" y="830"/>
                    <a:pt x="91" y="830"/>
                    <a:pt x="99" y="830"/>
                  </a:cubicBezTo>
                  <a:cubicBezTo>
                    <a:pt x="99" y="823"/>
                    <a:pt x="99" y="817"/>
                    <a:pt x="99" y="811"/>
                  </a:cubicBezTo>
                  <a:cubicBezTo>
                    <a:pt x="91" y="811"/>
                    <a:pt x="83" y="811"/>
                    <a:pt x="75" y="811"/>
                  </a:cubicBezTo>
                  <a:close/>
                  <a:moveTo>
                    <a:pt x="233" y="847"/>
                  </a:moveTo>
                  <a:cubicBezTo>
                    <a:pt x="233" y="853"/>
                    <a:pt x="233" y="859"/>
                    <a:pt x="233" y="866"/>
                  </a:cubicBezTo>
                  <a:cubicBezTo>
                    <a:pt x="241" y="866"/>
                    <a:pt x="249" y="866"/>
                    <a:pt x="257" y="866"/>
                  </a:cubicBezTo>
                  <a:cubicBezTo>
                    <a:pt x="257" y="859"/>
                    <a:pt x="257" y="853"/>
                    <a:pt x="257" y="847"/>
                  </a:cubicBezTo>
                  <a:cubicBezTo>
                    <a:pt x="249" y="847"/>
                    <a:pt x="241" y="847"/>
                    <a:pt x="233" y="847"/>
                  </a:cubicBezTo>
                  <a:close/>
                  <a:moveTo>
                    <a:pt x="201" y="847"/>
                  </a:moveTo>
                  <a:cubicBezTo>
                    <a:pt x="201" y="853"/>
                    <a:pt x="201" y="859"/>
                    <a:pt x="201" y="866"/>
                  </a:cubicBezTo>
                  <a:cubicBezTo>
                    <a:pt x="210" y="866"/>
                    <a:pt x="218" y="866"/>
                    <a:pt x="226" y="866"/>
                  </a:cubicBezTo>
                  <a:cubicBezTo>
                    <a:pt x="226" y="859"/>
                    <a:pt x="226" y="853"/>
                    <a:pt x="226" y="847"/>
                  </a:cubicBezTo>
                  <a:cubicBezTo>
                    <a:pt x="218" y="847"/>
                    <a:pt x="210" y="847"/>
                    <a:pt x="201" y="847"/>
                  </a:cubicBezTo>
                  <a:close/>
                  <a:moveTo>
                    <a:pt x="138" y="847"/>
                  </a:moveTo>
                  <a:cubicBezTo>
                    <a:pt x="138" y="853"/>
                    <a:pt x="138" y="859"/>
                    <a:pt x="138" y="866"/>
                  </a:cubicBezTo>
                  <a:cubicBezTo>
                    <a:pt x="146" y="866"/>
                    <a:pt x="154" y="866"/>
                    <a:pt x="163" y="866"/>
                  </a:cubicBezTo>
                  <a:cubicBezTo>
                    <a:pt x="163" y="859"/>
                    <a:pt x="163" y="853"/>
                    <a:pt x="163" y="847"/>
                  </a:cubicBezTo>
                  <a:cubicBezTo>
                    <a:pt x="154" y="847"/>
                    <a:pt x="146" y="847"/>
                    <a:pt x="138" y="847"/>
                  </a:cubicBezTo>
                  <a:close/>
                  <a:moveTo>
                    <a:pt x="107" y="847"/>
                  </a:moveTo>
                  <a:cubicBezTo>
                    <a:pt x="107" y="853"/>
                    <a:pt x="107" y="859"/>
                    <a:pt x="107" y="866"/>
                  </a:cubicBezTo>
                  <a:cubicBezTo>
                    <a:pt x="115" y="866"/>
                    <a:pt x="123" y="866"/>
                    <a:pt x="131" y="866"/>
                  </a:cubicBezTo>
                  <a:cubicBezTo>
                    <a:pt x="131" y="859"/>
                    <a:pt x="131" y="853"/>
                    <a:pt x="131" y="847"/>
                  </a:cubicBezTo>
                  <a:cubicBezTo>
                    <a:pt x="123" y="847"/>
                    <a:pt x="115" y="847"/>
                    <a:pt x="107" y="847"/>
                  </a:cubicBezTo>
                  <a:close/>
                  <a:moveTo>
                    <a:pt x="43" y="847"/>
                  </a:moveTo>
                  <a:cubicBezTo>
                    <a:pt x="43" y="853"/>
                    <a:pt x="43" y="859"/>
                    <a:pt x="43" y="866"/>
                  </a:cubicBezTo>
                  <a:cubicBezTo>
                    <a:pt x="51" y="866"/>
                    <a:pt x="60" y="866"/>
                    <a:pt x="68" y="866"/>
                  </a:cubicBezTo>
                  <a:cubicBezTo>
                    <a:pt x="68" y="859"/>
                    <a:pt x="68" y="853"/>
                    <a:pt x="68" y="847"/>
                  </a:cubicBezTo>
                  <a:cubicBezTo>
                    <a:pt x="60" y="847"/>
                    <a:pt x="51" y="847"/>
                    <a:pt x="43" y="847"/>
                  </a:cubicBezTo>
                  <a:close/>
                  <a:moveTo>
                    <a:pt x="75" y="847"/>
                  </a:moveTo>
                  <a:cubicBezTo>
                    <a:pt x="75" y="853"/>
                    <a:pt x="75" y="859"/>
                    <a:pt x="75" y="866"/>
                  </a:cubicBezTo>
                  <a:cubicBezTo>
                    <a:pt x="83" y="866"/>
                    <a:pt x="91" y="866"/>
                    <a:pt x="99" y="866"/>
                  </a:cubicBezTo>
                  <a:cubicBezTo>
                    <a:pt x="99" y="859"/>
                    <a:pt x="99" y="853"/>
                    <a:pt x="99" y="847"/>
                  </a:cubicBezTo>
                  <a:cubicBezTo>
                    <a:pt x="91" y="847"/>
                    <a:pt x="83" y="847"/>
                    <a:pt x="75" y="847"/>
                  </a:cubicBezTo>
                  <a:close/>
                  <a:moveTo>
                    <a:pt x="233" y="883"/>
                  </a:moveTo>
                  <a:cubicBezTo>
                    <a:pt x="233" y="889"/>
                    <a:pt x="233" y="895"/>
                    <a:pt x="233" y="902"/>
                  </a:cubicBezTo>
                  <a:cubicBezTo>
                    <a:pt x="241" y="902"/>
                    <a:pt x="249" y="902"/>
                    <a:pt x="257" y="902"/>
                  </a:cubicBezTo>
                  <a:cubicBezTo>
                    <a:pt x="257" y="895"/>
                    <a:pt x="257" y="889"/>
                    <a:pt x="257" y="883"/>
                  </a:cubicBezTo>
                  <a:cubicBezTo>
                    <a:pt x="249" y="883"/>
                    <a:pt x="241" y="883"/>
                    <a:pt x="233" y="883"/>
                  </a:cubicBezTo>
                  <a:close/>
                  <a:moveTo>
                    <a:pt x="201" y="883"/>
                  </a:moveTo>
                  <a:cubicBezTo>
                    <a:pt x="201" y="889"/>
                    <a:pt x="201" y="895"/>
                    <a:pt x="201" y="902"/>
                  </a:cubicBezTo>
                  <a:cubicBezTo>
                    <a:pt x="210" y="902"/>
                    <a:pt x="218" y="902"/>
                    <a:pt x="226" y="902"/>
                  </a:cubicBezTo>
                  <a:cubicBezTo>
                    <a:pt x="226" y="895"/>
                    <a:pt x="226" y="889"/>
                    <a:pt x="226" y="883"/>
                  </a:cubicBezTo>
                  <a:cubicBezTo>
                    <a:pt x="218" y="883"/>
                    <a:pt x="210" y="883"/>
                    <a:pt x="201" y="883"/>
                  </a:cubicBezTo>
                  <a:close/>
                  <a:moveTo>
                    <a:pt x="170" y="883"/>
                  </a:moveTo>
                  <a:cubicBezTo>
                    <a:pt x="170" y="889"/>
                    <a:pt x="170" y="895"/>
                    <a:pt x="170" y="902"/>
                  </a:cubicBezTo>
                  <a:cubicBezTo>
                    <a:pt x="178" y="902"/>
                    <a:pt x="186" y="902"/>
                    <a:pt x="194" y="902"/>
                  </a:cubicBezTo>
                  <a:cubicBezTo>
                    <a:pt x="194" y="895"/>
                    <a:pt x="194" y="889"/>
                    <a:pt x="194" y="883"/>
                  </a:cubicBezTo>
                  <a:cubicBezTo>
                    <a:pt x="186" y="883"/>
                    <a:pt x="178" y="883"/>
                    <a:pt x="170" y="883"/>
                  </a:cubicBezTo>
                  <a:close/>
                  <a:moveTo>
                    <a:pt x="107" y="883"/>
                  </a:moveTo>
                  <a:cubicBezTo>
                    <a:pt x="107" y="889"/>
                    <a:pt x="107" y="895"/>
                    <a:pt x="107" y="902"/>
                  </a:cubicBezTo>
                  <a:cubicBezTo>
                    <a:pt x="115" y="902"/>
                    <a:pt x="123" y="902"/>
                    <a:pt x="131" y="902"/>
                  </a:cubicBezTo>
                  <a:cubicBezTo>
                    <a:pt x="131" y="895"/>
                    <a:pt x="131" y="889"/>
                    <a:pt x="131" y="883"/>
                  </a:cubicBezTo>
                  <a:cubicBezTo>
                    <a:pt x="123" y="883"/>
                    <a:pt x="115" y="883"/>
                    <a:pt x="107" y="883"/>
                  </a:cubicBezTo>
                  <a:close/>
                  <a:moveTo>
                    <a:pt x="43" y="883"/>
                  </a:moveTo>
                  <a:cubicBezTo>
                    <a:pt x="43" y="889"/>
                    <a:pt x="43" y="895"/>
                    <a:pt x="43" y="902"/>
                  </a:cubicBezTo>
                  <a:cubicBezTo>
                    <a:pt x="51" y="902"/>
                    <a:pt x="60" y="902"/>
                    <a:pt x="68" y="902"/>
                  </a:cubicBezTo>
                  <a:cubicBezTo>
                    <a:pt x="68" y="895"/>
                    <a:pt x="68" y="889"/>
                    <a:pt x="68" y="883"/>
                  </a:cubicBezTo>
                  <a:cubicBezTo>
                    <a:pt x="60" y="883"/>
                    <a:pt x="51" y="883"/>
                    <a:pt x="43" y="883"/>
                  </a:cubicBezTo>
                  <a:close/>
                  <a:moveTo>
                    <a:pt x="75" y="883"/>
                  </a:moveTo>
                  <a:cubicBezTo>
                    <a:pt x="75" y="889"/>
                    <a:pt x="75" y="895"/>
                    <a:pt x="75" y="902"/>
                  </a:cubicBezTo>
                  <a:cubicBezTo>
                    <a:pt x="83" y="902"/>
                    <a:pt x="91" y="902"/>
                    <a:pt x="99" y="902"/>
                  </a:cubicBezTo>
                  <a:cubicBezTo>
                    <a:pt x="99" y="895"/>
                    <a:pt x="99" y="889"/>
                    <a:pt x="99" y="883"/>
                  </a:cubicBezTo>
                  <a:cubicBezTo>
                    <a:pt x="91" y="883"/>
                    <a:pt x="83" y="883"/>
                    <a:pt x="75" y="883"/>
                  </a:cubicBezTo>
                  <a:close/>
                  <a:moveTo>
                    <a:pt x="201" y="57"/>
                  </a:moveTo>
                  <a:cubicBezTo>
                    <a:pt x="201" y="63"/>
                    <a:pt x="201" y="69"/>
                    <a:pt x="201" y="76"/>
                  </a:cubicBezTo>
                  <a:cubicBezTo>
                    <a:pt x="210" y="76"/>
                    <a:pt x="218" y="76"/>
                    <a:pt x="226" y="76"/>
                  </a:cubicBezTo>
                  <a:cubicBezTo>
                    <a:pt x="226" y="69"/>
                    <a:pt x="226" y="63"/>
                    <a:pt x="226" y="57"/>
                  </a:cubicBezTo>
                  <a:cubicBezTo>
                    <a:pt x="218" y="57"/>
                    <a:pt x="210" y="57"/>
                    <a:pt x="201" y="57"/>
                  </a:cubicBezTo>
                  <a:close/>
                  <a:moveTo>
                    <a:pt x="43" y="57"/>
                  </a:moveTo>
                  <a:cubicBezTo>
                    <a:pt x="43" y="76"/>
                    <a:pt x="43" y="76"/>
                    <a:pt x="43" y="76"/>
                  </a:cubicBezTo>
                  <a:cubicBezTo>
                    <a:pt x="68" y="76"/>
                    <a:pt x="68" y="76"/>
                    <a:pt x="68" y="76"/>
                  </a:cubicBezTo>
                  <a:cubicBezTo>
                    <a:pt x="68" y="57"/>
                    <a:pt x="68" y="57"/>
                    <a:pt x="68" y="57"/>
                  </a:cubicBezTo>
                  <a:cubicBezTo>
                    <a:pt x="43" y="57"/>
                    <a:pt x="43" y="57"/>
                    <a:pt x="43" y="57"/>
                  </a:cubicBezTo>
                  <a:close/>
                  <a:moveTo>
                    <a:pt x="75" y="57"/>
                  </a:moveTo>
                  <a:cubicBezTo>
                    <a:pt x="75" y="63"/>
                    <a:pt x="75" y="69"/>
                    <a:pt x="75" y="76"/>
                  </a:cubicBezTo>
                  <a:cubicBezTo>
                    <a:pt x="83" y="76"/>
                    <a:pt x="91" y="76"/>
                    <a:pt x="99" y="76"/>
                  </a:cubicBezTo>
                  <a:cubicBezTo>
                    <a:pt x="99" y="69"/>
                    <a:pt x="99" y="63"/>
                    <a:pt x="99" y="57"/>
                  </a:cubicBezTo>
                  <a:cubicBezTo>
                    <a:pt x="91" y="57"/>
                    <a:pt x="83" y="57"/>
                    <a:pt x="75" y="57"/>
                  </a:cubicBezTo>
                  <a:close/>
                  <a:moveTo>
                    <a:pt x="233" y="919"/>
                  </a:moveTo>
                  <a:cubicBezTo>
                    <a:pt x="233" y="937"/>
                    <a:pt x="233" y="937"/>
                    <a:pt x="233" y="937"/>
                  </a:cubicBezTo>
                  <a:cubicBezTo>
                    <a:pt x="257" y="937"/>
                    <a:pt x="257" y="937"/>
                    <a:pt x="257" y="937"/>
                  </a:cubicBezTo>
                  <a:cubicBezTo>
                    <a:pt x="257" y="919"/>
                    <a:pt x="257" y="919"/>
                    <a:pt x="257" y="919"/>
                  </a:cubicBezTo>
                  <a:cubicBezTo>
                    <a:pt x="233" y="919"/>
                    <a:pt x="233" y="919"/>
                    <a:pt x="233" y="919"/>
                  </a:cubicBezTo>
                  <a:close/>
                  <a:moveTo>
                    <a:pt x="201" y="919"/>
                  </a:moveTo>
                  <a:cubicBezTo>
                    <a:pt x="201" y="925"/>
                    <a:pt x="201" y="931"/>
                    <a:pt x="201" y="937"/>
                  </a:cubicBezTo>
                  <a:cubicBezTo>
                    <a:pt x="210" y="937"/>
                    <a:pt x="218" y="937"/>
                    <a:pt x="226" y="937"/>
                  </a:cubicBezTo>
                  <a:cubicBezTo>
                    <a:pt x="226" y="931"/>
                    <a:pt x="226" y="925"/>
                    <a:pt x="226" y="919"/>
                  </a:cubicBezTo>
                  <a:cubicBezTo>
                    <a:pt x="218" y="919"/>
                    <a:pt x="210" y="919"/>
                    <a:pt x="201" y="919"/>
                  </a:cubicBezTo>
                  <a:close/>
                  <a:moveTo>
                    <a:pt x="170" y="919"/>
                  </a:moveTo>
                  <a:cubicBezTo>
                    <a:pt x="170" y="925"/>
                    <a:pt x="170" y="931"/>
                    <a:pt x="170" y="937"/>
                  </a:cubicBezTo>
                  <a:cubicBezTo>
                    <a:pt x="178" y="937"/>
                    <a:pt x="186" y="937"/>
                    <a:pt x="194" y="937"/>
                  </a:cubicBezTo>
                  <a:cubicBezTo>
                    <a:pt x="194" y="931"/>
                    <a:pt x="194" y="925"/>
                    <a:pt x="194" y="919"/>
                  </a:cubicBezTo>
                  <a:cubicBezTo>
                    <a:pt x="186" y="919"/>
                    <a:pt x="178" y="919"/>
                    <a:pt x="170" y="919"/>
                  </a:cubicBezTo>
                  <a:close/>
                  <a:moveTo>
                    <a:pt x="107" y="919"/>
                  </a:moveTo>
                  <a:cubicBezTo>
                    <a:pt x="107" y="925"/>
                    <a:pt x="107" y="931"/>
                    <a:pt x="107" y="937"/>
                  </a:cubicBezTo>
                  <a:cubicBezTo>
                    <a:pt x="115" y="937"/>
                    <a:pt x="123" y="937"/>
                    <a:pt x="131" y="937"/>
                  </a:cubicBezTo>
                  <a:cubicBezTo>
                    <a:pt x="131" y="931"/>
                    <a:pt x="131" y="925"/>
                    <a:pt x="131" y="919"/>
                  </a:cubicBezTo>
                  <a:cubicBezTo>
                    <a:pt x="123" y="919"/>
                    <a:pt x="115" y="919"/>
                    <a:pt x="107" y="919"/>
                  </a:cubicBezTo>
                  <a:close/>
                  <a:moveTo>
                    <a:pt x="43" y="919"/>
                  </a:moveTo>
                  <a:cubicBezTo>
                    <a:pt x="43" y="937"/>
                    <a:pt x="43" y="937"/>
                    <a:pt x="43" y="937"/>
                  </a:cubicBezTo>
                  <a:cubicBezTo>
                    <a:pt x="68" y="937"/>
                    <a:pt x="68" y="937"/>
                    <a:pt x="68" y="937"/>
                  </a:cubicBezTo>
                  <a:cubicBezTo>
                    <a:pt x="68" y="919"/>
                    <a:pt x="68" y="919"/>
                    <a:pt x="68" y="919"/>
                  </a:cubicBezTo>
                  <a:cubicBezTo>
                    <a:pt x="43" y="919"/>
                    <a:pt x="43" y="919"/>
                    <a:pt x="43" y="919"/>
                  </a:cubicBezTo>
                  <a:close/>
                  <a:moveTo>
                    <a:pt x="75" y="919"/>
                  </a:moveTo>
                  <a:cubicBezTo>
                    <a:pt x="75" y="925"/>
                    <a:pt x="75" y="931"/>
                    <a:pt x="75" y="937"/>
                  </a:cubicBezTo>
                  <a:cubicBezTo>
                    <a:pt x="83" y="937"/>
                    <a:pt x="91" y="937"/>
                    <a:pt x="99" y="937"/>
                  </a:cubicBezTo>
                  <a:cubicBezTo>
                    <a:pt x="99" y="931"/>
                    <a:pt x="99" y="925"/>
                    <a:pt x="99" y="919"/>
                  </a:cubicBezTo>
                  <a:cubicBezTo>
                    <a:pt x="91" y="919"/>
                    <a:pt x="83" y="919"/>
                    <a:pt x="75" y="919"/>
                  </a:cubicBezTo>
                  <a:close/>
                  <a:moveTo>
                    <a:pt x="75" y="93"/>
                  </a:moveTo>
                  <a:cubicBezTo>
                    <a:pt x="75" y="99"/>
                    <a:pt x="75" y="105"/>
                    <a:pt x="75" y="111"/>
                  </a:cubicBezTo>
                  <a:cubicBezTo>
                    <a:pt x="83" y="111"/>
                    <a:pt x="91" y="111"/>
                    <a:pt x="99" y="111"/>
                  </a:cubicBezTo>
                  <a:cubicBezTo>
                    <a:pt x="99" y="105"/>
                    <a:pt x="99" y="99"/>
                    <a:pt x="99" y="93"/>
                  </a:cubicBezTo>
                  <a:cubicBezTo>
                    <a:pt x="91" y="93"/>
                    <a:pt x="83" y="93"/>
                    <a:pt x="7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1" name="iṣľiḋè"/>
            <p:cNvSpPr/>
            <p:nvPr/>
          </p:nvSpPr>
          <p:spPr bwMode="auto">
            <a:xfrm>
              <a:off x="4903788" y="3576638"/>
              <a:ext cx="617538" cy="581025"/>
            </a:xfrm>
            <a:custGeom>
              <a:avLst/>
              <a:gdLst>
                <a:gd name="T0" fmla="*/ 8 w 389"/>
                <a:gd name="T1" fmla="*/ 123 h 366"/>
                <a:gd name="T2" fmla="*/ 212 w 389"/>
                <a:gd name="T3" fmla="*/ 165 h 366"/>
                <a:gd name="T4" fmla="*/ 307 w 389"/>
                <a:gd name="T5" fmla="*/ 204 h 366"/>
                <a:gd name="T6" fmla="*/ 379 w 389"/>
                <a:gd name="T7" fmla="*/ 338 h 366"/>
                <a:gd name="T8" fmla="*/ 389 w 389"/>
                <a:gd name="T9" fmla="*/ 366 h 366"/>
                <a:gd name="T10" fmla="*/ 0 w 389"/>
                <a:gd name="T11" fmla="*/ 338 h 366"/>
                <a:gd name="T12" fmla="*/ 8 w 389"/>
                <a:gd name="T13" fmla="*/ 338 h 366"/>
                <a:gd name="T14" fmla="*/ 308 w 389"/>
                <a:gd name="T15" fmla="*/ 235 h 366"/>
                <a:gd name="T16" fmla="*/ 359 w 389"/>
                <a:gd name="T17" fmla="*/ 223 h 366"/>
                <a:gd name="T18" fmla="*/ 308 w 389"/>
                <a:gd name="T19" fmla="*/ 223 h 366"/>
                <a:gd name="T20" fmla="*/ 40 w 389"/>
                <a:gd name="T21" fmla="*/ 236 h 366"/>
                <a:gd name="T22" fmla="*/ 102 w 389"/>
                <a:gd name="T23" fmla="*/ 224 h 366"/>
                <a:gd name="T24" fmla="*/ 40 w 389"/>
                <a:gd name="T25" fmla="*/ 224 h 366"/>
                <a:gd name="T26" fmla="*/ 40 w 389"/>
                <a:gd name="T27" fmla="*/ 211 h 366"/>
                <a:gd name="T28" fmla="*/ 102 w 389"/>
                <a:gd name="T29" fmla="*/ 200 h 366"/>
                <a:gd name="T30" fmla="*/ 40 w 389"/>
                <a:gd name="T31" fmla="*/ 200 h 366"/>
                <a:gd name="T32" fmla="*/ 40 w 389"/>
                <a:gd name="T33" fmla="*/ 188 h 366"/>
                <a:gd name="T34" fmla="*/ 102 w 389"/>
                <a:gd name="T35" fmla="*/ 176 h 366"/>
                <a:gd name="T36" fmla="*/ 40 w 389"/>
                <a:gd name="T37" fmla="*/ 176 h 366"/>
                <a:gd name="T38" fmla="*/ 40 w 389"/>
                <a:gd name="T39" fmla="*/ 163 h 366"/>
                <a:gd name="T40" fmla="*/ 102 w 389"/>
                <a:gd name="T41" fmla="*/ 152 h 366"/>
                <a:gd name="T42" fmla="*/ 40 w 389"/>
                <a:gd name="T43" fmla="*/ 152 h 366"/>
                <a:gd name="T44" fmla="*/ 212 w 389"/>
                <a:gd name="T45" fmla="*/ 267 h 366"/>
                <a:gd name="T46" fmla="*/ 275 w 389"/>
                <a:gd name="T47" fmla="*/ 256 h 366"/>
                <a:gd name="T48" fmla="*/ 212 w 389"/>
                <a:gd name="T49" fmla="*/ 256 h 366"/>
                <a:gd name="T50" fmla="*/ 212 w 389"/>
                <a:gd name="T51" fmla="*/ 243 h 366"/>
                <a:gd name="T52" fmla="*/ 275 w 389"/>
                <a:gd name="T53" fmla="*/ 232 h 366"/>
                <a:gd name="T54" fmla="*/ 212 w 389"/>
                <a:gd name="T55" fmla="*/ 232 h 366"/>
                <a:gd name="T56" fmla="*/ 212 w 389"/>
                <a:gd name="T57" fmla="*/ 219 h 366"/>
                <a:gd name="T58" fmla="*/ 275 w 389"/>
                <a:gd name="T59" fmla="*/ 208 h 366"/>
                <a:gd name="T60" fmla="*/ 212 w 389"/>
                <a:gd name="T61" fmla="*/ 208 h 366"/>
                <a:gd name="T62" fmla="*/ 212 w 389"/>
                <a:gd name="T63" fmla="*/ 195 h 366"/>
                <a:gd name="T64" fmla="*/ 275 w 389"/>
                <a:gd name="T65" fmla="*/ 184 h 366"/>
                <a:gd name="T66" fmla="*/ 212 w 389"/>
                <a:gd name="T67" fmla="*/ 184 h 366"/>
                <a:gd name="T68" fmla="*/ 308 w 389"/>
                <a:gd name="T69" fmla="*/ 307 h 366"/>
                <a:gd name="T70" fmla="*/ 359 w 389"/>
                <a:gd name="T71" fmla="*/ 296 h 366"/>
                <a:gd name="T72" fmla="*/ 308 w 389"/>
                <a:gd name="T73" fmla="*/ 296 h 366"/>
                <a:gd name="T74" fmla="*/ 308 w 389"/>
                <a:gd name="T75" fmla="*/ 283 h 366"/>
                <a:gd name="T76" fmla="*/ 359 w 389"/>
                <a:gd name="T77" fmla="*/ 271 h 366"/>
                <a:gd name="T78" fmla="*/ 308 w 389"/>
                <a:gd name="T79" fmla="*/ 271 h 366"/>
                <a:gd name="T80" fmla="*/ 308 w 389"/>
                <a:gd name="T81" fmla="*/ 259 h 366"/>
                <a:gd name="T82" fmla="*/ 359 w 389"/>
                <a:gd name="T83" fmla="*/ 248 h 366"/>
                <a:gd name="T84" fmla="*/ 308 w 389"/>
                <a:gd name="T85" fmla="*/ 248 h 366"/>
                <a:gd name="T86" fmla="*/ 361 w 389"/>
                <a:gd name="T87" fmla="*/ 84 h 366"/>
                <a:gd name="T88" fmla="*/ 317 w 389"/>
                <a:gd name="T89" fmla="*/ 195 h 366"/>
                <a:gd name="T90" fmla="*/ 369 w 389"/>
                <a:gd name="T91" fmla="*/ 195 h 366"/>
                <a:gd name="T92" fmla="*/ 280 w 389"/>
                <a:gd name="T93" fmla="*/ 43 h 366"/>
                <a:gd name="T94" fmla="*/ 222 w 389"/>
                <a:gd name="T95" fmla="*/ 154 h 366"/>
                <a:gd name="T96" fmla="*/ 290 w 389"/>
                <a:gd name="T97" fmla="*/ 154 h 366"/>
                <a:gd name="T98" fmla="*/ 37 w 389"/>
                <a:gd name="T99" fmla="*/ 110 h 366"/>
                <a:gd name="T100" fmla="*/ 108 w 389"/>
                <a:gd name="T10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 h="366">
                  <a:moveTo>
                    <a:pt x="8" y="338"/>
                  </a:moveTo>
                  <a:lnTo>
                    <a:pt x="8" y="123"/>
                  </a:lnTo>
                  <a:lnTo>
                    <a:pt x="212" y="123"/>
                  </a:lnTo>
                  <a:lnTo>
                    <a:pt x="212" y="165"/>
                  </a:lnTo>
                  <a:lnTo>
                    <a:pt x="307" y="165"/>
                  </a:lnTo>
                  <a:lnTo>
                    <a:pt x="307" y="204"/>
                  </a:lnTo>
                  <a:lnTo>
                    <a:pt x="379" y="204"/>
                  </a:lnTo>
                  <a:lnTo>
                    <a:pt x="379" y="338"/>
                  </a:lnTo>
                  <a:lnTo>
                    <a:pt x="389" y="338"/>
                  </a:lnTo>
                  <a:lnTo>
                    <a:pt x="389" y="366"/>
                  </a:lnTo>
                  <a:lnTo>
                    <a:pt x="0" y="366"/>
                  </a:lnTo>
                  <a:lnTo>
                    <a:pt x="0" y="338"/>
                  </a:lnTo>
                  <a:lnTo>
                    <a:pt x="8" y="338"/>
                  </a:lnTo>
                  <a:lnTo>
                    <a:pt x="8" y="338"/>
                  </a:lnTo>
                  <a:close/>
                  <a:moveTo>
                    <a:pt x="308" y="223"/>
                  </a:moveTo>
                  <a:lnTo>
                    <a:pt x="308" y="235"/>
                  </a:lnTo>
                  <a:lnTo>
                    <a:pt x="359" y="235"/>
                  </a:lnTo>
                  <a:lnTo>
                    <a:pt x="359" y="223"/>
                  </a:lnTo>
                  <a:lnTo>
                    <a:pt x="308" y="223"/>
                  </a:lnTo>
                  <a:lnTo>
                    <a:pt x="308" y="223"/>
                  </a:lnTo>
                  <a:close/>
                  <a:moveTo>
                    <a:pt x="40" y="224"/>
                  </a:moveTo>
                  <a:lnTo>
                    <a:pt x="40" y="236"/>
                  </a:lnTo>
                  <a:lnTo>
                    <a:pt x="102" y="236"/>
                  </a:lnTo>
                  <a:lnTo>
                    <a:pt x="102" y="224"/>
                  </a:lnTo>
                  <a:lnTo>
                    <a:pt x="40" y="224"/>
                  </a:lnTo>
                  <a:lnTo>
                    <a:pt x="40" y="224"/>
                  </a:lnTo>
                  <a:close/>
                  <a:moveTo>
                    <a:pt x="40" y="200"/>
                  </a:moveTo>
                  <a:lnTo>
                    <a:pt x="40" y="211"/>
                  </a:lnTo>
                  <a:lnTo>
                    <a:pt x="102" y="211"/>
                  </a:lnTo>
                  <a:lnTo>
                    <a:pt x="102" y="200"/>
                  </a:lnTo>
                  <a:lnTo>
                    <a:pt x="40" y="200"/>
                  </a:lnTo>
                  <a:lnTo>
                    <a:pt x="40" y="200"/>
                  </a:lnTo>
                  <a:close/>
                  <a:moveTo>
                    <a:pt x="40" y="176"/>
                  </a:moveTo>
                  <a:lnTo>
                    <a:pt x="40" y="188"/>
                  </a:lnTo>
                  <a:lnTo>
                    <a:pt x="102" y="188"/>
                  </a:lnTo>
                  <a:lnTo>
                    <a:pt x="102" y="176"/>
                  </a:lnTo>
                  <a:lnTo>
                    <a:pt x="40" y="176"/>
                  </a:lnTo>
                  <a:lnTo>
                    <a:pt x="40" y="176"/>
                  </a:lnTo>
                  <a:close/>
                  <a:moveTo>
                    <a:pt x="40" y="152"/>
                  </a:moveTo>
                  <a:lnTo>
                    <a:pt x="40" y="163"/>
                  </a:lnTo>
                  <a:lnTo>
                    <a:pt x="102" y="163"/>
                  </a:lnTo>
                  <a:lnTo>
                    <a:pt x="102" y="152"/>
                  </a:lnTo>
                  <a:lnTo>
                    <a:pt x="40" y="152"/>
                  </a:lnTo>
                  <a:lnTo>
                    <a:pt x="40" y="152"/>
                  </a:lnTo>
                  <a:close/>
                  <a:moveTo>
                    <a:pt x="212" y="256"/>
                  </a:moveTo>
                  <a:lnTo>
                    <a:pt x="212" y="267"/>
                  </a:lnTo>
                  <a:lnTo>
                    <a:pt x="275" y="267"/>
                  </a:lnTo>
                  <a:lnTo>
                    <a:pt x="275" y="256"/>
                  </a:lnTo>
                  <a:lnTo>
                    <a:pt x="212" y="256"/>
                  </a:lnTo>
                  <a:lnTo>
                    <a:pt x="212" y="256"/>
                  </a:lnTo>
                  <a:close/>
                  <a:moveTo>
                    <a:pt x="212" y="232"/>
                  </a:moveTo>
                  <a:lnTo>
                    <a:pt x="212" y="243"/>
                  </a:lnTo>
                  <a:lnTo>
                    <a:pt x="275" y="243"/>
                  </a:lnTo>
                  <a:lnTo>
                    <a:pt x="275" y="232"/>
                  </a:lnTo>
                  <a:lnTo>
                    <a:pt x="212" y="232"/>
                  </a:lnTo>
                  <a:lnTo>
                    <a:pt x="212" y="232"/>
                  </a:lnTo>
                  <a:close/>
                  <a:moveTo>
                    <a:pt x="212" y="208"/>
                  </a:moveTo>
                  <a:lnTo>
                    <a:pt x="212" y="219"/>
                  </a:lnTo>
                  <a:lnTo>
                    <a:pt x="275" y="219"/>
                  </a:lnTo>
                  <a:lnTo>
                    <a:pt x="275" y="208"/>
                  </a:lnTo>
                  <a:lnTo>
                    <a:pt x="212" y="208"/>
                  </a:lnTo>
                  <a:lnTo>
                    <a:pt x="212" y="208"/>
                  </a:lnTo>
                  <a:close/>
                  <a:moveTo>
                    <a:pt x="212" y="184"/>
                  </a:moveTo>
                  <a:lnTo>
                    <a:pt x="212" y="195"/>
                  </a:lnTo>
                  <a:lnTo>
                    <a:pt x="275" y="195"/>
                  </a:lnTo>
                  <a:lnTo>
                    <a:pt x="275" y="184"/>
                  </a:lnTo>
                  <a:lnTo>
                    <a:pt x="212" y="184"/>
                  </a:lnTo>
                  <a:lnTo>
                    <a:pt x="212" y="184"/>
                  </a:lnTo>
                  <a:close/>
                  <a:moveTo>
                    <a:pt x="308" y="296"/>
                  </a:moveTo>
                  <a:lnTo>
                    <a:pt x="308" y="307"/>
                  </a:lnTo>
                  <a:lnTo>
                    <a:pt x="359" y="307"/>
                  </a:lnTo>
                  <a:lnTo>
                    <a:pt x="359" y="296"/>
                  </a:lnTo>
                  <a:lnTo>
                    <a:pt x="308" y="296"/>
                  </a:lnTo>
                  <a:lnTo>
                    <a:pt x="308" y="296"/>
                  </a:lnTo>
                  <a:close/>
                  <a:moveTo>
                    <a:pt x="308" y="271"/>
                  </a:moveTo>
                  <a:lnTo>
                    <a:pt x="308" y="283"/>
                  </a:lnTo>
                  <a:lnTo>
                    <a:pt x="359" y="283"/>
                  </a:lnTo>
                  <a:lnTo>
                    <a:pt x="359" y="271"/>
                  </a:lnTo>
                  <a:lnTo>
                    <a:pt x="308" y="271"/>
                  </a:lnTo>
                  <a:lnTo>
                    <a:pt x="308" y="271"/>
                  </a:lnTo>
                  <a:close/>
                  <a:moveTo>
                    <a:pt x="308" y="248"/>
                  </a:moveTo>
                  <a:lnTo>
                    <a:pt x="308" y="259"/>
                  </a:lnTo>
                  <a:lnTo>
                    <a:pt x="359" y="259"/>
                  </a:lnTo>
                  <a:lnTo>
                    <a:pt x="359" y="248"/>
                  </a:lnTo>
                  <a:lnTo>
                    <a:pt x="308" y="248"/>
                  </a:lnTo>
                  <a:lnTo>
                    <a:pt x="308" y="248"/>
                  </a:lnTo>
                  <a:close/>
                  <a:moveTo>
                    <a:pt x="369" y="195"/>
                  </a:moveTo>
                  <a:lnTo>
                    <a:pt x="361" y="84"/>
                  </a:lnTo>
                  <a:lnTo>
                    <a:pt x="326" y="84"/>
                  </a:lnTo>
                  <a:lnTo>
                    <a:pt x="317" y="195"/>
                  </a:lnTo>
                  <a:lnTo>
                    <a:pt x="369" y="195"/>
                  </a:lnTo>
                  <a:lnTo>
                    <a:pt x="369" y="195"/>
                  </a:lnTo>
                  <a:close/>
                  <a:moveTo>
                    <a:pt x="290" y="154"/>
                  </a:moveTo>
                  <a:lnTo>
                    <a:pt x="280" y="43"/>
                  </a:lnTo>
                  <a:lnTo>
                    <a:pt x="233" y="43"/>
                  </a:lnTo>
                  <a:lnTo>
                    <a:pt x="222" y="154"/>
                  </a:lnTo>
                  <a:lnTo>
                    <a:pt x="290" y="154"/>
                  </a:lnTo>
                  <a:lnTo>
                    <a:pt x="290" y="154"/>
                  </a:lnTo>
                  <a:close/>
                  <a:moveTo>
                    <a:pt x="120" y="110"/>
                  </a:moveTo>
                  <a:lnTo>
                    <a:pt x="37" y="110"/>
                  </a:lnTo>
                  <a:lnTo>
                    <a:pt x="52" y="0"/>
                  </a:lnTo>
                  <a:lnTo>
                    <a:pt x="108" y="0"/>
                  </a:lnTo>
                  <a:lnTo>
                    <a:pt x="12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ïSḻíḍe"/>
            <p:cNvSpPr/>
            <p:nvPr/>
          </p:nvSpPr>
          <p:spPr bwMode="auto">
            <a:xfrm>
              <a:off x="6911975" y="3106738"/>
              <a:ext cx="277813" cy="1052513"/>
            </a:xfrm>
            <a:custGeom>
              <a:avLst/>
              <a:gdLst>
                <a:gd name="T0" fmla="*/ 44 w 172"/>
                <a:gd name="T1" fmla="*/ 0 h 650"/>
                <a:gd name="T2" fmla="*/ 172 w 172"/>
                <a:gd name="T3" fmla="*/ 63 h 650"/>
                <a:gd name="T4" fmla="*/ 0 w 172"/>
                <a:gd name="T5" fmla="*/ 2 h 650"/>
                <a:gd name="T6" fmla="*/ 104 w 172"/>
                <a:gd name="T7" fmla="*/ 606 h 650"/>
                <a:gd name="T8" fmla="*/ 112 w 172"/>
                <a:gd name="T9" fmla="*/ 594 h 650"/>
                <a:gd name="T10" fmla="*/ 151 w 172"/>
                <a:gd name="T11" fmla="*/ 594 h 650"/>
                <a:gd name="T12" fmla="*/ 19 w 172"/>
                <a:gd name="T13" fmla="*/ 606 h 650"/>
                <a:gd name="T14" fmla="*/ 19 w 172"/>
                <a:gd name="T15" fmla="*/ 594 h 650"/>
                <a:gd name="T16" fmla="*/ 104 w 172"/>
                <a:gd name="T17" fmla="*/ 565 h 650"/>
                <a:gd name="T18" fmla="*/ 112 w 172"/>
                <a:gd name="T19" fmla="*/ 552 h 650"/>
                <a:gd name="T20" fmla="*/ 151 w 172"/>
                <a:gd name="T21" fmla="*/ 552 h 650"/>
                <a:gd name="T22" fmla="*/ 65 w 172"/>
                <a:gd name="T23" fmla="*/ 523 h 650"/>
                <a:gd name="T24" fmla="*/ 65 w 172"/>
                <a:gd name="T25" fmla="*/ 511 h 650"/>
                <a:gd name="T26" fmla="*/ 151 w 172"/>
                <a:gd name="T27" fmla="*/ 523 h 650"/>
                <a:gd name="T28" fmla="*/ 65 w 172"/>
                <a:gd name="T29" fmla="*/ 469 h 650"/>
                <a:gd name="T30" fmla="*/ 104 w 172"/>
                <a:gd name="T31" fmla="*/ 469 h 650"/>
                <a:gd name="T32" fmla="*/ 112 w 172"/>
                <a:gd name="T33" fmla="*/ 482 h 650"/>
                <a:gd name="T34" fmla="*/ 112 w 172"/>
                <a:gd name="T35" fmla="*/ 469 h 650"/>
                <a:gd name="T36" fmla="*/ 57 w 172"/>
                <a:gd name="T37" fmla="*/ 482 h 650"/>
                <a:gd name="T38" fmla="*/ 112 w 172"/>
                <a:gd name="T39" fmla="*/ 428 h 650"/>
                <a:gd name="T40" fmla="*/ 151 w 172"/>
                <a:gd name="T41" fmla="*/ 428 h 650"/>
                <a:gd name="T42" fmla="*/ 19 w 172"/>
                <a:gd name="T43" fmla="*/ 440 h 650"/>
                <a:gd name="T44" fmla="*/ 19 w 172"/>
                <a:gd name="T45" fmla="*/ 428 h 650"/>
                <a:gd name="T46" fmla="*/ 104 w 172"/>
                <a:gd name="T47" fmla="*/ 399 h 650"/>
                <a:gd name="T48" fmla="*/ 112 w 172"/>
                <a:gd name="T49" fmla="*/ 386 h 650"/>
                <a:gd name="T50" fmla="*/ 151 w 172"/>
                <a:gd name="T51" fmla="*/ 386 h 650"/>
                <a:gd name="T52" fmla="*/ 19 w 172"/>
                <a:gd name="T53" fmla="*/ 399 h 650"/>
                <a:gd name="T54" fmla="*/ 19 w 172"/>
                <a:gd name="T55" fmla="*/ 386 h 650"/>
                <a:gd name="T56" fmla="*/ 104 w 172"/>
                <a:gd name="T57" fmla="*/ 357 h 650"/>
                <a:gd name="T58" fmla="*/ 19 w 172"/>
                <a:gd name="T59" fmla="*/ 345 h 650"/>
                <a:gd name="T60" fmla="*/ 57 w 172"/>
                <a:gd name="T61" fmla="*/ 345 h 650"/>
                <a:gd name="T62" fmla="*/ 65 w 172"/>
                <a:gd name="T63" fmla="*/ 316 h 650"/>
                <a:gd name="T64" fmla="*/ 65 w 172"/>
                <a:gd name="T65" fmla="*/ 303 h 650"/>
                <a:gd name="T66" fmla="*/ 151 w 172"/>
                <a:gd name="T67" fmla="*/ 316 h 650"/>
                <a:gd name="T68" fmla="*/ 19 w 172"/>
                <a:gd name="T69" fmla="*/ 303 h 650"/>
                <a:gd name="T70" fmla="*/ 57 w 172"/>
                <a:gd name="T71" fmla="*/ 303 h 650"/>
                <a:gd name="T72" fmla="*/ 65 w 172"/>
                <a:gd name="T73" fmla="*/ 274 h 650"/>
                <a:gd name="T74" fmla="*/ 65 w 172"/>
                <a:gd name="T75" fmla="*/ 262 h 650"/>
                <a:gd name="T76" fmla="*/ 57 w 172"/>
                <a:gd name="T77" fmla="*/ 274 h 650"/>
                <a:gd name="T78" fmla="*/ 65 w 172"/>
                <a:gd name="T79" fmla="*/ 220 h 650"/>
                <a:gd name="T80" fmla="*/ 104 w 172"/>
                <a:gd name="T81" fmla="*/ 220 h 650"/>
                <a:gd name="T82" fmla="*/ 112 w 172"/>
                <a:gd name="T83" fmla="*/ 233 h 650"/>
                <a:gd name="T84" fmla="*/ 112 w 172"/>
                <a:gd name="T85" fmla="*/ 220 h 650"/>
                <a:gd name="T86" fmla="*/ 57 w 172"/>
                <a:gd name="T87" fmla="*/ 233 h 650"/>
                <a:gd name="T88" fmla="*/ 112 w 172"/>
                <a:gd name="T89" fmla="*/ 179 h 650"/>
                <a:gd name="T90" fmla="*/ 151 w 172"/>
                <a:gd name="T91" fmla="*/ 179 h 650"/>
                <a:gd name="T92" fmla="*/ 19 w 172"/>
                <a:gd name="T93" fmla="*/ 191 h 650"/>
                <a:gd name="T94" fmla="*/ 19 w 172"/>
                <a:gd name="T95" fmla="*/ 179 h 650"/>
                <a:gd name="T96" fmla="*/ 104 w 172"/>
                <a:gd name="T97" fmla="*/ 150 h 650"/>
                <a:gd name="T98" fmla="*/ 112 w 172"/>
                <a:gd name="T99" fmla="*/ 137 h 650"/>
                <a:gd name="T100" fmla="*/ 151 w 172"/>
                <a:gd name="T101" fmla="*/ 137 h 650"/>
                <a:gd name="T102" fmla="*/ 19 w 172"/>
                <a:gd name="T103" fmla="*/ 150 h 650"/>
                <a:gd name="T104" fmla="*/ 19 w 172"/>
                <a:gd name="T105" fmla="*/ 137 h 650"/>
                <a:gd name="T106" fmla="*/ 104 w 172"/>
                <a:gd name="T107" fmla="*/ 108 h 650"/>
                <a:gd name="T108" fmla="*/ 112 w 172"/>
                <a:gd name="T109" fmla="*/ 96 h 650"/>
                <a:gd name="T110" fmla="*/ 151 w 172"/>
                <a:gd name="T111" fmla="*/ 9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650">
                  <a:moveTo>
                    <a:pt x="0" y="2"/>
                  </a:moveTo>
                  <a:cubicBezTo>
                    <a:pt x="44" y="17"/>
                    <a:pt x="44" y="17"/>
                    <a:pt x="44" y="17"/>
                  </a:cubicBezTo>
                  <a:cubicBezTo>
                    <a:pt x="44" y="0"/>
                    <a:pt x="44" y="0"/>
                    <a:pt x="44" y="0"/>
                  </a:cubicBezTo>
                  <a:cubicBezTo>
                    <a:pt x="133" y="0"/>
                    <a:pt x="133" y="0"/>
                    <a:pt x="133" y="0"/>
                  </a:cubicBezTo>
                  <a:cubicBezTo>
                    <a:pt x="133" y="49"/>
                    <a:pt x="133" y="49"/>
                    <a:pt x="133" y="49"/>
                  </a:cubicBezTo>
                  <a:cubicBezTo>
                    <a:pt x="172" y="63"/>
                    <a:pt x="172" y="63"/>
                    <a:pt x="172" y="63"/>
                  </a:cubicBezTo>
                  <a:cubicBezTo>
                    <a:pt x="172" y="650"/>
                    <a:pt x="172" y="650"/>
                    <a:pt x="172" y="650"/>
                  </a:cubicBezTo>
                  <a:cubicBezTo>
                    <a:pt x="0" y="650"/>
                    <a:pt x="0" y="650"/>
                    <a:pt x="0" y="650"/>
                  </a:cubicBezTo>
                  <a:cubicBezTo>
                    <a:pt x="0" y="2"/>
                    <a:pt x="0" y="2"/>
                    <a:pt x="0" y="2"/>
                  </a:cubicBezTo>
                  <a:close/>
                  <a:moveTo>
                    <a:pt x="65" y="594"/>
                  </a:moveTo>
                  <a:cubicBezTo>
                    <a:pt x="65" y="606"/>
                    <a:pt x="65" y="606"/>
                    <a:pt x="65" y="606"/>
                  </a:cubicBezTo>
                  <a:cubicBezTo>
                    <a:pt x="104" y="606"/>
                    <a:pt x="104" y="606"/>
                    <a:pt x="104" y="606"/>
                  </a:cubicBezTo>
                  <a:cubicBezTo>
                    <a:pt x="104" y="594"/>
                    <a:pt x="104" y="594"/>
                    <a:pt x="104" y="594"/>
                  </a:cubicBezTo>
                  <a:cubicBezTo>
                    <a:pt x="65" y="594"/>
                    <a:pt x="65" y="594"/>
                    <a:pt x="65" y="594"/>
                  </a:cubicBezTo>
                  <a:close/>
                  <a:moveTo>
                    <a:pt x="112" y="594"/>
                  </a:moveTo>
                  <a:cubicBezTo>
                    <a:pt x="112" y="606"/>
                    <a:pt x="112" y="606"/>
                    <a:pt x="112" y="606"/>
                  </a:cubicBezTo>
                  <a:cubicBezTo>
                    <a:pt x="151" y="606"/>
                    <a:pt x="151" y="606"/>
                    <a:pt x="151" y="606"/>
                  </a:cubicBezTo>
                  <a:cubicBezTo>
                    <a:pt x="151" y="594"/>
                    <a:pt x="151" y="594"/>
                    <a:pt x="151" y="594"/>
                  </a:cubicBezTo>
                  <a:cubicBezTo>
                    <a:pt x="112" y="594"/>
                    <a:pt x="112" y="594"/>
                    <a:pt x="112" y="594"/>
                  </a:cubicBezTo>
                  <a:close/>
                  <a:moveTo>
                    <a:pt x="19" y="594"/>
                  </a:moveTo>
                  <a:cubicBezTo>
                    <a:pt x="19" y="606"/>
                    <a:pt x="19" y="606"/>
                    <a:pt x="19" y="606"/>
                  </a:cubicBezTo>
                  <a:cubicBezTo>
                    <a:pt x="57" y="606"/>
                    <a:pt x="57" y="606"/>
                    <a:pt x="57" y="606"/>
                  </a:cubicBezTo>
                  <a:cubicBezTo>
                    <a:pt x="57" y="594"/>
                    <a:pt x="57" y="594"/>
                    <a:pt x="57" y="594"/>
                  </a:cubicBezTo>
                  <a:cubicBezTo>
                    <a:pt x="19" y="594"/>
                    <a:pt x="19" y="594"/>
                    <a:pt x="19" y="594"/>
                  </a:cubicBezTo>
                  <a:close/>
                  <a:moveTo>
                    <a:pt x="65" y="552"/>
                  </a:moveTo>
                  <a:cubicBezTo>
                    <a:pt x="65" y="556"/>
                    <a:pt x="65" y="560"/>
                    <a:pt x="65" y="565"/>
                  </a:cubicBezTo>
                  <a:cubicBezTo>
                    <a:pt x="78" y="565"/>
                    <a:pt x="91" y="565"/>
                    <a:pt x="104" y="565"/>
                  </a:cubicBezTo>
                  <a:cubicBezTo>
                    <a:pt x="104" y="560"/>
                    <a:pt x="104" y="556"/>
                    <a:pt x="104" y="552"/>
                  </a:cubicBezTo>
                  <a:cubicBezTo>
                    <a:pt x="91" y="552"/>
                    <a:pt x="78" y="552"/>
                    <a:pt x="65" y="552"/>
                  </a:cubicBezTo>
                  <a:close/>
                  <a:moveTo>
                    <a:pt x="112" y="552"/>
                  </a:moveTo>
                  <a:cubicBezTo>
                    <a:pt x="112" y="556"/>
                    <a:pt x="112" y="560"/>
                    <a:pt x="112" y="565"/>
                  </a:cubicBezTo>
                  <a:cubicBezTo>
                    <a:pt x="125" y="565"/>
                    <a:pt x="138" y="565"/>
                    <a:pt x="151" y="565"/>
                  </a:cubicBezTo>
                  <a:cubicBezTo>
                    <a:pt x="151" y="560"/>
                    <a:pt x="151" y="556"/>
                    <a:pt x="151" y="552"/>
                  </a:cubicBezTo>
                  <a:cubicBezTo>
                    <a:pt x="138" y="552"/>
                    <a:pt x="125" y="552"/>
                    <a:pt x="112" y="552"/>
                  </a:cubicBezTo>
                  <a:close/>
                  <a:moveTo>
                    <a:pt x="65" y="511"/>
                  </a:moveTo>
                  <a:cubicBezTo>
                    <a:pt x="65" y="515"/>
                    <a:pt x="65" y="519"/>
                    <a:pt x="65" y="523"/>
                  </a:cubicBezTo>
                  <a:cubicBezTo>
                    <a:pt x="78" y="523"/>
                    <a:pt x="91" y="523"/>
                    <a:pt x="104" y="523"/>
                  </a:cubicBezTo>
                  <a:cubicBezTo>
                    <a:pt x="104" y="519"/>
                    <a:pt x="104" y="515"/>
                    <a:pt x="104" y="511"/>
                  </a:cubicBezTo>
                  <a:cubicBezTo>
                    <a:pt x="91" y="511"/>
                    <a:pt x="78" y="511"/>
                    <a:pt x="65" y="511"/>
                  </a:cubicBezTo>
                  <a:close/>
                  <a:moveTo>
                    <a:pt x="112" y="511"/>
                  </a:moveTo>
                  <a:cubicBezTo>
                    <a:pt x="112" y="515"/>
                    <a:pt x="112" y="519"/>
                    <a:pt x="112" y="523"/>
                  </a:cubicBezTo>
                  <a:cubicBezTo>
                    <a:pt x="125" y="523"/>
                    <a:pt x="138" y="523"/>
                    <a:pt x="151" y="523"/>
                  </a:cubicBezTo>
                  <a:cubicBezTo>
                    <a:pt x="151" y="519"/>
                    <a:pt x="151" y="515"/>
                    <a:pt x="151" y="511"/>
                  </a:cubicBezTo>
                  <a:cubicBezTo>
                    <a:pt x="138" y="511"/>
                    <a:pt x="125" y="511"/>
                    <a:pt x="112" y="511"/>
                  </a:cubicBezTo>
                  <a:close/>
                  <a:moveTo>
                    <a:pt x="65" y="469"/>
                  </a:moveTo>
                  <a:cubicBezTo>
                    <a:pt x="65" y="473"/>
                    <a:pt x="65" y="478"/>
                    <a:pt x="65" y="482"/>
                  </a:cubicBezTo>
                  <a:cubicBezTo>
                    <a:pt x="78" y="482"/>
                    <a:pt x="91" y="482"/>
                    <a:pt x="104" y="482"/>
                  </a:cubicBezTo>
                  <a:cubicBezTo>
                    <a:pt x="104" y="478"/>
                    <a:pt x="104" y="473"/>
                    <a:pt x="104" y="469"/>
                  </a:cubicBezTo>
                  <a:cubicBezTo>
                    <a:pt x="91" y="469"/>
                    <a:pt x="78" y="469"/>
                    <a:pt x="65" y="469"/>
                  </a:cubicBezTo>
                  <a:close/>
                  <a:moveTo>
                    <a:pt x="112" y="469"/>
                  </a:moveTo>
                  <a:cubicBezTo>
                    <a:pt x="112" y="473"/>
                    <a:pt x="112" y="478"/>
                    <a:pt x="112" y="482"/>
                  </a:cubicBezTo>
                  <a:cubicBezTo>
                    <a:pt x="125" y="482"/>
                    <a:pt x="138" y="482"/>
                    <a:pt x="151" y="482"/>
                  </a:cubicBezTo>
                  <a:cubicBezTo>
                    <a:pt x="151" y="478"/>
                    <a:pt x="151" y="473"/>
                    <a:pt x="151" y="469"/>
                  </a:cubicBezTo>
                  <a:cubicBezTo>
                    <a:pt x="138" y="469"/>
                    <a:pt x="125" y="469"/>
                    <a:pt x="112" y="469"/>
                  </a:cubicBezTo>
                  <a:close/>
                  <a:moveTo>
                    <a:pt x="19" y="469"/>
                  </a:moveTo>
                  <a:cubicBezTo>
                    <a:pt x="19" y="473"/>
                    <a:pt x="19" y="478"/>
                    <a:pt x="19" y="482"/>
                  </a:cubicBezTo>
                  <a:cubicBezTo>
                    <a:pt x="31" y="482"/>
                    <a:pt x="44" y="482"/>
                    <a:pt x="57" y="482"/>
                  </a:cubicBezTo>
                  <a:cubicBezTo>
                    <a:pt x="57" y="478"/>
                    <a:pt x="57" y="473"/>
                    <a:pt x="57" y="469"/>
                  </a:cubicBezTo>
                  <a:cubicBezTo>
                    <a:pt x="44" y="469"/>
                    <a:pt x="31" y="469"/>
                    <a:pt x="19" y="469"/>
                  </a:cubicBezTo>
                  <a:close/>
                  <a:moveTo>
                    <a:pt x="112" y="428"/>
                  </a:moveTo>
                  <a:cubicBezTo>
                    <a:pt x="112" y="432"/>
                    <a:pt x="112" y="436"/>
                    <a:pt x="112" y="440"/>
                  </a:cubicBezTo>
                  <a:cubicBezTo>
                    <a:pt x="125" y="440"/>
                    <a:pt x="138" y="440"/>
                    <a:pt x="151" y="440"/>
                  </a:cubicBezTo>
                  <a:cubicBezTo>
                    <a:pt x="151" y="436"/>
                    <a:pt x="151" y="432"/>
                    <a:pt x="151" y="428"/>
                  </a:cubicBezTo>
                  <a:cubicBezTo>
                    <a:pt x="138" y="428"/>
                    <a:pt x="125" y="428"/>
                    <a:pt x="112" y="428"/>
                  </a:cubicBezTo>
                  <a:close/>
                  <a:moveTo>
                    <a:pt x="19" y="428"/>
                  </a:moveTo>
                  <a:cubicBezTo>
                    <a:pt x="19" y="432"/>
                    <a:pt x="19" y="436"/>
                    <a:pt x="19" y="440"/>
                  </a:cubicBezTo>
                  <a:cubicBezTo>
                    <a:pt x="31" y="440"/>
                    <a:pt x="44" y="440"/>
                    <a:pt x="57" y="440"/>
                  </a:cubicBezTo>
                  <a:cubicBezTo>
                    <a:pt x="57" y="436"/>
                    <a:pt x="57" y="432"/>
                    <a:pt x="57" y="428"/>
                  </a:cubicBezTo>
                  <a:cubicBezTo>
                    <a:pt x="44" y="428"/>
                    <a:pt x="31" y="428"/>
                    <a:pt x="19" y="428"/>
                  </a:cubicBezTo>
                  <a:close/>
                  <a:moveTo>
                    <a:pt x="65" y="386"/>
                  </a:moveTo>
                  <a:cubicBezTo>
                    <a:pt x="65" y="390"/>
                    <a:pt x="65" y="395"/>
                    <a:pt x="65" y="399"/>
                  </a:cubicBezTo>
                  <a:cubicBezTo>
                    <a:pt x="78" y="399"/>
                    <a:pt x="91" y="399"/>
                    <a:pt x="104" y="399"/>
                  </a:cubicBezTo>
                  <a:cubicBezTo>
                    <a:pt x="104" y="395"/>
                    <a:pt x="104" y="390"/>
                    <a:pt x="104" y="386"/>
                  </a:cubicBezTo>
                  <a:cubicBezTo>
                    <a:pt x="91" y="386"/>
                    <a:pt x="78" y="386"/>
                    <a:pt x="65" y="386"/>
                  </a:cubicBezTo>
                  <a:close/>
                  <a:moveTo>
                    <a:pt x="112" y="386"/>
                  </a:moveTo>
                  <a:cubicBezTo>
                    <a:pt x="112" y="390"/>
                    <a:pt x="112" y="395"/>
                    <a:pt x="112" y="399"/>
                  </a:cubicBezTo>
                  <a:cubicBezTo>
                    <a:pt x="125" y="399"/>
                    <a:pt x="138" y="399"/>
                    <a:pt x="151" y="399"/>
                  </a:cubicBezTo>
                  <a:cubicBezTo>
                    <a:pt x="151" y="395"/>
                    <a:pt x="151" y="390"/>
                    <a:pt x="151" y="386"/>
                  </a:cubicBezTo>
                  <a:cubicBezTo>
                    <a:pt x="138" y="386"/>
                    <a:pt x="125" y="386"/>
                    <a:pt x="112" y="386"/>
                  </a:cubicBezTo>
                  <a:close/>
                  <a:moveTo>
                    <a:pt x="19" y="386"/>
                  </a:moveTo>
                  <a:cubicBezTo>
                    <a:pt x="19" y="390"/>
                    <a:pt x="19" y="395"/>
                    <a:pt x="19" y="399"/>
                  </a:cubicBezTo>
                  <a:cubicBezTo>
                    <a:pt x="31" y="399"/>
                    <a:pt x="44" y="399"/>
                    <a:pt x="57" y="399"/>
                  </a:cubicBezTo>
                  <a:cubicBezTo>
                    <a:pt x="57" y="395"/>
                    <a:pt x="57" y="390"/>
                    <a:pt x="57" y="386"/>
                  </a:cubicBezTo>
                  <a:cubicBezTo>
                    <a:pt x="44" y="386"/>
                    <a:pt x="31" y="386"/>
                    <a:pt x="19" y="386"/>
                  </a:cubicBezTo>
                  <a:close/>
                  <a:moveTo>
                    <a:pt x="65" y="345"/>
                  </a:moveTo>
                  <a:cubicBezTo>
                    <a:pt x="65" y="349"/>
                    <a:pt x="65" y="353"/>
                    <a:pt x="65" y="357"/>
                  </a:cubicBezTo>
                  <a:cubicBezTo>
                    <a:pt x="78" y="357"/>
                    <a:pt x="91" y="357"/>
                    <a:pt x="104" y="357"/>
                  </a:cubicBezTo>
                  <a:cubicBezTo>
                    <a:pt x="104" y="353"/>
                    <a:pt x="104" y="349"/>
                    <a:pt x="104" y="345"/>
                  </a:cubicBezTo>
                  <a:cubicBezTo>
                    <a:pt x="91" y="345"/>
                    <a:pt x="78" y="345"/>
                    <a:pt x="65" y="345"/>
                  </a:cubicBezTo>
                  <a:close/>
                  <a:moveTo>
                    <a:pt x="19" y="345"/>
                  </a:moveTo>
                  <a:cubicBezTo>
                    <a:pt x="19" y="349"/>
                    <a:pt x="19" y="353"/>
                    <a:pt x="19" y="357"/>
                  </a:cubicBezTo>
                  <a:cubicBezTo>
                    <a:pt x="31" y="357"/>
                    <a:pt x="44" y="357"/>
                    <a:pt x="57" y="357"/>
                  </a:cubicBezTo>
                  <a:cubicBezTo>
                    <a:pt x="57" y="353"/>
                    <a:pt x="57" y="349"/>
                    <a:pt x="57" y="345"/>
                  </a:cubicBezTo>
                  <a:cubicBezTo>
                    <a:pt x="44" y="345"/>
                    <a:pt x="31" y="345"/>
                    <a:pt x="19" y="345"/>
                  </a:cubicBezTo>
                  <a:close/>
                  <a:moveTo>
                    <a:pt x="65" y="303"/>
                  </a:moveTo>
                  <a:cubicBezTo>
                    <a:pt x="65" y="308"/>
                    <a:pt x="65" y="312"/>
                    <a:pt x="65" y="316"/>
                  </a:cubicBezTo>
                  <a:cubicBezTo>
                    <a:pt x="78" y="316"/>
                    <a:pt x="91" y="316"/>
                    <a:pt x="104" y="316"/>
                  </a:cubicBezTo>
                  <a:cubicBezTo>
                    <a:pt x="104" y="312"/>
                    <a:pt x="104" y="308"/>
                    <a:pt x="104" y="303"/>
                  </a:cubicBezTo>
                  <a:cubicBezTo>
                    <a:pt x="91" y="303"/>
                    <a:pt x="78" y="303"/>
                    <a:pt x="65" y="303"/>
                  </a:cubicBezTo>
                  <a:close/>
                  <a:moveTo>
                    <a:pt x="112" y="303"/>
                  </a:moveTo>
                  <a:cubicBezTo>
                    <a:pt x="112" y="308"/>
                    <a:pt x="112" y="312"/>
                    <a:pt x="112" y="316"/>
                  </a:cubicBezTo>
                  <a:cubicBezTo>
                    <a:pt x="125" y="316"/>
                    <a:pt x="138" y="316"/>
                    <a:pt x="151" y="316"/>
                  </a:cubicBezTo>
                  <a:cubicBezTo>
                    <a:pt x="151" y="312"/>
                    <a:pt x="151" y="308"/>
                    <a:pt x="151" y="303"/>
                  </a:cubicBezTo>
                  <a:cubicBezTo>
                    <a:pt x="138" y="303"/>
                    <a:pt x="125" y="303"/>
                    <a:pt x="112" y="303"/>
                  </a:cubicBezTo>
                  <a:close/>
                  <a:moveTo>
                    <a:pt x="19" y="303"/>
                  </a:moveTo>
                  <a:cubicBezTo>
                    <a:pt x="19" y="308"/>
                    <a:pt x="19" y="312"/>
                    <a:pt x="19" y="316"/>
                  </a:cubicBezTo>
                  <a:cubicBezTo>
                    <a:pt x="31" y="316"/>
                    <a:pt x="44" y="316"/>
                    <a:pt x="57" y="316"/>
                  </a:cubicBezTo>
                  <a:cubicBezTo>
                    <a:pt x="57" y="312"/>
                    <a:pt x="57" y="308"/>
                    <a:pt x="57" y="303"/>
                  </a:cubicBezTo>
                  <a:cubicBezTo>
                    <a:pt x="44" y="303"/>
                    <a:pt x="31" y="303"/>
                    <a:pt x="19" y="303"/>
                  </a:cubicBezTo>
                  <a:close/>
                  <a:moveTo>
                    <a:pt x="65" y="262"/>
                  </a:moveTo>
                  <a:cubicBezTo>
                    <a:pt x="65" y="266"/>
                    <a:pt x="65" y="270"/>
                    <a:pt x="65" y="274"/>
                  </a:cubicBezTo>
                  <a:cubicBezTo>
                    <a:pt x="78" y="274"/>
                    <a:pt x="91" y="274"/>
                    <a:pt x="104" y="274"/>
                  </a:cubicBezTo>
                  <a:cubicBezTo>
                    <a:pt x="104" y="270"/>
                    <a:pt x="104" y="266"/>
                    <a:pt x="104" y="262"/>
                  </a:cubicBezTo>
                  <a:cubicBezTo>
                    <a:pt x="91" y="262"/>
                    <a:pt x="78" y="262"/>
                    <a:pt x="65" y="262"/>
                  </a:cubicBezTo>
                  <a:close/>
                  <a:moveTo>
                    <a:pt x="19" y="262"/>
                  </a:moveTo>
                  <a:cubicBezTo>
                    <a:pt x="19" y="266"/>
                    <a:pt x="19" y="270"/>
                    <a:pt x="19" y="274"/>
                  </a:cubicBezTo>
                  <a:cubicBezTo>
                    <a:pt x="31" y="274"/>
                    <a:pt x="44" y="274"/>
                    <a:pt x="57" y="274"/>
                  </a:cubicBezTo>
                  <a:cubicBezTo>
                    <a:pt x="57" y="270"/>
                    <a:pt x="57" y="266"/>
                    <a:pt x="57" y="262"/>
                  </a:cubicBezTo>
                  <a:cubicBezTo>
                    <a:pt x="44" y="262"/>
                    <a:pt x="31" y="262"/>
                    <a:pt x="19" y="262"/>
                  </a:cubicBezTo>
                  <a:close/>
                  <a:moveTo>
                    <a:pt x="65" y="220"/>
                  </a:moveTo>
                  <a:cubicBezTo>
                    <a:pt x="65" y="225"/>
                    <a:pt x="65" y="229"/>
                    <a:pt x="65" y="233"/>
                  </a:cubicBezTo>
                  <a:cubicBezTo>
                    <a:pt x="78" y="233"/>
                    <a:pt x="91" y="233"/>
                    <a:pt x="104" y="233"/>
                  </a:cubicBezTo>
                  <a:cubicBezTo>
                    <a:pt x="104" y="229"/>
                    <a:pt x="104" y="225"/>
                    <a:pt x="104" y="220"/>
                  </a:cubicBezTo>
                  <a:cubicBezTo>
                    <a:pt x="91" y="220"/>
                    <a:pt x="78" y="220"/>
                    <a:pt x="65" y="220"/>
                  </a:cubicBezTo>
                  <a:close/>
                  <a:moveTo>
                    <a:pt x="112" y="220"/>
                  </a:moveTo>
                  <a:cubicBezTo>
                    <a:pt x="112" y="225"/>
                    <a:pt x="112" y="229"/>
                    <a:pt x="112" y="233"/>
                  </a:cubicBezTo>
                  <a:cubicBezTo>
                    <a:pt x="125" y="233"/>
                    <a:pt x="138" y="233"/>
                    <a:pt x="151" y="233"/>
                  </a:cubicBezTo>
                  <a:cubicBezTo>
                    <a:pt x="151" y="229"/>
                    <a:pt x="151" y="225"/>
                    <a:pt x="151" y="220"/>
                  </a:cubicBezTo>
                  <a:cubicBezTo>
                    <a:pt x="138" y="220"/>
                    <a:pt x="125" y="220"/>
                    <a:pt x="112" y="220"/>
                  </a:cubicBezTo>
                  <a:close/>
                  <a:moveTo>
                    <a:pt x="19" y="220"/>
                  </a:moveTo>
                  <a:cubicBezTo>
                    <a:pt x="19" y="225"/>
                    <a:pt x="19" y="229"/>
                    <a:pt x="19" y="233"/>
                  </a:cubicBezTo>
                  <a:cubicBezTo>
                    <a:pt x="31" y="233"/>
                    <a:pt x="44" y="233"/>
                    <a:pt x="57" y="233"/>
                  </a:cubicBezTo>
                  <a:cubicBezTo>
                    <a:pt x="57" y="229"/>
                    <a:pt x="57" y="225"/>
                    <a:pt x="57" y="220"/>
                  </a:cubicBezTo>
                  <a:cubicBezTo>
                    <a:pt x="44" y="220"/>
                    <a:pt x="31" y="220"/>
                    <a:pt x="19" y="220"/>
                  </a:cubicBezTo>
                  <a:close/>
                  <a:moveTo>
                    <a:pt x="112" y="179"/>
                  </a:moveTo>
                  <a:cubicBezTo>
                    <a:pt x="112" y="183"/>
                    <a:pt x="112" y="187"/>
                    <a:pt x="112" y="191"/>
                  </a:cubicBezTo>
                  <a:cubicBezTo>
                    <a:pt x="125" y="191"/>
                    <a:pt x="138" y="191"/>
                    <a:pt x="151" y="191"/>
                  </a:cubicBezTo>
                  <a:cubicBezTo>
                    <a:pt x="151" y="187"/>
                    <a:pt x="151" y="183"/>
                    <a:pt x="151" y="179"/>
                  </a:cubicBezTo>
                  <a:cubicBezTo>
                    <a:pt x="138" y="179"/>
                    <a:pt x="125" y="179"/>
                    <a:pt x="112" y="179"/>
                  </a:cubicBezTo>
                  <a:close/>
                  <a:moveTo>
                    <a:pt x="19" y="179"/>
                  </a:moveTo>
                  <a:cubicBezTo>
                    <a:pt x="19" y="183"/>
                    <a:pt x="19" y="187"/>
                    <a:pt x="19" y="191"/>
                  </a:cubicBezTo>
                  <a:cubicBezTo>
                    <a:pt x="31" y="191"/>
                    <a:pt x="44" y="191"/>
                    <a:pt x="57" y="191"/>
                  </a:cubicBezTo>
                  <a:cubicBezTo>
                    <a:pt x="57" y="187"/>
                    <a:pt x="57" y="183"/>
                    <a:pt x="57" y="179"/>
                  </a:cubicBezTo>
                  <a:cubicBezTo>
                    <a:pt x="44" y="179"/>
                    <a:pt x="31" y="179"/>
                    <a:pt x="19" y="179"/>
                  </a:cubicBezTo>
                  <a:close/>
                  <a:moveTo>
                    <a:pt x="65" y="137"/>
                  </a:moveTo>
                  <a:cubicBezTo>
                    <a:pt x="65" y="142"/>
                    <a:pt x="65" y="146"/>
                    <a:pt x="65" y="150"/>
                  </a:cubicBezTo>
                  <a:cubicBezTo>
                    <a:pt x="78" y="150"/>
                    <a:pt x="91" y="150"/>
                    <a:pt x="104" y="150"/>
                  </a:cubicBezTo>
                  <a:cubicBezTo>
                    <a:pt x="104" y="146"/>
                    <a:pt x="104" y="142"/>
                    <a:pt x="104" y="137"/>
                  </a:cubicBezTo>
                  <a:cubicBezTo>
                    <a:pt x="91" y="137"/>
                    <a:pt x="78" y="137"/>
                    <a:pt x="65" y="137"/>
                  </a:cubicBezTo>
                  <a:close/>
                  <a:moveTo>
                    <a:pt x="112" y="137"/>
                  </a:moveTo>
                  <a:cubicBezTo>
                    <a:pt x="112" y="142"/>
                    <a:pt x="112" y="146"/>
                    <a:pt x="112" y="150"/>
                  </a:cubicBezTo>
                  <a:cubicBezTo>
                    <a:pt x="125" y="150"/>
                    <a:pt x="138" y="150"/>
                    <a:pt x="151" y="150"/>
                  </a:cubicBezTo>
                  <a:cubicBezTo>
                    <a:pt x="151" y="146"/>
                    <a:pt x="151" y="142"/>
                    <a:pt x="151" y="137"/>
                  </a:cubicBezTo>
                  <a:cubicBezTo>
                    <a:pt x="138" y="137"/>
                    <a:pt x="125" y="137"/>
                    <a:pt x="112" y="137"/>
                  </a:cubicBezTo>
                  <a:close/>
                  <a:moveTo>
                    <a:pt x="19" y="137"/>
                  </a:moveTo>
                  <a:cubicBezTo>
                    <a:pt x="19" y="142"/>
                    <a:pt x="19" y="146"/>
                    <a:pt x="19" y="150"/>
                  </a:cubicBezTo>
                  <a:cubicBezTo>
                    <a:pt x="31" y="150"/>
                    <a:pt x="44" y="150"/>
                    <a:pt x="57" y="150"/>
                  </a:cubicBezTo>
                  <a:cubicBezTo>
                    <a:pt x="57" y="146"/>
                    <a:pt x="57" y="142"/>
                    <a:pt x="57" y="137"/>
                  </a:cubicBezTo>
                  <a:cubicBezTo>
                    <a:pt x="44" y="137"/>
                    <a:pt x="31" y="137"/>
                    <a:pt x="19" y="137"/>
                  </a:cubicBezTo>
                  <a:close/>
                  <a:moveTo>
                    <a:pt x="65" y="96"/>
                  </a:moveTo>
                  <a:cubicBezTo>
                    <a:pt x="65" y="108"/>
                    <a:pt x="65" y="108"/>
                    <a:pt x="65" y="108"/>
                  </a:cubicBezTo>
                  <a:cubicBezTo>
                    <a:pt x="104" y="108"/>
                    <a:pt x="104" y="108"/>
                    <a:pt x="104" y="108"/>
                  </a:cubicBezTo>
                  <a:cubicBezTo>
                    <a:pt x="104" y="96"/>
                    <a:pt x="104" y="96"/>
                    <a:pt x="104" y="96"/>
                  </a:cubicBezTo>
                  <a:cubicBezTo>
                    <a:pt x="65" y="96"/>
                    <a:pt x="65" y="96"/>
                    <a:pt x="65" y="96"/>
                  </a:cubicBezTo>
                  <a:close/>
                  <a:moveTo>
                    <a:pt x="112" y="96"/>
                  </a:moveTo>
                  <a:cubicBezTo>
                    <a:pt x="112" y="108"/>
                    <a:pt x="112" y="108"/>
                    <a:pt x="112" y="108"/>
                  </a:cubicBezTo>
                  <a:cubicBezTo>
                    <a:pt x="151" y="108"/>
                    <a:pt x="151" y="108"/>
                    <a:pt x="151" y="108"/>
                  </a:cubicBezTo>
                  <a:cubicBezTo>
                    <a:pt x="151" y="96"/>
                    <a:pt x="151" y="96"/>
                    <a:pt x="151" y="96"/>
                  </a:cubicBezTo>
                  <a:lnTo>
                    <a:pt x="112"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3" name="ïşlïḋè"/>
            <p:cNvSpPr/>
            <p:nvPr/>
          </p:nvSpPr>
          <p:spPr bwMode="auto">
            <a:xfrm>
              <a:off x="3902075" y="3286125"/>
              <a:ext cx="436563" cy="884238"/>
            </a:xfrm>
            <a:custGeom>
              <a:avLst/>
              <a:gdLst>
                <a:gd name="T0" fmla="*/ 0 w 270"/>
                <a:gd name="T1" fmla="*/ 79 h 546"/>
                <a:gd name="T2" fmla="*/ 156 w 270"/>
                <a:gd name="T3" fmla="*/ 24 h 546"/>
                <a:gd name="T4" fmla="*/ 270 w 270"/>
                <a:gd name="T5" fmla="*/ 95 h 546"/>
                <a:gd name="T6" fmla="*/ 93 w 270"/>
                <a:gd name="T7" fmla="*/ 474 h 546"/>
                <a:gd name="T8" fmla="*/ 93 w 270"/>
                <a:gd name="T9" fmla="*/ 145 h 546"/>
                <a:gd name="T10" fmla="*/ 56 w 270"/>
                <a:gd name="T11" fmla="*/ 145 h 546"/>
                <a:gd name="T12" fmla="*/ 129 w 270"/>
                <a:gd name="T13" fmla="*/ 145 h 546"/>
                <a:gd name="T14" fmla="*/ 165 w 270"/>
                <a:gd name="T15" fmla="*/ 145 h 546"/>
                <a:gd name="T16" fmla="*/ 202 w 270"/>
                <a:gd name="T17" fmla="*/ 145 h 546"/>
                <a:gd name="T18" fmla="*/ 238 w 270"/>
                <a:gd name="T19" fmla="*/ 145 h 546"/>
                <a:gd name="T20" fmla="*/ 93 w 270"/>
                <a:gd name="T21" fmla="*/ 181 h 546"/>
                <a:gd name="T22" fmla="*/ 56 w 270"/>
                <a:gd name="T23" fmla="*/ 181 h 546"/>
                <a:gd name="T24" fmla="*/ 129 w 270"/>
                <a:gd name="T25" fmla="*/ 181 h 546"/>
                <a:gd name="T26" fmla="*/ 165 w 270"/>
                <a:gd name="T27" fmla="*/ 181 h 546"/>
                <a:gd name="T28" fmla="*/ 202 w 270"/>
                <a:gd name="T29" fmla="*/ 181 h 546"/>
                <a:gd name="T30" fmla="*/ 238 w 270"/>
                <a:gd name="T31" fmla="*/ 181 h 546"/>
                <a:gd name="T32" fmla="*/ 93 w 270"/>
                <a:gd name="T33" fmla="*/ 218 h 546"/>
                <a:gd name="T34" fmla="*/ 56 w 270"/>
                <a:gd name="T35" fmla="*/ 218 h 546"/>
                <a:gd name="T36" fmla="*/ 129 w 270"/>
                <a:gd name="T37" fmla="*/ 218 h 546"/>
                <a:gd name="T38" fmla="*/ 165 w 270"/>
                <a:gd name="T39" fmla="*/ 218 h 546"/>
                <a:gd name="T40" fmla="*/ 202 w 270"/>
                <a:gd name="T41" fmla="*/ 218 h 546"/>
                <a:gd name="T42" fmla="*/ 238 w 270"/>
                <a:gd name="T43" fmla="*/ 218 h 546"/>
                <a:gd name="T44" fmla="*/ 93 w 270"/>
                <a:gd name="T45" fmla="*/ 255 h 546"/>
                <a:gd name="T46" fmla="*/ 56 w 270"/>
                <a:gd name="T47" fmla="*/ 255 h 546"/>
                <a:gd name="T48" fmla="*/ 129 w 270"/>
                <a:gd name="T49" fmla="*/ 255 h 546"/>
                <a:gd name="T50" fmla="*/ 165 w 270"/>
                <a:gd name="T51" fmla="*/ 255 h 546"/>
                <a:gd name="T52" fmla="*/ 202 w 270"/>
                <a:gd name="T53" fmla="*/ 255 h 546"/>
                <a:gd name="T54" fmla="*/ 238 w 270"/>
                <a:gd name="T55" fmla="*/ 255 h 546"/>
                <a:gd name="T56" fmla="*/ 93 w 270"/>
                <a:gd name="T57" fmla="*/ 291 h 546"/>
                <a:gd name="T58" fmla="*/ 56 w 270"/>
                <a:gd name="T59" fmla="*/ 291 h 546"/>
                <a:gd name="T60" fmla="*/ 129 w 270"/>
                <a:gd name="T61" fmla="*/ 291 h 546"/>
                <a:gd name="T62" fmla="*/ 165 w 270"/>
                <a:gd name="T63" fmla="*/ 291 h 546"/>
                <a:gd name="T64" fmla="*/ 202 w 270"/>
                <a:gd name="T65" fmla="*/ 291 h 546"/>
                <a:gd name="T66" fmla="*/ 238 w 270"/>
                <a:gd name="T67" fmla="*/ 291 h 546"/>
                <a:gd name="T68" fmla="*/ 93 w 270"/>
                <a:gd name="T69" fmla="*/ 328 h 546"/>
                <a:gd name="T70" fmla="*/ 56 w 270"/>
                <a:gd name="T71" fmla="*/ 328 h 546"/>
                <a:gd name="T72" fmla="*/ 129 w 270"/>
                <a:gd name="T73" fmla="*/ 328 h 546"/>
                <a:gd name="T74" fmla="*/ 165 w 270"/>
                <a:gd name="T75" fmla="*/ 328 h 546"/>
                <a:gd name="T76" fmla="*/ 202 w 270"/>
                <a:gd name="T77" fmla="*/ 328 h 546"/>
                <a:gd name="T78" fmla="*/ 238 w 270"/>
                <a:gd name="T79" fmla="*/ 328 h 546"/>
                <a:gd name="T80" fmla="*/ 93 w 270"/>
                <a:gd name="T81" fmla="*/ 364 h 546"/>
                <a:gd name="T82" fmla="*/ 56 w 270"/>
                <a:gd name="T83" fmla="*/ 364 h 546"/>
                <a:gd name="T84" fmla="*/ 129 w 270"/>
                <a:gd name="T85" fmla="*/ 364 h 546"/>
                <a:gd name="T86" fmla="*/ 165 w 270"/>
                <a:gd name="T87" fmla="*/ 364 h 546"/>
                <a:gd name="T88" fmla="*/ 202 w 270"/>
                <a:gd name="T89" fmla="*/ 364 h 546"/>
                <a:gd name="T90" fmla="*/ 238 w 270"/>
                <a:gd name="T91" fmla="*/ 364 h 546"/>
                <a:gd name="T92" fmla="*/ 93 w 270"/>
                <a:gd name="T93" fmla="*/ 401 h 546"/>
                <a:gd name="T94" fmla="*/ 56 w 270"/>
                <a:gd name="T95" fmla="*/ 401 h 546"/>
                <a:gd name="T96" fmla="*/ 129 w 270"/>
                <a:gd name="T97" fmla="*/ 401 h 546"/>
                <a:gd name="T98" fmla="*/ 165 w 270"/>
                <a:gd name="T99" fmla="*/ 401 h 546"/>
                <a:gd name="T100" fmla="*/ 202 w 270"/>
                <a:gd name="T101" fmla="*/ 401 h 546"/>
                <a:gd name="T102" fmla="*/ 238 w 270"/>
                <a:gd name="T103" fmla="*/ 401 h 546"/>
                <a:gd name="T104" fmla="*/ 93 w 270"/>
                <a:gd name="T105" fmla="*/ 438 h 546"/>
                <a:gd name="T106" fmla="*/ 56 w 270"/>
                <a:gd name="T107" fmla="*/ 438 h 546"/>
                <a:gd name="T108" fmla="*/ 129 w 270"/>
                <a:gd name="T109" fmla="*/ 438 h 546"/>
                <a:gd name="T110" fmla="*/ 165 w 270"/>
                <a:gd name="T111" fmla="*/ 438 h 546"/>
                <a:gd name="T112" fmla="*/ 202 w 270"/>
                <a:gd name="T113" fmla="*/ 438 h 546"/>
                <a:gd name="T114" fmla="*/ 238 w 270"/>
                <a:gd name="T115" fmla="*/ 438 h 546"/>
                <a:gd name="T116" fmla="*/ 56 w 270"/>
                <a:gd name="T117" fmla="*/ 474 h 546"/>
                <a:gd name="T118" fmla="*/ 129 w 270"/>
                <a:gd name="T119" fmla="*/ 474 h 546"/>
                <a:gd name="T120" fmla="*/ 165 w 270"/>
                <a:gd name="T121" fmla="*/ 474 h 546"/>
                <a:gd name="T122" fmla="*/ 202 w 270"/>
                <a:gd name="T123" fmla="*/ 474 h 546"/>
                <a:gd name="T124" fmla="*/ 238 w 270"/>
                <a:gd name="T125" fmla="*/ 47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546">
                  <a:moveTo>
                    <a:pt x="266" y="546"/>
                  </a:moveTo>
                  <a:cubicBezTo>
                    <a:pt x="4" y="546"/>
                    <a:pt x="4" y="546"/>
                    <a:pt x="4" y="546"/>
                  </a:cubicBezTo>
                  <a:cubicBezTo>
                    <a:pt x="4" y="95"/>
                    <a:pt x="4" y="95"/>
                    <a:pt x="4" y="95"/>
                  </a:cubicBezTo>
                  <a:cubicBezTo>
                    <a:pt x="0" y="95"/>
                    <a:pt x="0" y="95"/>
                    <a:pt x="0" y="95"/>
                  </a:cubicBezTo>
                  <a:cubicBezTo>
                    <a:pt x="0" y="79"/>
                    <a:pt x="0" y="79"/>
                    <a:pt x="0" y="79"/>
                  </a:cubicBezTo>
                  <a:cubicBezTo>
                    <a:pt x="34" y="79"/>
                    <a:pt x="34" y="79"/>
                    <a:pt x="34" y="79"/>
                  </a:cubicBezTo>
                  <a:cubicBezTo>
                    <a:pt x="34" y="48"/>
                    <a:pt x="34" y="48"/>
                    <a:pt x="34" y="48"/>
                  </a:cubicBezTo>
                  <a:cubicBezTo>
                    <a:pt x="123" y="48"/>
                    <a:pt x="123" y="48"/>
                    <a:pt x="123" y="48"/>
                  </a:cubicBezTo>
                  <a:cubicBezTo>
                    <a:pt x="123" y="24"/>
                    <a:pt x="123" y="24"/>
                    <a:pt x="123" y="24"/>
                  </a:cubicBezTo>
                  <a:cubicBezTo>
                    <a:pt x="156" y="24"/>
                    <a:pt x="156" y="24"/>
                    <a:pt x="156" y="24"/>
                  </a:cubicBezTo>
                  <a:cubicBezTo>
                    <a:pt x="156" y="0"/>
                    <a:pt x="156" y="0"/>
                    <a:pt x="156" y="0"/>
                  </a:cubicBezTo>
                  <a:cubicBezTo>
                    <a:pt x="168" y="0"/>
                    <a:pt x="168" y="0"/>
                    <a:pt x="168" y="0"/>
                  </a:cubicBezTo>
                  <a:cubicBezTo>
                    <a:pt x="168" y="79"/>
                    <a:pt x="168" y="79"/>
                    <a:pt x="168" y="79"/>
                  </a:cubicBezTo>
                  <a:cubicBezTo>
                    <a:pt x="270" y="79"/>
                    <a:pt x="270" y="79"/>
                    <a:pt x="270" y="79"/>
                  </a:cubicBezTo>
                  <a:cubicBezTo>
                    <a:pt x="270" y="95"/>
                    <a:pt x="270" y="95"/>
                    <a:pt x="270" y="95"/>
                  </a:cubicBezTo>
                  <a:cubicBezTo>
                    <a:pt x="266" y="95"/>
                    <a:pt x="266" y="95"/>
                    <a:pt x="266" y="95"/>
                  </a:cubicBezTo>
                  <a:cubicBezTo>
                    <a:pt x="266" y="546"/>
                    <a:pt x="266" y="546"/>
                    <a:pt x="266" y="546"/>
                  </a:cubicBezTo>
                  <a:close/>
                  <a:moveTo>
                    <a:pt x="67" y="453"/>
                  </a:moveTo>
                  <a:cubicBezTo>
                    <a:pt x="67" y="460"/>
                    <a:pt x="67" y="467"/>
                    <a:pt x="67" y="474"/>
                  </a:cubicBezTo>
                  <a:cubicBezTo>
                    <a:pt x="75" y="474"/>
                    <a:pt x="84" y="474"/>
                    <a:pt x="93" y="474"/>
                  </a:cubicBezTo>
                  <a:cubicBezTo>
                    <a:pt x="93" y="467"/>
                    <a:pt x="93" y="460"/>
                    <a:pt x="93" y="453"/>
                  </a:cubicBezTo>
                  <a:cubicBezTo>
                    <a:pt x="84" y="453"/>
                    <a:pt x="75" y="453"/>
                    <a:pt x="67" y="453"/>
                  </a:cubicBezTo>
                  <a:close/>
                  <a:moveTo>
                    <a:pt x="67" y="124"/>
                  </a:moveTo>
                  <a:cubicBezTo>
                    <a:pt x="67" y="131"/>
                    <a:pt x="67" y="138"/>
                    <a:pt x="67" y="145"/>
                  </a:cubicBezTo>
                  <a:cubicBezTo>
                    <a:pt x="75" y="145"/>
                    <a:pt x="84" y="145"/>
                    <a:pt x="93" y="145"/>
                  </a:cubicBezTo>
                  <a:cubicBezTo>
                    <a:pt x="93" y="138"/>
                    <a:pt x="93" y="131"/>
                    <a:pt x="93" y="124"/>
                  </a:cubicBezTo>
                  <a:cubicBezTo>
                    <a:pt x="84" y="124"/>
                    <a:pt x="75" y="124"/>
                    <a:pt x="67" y="124"/>
                  </a:cubicBezTo>
                  <a:close/>
                  <a:moveTo>
                    <a:pt x="31" y="124"/>
                  </a:moveTo>
                  <a:cubicBezTo>
                    <a:pt x="31" y="145"/>
                    <a:pt x="31" y="145"/>
                    <a:pt x="31" y="145"/>
                  </a:cubicBezTo>
                  <a:cubicBezTo>
                    <a:pt x="56" y="145"/>
                    <a:pt x="56" y="145"/>
                    <a:pt x="56" y="145"/>
                  </a:cubicBezTo>
                  <a:cubicBezTo>
                    <a:pt x="56" y="124"/>
                    <a:pt x="56" y="124"/>
                    <a:pt x="56" y="124"/>
                  </a:cubicBezTo>
                  <a:cubicBezTo>
                    <a:pt x="31" y="124"/>
                    <a:pt x="31" y="124"/>
                    <a:pt x="31" y="124"/>
                  </a:cubicBezTo>
                  <a:close/>
                  <a:moveTo>
                    <a:pt x="103" y="124"/>
                  </a:moveTo>
                  <a:cubicBezTo>
                    <a:pt x="103" y="131"/>
                    <a:pt x="103" y="138"/>
                    <a:pt x="103" y="145"/>
                  </a:cubicBezTo>
                  <a:cubicBezTo>
                    <a:pt x="112" y="145"/>
                    <a:pt x="120" y="145"/>
                    <a:pt x="129" y="145"/>
                  </a:cubicBezTo>
                  <a:cubicBezTo>
                    <a:pt x="129" y="138"/>
                    <a:pt x="129" y="131"/>
                    <a:pt x="129" y="124"/>
                  </a:cubicBezTo>
                  <a:cubicBezTo>
                    <a:pt x="120" y="124"/>
                    <a:pt x="112" y="124"/>
                    <a:pt x="103" y="124"/>
                  </a:cubicBezTo>
                  <a:close/>
                  <a:moveTo>
                    <a:pt x="140" y="124"/>
                  </a:moveTo>
                  <a:cubicBezTo>
                    <a:pt x="140" y="131"/>
                    <a:pt x="140" y="138"/>
                    <a:pt x="140" y="145"/>
                  </a:cubicBezTo>
                  <a:cubicBezTo>
                    <a:pt x="148" y="145"/>
                    <a:pt x="157" y="145"/>
                    <a:pt x="165" y="145"/>
                  </a:cubicBezTo>
                  <a:cubicBezTo>
                    <a:pt x="165" y="138"/>
                    <a:pt x="165" y="131"/>
                    <a:pt x="165" y="124"/>
                  </a:cubicBezTo>
                  <a:cubicBezTo>
                    <a:pt x="157" y="124"/>
                    <a:pt x="148" y="124"/>
                    <a:pt x="140" y="124"/>
                  </a:cubicBezTo>
                  <a:close/>
                  <a:moveTo>
                    <a:pt x="176" y="124"/>
                  </a:moveTo>
                  <a:cubicBezTo>
                    <a:pt x="176" y="131"/>
                    <a:pt x="176" y="138"/>
                    <a:pt x="176" y="145"/>
                  </a:cubicBezTo>
                  <a:cubicBezTo>
                    <a:pt x="184" y="145"/>
                    <a:pt x="193" y="145"/>
                    <a:pt x="202" y="145"/>
                  </a:cubicBezTo>
                  <a:cubicBezTo>
                    <a:pt x="202" y="138"/>
                    <a:pt x="202" y="131"/>
                    <a:pt x="202" y="124"/>
                  </a:cubicBezTo>
                  <a:cubicBezTo>
                    <a:pt x="193" y="124"/>
                    <a:pt x="184" y="124"/>
                    <a:pt x="176" y="124"/>
                  </a:cubicBezTo>
                  <a:close/>
                  <a:moveTo>
                    <a:pt x="212" y="124"/>
                  </a:moveTo>
                  <a:cubicBezTo>
                    <a:pt x="212" y="145"/>
                    <a:pt x="212" y="145"/>
                    <a:pt x="212" y="145"/>
                  </a:cubicBezTo>
                  <a:cubicBezTo>
                    <a:pt x="238" y="145"/>
                    <a:pt x="238" y="145"/>
                    <a:pt x="238" y="145"/>
                  </a:cubicBezTo>
                  <a:cubicBezTo>
                    <a:pt x="238" y="124"/>
                    <a:pt x="238" y="124"/>
                    <a:pt x="238" y="124"/>
                  </a:cubicBezTo>
                  <a:cubicBezTo>
                    <a:pt x="212" y="124"/>
                    <a:pt x="212" y="124"/>
                    <a:pt x="212" y="124"/>
                  </a:cubicBezTo>
                  <a:close/>
                  <a:moveTo>
                    <a:pt x="67" y="160"/>
                  </a:moveTo>
                  <a:cubicBezTo>
                    <a:pt x="67" y="167"/>
                    <a:pt x="67" y="174"/>
                    <a:pt x="67" y="181"/>
                  </a:cubicBezTo>
                  <a:cubicBezTo>
                    <a:pt x="75" y="181"/>
                    <a:pt x="84" y="181"/>
                    <a:pt x="93" y="181"/>
                  </a:cubicBezTo>
                  <a:cubicBezTo>
                    <a:pt x="93" y="174"/>
                    <a:pt x="93" y="167"/>
                    <a:pt x="93" y="160"/>
                  </a:cubicBezTo>
                  <a:cubicBezTo>
                    <a:pt x="84" y="160"/>
                    <a:pt x="75" y="160"/>
                    <a:pt x="67" y="160"/>
                  </a:cubicBezTo>
                  <a:close/>
                  <a:moveTo>
                    <a:pt x="31" y="160"/>
                  </a:moveTo>
                  <a:cubicBezTo>
                    <a:pt x="31" y="167"/>
                    <a:pt x="31" y="174"/>
                    <a:pt x="31" y="181"/>
                  </a:cubicBezTo>
                  <a:cubicBezTo>
                    <a:pt x="39" y="181"/>
                    <a:pt x="48" y="181"/>
                    <a:pt x="56" y="181"/>
                  </a:cubicBezTo>
                  <a:cubicBezTo>
                    <a:pt x="56" y="174"/>
                    <a:pt x="56" y="167"/>
                    <a:pt x="56" y="160"/>
                  </a:cubicBezTo>
                  <a:cubicBezTo>
                    <a:pt x="48" y="160"/>
                    <a:pt x="39" y="160"/>
                    <a:pt x="31" y="160"/>
                  </a:cubicBezTo>
                  <a:close/>
                  <a:moveTo>
                    <a:pt x="103" y="160"/>
                  </a:moveTo>
                  <a:cubicBezTo>
                    <a:pt x="103" y="167"/>
                    <a:pt x="103" y="174"/>
                    <a:pt x="103" y="181"/>
                  </a:cubicBezTo>
                  <a:cubicBezTo>
                    <a:pt x="112" y="181"/>
                    <a:pt x="120" y="181"/>
                    <a:pt x="129" y="181"/>
                  </a:cubicBezTo>
                  <a:cubicBezTo>
                    <a:pt x="129" y="174"/>
                    <a:pt x="129" y="167"/>
                    <a:pt x="129" y="160"/>
                  </a:cubicBezTo>
                  <a:cubicBezTo>
                    <a:pt x="120" y="160"/>
                    <a:pt x="112" y="160"/>
                    <a:pt x="103" y="160"/>
                  </a:cubicBezTo>
                  <a:close/>
                  <a:moveTo>
                    <a:pt x="140" y="160"/>
                  </a:moveTo>
                  <a:cubicBezTo>
                    <a:pt x="140" y="167"/>
                    <a:pt x="140" y="174"/>
                    <a:pt x="140" y="181"/>
                  </a:cubicBezTo>
                  <a:cubicBezTo>
                    <a:pt x="148" y="181"/>
                    <a:pt x="157" y="181"/>
                    <a:pt x="165" y="181"/>
                  </a:cubicBezTo>
                  <a:cubicBezTo>
                    <a:pt x="165" y="174"/>
                    <a:pt x="165" y="167"/>
                    <a:pt x="165" y="160"/>
                  </a:cubicBezTo>
                  <a:cubicBezTo>
                    <a:pt x="157" y="160"/>
                    <a:pt x="148" y="160"/>
                    <a:pt x="140" y="160"/>
                  </a:cubicBezTo>
                  <a:close/>
                  <a:moveTo>
                    <a:pt x="176" y="160"/>
                  </a:moveTo>
                  <a:cubicBezTo>
                    <a:pt x="176" y="167"/>
                    <a:pt x="176" y="174"/>
                    <a:pt x="176" y="181"/>
                  </a:cubicBezTo>
                  <a:cubicBezTo>
                    <a:pt x="184" y="181"/>
                    <a:pt x="193" y="181"/>
                    <a:pt x="202" y="181"/>
                  </a:cubicBezTo>
                  <a:cubicBezTo>
                    <a:pt x="202" y="174"/>
                    <a:pt x="202" y="167"/>
                    <a:pt x="202" y="160"/>
                  </a:cubicBezTo>
                  <a:cubicBezTo>
                    <a:pt x="193" y="160"/>
                    <a:pt x="184" y="160"/>
                    <a:pt x="176" y="160"/>
                  </a:cubicBezTo>
                  <a:close/>
                  <a:moveTo>
                    <a:pt x="212" y="160"/>
                  </a:moveTo>
                  <a:cubicBezTo>
                    <a:pt x="212" y="167"/>
                    <a:pt x="212" y="174"/>
                    <a:pt x="212" y="181"/>
                  </a:cubicBezTo>
                  <a:cubicBezTo>
                    <a:pt x="221" y="181"/>
                    <a:pt x="229" y="181"/>
                    <a:pt x="238" y="181"/>
                  </a:cubicBezTo>
                  <a:cubicBezTo>
                    <a:pt x="238" y="174"/>
                    <a:pt x="238" y="167"/>
                    <a:pt x="238" y="160"/>
                  </a:cubicBezTo>
                  <a:cubicBezTo>
                    <a:pt x="229" y="160"/>
                    <a:pt x="221" y="160"/>
                    <a:pt x="212" y="160"/>
                  </a:cubicBezTo>
                  <a:close/>
                  <a:moveTo>
                    <a:pt x="67" y="197"/>
                  </a:moveTo>
                  <a:cubicBezTo>
                    <a:pt x="67" y="204"/>
                    <a:pt x="67" y="211"/>
                    <a:pt x="67" y="218"/>
                  </a:cubicBezTo>
                  <a:cubicBezTo>
                    <a:pt x="75" y="218"/>
                    <a:pt x="84" y="218"/>
                    <a:pt x="93" y="218"/>
                  </a:cubicBezTo>
                  <a:cubicBezTo>
                    <a:pt x="93" y="211"/>
                    <a:pt x="93" y="204"/>
                    <a:pt x="93" y="197"/>
                  </a:cubicBezTo>
                  <a:cubicBezTo>
                    <a:pt x="84" y="197"/>
                    <a:pt x="75" y="197"/>
                    <a:pt x="67" y="197"/>
                  </a:cubicBezTo>
                  <a:close/>
                  <a:moveTo>
                    <a:pt x="31" y="197"/>
                  </a:moveTo>
                  <a:cubicBezTo>
                    <a:pt x="31" y="204"/>
                    <a:pt x="31" y="211"/>
                    <a:pt x="31" y="218"/>
                  </a:cubicBezTo>
                  <a:cubicBezTo>
                    <a:pt x="39" y="218"/>
                    <a:pt x="48" y="218"/>
                    <a:pt x="56" y="218"/>
                  </a:cubicBezTo>
                  <a:cubicBezTo>
                    <a:pt x="56" y="211"/>
                    <a:pt x="56" y="204"/>
                    <a:pt x="56" y="197"/>
                  </a:cubicBezTo>
                  <a:cubicBezTo>
                    <a:pt x="48" y="197"/>
                    <a:pt x="39" y="197"/>
                    <a:pt x="31" y="197"/>
                  </a:cubicBezTo>
                  <a:close/>
                  <a:moveTo>
                    <a:pt x="103" y="197"/>
                  </a:moveTo>
                  <a:cubicBezTo>
                    <a:pt x="103" y="204"/>
                    <a:pt x="103" y="211"/>
                    <a:pt x="103" y="218"/>
                  </a:cubicBezTo>
                  <a:cubicBezTo>
                    <a:pt x="112" y="218"/>
                    <a:pt x="120" y="218"/>
                    <a:pt x="129" y="218"/>
                  </a:cubicBezTo>
                  <a:cubicBezTo>
                    <a:pt x="129" y="211"/>
                    <a:pt x="129" y="204"/>
                    <a:pt x="129" y="197"/>
                  </a:cubicBezTo>
                  <a:cubicBezTo>
                    <a:pt x="120" y="197"/>
                    <a:pt x="112" y="197"/>
                    <a:pt x="103" y="197"/>
                  </a:cubicBezTo>
                  <a:close/>
                  <a:moveTo>
                    <a:pt x="140" y="197"/>
                  </a:moveTo>
                  <a:cubicBezTo>
                    <a:pt x="140" y="204"/>
                    <a:pt x="140" y="211"/>
                    <a:pt x="140" y="218"/>
                  </a:cubicBezTo>
                  <a:cubicBezTo>
                    <a:pt x="148" y="218"/>
                    <a:pt x="157" y="218"/>
                    <a:pt x="165" y="218"/>
                  </a:cubicBezTo>
                  <a:cubicBezTo>
                    <a:pt x="165" y="211"/>
                    <a:pt x="165" y="204"/>
                    <a:pt x="165" y="197"/>
                  </a:cubicBezTo>
                  <a:cubicBezTo>
                    <a:pt x="157" y="197"/>
                    <a:pt x="148" y="197"/>
                    <a:pt x="140" y="197"/>
                  </a:cubicBezTo>
                  <a:close/>
                  <a:moveTo>
                    <a:pt x="176" y="197"/>
                  </a:moveTo>
                  <a:cubicBezTo>
                    <a:pt x="176" y="204"/>
                    <a:pt x="176" y="211"/>
                    <a:pt x="176" y="218"/>
                  </a:cubicBezTo>
                  <a:cubicBezTo>
                    <a:pt x="184" y="218"/>
                    <a:pt x="193" y="218"/>
                    <a:pt x="202" y="218"/>
                  </a:cubicBezTo>
                  <a:cubicBezTo>
                    <a:pt x="202" y="211"/>
                    <a:pt x="202" y="204"/>
                    <a:pt x="202" y="197"/>
                  </a:cubicBezTo>
                  <a:cubicBezTo>
                    <a:pt x="193" y="197"/>
                    <a:pt x="184" y="197"/>
                    <a:pt x="176" y="197"/>
                  </a:cubicBezTo>
                  <a:close/>
                  <a:moveTo>
                    <a:pt x="212" y="197"/>
                  </a:moveTo>
                  <a:cubicBezTo>
                    <a:pt x="212" y="204"/>
                    <a:pt x="212" y="211"/>
                    <a:pt x="212" y="218"/>
                  </a:cubicBezTo>
                  <a:cubicBezTo>
                    <a:pt x="221" y="218"/>
                    <a:pt x="229" y="218"/>
                    <a:pt x="238" y="218"/>
                  </a:cubicBezTo>
                  <a:cubicBezTo>
                    <a:pt x="238" y="211"/>
                    <a:pt x="238" y="204"/>
                    <a:pt x="238" y="197"/>
                  </a:cubicBezTo>
                  <a:cubicBezTo>
                    <a:pt x="229" y="197"/>
                    <a:pt x="221" y="197"/>
                    <a:pt x="212" y="197"/>
                  </a:cubicBezTo>
                  <a:close/>
                  <a:moveTo>
                    <a:pt x="67" y="233"/>
                  </a:moveTo>
                  <a:cubicBezTo>
                    <a:pt x="67" y="240"/>
                    <a:pt x="67" y="247"/>
                    <a:pt x="67" y="255"/>
                  </a:cubicBezTo>
                  <a:cubicBezTo>
                    <a:pt x="75" y="255"/>
                    <a:pt x="84" y="255"/>
                    <a:pt x="93" y="255"/>
                  </a:cubicBezTo>
                  <a:cubicBezTo>
                    <a:pt x="93" y="247"/>
                    <a:pt x="93" y="240"/>
                    <a:pt x="93" y="233"/>
                  </a:cubicBezTo>
                  <a:cubicBezTo>
                    <a:pt x="84" y="233"/>
                    <a:pt x="75" y="233"/>
                    <a:pt x="67" y="233"/>
                  </a:cubicBezTo>
                  <a:close/>
                  <a:moveTo>
                    <a:pt x="31" y="233"/>
                  </a:moveTo>
                  <a:cubicBezTo>
                    <a:pt x="31" y="240"/>
                    <a:pt x="31" y="247"/>
                    <a:pt x="31" y="255"/>
                  </a:cubicBezTo>
                  <a:cubicBezTo>
                    <a:pt x="39" y="255"/>
                    <a:pt x="48" y="255"/>
                    <a:pt x="56" y="255"/>
                  </a:cubicBezTo>
                  <a:cubicBezTo>
                    <a:pt x="56" y="247"/>
                    <a:pt x="56" y="240"/>
                    <a:pt x="56" y="233"/>
                  </a:cubicBezTo>
                  <a:cubicBezTo>
                    <a:pt x="48" y="233"/>
                    <a:pt x="39" y="233"/>
                    <a:pt x="31" y="233"/>
                  </a:cubicBezTo>
                  <a:close/>
                  <a:moveTo>
                    <a:pt x="103" y="233"/>
                  </a:moveTo>
                  <a:cubicBezTo>
                    <a:pt x="103" y="240"/>
                    <a:pt x="103" y="247"/>
                    <a:pt x="103" y="255"/>
                  </a:cubicBezTo>
                  <a:cubicBezTo>
                    <a:pt x="112" y="255"/>
                    <a:pt x="120" y="255"/>
                    <a:pt x="129" y="255"/>
                  </a:cubicBezTo>
                  <a:cubicBezTo>
                    <a:pt x="129" y="247"/>
                    <a:pt x="129" y="240"/>
                    <a:pt x="129" y="233"/>
                  </a:cubicBezTo>
                  <a:cubicBezTo>
                    <a:pt x="120" y="233"/>
                    <a:pt x="112" y="233"/>
                    <a:pt x="103" y="233"/>
                  </a:cubicBezTo>
                  <a:close/>
                  <a:moveTo>
                    <a:pt x="140" y="233"/>
                  </a:moveTo>
                  <a:cubicBezTo>
                    <a:pt x="140" y="240"/>
                    <a:pt x="140" y="247"/>
                    <a:pt x="140" y="255"/>
                  </a:cubicBezTo>
                  <a:cubicBezTo>
                    <a:pt x="148" y="255"/>
                    <a:pt x="157" y="255"/>
                    <a:pt x="165" y="255"/>
                  </a:cubicBezTo>
                  <a:cubicBezTo>
                    <a:pt x="165" y="247"/>
                    <a:pt x="165" y="240"/>
                    <a:pt x="165" y="233"/>
                  </a:cubicBezTo>
                  <a:cubicBezTo>
                    <a:pt x="157" y="233"/>
                    <a:pt x="148" y="233"/>
                    <a:pt x="140" y="233"/>
                  </a:cubicBezTo>
                  <a:close/>
                  <a:moveTo>
                    <a:pt x="176" y="233"/>
                  </a:moveTo>
                  <a:cubicBezTo>
                    <a:pt x="176" y="240"/>
                    <a:pt x="176" y="247"/>
                    <a:pt x="176" y="255"/>
                  </a:cubicBezTo>
                  <a:cubicBezTo>
                    <a:pt x="184" y="255"/>
                    <a:pt x="193" y="255"/>
                    <a:pt x="202" y="255"/>
                  </a:cubicBezTo>
                  <a:cubicBezTo>
                    <a:pt x="202" y="247"/>
                    <a:pt x="202" y="240"/>
                    <a:pt x="202" y="233"/>
                  </a:cubicBezTo>
                  <a:cubicBezTo>
                    <a:pt x="193" y="233"/>
                    <a:pt x="184" y="233"/>
                    <a:pt x="176" y="233"/>
                  </a:cubicBezTo>
                  <a:close/>
                  <a:moveTo>
                    <a:pt x="212" y="233"/>
                  </a:moveTo>
                  <a:cubicBezTo>
                    <a:pt x="212" y="240"/>
                    <a:pt x="212" y="247"/>
                    <a:pt x="212" y="255"/>
                  </a:cubicBezTo>
                  <a:cubicBezTo>
                    <a:pt x="221" y="255"/>
                    <a:pt x="229" y="255"/>
                    <a:pt x="238" y="255"/>
                  </a:cubicBezTo>
                  <a:cubicBezTo>
                    <a:pt x="238" y="247"/>
                    <a:pt x="238" y="240"/>
                    <a:pt x="238" y="233"/>
                  </a:cubicBezTo>
                  <a:cubicBezTo>
                    <a:pt x="229" y="233"/>
                    <a:pt x="221" y="233"/>
                    <a:pt x="212" y="233"/>
                  </a:cubicBezTo>
                  <a:close/>
                  <a:moveTo>
                    <a:pt x="67" y="270"/>
                  </a:moveTo>
                  <a:cubicBezTo>
                    <a:pt x="67" y="277"/>
                    <a:pt x="67" y="284"/>
                    <a:pt x="67" y="291"/>
                  </a:cubicBezTo>
                  <a:cubicBezTo>
                    <a:pt x="75" y="291"/>
                    <a:pt x="84" y="291"/>
                    <a:pt x="93" y="291"/>
                  </a:cubicBezTo>
                  <a:cubicBezTo>
                    <a:pt x="93" y="284"/>
                    <a:pt x="93" y="277"/>
                    <a:pt x="93" y="270"/>
                  </a:cubicBezTo>
                  <a:cubicBezTo>
                    <a:pt x="84" y="270"/>
                    <a:pt x="75" y="270"/>
                    <a:pt x="67" y="270"/>
                  </a:cubicBezTo>
                  <a:close/>
                  <a:moveTo>
                    <a:pt x="31" y="270"/>
                  </a:moveTo>
                  <a:cubicBezTo>
                    <a:pt x="31" y="277"/>
                    <a:pt x="31" y="284"/>
                    <a:pt x="31" y="291"/>
                  </a:cubicBezTo>
                  <a:cubicBezTo>
                    <a:pt x="39" y="291"/>
                    <a:pt x="48" y="291"/>
                    <a:pt x="56" y="291"/>
                  </a:cubicBezTo>
                  <a:cubicBezTo>
                    <a:pt x="56" y="284"/>
                    <a:pt x="56" y="277"/>
                    <a:pt x="56" y="270"/>
                  </a:cubicBezTo>
                  <a:cubicBezTo>
                    <a:pt x="48" y="270"/>
                    <a:pt x="39" y="270"/>
                    <a:pt x="31" y="270"/>
                  </a:cubicBezTo>
                  <a:close/>
                  <a:moveTo>
                    <a:pt x="103" y="270"/>
                  </a:moveTo>
                  <a:cubicBezTo>
                    <a:pt x="103" y="277"/>
                    <a:pt x="103" y="284"/>
                    <a:pt x="103" y="291"/>
                  </a:cubicBezTo>
                  <a:cubicBezTo>
                    <a:pt x="112" y="291"/>
                    <a:pt x="120" y="291"/>
                    <a:pt x="129" y="291"/>
                  </a:cubicBezTo>
                  <a:cubicBezTo>
                    <a:pt x="129" y="284"/>
                    <a:pt x="129" y="277"/>
                    <a:pt x="129" y="270"/>
                  </a:cubicBezTo>
                  <a:cubicBezTo>
                    <a:pt x="120" y="270"/>
                    <a:pt x="112" y="270"/>
                    <a:pt x="103" y="270"/>
                  </a:cubicBezTo>
                  <a:close/>
                  <a:moveTo>
                    <a:pt x="140" y="270"/>
                  </a:moveTo>
                  <a:cubicBezTo>
                    <a:pt x="140" y="277"/>
                    <a:pt x="140" y="284"/>
                    <a:pt x="140" y="291"/>
                  </a:cubicBezTo>
                  <a:cubicBezTo>
                    <a:pt x="148" y="291"/>
                    <a:pt x="157" y="291"/>
                    <a:pt x="165" y="291"/>
                  </a:cubicBezTo>
                  <a:cubicBezTo>
                    <a:pt x="165" y="284"/>
                    <a:pt x="165" y="277"/>
                    <a:pt x="165" y="270"/>
                  </a:cubicBezTo>
                  <a:cubicBezTo>
                    <a:pt x="157" y="270"/>
                    <a:pt x="148" y="270"/>
                    <a:pt x="140" y="270"/>
                  </a:cubicBezTo>
                  <a:close/>
                  <a:moveTo>
                    <a:pt x="176" y="270"/>
                  </a:moveTo>
                  <a:cubicBezTo>
                    <a:pt x="176" y="277"/>
                    <a:pt x="176" y="284"/>
                    <a:pt x="176" y="291"/>
                  </a:cubicBezTo>
                  <a:cubicBezTo>
                    <a:pt x="184" y="291"/>
                    <a:pt x="193" y="291"/>
                    <a:pt x="202" y="291"/>
                  </a:cubicBezTo>
                  <a:cubicBezTo>
                    <a:pt x="202" y="284"/>
                    <a:pt x="202" y="277"/>
                    <a:pt x="202" y="270"/>
                  </a:cubicBezTo>
                  <a:cubicBezTo>
                    <a:pt x="193" y="270"/>
                    <a:pt x="184" y="270"/>
                    <a:pt x="176" y="270"/>
                  </a:cubicBezTo>
                  <a:close/>
                  <a:moveTo>
                    <a:pt x="212" y="270"/>
                  </a:moveTo>
                  <a:cubicBezTo>
                    <a:pt x="212" y="277"/>
                    <a:pt x="212" y="284"/>
                    <a:pt x="212" y="291"/>
                  </a:cubicBezTo>
                  <a:cubicBezTo>
                    <a:pt x="221" y="291"/>
                    <a:pt x="229" y="291"/>
                    <a:pt x="238" y="291"/>
                  </a:cubicBezTo>
                  <a:cubicBezTo>
                    <a:pt x="238" y="284"/>
                    <a:pt x="238" y="277"/>
                    <a:pt x="238" y="270"/>
                  </a:cubicBezTo>
                  <a:cubicBezTo>
                    <a:pt x="229" y="270"/>
                    <a:pt x="221" y="270"/>
                    <a:pt x="212" y="270"/>
                  </a:cubicBezTo>
                  <a:close/>
                  <a:moveTo>
                    <a:pt x="67" y="307"/>
                  </a:moveTo>
                  <a:cubicBezTo>
                    <a:pt x="67" y="314"/>
                    <a:pt x="67" y="321"/>
                    <a:pt x="67" y="328"/>
                  </a:cubicBezTo>
                  <a:cubicBezTo>
                    <a:pt x="75" y="328"/>
                    <a:pt x="84" y="328"/>
                    <a:pt x="93" y="328"/>
                  </a:cubicBezTo>
                  <a:cubicBezTo>
                    <a:pt x="93" y="321"/>
                    <a:pt x="93" y="314"/>
                    <a:pt x="93" y="307"/>
                  </a:cubicBezTo>
                  <a:cubicBezTo>
                    <a:pt x="84" y="307"/>
                    <a:pt x="75" y="307"/>
                    <a:pt x="67" y="307"/>
                  </a:cubicBezTo>
                  <a:close/>
                  <a:moveTo>
                    <a:pt x="31" y="307"/>
                  </a:moveTo>
                  <a:cubicBezTo>
                    <a:pt x="31" y="314"/>
                    <a:pt x="31" y="321"/>
                    <a:pt x="31" y="328"/>
                  </a:cubicBezTo>
                  <a:cubicBezTo>
                    <a:pt x="39" y="328"/>
                    <a:pt x="48" y="328"/>
                    <a:pt x="56" y="328"/>
                  </a:cubicBezTo>
                  <a:cubicBezTo>
                    <a:pt x="56" y="321"/>
                    <a:pt x="56" y="314"/>
                    <a:pt x="56" y="307"/>
                  </a:cubicBezTo>
                  <a:cubicBezTo>
                    <a:pt x="48" y="307"/>
                    <a:pt x="39" y="307"/>
                    <a:pt x="31" y="307"/>
                  </a:cubicBezTo>
                  <a:close/>
                  <a:moveTo>
                    <a:pt x="103" y="307"/>
                  </a:moveTo>
                  <a:cubicBezTo>
                    <a:pt x="103" y="314"/>
                    <a:pt x="103" y="321"/>
                    <a:pt x="103" y="328"/>
                  </a:cubicBezTo>
                  <a:cubicBezTo>
                    <a:pt x="112" y="328"/>
                    <a:pt x="120" y="328"/>
                    <a:pt x="129" y="328"/>
                  </a:cubicBezTo>
                  <a:cubicBezTo>
                    <a:pt x="129" y="321"/>
                    <a:pt x="129" y="314"/>
                    <a:pt x="129" y="307"/>
                  </a:cubicBezTo>
                  <a:cubicBezTo>
                    <a:pt x="120" y="307"/>
                    <a:pt x="112" y="307"/>
                    <a:pt x="103" y="307"/>
                  </a:cubicBezTo>
                  <a:close/>
                  <a:moveTo>
                    <a:pt x="140" y="307"/>
                  </a:moveTo>
                  <a:cubicBezTo>
                    <a:pt x="140" y="314"/>
                    <a:pt x="140" y="321"/>
                    <a:pt x="140" y="328"/>
                  </a:cubicBezTo>
                  <a:cubicBezTo>
                    <a:pt x="148" y="328"/>
                    <a:pt x="157" y="328"/>
                    <a:pt x="165" y="328"/>
                  </a:cubicBezTo>
                  <a:cubicBezTo>
                    <a:pt x="165" y="321"/>
                    <a:pt x="165" y="314"/>
                    <a:pt x="165" y="307"/>
                  </a:cubicBezTo>
                  <a:cubicBezTo>
                    <a:pt x="157" y="307"/>
                    <a:pt x="148" y="307"/>
                    <a:pt x="140" y="307"/>
                  </a:cubicBezTo>
                  <a:close/>
                  <a:moveTo>
                    <a:pt x="176" y="307"/>
                  </a:moveTo>
                  <a:cubicBezTo>
                    <a:pt x="176" y="314"/>
                    <a:pt x="176" y="321"/>
                    <a:pt x="176" y="328"/>
                  </a:cubicBezTo>
                  <a:cubicBezTo>
                    <a:pt x="184" y="328"/>
                    <a:pt x="193" y="328"/>
                    <a:pt x="202" y="328"/>
                  </a:cubicBezTo>
                  <a:cubicBezTo>
                    <a:pt x="202" y="321"/>
                    <a:pt x="202" y="314"/>
                    <a:pt x="202" y="307"/>
                  </a:cubicBezTo>
                  <a:cubicBezTo>
                    <a:pt x="193" y="307"/>
                    <a:pt x="184" y="307"/>
                    <a:pt x="176" y="307"/>
                  </a:cubicBezTo>
                  <a:close/>
                  <a:moveTo>
                    <a:pt x="212" y="307"/>
                  </a:moveTo>
                  <a:cubicBezTo>
                    <a:pt x="212" y="314"/>
                    <a:pt x="212" y="321"/>
                    <a:pt x="212" y="328"/>
                  </a:cubicBezTo>
                  <a:cubicBezTo>
                    <a:pt x="221" y="328"/>
                    <a:pt x="229" y="328"/>
                    <a:pt x="238" y="328"/>
                  </a:cubicBezTo>
                  <a:cubicBezTo>
                    <a:pt x="238" y="321"/>
                    <a:pt x="238" y="314"/>
                    <a:pt x="238" y="307"/>
                  </a:cubicBezTo>
                  <a:cubicBezTo>
                    <a:pt x="229" y="307"/>
                    <a:pt x="221" y="307"/>
                    <a:pt x="212" y="307"/>
                  </a:cubicBezTo>
                  <a:close/>
                  <a:moveTo>
                    <a:pt x="67" y="343"/>
                  </a:moveTo>
                  <a:cubicBezTo>
                    <a:pt x="67" y="350"/>
                    <a:pt x="67" y="357"/>
                    <a:pt x="67" y="364"/>
                  </a:cubicBezTo>
                  <a:cubicBezTo>
                    <a:pt x="75" y="364"/>
                    <a:pt x="84" y="364"/>
                    <a:pt x="93" y="364"/>
                  </a:cubicBezTo>
                  <a:cubicBezTo>
                    <a:pt x="93" y="357"/>
                    <a:pt x="93" y="350"/>
                    <a:pt x="93" y="343"/>
                  </a:cubicBezTo>
                  <a:cubicBezTo>
                    <a:pt x="84" y="343"/>
                    <a:pt x="75" y="343"/>
                    <a:pt x="67" y="343"/>
                  </a:cubicBezTo>
                  <a:close/>
                  <a:moveTo>
                    <a:pt x="31" y="343"/>
                  </a:moveTo>
                  <a:cubicBezTo>
                    <a:pt x="31" y="350"/>
                    <a:pt x="31" y="357"/>
                    <a:pt x="31" y="364"/>
                  </a:cubicBezTo>
                  <a:cubicBezTo>
                    <a:pt x="39" y="364"/>
                    <a:pt x="48" y="364"/>
                    <a:pt x="56" y="364"/>
                  </a:cubicBezTo>
                  <a:cubicBezTo>
                    <a:pt x="56" y="357"/>
                    <a:pt x="56" y="350"/>
                    <a:pt x="56" y="343"/>
                  </a:cubicBezTo>
                  <a:cubicBezTo>
                    <a:pt x="48" y="343"/>
                    <a:pt x="39" y="343"/>
                    <a:pt x="31" y="343"/>
                  </a:cubicBezTo>
                  <a:close/>
                  <a:moveTo>
                    <a:pt x="103" y="343"/>
                  </a:moveTo>
                  <a:cubicBezTo>
                    <a:pt x="103" y="350"/>
                    <a:pt x="103" y="357"/>
                    <a:pt x="103" y="364"/>
                  </a:cubicBezTo>
                  <a:cubicBezTo>
                    <a:pt x="112" y="364"/>
                    <a:pt x="120" y="364"/>
                    <a:pt x="129" y="364"/>
                  </a:cubicBezTo>
                  <a:cubicBezTo>
                    <a:pt x="129" y="357"/>
                    <a:pt x="129" y="350"/>
                    <a:pt x="129" y="343"/>
                  </a:cubicBezTo>
                  <a:cubicBezTo>
                    <a:pt x="120" y="343"/>
                    <a:pt x="112" y="343"/>
                    <a:pt x="103" y="343"/>
                  </a:cubicBezTo>
                  <a:close/>
                  <a:moveTo>
                    <a:pt x="140" y="343"/>
                  </a:moveTo>
                  <a:cubicBezTo>
                    <a:pt x="140" y="350"/>
                    <a:pt x="140" y="357"/>
                    <a:pt x="140" y="364"/>
                  </a:cubicBezTo>
                  <a:cubicBezTo>
                    <a:pt x="148" y="364"/>
                    <a:pt x="157" y="364"/>
                    <a:pt x="165" y="364"/>
                  </a:cubicBezTo>
                  <a:cubicBezTo>
                    <a:pt x="165" y="357"/>
                    <a:pt x="165" y="350"/>
                    <a:pt x="165" y="343"/>
                  </a:cubicBezTo>
                  <a:cubicBezTo>
                    <a:pt x="157" y="343"/>
                    <a:pt x="148" y="343"/>
                    <a:pt x="140" y="343"/>
                  </a:cubicBezTo>
                  <a:close/>
                  <a:moveTo>
                    <a:pt x="176" y="343"/>
                  </a:moveTo>
                  <a:cubicBezTo>
                    <a:pt x="176" y="350"/>
                    <a:pt x="176" y="357"/>
                    <a:pt x="176" y="364"/>
                  </a:cubicBezTo>
                  <a:cubicBezTo>
                    <a:pt x="184" y="364"/>
                    <a:pt x="193" y="364"/>
                    <a:pt x="202" y="364"/>
                  </a:cubicBezTo>
                  <a:cubicBezTo>
                    <a:pt x="202" y="357"/>
                    <a:pt x="202" y="350"/>
                    <a:pt x="202" y="343"/>
                  </a:cubicBezTo>
                  <a:cubicBezTo>
                    <a:pt x="193" y="343"/>
                    <a:pt x="184" y="343"/>
                    <a:pt x="176" y="343"/>
                  </a:cubicBezTo>
                  <a:close/>
                  <a:moveTo>
                    <a:pt x="212" y="343"/>
                  </a:moveTo>
                  <a:cubicBezTo>
                    <a:pt x="212" y="350"/>
                    <a:pt x="212" y="357"/>
                    <a:pt x="212" y="364"/>
                  </a:cubicBezTo>
                  <a:cubicBezTo>
                    <a:pt x="221" y="364"/>
                    <a:pt x="229" y="364"/>
                    <a:pt x="238" y="364"/>
                  </a:cubicBezTo>
                  <a:cubicBezTo>
                    <a:pt x="238" y="357"/>
                    <a:pt x="238" y="350"/>
                    <a:pt x="238" y="343"/>
                  </a:cubicBezTo>
                  <a:cubicBezTo>
                    <a:pt x="229" y="343"/>
                    <a:pt x="221" y="343"/>
                    <a:pt x="212" y="343"/>
                  </a:cubicBezTo>
                  <a:close/>
                  <a:moveTo>
                    <a:pt x="67" y="380"/>
                  </a:moveTo>
                  <a:cubicBezTo>
                    <a:pt x="67" y="387"/>
                    <a:pt x="67" y="394"/>
                    <a:pt x="67" y="401"/>
                  </a:cubicBezTo>
                  <a:cubicBezTo>
                    <a:pt x="75" y="401"/>
                    <a:pt x="84" y="401"/>
                    <a:pt x="93" y="401"/>
                  </a:cubicBezTo>
                  <a:cubicBezTo>
                    <a:pt x="93" y="394"/>
                    <a:pt x="93" y="387"/>
                    <a:pt x="93" y="380"/>
                  </a:cubicBezTo>
                  <a:cubicBezTo>
                    <a:pt x="84" y="380"/>
                    <a:pt x="75" y="380"/>
                    <a:pt x="67" y="380"/>
                  </a:cubicBezTo>
                  <a:close/>
                  <a:moveTo>
                    <a:pt x="31" y="380"/>
                  </a:moveTo>
                  <a:cubicBezTo>
                    <a:pt x="31" y="387"/>
                    <a:pt x="31" y="394"/>
                    <a:pt x="31" y="401"/>
                  </a:cubicBezTo>
                  <a:cubicBezTo>
                    <a:pt x="39" y="401"/>
                    <a:pt x="48" y="401"/>
                    <a:pt x="56" y="401"/>
                  </a:cubicBezTo>
                  <a:cubicBezTo>
                    <a:pt x="56" y="394"/>
                    <a:pt x="56" y="387"/>
                    <a:pt x="56" y="380"/>
                  </a:cubicBezTo>
                  <a:cubicBezTo>
                    <a:pt x="48" y="380"/>
                    <a:pt x="39" y="380"/>
                    <a:pt x="31" y="380"/>
                  </a:cubicBezTo>
                  <a:close/>
                  <a:moveTo>
                    <a:pt x="103" y="380"/>
                  </a:moveTo>
                  <a:cubicBezTo>
                    <a:pt x="103" y="387"/>
                    <a:pt x="103" y="394"/>
                    <a:pt x="103" y="401"/>
                  </a:cubicBezTo>
                  <a:cubicBezTo>
                    <a:pt x="112" y="401"/>
                    <a:pt x="120" y="401"/>
                    <a:pt x="129" y="401"/>
                  </a:cubicBezTo>
                  <a:cubicBezTo>
                    <a:pt x="129" y="394"/>
                    <a:pt x="129" y="387"/>
                    <a:pt x="129" y="380"/>
                  </a:cubicBezTo>
                  <a:cubicBezTo>
                    <a:pt x="120" y="380"/>
                    <a:pt x="112" y="380"/>
                    <a:pt x="103" y="380"/>
                  </a:cubicBezTo>
                  <a:close/>
                  <a:moveTo>
                    <a:pt x="140" y="380"/>
                  </a:moveTo>
                  <a:cubicBezTo>
                    <a:pt x="140" y="387"/>
                    <a:pt x="140" y="394"/>
                    <a:pt x="140" y="401"/>
                  </a:cubicBezTo>
                  <a:cubicBezTo>
                    <a:pt x="148" y="401"/>
                    <a:pt x="157" y="401"/>
                    <a:pt x="165" y="401"/>
                  </a:cubicBezTo>
                  <a:cubicBezTo>
                    <a:pt x="165" y="394"/>
                    <a:pt x="165" y="387"/>
                    <a:pt x="165" y="380"/>
                  </a:cubicBezTo>
                  <a:cubicBezTo>
                    <a:pt x="157" y="380"/>
                    <a:pt x="148" y="380"/>
                    <a:pt x="140" y="380"/>
                  </a:cubicBezTo>
                  <a:close/>
                  <a:moveTo>
                    <a:pt x="176" y="380"/>
                  </a:moveTo>
                  <a:cubicBezTo>
                    <a:pt x="176" y="387"/>
                    <a:pt x="176" y="394"/>
                    <a:pt x="176" y="401"/>
                  </a:cubicBezTo>
                  <a:cubicBezTo>
                    <a:pt x="184" y="401"/>
                    <a:pt x="193" y="401"/>
                    <a:pt x="202" y="401"/>
                  </a:cubicBezTo>
                  <a:cubicBezTo>
                    <a:pt x="202" y="394"/>
                    <a:pt x="202" y="387"/>
                    <a:pt x="202" y="380"/>
                  </a:cubicBezTo>
                  <a:cubicBezTo>
                    <a:pt x="193" y="380"/>
                    <a:pt x="184" y="380"/>
                    <a:pt x="176" y="380"/>
                  </a:cubicBezTo>
                  <a:close/>
                  <a:moveTo>
                    <a:pt x="212" y="380"/>
                  </a:moveTo>
                  <a:cubicBezTo>
                    <a:pt x="212" y="387"/>
                    <a:pt x="212" y="394"/>
                    <a:pt x="212" y="401"/>
                  </a:cubicBezTo>
                  <a:cubicBezTo>
                    <a:pt x="221" y="401"/>
                    <a:pt x="229" y="401"/>
                    <a:pt x="238" y="401"/>
                  </a:cubicBezTo>
                  <a:cubicBezTo>
                    <a:pt x="238" y="394"/>
                    <a:pt x="238" y="387"/>
                    <a:pt x="238" y="380"/>
                  </a:cubicBezTo>
                  <a:cubicBezTo>
                    <a:pt x="229" y="380"/>
                    <a:pt x="221" y="380"/>
                    <a:pt x="212" y="380"/>
                  </a:cubicBezTo>
                  <a:close/>
                  <a:moveTo>
                    <a:pt x="67" y="416"/>
                  </a:moveTo>
                  <a:cubicBezTo>
                    <a:pt x="67" y="423"/>
                    <a:pt x="67" y="430"/>
                    <a:pt x="67" y="438"/>
                  </a:cubicBezTo>
                  <a:cubicBezTo>
                    <a:pt x="75" y="438"/>
                    <a:pt x="84" y="438"/>
                    <a:pt x="93" y="438"/>
                  </a:cubicBezTo>
                  <a:cubicBezTo>
                    <a:pt x="93" y="430"/>
                    <a:pt x="93" y="423"/>
                    <a:pt x="93" y="416"/>
                  </a:cubicBezTo>
                  <a:cubicBezTo>
                    <a:pt x="84" y="416"/>
                    <a:pt x="75" y="416"/>
                    <a:pt x="67" y="416"/>
                  </a:cubicBezTo>
                  <a:close/>
                  <a:moveTo>
                    <a:pt x="31" y="416"/>
                  </a:moveTo>
                  <a:cubicBezTo>
                    <a:pt x="31" y="423"/>
                    <a:pt x="31" y="430"/>
                    <a:pt x="31" y="438"/>
                  </a:cubicBezTo>
                  <a:cubicBezTo>
                    <a:pt x="39" y="438"/>
                    <a:pt x="48" y="438"/>
                    <a:pt x="56" y="438"/>
                  </a:cubicBezTo>
                  <a:cubicBezTo>
                    <a:pt x="56" y="430"/>
                    <a:pt x="56" y="423"/>
                    <a:pt x="56" y="416"/>
                  </a:cubicBezTo>
                  <a:cubicBezTo>
                    <a:pt x="48" y="416"/>
                    <a:pt x="39" y="416"/>
                    <a:pt x="31" y="416"/>
                  </a:cubicBezTo>
                  <a:close/>
                  <a:moveTo>
                    <a:pt x="103" y="416"/>
                  </a:moveTo>
                  <a:cubicBezTo>
                    <a:pt x="103" y="423"/>
                    <a:pt x="103" y="430"/>
                    <a:pt x="103" y="438"/>
                  </a:cubicBezTo>
                  <a:cubicBezTo>
                    <a:pt x="112" y="438"/>
                    <a:pt x="120" y="438"/>
                    <a:pt x="129" y="438"/>
                  </a:cubicBezTo>
                  <a:cubicBezTo>
                    <a:pt x="129" y="430"/>
                    <a:pt x="129" y="423"/>
                    <a:pt x="129" y="416"/>
                  </a:cubicBezTo>
                  <a:cubicBezTo>
                    <a:pt x="120" y="416"/>
                    <a:pt x="112" y="416"/>
                    <a:pt x="103" y="416"/>
                  </a:cubicBezTo>
                  <a:close/>
                  <a:moveTo>
                    <a:pt x="140" y="416"/>
                  </a:moveTo>
                  <a:cubicBezTo>
                    <a:pt x="140" y="423"/>
                    <a:pt x="140" y="430"/>
                    <a:pt x="140" y="438"/>
                  </a:cubicBezTo>
                  <a:cubicBezTo>
                    <a:pt x="148" y="438"/>
                    <a:pt x="157" y="438"/>
                    <a:pt x="165" y="438"/>
                  </a:cubicBezTo>
                  <a:cubicBezTo>
                    <a:pt x="165" y="430"/>
                    <a:pt x="165" y="423"/>
                    <a:pt x="165" y="416"/>
                  </a:cubicBezTo>
                  <a:cubicBezTo>
                    <a:pt x="157" y="416"/>
                    <a:pt x="148" y="416"/>
                    <a:pt x="140" y="416"/>
                  </a:cubicBezTo>
                  <a:close/>
                  <a:moveTo>
                    <a:pt x="176" y="416"/>
                  </a:moveTo>
                  <a:cubicBezTo>
                    <a:pt x="176" y="423"/>
                    <a:pt x="176" y="430"/>
                    <a:pt x="176" y="438"/>
                  </a:cubicBezTo>
                  <a:cubicBezTo>
                    <a:pt x="184" y="438"/>
                    <a:pt x="193" y="438"/>
                    <a:pt x="202" y="438"/>
                  </a:cubicBezTo>
                  <a:cubicBezTo>
                    <a:pt x="202" y="430"/>
                    <a:pt x="202" y="423"/>
                    <a:pt x="202" y="416"/>
                  </a:cubicBezTo>
                  <a:cubicBezTo>
                    <a:pt x="193" y="416"/>
                    <a:pt x="184" y="416"/>
                    <a:pt x="176" y="416"/>
                  </a:cubicBezTo>
                  <a:close/>
                  <a:moveTo>
                    <a:pt x="212" y="416"/>
                  </a:moveTo>
                  <a:cubicBezTo>
                    <a:pt x="212" y="423"/>
                    <a:pt x="212" y="430"/>
                    <a:pt x="212" y="438"/>
                  </a:cubicBezTo>
                  <a:cubicBezTo>
                    <a:pt x="221" y="438"/>
                    <a:pt x="229" y="438"/>
                    <a:pt x="238" y="438"/>
                  </a:cubicBezTo>
                  <a:cubicBezTo>
                    <a:pt x="238" y="430"/>
                    <a:pt x="238" y="423"/>
                    <a:pt x="238" y="416"/>
                  </a:cubicBezTo>
                  <a:cubicBezTo>
                    <a:pt x="229" y="416"/>
                    <a:pt x="221" y="416"/>
                    <a:pt x="212" y="416"/>
                  </a:cubicBezTo>
                  <a:close/>
                  <a:moveTo>
                    <a:pt x="31" y="453"/>
                  </a:moveTo>
                  <a:cubicBezTo>
                    <a:pt x="31" y="474"/>
                    <a:pt x="31" y="474"/>
                    <a:pt x="31" y="474"/>
                  </a:cubicBezTo>
                  <a:cubicBezTo>
                    <a:pt x="56" y="474"/>
                    <a:pt x="56" y="474"/>
                    <a:pt x="56" y="474"/>
                  </a:cubicBezTo>
                  <a:cubicBezTo>
                    <a:pt x="56" y="453"/>
                    <a:pt x="56" y="453"/>
                    <a:pt x="56" y="453"/>
                  </a:cubicBezTo>
                  <a:cubicBezTo>
                    <a:pt x="31" y="453"/>
                    <a:pt x="31" y="453"/>
                    <a:pt x="31" y="453"/>
                  </a:cubicBezTo>
                  <a:close/>
                  <a:moveTo>
                    <a:pt x="103" y="453"/>
                  </a:moveTo>
                  <a:cubicBezTo>
                    <a:pt x="103" y="460"/>
                    <a:pt x="103" y="467"/>
                    <a:pt x="103" y="474"/>
                  </a:cubicBezTo>
                  <a:cubicBezTo>
                    <a:pt x="112" y="474"/>
                    <a:pt x="120" y="474"/>
                    <a:pt x="129" y="474"/>
                  </a:cubicBezTo>
                  <a:cubicBezTo>
                    <a:pt x="129" y="467"/>
                    <a:pt x="129" y="460"/>
                    <a:pt x="129" y="453"/>
                  </a:cubicBezTo>
                  <a:cubicBezTo>
                    <a:pt x="120" y="453"/>
                    <a:pt x="112" y="453"/>
                    <a:pt x="103" y="453"/>
                  </a:cubicBezTo>
                  <a:close/>
                  <a:moveTo>
                    <a:pt x="140" y="453"/>
                  </a:moveTo>
                  <a:cubicBezTo>
                    <a:pt x="140" y="460"/>
                    <a:pt x="140" y="467"/>
                    <a:pt x="140" y="474"/>
                  </a:cubicBezTo>
                  <a:cubicBezTo>
                    <a:pt x="148" y="474"/>
                    <a:pt x="157" y="474"/>
                    <a:pt x="165" y="474"/>
                  </a:cubicBezTo>
                  <a:cubicBezTo>
                    <a:pt x="165" y="467"/>
                    <a:pt x="165" y="460"/>
                    <a:pt x="165" y="453"/>
                  </a:cubicBezTo>
                  <a:cubicBezTo>
                    <a:pt x="157" y="453"/>
                    <a:pt x="148" y="453"/>
                    <a:pt x="140" y="453"/>
                  </a:cubicBezTo>
                  <a:close/>
                  <a:moveTo>
                    <a:pt x="176" y="453"/>
                  </a:moveTo>
                  <a:cubicBezTo>
                    <a:pt x="176" y="460"/>
                    <a:pt x="176" y="467"/>
                    <a:pt x="176" y="474"/>
                  </a:cubicBezTo>
                  <a:cubicBezTo>
                    <a:pt x="184" y="474"/>
                    <a:pt x="193" y="474"/>
                    <a:pt x="202" y="474"/>
                  </a:cubicBezTo>
                  <a:cubicBezTo>
                    <a:pt x="202" y="467"/>
                    <a:pt x="202" y="460"/>
                    <a:pt x="202" y="453"/>
                  </a:cubicBezTo>
                  <a:cubicBezTo>
                    <a:pt x="193" y="453"/>
                    <a:pt x="184" y="453"/>
                    <a:pt x="176" y="453"/>
                  </a:cubicBezTo>
                  <a:close/>
                  <a:moveTo>
                    <a:pt x="212" y="453"/>
                  </a:moveTo>
                  <a:cubicBezTo>
                    <a:pt x="212" y="474"/>
                    <a:pt x="212" y="474"/>
                    <a:pt x="212" y="474"/>
                  </a:cubicBezTo>
                  <a:cubicBezTo>
                    <a:pt x="238" y="474"/>
                    <a:pt x="238" y="474"/>
                    <a:pt x="238" y="474"/>
                  </a:cubicBezTo>
                  <a:cubicBezTo>
                    <a:pt x="238" y="453"/>
                    <a:pt x="238" y="453"/>
                    <a:pt x="238" y="453"/>
                  </a:cubicBezTo>
                  <a:lnTo>
                    <a:pt x="212"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cxnSp>
        <p:nvCxnSpPr>
          <p:cNvPr id="6" name="直接连接符 5"/>
          <p:cNvCxnSpPr/>
          <p:nvPr/>
        </p:nvCxnSpPr>
        <p:spPr>
          <a:xfrm flipH="1">
            <a:off x="1114213" y="2133600"/>
            <a:ext cx="0" cy="374400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 name="íŝḻiďè"/>
          <p:cNvGrpSpPr/>
          <p:nvPr/>
        </p:nvGrpSpPr>
        <p:grpSpPr>
          <a:xfrm>
            <a:off x="837353" y="1579880"/>
            <a:ext cx="553720" cy="553720"/>
            <a:chOff x="1329477" y="1531357"/>
            <a:chExt cx="553644" cy="553644"/>
          </a:xfrm>
        </p:grpSpPr>
        <p:sp>
          <p:nvSpPr>
            <p:cNvPr id="38" name="íŝ1ïḓe"/>
            <p:cNvSpPr/>
            <p:nvPr/>
          </p:nvSpPr>
          <p:spPr>
            <a:xfrm>
              <a:off x="1329477" y="1531357"/>
              <a:ext cx="553644" cy="5536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7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39" name="îşļiḋe"/>
            <p:cNvSpPr/>
            <p:nvPr/>
          </p:nvSpPr>
          <p:spPr bwMode="auto">
            <a:xfrm>
              <a:off x="1467983" y="1685957"/>
              <a:ext cx="276632" cy="244443"/>
            </a:xfrm>
            <a:custGeom>
              <a:avLst/>
              <a:gdLst>
                <a:gd name="connsiteX0" fmla="*/ 494452 w 603405"/>
                <a:gd name="connsiteY0" fmla="*/ 356003 h 533193"/>
                <a:gd name="connsiteX1" fmla="*/ 585270 w 603405"/>
                <a:gd name="connsiteY1" fmla="*/ 356003 h 533193"/>
                <a:gd name="connsiteX2" fmla="*/ 601782 w 603405"/>
                <a:gd name="connsiteY2" fmla="*/ 372480 h 533193"/>
                <a:gd name="connsiteX3" fmla="*/ 585270 w 603405"/>
                <a:gd name="connsiteY3" fmla="*/ 388957 h 533193"/>
                <a:gd name="connsiteX4" fmla="*/ 494452 w 603405"/>
                <a:gd name="connsiteY4" fmla="*/ 388957 h 533193"/>
                <a:gd name="connsiteX5" fmla="*/ 367511 w 603405"/>
                <a:gd name="connsiteY5" fmla="*/ 244227 h 533193"/>
                <a:gd name="connsiteX6" fmla="*/ 443780 w 603405"/>
                <a:gd name="connsiteY6" fmla="*/ 244227 h 533193"/>
                <a:gd name="connsiteX7" fmla="*/ 477411 w 603405"/>
                <a:gd name="connsiteY7" fmla="*/ 277633 h 533193"/>
                <a:gd name="connsiteX8" fmla="*/ 477861 w 603405"/>
                <a:gd name="connsiteY8" fmla="*/ 381744 h 533193"/>
                <a:gd name="connsiteX9" fmla="*/ 463748 w 603405"/>
                <a:gd name="connsiteY9" fmla="*/ 395975 h 533193"/>
                <a:gd name="connsiteX10" fmla="*/ 449486 w 603405"/>
                <a:gd name="connsiteY10" fmla="*/ 381894 h 533193"/>
                <a:gd name="connsiteX11" fmla="*/ 449035 w 603405"/>
                <a:gd name="connsiteY11" fmla="*/ 277782 h 533193"/>
                <a:gd name="connsiteX12" fmla="*/ 446033 w 603405"/>
                <a:gd name="connsiteY12" fmla="*/ 274786 h 533193"/>
                <a:gd name="connsiteX13" fmla="*/ 443030 w 603405"/>
                <a:gd name="connsiteY13" fmla="*/ 277782 h 533193"/>
                <a:gd name="connsiteX14" fmla="*/ 443330 w 603405"/>
                <a:gd name="connsiteY14" fmla="*/ 516116 h 533193"/>
                <a:gd name="connsiteX15" fmla="*/ 426215 w 603405"/>
                <a:gd name="connsiteY15" fmla="*/ 533193 h 533193"/>
                <a:gd name="connsiteX16" fmla="*/ 409249 w 603405"/>
                <a:gd name="connsiteY16" fmla="*/ 516116 h 533193"/>
                <a:gd name="connsiteX17" fmla="*/ 409249 w 603405"/>
                <a:gd name="connsiteY17" fmla="*/ 380096 h 533193"/>
                <a:gd name="connsiteX18" fmla="*/ 401893 w 603405"/>
                <a:gd name="connsiteY18" fmla="*/ 380096 h 533193"/>
                <a:gd name="connsiteX19" fmla="*/ 401893 w 603405"/>
                <a:gd name="connsiteY19" fmla="*/ 516116 h 533193"/>
                <a:gd name="connsiteX20" fmla="*/ 384778 w 603405"/>
                <a:gd name="connsiteY20" fmla="*/ 533193 h 533193"/>
                <a:gd name="connsiteX21" fmla="*/ 367812 w 603405"/>
                <a:gd name="connsiteY21" fmla="*/ 516116 h 533193"/>
                <a:gd name="connsiteX22" fmla="*/ 367812 w 603405"/>
                <a:gd name="connsiteY22" fmla="*/ 380096 h 533193"/>
                <a:gd name="connsiteX23" fmla="*/ 367812 w 603405"/>
                <a:gd name="connsiteY23" fmla="*/ 277782 h 533193"/>
                <a:gd name="connsiteX24" fmla="*/ 364959 w 603405"/>
                <a:gd name="connsiteY24" fmla="*/ 274936 h 533193"/>
                <a:gd name="connsiteX25" fmla="*/ 362257 w 603405"/>
                <a:gd name="connsiteY25" fmla="*/ 277782 h 533193"/>
                <a:gd name="connsiteX26" fmla="*/ 361656 w 603405"/>
                <a:gd name="connsiteY26" fmla="*/ 381894 h 533193"/>
                <a:gd name="connsiteX27" fmla="*/ 347544 w 603405"/>
                <a:gd name="connsiteY27" fmla="*/ 395975 h 533193"/>
                <a:gd name="connsiteX28" fmla="*/ 347393 w 603405"/>
                <a:gd name="connsiteY28" fmla="*/ 395975 h 533193"/>
                <a:gd name="connsiteX29" fmla="*/ 333281 w 603405"/>
                <a:gd name="connsiteY29" fmla="*/ 381744 h 533193"/>
                <a:gd name="connsiteX30" fmla="*/ 333881 w 603405"/>
                <a:gd name="connsiteY30" fmla="*/ 277633 h 533193"/>
                <a:gd name="connsiteX31" fmla="*/ 367511 w 603405"/>
                <a:gd name="connsiteY31" fmla="*/ 244227 h 533193"/>
                <a:gd name="connsiteX32" fmla="*/ 201525 w 603405"/>
                <a:gd name="connsiteY32" fmla="*/ 244227 h 533193"/>
                <a:gd name="connsiteX33" fmla="*/ 277906 w 603405"/>
                <a:gd name="connsiteY33" fmla="*/ 244227 h 533193"/>
                <a:gd name="connsiteX34" fmla="*/ 311520 w 603405"/>
                <a:gd name="connsiteY34" fmla="*/ 277633 h 533193"/>
                <a:gd name="connsiteX35" fmla="*/ 311970 w 603405"/>
                <a:gd name="connsiteY35" fmla="*/ 381744 h 533193"/>
                <a:gd name="connsiteX36" fmla="*/ 297864 w 603405"/>
                <a:gd name="connsiteY36" fmla="*/ 395975 h 533193"/>
                <a:gd name="connsiteX37" fmla="*/ 297714 w 603405"/>
                <a:gd name="connsiteY37" fmla="*/ 395975 h 533193"/>
                <a:gd name="connsiteX38" fmla="*/ 283608 w 603405"/>
                <a:gd name="connsiteY38" fmla="*/ 381894 h 533193"/>
                <a:gd name="connsiteX39" fmla="*/ 283008 w 603405"/>
                <a:gd name="connsiteY39" fmla="*/ 277782 h 533193"/>
                <a:gd name="connsiteX40" fmla="*/ 280007 w 603405"/>
                <a:gd name="connsiteY40" fmla="*/ 274786 h 533193"/>
                <a:gd name="connsiteX41" fmla="*/ 277156 w 603405"/>
                <a:gd name="connsiteY41" fmla="*/ 277782 h 533193"/>
                <a:gd name="connsiteX42" fmla="*/ 277456 w 603405"/>
                <a:gd name="connsiteY42" fmla="*/ 516116 h 533193"/>
                <a:gd name="connsiteX43" fmla="*/ 260349 w 603405"/>
                <a:gd name="connsiteY43" fmla="*/ 533193 h 533193"/>
                <a:gd name="connsiteX44" fmla="*/ 243242 w 603405"/>
                <a:gd name="connsiteY44" fmla="*/ 516116 h 533193"/>
                <a:gd name="connsiteX45" fmla="*/ 243242 w 603405"/>
                <a:gd name="connsiteY45" fmla="*/ 380096 h 533193"/>
                <a:gd name="connsiteX46" fmla="*/ 235889 w 603405"/>
                <a:gd name="connsiteY46" fmla="*/ 380096 h 533193"/>
                <a:gd name="connsiteX47" fmla="*/ 235889 w 603405"/>
                <a:gd name="connsiteY47" fmla="*/ 516116 h 533193"/>
                <a:gd name="connsiteX48" fmla="*/ 218932 w 603405"/>
                <a:gd name="connsiteY48" fmla="*/ 533193 h 533193"/>
                <a:gd name="connsiteX49" fmla="*/ 201825 w 603405"/>
                <a:gd name="connsiteY49" fmla="*/ 516116 h 533193"/>
                <a:gd name="connsiteX50" fmla="*/ 201825 w 603405"/>
                <a:gd name="connsiteY50" fmla="*/ 380096 h 533193"/>
                <a:gd name="connsiteX51" fmla="*/ 201825 w 603405"/>
                <a:gd name="connsiteY51" fmla="*/ 277782 h 533193"/>
                <a:gd name="connsiteX52" fmla="*/ 199124 w 603405"/>
                <a:gd name="connsiteY52" fmla="*/ 274936 h 533193"/>
                <a:gd name="connsiteX53" fmla="*/ 196423 w 603405"/>
                <a:gd name="connsiteY53" fmla="*/ 277782 h 533193"/>
                <a:gd name="connsiteX54" fmla="*/ 195822 w 603405"/>
                <a:gd name="connsiteY54" fmla="*/ 381894 h 533193"/>
                <a:gd name="connsiteX55" fmla="*/ 181567 w 603405"/>
                <a:gd name="connsiteY55" fmla="*/ 395975 h 533193"/>
                <a:gd name="connsiteX56" fmla="*/ 167461 w 603405"/>
                <a:gd name="connsiteY56" fmla="*/ 381744 h 533193"/>
                <a:gd name="connsiteX57" fmla="*/ 167911 w 603405"/>
                <a:gd name="connsiteY57" fmla="*/ 277633 h 533193"/>
                <a:gd name="connsiteX58" fmla="*/ 201525 w 603405"/>
                <a:gd name="connsiteY58" fmla="*/ 244227 h 533193"/>
                <a:gd name="connsiteX59" fmla="*/ 34214 w 603405"/>
                <a:gd name="connsiteY59" fmla="*/ 244227 h 533193"/>
                <a:gd name="connsiteX60" fmla="*/ 110445 w 603405"/>
                <a:gd name="connsiteY60" fmla="*/ 244227 h 533193"/>
                <a:gd name="connsiteX61" fmla="*/ 144059 w 603405"/>
                <a:gd name="connsiteY61" fmla="*/ 277633 h 533193"/>
                <a:gd name="connsiteX62" fmla="*/ 144509 w 603405"/>
                <a:gd name="connsiteY62" fmla="*/ 381744 h 533193"/>
                <a:gd name="connsiteX63" fmla="*/ 130403 w 603405"/>
                <a:gd name="connsiteY63" fmla="*/ 395975 h 533193"/>
                <a:gd name="connsiteX64" fmla="*/ 116147 w 603405"/>
                <a:gd name="connsiteY64" fmla="*/ 381894 h 533193"/>
                <a:gd name="connsiteX65" fmla="*/ 115697 w 603405"/>
                <a:gd name="connsiteY65" fmla="*/ 277782 h 533193"/>
                <a:gd name="connsiteX66" fmla="*/ 112696 w 603405"/>
                <a:gd name="connsiteY66" fmla="*/ 274786 h 533193"/>
                <a:gd name="connsiteX67" fmla="*/ 109694 w 603405"/>
                <a:gd name="connsiteY67" fmla="*/ 277782 h 533193"/>
                <a:gd name="connsiteX68" fmla="*/ 109995 w 603405"/>
                <a:gd name="connsiteY68" fmla="*/ 516116 h 533193"/>
                <a:gd name="connsiteX69" fmla="*/ 92888 w 603405"/>
                <a:gd name="connsiteY69" fmla="*/ 533193 h 533193"/>
                <a:gd name="connsiteX70" fmla="*/ 75931 w 603405"/>
                <a:gd name="connsiteY70" fmla="*/ 516116 h 533193"/>
                <a:gd name="connsiteX71" fmla="*/ 75931 w 603405"/>
                <a:gd name="connsiteY71" fmla="*/ 380096 h 533193"/>
                <a:gd name="connsiteX72" fmla="*/ 68578 w 603405"/>
                <a:gd name="connsiteY72" fmla="*/ 380096 h 533193"/>
                <a:gd name="connsiteX73" fmla="*/ 68578 w 603405"/>
                <a:gd name="connsiteY73" fmla="*/ 516116 h 533193"/>
                <a:gd name="connsiteX74" fmla="*/ 51471 w 603405"/>
                <a:gd name="connsiteY74" fmla="*/ 533193 h 533193"/>
                <a:gd name="connsiteX75" fmla="*/ 34364 w 603405"/>
                <a:gd name="connsiteY75" fmla="*/ 516116 h 533193"/>
                <a:gd name="connsiteX76" fmla="*/ 34364 w 603405"/>
                <a:gd name="connsiteY76" fmla="*/ 380096 h 533193"/>
                <a:gd name="connsiteX77" fmla="*/ 34364 w 603405"/>
                <a:gd name="connsiteY77" fmla="*/ 277782 h 533193"/>
                <a:gd name="connsiteX78" fmla="*/ 31663 w 603405"/>
                <a:gd name="connsiteY78" fmla="*/ 275086 h 533193"/>
                <a:gd name="connsiteX79" fmla="*/ 28962 w 603405"/>
                <a:gd name="connsiteY79" fmla="*/ 277782 h 533193"/>
                <a:gd name="connsiteX80" fmla="*/ 28361 w 603405"/>
                <a:gd name="connsiteY80" fmla="*/ 381894 h 533193"/>
                <a:gd name="connsiteX81" fmla="*/ 14256 w 603405"/>
                <a:gd name="connsiteY81" fmla="*/ 395975 h 533193"/>
                <a:gd name="connsiteX82" fmla="*/ 14106 w 603405"/>
                <a:gd name="connsiteY82" fmla="*/ 395975 h 533193"/>
                <a:gd name="connsiteX83" fmla="*/ 0 w 603405"/>
                <a:gd name="connsiteY83" fmla="*/ 381744 h 533193"/>
                <a:gd name="connsiteX84" fmla="*/ 600 w 603405"/>
                <a:gd name="connsiteY84" fmla="*/ 277633 h 533193"/>
                <a:gd name="connsiteX85" fmla="*/ 34214 w 603405"/>
                <a:gd name="connsiteY85" fmla="*/ 244227 h 533193"/>
                <a:gd name="connsiteX86" fmla="*/ 298774 w 603405"/>
                <a:gd name="connsiteY86" fmla="*/ 232090 h 533193"/>
                <a:gd name="connsiteX87" fmla="*/ 346547 w 603405"/>
                <a:gd name="connsiteY87" fmla="*/ 232090 h 533193"/>
                <a:gd name="connsiteX88" fmla="*/ 322660 w 603405"/>
                <a:gd name="connsiteY88" fmla="*/ 254883 h 533193"/>
                <a:gd name="connsiteX89" fmla="*/ 298774 w 603405"/>
                <a:gd name="connsiteY89" fmla="*/ 232090 h 533193"/>
                <a:gd name="connsiteX90" fmla="*/ 405716 w 603405"/>
                <a:gd name="connsiteY90" fmla="*/ 176061 h 533193"/>
                <a:gd name="connsiteX91" fmla="*/ 435177 w 603405"/>
                <a:gd name="connsiteY91" fmla="*/ 205417 h 533193"/>
                <a:gd name="connsiteX92" fmla="*/ 405716 w 603405"/>
                <a:gd name="connsiteY92" fmla="*/ 234773 h 533193"/>
                <a:gd name="connsiteX93" fmla="*/ 376255 w 603405"/>
                <a:gd name="connsiteY93" fmla="*/ 205417 h 533193"/>
                <a:gd name="connsiteX94" fmla="*/ 405716 w 603405"/>
                <a:gd name="connsiteY94" fmla="*/ 176061 h 533193"/>
                <a:gd name="connsiteX95" fmla="*/ 239817 w 603405"/>
                <a:gd name="connsiteY95" fmla="*/ 176061 h 533193"/>
                <a:gd name="connsiteX96" fmla="*/ 269208 w 603405"/>
                <a:gd name="connsiteY96" fmla="*/ 205417 h 533193"/>
                <a:gd name="connsiteX97" fmla="*/ 239817 w 603405"/>
                <a:gd name="connsiteY97" fmla="*/ 234773 h 533193"/>
                <a:gd name="connsiteX98" fmla="*/ 210426 w 603405"/>
                <a:gd name="connsiteY98" fmla="*/ 205417 h 533193"/>
                <a:gd name="connsiteX99" fmla="*/ 239817 w 603405"/>
                <a:gd name="connsiteY99" fmla="*/ 176061 h 533193"/>
                <a:gd name="connsiteX100" fmla="*/ 72325 w 603405"/>
                <a:gd name="connsiteY100" fmla="*/ 176061 h 533193"/>
                <a:gd name="connsiteX101" fmla="*/ 101897 w 603405"/>
                <a:gd name="connsiteY101" fmla="*/ 205416 h 533193"/>
                <a:gd name="connsiteX102" fmla="*/ 72325 w 603405"/>
                <a:gd name="connsiteY102" fmla="*/ 234772 h 533193"/>
                <a:gd name="connsiteX103" fmla="*/ 42904 w 603405"/>
                <a:gd name="connsiteY103" fmla="*/ 205416 h 533193"/>
                <a:gd name="connsiteX104" fmla="*/ 72325 w 603405"/>
                <a:gd name="connsiteY104" fmla="*/ 176061 h 533193"/>
                <a:gd name="connsiteX105" fmla="*/ 1200 w 603405"/>
                <a:gd name="connsiteY105" fmla="*/ 56241 h 533193"/>
                <a:gd name="connsiteX106" fmla="*/ 384613 w 603405"/>
                <a:gd name="connsiteY106" fmla="*/ 56241 h 533193"/>
                <a:gd name="connsiteX107" fmla="*/ 603405 w 603405"/>
                <a:gd name="connsiteY107" fmla="*/ 274494 h 533193"/>
                <a:gd name="connsiteX108" fmla="*/ 540979 w 603405"/>
                <a:gd name="connsiteY108" fmla="*/ 336809 h 533193"/>
                <a:gd name="connsiteX109" fmla="*/ 494459 w 603405"/>
                <a:gd name="connsiteY109" fmla="*/ 336809 h 533193"/>
                <a:gd name="connsiteX110" fmla="*/ 494159 w 603405"/>
                <a:gd name="connsiteY110" fmla="*/ 277490 h 533193"/>
                <a:gd name="connsiteX111" fmla="*/ 464747 w 603405"/>
                <a:gd name="connsiteY111" fmla="*/ 232102 h 533193"/>
                <a:gd name="connsiteX112" fmla="*/ 551333 w 603405"/>
                <a:gd name="connsiteY112" fmla="*/ 232102 h 533193"/>
                <a:gd name="connsiteX113" fmla="*/ 551483 w 603405"/>
                <a:gd name="connsiteY113" fmla="*/ 232102 h 533193"/>
                <a:gd name="connsiteX114" fmla="*/ 557636 w 603405"/>
                <a:gd name="connsiteY114" fmla="*/ 228806 h 533193"/>
                <a:gd name="connsiteX115" fmla="*/ 558236 w 603405"/>
                <a:gd name="connsiteY115" fmla="*/ 221766 h 533193"/>
                <a:gd name="connsiteX116" fmla="*/ 504663 w 603405"/>
                <a:gd name="connsiteY116" fmla="*/ 136532 h 533193"/>
                <a:gd name="connsiteX117" fmla="*/ 415676 w 603405"/>
                <a:gd name="connsiteY117" fmla="*/ 97585 h 533193"/>
                <a:gd name="connsiteX118" fmla="*/ 397968 w 603405"/>
                <a:gd name="connsiteY118" fmla="*/ 97585 h 533193"/>
                <a:gd name="connsiteX119" fmla="*/ 397968 w 603405"/>
                <a:gd name="connsiteY119" fmla="*/ 159900 h 533193"/>
                <a:gd name="connsiteX120" fmla="*/ 364954 w 603405"/>
                <a:gd name="connsiteY120" fmla="*/ 183568 h 533193"/>
                <a:gd name="connsiteX121" fmla="*/ 364954 w 603405"/>
                <a:gd name="connsiteY121" fmla="*/ 97585 h 533193"/>
                <a:gd name="connsiteX122" fmla="*/ 174223 w 603405"/>
                <a:gd name="connsiteY122" fmla="*/ 97585 h 533193"/>
                <a:gd name="connsiteX123" fmla="*/ 174223 w 603405"/>
                <a:gd name="connsiteY123" fmla="*/ 232102 h 533193"/>
                <a:gd name="connsiteX124" fmla="*/ 180526 w 603405"/>
                <a:gd name="connsiteY124" fmla="*/ 232102 h 533193"/>
                <a:gd name="connsiteX125" fmla="*/ 174223 w 603405"/>
                <a:gd name="connsiteY125" fmla="*/ 235547 h 533193"/>
                <a:gd name="connsiteX126" fmla="*/ 156065 w 603405"/>
                <a:gd name="connsiteY126" fmla="*/ 256369 h 533193"/>
                <a:gd name="connsiteX127" fmla="*/ 141209 w 603405"/>
                <a:gd name="connsiteY127" fmla="*/ 238093 h 533193"/>
                <a:gd name="connsiteX128" fmla="*/ 131455 w 603405"/>
                <a:gd name="connsiteY128" fmla="*/ 232102 h 533193"/>
                <a:gd name="connsiteX129" fmla="*/ 141209 w 603405"/>
                <a:gd name="connsiteY129" fmla="*/ 232102 h 533193"/>
                <a:gd name="connsiteX130" fmla="*/ 141209 w 603405"/>
                <a:gd name="connsiteY130" fmla="*/ 97585 h 533193"/>
                <a:gd name="connsiteX131" fmla="*/ 1200 w 603405"/>
                <a:gd name="connsiteY131" fmla="*/ 97585 h 533193"/>
                <a:gd name="connsiteX132" fmla="*/ 30337 w 603405"/>
                <a:gd name="connsiteY132" fmla="*/ 0 h 533193"/>
                <a:gd name="connsiteX133" fmla="*/ 450496 w 603405"/>
                <a:gd name="connsiteY133" fmla="*/ 0 h 533193"/>
                <a:gd name="connsiteX134" fmla="*/ 467002 w 603405"/>
                <a:gd name="connsiteY134" fmla="*/ 16512 h 533193"/>
                <a:gd name="connsiteX135" fmla="*/ 450496 w 603405"/>
                <a:gd name="connsiteY135" fmla="*/ 33025 h 533193"/>
                <a:gd name="connsiteX136" fmla="*/ 30337 w 603405"/>
                <a:gd name="connsiteY136" fmla="*/ 33025 h 533193"/>
                <a:gd name="connsiteX137" fmla="*/ 13831 w 603405"/>
                <a:gd name="connsiteY137" fmla="*/ 16512 h 533193"/>
                <a:gd name="connsiteX138" fmla="*/ 30337 w 603405"/>
                <a:gd name="connsiteY138" fmla="*/ 0 h 5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3405" h="533193">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13" name="ïṥļiďe"/>
          <p:cNvSpPr/>
          <p:nvPr/>
        </p:nvSpPr>
        <p:spPr bwMode="auto">
          <a:xfrm>
            <a:off x="1408853" y="1729740"/>
            <a:ext cx="164253" cy="254000"/>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1"/>
          </a:solidFill>
          <a:ln>
            <a:noFill/>
          </a:ln>
        </p:spPr>
        <p:txBody>
          <a:bodyPr/>
          <a:lstStyle/>
          <a:p>
            <a:endParaRPr lang="zh-CN" altLang="en-US" sz="100"/>
          </a:p>
        </p:txBody>
      </p:sp>
      <p:grpSp>
        <p:nvGrpSpPr>
          <p:cNvPr id="8" name="组合 7"/>
          <p:cNvGrpSpPr/>
          <p:nvPr/>
        </p:nvGrpSpPr>
        <p:grpSpPr>
          <a:xfrm>
            <a:off x="833967" y="2813473"/>
            <a:ext cx="735753" cy="553720"/>
            <a:chOff x="989" y="4423"/>
            <a:chExt cx="869" cy="654"/>
          </a:xfrm>
        </p:grpSpPr>
        <p:grpSp>
          <p:nvGrpSpPr>
            <p:cNvPr id="16" name="íṥ1iḓé"/>
            <p:cNvGrpSpPr/>
            <p:nvPr/>
          </p:nvGrpSpPr>
          <p:grpSpPr>
            <a:xfrm>
              <a:off x="989" y="4423"/>
              <a:ext cx="654" cy="654"/>
              <a:chOff x="1320424" y="4158768"/>
              <a:chExt cx="553644" cy="553644"/>
            </a:xfrm>
          </p:grpSpPr>
          <p:sp>
            <p:nvSpPr>
              <p:cNvPr id="28" name="i$ḷídé"/>
              <p:cNvSpPr/>
              <p:nvPr/>
            </p:nvSpPr>
            <p:spPr>
              <a:xfrm>
                <a:off x="1320424" y="4158768"/>
                <a:ext cx="553644" cy="5536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7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29" name="iṣ1íḋè"/>
              <p:cNvSpPr/>
              <p:nvPr/>
            </p:nvSpPr>
            <p:spPr bwMode="auto">
              <a:xfrm>
                <a:off x="1456240" y="4282989"/>
                <a:ext cx="282010" cy="305202"/>
              </a:xfrm>
              <a:custGeom>
                <a:avLst/>
                <a:gdLst>
                  <a:gd name="connsiteX0" fmla="*/ 327780 w 561933"/>
                  <a:gd name="connsiteY0" fmla="*/ 406780 h 608145"/>
                  <a:gd name="connsiteX1" fmla="*/ 285069 w 561933"/>
                  <a:gd name="connsiteY1" fmla="*/ 449434 h 608145"/>
                  <a:gd name="connsiteX2" fmla="*/ 327780 w 561933"/>
                  <a:gd name="connsiteY2" fmla="*/ 492088 h 608145"/>
                  <a:gd name="connsiteX3" fmla="*/ 370490 w 561933"/>
                  <a:gd name="connsiteY3" fmla="*/ 449434 h 608145"/>
                  <a:gd name="connsiteX4" fmla="*/ 327780 w 561933"/>
                  <a:gd name="connsiteY4" fmla="*/ 406780 h 608145"/>
                  <a:gd name="connsiteX5" fmla="*/ 91381 w 561933"/>
                  <a:gd name="connsiteY5" fmla="*/ 406780 h 608145"/>
                  <a:gd name="connsiteX6" fmla="*/ 49664 w 561933"/>
                  <a:gd name="connsiteY6" fmla="*/ 449434 h 608145"/>
                  <a:gd name="connsiteX7" fmla="*/ 91381 w 561933"/>
                  <a:gd name="connsiteY7" fmla="*/ 492088 h 608145"/>
                  <a:gd name="connsiteX8" fmla="*/ 134092 w 561933"/>
                  <a:gd name="connsiteY8" fmla="*/ 449434 h 608145"/>
                  <a:gd name="connsiteX9" fmla="*/ 91381 w 561933"/>
                  <a:gd name="connsiteY9" fmla="*/ 406780 h 608145"/>
                  <a:gd name="connsiteX10" fmla="*/ 130119 w 561933"/>
                  <a:gd name="connsiteY10" fmla="*/ 162762 h 608145"/>
                  <a:gd name="connsiteX11" fmla="*/ 50657 w 561933"/>
                  <a:gd name="connsiteY11" fmla="*/ 243110 h 608145"/>
                  <a:gd name="connsiteX12" fmla="*/ 50657 w 561933"/>
                  <a:gd name="connsiteY12" fmla="*/ 312546 h 608145"/>
                  <a:gd name="connsiteX13" fmla="*/ 78468 w 561933"/>
                  <a:gd name="connsiteY13" fmla="*/ 341312 h 608145"/>
                  <a:gd name="connsiteX14" fmla="*/ 340692 w 561933"/>
                  <a:gd name="connsiteY14" fmla="*/ 341312 h 608145"/>
                  <a:gd name="connsiteX15" fmla="*/ 369497 w 561933"/>
                  <a:gd name="connsiteY15" fmla="*/ 312546 h 608145"/>
                  <a:gd name="connsiteX16" fmla="*/ 369497 w 561933"/>
                  <a:gd name="connsiteY16" fmla="*/ 243110 h 608145"/>
                  <a:gd name="connsiteX17" fmla="*/ 289042 w 561933"/>
                  <a:gd name="connsiteY17" fmla="*/ 162762 h 608145"/>
                  <a:gd name="connsiteX18" fmla="*/ 127139 w 561933"/>
                  <a:gd name="connsiteY18" fmla="*/ 99278 h 608145"/>
                  <a:gd name="connsiteX19" fmla="*/ 293015 w 561933"/>
                  <a:gd name="connsiteY19" fmla="*/ 99278 h 608145"/>
                  <a:gd name="connsiteX20" fmla="*/ 420154 w 561933"/>
                  <a:gd name="connsiteY20" fmla="*/ 226247 h 608145"/>
                  <a:gd name="connsiteX21" fmla="*/ 420154 w 561933"/>
                  <a:gd name="connsiteY21" fmla="*/ 486136 h 608145"/>
                  <a:gd name="connsiteX22" fmla="*/ 382410 w 561933"/>
                  <a:gd name="connsiteY22" fmla="*/ 541685 h 608145"/>
                  <a:gd name="connsiteX23" fmla="*/ 382410 w 561933"/>
                  <a:gd name="connsiteY23" fmla="*/ 561524 h 608145"/>
                  <a:gd name="connsiteX24" fmla="*/ 334733 w 561933"/>
                  <a:gd name="connsiteY24" fmla="*/ 608145 h 608145"/>
                  <a:gd name="connsiteX25" fmla="*/ 326786 w 561933"/>
                  <a:gd name="connsiteY25" fmla="*/ 608145 h 608145"/>
                  <a:gd name="connsiteX26" fmla="*/ 280103 w 561933"/>
                  <a:gd name="connsiteY26" fmla="*/ 561524 h 608145"/>
                  <a:gd name="connsiteX27" fmla="*/ 280103 w 561933"/>
                  <a:gd name="connsiteY27" fmla="*/ 544661 h 608145"/>
                  <a:gd name="connsiteX28" fmla="*/ 140051 w 561933"/>
                  <a:gd name="connsiteY28" fmla="*/ 544661 h 608145"/>
                  <a:gd name="connsiteX29" fmla="*/ 140051 w 561933"/>
                  <a:gd name="connsiteY29" fmla="*/ 561524 h 608145"/>
                  <a:gd name="connsiteX30" fmla="*/ 92374 w 561933"/>
                  <a:gd name="connsiteY30" fmla="*/ 608145 h 608145"/>
                  <a:gd name="connsiteX31" fmla="*/ 84428 w 561933"/>
                  <a:gd name="connsiteY31" fmla="*/ 608145 h 608145"/>
                  <a:gd name="connsiteX32" fmla="*/ 37744 w 561933"/>
                  <a:gd name="connsiteY32" fmla="*/ 561524 h 608145"/>
                  <a:gd name="connsiteX33" fmla="*/ 37744 w 561933"/>
                  <a:gd name="connsiteY33" fmla="*/ 541685 h 608145"/>
                  <a:gd name="connsiteX34" fmla="*/ 0 w 561933"/>
                  <a:gd name="connsiteY34" fmla="*/ 486136 h 608145"/>
                  <a:gd name="connsiteX35" fmla="*/ 0 w 561933"/>
                  <a:gd name="connsiteY35" fmla="*/ 226247 h 608145"/>
                  <a:gd name="connsiteX36" fmla="*/ 127139 w 561933"/>
                  <a:gd name="connsiteY36" fmla="*/ 99278 h 608145"/>
                  <a:gd name="connsiteX37" fmla="*/ 408232 w 561933"/>
                  <a:gd name="connsiteY37" fmla="*/ 74504 h 608145"/>
                  <a:gd name="connsiteX38" fmla="*/ 424139 w 561933"/>
                  <a:gd name="connsiteY38" fmla="*/ 75495 h 608145"/>
                  <a:gd name="connsiteX39" fmla="*/ 486772 w 561933"/>
                  <a:gd name="connsiteY39" fmla="*/ 185587 h 608145"/>
                  <a:gd name="connsiteX40" fmla="*/ 479813 w 561933"/>
                  <a:gd name="connsiteY40" fmla="*/ 199473 h 608145"/>
                  <a:gd name="connsiteX41" fmla="*/ 464901 w 561933"/>
                  <a:gd name="connsiteY41" fmla="*/ 202448 h 608145"/>
                  <a:gd name="connsiteX42" fmla="*/ 462912 w 561933"/>
                  <a:gd name="connsiteY42" fmla="*/ 201456 h 608145"/>
                  <a:gd name="connsiteX43" fmla="*/ 448994 w 561933"/>
                  <a:gd name="connsiteY43" fmla="*/ 183604 h 608145"/>
                  <a:gd name="connsiteX44" fmla="*/ 406244 w 561933"/>
                  <a:gd name="connsiteY44" fmla="*/ 109217 h 608145"/>
                  <a:gd name="connsiteX45" fmla="*/ 397296 w 561933"/>
                  <a:gd name="connsiteY45" fmla="*/ 89381 h 608145"/>
                  <a:gd name="connsiteX46" fmla="*/ 398291 w 561933"/>
                  <a:gd name="connsiteY46" fmla="*/ 87397 h 608145"/>
                  <a:gd name="connsiteX47" fmla="*/ 408232 w 561933"/>
                  <a:gd name="connsiteY47" fmla="*/ 74504 h 608145"/>
                  <a:gd name="connsiteX48" fmla="*/ 439969 w 561933"/>
                  <a:gd name="connsiteY48" fmla="*/ 1081 h 608145"/>
                  <a:gd name="connsiteX49" fmla="*/ 560176 w 561933"/>
                  <a:gd name="connsiteY49" fmla="*/ 205408 h 608145"/>
                  <a:gd name="connsiteX50" fmla="*/ 552228 w 561933"/>
                  <a:gd name="connsiteY50" fmla="*/ 217311 h 608145"/>
                  <a:gd name="connsiteX51" fmla="*/ 537326 w 561933"/>
                  <a:gd name="connsiteY51" fmla="*/ 220286 h 608145"/>
                  <a:gd name="connsiteX52" fmla="*/ 535340 w 561933"/>
                  <a:gd name="connsiteY52" fmla="*/ 219294 h 608145"/>
                  <a:gd name="connsiteX53" fmla="*/ 522425 w 561933"/>
                  <a:gd name="connsiteY53" fmla="*/ 199457 h 608145"/>
                  <a:gd name="connsiteX54" fmla="*/ 426061 w 561933"/>
                  <a:gd name="connsiteY54" fmla="*/ 36788 h 608145"/>
                  <a:gd name="connsiteX55" fmla="*/ 416126 w 561933"/>
                  <a:gd name="connsiteY55" fmla="*/ 15959 h 608145"/>
                  <a:gd name="connsiteX56" fmla="*/ 416126 w 561933"/>
                  <a:gd name="connsiteY56" fmla="*/ 13975 h 608145"/>
                  <a:gd name="connsiteX57" fmla="*/ 425067 w 561933"/>
                  <a:gd name="connsiteY57" fmla="*/ 2073 h 608145"/>
                  <a:gd name="connsiteX58" fmla="*/ 439969 w 561933"/>
                  <a:gd name="connsiteY58" fmla="*/ 1081 h 60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1933" h="608145">
                    <a:moveTo>
                      <a:pt x="327780" y="406780"/>
                    </a:moveTo>
                    <a:cubicBezTo>
                      <a:pt x="303941" y="406780"/>
                      <a:pt x="285069" y="425627"/>
                      <a:pt x="285069" y="449434"/>
                    </a:cubicBezTo>
                    <a:cubicBezTo>
                      <a:pt x="285069" y="473241"/>
                      <a:pt x="303941" y="492088"/>
                      <a:pt x="327780" y="492088"/>
                    </a:cubicBezTo>
                    <a:cubicBezTo>
                      <a:pt x="350625" y="492088"/>
                      <a:pt x="370490" y="473241"/>
                      <a:pt x="370490" y="449434"/>
                    </a:cubicBezTo>
                    <a:cubicBezTo>
                      <a:pt x="370490" y="425627"/>
                      <a:pt x="350625" y="406780"/>
                      <a:pt x="327780" y="406780"/>
                    </a:cubicBezTo>
                    <a:close/>
                    <a:moveTo>
                      <a:pt x="91381" y="406780"/>
                    </a:moveTo>
                    <a:cubicBezTo>
                      <a:pt x="68536" y="406780"/>
                      <a:pt x="49664" y="425627"/>
                      <a:pt x="49664" y="449434"/>
                    </a:cubicBezTo>
                    <a:cubicBezTo>
                      <a:pt x="49664" y="473241"/>
                      <a:pt x="68536" y="492088"/>
                      <a:pt x="91381" y="492088"/>
                    </a:cubicBezTo>
                    <a:cubicBezTo>
                      <a:pt x="115220" y="492088"/>
                      <a:pt x="134092" y="473241"/>
                      <a:pt x="134092" y="449434"/>
                    </a:cubicBezTo>
                    <a:cubicBezTo>
                      <a:pt x="134092" y="425627"/>
                      <a:pt x="115220" y="406780"/>
                      <a:pt x="91381" y="406780"/>
                    </a:cubicBezTo>
                    <a:close/>
                    <a:moveTo>
                      <a:pt x="130119" y="162762"/>
                    </a:moveTo>
                    <a:cubicBezTo>
                      <a:pt x="86415" y="162762"/>
                      <a:pt x="50657" y="198472"/>
                      <a:pt x="50657" y="243110"/>
                    </a:cubicBezTo>
                    <a:lnTo>
                      <a:pt x="50657" y="312546"/>
                    </a:lnTo>
                    <a:cubicBezTo>
                      <a:pt x="50657" y="328417"/>
                      <a:pt x="62576" y="341312"/>
                      <a:pt x="78468" y="341312"/>
                    </a:cubicBezTo>
                    <a:lnTo>
                      <a:pt x="340692" y="341312"/>
                    </a:lnTo>
                    <a:cubicBezTo>
                      <a:pt x="356585" y="341312"/>
                      <a:pt x="369497" y="328417"/>
                      <a:pt x="369497" y="312546"/>
                    </a:cubicBezTo>
                    <a:lnTo>
                      <a:pt x="369497" y="243110"/>
                    </a:lnTo>
                    <a:cubicBezTo>
                      <a:pt x="369497" y="198472"/>
                      <a:pt x="332746" y="162762"/>
                      <a:pt x="289042" y="162762"/>
                    </a:cubicBezTo>
                    <a:close/>
                    <a:moveTo>
                      <a:pt x="127139" y="99278"/>
                    </a:moveTo>
                    <a:lnTo>
                      <a:pt x="293015" y="99278"/>
                    </a:lnTo>
                    <a:cubicBezTo>
                      <a:pt x="363538" y="99278"/>
                      <a:pt x="420154" y="155819"/>
                      <a:pt x="420154" y="226247"/>
                    </a:cubicBezTo>
                    <a:lnTo>
                      <a:pt x="420154" y="486136"/>
                    </a:lnTo>
                    <a:cubicBezTo>
                      <a:pt x="420154" y="511926"/>
                      <a:pt x="404262" y="532757"/>
                      <a:pt x="382410" y="541685"/>
                    </a:cubicBezTo>
                    <a:lnTo>
                      <a:pt x="382410" y="561524"/>
                    </a:lnTo>
                    <a:cubicBezTo>
                      <a:pt x="382410" y="587314"/>
                      <a:pt x="360558" y="608145"/>
                      <a:pt x="334733" y="608145"/>
                    </a:cubicBezTo>
                    <a:lnTo>
                      <a:pt x="326786" y="608145"/>
                    </a:lnTo>
                    <a:cubicBezTo>
                      <a:pt x="300961" y="608145"/>
                      <a:pt x="280103" y="587314"/>
                      <a:pt x="280103" y="561524"/>
                    </a:cubicBezTo>
                    <a:lnTo>
                      <a:pt x="280103" y="544661"/>
                    </a:lnTo>
                    <a:lnTo>
                      <a:pt x="140051" y="544661"/>
                    </a:lnTo>
                    <a:lnTo>
                      <a:pt x="140051" y="561524"/>
                    </a:lnTo>
                    <a:cubicBezTo>
                      <a:pt x="140051" y="587314"/>
                      <a:pt x="118199" y="608145"/>
                      <a:pt x="92374" y="608145"/>
                    </a:cubicBezTo>
                    <a:lnTo>
                      <a:pt x="84428" y="608145"/>
                    </a:lnTo>
                    <a:cubicBezTo>
                      <a:pt x="58603" y="608145"/>
                      <a:pt x="37744" y="587314"/>
                      <a:pt x="37744" y="561524"/>
                    </a:cubicBezTo>
                    <a:lnTo>
                      <a:pt x="37744" y="541685"/>
                    </a:lnTo>
                    <a:cubicBezTo>
                      <a:pt x="14899" y="532757"/>
                      <a:pt x="0" y="511926"/>
                      <a:pt x="0" y="486136"/>
                    </a:cubicBezTo>
                    <a:lnTo>
                      <a:pt x="0" y="226247"/>
                    </a:lnTo>
                    <a:cubicBezTo>
                      <a:pt x="0" y="155819"/>
                      <a:pt x="56616" y="99278"/>
                      <a:pt x="127139" y="99278"/>
                    </a:cubicBezTo>
                    <a:close/>
                    <a:moveTo>
                      <a:pt x="408232" y="74504"/>
                    </a:moveTo>
                    <a:cubicBezTo>
                      <a:pt x="413203" y="72520"/>
                      <a:pt x="419168" y="72520"/>
                      <a:pt x="424139" y="75495"/>
                    </a:cubicBezTo>
                    <a:cubicBezTo>
                      <a:pt x="464901" y="96324"/>
                      <a:pt x="489755" y="139964"/>
                      <a:pt x="486772" y="185587"/>
                    </a:cubicBezTo>
                    <a:cubicBezTo>
                      <a:pt x="486772" y="190546"/>
                      <a:pt x="483790" y="195505"/>
                      <a:pt x="479813" y="199473"/>
                    </a:cubicBezTo>
                    <a:cubicBezTo>
                      <a:pt x="475836" y="202448"/>
                      <a:pt x="469871" y="203440"/>
                      <a:pt x="464901" y="202448"/>
                    </a:cubicBezTo>
                    <a:lnTo>
                      <a:pt x="462912" y="201456"/>
                    </a:lnTo>
                    <a:cubicBezTo>
                      <a:pt x="453965" y="199473"/>
                      <a:pt x="448994" y="191538"/>
                      <a:pt x="448994" y="183604"/>
                    </a:cubicBezTo>
                    <a:cubicBezTo>
                      <a:pt x="450982" y="152857"/>
                      <a:pt x="434081" y="123103"/>
                      <a:pt x="406244" y="109217"/>
                    </a:cubicBezTo>
                    <a:cubicBezTo>
                      <a:pt x="399285" y="105250"/>
                      <a:pt x="395308" y="97315"/>
                      <a:pt x="397296" y="89381"/>
                    </a:cubicBezTo>
                    <a:lnTo>
                      <a:pt x="398291" y="87397"/>
                    </a:lnTo>
                    <a:cubicBezTo>
                      <a:pt x="399285" y="81446"/>
                      <a:pt x="403261" y="77479"/>
                      <a:pt x="408232" y="74504"/>
                    </a:cubicBezTo>
                    <a:close/>
                    <a:moveTo>
                      <a:pt x="439969" y="1081"/>
                    </a:moveTo>
                    <a:cubicBezTo>
                      <a:pt x="522425" y="32821"/>
                      <a:pt x="572097" y="118123"/>
                      <a:pt x="560176" y="205408"/>
                    </a:cubicBezTo>
                    <a:cubicBezTo>
                      <a:pt x="559182" y="210367"/>
                      <a:pt x="556202" y="214335"/>
                      <a:pt x="552228" y="217311"/>
                    </a:cubicBezTo>
                    <a:cubicBezTo>
                      <a:pt x="548254" y="220286"/>
                      <a:pt x="542294" y="221278"/>
                      <a:pt x="537326" y="220286"/>
                    </a:cubicBezTo>
                    <a:lnTo>
                      <a:pt x="535340" y="219294"/>
                    </a:lnTo>
                    <a:cubicBezTo>
                      <a:pt x="526399" y="217311"/>
                      <a:pt x="520438" y="208384"/>
                      <a:pt x="522425" y="199457"/>
                    </a:cubicBezTo>
                    <a:cubicBezTo>
                      <a:pt x="531366" y="130025"/>
                      <a:pt x="491628" y="62577"/>
                      <a:pt x="426061" y="36788"/>
                    </a:cubicBezTo>
                    <a:cubicBezTo>
                      <a:pt x="418113" y="33813"/>
                      <a:pt x="413146" y="24886"/>
                      <a:pt x="416126" y="15959"/>
                    </a:cubicBezTo>
                    <a:lnTo>
                      <a:pt x="416126" y="13975"/>
                    </a:lnTo>
                    <a:cubicBezTo>
                      <a:pt x="417120" y="9016"/>
                      <a:pt x="421094" y="4056"/>
                      <a:pt x="425067" y="2073"/>
                    </a:cubicBezTo>
                    <a:cubicBezTo>
                      <a:pt x="430035" y="89"/>
                      <a:pt x="435002" y="-903"/>
                      <a:pt x="439969" y="1081"/>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46" name="ïṥļiďe"/>
            <p:cNvSpPr/>
            <p:nvPr/>
          </p:nvSpPr>
          <p:spPr bwMode="auto">
            <a:xfrm>
              <a:off x="1664" y="4570"/>
              <a:ext cx="194" cy="300"/>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rgbClr val="D46C5D"/>
            </a:solidFill>
            <a:ln>
              <a:noFill/>
            </a:ln>
          </p:spPr>
          <p:txBody>
            <a:bodyPr/>
            <a:lstStyle/>
            <a:p>
              <a:endParaRPr lang="zh-CN" altLang="en-US" sz="100"/>
            </a:p>
          </p:txBody>
        </p:sp>
      </p:grpSp>
      <p:grpSp>
        <p:nvGrpSpPr>
          <p:cNvPr id="20" name="组合 19"/>
          <p:cNvGrpSpPr/>
          <p:nvPr/>
        </p:nvGrpSpPr>
        <p:grpSpPr>
          <a:xfrm>
            <a:off x="833967" y="3965787"/>
            <a:ext cx="735753" cy="553720"/>
            <a:chOff x="985" y="4684"/>
            <a:chExt cx="869" cy="654"/>
          </a:xfrm>
        </p:grpSpPr>
        <p:grpSp>
          <p:nvGrpSpPr>
            <p:cNvPr id="14" name="íŝḻiďè"/>
            <p:cNvGrpSpPr/>
            <p:nvPr/>
          </p:nvGrpSpPr>
          <p:grpSpPr>
            <a:xfrm>
              <a:off x="985" y="4684"/>
              <a:ext cx="654" cy="654"/>
              <a:chOff x="1329477" y="1531357"/>
              <a:chExt cx="553644" cy="553644"/>
            </a:xfrm>
          </p:grpSpPr>
          <p:sp>
            <p:nvSpPr>
              <p:cNvPr id="17" name="íŝ1ïḓe"/>
              <p:cNvSpPr/>
              <p:nvPr/>
            </p:nvSpPr>
            <p:spPr>
              <a:xfrm>
                <a:off x="1329477" y="1531357"/>
                <a:ext cx="553644" cy="5536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7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18" name="îşļiḋe"/>
              <p:cNvSpPr/>
              <p:nvPr/>
            </p:nvSpPr>
            <p:spPr bwMode="auto">
              <a:xfrm>
                <a:off x="1467983" y="1685957"/>
                <a:ext cx="276632" cy="244443"/>
              </a:xfrm>
              <a:custGeom>
                <a:avLst/>
                <a:gdLst>
                  <a:gd name="connsiteX0" fmla="*/ 494452 w 603405"/>
                  <a:gd name="connsiteY0" fmla="*/ 356003 h 533193"/>
                  <a:gd name="connsiteX1" fmla="*/ 585270 w 603405"/>
                  <a:gd name="connsiteY1" fmla="*/ 356003 h 533193"/>
                  <a:gd name="connsiteX2" fmla="*/ 601782 w 603405"/>
                  <a:gd name="connsiteY2" fmla="*/ 372480 h 533193"/>
                  <a:gd name="connsiteX3" fmla="*/ 585270 w 603405"/>
                  <a:gd name="connsiteY3" fmla="*/ 388957 h 533193"/>
                  <a:gd name="connsiteX4" fmla="*/ 494452 w 603405"/>
                  <a:gd name="connsiteY4" fmla="*/ 388957 h 533193"/>
                  <a:gd name="connsiteX5" fmla="*/ 367511 w 603405"/>
                  <a:gd name="connsiteY5" fmla="*/ 244227 h 533193"/>
                  <a:gd name="connsiteX6" fmla="*/ 443780 w 603405"/>
                  <a:gd name="connsiteY6" fmla="*/ 244227 h 533193"/>
                  <a:gd name="connsiteX7" fmla="*/ 477411 w 603405"/>
                  <a:gd name="connsiteY7" fmla="*/ 277633 h 533193"/>
                  <a:gd name="connsiteX8" fmla="*/ 477861 w 603405"/>
                  <a:gd name="connsiteY8" fmla="*/ 381744 h 533193"/>
                  <a:gd name="connsiteX9" fmla="*/ 463748 w 603405"/>
                  <a:gd name="connsiteY9" fmla="*/ 395975 h 533193"/>
                  <a:gd name="connsiteX10" fmla="*/ 449486 w 603405"/>
                  <a:gd name="connsiteY10" fmla="*/ 381894 h 533193"/>
                  <a:gd name="connsiteX11" fmla="*/ 449035 w 603405"/>
                  <a:gd name="connsiteY11" fmla="*/ 277782 h 533193"/>
                  <a:gd name="connsiteX12" fmla="*/ 446033 w 603405"/>
                  <a:gd name="connsiteY12" fmla="*/ 274786 h 533193"/>
                  <a:gd name="connsiteX13" fmla="*/ 443030 w 603405"/>
                  <a:gd name="connsiteY13" fmla="*/ 277782 h 533193"/>
                  <a:gd name="connsiteX14" fmla="*/ 443330 w 603405"/>
                  <a:gd name="connsiteY14" fmla="*/ 516116 h 533193"/>
                  <a:gd name="connsiteX15" fmla="*/ 426215 w 603405"/>
                  <a:gd name="connsiteY15" fmla="*/ 533193 h 533193"/>
                  <a:gd name="connsiteX16" fmla="*/ 409249 w 603405"/>
                  <a:gd name="connsiteY16" fmla="*/ 516116 h 533193"/>
                  <a:gd name="connsiteX17" fmla="*/ 409249 w 603405"/>
                  <a:gd name="connsiteY17" fmla="*/ 380096 h 533193"/>
                  <a:gd name="connsiteX18" fmla="*/ 401893 w 603405"/>
                  <a:gd name="connsiteY18" fmla="*/ 380096 h 533193"/>
                  <a:gd name="connsiteX19" fmla="*/ 401893 w 603405"/>
                  <a:gd name="connsiteY19" fmla="*/ 516116 h 533193"/>
                  <a:gd name="connsiteX20" fmla="*/ 384778 w 603405"/>
                  <a:gd name="connsiteY20" fmla="*/ 533193 h 533193"/>
                  <a:gd name="connsiteX21" fmla="*/ 367812 w 603405"/>
                  <a:gd name="connsiteY21" fmla="*/ 516116 h 533193"/>
                  <a:gd name="connsiteX22" fmla="*/ 367812 w 603405"/>
                  <a:gd name="connsiteY22" fmla="*/ 380096 h 533193"/>
                  <a:gd name="connsiteX23" fmla="*/ 367812 w 603405"/>
                  <a:gd name="connsiteY23" fmla="*/ 277782 h 533193"/>
                  <a:gd name="connsiteX24" fmla="*/ 364959 w 603405"/>
                  <a:gd name="connsiteY24" fmla="*/ 274936 h 533193"/>
                  <a:gd name="connsiteX25" fmla="*/ 362257 w 603405"/>
                  <a:gd name="connsiteY25" fmla="*/ 277782 h 533193"/>
                  <a:gd name="connsiteX26" fmla="*/ 361656 w 603405"/>
                  <a:gd name="connsiteY26" fmla="*/ 381894 h 533193"/>
                  <a:gd name="connsiteX27" fmla="*/ 347544 w 603405"/>
                  <a:gd name="connsiteY27" fmla="*/ 395975 h 533193"/>
                  <a:gd name="connsiteX28" fmla="*/ 347393 w 603405"/>
                  <a:gd name="connsiteY28" fmla="*/ 395975 h 533193"/>
                  <a:gd name="connsiteX29" fmla="*/ 333281 w 603405"/>
                  <a:gd name="connsiteY29" fmla="*/ 381744 h 533193"/>
                  <a:gd name="connsiteX30" fmla="*/ 333881 w 603405"/>
                  <a:gd name="connsiteY30" fmla="*/ 277633 h 533193"/>
                  <a:gd name="connsiteX31" fmla="*/ 367511 w 603405"/>
                  <a:gd name="connsiteY31" fmla="*/ 244227 h 533193"/>
                  <a:gd name="connsiteX32" fmla="*/ 201525 w 603405"/>
                  <a:gd name="connsiteY32" fmla="*/ 244227 h 533193"/>
                  <a:gd name="connsiteX33" fmla="*/ 277906 w 603405"/>
                  <a:gd name="connsiteY33" fmla="*/ 244227 h 533193"/>
                  <a:gd name="connsiteX34" fmla="*/ 311520 w 603405"/>
                  <a:gd name="connsiteY34" fmla="*/ 277633 h 533193"/>
                  <a:gd name="connsiteX35" fmla="*/ 311970 w 603405"/>
                  <a:gd name="connsiteY35" fmla="*/ 381744 h 533193"/>
                  <a:gd name="connsiteX36" fmla="*/ 297864 w 603405"/>
                  <a:gd name="connsiteY36" fmla="*/ 395975 h 533193"/>
                  <a:gd name="connsiteX37" fmla="*/ 297714 w 603405"/>
                  <a:gd name="connsiteY37" fmla="*/ 395975 h 533193"/>
                  <a:gd name="connsiteX38" fmla="*/ 283608 w 603405"/>
                  <a:gd name="connsiteY38" fmla="*/ 381894 h 533193"/>
                  <a:gd name="connsiteX39" fmla="*/ 283008 w 603405"/>
                  <a:gd name="connsiteY39" fmla="*/ 277782 h 533193"/>
                  <a:gd name="connsiteX40" fmla="*/ 280007 w 603405"/>
                  <a:gd name="connsiteY40" fmla="*/ 274786 h 533193"/>
                  <a:gd name="connsiteX41" fmla="*/ 277156 w 603405"/>
                  <a:gd name="connsiteY41" fmla="*/ 277782 h 533193"/>
                  <a:gd name="connsiteX42" fmla="*/ 277456 w 603405"/>
                  <a:gd name="connsiteY42" fmla="*/ 516116 h 533193"/>
                  <a:gd name="connsiteX43" fmla="*/ 260349 w 603405"/>
                  <a:gd name="connsiteY43" fmla="*/ 533193 h 533193"/>
                  <a:gd name="connsiteX44" fmla="*/ 243242 w 603405"/>
                  <a:gd name="connsiteY44" fmla="*/ 516116 h 533193"/>
                  <a:gd name="connsiteX45" fmla="*/ 243242 w 603405"/>
                  <a:gd name="connsiteY45" fmla="*/ 380096 h 533193"/>
                  <a:gd name="connsiteX46" fmla="*/ 235889 w 603405"/>
                  <a:gd name="connsiteY46" fmla="*/ 380096 h 533193"/>
                  <a:gd name="connsiteX47" fmla="*/ 235889 w 603405"/>
                  <a:gd name="connsiteY47" fmla="*/ 516116 h 533193"/>
                  <a:gd name="connsiteX48" fmla="*/ 218932 w 603405"/>
                  <a:gd name="connsiteY48" fmla="*/ 533193 h 533193"/>
                  <a:gd name="connsiteX49" fmla="*/ 201825 w 603405"/>
                  <a:gd name="connsiteY49" fmla="*/ 516116 h 533193"/>
                  <a:gd name="connsiteX50" fmla="*/ 201825 w 603405"/>
                  <a:gd name="connsiteY50" fmla="*/ 380096 h 533193"/>
                  <a:gd name="connsiteX51" fmla="*/ 201825 w 603405"/>
                  <a:gd name="connsiteY51" fmla="*/ 277782 h 533193"/>
                  <a:gd name="connsiteX52" fmla="*/ 199124 w 603405"/>
                  <a:gd name="connsiteY52" fmla="*/ 274936 h 533193"/>
                  <a:gd name="connsiteX53" fmla="*/ 196423 w 603405"/>
                  <a:gd name="connsiteY53" fmla="*/ 277782 h 533193"/>
                  <a:gd name="connsiteX54" fmla="*/ 195822 w 603405"/>
                  <a:gd name="connsiteY54" fmla="*/ 381894 h 533193"/>
                  <a:gd name="connsiteX55" fmla="*/ 181567 w 603405"/>
                  <a:gd name="connsiteY55" fmla="*/ 395975 h 533193"/>
                  <a:gd name="connsiteX56" fmla="*/ 167461 w 603405"/>
                  <a:gd name="connsiteY56" fmla="*/ 381744 h 533193"/>
                  <a:gd name="connsiteX57" fmla="*/ 167911 w 603405"/>
                  <a:gd name="connsiteY57" fmla="*/ 277633 h 533193"/>
                  <a:gd name="connsiteX58" fmla="*/ 201525 w 603405"/>
                  <a:gd name="connsiteY58" fmla="*/ 244227 h 533193"/>
                  <a:gd name="connsiteX59" fmla="*/ 34214 w 603405"/>
                  <a:gd name="connsiteY59" fmla="*/ 244227 h 533193"/>
                  <a:gd name="connsiteX60" fmla="*/ 110445 w 603405"/>
                  <a:gd name="connsiteY60" fmla="*/ 244227 h 533193"/>
                  <a:gd name="connsiteX61" fmla="*/ 144059 w 603405"/>
                  <a:gd name="connsiteY61" fmla="*/ 277633 h 533193"/>
                  <a:gd name="connsiteX62" fmla="*/ 144509 w 603405"/>
                  <a:gd name="connsiteY62" fmla="*/ 381744 h 533193"/>
                  <a:gd name="connsiteX63" fmla="*/ 130403 w 603405"/>
                  <a:gd name="connsiteY63" fmla="*/ 395975 h 533193"/>
                  <a:gd name="connsiteX64" fmla="*/ 116147 w 603405"/>
                  <a:gd name="connsiteY64" fmla="*/ 381894 h 533193"/>
                  <a:gd name="connsiteX65" fmla="*/ 115697 w 603405"/>
                  <a:gd name="connsiteY65" fmla="*/ 277782 h 533193"/>
                  <a:gd name="connsiteX66" fmla="*/ 112696 w 603405"/>
                  <a:gd name="connsiteY66" fmla="*/ 274786 h 533193"/>
                  <a:gd name="connsiteX67" fmla="*/ 109694 w 603405"/>
                  <a:gd name="connsiteY67" fmla="*/ 277782 h 533193"/>
                  <a:gd name="connsiteX68" fmla="*/ 109995 w 603405"/>
                  <a:gd name="connsiteY68" fmla="*/ 516116 h 533193"/>
                  <a:gd name="connsiteX69" fmla="*/ 92888 w 603405"/>
                  <a:gd name="connsiteY69" fmla="*/ 533193 h 533193"/>
                  <a:gd name="connsiteX70" fmla="*/ 75931 w 603405"/>
                  <a:gd name="connsiteY70" fmla="*/ 516116 h 533193"/>
                  <a:gd name="connsiteX71" fmla="*/ 75931 w 603405"/>
                  <a:gd name="connsiteY71" fmla="*/ 380096 h 533193"/>
                  <a:gd name="connsiteX72" fmla="*/ 68578 w 603405"/>
                  <a:gd name="connsiteY72" fmla="*/ 380096 h 533193"/>
                  <a:gd name="connsiteX73" fmla="*/ 68578 w 603405"/>
                  <a:gd name="connsiteY73" fmla="*/ 516116 h 533193"/>
                  <a:gd name="connsiteX74" fmla="*/ 51471 w 603405"/>
                  <a:gd name="connsiteY74" fmla="*/ 533193 h 533193"/>
                  <a:gd name="connsiteX75" fmla="*/ 34364 w 603405"/>
                  <a:gd name="connsiteY75" fmla="*/ 516116 h 533193"/>
                  <a:gd name="connsiteX76" fmla="*/ 34364 w 603405"/>
                  <a:gd name="connsiteY76" fmla="*/ 380096 h 533193"/>
                  <a:gd name="connsiteX77" fmla="*/ 34364 w 603405"/>
                  <a:gd name="connsiteY77" fmla="*/ 277782 h 533193"/>
                  <a:gd name="connsiteX78" fmla="*/ 31663 w 603405"/>
                  <a:gd name="connsiteY78" fmla="*/ 275086 h 533193"/>
                  <a:gd name="connsiteX79" fmla="*/ 28962 w 603405"/>
                  <a:gd name="connsiteY79" fmla="*/ 277782 h 533193"/>
                  <a:gd name="connsiteX80" fmla="*/ 28361 w 603405"/>
                  <a:gd name="connsiteY80" fmla="*/ 381894 h 533193"/>
                  <a:gd name="connsiteX81" fmla="*/ 14256 w 603405"/>
                  <a:gd name="connsiteY81" fmla="*/ 395975 h 533193"/>
                  <a:gd name="connsiteX82" fmla="*/ 14106 w 603405"/>
                  <a:gd name="connsiteY82" fmla="*/ 395975 h 533193"/>
                  <a:gd name="connsiteX83" fmla="*/ 0 w 603405"/>
                  <a:gd name="connsiteY83" fmla="*/ 381744 h 533193"/>
                  <a:gd name="connsiteX84" fmla="*/ 600 w 603405"/>
                  <a:gd name="connsiteY84" fmla="*/ 277633 h 533193"/>
                  <a:gd name="connsiteX85" fmla="*/ 34214 w 603405"/>
                  <a:gd name="connsiteY85" fmla="*/ 244227 h 533193"/>
                  <a:gd name="connsiteX86" fmla="*/ 298774 w 603405"/>
                  <a:gd name="connsiteY86" fmla="*/ 232090 h 533193"/>
                  <a:gd name="connsiteX87" fmla="*/ 346547 w 603405"/>
                  <a:gd name="connsiteY87" fmla="*/ 232090 h 533193"/>
                  <a:gd name="connsiteX88" fmla="*/ 322660 w 603405"/>
                  <a:gd name="connsiteY88" fmla="*/ 254883 h 533193"/>
                  <a:gd name="connsiteX89" fmla="*/ 298774 w 603405"/>
                  <a:gd name="connsiteY89" fmla="*/ 232090 h 533193"/>
                  <a:gd name="connsiteX90" fmla="*/ 405716 w 603405"/>
                  <a:gd name="connsiteY90" fmla="*/ 176061 h 533193"/>
                  <a:gd name="connsiteX91" fmla="*/ 435177 w 603405"/>
                  <a:gd name="connsiteY91" fmla="*/ 205417 h 533193"/>
                  <a:gd name="connsiteX92" fmla="*/ 405716 w 603405"/>
                  <a:gd name="connsiteY92" fmla="*/ 234773 h 533193"/>
                  <a:gd name="connsiteX93" fmla="*/ 376255 w 603405"/>
                  <a:gd name="connsiteY93" fmla="*/ 205417 h 533193"/>
                  <a:gd name="connsiteX94" fmla="*/ 405716 w 603405"/>
                  <a:gd name="connsiteY94" fmla="*/ 176061 h 533193"/>
                  <a:gd name="connsiteX95" fmla="*/ 239817 w 603405"/>
                  <a:gd name="connsiteY95" fmla="*/ 176061 h 533193"/>
                  <a:gd name="connsiteX96" fmla="*/ 269208 w 603405"/>
                  <a:gd name="connsiteY96" fmla="*/ 205417 h 533193"/>
                  <a:gd name="connsiteX97" fmla="*/ 239817 w 603405"/>
                  <a:gd name="connsiteY97" fmla="*/ 234773 h 533193"/>
                  <a:gd name="connsiteX98" fmla="*/ 210426 w 603405"/>
                  <a:gd name="connsiteY98" fmla="*/ 205417 h 533193"/>
                  <a:gd name="connsiteX99" fmla="*/ 239817 w 603405"/>
                  <a:gd name="connsiteY99" fmla="*/ 176061 h 533193"/>
                  <a:gd name="connsiteX100" fmla="*/ 72325 w 603405"/>
                  <a:gd name="connsiteY100" fmla="*/ 176061 h 533193"/>
                  <a:gd name="connsiteX101" fmla="*/ 101897 w 603405"/>
                  <a:gd name="connsiteY101" fmla="*/ 205416 h 533193"/>
                  <a:gd name="connsiteX102" fmla="*/ 72325 w 603405"/>
                  <a:gd name="connsiteY102" fmla="*/ 234772 h 533193"/>
                  <a:gd name="connsiteX103" fmla="*/ 42904 w 603405"/>
                  <a:gd name="connsiteY103" fmla="*/ 205416 h 533193"/>
                  <a:gd name="connsiteX104" fmla="*/ 72325 w 603405"/>
                  <a:gd name="connsiteY104" fmla="*/ 176061 h 533193"/>
                  <a:gd name="connsiteX105" fmla="*/ 1200 w 603405"/>
                  <a:gd name="connsiteY105" fmla="*/ 56241 h 533193"/>
                  <a:gd name="connsiteX106" fmla="*/ 384613 w 603405"/>
                  <a:gd name="connsiteY106" fmla="*/ 56241 h 533193"/>
                  <a:gd name="connsiteX107" fmla="*/ 603405 w 603405"/>
                  <a:gd name="connsiteY107" fmla="*/ 274494 h 533193"/>
                  <a:gd name="connsiteX108" fmla="*/ 540979 w 603405"/>
                  <a:gd name="connsiteY108" fmla="*/ 336809 h 533193"/>
                  <a:gd name="connsiteX109" fmla="*/ 494459 w 603405"/>
                  <a:gd name="connsiteY109" fmla="*/ 336809 h 533193"/>
                  <a:gd name="connsiteX110" fmla="*/ 494159 w 603405"/>
                  <a:gd name="connsiteY110" fmla="*/ 277490 h 533193"/>
                  <a:gd name="connsiteX111" fmla="*/ 464747 w 603405"/>
                  <a:gd name="connsiteY111" fmla="*/ 232102 h 533193"/>
                  <a:gd name="connsiteX112" fmla="*/ 551333 w 603405"/>
                  <a:gd name="connsiteY112" fmla="*/ 232102 h 533193"/>
                  <a:gd name="connsiteX113" fmla="*/ 551483 w 603405"/>
                  <a:gd name="connsiteY113" fmla="*/ 232102 h 533193"/>
                  <a:gd name="connsiteX114" fmla="*/ 557636 w 603405"/>
                  <a:gd name="connsiteY114" fmla="*/ 228806 h 533193"/>
                  <a:gd name="connsiteX115" fmla="*/ 558236 w 603405"/>
                  <a:gd name="connsiteY115" fmla="*/ 221766 h 533193"/>
                  <a:gd name="connsiteX116" fmla="*/ 504663 w 603405"/>
                  <a:gd name="connsiteY116" fmla="*/ 136532 h 533193"/>
                  <a:gd name="connsiteX117" fmla="*/ 415676 w 603405"/>
                  <a:gd name="connsiteY117" fmla="*/ 97585 h 533193"/>
                  <a:gd name="connsiteX118" fmla="*/ 397968 w 603405"/>
                  <a:gd name="connsiteY118" fmla="*/ 97585 h 533193"/>
                  <a:gd name="connsiteX119" fmla="*/ 397968 w 603405"/>
                  <a:gd name="connsiteY119" fmla="*/ 159900 h 533193"/>
                  <a:gd name="connsiteX120" fmla="*/ 364954 w 603405"/>
                  <a:gd name="connsiteY120" fmla="*/ 183568 h 533193"/>
                  <a:gd name="connsiteX121" fmla="*/ 364954 w 603405"/>
                  <a:gd name="connsiteY121" fmla="*/ 97585 h 533193"/>
                  <a:gd name="connsiteX122" fmla="*/ 174223 w 603405"/>
                  <a:gd name="connsiteY122" fmla="*/ 97585 h 533193"/>
                  <a:gd name="connsiteX123" fmla="*/ 174223 w 603405"/>
                  <a:gd name="connsiteY123" fmla="*/ 232102 h 533193"/>
                  <a:gd name="connsiteX124" fmla="*/ 180526 w 603405"/>
                  <a:gd name="connsiteY124" fmla="*/ 232102 h 533193"/>
                  <a:gd name="connsiteX125" fmla="*/ 174223 w 603405"/>
                  <a:gd name="connsiteY125" fmla="*/ 235547 h 533193"/>
                  <a:gd name="connsiteX126" fmla="*/ 156065 w 603405"/>
                  <a:gd name="connsiteY126" fmla="*/ 256369 h 533193"/>
                  <a:gd name="connsiteX127" fmla="*/ 141209 w 603405"/>
                  <a:gd name="connsiteY127" fmla="*/ 238093 h 533193"/>
                  <a:gd name="connsiteX128" fmla="*/ 131455 w 603405"/>
                  <a:gd name="connsiteY128" fmla="*/ 232102 h 533193"/>
                  <a:gd name="connsiteX129" fmla="*/ 141209 w 603405"/>
                  <a:gd name="connsiteY129" fmla="*/ 232102 h 533193"/>
                  <a:gd name="connsiteX130" fmla="*/ 141209 w 603405"/>
                  <a:gd name="connsiteY130" fmla="*/ 97585 h 533193"/>
                  <a:gd name="connsiteX131" fmla="*/ 1200 w 603405"/>
                  <a:gd name="connsiteY131" fmla="*/ 97585 h 533193"/>
                  <a:gd name="connsiteX132" fmla="*/ 30337 w 603405"/>
                  <a:gd name="connsiteY132" fmla="*/ 0 h 533193"/>
                  <a:gd name="connsiteX133" fmla="*/ 450496 w 603405"/>
                  <a:gd name="connsiteY133" fmla="*/ 0 h 533193"/>
                  <a:gd name="connsiteX134" fmla="*/ 467002 w 603405"/>
                  <a:gd name="connsiteY134" fmla="*/ 16512 h 533193"/>
                  <a:gd name="connsiteX135" fmla="*/ 450496 w 603405"/>
                  <a:gd name="connsiteY135" fmla="*/ 33025 h 533193"/>
                  <a:gd name="connsiteX136" fmla="*/ 30337 w 603405"/>
                  <a:gd name="connsiteY136" fmla="*/ 33025 h 533193"/>
                  <a:gd name="connsiteX137" fmla="*/ 13831 w 603405"/>
                  <a:gd name="connsiteY137" fmla="*/ 16512 h 533193"/>
                  <a:gd name="connsiteX138" fmla="*/ 30337 w 603405"/>
                  <a:gd name="connsiteY138" fmla="*/ 0 h 5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3405" h="533193">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19" name="ïṥļiďe"/>
            <p:cNvSpPr/>
            <p:nvPr/>
          </p:nvSpPr>
          <p:spPr bwMode="auto">
            <a:xfrm>
              <a:off x="1660" y="4861"/>
              <a:ext cx="194" cy="300"/>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1"/>
            </a:solidFill>
            <a:ln>
              <a:noFill/>
            </a:ln>
          </p:spPr>
          <p:txBody>
            <a:bodyPr/>
            <a:lstStyle/>
            <a:p>
              <a:endParaRPr lang="zh-CN" altLang="en-US" sz="100"/>
            </a:p>
          </p:txBody>
        </p:sp>
      </p:grpSp>
      <p:sp>
        <p:nvSpPr>
          <p:cNvPr id="2" name="矩形 1"/>
          <p:cNvSpPr/>
          <p:nvPr/>
        </p:nvSpPr>
        <p:spPr>
          <a:xfrm>
            <a:off x="1930400" y="1391285"/>
            <a:ext cx="3439795" cy="706755"/>
          </a:xfrm>
          <a:prstGeom prst="rect">
            <a:avLst/>
          </a:prstGeom>
        </p:spPr>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采取密闭式作业，防止爆炸性混合物泄漏</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750695" y="2452370"/>
            <a:ext cx="3439160" cy="706755"/>
          </a:xfrm>
          <a:prstGeom prst="rect">
            <a:avLst/>
          </a:prstGeom>
        </p:spPr>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清理现场积尘；防止爆炸性混合物的积累</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725930" y="3881755"/>
            <a:ext cx="3321685" cy="706755"/>
          </a:xfrm>
          <a:prstGeom prst="rect">
            <a:avLst/>
          </a:prstGeom>
        </p:spPr>
        <p:txBody>
          <a:bodyPr wrap="square">
            <a:spAutoFit/>
          </a:bodyPr>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设计正压室。防止爆炸性混合物侵入有引燃源的区域</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消除火减少爆炸性混合物</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iSļiḓê"/>
          <p:cNvSpPr/>
          <p:nvPr/>
        </p:nvSpPr>
        <p:spPr>
          <a:xfrm>
            <a:off x="6333913" y="1590040"/>
            <a:ext cx="5858087" cy="4798060"/>
          </a:xfrm>
          <a:prstGeom prst="rect">
            <a:avLst/>
          </a:prstGeom>
          <a:blipFill rotWithShape="1">
            <a:blip r:embed="rId2"/>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a:endParaRPr lang="zh-CN" altLang="en-US" sz="100"/>
          </a:p>
        </p:txBody>
      </p:sp>
      <p:sp>
        <p:nvSpPr>
          <p:cNvPr id="135" name="íṩļïḑê"/>
          <p:cNvSpPr/>
          <p:nvPr/>
        </p:nvSpPr>
        <p:spPr>
          <a:xfrm>
            <a:off x="6333913" y="1590040"/>
            <a:ext cx="5858087" cy="61552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 name="íṩ1iḍ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0" y="3605953"/>
            <a:ext cx="12192000" cy="2866813"/>
            <a:chOff x="2776538" y="2559050"/>
            <a:chExt cx="7108825" cy="1671638"/>
          </a:xfrm>
          <a:solidFill>
            <a:schemeClr val="bg1">
              <a:lumMod val="85000"/>
              <a:alpha val="32000"/>
            </a:schemeClr>
          </a:solidFill>
        </p:grpSpPr>
        <p:sp>
          <p:nvSpPr>
            <p:cNvPr id="5" name="ïś1íḓê"/>
            <p:cNvSpPr/>
            <p:nvPr/>
          </p:nvSpPr>
          <p:spPr bwMode="auto">
            <a:xfrm>
              <a:off x="4356100" y="2890838"/>
              <a:ext cx="1452563" cy="1339850"/>
            </a:xfrm>
            <a:custGeom>
              <a:avLst/>
              <a:gdLst>
                <a:gd name="T0" fmla="*/ 915 w 915"/>
                <a:gd name="T1" fmla="*/ 801 h 844"/>
                <a:gd name="T2" fmla="*/ 884 w 915"/>
                <a:gd name="T3" fmla="*/ 801 h 844"/>
                <a:gd name="T4" fmla="*/ 884 w 915"/>
                <a:gd name="T5" fmla="*/ 544 h 844"/>
                <a:gd name="T6" fmla="*/ 828 w 915"/>
                <a:gd name="T7" fmla="*/ 544 h 844"/>
                <a:gd name="T8" fmla="*/ 828 w 915"/>
                <a:gd name="T9" fmla="*/ 282 h 844"/>
                <a:gd name="T10" fmla="*/ 789 w 915"/>
                <a:gd name="T11" fmla="*/ 282 h 844"/>
                <a:gd name="T12" fmla="*/ 789 w 915"/>
                <a:gd name="T13" fmla="*/ 86 h 844"/>
                <a:gd name="T14" fmla="*/ 665 w 915"/>
                <a:gd name="T15" fmla="*/ 146 h 844"/>
                <a:gd name="T16" fmla="*/ 665 w 915"/>
                <a:gd name="T17" fmla="*/ 282 h 844"/>
                <a:gd name="T18" fmla="*/ 644 w 915"/>
                <a:gd name="T19" fmla="*/ 282 h 844"/>
                <a:gd name="T20" fmla="*/ 644 w 915"/>
                <a:gd name="T21" fmla="*/ 166 h 844"/>
                <a:gd name="T22" fmla="*/ 601 w 915"/>
                <a:gd name="T23" fmla="*/ 88 h 844"/>
                <a:gd name="T24" fmla="*/ 583 w 915"/>
                <a:gd name="T25" fmla="*/ 88 h 844"/>
                <a:gd name="T26" fmla="*/ 577 w 915"/>
                <a:gd name="T27" fmla="*/ 50 h 844"/>
                <a:gd name="T28" fmla="*/ 569 w 915"/>
                <a:gd name="T29" fmla="*/ 0 h 844"/>
                <a:gd name="T30" fmla="*/ 561 w 915"/>
                <a:gd name="T31" fmla="*/ 50 h 844"/>
                <a:gd name="T32" fmla="*/ 555 w 915"/>
                <a:gd name="T33" fmla="*/ 88 h 844"/>
                <a:gd name="T34" fmla="*/ 533 w 915"/>
                <a:gd name="T35" fmla="*/ 88 h 844"/>
                <a:gd name="T36" fmla="*/ 488 w 915"/>
                <a:gd name="T37" fmla="*/ 166 h 844"/>
                <a:gd name="T38" fmla="*/ 488 w 915"/>
                <a:gd name="T39" fmla="*/ 360 h 844"/>
                <a:gd name="T40" fmla="*/ 468 w 915"/>
                <a:gd name="T41" fmla="*/ 360 h 844"/>
                <a:gd name="T42" fmla="*/ 468 w 915"/>
                <a:gd name="T43" fmla="*/ 614 h 844"/>
                <a:gd name="T44" fmla="*/ 450 w 915"/>
                <a:gd name="T45" fmla="*/ 614 h 844"/>
                <a:gd name="T46" fmla="*/ 450 w 915"/>
                <a:gd name="T47" fmla="*/ 494 h 844"/>
                <a:gd name="T48" fmla="*/ 339 w 915"/>
                <a:gd name="T49" fmla="*/ 494 h 844"/>
                <a:gd name="T50" fmla="*/ 339 w 915"/>
                <a:gd name="T51" fmla="*/ 343 h 844"/>
                <a:gd name="T52" fmla="*/ 293 w 915"/>
                <a:gd name="T53" fmla="*/ 343 h 844"/>
                <a:gd name="T54" fmla="*/ 293 w 915"/>
                <a:gd name="T55" fmla="*/ 302 h 844"/>
                <a:gd name="T56" fmla="*/ 280 w 915"/>
                <a:gd name="T57" fmla="*/ 302 h 844"/>
                <a:gd name="T58" fmla="*/ 280 w 915"/>
                <a:gd name="T59" fmla="*/ 268 h 844"/>
                <a:gd name="T60" fmla="*/ 271 w 915"/>
                <a:gd name="T61" fmla="*/ 268 h 844"/>
                <a:gd name="T62" fmla="*/ 271 w 915"/>
                <a:gd name="T63" fmla="*/ 302 h 844"/>
                <a:gd name="T64" fmla="*/ 254 w 915"/>
                <a:gd name="T65" fmla="*/ 302 h 844"/>
                <a:gd name="T66" fmla="*/ 254 w 915"/>
                <a:gd name="T67" fmla="*/ 245 h 844"/>
                <a:gd name="T68" fmla="*/ 248 w 915"/>
                <a:gd name="T69" fmla="*/ 245 h 844"/>
                <a:gd name="T70" fmla="*/ 248 w 915"/>
                <a:gd name="T71" fmla="*/ 302 h 844"/>
                <a:gd name="T72" fmla="*/ 236 w 915"/>
                <a:gd name="T73" fmla="*/ 302 h 844"/>
                <a:gd name="T74" fmla="*/ 236 w 915"/>
                <a:gd name="T75" fmla="*/ 343 h 844"/>
                <a:gd name="T76" fmla="*/ 219 w 915"/>
                <a:gd name="T77" fmla="*/ 343 h 844"/>
                <a:gd name="T78" fmla="*/ 219 w 915"/>
                <a:gd name="T79" fmla="*/ 566 h 844"/>
                <a:gd name="T80" fmla="*/ 188 w 915"/>
                <a:gd name="T81" fmla="*/ 566 h 844"/>
                <a:gd name="T82" fmla="*/ 188 w 915"/>
                <a:gd name="T83" fmla="*/ 488 h 844"/>
                <a:gd name="T84" fmla="*/ 28 w 915"/>
                <a:gd name="T85" fmla="*/ 488 h 844"/>
                <a:gd name="T86" fmla="*/ 28 w 915"/>
                <a:gd name="T87" fmla="*/ 801 h 844"/>
                <a:gd name="T88" fmla="*/ 0 w 915"/>
                <a:gd name="T89" fmla="*/ 801 h 844"/>
                <a:gd name="T90" fmla="*/ 0 w 915"/>
                <a:gd name="T91" fmla="*/ 844 h 844"/>
                <a:gd name="T92" fmla="*/ 915 w 915"/>
                <a:gd name="T93" fmla="*/ 844 h 844"/>
                <a:gd name="T94" fmla="*/ 915 w 915"/>
                <a:gd name="T95" fmla="*/ 801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5" h="844">
                  <a:moveTo>
                    <a:pt x="915" y="801"/>
                  </a:moveTo>
                  <a:lnTo>
                    <a:pt x="884" y="801"/>
                  </a:lnTo>
                  <a:lnTo>
                    <a:pt x="884" y="544"/>
                  </a:lnTo>
                  <a:lnTo>
                    <a:pt x="828" y="544"/>
                  </a:lnTo>
                  <a:lnTo>
                    <a:pt x="828" y="282"/>
                  </a:lnTo>
                  <a:lnTo>
                    <a:pt x="789" y="282"/>
                  </a:lnTo>
                  <a:lnTo>
                    <a:pt x="789" y="86"/>
                  </a:lnTo>
                  <a:lnTo>
                    <a:pt x="665" y="146"/>
                  </a:lnTo>
                  <a:lnTo>
                    <a:pt x="665" y="282"/>
                  </a:lnTo>
                  <a:lnTo>
                    <a:pt x="644" y="282"/>
                  </a:lnTo>
                  <a:lnTo>
                    <a:pt x="644" y="166"/>
                  </a:lnTo>
                  <a:lnTo>
                    <a:pt x="601" y="88"/>
                  </a:lnTo>
                  <a:lnTo>
                    <a:pt x="583" y="88"/>
                  </a:lnTo>
                  <a:lnTo>
                    <a:pt x="577" y="50"/>
                  </a:lnTo>
                  <a:lnTo>
                    <a:pt x="569" y="0"/>
                  </a:lnTo>
                  <a:lnTo>
                    <a:pt x="561" y="50"/>
                  </a:lnTo>
                  <a:lnTo>
                    <a:pt x="555" y="88"/>
                  </a:lnTo>
                  <a:lnTo>
                    <a:pt x="533" y="88"/>
                  </a:lnTo>
                  <a:lnTo>
                    <a:pt x="488" y="166"/>
                  </a:lnTo>
                  <a:lnTo>
                    <a:pt x="488" y="360"/>
                  </a:lnTo>
                  <a:lnTo>
                    <a:pt x="468" y="360"/>
                  </a:lnTo>
                  <a:lnTo>
                    <a:pt x="468" y="614"/>
                  </a:lnTo>
                  <a:lnTo>
                    <a:pt x="450" y="614"/>
                  </a:lnTo>
                  <a:lnTo>
                    <a:pt x="450" y="494"/>
                  </a:lnTo>
                  <a:lnTo>
                    <a:pt x="339" y="494"/>
                  </a:lnTo>
                  <a:lnTo>
                    <a:pt x="339" y="343"/>
                  </a:lnTo>
                  <a:lnTo>
                    <a:pt x="293" y="343"/>
                  </a:lnTo>
                  <a:lnTo>
                    <a:pt x="293" y="302"/>
                  </a:lnTo>
                  <a:lnTo>
                    <a:pt x="280" y="302"/>
                  </a:lnTo>
                  <a:lnTo>
                    <a:pt x="280" y="268"/>
                  </a:lnTo>
                  <a:lnTo>
                    <a:pt x="271" y="268"/>
                  </a:lnTo>
                  <a:lnTo>
                    <a:pt x="271" y="302"/>
                  </a:lnTo>
                  <a:lnTo>
                    <a:pt x="254" y="302"/>
                  </a:lnTo>
                  <a:lnTo>
                    <a:pt x="254" y="245"/>
                  </a:lnTo>
                  <a:lnTo>
                    <a:pt x="248" y="245"/>
                  </a:lnTo>
                  <a:lnTo>
                    <a:pt x="248" y="302"/>
                  </a:lnTo>
                  <a:lnTo>
                    <a:pt x="236" y="302"/>
                  </a:lnTo>
                  <a:lnTo>
                    <a:pt x="236" y="343"/>
                  </a:lnTo>
                  <a:lnTo>
                    <a:pt x="219" y="343"/>
                  </a:lnTo>
                  <a:lnTo>
                    <a:pt x="219" y="566"/>
                  </a:lnTo>
                  <a:lnTo>
                    <a:pt x="188" y="566"/>
                  </a:lnTo>
                  <a:lnTo>
                    <a:pt x="188" y="488"/>
                  </a:lnTo>
                  <a:lnTo>
                    <a:pt x="28" y="488"/>
                  </a:lnTo>
                  <a:lnTo>
                    <a:pt x="28" y="801"/>
                  </a:lnTo>
                  <a:lnTo>
                    <a:pt x="0" y="801"/>
                  </a:lnTo>
                  <a:lnTo>
                    <a:pt x="0" y="844"/>
                  </a:lnTo>
                  <a:lnTo>
                    <a:pt x="915" y="844"/>
                  </a:lnTo>
                  <a:lnTo>
                    <a:pt x="915"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 name="îṣliḓé"/>
            <p:cNvSpPr/>
            <p:nvPr/>
          </p:nvSpPr>
          <p:spPr bwMode="auto">
            <a:xfrm>
              <a:off x="9344025" y="3665538"/>
              <a:ext cx="541338" cy="492125"/>
            </a:xfrm>
            <a:custGeom>
              <a:avLst/>
              <a:gdLst>
                <a:gd name="T0" fmla="*/ 0 w 335"/>
                <a:gd name="T1" fmla="*/ 124 h 304"/>
                <a:gd name="T2" fmla="*/ 21 w 335"/>
                <a:gd name="T3" fmla="*/ 124 h 304"/>
                <a:gd name="T4" fmla="*/ 21 w 335"/>
                <a:gd name="T5" fmla="*/ 112 h 304"/>
                <a:gd name="T6" fmla="*/ 54 w 335"/>
                <a:gd name="T7" fmla="*/ 33 h 304"/>
                <a:gd name="T8" fmla="*/ 133 w 335"/>
                <a:gd name="T9" fmla="*/ 0 h 304"/>
                <a:gd name="T10" fmla="*/ 206 w 335"/>
                <a:gd name="T11" fmla="*/ 0 h 304"/>
                <a:gd name="T12" fmla="*/ 286 w 335"/>
                <a:gd name="T13" fmla="*/ 33 h 304"/>
                <a:gd name="T14" fmla="*/ 318 w 335"/>
                <a:gd name="T15" fmla="*/ 112 h 304"/>
                <a:gd name="T16" fmla="*/ 318 w 335"/>
                <a:gd name="T17" fmla="*/ 124 h 304"/>
                <a:gd name="T18" fmla="*/ 335 w 335"/>
                <a:gd name="T19" fmla="*/ 124 h 304"/>
                <a:gd name="T20" fmla="*/ 335 w 335"/>
                <a:gd name="T21" fmla="*/ 251 h 304"/>
                <a:gd name="T22" fmla="*/ 306 w 335"/>
                <a:gd name="T23" fmla="*/ 251 h 304"/>
                <a:gd name="T24" fmla="*/ 306 w 335"/>
                <a:gd name="T25" fmla="*/ 304 h 304"/>
                <a:gd name="T26" fmla="*/ 243 w 335"/>
                <a:gd name="T27" fmla="*/ 304 h 304"/>
                <a:gd name="T28" fmla="*/ 243 w 335"/>
                <a:gd name="T29" fmla="*/ 251 h 304"/>
                <a:gd name="T30" fmla="*/ 91 w 335"/>
                <a:gd name="T31" fmla="*/ 251 h 304"/>
                <a:gd name="T32" fmla="*/ 91 w 335"/>
                <a:gd name="T33" fmla="*/ 304 h 304"/>
                <a:gd name="T34" fmla="*/ 28 w 335"/>
                <a:gd name="T35" fmla="*/ 304 h 304"/>
                <a:gd name="T36" fmla="*/ 28 w 335"/>
                <a:gd name="T37" fmla="*/ 251 h 304"/>
                <a:gd name="T38" fmla="*/ 0 w 335"/>
                <a:gd name="T39" fmla="*/ 251 h 304"/>
                <a:gd name="T40" fmla="*/ 0 w 335"/>
                <a:gd name="T41" fmla="*/ 124 h 304"/>
                <a:gd name="T42" fmla="*/ 67 w 335"/>
                <a:gd name="T43" fmla="*/ 124 h 304"/>
                <a:gd name="T44" fmla="*/ 272 w 335"/>
                <a:gd name="T45" fmla="*/ 124 h 304"/>
                <a:gd name="T46" fmla="*/ 272 w 335"/>
                <a:gd name="T47" fmla="*/ 112 h 304"/>
                <a:gd name="T48" fmla="*/ 253 w 335"/>
                <a:gd name="T49" fmla="*/ 66 h 304"/>
                <a:gd name="T50" fmla="*/ 206 w 335"/>
                <a:gd name="T51" fmla="*/ 46 h 304"/>
                <a:gd name="T52" fmla="*/ 133 w 335"/>
                <a:gd name="T53" fmla="*/ 46 h 304"/>
                <a:gd name="T54" fmla="*/ 86 w 335"/>
                <a:gd name="T55" fmla="*/ 66 h 304"/>
                <a:gd name="T56" fmla="*/ 67 w 335"/>
                <a:gd name="T57" fmla="*/ 112 h 304"/>
                <a:gd name="T58" fmla="*/ 67 w 335"/>
                <a:gd name="T59" fmla="*/ 124 h 304"/>
                <a:gd name="T60" fmla="*/ 304 w 335"/>
                <a:gd name="T61" fmla="*/ 162 h 304"/>
                <a:gd name="T62" fmla="*/ 230 w 335"/>
                <a:gd name="T63" fmla="*/ 173 h 304"/>
                <a:gd name="T64" fmla="*/ 230 w 335"/>
                <a:gd name="T65" fmla="*/ 206 h 304"/>
                <a:gd name="T66" fmla="*/ 272 w 335"/>
                <a:gd name="T67" fmla="*/ 206 h 304"/>
                <a:gd name="T68" fmla="*/ 304 w 335"/>
                <a:gd name="T69" fmla="*/ 206 h 304"/>
                <a:gd name="T70" fmla="*/ 304 w 335"/>
                <a:gd name="T71" fmla="*/ 162 h 304"/>
                <a:gd name="T72" fmla="*/ 30 w 335"/>
                <a:gd name="T73" fmla="*/ 162 h 304"/>
                <a:gd name="T74" fmla="*/ 30 w 335"/>
                <a:gd name="T75" fmla="*/ 206 h 304"/>
                <a:gd name="T76" fmla="*/ 67 w 335"/>
                <a:gd name="T77" fmla="*/ 206 h 304"/>
                <a:gd name="T78" fmla="*/ 104 w 335"/>
                <a:gd name="T79" fmla="*/ 206 h 304"/>
                <a:gd name="T80" fmla="*/ 104 w 335"/>
                <a:gd name="T81" fmla="*/ 173 h 304"/>
                <a:gd name="T82" fmla="*/ 30 w 335"/>
                <a:gd name="T83" fmla="*/ 1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5" h="304">
                  <a:moveTo>
                    <a:pt x="0" y="124"/>
                  </a:moveTo>
                  <a:cubicBezTo>
                    <a:pt x="21" y="124"/>
                    <a:pt x="21" y="124"/>
                    <a:pt x="21" y="124"/>
                  </a:cubicBezTo>
                  <a:cubicBezTo>
                    <a:pt x="21" y="112"/>
                    <a:pt x="21" y="112"/>
                    <a:pt x="21" y="112"/>
                  </a:cubicBezTo>
                  <a:cubicBezTo>
                    <a:pt x="21" y="81"/>
                    <a:pt x="33" y="53"/>
                    <a:pt x="54" y="33"/>
                  </a:cubicBezTo>
                  <a:cubicBezTo>
                    <a:pt x="74" y="12"/>
                    <a:pt x="102" y="0"/>
                    <a:pt x="133" y="0"/>
                  </a:cubicBezTo>
                  <a:cubicBezTo>
                    <a:pt x="206" y="0"/>
                    <a:pt x="206" y="0"/>
                    <a:pt x="206" y="0"/>
                  </a:cubicBezTo>
                  <a:cubicBezTo>
                    <a:pt x="237" y="0"/>
                    <a:pt x="265" y="12"/>
                    <a:pt x="286" y="33"/>
                  </a:cubicBezTo>
                  <a:cubicBezTo>
                    <a:pt x="306" y="53"/>
                    <a:pt x="318" y="81"/>
                    <a:pt x="318" y="112"/>
                  </a:cubicBezTo>
                  <a:cubicBezTo>
                    <a:pt x="318" y="124"/>
                    <a:pt x="318" y="124"/>
                    <a:pt x="318" y="124"/>
                  </a:cubicBezTo>
                  <a:cubicBezTo>
                    <a:pt x="335" y="124"/>
                    <a:pt x="335" y="124"/>
                    <a:pt x="335" y="124"/>
                  </a:cubicBezTo>
                  <a:cubicBezTo>
                    <a:pt x="335" y="251"/>
                    <a:pt x="335" y="251"/>
                    <a:pt x="335" y="251"/>
                  </a:cubicBezTo>
                  <a:cubicBezTo>
                    <a:pt x="306" y="251"/>
                    <a:pt x="306" y="251"/>
                    <a:pt x="306" y="251"/>
                  </a:cubicBezTo>
                  <a:cubicBezTo>
                    <a:pt x="306" y="304"/>
                    <a:pt x="306" y="304"/>
                    <a:pt x="306" y="304"/>
                  </a:cubicBezTo>
                  <a:cubicBezTo>
                    <a:pt x="243" y="304"/>
                    <a:pt x="243" y="304"/>
                    <a:pt x="243" y="304"/>
                  </a:cubicBezTo>
                  <a:cubicBezTo>
                    <a:pt x="243" y="251"/>
                    <a:pt x="243" y="251"/>
                    <a:pt x="243" y="251"/>
                  </a:cubicBezTo>
                  <a:cubicBezTo>
                    <a:pt x="91" y="251"/>
                    <a:pt x="91" y="251"/>
                    <a:pt x="91" y="251"/>
                  </a:cubicBezTo>
                  <a:cubicBezTo>
                    <a:pt x="91" y="304"/>
                    <a:pt x="91" y="304"/>
                    <a:pt x="91" y="304"/>
                  </a:cubicBezTo>
                  <a:cubicBezTo>
                    <a:pt x="28" y="304"/>
                    <a:pt x="28" y="304"/>
                    <a:pt x="28" y="304"/>
                  </a:cubicBezTo>
                  <a:cubicBezTo>
                    <a:pt x="28" y="251"/>
                    <a:pt x="28" y="251"/>
                    <a:pt x="28" y="251"/>
                  </a:cubicBezTo>
                  <a:cubicBezTo>
                    <a:pt x="0" y="251"/>
                    <a:pt x="0" y="251"/>
                    <a:pt x="0" y="251"/>
                  </a:cubicBezTo>
                  <a:cubicBezTo>
                    <a:pt x="0" y="124"/>
                    <a:pt x="0" y="124"/>
                    <a:pt x="0" y="124"/>
                  </a:cubicBezTo>
                  <a:close/>
                  <a:moveTo>
                    <a:pt x="67" y="124"/>
                  </a:moveTo>
                  <a:cubicBezTo>
                    <a:pt x="272" y="124"/>
                    <a:pt x="272" y="124"/>
                    <a:pt x="272" y="124"/>
                  </a:cubicBezTo>
                  <a:cubicBezTo>
                    <a:pt x="272" y="112"/>
                    <a:pt x="272" y="112"/>
                    <a:pt x="272" y="112"/>
                  </a:cubicBezTo>
                  <a:cubicBezTo>
                    <a:pt x="272" y="94"/>
                    <a:pt x="265" y="77"/>
                    <a:pt x="253" y="66"/>
                  </a:cubicBezTo>
                  <a:cubicBezTo>
                    <a:pt x="241" y="54"/>
                    <a:pt x="224" y="46"/>
                    <a:pt x="206" y="46"/>
                  </a:cubicBezTo>
                  <a:cubicBezTo>
                    <a:pt x="133" y="46"/>
                    <a:pt x="133" y="46"/>
                    <a:pt x="133" y="46"/>
                  </a:cubicBezTo>
                  <a:cubicBezTo>
                    <a:pt x="115" y="46"/>
                    <a:pt x="98" y="54"/>
                    <a:pt x="86" y="66"/>
                  </a:cubicBezTo>
                  <a:cubicBezTo>
                    <a:pt x="75" y="77"/>
                    <a:pt x="67" y="94"/>
                    <a:pt x="67" y="112"/>
                  </a:cubicBezTo>
                  <a:cubicBezTo>
                    <a:pt x="67" y="124"/>
                    <a:pt x="67" y="124"/>
                    <a:pt x="67" y="124"/>
                  </a:cubicBezTo>
                  <a:close/>
                  <a:moveTo>
                    <a:pt x="304" y="162"/>
                  </a:moveTo>
                  <a:cubicBezTo>
                    <a:pt x="230" y="173"/>
                    <a:pt x="230" y="173"/>
                    <a:pt x="230" y="173"/>
                  </a:cubicBezTo>
                  <a:cubicBezTo>
                    <a:pt x="230" y="206"/>
                    <a:pt x="230" y="206"/>
                    <a:pt x="230" y="206"/>
                  </a:cubicBezTo>
                  <a:cubicBezTo>
                    <a:pt x="272" y="206"/>
                    <a:pt x="272" y="206"/>
                    <a:pt x="272" y="206"/>
                  </a:cubicBezTo>
                  <a:cubicBezTo>
                    <a:pt x="304" y="206"/>
                    <a:pt x="304" y="206"/>
                    <a:pt x="304" y="206"/>
                  </a:cubicBezTo>
                  <a:cubicBezTo>
                    <a:pt x="304" y="162"/>
                    <a:pt x="304" y="162"/>
                    <a:pt x="304" y="162"/>
                  </a:cubicBezTo>
                  <a:close/>
                  <a:moveTo>
                    <a:pt x="30" y="162"/>
                  </a:moveTo>
                  <a:cubicBezTo>
                    <a:pt x="30" y="206"/>
                    <a:pt x="30" y="206"/>
                    <a:pt x="30" y="206"/>
                  </a:cubicBezTo>
                  <a:cubicBezTo>
                    <a:pt x="67" y="206"/>
                    <a:pt x="67" y="206"/>
                    <a:pt x="67" y="206"/>
                  </a:cubicBezTo>
                  <a:cubicBezTo>
                    <a:pt x="104" y="206"/>
                    <a:pt x="104" y="206"/>
                    <a:pt x="104" y="206"/>
                  </a:cubicBezTo>
                  <a:cubicBezTo>
                    <a:pt x="104" y="173"/>
                    <a:pt x="104" y="173"/>
                    <a:pt x="104" y="173"/>
                  </a:cubicBezTo>
                  <a:lnTo>
                    <a:pt x="30"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 name="íṡľíḑê"/>
            <p:cNvSpPr/>
            <p:nvPr/>
          </p:nvSpPr>
          <p:spPr bwMode="auto">
            <a:xfrm>
              <a:off x="5667375" y="3552825"/>
              <a:ext cx="700088" cy="627063"/>
            </a:xfrm>
            <a:custGeom>
              <a:avLst/>
              <a:gdLst>
                <a:gd name="T0" fmla="*/ 217 w 433"/>
                <a:gd name="T1" fmla="*/ 0 h 387"/>
                <a:gd name="T2" fmla="*/ 433 w 433"/>
                <a:gd name="T3" fmla="*/ 216 h 387"/>
                <a:gd name="T4" fmla="*/ 351 w 433"/>
                <a:gd name="T5" fmla="*/ 386 h 387"/>
                <a:gd name="T6" fmla="*/ 315 w 433"/>
                <a:gd name="T7" fmla="*/ 345 h 387"/>
                <a:gd name="T8" fmla="*/ 283 w 433"/>
                <a:gd name="T9" fmla="*/ 345 h 387"/>
                <a:gd name="T10" fmla="*/ 293 w 433"/>
                <a:gd name="T11" fmla="*/ 387 h 387"/>
                <a:gd name="T12" fmla="*/ 143 w 433"/>
                <a:gd name="T13" fmla="*/ 387 h 387"/>
                <a:gd name="T14" fmla="*/ 153 w 433"/>
                <a:gd name="T15" fmla="*/ 345 h 387"/>
                <a:gd name="T16" fmla="*/ 120 w 433"/>
                <a:gd name="T17" fmla="*/ 345 h 387"/>
                <a:gd name="T18" fmla="*/ 84 w 433"/>
                <a:gd name="T19" fmla="*/ 387 h 387"/>
                <a:gd name="T20" fmla="*/ 83 w 433"/>
                <a:gd name="T21" fmla="*/ 387 h 387"/>
                <a:gd name="T22" fmla="*/ 0 w 433"/>
                <a:gd name="T23" fmla="*/ 216 h 387"/>
                <a:gd name="T24" fmla="*/ 217 w 433"/>
                <a:gd name="T25" fmla="*/ 0 h 387"/>
                <a:gd name="T26" fmla="*/ 111 w 433"/>
                <a:gd name="T27" fmla="*/ 308 h 387"/>
                <a:gd name="T28" fmla="*/ 111 w 433"/>
                <a:gd name="T29" fmla="*/ 328 h 387"/>
                <a:gd name="T30" fmla="*/ 325 w 433"/>
                <a:gd name="T31" fmla="*/ 328 h 387"/>
                <a:gd name="T32" fmla="*/ 325 w 433"/>
                <a:gd name="T33" fmla="*/ 308 h 387"/>
                <a:gd name="T34" fmla="*/ 111 w 433"/>
                <a:gd name="T35" fmla="*/ 308 h 387"/>
                <a:gd name="T36" fmla="*/ 274 w 433"/>
                <a:gd name="T37" fmla="*/ 223 h 387"/>
                <a:gd name="T38" fmla="*/ 249 w 433"/>
                <a:gd name="T39" fmla="*/ 248 h 387"/>
                <a:gd name="T40" fmla="*/ 274 w 433"/>
                <a:gd name="T41" fmla="*/ 274 h 387"/>
                <a:gd name="T42" fmla="*/ 299 w 433"/>
                <a:gd name="T43" fmla="*/ 248 h 387"/>
                <a:gd name="T44" fmla="*/ 274 w 433"/>
                <a:gd name="T45" fmla="*/ 223 h 387"/>
                <a:gd name="T46" fmla="*/ 160 w 433"/>
                <a:gd name="T47" fmla="*/ 223 h 387"/>
                <a:gd name="T48" fmla="*/ 135 w 433"/>
                <a:gd name="T49" fmla="*/ 248 h 387"/>
                <a:gd name="T50" fmla="*/ 160 w 433"/>
                <a:gd name="T51" fmla="*/ 274 h 387"/>
                <a:gd name="T52" fmla="*/ 185 w 433"/>
                <a:gd name="T53" fmla="*/ 248 h 387"/>
                <a:gd name="T54" fmla="*/ 160 w 433"/>
                <a:gd name="T55" fmla="*/ 223 h 387"/>
                <a:gd name="T56" fmla="*/ 134 w 433"/>
                <a:gd name="T57" fmla="*/ 97 h 387"/>
                <a:gd name="T58" fmla="*/ 128 w 433"/>
                <a:gd name="T59" fmla="*/ 190 h 387"/>
                <a:gd name="T60" fmla="*/ 306 w 433"/>
                <a:gd name="T61" fmla="*/ 190 h 387"/>
                <a:gd name="T62" fmla="*/ 300 w 433"/>
                <a:gd name="T63" fmla="*/ 97 h 387"/>
                <a:gd name="T64" fmla="*/ 134 w 433"/>
                <a:gd name="T65" fmla="*/ 9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387">
                  <a:moveTo>
                    <a:pt x="217" y="0"/>
                  </a:moveTo>
                  <a:cubicBezTo>
                    <a:pt x="336" y="0"/>
                    <a:pt x="433" y="97"/>
                    <a:pt x="433" y="216"/>
                  </a:cubicBezTo>
                  <a:cubicBezTo>
                    <a:pt x="433" y="285"/>
                    <a:pt x="401" y="346"/>
                    <a:pt x="351" y="386"/>
                  </a:cubicBezTo>
                  <a:cubicBezTo>
                    <a:pt x="315" y="345"/>
                    <a:pt x="315" y="345"/>
                    <a:pt x="315" y="345"/>
                  </a:cubicBezTo>
                  <a:cubicBezTo>
                    <a:pt x="283" y="345"/>
                    <a:pt x="283" y="345"/>
                    <a:pt x="283" y="345"/>
                  </a:cubicBezTo>
                  <a:cubicBezTo>
                    <a:pt x="293" y="387"/>
                    <a:pt x="293" y="387"/>
                    <a:pt x="293" y="387"/>
                  </a:cubicBezTo>
                  <a:cubicBezTo>
                    <a:pt x="143" y="387"/>
                    <a:pt x="143" y="387"/>
                    <a:pt x="143" y="387"/>
                  </a:cubicBezTo>
                  <a:cubicBezTo>
                    <a:pt x="153" y="345"/>
                    <a:pt x="153" y="345"/>
                    <a:pt x="153" y="345"/>
                  </a:cubicBezTo>
                  <a:cubicBezTo>
                    <a:pt x="120" y="345"/>
                    <a:pt x="120" y="345"/>
                    <a:pt x="120" y="345"/>
                  </a:cubicBezTo>
                  <a:cubicBezTo>
                    <a:pt x="84" y="387"/>
                    <a:pt x="84" y="387"/>
                    <a:pt x="84" y="387"/>
                  </a:cubicBezTo>
                  <a:cubicBezTo>
                    <a:pt x="83" y="387"/>
                    <a:pt x="83" y="387"/>
                    <a:pt x="83" y="387"/>
                  </a:cubicBezTo>
                  <a:cubicBezTo>
                    <a:pt x="33" y="347"/>
                    <a:pt x="0" y="286"/>
                    <a:pt x="0" y="216"/>
                  </a:cubicBezTo>
                  <a:cubicBezTo>
                    <a:pt x="0" y="97"/>
                    <a:pt x="97" y="0"/>
                    <a:pt x="217" y="0"/>
                  </a:cubicBezTo>
                  <a:close/>
                  <a:moveTo>
                    <a:pt x="111" y="308"/>
                  </a:moveTo>
                  <a:cubicBezTo>
                    <a:pt x="111" y="328"/>
                    <a:pt x="111" y="328"/>
                    <a:pt x="111" y="328"/>
                  </a:cubicBezTo>
                  <a:cubicBezTo>
                    <a:pt x="325" y="328"/>
                    <a:pt x="325" y="328"/>
                    <a:pt x="325" y="328"/>
                  </a:cubicBezTo>
                  <a:cubicBezTo>
                    <a:pt x="325" y="308"/>
                    <a:pt x="325" y="308"/>
                    <a:pt x="325" y="308"/>
                  </a:cubicBezTo>
                  <a:cubicBezTo>
                    <a:pt x="111" y="308"/>
                    <a:pt x="111" y="308"/>
                    <a:pt x="111" y="308"/>
                  </a:cubicBezTo>
                  <a:close/>
                  <a:moveTo>
                    <a:pt x="274" y="223"/>
                  </a:moveTo>
                  <a:cubicBezTo>
                    <a:pt x="260" y="223"/>
                    <a:pt x="249" y="235"/>
                    <a:pt x="249" y="248"/>
                  </a:cubicBezTo>
                  <a:cubicBezTo>
                    <a:pt x="249" y="262"/>
                    <a:pt x="260" y="274"/>
                    <a:pt x="274" y="274"/>
                  </a:cubicBezTo>
                  <a:cubicBezTo>
                    <a:pt x="288" y="274"/>
                    <a:pt x="299" y="262"/>
                    <a:pt x="299" y="248"/>
                  </a:cubicBezTo>
                  <a:cubicBezTo>
                    <a:pt x="299" y="235"/>
                    <a:pt x="288" y="223"/>
                    <a:pt x="274" y="223"/>
                  </a:cubicBezTo>
                  <a:close/>
                  <a:moveTo>
                    <a:pt x="160" y="223"/>
                  </a:moveTo>
                  <a:cubicBezTo>
                    <a:pt x="146" y="223"/>
                    <a:pt x="135" y="235"/>
                    <a:pt x="135" y="248"/>
                  </a:cubicBezTo>
                  <a:cubicBezTo>
                    <a:pt x="135" y="262"/>
                    <a:pt x="146" y="274"/>
                    <a:pt x="160" y="274"/>
                  </a:cubicBezTo>
                  <a:cubicBezTo>
                    <a:pt x="174" y="274"/>
                    <a:pt x="185" y="262"/>
                    <a:pt x="185" y="248"/>
                  </a:cubicBezTo>
                  <a:cubicBezTo>
                    <a:pt x="185" y="235"/>
                    <a:pt x="174" y="223"/>
                    <a:pt x="160" y="223"/>
                  </a:cubicBezTo>
                  <a:close/>
                  <a:moveTo>
                    <a:pt x="134" y="97"/>
                  </a:moveTo>
                  <a:cubicBezTo>
                    <a:pt x="128" y="190"/>
                    <a:pt x="128" y="190"/>
                    <a:pt x="128" y="190"/>
                  </a:cubicBezTo>
                  <a:cubicBezTo>
                    <a:pt x="306" y="190"/>
                    <a:pt x="306" y="190"/>
                    <a:pt x="306" y="190"/>
                  </a:cubicBezTo>
                  <a:cubicBezTo>
                    <a:pt x="300" y="97"/>
                    <a:pt x="300" y="97"/>
                    <a:pt x="300" y="97"/>
                  </a:cubicBezTo>
                  <a:lnTo>
                    <a:pt x="13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 name="íṣḷiḋe"/>
            <p:cNvSpPr/>
            <p:nvPr/>
          </p:nvSpPr>
          <p:spPr bwMode="auto">
            <a:xfrm>
              <a:off x="3552825" y="3122613"/>
              <a:ext cx="1031875" cy="1079500"/>
            </a:xfrm>
            <a:custGeom>
              <a:avLst/>
              <a:gdLst>
                <a:gd name="T0" fmla="*/ 565 w 650"/>
                <a:gd name="T1" fmla="*/ 189 h 680"/>
                <a:gd name="T2" fmla="*/ 532 w 650"/>
                <a:gd name="T3" fmla="*/ 189 h 680"/>
                <a:gd name="T4" fmla="*/ 532 w 650"/>
                <a:gd name="T5" fmla="*/ 94 h 680"/>
                <a:gd name="T6" fmla="*/ 494 w 650"/>
                <a:gd name="T7" fmla="*/ 94 h 680"/>
                <a:gd name="T8" fmla="*/ 494 w 650"/>
                <a:gd name="T9" fmla="*/ 126 h 680"/>
                <a:gd name="T10" fmla="*/ 478 w 650"/>
                <a:gd name="T11" fmla="*/ 126 h 680"/>
                <a:gd name="T12" fmla="*/ 478 w 650"/>
                <a:gd name="T13" fmla="*/ 16 h 680"/>
                <a:gd name="T14" fmla="*/ 446 w 650"/>
                <a:gd name="T15" fmla="*/ 0 h 680"/>
                <a:gd name="T16" fmla="*/ 374 w 650"/>
                <a:gd name="T17" fmla="*/ 14 h 680"/>
                <a:gd name="T18" fmla="*/ 374 w 650"/>
                <a:gd name="T19" fmla="*/ 60 h 680"/>
                <a:gd name="T20" fmla="*/ 357 w 650"/>
                <a:gd name="T21" fmla="*/ 52 h 680"/>
                <a:gd name="T22" fmla="*/ 302 w 650"/>
                <a:gd name="T23" fmla="*/ 62 h 680"/>
                <a:gd name="T24" fmla="*/ 301 w 650"/>
                <a:gd name="T25" fmla="*/ 262 h 680"/>
                <a:gd name="T26" fmla="*/ 266 w 650"/>
                <a:gd name="T27" fmla="*/ 262 h 680"/>
                <a:gd name="T28" fmla="*/ 266 w 650"/>
                <a:gd name="T29" fmla="*/ 118 h 680"/>
                <a:gd name="T30" fmla="*/ 238 w 650"/>
                <a:gd name="T31" fmla="*/ 118 h 680"/>
                <a:gd name="T32" fmla="*/ 238 w 650"/>
                <a:gd name="T33" fmla="*/ 60 h 680"/>
                <a:gd name="T34" fmla="*/ 102 w 650"/>
                <a:gd name="T35" fmla="*/ 60 h 680"/>
                <a:gd name="T36" fmla="*/ 102 w 650"/>
                <a:gd name="T37" fmla="*/ 247 h 680"/>
                <a:gd name="T38" fmla="*/ 0 w 650"/>
                <a:gd name="T39" fmla="*/ 247 h 680"/>
                <a:gd name="T40" fmla="*/ 0 w 650"/>
                <a:gd name="T41" fmla="*/ 679 h 680"/>
                <a:gd name="T42" fmla="*/ 102 w 650"/>
                <a:gd name="T43" fmla="*/ 679 h 680"/>
                <a:gd name="T44" fmla="*/ 133 w 650"/>
                <a:gd name="T45" fmla="*/ 679 h 680"/>
                <a:gd name="T46" fmla="*/ 218 w 650"/>
                <a:gd name="T47" fmla="*/ 679 h 680"/>
                <a:gd name="T48" fmla="*/ 218 w 650"/>
                <a:gd name="T49" fmla="*/ 680 h 680"/>
                <a:gd name="T50" fmla="*/ 299 w 650"/>
                <a:gd name="T51" fmla="*/ 680 h 680"/>
                <a:gd name="T52" fmla="*/ 335 w 650"/>
                <a:gd name="T53" fmla="*/ 680 h 680"/>
                <a:gd name="T54" fmla="*/ 371 w 650"/>
                <a:gd name="T55" fmla="*/ 680 h 680"/>
                <a:gd name="T56" fmla="*/ 380 w 650"/>
                <a:gd name="T57" fmla="*/ 680 h 680"/>
                <a:gd name="T58" fmla="*/ 476 w 650"/>
                <a:gd name="T59" fmla="*/ 680 h 680"/>
                <a:gd name="T60" fmla="*/ 476 w 650"/>
                <a:gd name="T61" fmla="*/ 677 h 680"/>
                <a:gd name="T62" fmla="*/ 586 w 650"/>
                <a:gd name="T63" fmla="*/ 677 h 680"/>
                <a:gd name="T64" fmla="*/ 586 w 650"/>
                <a:gd name="T65" fmla="*/ 411 h 680"/>
                <a:gd name="T66" fmla="*/ 650 w 650"/>
                <a:gd name="T67" fmla="*/ 411 h 680"/>
                <a:gd name="T68" fmla="*/ 650 w 650"/>
                <a:gd name="T69" fmla="*/ 110 h 680"/>
                <a:gd name="T70" fmla="*/ 594 w 650"/>
                <a:gd name="T71" fmla="*/ 110 h 680"/>
                <a:gd name="T72" fmla="*/ 594 w 650"/>
                <a:gd name="T73" fmla="*/ 4 h 680"/>
                <a:gd name="T74" fmla="*/ 585 w 650"/>
                <a:gd name="T75" fmla="*/ 4 h 680"/>
                <a:gd name="T76" fmla="*/ 585 w 650"/>
                <a:gd name="T77" fmla="*/ 110 h 680"/>
                <a:gd name="T78" fmla="*/ 565 w 650"/>
                <a:gd name="T79" fmla="*/ 110 h 680"/>
                <a:gd name="T80" fmla="*/ 565 w 650"/>
                <a:gd name="T81" fmla="*/ 18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0" h="680">
                  <a:moveTo>
                    <a:pt x="565" y="189"/>
                  </a:moveTo>
                  <a:lnTo>
                    <a:pt x="532" y="189"/>
                  </a:lnTo>
                  <a:lnTo>
                    <a:pt x="532" y="94"/>
                  </a:lnTo>
                  <a:lnTo>
                    <a:pt x="494" y="94"/>
                  </a:lnTo>
                  <a:lnTo>
                    <a:pt x="494" y="126"/>
                  </a:lnTo>
                  <a:lnTo>
                    <a:pt x="478" y="126"/>
                  </a:lnTo>
                  <a:lnTo>
                    <a:pt x="478" y="16"/>
                  </a:lnTo>
                  <a:lnTo>
                    <a:pt x="446" y="0"/>
                  </a:lnTo>
                  <a:lnTo>
                    <a:pt x="374" y="14"/>
                  </a:lnTo>
                  <a:lnTo>
                    <a:pt x="374" y="60"/>
                  </a:lnTo>
                  <a:lnTo>
                    <a:pt x="357" y="52"/>
                  </a:lnTo>
                  <a:lnTo>
                    <a:pt x="302" y="62"/>
                  </a:lnTo>
                  <a:lnTo>
                    <a:pt x="301" y="262"/>
                  </a:lnTo>
                  <a:lnTo>
                    <a:pt x="266" y="262"/>
                  </a:lnTo>
                  <a:lnTo>
                    <a:pt x="266" y="118"/>
                  </a:lnTo>
                  <a:lnTo>
                    <a:pt x="238" y="118"/>
                  </a:lnTo>
                  <a:lnTo>
                    <a:pt x="238" y="60"/>
                  </a:lnTo>
                  <a:lnTo>
                    <a:pt x="102" y="60"/>
                  </a:lnTo>
                  <a:lnTo>
                    <a:pt x="102" y="247"/>
                  </a:lnTo>
                  <a:lnTo>
                    <a:pt x="0" y="247"/>
                  </a:lnTo>
                  <a:lnTo>
                    <a:pt x="0" y="679"/>
                  </a:lnTo>
                  <a:lnTo>
                    <a:pt x="102" y="679"/>
                  </a:lnTo>
                  <a:lnTo>
                    <a:pt x="133" y="679"/>
                  </a:lnTo>
                  <a:lnTo>
                    <a:pt x="218" y="679"/>
                  </a:lnTo>
                  <a:lnTo>
                    <a:pt x="218" y="680"/>
                  </a:lnTo>
                  <a:lnTo>
                    <a:pt x="299" y="680"/>
                  </a:lnTo>
                  <a:lnTo>
                    <a:pt x="335" y="680"/>
                  </a:lnTo>
                  <a:lnTo>
                    <a:pt x="371" y="680"/>
                  </a:lnTo>
                  <a:lnTo>
                    <a:pt x="380" y="680"/>
                  </a:lnTo>
                  <a:lnTo>
                    <a:pt x="476" y="680"/>
                  </a:lnTo>
                  <a:lnTo>
                    <a:pt x="476" y="677"/>
                  </a:lnTo>
                  <a:lnTo>
                    <a:pt x="586" y="677"/>
                  </a:lnTo>
                  <a:lnTo>
                    <a:pt x="586" y="411"/>
                  </a:lnTo>
                  <a:lnTo>
                    <a:pt x="650" y="411"/>
                  </a:lnTo>
                  <a:lnTo>
                    <a:pt x="650" y="110"/>
                  </a:lnTo>
                  <a:lnTo>
                    <a:pt x="594" y="110"/>
                  </a:lnTo>
                  <a:lnTo>
                    <a:pt x="594" y="4"/>
                  </a:lnTo>
                  <a:lnTo>
                    <a:pt x="585" y="4"/>
                  </a:lnTo>
                  <a:lnTo>
                    <a:pt x="585" y="110"/>
                  </a:lnTo>
                  <a:lnTo>
                    <a:pt x="565" y="110"/>
                  </a:lnTo>
                  <a:lnTo>
                    <a:pt x="565"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 name="ïṣḷiḋe"/>
            <p:cNvSpPr/>
            <p:nvPr/>
          </p:nvSpPr>
          <p:spPr bwMode="auto">
            <a:xfrm>
              <a:off x="6718300" y="2859088"/>
              <a:ext cx="1022350" cy="1335088"/>
            </a:xfrm>
            <a:custGeom>
              <a:avLst/>
              <a:gdLst>
                <a:gd name="T0" fmla="*/ 188 w 644"/>
                <a:gd name="T1" fmla="*/ 138 h 841"/>
                <a:gd name="T2" fmla="*/ 188 w 644"/>
                <a:gd name="T3" fmla="*/ 553 h 841"/>
                <a:gd name="T4" fmla="*/ 270 w 644"/>
                <a:gd name="T5" fmla="*/ 553 h 841"/>
                <a:gd name="T6" fmla="*/ 270 w 644"/>
                <a:gd name="T7" fmla="*/ 322 h 841"/>
                <a:gd name="T8" fmla="*/ 395 w 644"/>
                <a:gd name="T9" fmla="*/ 322 h 841"/>
                <a:gd name="T10" fmla="*/ 395 w 644"/>
                <a:gd name="T11" fmla="*/ 276 h 841"/>
                <a:gd name="T12" fmla="*/ 432 w 644"/>
                <a:gd name="T13" fmla="*/ 243 h 841"/>
                <a:gd name="T14" fmla="*/ 515 w 644"/>
                <a:gd name="T15" fmla="*/ 276 h 841"/>
                <a:gd name="T16" fmla="*/ 515 w 644"/>
                <a:gd name="T17" fmla="*/ 442 h 841"/>
                <a:gd name="T18" fmla="*/ 566 w 644"/>
                <a:gd name="T19" fmla="*/ 442 h 841"/>
                <a:gd name="T20" fmla="*/ 566 w 644"/>
                <a:gd name="T21" fmla="*/ 389 h 841"/>
                <a:gd name="T22" fmla="*/ 609 w 644"/>
                <a:gd name="T23" fmla="*/ 389 h 841"/>
                <a:gd name="T24" fmla="*/ 609 w 644"/>
                <a:gd name="T25" fmla="*/ 321 h 841"/>
                <a:gd name="T26" fmla="*/ 644 w 644"/>
                <a:gd name="T27" fmla="*/ 321 h 841"/>
                <a:gd name="T28" fmla="*/ 644 w 644"/>
                <a:gd name="T29" fmla="*/ 389 h 841"/>
                <a:gd name="T30" fmla="*/ 644 w 644"/>
                <a:gd name="T31" fmla="*/ 630 h 841"/>
                <a:gd name="T32" fmla="*/ 644 w 644"/>
                <a:gd name="T33" fmla="*/ 638 h 841"/>
                <a:gd name="T34" fmla="*/ 611 w 644"/>
                <a:gd name="T35" fmla="*/ 638 h 841"/>
                <a:gd name="T36" fmla="*/ 611 w 644"/>
                <a:gd name="T37" fmla="*/ 841 h 841"/>
                <a:gd name="T38" fmla="*/ 501 w 644"/>
                <a:gd name="T39" fmla="*/ 841 h 841"/>
                <a:gd name="T40" fmla="*/ 501 w 644"/>
                <a:gd name="T41" fmla="*/ 839 h 841"/>
                <a:gd name="T42" fmla="*/ 395 w 644"/>
                <a:gd name="T43" fmla="*/ 839 h 841"/>
                <a:gd name="T44" fmla="*/ 395 w 644"/>
                <a:gd name="T45" fmla="*/ 831 h 841"/>
                <a:gd name="T46" fmla="*/ 188 w 644"/>
                <a:gd name="T47" fmla="*/ 831 h 841"/>
                <a:gd name="T48" fmla="*/ 188 w 644"/>
                <a:gd name="T49" fmla="*/ 834 h 841"/>
                <a:gd name="T50" fmla="*/ 0 w 644"/>
                <a:gd name="T51" fmla="*/ 834 h 841"/>
                <a:gd name="T52" fmla="*/ 0 w 644"/>
                <a:gd name="T53" fmla="*/ 138 h 841"/>
                <a:gd name="T54" fmla="*/ 47 w 644"/>
                <a:gd name="T55" fmla="*/ 68 h 841"/>
                <a:gd name="T56" fmla="*/ 94 w 644"/>
                <a:gd name="T57" fmla="*/ 0 h 841"/>
                <a:gd name="T58" fmla="*/ 141 w 644"/>
                <a:gd name="T59" fmla="*/ 68 h 841"/>
                <a:gd name="T60" fmla="*/ 188 w 644"/>
                <a:gd name="T61" fmla="*/ 13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 h="841">
                  <a:moveTo>
                    <a:pt x="188" y="138"/>
                  </a:moveTo>
                  <a:lnTo>
                    <a:pt x="188" y="553"/>
                  </a:lnTo>
                  <a:lnTo>
                    <a:pt x="270" y="553"/>
                  </a:lnTo>
                  <a:lnTo>
                    <a:pt x="270" y="322"/>
                  </a:lnTo>
                  <a:lnTo>
                    <a:pt x="395" y="322"/>
                  </a:lnTo>
                  <a:lnTo>
                    <a:pt x="395" y="276"/>
                  </a:lnTo>
                  <a:lnTo>
                    <a:pt x="432" y="243"/>
                  </a:lnTo>
                  <a:lnTo>
                    <a:pt x="515" y="276"/>
                  </a:lnTo>
                  <a:lnTo>
                    <a:pt x="515" y="442"/>
                  </a:lnTo>
                  <a:lnTo>
                    <a:pt x="566" y="442"/>
                  </a:lnTo>
                  <a:lnTo>
                    <a:pt x="566" y="389"/>
                  </a:lnTo>
                  <a:lnTo>
                    <a:pt x="609" y="389"/>
                  </a:lnTo>
                  <a:lnTo>
                    <a:pt x="609" y="321"/>
                  </a:lnTo>
                  <a:lnTo>
                    <a:pt x="644" y="321"/>
                  </a:lnTo>
                  <a:lnTo>
                    <a:pt x="644" y="389"/>
                  </a:lnTo>
                  <a:lnTo>
                    <a:pt x="644" y="630"/>
                  </a:lnTo>
                  <a:lnTo>
                    <a:pt x="644" y="638"/>
                  </a:lnTo>
                  <a:lnTo>
                    <a:pt x="611" y="638"/>
                  </a:lnTo>
                  <a:lnTo>
                    <a:pt x="611" y="841"/>
                  </a:lnTo>
                  <a:lnTo>
                    <a:pt x="501" y="841"/>
                  </a:lnTo>
                  <a:lnTo>
                    <a:pt x="501" y="839"/>
                  </a:lnTo>
                  <a:lnTo>
                    <a:pt x="395" y="839"/>
                  </a:lnTo>
                  <a:lnTo>
                    <a:pt x="395" y="831"/>
                  </a:lnTo>
                  <a:lnTo>
                    <a:pt x="188" y="831"/>
                  </a:lnTo>
                  <a:lnTo>
                    <a:pt x="188" y="834"/>
                  </a:lnTo>
                  <a:lnTo>
                    <a:pt x="0" y="834"/>
                  </a:lnTo>
                  <a:lnTo>
                    <a:pt x="0" y="138"/>
                  </a:lnTo>
                  <a:lnTo>
                    <a:pt x="47" y="68"/>
                  </a:lnTo>
                  <a:lnTo>
                    <a:pt x="94" y="0"/>
                  </a:lnTo>
                  <a:lnTo>
                    <a:pt x="141" y="68"/>
                  </a:lnTo>
                  <a:lnTo>
                    <a:pt x="188"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6" name="ïṩḻíḑe"/>
            <p:cNvSpPr/>
            <p:nvPr/>
          </p:nvSpPr>
          <p:spPr bwMode="auto">
            <a:xfrm>
              <a:off x="7575550" y="3108325"/>
              <a:ext cx="611188" cy="1101725"/>
            </a:xfrm>
            <a:custGeom>
              <a:avLst/>
              <a:gdLst>
                <a:gd name="T0" fmla="*/ 126 w 385"/>
                <a:gd name="T1" fmla="*/ 365 h 694"/>
                <a:gd name="T2" fmla="*/ 229 w 385"/>
                <a:gd name="T3" fmla="*/ 365 h 694"/>
                <a:gd name="T4" fmla="*/ 229 w 385"/>
                <a:gd name="T5" fmla="*/ 262 h 694"/>
                <a:gd name="T6" fmla="*/ 235 w 385"/>
                <a:gd name="T7" fmla="*/ 262 h 694"/>
                <a:gd name="T8" fmla="*/ 235 w 385"/>
                <a:gd name="T9" fmla="*/ 187 h 694"/>
                <a:gd name="T10" fmla="*/ 280 w 385"/>
                <a:gd name="T11" fmla="*/ 187 h 694"/>
                <a:gd name="T12" fmla="*/ 280 w 385"/>
                <a:gd name="T13" fmla="*/ 138 h 694"/>
                <a:gd name="T14" fmla="*/ 284 w 385"/>
                <a:gd name="T15" fmla="*/ 138 h 694"/>
                <a:gd name="T16" fmla="*/ 284 w 385"/>
                <a:gd name="T17" fmla="*/ 0 h 694"/>
                <a:gd name="T18" fmla="*/ 296 w 385"/>
                <a:gd name="T19" fmla="*/ 0 h 694"/>
                <a:gd name="T20" fmla="*/ 296 w 385"/>
                <a:gd name="T21" fmla="*/ 138 h 694"/>
                <a:gd name="T22" fmla="*/ 327 w 385"/>
                <a:gd name="T23" fmla="*/ 138 h 694"/>
                <a:gd name="T24" fmla="*/ 327 w 385"/>
                <a:gd name="T25" fmla="*/ 262 h 694"/>
                <a:gd name="T26" fmla="*/ 366 w 385"/>
                <a:gd name="T27" fmla="*/ 262 h 694"/>
                <a:gd name="T28" fmla="*/ 366 w 385"/>
                <a:gd name="T29" fmla="*/ 376 h 694"/>
                <a:gd name="T30" fmla="*/ 385 w 385"/>
                <a:gd name="T31" fmla="*/ 376 h 694"/>
                <a:gd name="T32" fmla="*/ 385 w 385"/>
                <a:gd name="T33" fmla="*/ 663 h 694"/>
                <a:gd name="T34" fmla="*/ 366 w 385"/>
                <a:gd name="T35" fmla="*/ 663 h 694"/>
                <a:gd name="T36" fmla="*/ 366 w 385"/>
                <a:gd name="T37" fmla="*/ 694 h 694"/>
                <a:gd name="T38" fmla="*/ 229 w 385"/>
                <a:gd name="T39" fmla="*/ 694 h 694"/>
                <a:gd name="T40" fmla="*/ 229 w 385"/>
                <a:gd name="T41" fmla="*/ 689 h 694"/>
                <a:gd name="T42" fmla="*/ 126 w 385"/>
                <a:gd name="T43" fmla="*/ 689 h 694"/>
                <a:gd name="T44" fmla="*/ 126 w 385"/>
                <a:gd name="T45" fmla="*/ 683 h 694"/>
                <a:gd name="T46" fmla="*/ 0 w 385"/>
                <a:gd name="T47" fmla="*/ 683 h 694"/>
                <a:gd name="T48" fmla="*/ 0 w 385"/>
                <a:gd name="T49" fmla="*/ 445 h 694"/>
                <a:gd name="T50" fmla="*/ 126 w 385"/>
                <a:gd name="T51" fmla="*/ 445 h 694"/>
                <a:gd name="T52" fmla="*/ 126 w 385"/>
                <a:gd name="T53" fmla="*/ 3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 h="694">
                  <a:moveTo>
                    <a:pt x="126" y="365"/>
                  </a:moveTo>
                  <a:lnTo>
                    <a:pt x="229" y="365"/>
                  </a:lnTo>
                  <a:lnTo>
                    <a:pt x="229" y="262"/>
                  </a:lnTo>
                  <a:lnTo>
                    <a:pt x="235" y="262"/>
                  </a:lnTo>
                  <a:lnTo>
                    <a:pt x="235" y="187"/>
                  </a:lnTo>
                  <a:lnTo>
                    <a:pt x="280" y="187"/>
                  </a:lnTo>
                  <a:lnTo>
                    <a:pt x="280" y="138"/>
                  </a:lnTo>
                  <a:lnTo>
                    <a:pt x="284" y="138"/>
                  </a:lnTo>
                  <a:lnTo>
                    <a:pt x="284" y="0"/>
                  </a:lnTo>
                  <a:lnTo>
                    <a:pt x="296" y="0"/>
                  </a:lnTo>
                  <a:lnTo>
                    <a:pt x="296" y="138"/>
                  </a:lnTo>
                  <a:lnTo>
                    <a:pt x="327" y="138"/>
                  </a:lnTo>
                  <a:lnTo>
                    <a:pt x="327" y="262"/>
                  </a:lnTo>
                  <a:lnTo>
                    <a:pt x="366" y="262"/>
                  </a:lnTo>
                  <a:lnTo>
                    <a:pt x="366" y="376"/>
                  </a:lnTo>
                  <a:lnTo>
                    <a:pt x="385" y="376"/>
                  </a:lnTo>
                  <a:lnTo>
                    <a:pt x="385" y="663"/>
                  </a:lnTo>
                  <a:lnTo>
                    <a:pt x="366" y="663"/>
                  </a:lnTo>
                  <a:lnTo>
                    <a:pt x="366" y="694"/>
                  </a:lnTo>
                  <a:lnTo>
                    <a:pt x="229" y="694"/>
                  </a:lnTo>
                  <a:lnTo>
                    <a:pt x="229" y="689"/>
                  </a:lnTo>
                  <a:lnTo>
                    <a:pt x="126" y="689"/>
                  </a:lnTo>
                  <a:lnTo>
                    <a:pt x="126" y="683"/>
                  </a:lnTo>
                  <a:lnTo>
                    <a:pt x="0" y="683"/>
                  </a:lnTo>
                  <a:lnTo>
                    <a:pt x="0" y="445"/>
                  </a:lnTo>
                  <a:lnTo>
                    <a:pt x="126" y="445"/>
                  </a:lnTo>
                  <a:lnTo>
                    <a:pt x="126"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7" name="iṡ1íḍê"/>
            <p:cNvSpPr/>
            <p:nvPr/>
          </p:nvSpPr>
          <p:spPr bwMode="auto">
            <a:xfrm>
              <a:off x="8215313" y="3255963"/>
              <a:ext cx="395288" cy="954088"/>
            </a:xfrm>
            <a:custGeom>
              <a:avLst/>
              <a:gdLst>
                <a:gd name="T0" fmla="*/ 0 w 249"/>
                <a:gd name="T1" fmla="*/ 270 h 601"/>
                <a:gd name="T2" fmla="*/ 78 w 249"/>
                <a:gd name="T3" fmla="*/ 270 h 601"/>
                <a:gd name="T4" fmla="*/ 78 w 249"/>
                <a:gd name="T5" fmla="*/ 144 h 601"/>
                <a:gd name="T6" fmla="*/ 110 w 249"/>
                <a:gd name="T7" fmla="*/ 144 h 601"/>
                <a:gd name="T8" fmla="*/ 110 w 249"/>
                <a:gd name="T9" fmla="*/ 0 h 601"/>
                <a:gd name="T10" fmla="*/ 120 w 249"/>
                <a:gd name="T11" fmla="*/ 0 h 601"/>
                <a:gd name="T12" fmla="*/ 120 w 249"/>
                <a:gd name="T13" fmla="*/ 144 h 601"/>
                <a:gd name="T14" fmla="*/ 164 w 249"/>
                <a:gd name="T15" fmla="*/ 144 h 601"/>
                <a:gd name="T16" fmla="*/ 164 w 249"/>
                <a:gd name="T17" fmla="*/ 81 h 601"/>
                <a:gd name="T18" fmla="*/ 249 w 249"/>
                <a:gd name="T19" fmla="*/ 81 h 601"/>
                <a:gd name="T20" fmla="*/ 249 w 249"/>
                <a:gd name="T21" fmla="*/ 144 h 601"/>
                <a:gd name="T22" fmla="*/ 249 w 249"/>
                <a:gd name="T23" fmla="*/ 163 h 601"/>
                <a:gd name="T24" fmla="*/ 249 w 249"/>
                <a:gd name="T25" fmla="*/ 601 h 601"/>
                <a:gd name="T26" fmla="*/ 78 w 249"/>
                <a:gd name="T27" fmla="*/ 601 h 601"/>
                <a:gd name="T28" fmla="*/ 78 w 249"/>
                <a:gd name="T29" fmla="*/ 582 h 601"/>
                <a:gd name="T30" fmla="*/ 0 w 249"/>
                <a:gd name="T31" fmla="*/ 582 h 601"/>
                <a:gd name="T32" fmla="*/ 0 w 249"/>
                <a:gd name="T33" fmla="*/ 27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601">
                  <a:moveTo>
                    <a:pt x="0" y="270"/>
                  </a:moveTo>
                  <a:lnTo>
                    <a:pt x="78" y="270"/>
                  </a:lnTo>
                  <a:lnTo>
                    <a:pt x="78" y="144"/>
                  </a:lnTo>
                  <a:lnTo>
                    <a:pt x="110" y="144"/>
                  </a:lnTo>
                  <a:lnTo>
                    <a:pt x="110" y="0"/>
                  </a:lnTo>
                  <a:lnTo>
                    <a:pt x="120" y="0"/>
                  </a:lnTo>
                  <a:lnTo>
                    <a:pt x="120" y="144"/>
                  </a:lnTo>
                  <a:lnTo>
                    <a:pt x="164" y="144"/>
                  </a:lnTo>
                  <a:lnTo>
                    <a:pt x="164" y="81"/>
                  </a:lnTo>
                  <a:lnTo>
                    <a:pt x="249" y="81"/>
                  </a:lnTo>
                  <a:lnTo>
                    <a:pt x="249" y="144"/>
                  </a:lnTo>
                  <a:lnTo>
                    <a:pt x="249" y="163"/>
                  </a:lnTo>
                  <a:lnTo>
                    <a:pt x="249" y="601"/>
                  </a:lnTo>
                  <a:lnTo>
                    <a:pt x="78" y="601"/>
                  </a:lnTo>
                  <a:lnTo>
                    <a:pt x="78" y="582"/>
                  </a:lnTo>
                  <a:lnTo>
                    <a:pt x="0" y="582"/>
                  </a:lnTo>
                  <a:lnTo>
                    <a:pt x="0"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8" name="ïşliḓè"/>
            <p:cNvSpPr/>
            <p:nvPr/>
          </p:nvSpPr>
          <p:spPr bwMode="auto">
            <a:xfrm>
              <a:off x="8680450" y="3362325"/>
              <a:ext cx="522288" cy="865188"/>
            </a:xfrm>
            <a:custGeom>
              <a:avLst/>
              <a:gdLst>
                <a:gd name="T0" fmla="*/ 0 w 329"/>
                <a:gd name="T1" fmla="*/ 240 h 545"/>
                <a:gd name="T2" fmla="*/ 86 w 329"/>
                <a:gd name="T3" fmla="*/ 155 h 545"/>
                <a:gd name="T4" fmla="*/ 151 w 329"/>
                <a:gd name="T5" fmla="*/ 209 h 545"/>
                <a:gd name="T6" fmla="*/ 151 w 329"/>
                <a:gd name="T7" fmla="*/ 116 h 545"/>
                <a:gd name="T8" fmla="*/ 329 w 329"/>
                <a:gd name="T9" fmla="*/ 0 h 545"/>
                <a:gd name="T10" fmla="*/ 329 w 329"/>
                <a:gd name="T11" fmla="*/ 536 h 545"/>
                <a:gd name="T12" fmla="*/ 186 w 329"/>
                <a:gd name="T13" fmla="*/ 536 h 545"/>
                <a:gd name="T14" fmla="*/ 186 w 329"/>
                <a:gd name="T15" fmla="*/ 545 h 545"/>
                <a:gd name="T16" fmla="*/ 0 w 329"/>
                <a:gd name="T17" fmla="*/ 545 h 545"/>
                <a:gd name="T18" fmla="*/ 0 w 329"/>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545">
                  <a:moveTo>
                    <a:pt x="0" y="240"/>
                  </a:moveTo>
                  <a:lnTo>
                    <a:pt x="86" y="155"/>
                  </a:lnTo>
                  <a:lnTo>
                    <a:pt x="151" y="209"/>
                  </a:lnTo>
                  <a:lnTo>
                    <a:pt x="151" y="116"/>
                  </a:lnTo>
                  <a:lnTo>
                    <a:pt x="329" y="0"/>
                  </a:lnTo>
                  <a:lnTo>
                    <a:pt x="329" y="536"/>
                  </a:lnTo>
                  <a:lnTo>
                    <a:pt x="186" y="536"/>
                  </a:lnTo>
                  <a:lnTo>
                    <a:pt x="186" y="545"/>
                  </a:lnTo>
                  <a:lnTo>
                    <a:pt x="0" y="545"/>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9" name="îṧḻîḑe"/>
            <p:cNvSpPr/>
            <p:nvPr/>
          </p:nvSpPr>
          <p:spPr bwMode="auto">
            <a:xfrm>
              <a:off x="2776538" y="3571875"/>
              <a:ext cx="731838" cy="631825"/>
            </a:xfrm>
            <a:custGeom>
              <a:avLst/>
              <a:gdLst>
                <a:gd name="T0" fmla="*/ 384 w 461"/>
                <a:gd name="T1" fmla="*/ 0 h 398"/>
                <a:gd name="T2" fmla="*/ 461 w 461"/>
                <a:gd name="T3" fmla="*/ 0 h 398"/>
                <a:gd name="T4" fmla="*/ 461 w 461"/>
                <a:gd name="T5" fmla="*/ 371 h 398"/>
                <a:gd name="T6" fmla="*/ 396 w 461"/>
                <a:gd name="T7" fmla="*/ 371 h 398"/>
                <a:gd name="T8" fmla="*/ 396 w 461"/>
                <a:gd name="T9" fmla="*/ 398 h 398"/>
                <a:gd name="T10" fmla="*/ 230 w 461"/>
                <a:gd name="T11" fmla="*/ 398 h 398"/>
                <a:gd name="T12" fmla="*/ 230 w 461"/>
                <a:gd name="T13" fmla="*/ 66 h 398"/>
                <a:gd name="T14" fmla="*/ 384 w 461"/>
                <a:gd name="T15" fmla="*/ 66 h 398"/>
                <a:gd name="T16" fmla="*/ 384 w 461"/>
                <a:gd name="T17" fmla="*/ 0 h 398"/>
                <a:gd name="T18" fmla="*/ 384 w 461"/>
                <a:gd name="T19" fmla="*/ 0 h 398"/>
                <a:gd name="T20" fmla="*/ 0 w 461"/>
                <a:gd name="T21" fmla="*/ 0 h 398"/>
                <a:gd name="T22" fmla="*/ 128 w 461"/>
                <a:gd name="T23" fmla="*/ 0 h 398"/>
                <a:gd name="T24" fmla="*/ 128 w 461"/>
                <a:gd name="T25" fmla="*/ 114 h 398"/>
                <a:gd name="T26" fmla="*/ 180 w 461"/>
                <a:gd name="T27" fmla="*/ 114 h 398"/>
                <a:gd name="T28" fmla="*/ 180 w 461"/>
                <a:gd name="T29" fmla="*/ 391 h 398"/>
                <a:gd name="T30" fmla="*/ 128 w 461"/>
                <a:gd name="T31" fmla="*/ 391 h 398"/>
                <a:gd name="T32" fmla="*/ 75 w 461"/>
                <a:gd name="T33" fmla="*/ 391 h 398"/>
                <a:gd name="T34" fmla="*/ 0 w 461"/>
                <a:gd name="T35" fmla="*/ 391 h 398"/>
                <a:gd name="T36" fmla="*/ 0 w 461"/>
                <a:gd name="T3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98">
                  <a:moveTo>
                    <a:pt x="384" y="0"/>
                  </a:moveTo>
                  <a:lnTo>
                    <a:pt x="461" y="0"/>
                  </a:lnTo>
                  <a:lnTo>
                    <a:pt x="461" y="371"/>
                  </a:lnTo>
                  <a:lnTo>
                    <a:pt x="396" y="371"/>
                  </a:lnTo>
                  <a:lnTo>
                    <a:pt x="396" y="398"/>
                  </a:lnTo>
                  <a:lnTo>
                    <a:pt x="230" y="398"/>
                  </a:lnTo>
                  <a:lnTo>
                    <a:pt x="230" y="66"/>
                  </a:lnTo>
                  <a:lnTo>
                    <a:pt x="384" y="66"/>
                  </a:lnTo>
                  <a:lnTo>
                    <a:pt x="384" y="0"/>
                  </a:lnTo>
                  <a:lnTo>
                    <a:pt x="384" y="0"/>
                  </a:lnTo>
                  <a:close/>
                  <a:moveTo>
                    <a:pt x="0" y="0"/>
                  </a:moveTo>
                  <a:lnTo>
                    <a:pt x="128" y="0"/>
                  </a:lnTo>
                  <a:lnTo>
                    <a:pt x="128" y="114"/>
                  </a:lnTo>
                  <a:lnTo>
                    <a:pt x="180" y="114"/>
                  </a:lnTo>
                  <a:lnTo>
                    <a:pt x="180" y="391"/>
                  </a:lnTo>
                  <a:lnTo>
                    <a:pt x="128" y="391"/>
                  </a:lnTo>
                  <a:lnTo>
                    <a:pt x="75" y="391"/>
                  </a:lnTo>
                  <a:lnTo>
                    <a:pt x="0" y="3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0" name="iŝḻiḍe"/>
            <p:cNvSpPr/>
            <p:nvPr/>
          </p:nvSpPr>
          <p:spPr bwMode="auto">
            <a:xfrm>
              <a:off x="6273800" y="2559050"/>
              <a:ext cx="477838" cy="1622425"/>
            </a:xfrm>
            <a:custGeom>
              <a:avLst/>
              <a:gdLst>
                <a:gd name="T0" fmla="*/ 281 w 295"/>
                <a:gd name="T1" fmla="*/ 1001 h 1001"/>
                <a:gd name="T2" fmla="*/ 226 w 295"/>
                <a:gd name="T3" fmla="*/ 93 h 1001"/>
                <a:gd name="T4" fmla="*/ 257 w 295"/>
                <a:gd name="T5" fmla="*/ 183 h 1001"/>
                <a:gd name="T6" fmla="*/ 75 w 295"/>
                <a:gd name="T7" fmla="*/ 183 h 1001"/>
                <a:gd name="T8" fmla="*/ 201 w 295"/>
                <a:gd name="T9" fmla="*/ 200 h 1001"/>
                <a:gd name="T10" fmla="*/ 43 w 295"/>
                <a:gd name="T11" fmla="*/ 200 h 1001"/>
                <a:gd name="T12" fmla="*/ 68 w 295"/>
                <a:gd name="T13" fmla="*/ 236 h 1001"/>
                <a:gd name="T14" fmla="*/ 257 w 295"/>
                <a:gd name="T15" fmla="*/ 291 h 1001"/>
                <a:gd name="T16" fmla="*/ 43 w 295"/>
                <a:gd name="T17" fmla="*/ 291 h 1001"/>
                <a:gd name="T18" fmla="*/ 201 w 295"/>
                <a:gd name="T19" fmla="*/ 308 h 1001"/>
                <a:gd name="T20" fmla="*/ 170 w 295"/>
                <a:gd name="T21" fmla="*/ 308 h 1001"/>
                <a:gd name="T22" fmla="*/ 99 w 295"/>
                <a:gd name="T23" fmla="*/ 308 h 1001"/>
                <a:gd name="T24" fmla="*/ 163 w 295"/>
                <a:gd name="T25" fmla="*/ 363 h 1001"/>
                <a:gd name="T26" fmla="*/ 75 w 295"/>
                <a:gd name="T27" fmla="*/ 363 h 1001"/>
                <a:gd name="T28" fmla="*/ 201 w 295"/>
                <a:gd name="T29" fmla="*/ 380 h 1001"/>
                <a:gd name="T30" fmla="*/ 107 w 295"/>
                <a:gd name="T31" fmla="*/ 380 h 1001"/>
                <a:gd name="T32" fmla="*/ 257 w 295"/>
                <a:gd name="T33" fmla="*/ 416 h 1001"/>
                <a:gd name="T34" fmla="*/ 163 w 295"/>
                <a:gd name="T35" fmla="*/ 435 h 1001"/>
                <a:gd name="T36" fmla="*/ 43 w 295"/>
                <a:gd name="T37" fmla="*/ 435 h 1001"/>
                <a:gd name="T38" fmla="*/ 233 w 295"/>
                <a:gd name="T39" fmla="*/ 452 h 1001"/>
                <a:gd name="T40" fmla="*/ 170 w 295"/>
                <a:gd name="T41" fmla="*/ 452 h 1001"/>
                <a:gd name="T42" fmla="*/ 131 w 295"/>
                <a:gd name="T43" fmla="*/ 452 h 1001"/>
                <a:gd name="T44" fmla="*/ 226 w 295"/>
                <a:gd name="T45" fmla="*/ 507 h 1001"/>
                <a:gd name="T46" fmla="*/ 138 w 295"/>
                <a:gd name="T47" fmla="*/ 507 h 1001"/>
                <a:gd name="T48" fmla="*/ 43 w 295"/>
                <a:gd name="T49" fmla="*/ 488 h 1001"/>
                <a:gd name="T50" fmla="*/ 75 w 295"/>
                <a:gd name="T51" fmla="*/ 488 h 1001"/>
                <a:gd name="T52" fmla="*/ 226 w 295"/>
                <a:gd name="T53" fmla="*/ 524 h 1001"/>
                <a:gd name="T54" fmla="*/ 68 w 295"/>
                <a:gd name="T55" fmla="*/ 542 h 1001"/>
                <a:gd name="T56" fmla="*/ 201 w 295"/>
                <a:gd name="T57" fmla="*/ 578 h 1001"/>
                <a:gd name="T58" fmla="*/ 107 w 295"/>
                <a:gd name="T59" fmla="*/ 560 h 1001"/>
                <a:gd name="T60" fmla="*/ 43 w 295"/>
                <a:gd name="T61" fmla="*/ 560 h 1001"/>
                <a:gd name="T62" fmla="*/ 257 w 295"/>
                <a:gd name="T63" fmla="*/ 595 h 1001"/>
                <a:gd name="T64" fmla="*/ 194 w 295"/>
                <a:gd name="T65" fmla="*/ 614 h 1001"/>
                <a:gd name="T66" fmla="*/ 43 w 295"/>
                <a:gd name="T67" fmla="*/ 614 h 1001"/>
                <a:gd name="T68" fmla="*/ 201 w 295"/>
                <a:gd name="T69" fmla="*/ 631 h 1001"/>
                <a:gd name="T70" fmla="*/ 170 w 295"/>
                <a:gd name="T71" fmla="*/ 631 h 1001"/>
                <a:gd name="T72" fmla="*/ 257 w 295"/>
                <a:gd name="T73" fmla="*/ 667 h 1001"/>
                <a:gd name="T74" fmla="*/ 194 w 295"/>
                <a:gd name="T75" fmla="*/ 686 h 1001"/>
                <a:gd name="T76" fmla="*/ 201 w 295"/>
                <a:gd name="T77" fmla="*/ 722 h 1001"/>
                <a:gd name="T78" fmla="*/ 107 w 295"/>
                <a:gd name="T79" fmla="*/ 703 h 1001"/>
                <a:gd name="T80" fmla="*/ 43 w 295"/>
                <a:gd name="T81" fmla="*/ 703 h 1001"/>
                <a:gd name="T82" fmla="*/ 226 w 295"/>
                <a:gd name="T83" fmla="*/ 739 h 1001"/>
                <a:gd name="T84" fmla="*/ 163 w 295"/>
                <a:gd name="T85" fmla="*/ 758 h 1001"/>
                <a:gd name="T86" fmla="*/ 233 w 295"/>
                <a:gd name="T87" fmla="*/ 794 h 1001"/>
                <a:gd name="T88" fmla="*/ 138 w 295"/>
                <a:gd name="T89" fmla="*/ 775 h 1001"/>
                <a:gd name="T90" fmla="*/ 107 w 295"/>
                <a:gd name="T91" fmla="*/ 775 h 1001"/>
                <a:gd name="T92" fmla="*/ 257 w 295"/>
                <a:gd name="T93" fmla="*/ 811 h 1001"/>
                <a:gd name="T94" fmla="*/ 194 w 295"/>
                <a:gd name="T95" fmla="*/ 830 h 1001"/>
                <a:gd name="T96" fmla="*/ 75 w 295"/>
                <a:gd name="T97" fmla="*/ 830 h 1001"/>
                <a:gd name="T98" fmla="*/ 201 w 295"/>
                <a:gd name="T99" fmla="*/ 847 h 1001"/>
                <a:gd name="T100" fmla="*/ 138 w 295"/>
                <a:gd name="T101" fmla="*/ 847 h 1001"/>
                <a:gd name="T102" fmla="*/ 68 w 295"/>
                <a:gd name="T103" fmla="*/ 847 h 1001"/>
                <a:gd name="T104" fmla="*/ 257 w 295"/>
                <a:gd name="T105" fmla="*/ 902 h 1001"/>
                <a:gd name="T106" fmla="*/ 170 w 295"/>
                <a:gd name="T107" fmla="*/ 902 h 1001"/>
                <a:gd name="T108" fmla="*/ 43 w 295"/>
                <a:gd name="T109" fmla="*/ 883 h 1001"/>
                <a:gd name="T110" fmla="*/ 75 w 295"/>
                <a:gd name="T111" fmla="*/ 883 h 1001"/>
                <a:gd name="T112" fmla="*/ 68 w 295"/>
                <a:gd name="T113" fmla="*/ 57 h 1001"/>
                <a:gd name="T114" fmla="*/ 257 w 295"/>
                <a:gd name="T115" fmla="*/ 937 h 1001"/>
                <a:gd name="T116" fmla="*/ 170 w 295"/>
                <a:gd name="T117" fmla="*/ 937 h 1001"/>
                <a:gd name="T118" fmla="*/ 43 w 295"/>
                <a:gd name="T119" fmla="*/ 919 h 1001"/>
                <a:gd name="T120" fmla="*/ 75 w 295"/>
                <a:gd name="T121" fmla="*/ 91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1001">
                  <a:moveTo>
                    <a:pt x="281" y="1001"/>
                  </a:moveTo>
                  <a:cubicBezTo>
                    <a:pt x="17" y="1001"/>
                    <a:pt x="17" y="1001"/>
                    <a:pt x="17" y="1001"/>
                  </a:cubicBezTo>
                  <a:cubicBezTo>
                    <a:pt x="17" y="36"/>
                    <a:pt x="17" y="36"/>
                    <a:pt x="17" y="36"/>
                  </a:cubicBezTo>
                  <a:cubicBezTo>
                    <a:pt x="0" y="36"/>
                    <a:pt x="0" y="36"/>
                    <a:pt x="0" y="36"/>
                  </a:cubicBezTo>
                  <a:cubicBezTo>
                    <a:pt x="0" y="0"/>
                    <a:pt x="0" y="0"/>
                    <a:pt x="0" y="0"/>
                  </a:cubicBezTo>
                  <a:cubicBezTo>
                    <a:pt x="295" y="0"/>
                    <a:pt x="295" y="0"/>
                    <a:pt x="295" y="0"/>
                  </a:cubicBezTo>
                  <a:cubicBezTo>
                    <a:pt x="295" y="36"/>
                    <a:pt x="295" y="36"/>
                    <a:pt x="295" y="36"/>
                  </a:cubicBezTo>
                  <a:cubicBezTo>
                    <a:pt x="281" y="36"/>
                    <a:pt x="281" y="36"/>
                    <a:pt x="281" y="36"/>
                  </a:cubicBezTo>
                  <a:cubicBezTo>
                    <a:pt x="281" y="1001"/>
                    <a:pt x="281" y="1001"/>
                    <a:pt x="281" y="1001"/>
                  </a:cubicBezTo>
                  <a:close/>
                  <a:moveTo>
                    <a:pt x="233" y="93"/>
                  </a:moveTo>
                  <a:cubicBezTo>
                    <a:pt x="233" y="99"/>
                    <a:pt x="233" y="105"/>
                    <a:pt x="233" y="111"/>
                  </a:cubicBezTo>
                  <a:cubicBezTo>
                    <a:pt x="241" y="111"/>
                    <a:pt x="249" y="111"/>
                    <a:pt x="257" y="111"/>
                  </a:cubicBezTo>
                  <a:cubicBezTo>
                    <a:pt x="257" y="105"/>
                    <a:pt x="257" y="99"/>
                    <a:pt x="257" y="93"/>
                  </a:cubicBezTo>
                  <a:cubicBezTo>
                    <a:pt x="249" y="93"/>
                    <a:pt x="241" y="93"/>
                    <a:pt x="233" y="93"/>
                  </a:cubicBezTo>
                  <a:close/>
                  <a:moveTo>
                    <a:pt x="201" y="93"/>
                  </a:moveTo>
                  <a:cubicBezTo>
                    <a:pt x="201" y="99"/>
                    <a:pt x="201" y="105"/>
                    <a:pt x="201" y="111"/>
                  </a:cubicBezTo>
                  <a:cubicBezTo>
                    <a:pt x="210" y="111"/>
                    <a:pt x="218" y="111"/>
                    <a:pt x="226" y="111"/>
                  </a:cubicBezTo>
                  <a:cubicBezTo>
                    <a:pt x="226" y="105"/>
                    <a:pt x="226" y="99"/>
                    <a:pt x="226" y="93"/>
                  </a:cubicBezTo>
                  <a:cubicBezTo>
                    <a:pt x="218" y="93"/>
                    <a:pt x="210" y="93"/>
                    <a:pt x="201" y="93"/>
                  </a:cubicBezTo>
                  <a:close/>
                  <a:moveTo>
                    <a:pt x="233" y="129"/>
                  </a:moveTo>
                  <a:cubicBezTo>
                    <a:pt x="233" y="135"/>
                    <a:pt x="233" y="141"/>
                    <a:pt x="233" y="147"/>
                  </a:cubicBezTo>
                  <a:cubicBezTo>
                    <a:pt x="241" y="147"/>
                    <a:pt x="249" y="147"/>
                    <a:pt x="257" y="147"/>
                  </a:cubicBezTo>
                  <a:cubicBezTo>
                    <a:pt x="257" y="141"/>
                    <a:pt x="257" y="135"/>
                    <a:pt x="257" y="129"/>
                  </a:cubicBezTo>
                  <a:cubicBezTo>
                    <a:pt x="249" y="129"/>
                    <a:pt x="241" y="129"/>
                    <a:pt x="233" y="129"/>
                  </a:cubicBezTo>
                  <a:close/>
                  <a:moveTo>
                    <a:pt x="233" y="164"/>
                  </a:moveTo>
                  <a:cubicBezTo>
                    <a:pt x="233" y="171"/>
                    <a:pt x="233" y="177"/>
                    <a:pt x="233" y="183"/>
                  </a:cubicBezTo>
                  <a:cubicBezTo>
                    <a:pt x="241" y="183"/>
                    <a:pt x="249" y="183"/>
                    <a:pt x="257" y="183"/>
                  </a:cubicBezTo>
                  <a:cubicBezTo>
                    <a:pt x="257" y="177"/>
                    <a:pt x="257" y="171"/>
                    <a:pt x="257" y="164"/>
                  </a:cubicBezTo>
                  <a:cubicBezTo>
                    <a:pt x="249" y="164"/>
                    <a:pt x="241" y="164"/>
                    <a:pt x="233" y="164"/>
                  </a:cubicBezTo>
                  <a:close/>
                  <a:moveTo>
                    <a:pt x="201" y="164"/>
                  </a:moveTo>
                  <a:cubicBezTo>
                    <a:pt x="201" y="171"/>
                    <a:pt x="201" y="177"/>
                    <a:pt x="201" y="183"/>
                  </a:cubicBezTo>
                  <a:cubicBezTo>
                    <a:pt x="210" y="183"/>
                    <a:pt x="218" y="183"/>
                    <a:pt x="226" y="183"/>
                  </a:cubicBezTo>
                  <a:cubicBezTo>
                    <a:pt x="226" y="177"/>
                    <a:pt x="226" y="171"/>
                    <a:pt x="226" y="164"/>
                  </a:cubicBezTo>
                  <a:cubicBezTo>
                    <a:pt x="218" y="164"/>
                    <a:pt x="210" y="164"/>
                    <a:pt x="201" y="164"/>
                  </a:cubicBezTo>
                  <a:close/>
                  <a:moveTo>
                    <a:pt x="75" y="164"/>
                  </a:moveTo>
                  <a:cubicBezTo>
                    <a:pt x="75" y="171"/>
                    <a:pt x="75" y="177"/>
                    <a:pt x="75" y="183"/>
                  </a:cubicBezTo>
                  <a:cubicBezTo>
                    <a:pt x="83" y="183"/>
                    <a:pt x="91" y="183"/>
                    <a:pt x="99" y="183"/>
                  </a:cubicBezTo>
                  <a:cubicBezTo>
                    <a:pt x="99" y="177"/>
                    <a:pt x="99" y="171"/>
                    <a:pt x="99" y="164"/>
                  </a:cubicBezTo>
                  <a:cubicBezTo>
                    <a:pt x="91" y="164"/>
                    <a:pt x="83" y="164"/>
                    <a:pt x="75" y="164"/>
                  </a:cubicBezTo>
                  <a:close/>
                  <a:moveTo>
                    <a:pt x="233" y="200"/>
                  </a:moveTo>
                  <a:cubicBezTo>
                    <a:pt x="233" y="207"/>
                    <a:pt x="233" y="213"/>
                    <a:pt x="233" y="219"/>
                  </a:cubicBezTo>
                  <a:cubicBezTo>
                    <a:pt x="241" y="219"/>
                    <a:pt x="249" y="219"/>
                    <a:pt x="257" y="219"/>
                  </a:cubicBezTo>
                  <a:cubicBezTo>
                    <a:pt x="257" y="213"/>
                    <a:pt x="257" y="207"/>
                    <a:pt x="257" y="200"/>
                  </a:cubicBezTo>
                  <a:cubicBezTo>
                    <a:pt x="249" y="200"/>
                    <a:pt x="241" y="200"/>
                    <a:pt x="233" y="200"/>
                  </a:cubicBezTo>
                  <a:close/>
                  <a:moveTo>
                    <a:pt x="201" y="200"/>
                  </a:moveTo>
                  <a:cubicBezTo>
                    <a:pt x="201" y="207"/>
                    <a:pt x="201" y="213"/>
                    <a:pt x="201" y="219"/>
                  </a:cubicBezTo>
                  <a:cubicBezTo>
                    <a:pt x="210" y="219"/>
                    <a:pt x="218" y="219"/>
                    <a:pt x="226" y="219"/>
                  </a:cubicBezTo>
                  <a:cubicBezTo>
                    <a:pt x="226" y="213"/>
                    <a:pt x="226" y="207"/>
                    <a:pt x="226" y="200"/>
                  </a:cubicBezTo>
                  <a:cubicBezTo>
                    <a:pt x="218" y="200"/>
                    <a:pt x="210" y="200"/>
                    <a:pt x="201" y="200"/>
                  </a:cubicBezTo>
                  <a:close/>
                  <a:moveTo>
                    <a:pt x="43" y="200"/>
                  </a:moveTo>
                  <a:cubicBezTo>
                    <a:pt x="43" y="207"/>
                    <a:pt x="43" y="213"/>
                    <a:pt x="43" y="219"/>
                  </a:cubicBezTo>
                  <a:cubicBezTo>
                    <a:pt x="51" y="219"/>
                    <a:pt x="60" y="219"/>
                    <a:pt x="68" y="219"/>
                  </a:cubicBezTo>
                  <a:cubicBezTo>
                    <a:pt x="68" y="213"/>
                    <a:pt x="68" y="207"/>
                    <a:pt x="68" y="200"/>
                  </a:cubicBezTo>
                  <a:cubicBezTo>
                    <a:pt x="60" y="200"/>
                    <a:pt x="51" y="200"/>
                    <a:pt x="43" y="200"/>
                  </a:cubicBezTo>
                  <a:close/>
                  <a:moveTo>
                    <a:pt x="201" y="236"/>
                  </a:moveTo>
                  <a:cubicBezTo>
                    <a:pt x="201" y="243"/>
                    <a:pt x="201" y="249"/>
                    <a:pt x="201" y="255"/>
                  </a:cubicBezTo>
                  <a:cubicBezTo>
                    <a:pt x="210" y="255"/>
                    <a:pt x="218" y="255"/>
                    <a:pt x="226" y="255"/>
                  </a:cubicBezTo>
                  <a:cubicBezTo>
                    <a:pt x="226" y="249"/>
                    <a:pt x="226" y="243"/>
                    <a:pt x="226" y="236"/>
                  </a:cubicBezTo>
                  <a:cubicBezTo>
                    <a:pt x="218" y="236"/>
                    <a:pt x="210" y="236"/>
                    <a:pt x="201" y="236"/>
                  </a:cubicBezTo>
                  <a:close/>
                  <a:moveTo>
                    <a:pt x="43" y="236"/>
                  </a:moveTo>
                  <a:cubicBezTo>
                    <a:pt x="43" y="243"/>
                    <a:pt x="43" y="249"/>
                    <a:pt x="43" y="255"/>
                  </a:cubicBezTo>
                  <a:cubicBezTo>
                    <a:pt x="51" y="255"/>
                    <a:pt x="60" y="255"/>
                    <a:pt x="68" y="255"/>
                  </a:cubicBezTo>
                  <a:cubicBezTo>
                    <a:pt x="68" y="249"/>
                    <a:pt x="68" y="243"/>
                    <a:pt x="68" y="236"/>
                  </a:cubicBezTo>
                  <a:cubicBezTo>
                    <a:pt x="60" y="236"/>
                    <a:pt x="51" y="236"/>
                    <a:pt x="43" y="236"/>
                  </a:cubicBezTo>
                  <a:close/>
                  <a:moveTo>
                    <a:pt x="75" y="236"/>
                  </a:moveTo>
                  <a:cubicBezTo>
                    <a:pt x="75" y="243"/>
                    <a:pt x="75" y="249"/>
                    <a:pt x="75" y="255"/>
                  </a:cubicBezTo>
                  <a:cubicBezTo>
                    <a:pt x="83" y="255"/>
                    <a:pt x="91" y="255"/>
                    <a:pt x="99" y="255"/>
                  </a:cubicBezTo>
                  <a:cubicBezTo>
                    <a:pt x="99" y="249"/>
                    <a:pt x="99" y="243"/>
                    <a:pt x="99" y="236"/>
                  </a:cubicBezTo>
                  <a:cubicBezTo>
                    <a:pt x="91" y="236"/>
                    <a:pt x="83" y="236"/>
                    <a:pt x="75" y="236"/>
                  </a:cubicBezTo>
                  <a:close/>
                  <a:moveTo>
                    <a:pt x="233" y="272"/>
                  </a:moveTo>
                  <a:cubicBezTo>
                    <a:pt x="233" y="279"/>
                    <a:pt x="233" y="285"/>
                    <a:pt x="233" y="291"/>
                  </a:cubicBezTo>
                  <a:cubicBezTo>
                    <a:pt x="241" y="291"/>
                    <a:pt x="249" y="291"/>
                    <a:pt x="257" y="291"/>
                  </a:cubicBezTo>
                  <a:cubicBezTo>
                    <a:pt x="257" y="285"/>
                    <a:pt x="257" y="279"/>
                    <a:pt x="257" y="272"/>
                  </a:cubicBezTo>
                  <a:cubicBezTo>
                    <a:pt x="249" y="272"/>
                    <a:pt x="241" y="272"/>
                    <a:pt x="233" y="272"/>
                  </a:cubicBezTo>
                  <a:close/>
                  <a:moveTo>
                    <a:pt x="201" y="272"/>
                  </a:moveTo>
                  <a:cubicBezTo>
                    <a:pt x="201" y="279"/>
                    <a:pt x="201" y="285"/>
                    <a:pt x="201" y="291"/>
                  </a:cubicBezTo>
                  <a:cubicBezTo>
                    <a:pt x="210" y="291"/>
                    <a:pt x="218" y="291"/>
                    <a:pt x="226" y="291"/>
                  </a:cubicBezTo>
                  <a:cubicBezTo>
                    <a:pt x="226" y="285"/>
                    <a:pt x="226" y="279"/>
                    <a:pt x="226" y="272"/>
                  </a:cubicBezTo>
                  <a:cubicBezTo>
                    <a:pt x="218" y="272"/>
                    <a:pt x="210" y="272"/>
                    <a:pt x="201" y="272"/>
                  </a:cubicBezTo>
                  <a:close/>
                  <a:moveTo>
                    <a:pt x="43" y="272"/>
                  </a:moveTo>
                  <a:cubicBezTo>
                    <a:pt x="43" y="279"/>
                    <a:pt x="43" y="285"/>
                    <a:pt x="43" y="291"/>
                  </a:cubicBezTo>
                  <a:cubicBezTo>
                    <a:pt x="51" y="291"/>
                    <a:pt x="60" y="291"/>
                    <a:pt x="68" y="291"/>
                  </a:cubicBezTo>
                  <a:cubicBezTo>
                    <a:pt x="68" y="285"/>
                    <a:pt x="68" y="279"/>
                    <a:pt x="68" y="272"/>
                  </a:cubicBezTo>
                  <a:cubicBezTo>
                    <a:pt x="60" y="272"/>
                    <a:pt x="51" y="272"/>
                    <a:pt x="43" y="272"/>
                  </a:cubicBezTo>
                  <a:close/>
                  <a:moveTo>
                    <a:pt x="75" y="272"/>
                  </a:moveTo>
                  <a:cubicBezTo>
                    <a:pt x="75" y="279"/>
                    <a:pt x="75" y="285"/>
                    <a:pt x="75" y="291"/>
                  </a:cubicBezTo>
                  <a:cubicBezTo>
                    <a:pt x="83" y="291"/>
                    <a:pt x="91" y="291"/>
                    <a:pt x="99" y="291"/>
                  </a:cubicBezTo>
                  <a:cubicBezTo>
                    <a:pt x="99" y="285"/>
                    <a:pt x="99" y="279"/>
                    <a:pt x="99" y="272"/>
                  </a:cubicBezTo>
                  <a:cubicBezTo>
                    <a:pt x="91" y="272"/>
                    <a:pt x="83" y="272"/>
                    <a:pt x="75" y="272"/>
                  </a:cubicBezTo>
                  <a:close/>
                  <a:moveTo>
                    <a:pt x="201" y="308"/>
                  </a:moveTo>
                  <a:cubicBezTo>
                    <a:pt x="201" y="314"/>
                    <a:pt x="201" y="321"/>
                    <a:pt x="201" y="327"/>
                  </a:cubicBezTo>
                  <a:cubicBezTo>
                    <a:pt x="210" y="327"/>
                    <a:pt x="218" y="327"/>
                    <a:pt x="226" y="327"/>
                  </a:cubicBezTo>
                  <a:cubicBezTo>
                    <a:pt x="226" y="321"/>
                    <a:pt x="226" y="314"/>
                    <a:pt x="226" y="308"/>
                  </a:cubicBezTo>
                  <a:cubicBezTo>
                    <a:pt x="218" y="308"/>
                    <a:pt x="210" y="308"/>
                    <a:pt x="201" y="308"/>
                  </a:cubicBezTo>
                  <a:close/>
                  <a:moveTo>
                    <a:pt x="170" y="308"/>
                  </a:moveTo>
                  <a:cubicBezTo>
                    <a:pt x="170" y="314"/>
                    <a:pt x="170" y="321"/>
                    <a:pt x="170" y="327"/>
                  </a:cubicBezTo>
                  <a:cubicBezTo>
                    <a:pt x="178" y="327"/>
                    <a:pt x="186" y="327"/>
                    <a:pt x="194" y="327"/>
                  </a:cubicBezTo>
                  <a:cubicBezTo>
                    <a:pt x="194" y="321"/>
                    <a:pt x="194" y="314"/>
                    <a:pt x="194" y="308"/>
                  </a:cubicBezTo>
                  <a:cubicBezTo>
                    <a:pt x="186" y="308"/>
                    <a:pt x="178" y="308"/>
                    <a:pt x="170" y="308"/>
                  </a:cubicBezTo>
                  <a:close/>
                  <a:moveTo>
                    <a:pt x="107" y="308"/>
                  </a:moveTo>
                  <a:cubicBezTo>
                    <a:pt x="107" y="314"/>
                    <a:pt x="107" y="321"/>
                    <a:pt x="107" y="327"/>
                  </a:cubicBezTo>
                  <a:cubicBezTo>
                    <a:pt x="115" y="327"/>
                    <a:pt x="123" y="327"/>
                    <a:pt x="131" y="327"/>
                  </a:cubicBezTo>
                  <a:cubicBezTo>
                    <a:pt x="131" y="321"/>
                    <a:pt x="131" y="314"/>
                    <a:pt x="131" y="308"/>
                  </a:cubicBezTo>
                  <a:cubicBezTo>
                    <a:pt x="123" y="308"/>
                    <a:pt x="115" y="308"/>
                    <a:pt x="107" y="308"/>
                  </a:cubicBezTo>
                  <a:close/>
                  <a:moveTo>
                    <a:pt x="75" y="308"/>
                  </a:moveTo>
                  <a:cubicBezTo>
                    <a:pt x="75" y="314"/>
                    <a:pt x="75" y="321"/>
                    <a:pt x="75" y="327"/>
                  </a:cubicBezTo>
                  <a:cubicBezTo>
                    <a:pt x="83" y="327"/>
                    <a:pt x="91" y="327"/>
                    <a:pt x="99" y="327"/>
                  </a:cubicBezTo>
                  <a:cubicBezTo>
                    <a:pt x="99" y="321"/>
                    <a:pt x="99" y="314"/>
                    <a:pt x="99" y="308"/>
                  </a:cubicBezTo>
                  <a:cubicBezTo>
                    <a:pt x="91" y="308"/>
                    <a:pt x="83" y="308"/>
                    <a:pt x="75" y="308"/>
                  </a:cubicBezTo>
                  <a:close/>
                  <a:moveTo>
                    <a:pt x="201" y="344"/>
                  </a:moveTo>
                  <a:cubicBezTo>
                    <a:pt x="201" y="350"/>
                    <a:pt x="201" y="357"/>
                    <a:pt x="201" y="363"/>
                  </a:cubicBezTo>
                  <a:cubicBezTo>
                    <a:pt x="210" y="363"/>
                    <a:pt x="218" y="363"/>
                    <a:pt x="226" y="363"/>
                  </a:cubicBezTo>
                  <a:cubicBezTo>
                    <a:pt x="226" y="357"/>
                    <a:pt x="226" y="350"/>
                    <a:pt x="226" y="344"/>
                  </a:cubicBezTo>
                  <a:cubicBezTo>
                    <a:pt x="218" y="344"/>
                    <a:pt x="210" y="344"/>
                    <a:pt x="201" y="344"/>
                  </a:cubicBezTo>
                  <a:close/>
                  <a:moveTo>
                    <a:pt x="138" y="344"/>
                  </a:moveTo>
                  <a:cubicBezTo>
                    <a:pt x="138" y="350"/>
                    <a:pt x="138" y="357"/>
                    <a:pt x="138" y="363"/>
                  </a:cubicBezTo>
                  <a:cubicBezTo>
                    <a:pt x="146" y="363"/>
                    <a:pt x="154" y="363"/>
                    <a:pt x="163" y="363"/>
                  </a:cubicBezTo>
                  <a:cubicBezTo>
                    <a:pt x="163" y="357"/>
                    <a:pt x="163" y="350"/>
                    <a:pt x="163" y="344"/>
                  </a:cubicBezTo>
                  <a:cubicBezTo>
                    <a:pt x="154" y="344"/>
                    <a:pt x="146" y="344"/>
                    <a:pt x="138" y="344"/>
                  </a:cubicBezTo>
                  <a:close/>
                  <a:moveTo>
                    <a:pt x="107" y="344"/>
                  </a:moveTo>
                  <a:cubicBezTo>
                    <a:pt x="107" y="350"/>
                    <a:pt x="107" y="357"/>
                    <a:pt x="107" y="363"/>
                  </a:cubicBezTo>
                  <a:cubicBezTo>
                    <a:pt x="115" y="363"/>
                    <a:pt x="123" y="363"/>
                    <a:pt x="131" y="363"/>
                  </a:cubicBezTo>
                  <a:cubicBezTo>
                    <a:pt x="131" y="357"/>
                    <a:pt x="131" y="350"/>
                    <a:pt x="131" y="344"/>
                  </a:cubicBezTo>
                  <a:cubicBezTo>
                    <a:pt x="123" y="344"/>
                    <a:pt x="115" y="344"/>
                    <a:pt x="107" y="344"/>
                  </a:cubicBezTo>
                  <a:close/>
                  <a:moveTo>
                    <a:pt x="75" y="344"/>
                  </a:moveTo>
                  <a:cubicBezTo>
                    <a:pt x="75" y="350"/>
                    <a:pt x="75" y="357"/>
                    <a:pt x="75" y="363"/>
                  </a:cubicBezTo>
                  <a:cubicBezTo>
                    <a:pt x="83" y="363"/>
                    <a:pt x="91" y="363"/>
                    <a:pt x="99" y="363"/>
                  </a:cubicBezTo>
                  <a:cubicBezTo>
                    <a:pt x="99" y="357"/>
                    <a:pt x="99" y="350"/>
                    <a:pt x="99" y="344"/>
                  </a:cubicBezTo>
                  <a:cubicBezTo>
                    <a:pt x="91" y="344"/>
                    <a:pt x="83" y="344"/>
                    <a:pt x="75" y="344"/>
                  </a:cubicBezTo>
                  <a:close/>
                  <a:moveTo>
                    <a:pt x="233" y="380"/>
                  </a:moveTo>
                  <a:cubicBezTo>
                    <a:pt x="233" y="386"/>
                    <a:pt x="233" y="393"/>
                    <a:pt x="233" y="399"/>
                  </a:cubicBezTo>
                  <a:cubicBezTo>
                    <a:pt x="241" y="399"/>
                    <a:pt x="249" y="399"/>
                    <a:pt x="257" y="399"/>
                  </a:cubicBezTo>
                  <a:cubicBezTo>
                    <a:pt x="257" y="393"/>
                    <a:pt x="257" y="386"/>
                    <a:pt x="257" y="380"/>
                  </a:cubicBezTo>
                  <a:cubicBezTo>
                    <a:pt x="249" y="380"/>
                    <a:pt x="241" y="380"/>
                    <a:pt x="233" y="380"/>
                  </a:cubicBezTo>
                  <a:close/>
                  <a:moveTo>
                    <a:pt x="201" y="380"/>
                  </a:moveTo>
                  <a:cubicBezTo>
                    <a:pt x="201" y="386"/>
                    <a:pt x="201" y="393"/>
                    <a:pt x="201" y="399"/>
                  </a:cubicBezTo>
                  <a:cubicBezTo>
                    <a:pt x="210" y="399"/>
                    <a:pt x="218" y="399"/>
                    <a:pt x="226" y="399"/>
                  </a:cubicBezTo>
                  <a:cubicBezTo>
                    <a:pt x="226" y="393"/>
                    <a:pt x="226" y="386"/>
                    <a:pt x="226" y="380"/>
                  </a:cubicBezTo>
                  <a:cubicBezTo>
                    <a:pt x="218" y="380"/>
                    <a:pt x="210" y="380"/>
                    <a:pt x="201" y="380"/>
                  </a:cubicBezTo>
                  <a:close/>
                  <a:moveTo>
                    <a:pt x="107" y="380"/>
                  </a:moveTo>
                  <a:cubicBezTo>
                    <a:pt x="107" y="386"/>
                    <a:pt x="107" y="393"/>
                    <a:pt x="107" y="399"/>
                  </a:cubicBezTo>
                  <a:cubicBezTo>
                    <a:pt x="115" y="399"/>
                    <a:pt x="123" y="399"/>
                    <a:pt x="131" y="399"/>
                  </a:cubicBezTo>
                  <a:cubicBezTo>
                    <a:pt x="131" y="393"/>
                    <a:pt x="131" y="386"/>
                    <a:pt x="131" y="380"/>
                  </a:cubicBezTo>
                  <a:cubicBezTo>
                    <a:pt x="123" y="380"/>
                    <a:pt x="115" y="380"/>
                    <a:pt x="107" y="380"/>
                  </a:cubicBezTo>
                  <a:close/>
                  <a:moveTo>
                    <a:pt x="43" y="380"/>
                  </a:moveTo>
                  <a:cubicBezTo>
                    <a:pt x="43" y="386"/>
                    <a:pt x="43" y="393"/>
                    <a:pt x="43" y="399"/>
                  </a:cubicBezTo>
                  <a:cubicBezTo>
                    <a:pt x="51" y="399"/>
                    <a:pt x="60" y="399"/>
                    <a:pt x="68" y="399"/>
                  </a:cubicBezTo>
                  <a:cubicBezTo>
                    <a:pt x="68" y="393"/>
                    <a:pt x="68" y="386"/>
                    <a:pt x="68" y="380"/>
                  </a:cubicBezTo>
                  <a:cubicBezTo>
                    <a:pt x="60" y="380"/>
                    <a:pt x="51" y="380"/>
                    <a:pt x="43" y="380"/>
                  </a:cubicBezTo>
                  <a:close/>
                  <a:moveTo>
                    <a:pt x="233" y="416"/>
                  </a:moveTo>
                  <a:cubicBezTo>
                    <a:pt x="233" y="422"/>
                    <a:pt x="233" y="428"/>
                    <a:pt x="233" y="435"/>
                  </a:cubicBezTo>
                  <a:cubicBezTo>
                    <a:pt x="241" y="435"/>
                    <a:pt x="249" y="435"/>
                    <a:pt x="257" y="435"/>
                  </a:cubicBezTo>
                  <a:cubicBezTo>
                    <a:pt x="257" y="428"/>
                    <a:pt x="257" y="422"/>
                    <a:pt x="257" y="416"/>
                  </a:cubicBezTo>
                  <a:cubicBezTo>
                    <a:pt x="249" y="416"/>
                    <a:pt x="241" y="416"/>
                    <a:pt x="233" y="416"/>
                  </a:cubicBezTo>
                  <a:close/>
                  <a:moveTo>
                    <a:pt x="201" y="416"/>
                  </a:moveTo>
                  <a:cubicBezTo>
                    <a:pt x="201" y="422"/>
                    <a:pt x="201" y="428"/>
                    <a:pt x="201" y="435"/>
                  </a:cubicBezTo>
                  <a:cubicBezTo>
                    <a:pt x="210" y="435"/>
                    <a:pt x="218" y="435"/>
                    <a:pt x="226" y="435"/>
                  </a:cubicBezTo>
                  <a:cubicBezTo>
                    <a:pt x="226" y="428"/>
                    <a:pt x="226" y="422"/>
                    <a:pt x="226" y="416"/>
                  </a:cubicBezTo>
                  <a:cubicBezTo>
                    <a:pt x="218" y="416"/>
                    <a:pt x="210" y="416"/>
                    <a:pt x="201" y="416"/>
                  </a:cubicBezTo>
                  <a:close/>
                  <a:moveTo>
                    <a:pt x="138" y="416"/>
                  </a:moveTo>
                  <a:cubicBezTo>
                    <a:pt x="138" y="422"/>
                    <a:pt x="138" y="428"/>
                    <a:pt x="138" y="435"/>
                  </a:cubicBezTo>
                  <a:cubicBezTo>
                    <a:pt x="146" y="435"/>
                    <a:pt x="154" y="435"/>
                    <a:pt x="163" y="435"/>
                  </a:cubicBezTo>
                  <a:cubicBezTo>
                    <a:pt x="163" y="428"/>
                    <a:pt x="163" y="422"/>
                    <a:pt x="163" y="416"/>
                  </a:cubicBezTo>
                  <a:cubicBezTo>
                    <a:pt x="154" y="416"/>
                    <a:pt x="146" y="416"/>
                    <a:pt x="138" y="416"/>
                  </a:cubicBezTo>
                  <a:close/>
                  <a:moveTo>
                    <a:pt x="107" y="416"/>
                  </a:moveTo>
                  <a:cubicBezTo>
                    <a:pt x="107" y="422"/>
                    <a:pt x="107" y="428"/>
                    <a:pt x="107" y="435"/>
                  </a:cubicBezTo>
                  <a:cubicBezTo>
                    <a:pt x="115" y="435"/>
                    <a:pt x="123" y="435"/>
                    <a:pt x="131" y="435"/>
                  </a:cubicBezTo>
                  <a:cubicBezTo>
                    <a:pt x="131" y="428"/>
                    <a:pt x="131" y="422"/>
                    <a:pt x="131" y="416"/>
                  </a:cubicBezTo>
                  <a:cubicBezTo>
                    <a:pt x="123" y="416"/>
                    <a:pt x="115" y="416"/>
                    <a:pt x="107" y="416"/>
                  </a:cubicBezTo>
                  <a:close/>
                  <a:moveTo>
                    <a:pt x="43" y="416"/>
                  </a:moveTo>
                  <a:cubicBezTo>
                    <a:pt x="43" y="422"/>
                    <a:pt x="43" y="428"/>
                    <a:pt x="43" y="435"/>
                  </a:cubicBezTo>
                  <a:cubicBezTo>
                    <a:pt x="51" y="435"/>
                    <a:pt x="60" y="435"/>
                    <a:pt x="68" y="435"/>
                  </a:cubicBezTo>
                  <a:cubicBezTo>
                    <a:pt x="68" y="428"/>
                    <a:pt x="68" y="422"/>
                    <a:pt x="68" y="416"/>
                  </a:cubicBezTo>
                  <a:cubicBezTo>
                    <a:pt x="60" y="416"/>
                    <a:pt x="51" y="416"/>
                    <a:pt x="43" y="416"/>
                  </a:cubicBezTo>
                  <a:close/>
                  <a:moveTo>
                    <a:pt x="75" y="416"/>
                  </a:moveTo>
                  <a:cubicBezTo>
                    <a:pt x="75" y="422"/>
                    <a:pt x="75" y="428"/>
                    <a:pt x="75" y="435"/>
                  </a:cubicBezTo>
                  <a:cubicBezTo>
                    <a:pt x="83" y="435"/>
                    <a:pt x="91" y="435"/>
                    <a:pt x="99" y="435"/>
                  </a:cubicBezTo>
                  <a:cubicBezTo>
                    <a:pt x="99" y="428"/>
                    <a:pt x="99" y="422"/>
                    <a:pt x="99" y="416"/>
                  </a:cubicBezTo>
                  <a:cubicBezTo>
                    <a:pt x="91" y="416"/>
                    <a:pt x="83" y="416"/>
                    <a:pt x="75" y="416"/>
                  </a:cubicBezTo>
                  <a:close/>
                  <a:moveTo>
                    <a:pt x="233" y="452"/>
                  </a:moveTo>
                  <a:cubicBezTo>
                    <a:pt x="233" y="458"/>
                    <a:pt x="233" y="464"/>
                    <a:pt x="233" y="471"/>
                  </a:cubicBezTo>
                  <a:cubicBezTo>
                    <a:pt x="241" y="471"/>
                    <a:pt x="249" y="471"/>
                    <a:pt x="257" y="471"/>
                  </a:cubicBezTo>
                  <a:cubicBezTo>
                    <a:pt x="257" y="464"/>
                    <a:pt x="257" y="458"/>
                    <a:pt x="257" y="452"/>
                  </a:cubicBezTo>
                  <a:cubicBezTo>
                    <a:pt x="249" y="452"/>
                    <a:pt x="241" y="452"/>
                    <a:pt x="233" y="452"/>
                  </a:cubicBezTo>
                  <a:close/>
                  <a:moveTo>
                    <a:pt x="170" y="452"/>
                  </a:moveTo>
                  <a:cubicBezTo>
                    <a:pt x="170" y="458"/>
                    <a:pt x="170" y="464"/>
                    <a:pt x="170" y="471"/>
                  </a:cubicBezTo>
                  <a:cubicBezTo>
                    <a:pt x="178" y="471"/>
                    <a:pt x="186" y="471"/>
                    <a:pt x="194" y="471"/>
                  </a:cubicBezTo>
                  <a:cubicBezTo>
                    <a:pt x="194" y="464"/>
                    <a:pt x="194" y="458"/>
                    <a:pt x="194" y="452"/>
                  </a:cubicBezTo>
                  <a:cubicBezTo>
                    <a:pt x="186" y="452"/>
                    <a:pt x="178" y="452"/>
                    <a:pt x="170" y="452"/>
                  </a:cubicBezTo>
                  <a:close/>
                  <a:moveTo>
                    <a:pt x="138" y="452"/>
                  </a:moveTo>
                  <a:cubicBezTo>
                    <a:pt x="138" y="458"/>
                    <a:pt x="138" y="464"/>
                    <a:pt x="138" y="471"/>
                  </a:cubicBezTo>
                  <a:cubicBezTo>
                    <a:pt x="146" y="471"/>
                    <a:pt x="154" y="471"/>
                    <a:pt x="163" y="471"/>
                  </a:cubicBezTo>
                  <a:cubicBezTo>
                    <a:pt x="163" y="464"/>
                    <a:pt x="163" y="458"/>
                    <a:pt x="163" y="452"/>
                  </a:cubicBezTo>
                  <a:cubicBezTo>
                    <a:pt x="154" y="452"/>
                    <a:pt x="146" y="452"/>
                    <a:pt x="138" y="452"/>
                  </a:cubicBezTo>
                  <a:close/>
                  <a:moveTo>
                    <a:pt x="107" y="452"/>
                  </a:moveTo>
                  <a:cubicBezTo>
                    <a:pt x="107" y="458"/>
                    <a:pt x="107" y="464"/>
                    <a:pt x="107" y="471"/>
                  </a:cubicBezTo>
                  <a:cubicBezTo>
                    <a:pt x="115" y="471"/>
                    <a:pt x="123" y="471"/>
                    <a:pt x="131" y="471"/>
                  </a:cubicBezTo>
                  <a:cubicBezTo>
                    <a:pt x="131" y="464"/>
                    <a:pt x="131" y="458"/>
                    <a:pt x="131" y="452"/>
                  </a:cubicBezTo>
                  <a:cubicBezTo>
                    <a:pt x="123" y="452"/>
                    <a:pt x="115" y="452"/>
                    <a:pt x="107" y="452"/>
                  </a:cubicBezTo>
                  <a:close/>
                  <a:moveTo>
                    <a:pt x="233" y="488"/>
                  </a:moveTo>
                  <a:cubicBezTo>
                    <a:pt x="233" y="494"/>
                    <a:pt x="233" y="500"/>
                    <a:pt x="233" y="507"/>
                  </a:cubicBezTo>
                  <a:cubicBezTo>
                    <a:pt x="241" y="507"/>
                    <a:pt x="249" y="507"/>
                    <a:pt x="257" y="507"/>
                  </a:cubicBezTo>
                  <a:cubicBezTo>
                    <a:pt x="257" y="500"/>
                    <a:pt x="257" y="494"/>
                    <a:pt x="257" y="488"/>
                  </a:cubicBezTo>
                  <a:cubicBezTo>
                    <a:pt x="249" y="488"/>
                    <a:pt x="241" y="488"/>
                    <a:pt x="233" y="488"/>
                  </a:cubicBezTo>
                  <a:close/>
                  <a:moveTo>
                    <a:pt x="201" y="488"/>
                  </a:moveTo>
                  <a:cubicBezTo>
                    <a:pt x="201" y="494"/>
                    <a:pt x="201" y="500"/>
                    <a:pt x="201" y="507"/>
                  </a:cubicBezTo>
                  <a:cubicBezTo>
                    <a:pt x="210" y="507"/>
                    <a:pt x="218" y="507"/>
                    <a:pt x="226" y="507"/>
                  </a:cubicBezTo>
                  <a:cubicBezTo>
                    <a:pt x="226" y="500"/>
                    <a:pt x="226" y="494"/>
                    <a:pt x="226" y="488"/>
                  </a:cubicBezTo>
                  <a:cubicBezTo>
                    <a:pt x="218" y="488"/>
                    <a:pt x="210" y="488"/>
                    <a:pt x="201" y="488"/>
                  </a:cubicBezTo>
                  <a:close/>
                  <a:moveTo>
                    <a:pt x="170" y="488"/>
                  </a:moveTo>
                  <a:cubicBezTo>
                    <a:pt x="170" y="494"/>
                    <a:pt x="170" y="500"/>
                    <a:pt x="170" y="507"/>
                  </a:cubicBezTo>
                  <a:cubicBezTo>
                    <a:pt x="178" y="507"/>
                    <a:pt x="186" y="507"/>
                    <a:pt x="194" y="507"/>
                  </a:cubicBezTo>
                  <a:cubicBezTo>
                    <a:pt x="194" y="500"/>
                    <a:pt x="194" y="494"/>
                    <a:pt x="194" y="488"/>
                  </a:cubicBezTo>
                  <a:cubicBezTo>
                    <a:pt x="186" y="488"/>
                    <a:pt x="178" y="488"/>
                    <a:pt x="170" y="488"/>
                  </a:cubicBezTo>
                  <a:close/>
                  <a:moveTo>
                    <a:pt x="138" y="488"/>
                  </a:moveTo>
                  <a:cubicBezTo>
                    <a:pt x="138" y="494"/>
                    <a:pt x="138" y="500"/>
                    <a:pt x="138" y="507"/>
                  </a:cubicBezTo>
                  <a:cubicBezTo>
                    <a:pt x="146" y="507"/>
                    <a:pt x="154" y="507"/>
                    <a:pt x="163" y="507"/>
                  </a:cubicBezTo>
                  <a:cubicBezTo>
                    <a:pt x="163" y="500"/>
                    <a:pt x="163" y="494"/>
                    <a:pt x="163" y="488"/>
                  </a:cubicBezTo>
                  <a:cubicBezTo>
                    <a:pt x="154" y="488"/>
                    <a:pt x="146" y="488"/>
                    <a:pt x="138" y="488"/>
                  </a:cubicBezTo>
                  <a:close/>
                  <a:moveTo>
                    <a:pt x="107" y="488"/>
                  </a:moveTo>
                  <a:cubicBezTo>
                    <a:pt x="107" y="494"/>
                    <a:pt x="107" y="500"/>
                    <a:pt x="107" y="507"/>
                  </a:cubicBezTo>
                  <a:cubicBezTo>
                    <a:pt x="115" y="507"/>
                    <a:pt x="123" y="507"/>
                    <a:pt x="131" y="507"/>
                  </a:cubicBezTo>
                  <a:cubicBezTo>
                    <a:pt x="131" y="500"/>
                    <a:pt x="131" y="494"/>
                    <a:pt x="131" y="488"/>
                  </a:cubicBezTo>
                  <a:cubicBezTo>
                    <a:pt x="123" y="488"/>
                    <a:pt x="115" y="488"/>
                    <a:pt x="107" y="488"/>
                  </a:cubicBezTo>
                  <a:close/>
                  <a:moveTo>
                    <a:pt x="43" y="488"/>
                  </a:moveTo>
                  <a:cubicBezTo>
                    <a:pt x="43" y="494"/>
                    <a:pt x="43" y="500"/>
                    <a:pt x="43" y="507"/>
                  </a:cubicBezTo>
                  <a:cubicBezTo>
                    <a:pt x="51" y="507"/>
                    <a:pt x="60" y="507"/>
                    <a:pt x="68" y="507"/>
                  </a:cubicBezTo>
                  <a:cubicBezTo>
                    <a:pt x="68" y="500"/>
                    <a:pt x="68" y="494"/>
                    <a:pt x="68" y="488"/>
                  </a:cubicBezTo>
                  <a:cubicBezTo>
                    <a:pt x="60" y="488"/>
                    <a:pt x="51" y="488"/>
                    <a:pt x="43" y="488"/>
                  </a:cubicBezTo>
                  <a:close/>
                  <a:moveTo>
                    <a:pt x="75" y="488"/>
                  </a:moveTo>
                  <a:cubicBezTo>
                    <a:pt x="75" y="494"/>
                    <a:pt x="75" y="500"/>
                    <a:pt x="75" y="507"/>
                  </a:cubicBezTo>
                  <a:cubicBezTo>
                    <a:pt x="83" y="507"/>
                    <a:pt x="91" y="507"/>
                    <a:pt x="99" y="507"/>
                  </a:cubicBezTo>
                  <a:cubicBezTo>
                    <a:pt x="99" y="500"/>
                    <a:pt x="99" y="494"/>
                    <a:pt x="99" y="488"/>
                  </a:cubicBezTo>
                  <a:cubicBezTo>
                    <a:pt x="91" y="488"/>
                    <a:pt x="83" y="488"/>
                    <a:pt x="75" y="488"/>
                  </a:cubicBezTo>
                  <a:close/>
                  <a:moveTo>
                    <a:pt x="233" y="524"/>
                  </a:moveTo>
                  <a:cubicBezTo>
                    <a:pt x="233" y="530"/>
                    <a:pt x="233" y="536"/>
                    <a:pt x="233" y="542"/>
                  </a:cubicBezTo>
                  <a:cubicBezTo>
                    <a:pt x="241" y="542"/>
                    <a:pt x="249" y="542"/>
                    <a:pt x="257" y="542"/>
                  </a:cubicBezTo>
                  <a:cubicBezTo>
                    <a:pt x="257" y="536"/>
                    <a:pt x="257" y="530"/>
                    <a:pt x="257" y="524"/>
                  </a:cubicBezTo>
                  <a:cubicBezTo>
                    <a:pt x="249" y="524"/>
                    <a:pt x="241" y="524"/>
                    <a:pt x="233" y="524"/>
                  </a:cubicBezTo>
                  <a:close/>
                  <a:moveTo>
                    <a:pt x="201" y="524"/>
                  </a:moveTo>
                  <a:cubicBezTo>
                    <a:pt x="201" y="530"/>
                    <a:pt x="201" y="536"/>
                    <a:pt x="201" y="542"/>
                  </a:cubicBezTo>
                  <a:cubicBezTo>
                    <a:pt x="210" y="542"/>
                    <a:pt x="218" y="542"/>
                    <a:pt x="226" y="542"/>
                  </a:cubicBezTo>
                  <a:cubicBezTo>
                    <a:pt x="226" y="536"/>
                    <a:pt x="226" y="530"/>
                    <a:pt x="226" y="524"/>
                  </a:cubicBezTo>
                  <a:cubicBezTo>
                    <a:pt x="218" y="524"/>
                    <a:pt x="210" y="524"/>
                    <a:pt x="201" y="524"/>
                  </a:cubicBezTo>
                  <a:close/>
                  <a:moveTo>
                    <a:pt x="138" y="524"/>
                  </a:moveTo>
                  <a:cubicBezTo>
                    <a:pt x="138" y="530"/>
                    <a:pt x="138" y="536"/>
                    <a:pt x="138" y="542"/>
                  </a:cubicBezTo>
                  <a:cubicBezTo>
                    <a:pt x="146" y="542"/>
                    <a:pt x="154" y="542"/>
                    <a:pt x="163" y="542"/>
                  </a:cubicBezTo>
                  <a:cubicBezTo>
                    <a:pt x="163" y="536"/>
                    <a:pt x="163" y="530"/>
                    <a:pt x="163" y="524"/>
                  </a:cubicBezTo>
                  <a:cubicBezTo>
                    <a:pt x="154" y="524"/>
                    <a:pt x="146" y="524"/>
                    <a:pt x="138" y="524"/>
                  </a:cubicBezTo>
                  <a:close/>
                  <a:moveTo>
                    <a:pt x="43" y="524"/>
                  </a:moveTo>
                  <a:cubicBezTo>
                    <a:pt x="43" y="530"/>
                    <a:pt x="43" y="536"/>
                    <a:pt x="43" y="542"/>
                  </a:cubicBezTo>
                  <a:cubicBezTo>
                    <a:pt x="51" y="542"/>
                    <a:pt x="60" y="542"/>
                    <a:pt x="68" y="542"/>
                  </a:cubicBezTo>
                  <a:cubicBezTo>
                    <a:pt x="68" y="536"/>
                    <a:pt x="68" y="530"/>
                    <a:pt x="68" y="524"/>
                  </a:cubicBezTo>
                  <a:cubicBezTo>
                    <a:pt x="60" y="524"/>
                    <a:pt x="51" y="524"/>
                    <a:pt x="43" y="524"/>
                  </a:cubicBezTo>
                  <a:close/>
                  <a:moveTo>
                    <a:pt x="233" y="560"/>
                  </a:moveTo>
                  <a:cubicBezTo>
                    <a:pt x="233" y="566"/>
                    <a:pt x="233" y="572"/>
                    <a:pt x="233" y="578"/>
                  </a:cubicBezTo>
                  <a:cubicBezTo>
                    <a:pt x="241" y="578"/>
                    <a:pt x="249" y="578"/>
                    <a:pt x="257" y="578"/>
                  </a:cubicBezTo>
                  <a:cubicBezTo>
                    <a:pt x="257" y="572"/>
                    <a:pt x="257" y="566"/>
                    <a:pt x="257" y="560"/>
                  </a:cubicBezTo>
                  <a:cubicBezTo>
                    <a:pt x="249" y="560"/>
                    <a:pt x="241" y="560"/>
                    <a:pt x="233" y="560"/>
                  </a:cubicBezTo>
                  <a:close/>
                  <a:moveTo>
                    <a:pt x="201" y="560"/>
                  </a:moveTo>
                  <a:cubicBezTo>
                    <a:pt x="201" y="566"/>
                    <a:pt x="201" y="572"/>
                    <a:pt x="201" y="578"/>
                  </a:cubicBezTo>
                  <a:cubicBezTo>
                    <a:pt x="210" y="578"/>
                    <a:pt x="218" y="578"/>
                    <a:pt x="226" y="578"/>
                  </a:cubicBezTo>
                  <a:cubicBezTo>
                    <a:pt x="226" y="572"/>
                    <a:pt x="226" y="566"/>
                    <a:pt x="226" y="560"/>
                  </a:cubicBezTo>
                  <a:cubicBezTo>
                    <a:pt x="218" y="560"/>
                    <a:pt x="210" y="560"/>
                    <a:pt x="201" y="560"/>
                  </a:cubicBezTo>
                  <a:close/>
                  <a:moveTo>
                    <a:pt x="138" y="560"/>
                  </a:moveTo>
                  <a:cubicBezTo>
                    <a:pt x="138" y="566"/>
                    <a:pt x="138" y="572"/>
                    <a:pt x="138" y="578"/>
                  </a:cubicBezTo>
                  <a:cubicBezTo>
                    <a:pt x="146" y="578"/>
                    <a:pt x="154" y="578"/>
                    <a:pt x="163" y="578"/>
                  </a:cubicBezTo>
                  <a:cubicBezTo>
                    <a:pt x="163" y="572"/>
                    <a:pt x="163" y="566"/>
                    <a:pt x="163" y="560"/>
                  </a:cubicBezTo>
                  <a:cubicBezTo>
                    <a:pt x="154" y="560"/>
                    <a:pt x="146" y="560"/>
                    <a:pt x="138" y="560"/>
                  </a:cubicBezTo>
                  <a:close/>
                  <a:moveTo>
                    <a:pt x="107" y="560"/>
                  </a:moveTo>
                  <a:cubicBezTo>
                    <a:pt x="107" y="566"/>
                    <a:pt x="107" y="572"/>
                    <a:pt x="107" y="578"/>
                  </a:cubicBezTo>
                  <a:cubicBezTo>
                    <a:pt x="115" y="578"/>
                    <a:pt x="123" y="578"/>
                    <a:pt x="131" y="578"/>
                  </a:cubicBezTo>
                  <a:cubicBezTo>
                    <a:pt x="131" y="572"/>
                    <a:pt x="131" y="566"/>
                    <a:pt x="131" y="560"/>
                  </a:cubicBezTo>
                  <a:cubicBezTo>
                    <a:pt x="123" y="560"/>
                    <a:pt x="115" y="560"/>
                    <a:pt x="107" y="560"/>
                  </a:cubicBezTo>
                  <a:close/>
                  <a:moveTo>
                    <a:pt x="43" y="560"/>
                  </a:moveTo>
                  <a:cubicBezTo>
                    <a:pt x="43" y="566"/>
                    <a:pt x="43" y="572"/>
                    <a:pt x="43" y="578"/>
                  </a:cubicBezTo>
                  <a:cubicBezTo>
                    <a:pt x="51" y="578"/>
                    <a:pt x="60" y="578"/>
                    <a:pt x="68" y="578"/>
                  </a:cubicBezTo>
                  <a:cubicBezTo>
                    <a:pt x="68" y="572"/>
                    <a:pt x="68" y="566"/>
                    <a:pt x="68" y="560"/>
                  </a:cubicBezTo>
                  <a:cubicBezTo>
                    <a:pt x="60" y="560"/>
                    <a:pt x="51" y="560"/>
                    <a:pt x="43" y="560"/>
                  </a:cubicBezTo>
                  <a:close/>
                  <a:moveTo>
                    <a:pt x="75" y="560"/>
                  </a:moveTo>
                  <a:cubicBezTo>
                    <a:pt x="75" y="566"/>
                    <a:pt x="75" y="572"/>
                    <a:pt x="75" y="578"/>
                  </a:cubicBezTo>
                  <a:cubicBezTo>
                    <a:pt x="83" y="578"/>
                    <a:pt x="91" y="578"/>
                    <a:pt x="99" y="578"/>
                  </a:cubicBezTo>
                  <a:cubicBezTo>
                    <a:pt x="99" y="572"/>
                    <a:pt x="99" y="566"/>
                    <a:pt x="99" y="560"/>
                  </a:cubicBezTo>
                  <a:cubicBezTo>
                    <a:pt x="91" y="560"/>
                    <a:pt x="83" y="560"/>
                    <a:pt x="75" y="560"/>
                  </a:cubicBezTo>
                  <a:close/>
                  <a:moveTo>
                    <a:pt x="233" y="595"/>
                  </a:moveTo>
                  <a:cubicBezTo>
                    <a:pt x="233" y="602"/>
                    <a:pt x="233" y="608"/>
                    <a:pt x="233" y="614"/>
                  </a:cubicBezTo>
                  <a:cubicBezTo>
                    <a:pt x="241" y="614"/>
                    <a:pt x="249" y="614"/>
                    <a:pt x="257" y="614"/>
                  </a:cubicBezTo>
                  <a:cubicBezTo>
                    <a:pt x="257" y="608"/>
                    <a:pt x="257" y="602"/>
                    <a:pt x="257" y="595"/>
                  </a:cubicBezTo>
                  <a:cubicBezTo>
                    <a:pt x="249" y="595"/>
                    <a:pt x="241" y="595"/>
                    <a:pt x="233" y="595"/>
                  </a:cubicBezTo>
                  <a:close/>
                  <a:moveTo>
                    <a:pt x="201" y="595"/>
                  </a:moveTo>
                  <a:cubicBezTo>
                    <a:pt x="201" y="602"/>
                    <a:pt x="201" y="608"/>
                    <a:pt x="201" y="614"/>
                  </a:cubicBezTo>
                  <a:cubicBezTo>
                    <a:pt x="210" y="614"/>
                    <a:pt x="218" y="614"/>
                    <a:pt x="226" y="614"/>
                  </a:cubicBezTo>
                  <a:cubicBezTo>
                    <a:pt x="226" y="608"/>
                    <a:pt x="226" y="602"/>
                    <a:pt x="226" y="595"/>
                  </a:cubicBezTo>
                  <a:cubicBezTo>
                    <a:pt x="218" y="595"/>
                    <a:pt x="210" y="595"/>
                    <a:pt x="201" y="595"/>
                  </a:cubicBezTo>
                  <a:close/>
                  <a:moveTo>
                    <a:pt x="170" y="595"/>
                  </a:moveTo>
                  <a:cubicBezTo>
                    <a:pt x="170" y="602"/>
                    <a:pt x="170" y="608"/>
                    <a:pt x="170" y="614"/>
                  </a:cubicBezTo>
                  <a:cubicBezTo>
                    <a:pt x="178" y="614"/>
                    <a:pt x="186" y="614"/>
                    <a:pt x="194" y="614"/>
                  </a:cubicBezTo>
                  <a:cubicBezTo>
                    <a:pt x="194" y="608"/>
                    <a:pt x="194" y="602"/>
                    <a:pt x="194" y="595"/>
                  </a:cubicBezTo>
                  <a:cubicBezTo>
                    <a:pt x="186" y="595"/>
                    <a:pt x="178" y="595"/>
                    <a:pt x="170" y="595"/>
                  </a:cubicBezTo>
                  <a:close/>
                  <a:moveTo>
                    <a:pt x="138" y="595"/>
                  </a:moveTo>
                  <a:cubicBezTo>
                    <a:pt x="138" y="602"/>
                    <a:pt x="138" y="608"/>
                    <a:pt x="138" y="614"/>
                  </a:cubicBezTo>
                  <a:cubicBezTo>
                    <a:pt x="146" y="614"/>
                    <a:pt x="154" y="614"/>
                    <a:pt x="163" y="614"/>
                  </a:cubicBezTo>
                  <a:cubicBezTo>
                    <a:pt x="163" y="608"/>
                    <a:pt x="163" y="602"/>
                    <a:pt x="163" y="595"/>
                  </a:cubicBezTo>
                  <a:cubicBezTo>
                    <a:pt x="154" y="595"/>
                    <a:pt x="146" y="595"/>
                    <a:pt x="138" y="595"/>
                  </a:cubicBezTo>
                  <a:close/>
                  <a:moveTo>
                    <a:pt x="43" y="595"/>
                  </a:moveTo>
                  <a:cubicBezTo>
                    <a:pt x="43" y="602"/>
                    <a:pt x="43" y="608"/>
                    <a:pt x="43" y="614"/>
                  </a:cubicBezTo>
                  <a:cubicBezTo>
                    <a:pt x="51" y="614"/>
                    <a:pt x="60" y="614"/>
                    <a:pt x="68" y="614"/>
                  </a:cubicBezTo>
                  <a:cubicBezTo>
                    <a:pt x="68" y="608"/>
                    <a:pt x="68" y="602"/>
                    <a:pt x="68" y="595"/>
                  </a:cubicBezTo>
                  <a:cubicBezTo>
                    <a:pt x="60" y="595"/>
                    <a:pt x="51" y="595"/>
                    <a:pt x="43" y="595"/>
                  </a:cubicBezTo>
                  <a:close/>
                  <a:moveTo>
                    <a:pt x="75" y="595"/>
                  </a:moveTo>
                  <a:cubicBezTo>
                    <a:pt x="75" y="602"/>
                    <a:pt x="75" y="608"/>
                    <a:pt x="75" y="614"/>
                  </a:cubicBezTo>
                  <a:cubicBezTo>
                    <a:pt x="83" y="614"/>
                    <a:pt x="91" y="614"/>
                    <a:pt x="99" y="614"/>
                  </a:cubicBezTo>
                  <a:cubicBezTo>
                    <a:pt x="99" y="608"/>
                    <a:pt x="99" y="602"/>
                    <a:pt x="99" y="595"/>
                  </a:cubicBezTo>
                  <a:cubicBezTo>
                    <a:pt x="91" y="595"/>
                    <a:pt x="83" y="595"/>
                    <a:pt x="75" y="595"/>
                  </a:cubicBezTo>
                  <a:close/>
                  <a:moveTo>
                    <a:pt x="201" y="631"/>
                  </a:moveTo>
                  <a:cubicBezTo>
                    <a:pt x="201" y="638"/>
                    <a:pt x="201" y="644"/>
                    <a:pt x="201" y="650"/>
                  </a:cubicBezTo>
                  <a:cubicBezTo>
                    <a:pt x="210" y="650"/>
                    <a:pt x="218" y="650"/>
                    <a:pt x="226" y="650"/>
                  </a:cubicBezTo>
                  <a:cubicBezTo>
                    <a:pt x="226" y="644"/>
                    <a:pt x="226" y="638"/>
                    <a:pt x="226" y="631"/>
                  </a:cubicBezTo>
                  <a:cubicBezTo>
                    <a:pt x="218" y="631"/>
                    <a:pt x="210" y="631"/>
                    <a:pt x="201" y="631"/>
                  </a:cubicBezTo>
                  <a:close/>
                  <a:moveTo>
                    <a:pt x="170" y="631"/>
                  </a:moveTo>
                  <a:cubicBezTo>
                    <a:pt x="170" y="638"/>
                    <a:pt x="170" y="644"/>
                    <a:pt x="170" y="650"/>
                  </a:cubicBezTo>
                  <a:cubicBezTo>
                    <a:pt x="178" y="650"/>
                    <a:pt x="186" y="650"/>
                    <a:pt x="194" y="650"/>
                  </a:cubicBezTo>
                  <a:cubicBezTo>
                    <a:pt x="194" y="644"/>
                    <a:pt x="194" y="638"/>
                    <a:pt x="194" y="631"/>
                  </a:cubicBezTo>
                  <a:cubicBezTo>
                    <a:pt x="186" y="631"/>
                    <a:pt x="178" y="631"/>
                    <a:pt x="170" y="631"/>
                  </a:cubicBezTo>
                  <a:close/>
                  <a:moveTo>
                    <a:pt x="107" y="631"/>
                  </a:moveTo>
                  <a:cubicBezTo>
                    <a:pt x="107" y="638"/>
                    <a:pt x="107" y="644"/>
                    <a:pt x="107" y="650"/>
                  </a:cubicBezTo>
                  <a:cubicBezTo>
                    <a:pt x="115" y="650"/>
                    <a:pt x="123" y="650"/>
                    <a:pt x="131" y="650"/>
                  </a:cubicBezTo>
                  <a:cubicBezTo>
                    <a:pt x="131" y="644"/>
                    <a:pt x="131" y="638"/>
                    <a:pt x="131" y="631"/>
                  </a:cubicBezTo>
                  <a:cubicBezTo>
                    <a:pt x="123" y="631"/>
                    <a:pt x="115" y="631"/>
                    <a:pt x="107" y="631"/>
                  </a:cubicBezTo>
                  <a:close/>
                  <a:moveTo>
                    <a:pt x="233" y="667"/>
                  </a:moveTo>
                  <a:cubicBezTo>
                    <a:pt x="233" y="674"/>
                    <a:pt x="233" y="680"/>
                    <a:pt x="233" y="686"/>
                  </a:cubicBezTo>
                  <a:cubicBezTo>
                    <a:pt x="241" y="686"/>
                    <a:pt x="249" y="686"/>
                    <a:pt x="257" y="686"/>
                  </a:cubicBezTo>
                  <a:cubicBezTo>
                    <a:pt x="257" y="680"/>
                    <a:pt x="257" y="674"/>
                    <a:pt x="257" y="667"/>
                  </a:cubicBezTo>
                  <a:cubicBezTo>
                    <a:pt x="249" y="667"/>
                    <a:pt x="241" y="667"/>
                    <a:pt x="233" y="667"/>
                  </a:cubicBezTo>
                  <a:close/>
                  <a:moveTo>
                    <a:pt x="201" y="667"/>
                  </a:moveTo>
                  <a:cubicBezTo>
                    <a:pt x="201" y="674"/>
                    <a:pt x="201" y="680"/>
                    <a:pt x="201" y="686"/>
                  </a:cubicBezTo>
                  <a:cubicBezTo>
                    <a:pt x="210" y="686"/>
                    <a:pt x="218" y="686"/>
                    <a:pt x="226" y="686"/>
                  </a:cubicBezTo>
                  <a:cubicBezTo>
                    <a:pt x="226" y="680"/>
                    <a:pt x="226" y="674"/>
                    <a:pt x="226" y="667"/>
                  </a:cubicBezTo>
                  <a:cubicBezTo>
                    <a:pt x="218" y="667"/>
                    <a:pt x="210" y="667"/>
                    <a:pt x="201" y="667"/>
                  </a:cubicBezTo>
                  <a:close/>
                  <a:moveTo>
                    <a:pt x="170" y="667"/>
                  </a:moveTo>
                  <a:cubicBezTo>
                    <a:pt x="170" y="674"/>
                    <a:pt x="170" y="680"/>
                    <a:pt x="170" y="686"/>
                  </a:cubicBezTo>
                  <a:cubicBezTo>
                    <a:pt x="178" y="686"/>
                    <a:pt x="186" y="686"/>
                    <a:pt x="194" y="686"/>
                  </a:cubicBezTo>
                  <a:cubicBezTo>
                    <a:pt x="194" y="680"/>
                    <a:pt x="194" y="674"/>
                    <a:pt x="194" y="667"/>
                  </a:cubicBezTo>
                  <a:cubicBezTo>
                    <a:pt x="186" y="667"/>
                    <a:pt x="178" y="667"/>
                    <a:pt x="170" y="667"/>
                  </a:cubicBezTo>
                  <a:close/>
                  <a:moveTo>
                    <a:pt x="107" y="667"/>
                  </a:moveTo>
                  <a:cubicBezTo>
                    <a:pt x="107" y="674"/>
                    <a:pt x="107" y="680"/>
                    <a:pt x="107" y="686"/>
                  </a:cubicBezTo>
                  <a:cubicBezTo>
                    <a:pt x="115" y="686"/>
                    <a:pt x="123" y="686"/>
                    <a:pt x="131" y="686"/>
                  </a:cubicBezTo>
                  <a:cubicBezTo>
                    <a:pt x="131" y="680"/>
                    <a:pt x="131" y="674"/>
                    <a:pt x="131" y="667"/>
                  </a:cubicBezTo>
                  <a:cubicBezTo>
                    <a:pt x="123" y="667"/>
                    <a:pt x="115" y="667"/>
                    <a:pt x="107" y="667"/>
                  </a:cubicBezTo>
                  <a:close/>
                  <a:moveTo>
                    <a:pt x="201" y="703"/>
                  </a:moveTo>
                  <a:cubicBezTo>
                    <a:pt x="201" y="709"/>
                    <a:pt x="201" y="716"/>
                    <a:pt x="201" y="722"/>
                  </a:cubicBezTo>
                  <a:cubicBezTo>
                    <a:pt x="210" y="722"/>
                    <a:pt x="218" y="722"/>
                    <a:pt x="226" y="722"/>
                  </a:cubicBezTo>
                  <a:cubicBezTo>
                    <a:pt x="226" y="716"/>
                    <a:pt x="226" y="709"/>
                    <a:pt x="226" y="703"/>
                  </a:cubicBezTo>
                  <a:cubicBezTo>
                    <a:pt x="218" y="703"/>
                    <a:pt x="210" y="703"/>
                    <a:pt x="201" y="703"/>
                  </a:cubicBezTo>
                  <a:close/>
                  <a:moveTo>
                    <a:pt x="138" y="703"/>
                  </a:moveTo>
                  <a:cubicBezTo>
                    <a:pt x="138" y="709"/>
                    <a:pt x="138" y="716"/>
                    <a:pt x="138" y="722"/>
                  </a:cubicBezTo>
                  <a:cubicBezTo>
                    <a:pt x="146" y="722"/>
                    <a:pt x="154" y="722"/>
                    <a:pt x="163" y="722"/>
                  </a:cubicBezTo>
                  <a:cubicBezTo>
                    <a:pt x="163" y="716"/>
                    <a:pt x="163" y="709"/>
                    <a:pt x="163" y="703"/>
                  </a:cubicBezTo>
                  <a:cubicBezTo>
                    <a:pt x="154" y="703"/>
                    <a:pt x="146" y="703"/>
                    <a:pt x="138" y="703"/>
                  </a:cubicBezTo>
                  <a:close/>
                  <a:moveTo>
                    <a:pt x="107" y="703"/>
                  </a:moveTo>
                  <a:cubicBezTo>
                    <a:pt x="107" y="709"/>
                    <a:pt x="107" y="716"/>
                    <a:pt x="107" y="722"/>
                  </a:cubicBezTo>
                  <a:cubicBezTo>
                    <a:pt x="115" y="722"/>
                    <a:pt x="123" y="722"/>
                    <a:pt x="131" y="722"/>
                  </a:cubicBezTo>
                  <a:cubicBezTo>
                    <a:pt x="131" y="716"/>
                    <a:pt x="131" y="709"/>
                    <a:pt x="131" y="703"/>
                  </a:cubicBezTo>
                  <a:cubicBezTo>
                    <a:pt x="123" y="703"/>
                    <a:pt x="115" y="703"/>
                    <a:pt x="107" y="703"/>
                  </a:cubicBezTo>
                  <a:close/>
                  <a:moveTo>
                    <a:pt x="43" y="703"/>
                  </a:moveTo>
                  <a:cubicBezTo>
                    <a:pt x="43" y="709"/>
                    <a:pt x="43" y="716"/>
                    <a:pt x="43" y="722"/>
                  </a:cubicBezTo>
                  <a:cubicBezTo>
                    <a:pt x="51" y="722"/>
                    <a:pt x="60" y="722"/>
                    <a:pt x="68" y="722"/>
                  </a:cubicBezTo>
                  <a:cubicBezTo>
                    <a:pt x="68" y="716"/>
                    <a:pt x="68" y="709"/>
                    <a:pt x="68" y="703"/>
                  </a:cubicBezTo>
                  <a:cubicBezTo>
                    <a:pt x="60" y="703"/>
                    <a:pt x="51" y="703"/>
                    <a:pt x="43" y="703"/>
                  </a:cubicBezTo>
                  <a:close/>
                  <a:moveTo>
                    <a:pt x="75" y="703"/>
                  </a:moveTo>
                  <a:cubicBezTo>
                    <a:pt x="75" y="709"/>
                    <a:pt x="75" y="716"/>
                    <a:pt x="75" y="722"/>
                  </a:cubicBezTo>
                  <a:cubicBezTo>
                    <a:pt x="83" y="722"/>
                    <a:pt x="91" y="722"/>
                    <a:pt x="99" y="722"/>
                  </a:cubicBezTo>
                  <a:cubicBezTo>
                    <a:pt x="99" y="716"/>
                    <a:pt x="99" y="709"/>
                    <a:pt x="99" y="703"/>
                  </a:cubicBezTo>
                  <a:cubicBezTo>
                    <a:pt x="91" y="703"/>
                    <a:pt x="83" y="703"/>
                    <a:pt x="75" y="703"/>
                  </a:cubicBezTo>
                  <a:close/>
                  <a:moveTo>
                    <a:pt x="201" y="739"/>
                  </a:moveTo>
                  <a:cubicBezTo>
                    <a:pt x="201" y="745"/>
                    <a:pt x="201" y="752"/>
                    <a:pt x="201" y="758"/>
                  </a:cubicBezTo>
                  <a:cubicBezTo>
                    <a:pt x="210" y="758"/>
                    <a:pt x="218" y="758"/>
                    <a:pt x="226" y="758"/>
                  </a:cubicBezTo>
                  <a:cubicBezTo>
                    <a:pt x="226" y="752"/>
                    <a:pt x="226" y="745"/>
                    <a:pt x="226" y="739"/>
                  </a:cubicBezTo>
                  <a:cubicBezTo>
                    <a:pt x="218" y="739"/>
                    <a:pt x="210" y="739"/>
                    <a:pt x="201" y="739"/>
                  </a:cubicBezTo>
                  <a:close/>
                  <a:moveTo>
                    <a:pt x="170" y="739"/>
                  </a:moveTo>
                  <a:cubicBezTo>
                    <a:pt x="170" y="745"/>
                    <a:pt x="170" y="752"/>
                    <a:pt x="170" y="758"/>
                  </a:cubicBezTo>
                  <a:cubicBezTo>
                    <a:pt x="178" y="758"/>
                    <a:pt x="186" y="758"/>
                    <a:pt x="194" y="758"/>
                  </a:cubicBezTo>
                  <a:cubicBezTo>
                    <a:pt x="194" y="752"/>
                    <a:pt x="194" y="745"/>
                    <a:pt x="194" y="739"/>
                  </a:cubicBezTo>
                  <a:cubicBezTo>
                    <a:pt x="186" y="739"/>
                    <a:pt x="178" y="739"/>
                    <a:pt x="170" y="739"/>
                  </a:cubicBezTo>
                  <a:close/>
                  <a:moveTo>
                    <a:pt x="138" y="739"/>
                  </a:moveTo>
                  <a:cubicBezTo>
                    <a:pt x="138" y="745"/>
                    <a:pt x="138" y="752"/>
                    <a:pt x="138" y="758"/>
                  </a:cubicBezTo>
                  <a:cubicBezTo>
                    <a:pt x="146" y="758"/>
                    <a:pt x="154" y="758"/>
                    <a:pt x="163" y="758"/>
                  </a:cubicBezTo>
                  <a:cubicBezTo>
                    <a:pt x="163" y="752"/>
                    <a:pt x="163" y="745"/>
                    <a:pt x="163" y="739"/>
                  </a:cubicBezTo>
                  <a:cubicBezTo>
                    <a:pt x="154" y="739"/>
                    <a:pt x="146" y="739"/>
                    <a:pt x="138" y="739"/>
                  </a:cubicBezTo>
                  <a:close/>
                  <a:moveTo>
                    <a:pt x="107" y="739"/>
                  </a:moveTo>
                  <a:cubicBezTo>
                    <a:pt x="107" y="745"/>
                    <a:pt x="107" y="752"/>
                    <a:pt x="107" y="758"/>
                  </a:cubicBezTo>
                  <a:cubicBezTo>
                    <a:pt x="115" y="758"/>
                    <a:pt x="123" y="758"/>
                    <a:pt x="131" y="758"/>
                  </a:cubicBezTo>
                  <a:cubicBezTo>
                    <a:pt x="131" y="752"/>
                    <a:pt x="131" y="745"/>
                    <a:pt x="131" y="739"/>
                  </a:cubicBezTo>
                  <a:cubicBezTo>
                    <a:pt x="123" y="739"/>
                    <a:pt x="115" y="739"/>
                    <a:pt x="107" y="739"/>
                  </a:cubicBezTo>
                  <a:close/>
                  <a:moveTo>
                    <a:pt x="233" y="775"/>
                  </a:moveTo>
                  <a:cubicBezTo>
                    <a:pt x="233" y="781"/>
                    <a:pt x="233" y="788"/>
                    <a:pt x="233" y="794"/>
                  </a:cubicBezTo>
                  <a:cubicBezTo>
                    <a:pt x="241" y="794"/>
                    <a:pt x="249" y="794"/>
                    <a:pt x="257" y="794"/>
                  </a:cubicBezTo>
                  <a:cubicBezTo>
                    <a:pt x="257" y="788"/>
                    <a:pt x="257" y="781"/>
                    <a:pt x="257" y="775"/>
                  </a:cubicBezTo>
                  <a:cubicBezTo>
                    <a:pt x="249" y="775"/>
                    <a:pt x="241" y="775"/>
                    <a:pt x="233" y="775"/>
                  </a:cubicBezTo>
                  <a:close/>
                  <a:moveTo>
                    <a:pt x="170" y="775"/>
                  </a:moveTo>
                  <a:cubicBezTo>
                    <a:pt x="170" y="781"/>
                    <a:pt x="170" y="788"/>
                    <a:pt x="170" y="794"/>
                  </a:cubicBezTo>
                  <a:cubicBezTo>
                    <a:pt x="178" y="794"/>
                    <a:pt x="186" y="794"/>
                    <a:pt x="194" y="794"/>
                  </a:cubicBezTo>
                  <a:cubicBezTo>
                    <a:pt x="194" y="788"/>
                    <a:pt x="194" y="781"/>
                    <a:pt x="194" y="775"/>
                  </a:cubicBezTo>
                  <a:cubicBezTo>
                    <a:pt x="186" y="775"/>
                    <a:pt x="178" y="775"/>
                    <a:pt x="170" y="775"/>
                  </a:cubicBezTo>
                  <a:close/>
                  <a:moveTo>
                    <a:pt x="138" y="775"/>
                  </a:moveTo>
                  <a:cubicBezTo>
                    <a:pt x="138" y="781"/>
                    <a:pt x="138" y="788"/>
                    <a:pt x="138" y="794"/>
                  </a:cubicBezTo>
                  <a:cubicBezTo>
                    <a:pt x="146" y="794"/>
                    <a:pt x="154" y="794"/>
                    <a:pt x="163" y="794"/>
                  </a:cubicBezTo>
                  <a:cubicBezTo>
                    <a:pt x="163" y="788"/>
                    <a:pt x="163" y="781"/>
                    <a:pt x="163" y="775"/>
                  </a:cubicBezTo>
                  <a:cubicBezTo>
                    <a:pt x="154" y="775"/>
                    <a:pt x="146" y="775"/>
                    <a:pt x="138" y="775"/>
                  </a:cubicBezTo>
                  <a:close/>
                  <a:moveTo>
                    <a:pt x="107" y="775"/>
                  </a:moveTo>
                  <a:cubicBezTo>
                    <a:pt x="107" y="781"/>
                    <a:pt x="107" y="788"/>
                    <a:pt x="107" y="794"/>
                  </a:cubicBezTo>
                  <a:cubicBezTo>
                    <a:pt x="115" y="794"/>
                    <a:pt x="123" y="794"/>
                    <a:pt x="131" y="794"/>
                  </a:cubicBezTo>
                  <a:cubicBezTo>
                    <a:pt x="131" y="788"/>
                    <a:pt x="131" y="781"/>
                    <a:pt x="131" y="775"/>
                  </a:cubicBezTo>
                  <a:cubicBezTo>
                    <a:pt x="123" y="775"/>
                    <a:pt x="115" y="775"/>
                    <a:pt x="107" y="775"/>
                  </a:cubicBezTo>
                  <a:close/>
                  <a:moveTo>
                    <a:pt x="43" y="775"/>
                  </a:moveTo>
                  <a:cubicBezTo>
                    <a:pt x="43" y="781"/>
                    <a:pt x="43" y="788"/>
                    <a:pt x="43" y="794"/>
                  </a:cubicBezTo>
                  <a:cubicBezTo>
                    <a:pt x="51" y="794"/>
                    <a:pt x="60" y="794"/>
                    <a:pt x="68" y="794"/>
                  </a:cubicBezTo>
                  <a:cubicBezTo>
                    <a:pt x="68" y="788"/>
                    <a:pt x="68" y="781"/>
                    <a:pt x="68" y="775"/>
                  </a:cubicBezTo>
                  <a:cubicBezTo>
                    <a:pt x="60" y="775"/>
                    <a:pt x="51" y="775"/>
                    <a:pt x="43" y="775"/>
                  </a:cubicBezTo>
                  <a:close/>
                  <a:moveTo>
                    <a:pt x="233" y="811"/>
                  </a:moveTo>
                  <a:cubicBezTo>
                    <a:pt x="233" y="817"/>
                    <a:pt x="233" y="823"/>
                    <a:pt x="233" y="830"/>
                  </a:cubicBezTo>
                  <a:cubicBezTo>
                    <a:pt x="241" y="830"/>
                    <a:pt x="249" y="830"/>
                    <a:pt x="257" y="830"/>
                  </a:cubicBezTo>
                  <a:cubicBezTo>
                    <a:pt x="257" y="823"/>
                    <a:pt x="257" y="817"/>
                    <a:pt x="257" y="811"/>
                  </a:cubicBezTo>
                  <a:cubicBezTo>
                    <a:pt x="249" y="811"/>
                    <a:pt x="241" y="811"/>
                    <a:pt x="233" y="811"/>
                  </a:cubicBezTo>
                  <a:close/>
                  <a:moveTo>
                    <a:pt x="201" y="811"/>
                  </a:moveTo>
                  <a:cubicBezTo>
                    <a:pt x="201" y="817"/>
                    <a:pt x="201" y="823"/>
                    <a:pt x="201" y="830"/>
                  </a:cubicBezTo>
                  <a:cubicBezTo>
                    <a:pt x="210" y="830"/>
                    <a:pt x="218" y="830"/>
                    <a:pt x="226" y="830"/>
                  </a:cubicBezTo>
                  <a:cubicBezTo>
                    <a:pt x="226" y="823"/>
                    <a:pt x="226" y="817"/>
                    <a:pt x="226" y="811"/>
                  </a:cubicBezTo>
                  <a:cubicBezTo>
                    <a:pt x="218" y="811"/>
                    <a:pt x="210" y="811"/>
                    <a:pt x="201" y="811"/>
                  </a:cubicBezTo>
                  <a:close/>
                  <a:moveTo>
                    <a:pt x="170" y="811"/>
                  </a:moveTo>
                  <a:cubicBezTo>
                    <a:pt x="170" y="817"/>
                    <a:pt x="170" y="823"/>
                    <a:pt x="170" y="830"/>
                  </a:cubicBezTo>
                  <a:cubicBezTo>
                    <a:pt x="178" y="830"/>
                    <a:pt x="186" y="830"/>
                    <a:pt x="194" y="830"/>
                  </a:cubicBezTo>
                  <a:cubicBezTo>
                    <a:pt x="194" y="823"/>
                    <a:pt x="194" y="817"/>
                    <a:pt x="194" y="811"/>
                  </a:cubicBezTo>
                  <a:cubicBezTo>
                    <a:pt x="186" y="811"/>
                    <a:pt x="178" y="811"/>
                    <a:pt x="170" y="811"/>
                  </a:cubicBezTo>
                  <a:close/>
                  <a:moveTo>
                    <a:pt x="43" y="811"/>
                  </a:moveTo>
                  <a:cubicBezTo>
                    <a:pt x="43" y="817"/>
                    <a:pt x="43" y="823"/>
                    <a:pt x="43" y="830"/>
                  </a:cubicBezTo>
                  <a:cubicBezTo>
                    <a:pt x="51" y="830"/>
                    <a:pt x="60" y="830"/>
                    <a:pt x="68" y="830"/>
                  </a:cubicBezTo>
                  <a:cubicBezTo>
                    <a:pt x="68" y="823"/>
                    <a:pt x="68" y="817"/>
                    <a:pt x="68" y="811"/>
                  </a:cubicBezTo>
                  <a:cubicBezTo>
                    <a:pt x="60" y="811"/>
                    <a:pt x="51" y="811"/>
                    <a:pt x="43" y="811"/>
                  </a:cubicBezTo>
                  <a:close/>
                  <a:moveTo>
                    <a:pt x="75" y="811"/>
                  </a:moveTo>
                  <a:cubicBezTo>
                    <a:pt x="75" y="817"/>
                    <a:pt x="75" y="823"/>
                    <a:pt x="75" y="830"/>
                  </a:cubicBezTo>
                  <a:cubicBezTo>
                    <a:pt x="83" y="830"/>
                    <a:pt x="91" y="830"/>
                    <a:pt x="99" y="830"/>
                  </a:cubicBezTo>
                  <a:cubicBezTo>
                    <a:pt x="99" y="823"/>
                    <a:pt x="99" y="817"/>
                    <a:pt x="99" y="811"/>
                  </a:cubicBezTo>
                  <a:cubicBezTo>
                    <a:pt x="91" y="811"/>
                    <a:pt x="83" y="811"/>
                    <a:pt x="75" y="811"/>
                  </a:cubicBezTo>
                  <a:close/>
                  <a:moveTo>
                    <a:pt x="233" y="847"/>
                  </a:moveTo>
                  <a:cubicBezTo>
                    <a:pt x="233" y="853"/>
                    <a:pt x="233" y="859"/>
                    <a:pt x="233" y="866"/>
                  </a:cubicBezTo>
                  <a:cubicBezTo>
                    <a:pt x="241" y="866"/>
                    <a:pt x="249" y="866"/>
                    <a:pt x="257" y="866"/>
                  </a:cubicBezTo>
                  <a:cubicBezTo>
                    <a:pt x="257" y="859"/>
                    <a:pt x="257" y="853"/>
                    <a:pt x="257" y="847"/>
                  </a:cubicBezTo>
                  <a:cubicBezTo>
                    <a:pt x="249" y="847"/>
                    <a:pt x="241" y="847"/>
                    <a:pt x="233" y="847"/>
                  </a:cubicBezTo>
                  <a:close/>
                  <a:moveTo>
                    <a:pt x="201" y="847"/>
                  </a:moveTo>
                  <a:cubicBezTo>
                    <a:pt x="201" y="853"/>
                    <a:pt x="201" y="859"/>
                    <a:pt x="201" y="866"/>
                  </a:cubicBezTo>
                  <a:cubicBezTo>
                    <a:pt x="210" y="866"/>
                    <a:pt x="218" y="866"/>
                    <a:pt x="226" y="866"/>
                  </a:cubicBezTo>
                  <a:cubicBezTo>
                    <a:pt x="226" y="859"/>
                    <a:pt x="226" y="853"/>
                    <a:pt x="226" y="847"/>
                  </a:cubicBezTo>
                  <a:cubicBezTo>
                    <a:pt x="218" y="847"/>
                    <a:pt x="210" y="847"/>
                    <a:pt x="201" y="847"/>
                  </a:cubicBezTo>
                  <a:close/>
                  <a:moveTo>
                    <a:pt x="138" y="847"/>
                  </a:moveTo>
                  <a:cubicBezTo>
                    <a:pt x="138" y="853"/>
                    <a:pt x="138" y="859"/>
                    <a:pt x="138" y="866"/>
                  </a:cubicBezTo>
                  <a:cubicBezTo>
                    <a:pt x="146" y="866"/>
                    <a:pt x="154" y="866"/>
                    <a:pt x="163" y="866"/>
                  </a:cubicBezTo>
                  <a:cubicBezTo>
                    <a:pt x="163" y="859"/>
                    <a:pt x="163" y="853"/>
                    <a:pt x="163" y="847"/>
                  </a:cubicBezTo>
                  <a:cubicBezTo>
                    <a:pt x="154" y="847"/>
                    <a:pt x="146" y="847"/>
                    <a:pt x="138" y="847"/>
                  </a:cubicBezTo>
                  <a:close/>
                  <a:moveTo>
                    <a:pt x="107" y="847"/>
                  </a:moveTo>
                  <a:cubicBezTo>
                    <a:pt x="107" y="853"/>
                    <a:pt x="107" y="859"/>
                    <a:pt x="107" y="866"/>
                  </a:cubicBezTo>
                  <a:cubicBezTo>
                    <a:pt x="115" y="866"/>
                    <a:pt x="123" y="866"/>
                    <a:pt x="131" y="866"/>
                  </a:cubicBezTo>
                  <a:cubicBezTo>
                    <a:pt x="131" y="859"/>
                    <a:pt x="131" y="853"/>
                    <a:pt x="131" y="847"/>
                  </a:cubicBezTo>
                  <a:cubicBezTo>
                    <a:pt x="123" y="847"/>
                    <a:pt x="115" y="847"/>
                    <a:pt x="107" y="847"/>
                  </a:cubicBezTo>
                  <a:close/>
                  <a:moveTo>
                    <a:pt x="43" y="847"/>
                  </a:moveTo>
                  <a:cubicBezTo>
                    <a:pt x="43" y="853"/>
                    <a:pt x="43" y="859"/>
                    <a:pt x="43" y="866"/>
                  </a:cubicBezTo>
                  <a:cubicBezTo>
                    <a:pt x="51" y="866"/>
                    <a:pt x="60" y="866"/>
                    <a:pt x="68" y="866"/>
                  </a:cubicBezTo>
                  <a:cubicBezTo>
                    <a:pt x="68" y="859"/>
                    <a:pt x="68" y="853"/>
                    <a:pt x="68" y="847"/>
                  </a:cubicBezTo>
                  <a:cubicBezTo>
                    <a:pt x="60" y="847"/>
                    <a:pt x="51" y="847"/>
                    <a:pt x="43" y="847"/>
                  </a:cubicBezTo>
                  <a:close/>
                  <a:moveTo>
                    <a:pt x="75" y="847"/>
                  </a:moveTo>
                  <a:cubicBezTo>
                    <a:pt x="75" y="853"/>
                    <a:pt x="75" y="859"/>
                    <a:pt x="75" y="866"/>
                  </a:cubicBezTo>
                  <a:cubicBezTo>
                    <a:pt x="83" y="866"/>
                    <a:pt x="91" y="866"/>
                    <a:pt x="99" y="866"/>
                  </a:cubicBezTo>
                  <a:cubicBezTo>
                    <a:pt x="99" y="859"/>
                    <a:pt x="99" y="853"/>
                    <a:pt x="99" y="847"/>
                  </a:cubicBezTo>
                  <a:cubicBezTo>
                    <a:pt x="91" y="847"/>
                    <a:pt x="83" y="847"/>
                    <a:pt x="75" y="847"/>
                  </a:cubicBezTo>
                  <a:close/>
                  <a:moveTo>
                    <a:pt x="233" y="883"/>
                  </a:moveTo>
                  <a:cubicBezTo>
                    <a:pt x="233" y="889"/>
                    <a:pt x="233" y="895"/>
                    <a:pt x="233" y="902"/>
                  </a:cubicBezTo>
                  <a:cubicBezTo>
                    <a:pt x="241" y="902"/>
                    <a:pt x="249" y="902"/>
                    <a:pt x="257" y="902"/>
                  </a:cubicBezTo>
                  <a:cubicBezTo>
                    <a:pt x="257" y="895"/>
                    <a:pt x="257" y="889"/>
                    <a:pt x="257" y="883"/>
                  </a:cubicBezTo>
                  <a:cubicBezTo>
                    <a:pt x="249" y="883"/>
                    <a:pt x="241" y="883"/>
                    <a:pt x="233" y="883"/>
                  </a:cubicBezTo>
                  <a:close/>
                  <a:moveTo>
                    <a:pt x="201" y="883"/>
                  </a:moveTo>
                  <a:cubicBezTo>
                    <a:pt x="201" y="889"/>
                    <a:pt x="201" y="895"/>
                    <a:pt x="201" y="902"/>
                  </a:cubicBezTo>
                  <a:cubicBezTo>
                    <a:pt x="210" y="902"/>
                    <a:pt x="218" y="902"/>
                    <a:pt x="226" y="902"/>
                  </a:cubicBezTo>
                  <a:cubicBezTo>
                    <a:pt x="226" y="895"/>
                    <a:pt x="226" y="889"/>
                    <a:pt x="226" y="883"/>
                  </a:cubicBezTo>
                  <a:cubicBezTo>
                    <a:pt x="218" y="883"/>
                    <a:pt x="210" y="883"/>
                    <a:pt x="201" y="883"/>
                  </a:cubicBezTo>
                  <a:close/>
                  <a:moveTo>
                    <a:pt x="170" y="883"/>
                  </a:moveTo>
                  <a:cubicBezTo>
                    <a:pt x="170" y="889"/>
                    <a:pt x="170" y="895"/>
                    <a:pt x="170" y="902"/>
                  </a:cubicBezTo>
                  <a:cubicBezTo>
                    <a:pt x="178" y="902"/>
                    <a:pt x="186" y="902"/>
                    <a:pt x="194" y="902"/>
                  </a:cubicBezTo>
                  <a:cubicBezTo>
                    <a:pt x="194" y="895"/>
                    <a:pt x="194" y="889"/>
                    <a:pt x="194" y="883"/>
                  </a:cubicBezTo>
                  <a:cubicBezTo>
                    <a:pt x="186" y="883"/>
                    <a:pt x="178" y="883"/>
                    <a:pt x="170" y="883"/>
                  </a:cubicBezTo>
                  <a:close/>
                  <a:moveTo>
                    <a:pt x="107" y="883"/>
                  </a:moveTo>
                  <a:cubicBezTo>
                    <a:pt x="107" y="889"/>
                    <a:pt x="107" y="895"/>
                    <a:pt x="107" y="902"/>
                  </a:cubicBezTo>
                  <a:cubicBezTo>
                    <a:pt x="115" y="902"/>
                    <a:pt x="123" y="902"/>
                    <a:pt x="131" y="902"/>
                  </a:cubicBezTo>
                  <a:cubicBezTo>
                    <a:pt x="131" y="895"/>
                    <a:pt x="131" y="889"/>
                    <a:pt x="131" y="883"/>
                  </a:cubicBezTo>
                  <a:cubicBezTo>
                    <a:pt x="123" y="883"/>
                    <a:pt x="115" y="883"/>
                    <a:pt x="107" y="883"/>
                  </a:cubicBezTo>
                  <a:close/>
                  <a:moveTo>
                    <a:pt x="43" y="883"/>
                  </a:moveTo>
                  <a:cubicBezTo>
                    <a:pt x="43" y="889"/>
                    <a:pt x="43" y="895"/>
                    <a:pt x="43" y="902"/>
                  </a:cubicBezTo>
                  <a:cubicBezTo>
                    <a:pt x="51" y="902"/>
                    <a:pt x="60" y="902"/>
                    <a:pt x="68" y="902"/>
                  </a:cubicBezTo>
                  <a:cubicBezTo>
                    <a:pt x="68" y="895"/>
                    <a:pt x="68" y="889"/>
                    <a:pt x="68" y="883"/>
                  </a:cubicBezTo>
                  <a:cubicBezTo>
                    <a:pt x="60" y="883"/>
                    <a:pt x="51" y="883"/>
                    <a:pt x="43" y="883"/>
                  </a:cubicBezTo>
                  <a:close/>
                  <a:moveTo>
                    <a:pt x="75" y="883"/>
                  </a:moveTo>
                  <a:cubicBezTo>
                    <a:pt x="75" y="889"/>
                    <a:pt x="75" y="895"/>
                    <a:pt x="75" y="902"/>
                  </a:cubicBezTo>
                  <a:cubicBezTo>
                    <a:pt x="83" y="902"/>
                    <a:pt x="91" y="902"/>
                    <a:pt x="99" y="902"/>
                  </a:cubicBezTo>
                  <a:cubicBezTo>
                    <a:pt x="99" y="895"/>
                    <a:pt x="99" y="889"/>
                    <a:pt x="99" y="883"/>
                  </a:cubicBezTo>
                  <a:cubicBezTo>
                    <a:pt x="91" y="883"/>
                    <a:pt x="83" y="883"/>
                    <a:pt x="75" y="883"/>
                  </a:cubicBezTo>
                  <a:close/>
                  <a:moveTo>
                    <a:pt x="201" y="57"/>
                  </a:moveTo>
                  <a:cubicBezTo>
                    <a:pt x="201" y="63"/>
                    <a:pt x="201" y="69"/>
                    <a:pt x="201" y="76"/>
                  </a:cubicBezTo>
                  <a:cubicBezTo>
                    <a:pt x="210" y="76"/>
                    <a:pt x="218" y="76"/>
                    <a:pt x="226" y="76"/>
                  </a:cubicBezTo>
                  <a:cubicBezTo>
                    <a:pt x="226" y="69"/>
                    <a:pt x="226" y="63"/>
                    <a:pt x="226" y="57"/>
                  </a:cubicBezTo>
                  <a:cubicBezTo>
                    <a:pt x="218" y="57"/>
                    <a:pt x="210" y="57"/>
                    <a:pt x="201" y="57"/>
                  </a:cubicBezTo>
                  <a:close/>
                  <a:moveTo>
                    <a:pt x="43" y="57"/>
                  </a:moveTo>
                  <a:cubicBezTo>
                    <a:pt x="43" y="76"/>
                    <a:pt x="43" y="76"/>
                    <a:pt x="43" y="76"/>
                  </a:cubicBezTo>
                  <a:cubicBezTo>
                    <a:pt x="68" y="76"/>
                    <a:pt x="68" y="76"/>
                    <a:pt x="68" y="76"/>
                  </a:cubicBezTo>
                  <a:cubicBezTo>
                    <a:pt x="68" y="57"/>
                    <a:pt x="68" y="57"/>
                    <a:pt x="68" y="57"/>
                  </a:cubicBezTo>
                  <a:cubicBezTo>
                    <a:pt x="43" y="57"/>
                    <a:pt x="43" y="57"/>
                    <a:pt x="43" y="57"/>
                  </a:cubicBezTo>
                  <a:close/>
                  <a:moveTo>
                    <a:pt x="75" y="57"/>
                  </a:moveTo>
                  <a:cubicBezTo>
                    <a:pt x="75" y="63"/>
                    <a:pt x="75" y="69"/>
                    <a:pt x="75" y="76"/>
                  </a:cubicBezTo>
                  <a:cubicBezTo>
                    <a:pt x="83" y="76"/>
                    <a:pt x="91" y="76"/>
                    <a:pt x="99" y="76"/>
                  </a:cubicBezTo>
                  <a:cubicBezTo>
                    <a:pt x="99" y="69"/>
                    <a:pt x="99" y="63"/>
                    <a:pt x="99" y="57"/>
                  </a:cubicBezTo>
                  <a:cubicBezTo>
                    <a:pt x="91" y="57"/>
                    <a:pt x="83" y="57"/>
                    <a:pt x="75" y="57"/>
                  </a:cubicBezTo>
                  <a:close/>
                  <a:moveTo>
                    <a:pt x="233" y="919"/>
                  </a:moveTo>
                  <a:cubicBezTo>
                    <a:pt x="233" y="937"/>
                    <a:pt x="233" y="937"/>
                    <a:pt x="233" y="937"/>
                  </a:cubicBezTo>
                  <a:cubicBezTo>
                    <a:pt x="257" y="937"/>
                    <a:pt x="257" y="937"/>
                    <a:pt x="257" y="937"/>
                  </a:cubicBezTo>
                  <a:cubicBezTo>
                    <a:pt x="257" y="919"/>
                    <a:pt x="257" y="919"/>
                    <a:pt x="257" y="919"/>
                  </a:cubicBezTo>
                  <a:cubicBezTo>
                    <a:pt x="233" y="919"/>
                    <a:pt x="233" y="919"/>
                    <a:pt x="233" y="919"/>
                  </a:cubicBezTo>
                  <a:close/>
                  <a:moveTo>
                    <a:pt x="201" y="919"/>
                  </a:moveTo>
                  <a:cubicBezTo>
                    <a:pt x="201" y="925"/>
                    <a:pt x="201" y="931"/>
                    <a:pt x="201" y="937"/>
                  </a:cubicBezTo>
                  <a:cubicBezTo>
                    <a:pt x="210" y="937"/>
                    <a:pt x="218" y="937"/>
                    <a:pt x="226" y="937"/>
                  </a:cubicBezTo>
                  <a:cubicBezTo>
                    <a:pt x="226" y="931"/>
                    <a:pt x="226" y="925"/>
                    <a:pt x="226" y="919"/>
                  </a:cubicBezTo>
                  <a:cubicBezTo>
                    <a:pt x="218" y="919"/>
                    <a:pt x="210" y="919"/>
                    <a:pt x="201" y="919"/>
                  </a:cubicBezTo>
                  <a:close/>
                  <a:moveTo>
                    <a:pt x="170" y="919"/>
                  </a:moveTo>
                  <a:cubicBezTo>
                    <a:pt x="170" y="925"/>
                    <a:pt x="170" y="931"/>
                    <a:pt x="170" y="937"/>
                  </a:cubicBezTo>
                  <a:cubicBezTo>
                    <a:pt x="178" y="937"/>
                    <a:pt x="186" y="937"/>
                    <a:pt x="194" y="937"/>
                  </a:cubicBezTo>
                  <a:cubicBezTo>
                    <a:pt x="194" y="931"/>
                    <a:pt x="194" y="925"/>
                    <a:pt x="194" y="919"/>
                  </a:cubicBezTo>
                  <a:cubicBezTo>
                    <a:pt x="186" y="919"/>
                    <a:pt x="178" y="919"/>
                    <a:pt x="170" y="919"/>
                  </a:cubicBezTo>
                  <a:close/>
                  <a:moveTo>
                    <a:pt x="107" y="919"/>
                  </a:moveTo>
                  <a:cubicBezTo>
                    <a:pt x="107" y="925"/>
                    <a:pt x="107" y="931"/>
                    <a:pt x="107" y="937"/>
                  </a:cubicBezTo>
                  <a:cubicBezTo>
                    <a:pt x="115" y="937"/>
                    <a:pt x="123" y="937"/>
                    <a:pt x="131" y="937"/>
                  </a:cubicBezTo>
                  <a:cubicBezTo>
                    <a:pt x="131" y="931"/>
                    <a:pt x="131" y="925"/>
                    <a:pt x="131" y="919"/>
                  </a:cubicBezTo>
                  <a:cubicBezTo>
                    <a:pt x="123" y="919"/>
                    <a:pt x="115" y="919"/>
                    <a:pt x="107" y="919"/>
                  </a:cubicBezTo>
                  <a:close/>
                  <a:moveTo>
                    <a:pt x="43" y="919"/>
                  </a:moveTo>
                  <a:cubicBezTo>
                    <a:pt x="43" y="937"/>
                    <a:pt x="43" y="937"/>
                    <a:pt x="43" y="937"/>
                  </a:cubicBezTo>
                  <a:cubicBezTo>
                    <a:pt x="68" y="937"/>
                    <a:pt x="68" y="937"/>
                    <a:pt x="68" y="937"/>
                  </a:cubicBezTo>
                  <a:cubicBezTo>
                    <a:pt x="68" y="919"/>
                    <a:pt x="68" y="919"/>
                    <a:pt x="68" y="919"/>
                  </a:cubicBezTo>
                  <a:cubicBezTo>
                    <a:pt x="43" y="919"/>
                    <a:pt x="43" y="919"/>
                    <a:pt x="43" y="919"/>
                  </a:cubicBezTo>
                  <a:close/>
                  <a:moveTo>
                    <a:pt x="75" y="919"/>
                  </a:moveTo>
                  <a:cubicBezTo>
                    <a:pt x="75" y="925"/>
                    <a:pt x="75" y="931"/>
                    <a:pt x="75" y="937"/>
                  </a:cubicBezTo>
                  <a:cubicBezTo>
                    <a:pt x="83" y="937"/>
                    <a:pt x="91" y="937"/>
                    <a:pt x="99" y="937"/>
                  </a:cubicBezTo>
                  <a:cubicBezTo>
                    <a:pt x="99" y="931"/>
                    <a:pt x="99" y="925"/>
                    <a:pt x="99" y="919"/>
                  </a:cubicBezTo>
                  <a:cubicBezTo>
                    <a:pt x="91" y="919"/>
                    <a:pt x="83" y="919"/>
                    <a:pt x="75" y="919"/>
                  </a:cubicBezTo>
                  <a:close/>
                  <a:moveTo>
                    <a:pt x="75" y="93"/>
                  </a:moveTo>
                  <a:cubicBezTo>
                    <a:pt x="75" y="99"/>
                    <a:pt x="75" y="105"/>
                    <a:pt x="75" y="111"/>
                  </a:cubicBezTo>
                  <a:cubicBezTo>
                    <a:pt x="83" y="111"/>
                    <a:pt x="91" y="111"/>
                    <a:pt x="99" y="111"/>
                  </a:cubicBezTo>
                  <a:cubicBezTo>
                    <a:pt x="99" y="105"/>
                    <a:pt x="99" y="99"/>
                    <a:pt x="99" y="93"/>
                  </a:cubicBezTo>
                  <a:cubicBezTo>
                    <a:pt x="91" y="93"/>
                    <a:pt x="83" y="93"/>
                    <a:pt x="7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1" name="iṣľiḋè"/>
            <p:cNvSpPr/>
            <p:nvPr/>
          </p:nvSpPr>
          <p:spPr bwMode="auto">
            <a:xfrm>
              <a:off x="4903788" y="3576638"/>
              <a:ext cx="617538" cy="581025"/>
            </a:xfrm>
            <a:custGeom>
              <a:avLst/>
              <a:gdLst>
                <a:gd name="T0" fmla="*/ 8 w 389"/>
                <a:gd name="T1" fmla="*/ 123 h 366"/>
                <a:gd name="T2" fmla="*/ 212 w 389"/>
                <a:gd name="T3" fmla="*/ 165 h 366"/>
                <a:gd name="T4" fmla="*/ 307 w 389"/>
                <a:gd name="T5" fmla="*/ 204 h 366"/>
                <a:gd name="T6" fmla="*/ 379 w 389"/>
                <a:gd name="T7" fmla="*/ 338 h 366"/>
                <a:gd name="T8" fmla="*/ 389 w 389"/>
                <a:gd name="T9" fmla="*/ 366 h 366"/>
                <a:gd name="T10" fmla="*/ 0 w 389"/>
                <a:gd name="T11" fmla="*/ 338 h 366"/>
                <a:gd name="T12" fmla="*/ 8 w 389"/>
                <a:gd name="T13" fmla="*/ 338 h 366"/>
                <a:gd name="T14" fmla="*/ 308 w 389"/>
                <a:gd name="T15" fmla="*/ 235 h 366"/>
                <a:gd name="T16" fmla="*/ 359 w 389"/>
                <a:gd name="T17" fmla="*/ 223 h 366"/>
                <a:gd name="T18" fmla="*/ 308 w 389"/>
                <a:gd name="T19" fmla="*/ 223 h 366"/>
                <a:gd name="T20" fmla="*/ 40 w 389"/>
                <a:gd name="T21" fmla="*/ 236 h 366"/>
                <a:gd name="T22" fmla="*/ 102 w 389"/>
                <a:gd name="T23" fmla="*/ 224 h 366"/>
                <a:gd name="T24" fmla="*/ 40 w 389"/>
                <a:gd name="T25" fmla="*/ 224 h 366"/>
                <a:gd name="T26" fmla="*/ 40 w 389"/>
                <a:gd name="T27" fmla="*/ 211 h 366"/>
                <a:gd name="T28" fmla="*/ 102 w 389"/>
                <a:gd name="T29" fmla="*/ 200 h 366"/>
                <a:gd name="T30" fmla="*/ 40 w 389"/>
                <a:gd name="T31" fmla="*/ 200 h 366"/>
                <a:gd name="T32" fmla="*/ 40 w 389"/>
                <a:gd name="T33" fmla="*/ 188 h 366"/>
                <a:gd name="T34" fmla="*/ 102 w 389"/>
                <a:gd name="T35" fmla="*/ 176 h 366"/>
                <a:gd name="T36" fmla="*/ 40 w 389"/>
                <a:gd name="T37" fmla="*/ 176 h 366"/>
                <a:gd name="T38" fmla="*/ 40 w 389"/>
                <a:gd name="T39" fmla="*/ 163 h 366"/>
                <a:gd name="T40" fmla="*/ 102 w 389"/>
                <a:gd name="T41" fmla="*/ 152 h 366"/>
                <a:gd name="T42" fmla="*/ 40 w 389"/>
                <a:gd name="T43" fmla="*/ 152 h 366"/>
                <a:gd name="T44" fmla="*/ 212 w 389"/>
                <a:gd name="T45" fmla="*/ 267 h 366"/>
                <a:gd name="T46" fmla="*/ 275 w 389"/>
                <a:gd name="T47" fmla="*/ 256 h 366"/>
                <a:gd name="T48" fmla="*/ 212 w 389"/>
                <a:gd name="T49" fmla="*/ 256 h 366"/>
                <a:gd name="T50" fmla="*/ 212 w 389"/>
                <a:gd name="T51" fmla="*/ 243 h 366"/>
                <a:gd name="T52" fmla="*/ 275 w 389"/>
                <a:gd name="T53" fmla="*/ 232 h 366"/>
                <a:gd name="T54" fmla="*/ 212 w 389"/>
                <a:gd name="T55" fmla="*/ 232 h 366"/>
                <a:gd name="T56" fmla="*/ 212 w 389"/>
                <a:gd name="T57" fmla="*/ 219 h 366"/>
                <a:gd name="T58" fmla="*/ 275 w 389"/>
                <a:gd name="T59" fmla="*/ 208 h 366"/>
                <a:gd name="T60" fmla="*/ 212 w 389"/>
                <a:gd name="T61" fmla="*/ 208 h 366"/>
                <a:gd name="T62" fmla="*/ 212 w 389"/>
                <a:gd name="T63" fmla="*/ 195 h 366"/>
                <a:gd name="T64" fmla="*/ 275 w 389"/>
                <a:gd name="T65" fmla="*/ 184 h 366"/>
                <a:gd name="T66" fmla="*/ 212 w 389"/>
                <a:gd name="T67" fmla="*/ 184 h 366"/>
                <a:gd name="T68" fmla="*/ 308 w 389"/>
                <a:gd name="T69" fmla="*/ 307 h 366"/>
                <a:gd name="T70" fmla="*/ 359 w 389"/>
                <a:gd name="T71" fmla="*/ 296 h 366"/>
                <a:gd name="T72" fmla="*/ 308 w 389"/>
                <a:gd name="T73" fmla="*/ 296 h 366"/>
                <a:gd name="T74" fmla="*/ 308 w 389"/>
                <a:gd name="T75" fmla="*/ 283 h 366"/>
                <a:gd name="T76" fmla="*/ 359 w 389"/>
                <a:gd name="T77" fmla="*/ 271 h 366"/>
                <a:gd name="T78" fmla="*/ 308 w 389"/>
                <a:gd name="T79" fmla="*/ 271 h 366"/>
                <a:gd name="T80" fmla="*/ 308 w 389"/>
                <a:gd name="T81" fmla="*/ 259 h 366"/>
                <a:gd name="T82" fmla="*/ 359 w 389"/>
                <a:gd name="T83" fmla="*/ 248 h 366"/>
                <a:gd name="T84" fmla="*/ 308 w 389"/>
                <a:gd name="T85" fmla="*/ 248 h 366"/>
                <a:gd name="T86" fmla="*/ 361 w 389"/>
                <a:gd name="T87" fmla="*/ 84 h 366"/>
                <a:gd name="T88" fmla="*/ 317 w 389"/>
                <a:gd name="T89" fmla="*/ 195 h 366"/>
                <a:gd name="T90" fmla="*/ 369 w 389"/>
                <a:gd name="T91" fmla="*/ 195 h 366"/>
                <a:gd name="T92" fmla="*/ 280 w 389"/>
                <a:gd name="T93" fmla="*/ 43 h 366"/>
                <a:gd name="T94" fmla="*/ 222 w 389"/>
                <a:gd name="T95" fmla="*/ 154 h 366"/>
                <a:gd name="T96" fmla="*/ 290 w 389"/>
                <a:gd name="T97" fmla="*/ 154 h 366"/>
                <a:gd name="T98" fmla="*/ 37 w 389"/>
                <a:gd name="T99" fmla="*/ 110 h 366"/>
                <a:gd name="T100" fmla="*/ 108 w 389"/>
                <a:gd name="T10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 h="366">
                  <a:moveTo>
                    <a:pt x="8" y="338"/>
                  </a:moveTo>
                  <a:lnTo>
                    <a:pt x="8" y="123"/>
                  </a:lnTo>
                  <a:lnTo>
                    <a:pt x="212" y="123"/>
                  </a:lnTo>
                  <a:lnTo>
                    <a:pt x="212" y="165"/>
                  </a:lnTo>
                  <a:lnTo>
                    <a:pt x="307" y="165"/>
                  </a:lnTo>
                  <a:lnTo>
                    <a:pt x="307" y="204"/>
                  </a:lnTo>
                  <a:lnTo>
                    <a:pt x="379" y="204"/>
                  </a:lnTo>
                  <a:lnTo>
                    <a:pt x="379" y="338"/>
                  </a:lnTo>
                  <a:lnTo>
                    <a:pt x="389" y="338"/>
                  </a:lnTo>
                  <a:lnTo>
                    <a:pt x="389" y="366"/>
                  </a:lnTo>
                  <a:lnTo>
                    <a:pt x="0" y="366"/>
                  </a:lnTo>
                  <a:lnTo>
                    <a:pt x="0" y="338"/>
                  </a:lnTo>
                  <a:lnTo>
                    <a:pt x="8" y="338"/>
                  </a:lnTo>
                  <a:lnTo>
                    <a:pt x="8" y="338"/>
                  </a:lnTo>
                  <a:close/>
                  <a:moveTo>
                    <a:pt x="308" y="223"/>
                  </a:moveTo>
                  <a:lnTo>
                    <a:pt x="308" y="235"/>
                  </a:lnTo>
                  <a:lnTo>
                    <a:pt x="359" y="235"/>
                  </a:lnTo>
                  <a:lnTo>
                    <a:pt x="359" y="223"/>
                  </a:lnTo>
                  <a:lnTo>
                    <a:pt x="308" y="223"/>
                  </a:lnTo>
                  <a:lnTo>
                    <a:pt x="308" y="223"/>
                  </a:lnTo>
                  <a:close/>
                  <a:moveTo>
                    <a:pt x="40" y="224"/>
                  </a:moveTo>
                  <a:lnTo>
                    <a:pt x="40" y="236"/>
                  </a:lnTo>
                  <a:lnTo>
                    <a:pt x="102" y="236"/>
                  </a:lnTo>
                  <a:lnTo>
                    <a:pt x="102" y="224"/>
                  </a:lnTo>
                  <a:lnTo>
                    <a:pt x="40" y="224"/>
                  </a:lnTo>
                  <a:lnTo>
                    <a:pt x="40" y="224"/>
                  </a:lnTo>
                  <a:close/>
                  <a:moveTo>
                    <a:pt x="40" y="200"/>
                  </a:moveTo>
                  <a:lnTo>
                    <a:pt x="40" y="211"/>
                  </a:lnTo>
                  <a:lnTo>
                    <a:pt x="102" y="211"/>
                  </a:lnTo>
                  <a:lnTo>
                    <a:pt x="102" y="200"/>
                  </a:lnTo>
                  <a:lnTo>
                    <a:pt x="40" y="200"/>
                  </a:lnTo>
                  <a:lnTo>
                    <a:pt x="40" y="200"/>
                  </a:lnTo>
                  <a:close/>
                  <a:moveTo>
                    <a:pt x="40" y="176"/>
                  </a:moveTo>
                  <a:lnTo>
                    <a:pt x="40" y="188"/>
                  </a:lnTo>
                  <a:lnTo>
                    <a:pt x="102" y="188"/>
                  </a:lnTo>
                  <a:lnTo>
                    <a:pt x="102" y="176"/>
                  </a:lnTo>
                  <a:lnTo>
                    <a:pt x="40" y="176"/>
                  </a:lnTo>
                  <a:lnTo>
                    <a:pt x="40" y="176"/>
                  </a:lnTo>
                  <a:close/>
                  <a:moveTo>
                    <a:pt x="40" y="152"/>
                  </a:moveTo>
                  <a:lnTo>
                    <a:pt x="40" y="163"/>
                  </a:lnTo>
                  <a:lnTo>
                    <a:pt x="102" y="163"/>
                  </a:lnTo>
                  <a:lnTo>
                    <a:pt x="102" y="152"/>
                  </a:lnTo>
                  <a:lnTo>
                    <a:pt x="40" y="152"/>
                  </a:lnTo>
                  <a:lnTo>
                    <a:pt x="40" y="152"/>
                  </a:lnTo>
                  <a:close/>
                  <a:moveTo>
                    <a:pt x="212" y="256"/>
                  </a:moveTo>
                  <a:lnTo>
                    <a:pt x="212" y="267"/>
                  </a:lnTo>
                  <a:lnTo>
                    <a:pt x="275" y="267"/>
                  </a:lnTo>
                  <a:lnTo>
                    <a:pt x="275" y="256"/>
                  </a:lnTo>
                  <a:lnTo>
                    <a:pt x="212" y="256"/>
                  </a:lnTo>
                  <a:lnTo>
                    <a:pt x="212" y="256"/>
                  </a:lnTo>
                  <a:close/>
                  <a:moveTo>
                    <a:pt x="212" y="232"/>
                  </a:moveTo>
                  <a:lnTo>
                    <a:pt x="212" y="243"/>
                  </a:lnTo>
                  <a:lnTo>
                    <a:pt x="275" y="243"/>
                  </a:lnTo>
                  <a:lnTo>
                    <a:pt x="275" y="232"/>
                  </a:lnTo>
                  <a:lnTo>
                    <a:pt x="212" y="232"/>
                  </a:lnTo>
                  <a:lnTo>
                    <a:pt x="212" y="232"/>
                  </a:lnTo>
                  <a:close/>
                  <a:moveTo>
                    <a:pt x="212" y="208"/>
                  </a:moveTo>
                  <a:lnTo>
                    <a:pt x="212" y="219"/>
                  </a:lnTo>
                  <a:lnTo>
                    <a:pt x="275" y="219"/>
                  </a:lnTo>
                  <a:lnTo>
                    <a:pt x="275" y="208"/>
                  </a:lnTo>
                  <a:lnTo>
                    <a:pt x="212" y="208"/>
                  </a:lnTo>
                  <a:lnTo>
                    <a:pt x="212" y="208"/>
                  </a:lnTo>
                  <a:close/>
                  <a:moveTo>
                    <a:pt x="212" y="184"/>
                  </a:moveTo>
                  <a:lnTo>
                    <a:pt x="212" y="195"/>
                  </a:lnTo>
                  <a:lnTo>
                    <a:pt x="275" y="195"/>
                  </a:lnTo>
                  <a:lnTo>
                    <a:pt x="275" y="184"/>
                  </a:lnTo>
                  <a:lnTo>
                    <a:pt x="212" y="184"/>
                  </a:lnTo>
                  <a:lnTo>
                    <a:pt x="212" y="184"/>
                  </a:lnTo>
                  <a:close/>
                  <a:moveTo>
                    <a:pt x="308" y="296"/>
                  </a:moveTo>
                  <a:lnTo>
                    <a:pt x="308" y="307"/>
                  </a:lnTo>
                  <a:lnTo>
                    <a:pt x="359" y="307"/>
                  </a:lnTo>
                  <a:lnTo>
                    <a:pt x="359" y="296"/>
                  </a:lnTo>
                  <a:lnTo>
                    <a:pt x="308" y="296"/>
                  </a:lnTo>
                  <a:lnTo>
                    <a:pt x="308" y="296"/>
                  </a:lnTo>
                  <a:close/>
                  <a:moveTo>
                    <a:pt x="308" y="271"/>
                  </a:moveTo>
                  <a:lnTo>
                    <a:pt x="308" y="283"/>
                  </a:lnTo>
                  <a:lnTo>
                    <a:pt x="359" y="283"/>
                  </a:lnTo>
                  <a:lnTo>
                    <a:pt x="359" y="271"/>
                  </a:lnTo>
                  <a:lnTo>
                    <a:pt x="308" y="271"/>
                  </a:lnTo>
                  <a:lnTo>
                    <a:pt x="308" y="271"/>
                  </a:lnTo>
                  <a:close/>
                  <a:moveTo>
                    <a:pt x="308" y="248"/>
                  </a:moveTo>
                  <a:lnTo>
                    <a:pt x="308" y="259"/>
                  </a:lnTo>
                  <a:lnTo>
                    <a:pt x="359" y="259"/>
                  </a:lnTo>
                  <a:lnTo>
                    <a:pt x="359" y="248"/>
                  </a:lnTo>
                  <a:lnTo>
                    <a:pt x="308" y="248"/>
                  </a:lnTo>
                  <a:lnTo>
                    <a:pt x="308" y="248"/>
                  </a:lnTo>
                  <a:close/>
                  <a:moveTo>
                    <a:pt x="369" y="195"/>
                  </a:moveTo>
                  <a:lnTo>
                    <a:pt x="361" y="84"/>
                  </a:lnTo>
                  <a:lnTo>
                    <a:pt x="326" y="84"/>
                  </a:lnTo>
                  <a:lnTo>
                    <a:pt x="317" y="195"/>
                  </a:lnTo>
                  <a:lnTo>
                    <a:pt x="369" y="195"/>
                  </a:lnTo>
                  <a:lnTo>
                    <a:pt x="369" y="195"/>
                  </a:lnTo>
                  <a:close/>
                  <a:moveTo>
                    <a:pt x="290" y="154"/>
                  </a:moveTo>
                  <a:lnTo>
                    <a:pt x="280" y="43"/>
                  </a:lnTo>
                  <a:lnTo>
                    <a:pt x="233" y="43"/>
                  </a:lnTo>
                  <a:lnTo>
                    <a:pt x="222" y="154"/>
                  </a:lnTo>
                  <a:lnTo>
                    <a:pt x="290" y="154"/>
                  </a:lnTo>
                  <a:lnTo>
                    <a:pt x="290" y="154"/>
                  </a:lnTo>
                  <a:close/>
                  <a:moveTo>
                    <a:pt x="120" y="110"/>
                  </a:moveTo>
                  <a:lnTo>
                    <a:pt x="37" y="110"/>
                  </a:lnTo>
                  <a:lnTo>
                    <a:pt x="52" y="0"/>
                  </a:lnTo>
                  <a:lnTo>
                    <a:pt x="108" y="0"/>
                  </a:lnTo>
                  <a:lnTo>
                    <a:pt x="12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ïSḻíḍe"/>
            <p:cNvSpPr/>
            <p:nvPr/>
          </p:nvSpPr>
          <p:spPr bwMode="auto">
            <a:xfrm>
              <a:off x="6911975" y="3106738"/>
              <a:ext cx="277813" cy="1052513"/>
            </a:xfrm>
            <a:custGeom>
              <a:avLst/>
              <a:gdLst>
                <a:gd name="T0" fmla="*/ 44 w 172"/>
                <a:gd name="T1" fmla="*/ 0 h 650"/>
                <a:gd name="T2" fmla="*/ 172 w 172"/>
                <a:gd name="T3" fmla="*/ 63 h 650"/>
                <a:gd name="T4" fmla="*/ 0 w 172"/>
                <a:gd name="T5" fmla="*/ 2 h 650"/>
                <a:gd name="T6" fmla="*/ 104 w 172"/>
                <a:gd name="T7" fmla="*/ 606 h 650"/>
                <a:gd name="T8" fmla="*/ 112 w 172"/>
                <a:gd name="T9" fmla="*/ 594 h 650"/>
                <a:gd name="T10" fmla="*/ 151 w 172"/>
                <a:gd name="T11" fmla="*/ 594 h 650"/>
                <a:gd name="T12" fmla="*/ 19 w 172"/>
                <a:gd name="T13" fmla="*/ 606 h 650"/>
                <a:gd name="T14" fmla="*/ 19 w 172"/>
                <a:gd name="T15" fmla="*/ 594 h 650"/>
                <a:gd name="T16" fmla="*/ 104 w 172"/>
                <a:gd name="T17" fmla="*/ 565 h 650"/>
                <a:gd name="T18" fmla="*/ 112 w 172"/>
                <a:gd name="T19" fmla="*/ 552 h 650"/>
                <a:gd name="T20" fmla="*/ 151 w 172"/>
                <a:gd name="T21" fmla="*/ 552 h 650"/>
                <a:gd name="T22" fmla="*/ 65 w 172"/>
                <a:gd name="T23" fmla="*/ 523 h 650"/>
                <a:gd name="T24" fmla="*/ 65 w 172"/>
                <a:gd name="T25" fmla="*/ 511 h 650"/>
                <a:gd name="T26" fmla="*/ 151 w 172"/>
                <a:gd name="T27" fmla="*/ 523 h 650"/>
                <a:gd name="T28" fmla="*/ 65 w 172"/>
                <a:gd name="T29" fmla="*/ 469 h 650"/>
                <a:gd name="T30" fmla="*/ 104 w 172"/>
                <a:gd name="T31" fmla="*/ 469 h 650"/>
                <a:gd name="T32" fmla="*/ 112 w 172"/>
                <a:gd name="T33" fmla="*/ 482 h 650"/>
                <a:gd name="T34" fmla="*/ 112 w 172"/>
                <a:gd name="T35" fmla="*/ 469 h 650"/>
                <a:gd name="T36" fmla="*/ 57 w 172"/>
                <a:gd name="T37" fmla="*/ 482 h 650"/>
                <a:gd name="T38" fmla="*/ 112 w 172"/>
                <a:gd name="T39" fmla="*/ 428 h 650"/>
                <a:gd name="T40" fmla="*/ 151 w 172"/>
                <a:gd name="T41" fmla="*/ 428 h 650"/>
                <a:gd name="T42" fmla="*/ 19 w 172"/>
                <a:gd name="T43" fmla="*/ 440 h 650"/>
                <a:gd name="T44" fmla="*/ 19 w 172"/>
                <a:gd name="T45" fmla="*/ 428 h 650"/>
                <a:gd name="T46" fmla="*/ 104 w 172"/>
                <a:gd name="T47" fmla="*/ 399 h 650"/>
                <a:gd name="T48" fmla="*/ 112 w 172"/>
                <a:gd name="T49" fmla="*/ 386 h 650"/>
                <a:gd name="T50" fmla="*/ 151 w 172"/>
                <a:gd name="T51" fmla="*/ 386 h 650"/>
                <a:gd name="T52" fmla="*/ 19 w 172"/>
                <a:gd name="T53" fmla="*/ 399 h 650"/>
                <a:gd name="T54" fmla="*/ 19 w 172"/>
                <a:gd name="T55" fmla="*/ 386 h 650"/>
                <a:gd name="T56" fmla="*/ 104 w 172"/>
                <a:gd name="T57" fmla="*/ 357 h 650"/>
                <a:gd name="T58" fmla="*/ 19 w 172"/>
                <a:gd name="T59" fmla="*/ 345 h 650"/>
                <a:gd name="T60" fmla="*/ 57 w 172"/>
                <a:gd name="T61" fmla="*/ 345 h 650"/>
                <a:gd name="T62" fmla="*/ 65 w 172"/>
                <a:gd name="T63" fmla="*/ 316 h 650"/>
                <a:gd name="T64" fmla="*/ 65 w 172"/>
                <a:gd name="T65" fmla="*/ 303 h 650"/>
                <a:gd name="T66" fmla="*/ 151 w 172"/>
                <a:gd name="T67" fmla="*/ 316 h 650"/>
                <a:gd name="T68" fmla="*/ 19 w 172"/>
                <a:gd name="T69" fmla="*/ 303 h 650"/>
                <a:gd name="T70" fmla="*/ 57 w 172"/>
                <a:gd name="T71" fmla="*/ 303 h 650"/>
                <a:gd name="T72" fmla="*/ 65 w 172"/>
                <a:gd name="T73" fmla="*/ 274 h 650"/>
                <a:gd name="T74" fmla="*/ 65 w 172"/>
                <a:gd name="T75" fmla="*/ 262 h 650"/>
                <a:gd name="T76" fmla="*/ 57 w 172"/>
                <a:gd name="T77" fmla="*/ 274 h 650"/>
                <a:gd name="T78" fmla="*/ 65 w 172"/>
                <a:gd name="T79" fmla="*/ 220 h 650"/>
                <a:gd name="T80" fmla="*/ 104 w 172"/>
                <a:gd name="T81" fmla="*/ 220 h 650"/>
                <a:gd name="T82" fmla="*/ 112 w 172"/>
                <a:gd name="T83" fmla="*/ 233 h 650"/>
                <a:gd name="T84" fmla="*/ 112 w 172"/>
                <a:gd name="T85" fmla="*/ 220 h 650"/>
                <a:gd name="T86" fmla="*/ 57 w 172"/>
                <a:gd name="T87" fmla="*/ 233 h 650"/>
                <a:gd name="T88" fmla="*/ 112 w 172"/>
                <a:gd name="T89" fmla="*/ 179 h 650"/>
                <a:gd name="T90" fmla="*/ 151 w 172"/>
                <a:gd name="T91" fmla="*/ 179 h 650"/>
                <a:gd name="T92" fmla="*/ 19 w 172"/>
                <a:gd name="T93" fmla="*/ 191 h 650"/>
                <a:gd name="T94" fmla="*/ 19 w 172"/>
                <a:gd name="T95" fmla="*/ 179 h 650"/>
                <a:gd name="T96" fmla="*/ 104 w 172"/>
                <a:gd name="T97" fmla="*/ 150 h 650"/>
                <a:gd name="T98" fmla="*/ 112 w 172"/>
                <a:gd name="T99" fmla="*/ 137 h 650"/>
                <a:gd name="T100" fmla="*/ 151 w 172"/>
                <a:gd name="T101" fmla="*/ 137 h 650"/>
                <a:gd name="T102" fmla="*/ 19 w 172"/>
                <a:gd name="T103" fmla="*/ 150 h 650"/>
                <a:gd name="T104" fmla="*/ 19 w 172"/>
                <a:gd name="T105" fmla="*/ 137 h 650"/>
                <a:gd name="T106" fmla="*/ 104 w 172"/>
                <a:gd name="T107" fmla="*/ 108 h 650"/>
                <a:gd name="T108" fmla="*/ 112 w 172"/>
                <a:gd name="T109" fmla="*/ 96 h 650"/>
                <a:gd name="T110" fmla="*/ 151 w 172"/>
                <a:gd name="T111" fmla="*/ 9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650">
                  <a:moveTo>
                    <a:pt x="0" y="2"/>
                  </a:moveTo>
                  <a:cubicBezTo>
                    <a:pt x="44" y="17"/>
                    <a:pt x="44" y="17"/>
                    <a:pt x="44" y="17"/>
                  </a:cubicBezTo>
                  <a:cubicBezTo>
                    <a:pt x="44" y="0"/>
                    <a:pt x="44" y="0"/>
                    <a:pt x="44" y="0"/>
                  </a:cubicBezTo>
                  <a:cubicBezTo>
                    <a:pt x="133" y="0"/>
                    <a:pt x="133" y="0"/>
                    <a:pt x="133" y="0"/>
                  </a:cubicBezTo>
                  <a:cubicBezTo>
                    <a:pt x="133" y="49"/>
                    <a:pt x="133" y="49"/>
                    <a:pt x="133" y="49"/>
                  </a:cubicBezTo>
                  <a:cubicBezTo>
                    <a:pt x="172" y="63"/>
                    <a:pt x="172" y="63"/>
                    <a:pt x="172" y="63"/>
                  </a:cubicBezTo>
                  <a:cubicBezTo>
                    <a:pt x="172" y="650"/>
                    <a:pt x="172" y="650"/>
                    <a:pt x="172" y="650"/>
                  </a:cubicBezTo>
                  <a:cubicBezTo>
                    <a:pt x="0" y="650"/>
                    <a:pt x="0" y="650"/>
                    <a:pt x="0" y="650"/>
                  </a:cubicBezTo>
                  <a:cubicBezTo>
                    <a:pt x="0" y="2"/>
                    <a:pt x="0" y="2"/>
                    <a:pt x="0" y="2"/>
                  </a:cubicBezTo>
                  <a:close/>
                  <a:moveTo>
                    <a:pt x="65" y="594"/>
                  </a:moveTo>
                  <a:cubicBezTo>
                    <a:pt x="65" y="606"/>
                    <a:pt x="65" y="606"/>
                    <a:pt x="65" y="606"/>
                  </a:cubicBezTo>
                  <a:cubicBezTo>
                    <a:pt x="104" y="606"/>
                    <a:pt x="104" y="606"/>
                    <a:pt x="104" y="606"/>
                  </a:cubicBezTo>
                  <a:cubicBezTo>
                    <a:pt x="104" y="594"/>
                    <a:pt x="104" y="594"/>
                    <a:pt x="104" y="594"/>
                  </a:cubicBezTo>
                  <a:cubicBezTo>
                    <a:pt x="65" y="594"/>
                    <a:pt x="65" y="594"/>
                    <a:pt x="65" y="594"/>
                  </a:cubicBezTo>
                  <a:close/>
                  <a:moveTo>
                    <a:pt x="112" y="594"/>
                  </a:moveTo>
                  <a:cubicBezTo>
                    <a:pt x="112" y="606"/>
                    <a:pt x="112" y="606"/>
                    <a:pt x="112" y="606"/>
                  </a:cubicBezTo>
                  <a:cubicBezTo>
                    <a:pt x="151" y="606"/>
                    <a:pt x="151" y="606"/>
                    <a:pt x="151" y="606"/>
                  </a:cubicBezTo>
                  <a:cubicBezTo>
                    <a:pt x="151" y="594"/>
                    <a:pt x="151" y="594"/>
                    <a:pt x="151" y="594"/>
                  </a:cubicBezTo>
                  <a:cubicBezTo>
                    <a:pt x="112" y="594"/>
                    <a:pt x="112" y="594"/>
                    <a:pt x="112" y="594"/>
                  </a:cubicBezTo>
                  <a:close/>
                  <a:moveTo>
                    <a:pt x="19" y="594"/>
                  </a:moveTo>
                  <a:cubicBezTo>
                    <a:pt x="19" y="606"/>
                    <a:pt x="19" y="606"/>
                    <a:pt x="19" y="606"/>
                  </a:cubicBezTo>
                  <a:cubicBezTo>
                    <a:pt x="57" y="606"/>
                    <a:pt x="57" y="606"/>
                    <a:pt x="57" y="606"/>
                  </a:cubicBezTo>
                  <a:cubicBezTo>
                    <a:pt x="57" y="594"/>
                    <a:pt x="57" y="594"/>
                    <a:pt x="57" y="594"/>
                  </a:cubicBezTo>
                  <a:cubicBezTo>
                    <a:pt x="19" y="594"/>
                    <a:pt x="19" y="594"/>
                    <a:pt x="19" y="594"/>
                  </a:cubicBezTo>
                  <a:close/>
                  <a:moveTo>
                    <a:pt x="65" y="552"/>
                  </a:moveTo>
                  <a:cubicBezTo>
                    <a:pt x="65" y="556"/>
                    <a:pt x="65" y="560"/>
                    <a:pt x="65" y="565"/>
                  </a:cubicBezTo>
                  <a:cubicBezTo>
                    <a:pt x="78" y="565"/>
                    <a:pt x="91" y="565"/>
                    <a:pt x="104" y="565"/>
                  </a:cubicBezTo>
                  <a:cubicBezTo>
                    <a:pt x="104" y="560"/>
                    <a:pt x="104" y="556"/>
                    <a:pt x="104" y="552"/>
                  </a:cubicBezTo>
                  <a:cubicBezTo>
                    <a:pt x="91" y="552"/>
                    <a:pt x="78" y="552"/>
                    <a:pt x="65" y="552"/>
                  </a:cubicBezTo>
                  <a:close/>
                  <a:moveTo>
                    <a:pt x="112" y="552"/>
                  </a:moveTo>
                  <a:cubicBezTo>
                    <a:pt x="112" y="556"/>
                    <a:pt x="112" y="560"/>
                    <a:pt x="112" y="565"/>
                  </a:cubicBezTo>
                  <a:cubicBezTo>
                    <a:pt x="125" y="565"/>
                    <a:pt x="138" y="565"/>
                    <a:pt x="151" y="565"/>
                  </a:cubicBezTo>
                  <a:cubicBezTo>
                    <a:pt x="151" y="560"/>
                    <a:pt x="151" y="556"/>
                    <a:pt x="151" y="552"/>
                  </a:cubicBezTo>
                  <a:cubicBezTo>
                    <a:pt x="138" y="552"/>
                    <a:pt x="125" y="552"/>
                    <a:pt x="112" y="552"/>
                  </a:cubicBezTo>
                  <a:close/>
                  <a:moveTo>
                    <a:pt x="65" y="511"/>
                  </a:moveTo>
                  <a:cubicBezTo>
                    <a:pt x="65" y="515"/>
                    <a:pt x="65" y="519"/>
                    <a:pt x="65" y="523"/>
                  </a:cubicBezTo>
                  <a:cubicBezTo>
                    <a:pt x="78" y="523"/>
                    <a:pt x="91" y="523"/>
                    <a:pt x="104" y="523"/>
                  </a:cubicBezTo>
                  <a:cubicBezTo>
                    <a:pt x="104" y="519"/>
                    <a:pt x="104" y="515"/>
                    <a:pt x="104" y="511"/>
                  </a:cubicBezTo>
                  <a:cubicBezTo>
                    <a:pt x="91" y="511"/>
                    <a:pt x="78" y="511"/>
                    <a:pt x="65" y="511"/>
                  </a:cubicBezTo>
                  <a:close/>
                  <a:moveTo>
                    <a:pt x="112" y="511"/>
                  </a:moveTo>
                  <a:cubicBezTo>
                    <a:pt x="112" y="515"/>
                    <a:pt x="112" y="519"/>
                    <a:pt x="112" y="523"/>
                  </a:cubicBezTo>
                  <a:cubicBezTo>
                    <a:pt x="125" y="523"/>
                    <a:pt x="138" y="523"/>
                    <a:pt x="151" y="523"/>
                  </a:cubicBezTo>
                  <a:cubicBezTo>
                    <a:pt x="151" y="519"/>
                    <a:pt x="151" y="515"/>
                    <a:pt x="151" y="511"/>
                  </a:cubicBezTo>
                  <a:cubicBezTo>
                    <a:pt x="138" y="511"/>
                    <a:pt x="125" y="511"/>
                    <a:pt x="112" y="511"/>
                  </a:cubicBezTo>
                  <a:close/>
                  <a:moveTo>
                    <a:pt x="65" y="469"/>
                  </a:moveTo>
                  <a:cubicBezTo>
                    <a:pt x="65" y="473"/>
                    <a:pt x="65" y="478"/>
                    <a:pt x="65" y="482"/>
                  </a:cubicBezTo>
                  <a:cubicBezTo>
                    <a:pt x="78" y="482"/>
                    <a:pt x="91" y="482"/>
                    <a:pt x="104" y="482"/>
                  </a:cubicBezTo>
                  <a:cubicBezTo>
                    <a:pt x="104" y="478"/>
                    <a:pt x="104" y="473"/>
                    <a:pt x="104" y="469"/>
                  </a:cubicBezTo>
                  <a:cubicBezTo>
                    <a:pt x="91" y="469"/>
                    <a:pt x="78" y="469"/>
                    <a:pt x="65" y="469"/>
                  </a:cubicBezTo>
                  <a:close/>
                  <a:moveTo>
                    <a:pt x="112" y="469"/>
                  </a:moveTo>
                  <a:cubicBezTo>
                    <a:pt x="112" y="473"/>
                    <a:pt x="112" y="478"/>
                    <a:pt x="112" y="482"/>
                  </a:cubicBezTo>
                  <a:cubicBezTo>
                    <a:pt x="125" y="482"/>
                    <a:pt x="138" y="482"/>
                    <a:pt x="151" y="482"/>
                  </a:cubicBezTo>
                  <a:cubicBezTo>
                    <a:pt x="151" y="478"/>
                    <a:pt x="151" y="473"/>
                    <a:pt x="151" y="469"/>
                  </a:cubicBezTo>
                  <a:cubicBezTo>
                    <a:pt x="138" y="469"/>
                    <a:pt x="125" y="469"/>
                    <a:pt x="112" y="469"/>
                  </a:cubicBezTo>
                  <a:close/>
                  <a:moveTo>
                    <a:pt x="19" y="469"/>
                  </a:moveTo>
                  <a:cubicBezTo>
                    <a:pt x="19" y="473"/>
                    <a:pt x="19" y="478"/>
                    <a:pt x="19" y="482"/>
                  </a:cubicBezTo>
                  <a:cubicBezTo>
                    <a:pt x="31" y="482"/>
                    <a:pt x="44" y="482"/>
                    <a:pt x="57" y="482"/>
                  </a:cubicBezTo>
                  <a:cubicBezTo>
                    <a:pt x="57" y="478"/>
                    <a:pt x="57" y="473"/>
                    <a:pt x="57" y="469"/>
                  </a:cubicBezTo>
                  <a:cubicBezTo>
                    <a:pt x="44" y="469"/>
                    <a:pt x="31" y="469"/>
                    <a:pt x="19" y="469"/>
                  </a:cubicBezTo>
                  <a:close/>
                  <a:moveTo>
                    <a:pt x="112" y="428"/>
                  </a:moveTo>
                  <a:cubicBezTo>
                    <a:pt x="112" y="432"/>
                    <a:pt x="112" y="436"/>
                    <a:pt x="112" y="440"/>
                  </a:cubicBezTo>
                  <a:cubicBezTo>
                    <a:pt x="125" y="440"/>
                    <a:pt x="138" y="440"/>
                    <a:pt x="151" y="440"/>
                  </a:cubicBezTo>
                  <a:cubicBezTo>
                    <a:pt x="151" y="436"/>
                    <a:pt x="151" y="432"/>
                    <a:pt x="151" y="428"/>
                  </a:cubicBezTo>
                  <a:cubicBezTo>
                    <a:pt x="138" y="428"/>
                    <a:pt x="125" y="428"/>
                    <a:pt x="112" y="428"/>
                  </a:cubicBezTo>
                  <a:close/>
                  <a:moveTo>
                    <a:pt x="19" y="428"/>
                  </a:moveTo>
                  <a:cubicBezTo>
                    <a:pt x="19" y="432"/>
                    <a:pt x="19" y="436"/>
                    <a:pt x="19" y="440"/>
                  </a:cubicBezTo>
                  <a:cubicBezTo>
                    <a:pt x="31" y="440"/>
                    <a:pt x="44" y="440"/>
                    <a:pt x="57" y="440"/>
                  </a:cubicBezTo>
                  <a:cubicBezTo>
                    <a:pt x="57" y="436"/>
                    <a:pt x="57" y="432"/>
                    <a:pt x="57" y="428"/>
                  </a:cubicBezTo>
                  <a:cubicBezTo>
                    <a:pt x="44" y="428"/>
                    <a:pt x="31" y="428"/>
                    <a:pt x="19" y="428"/>
                  </a:cubicBezTo>
                  <a:close/>
                  <a:moveTo>
                    <a:pt x="65" y="386"/>
                  </a:moveTo>
                  <a:cubicBezTo>
                    <a:pt x="65" y="390"/>
                    <a:pt x="65" y="395"/>
                    <a:pt x="65" y="399"/>
                  </a:cubicBezTo>
                  <a:cubicBezTo>
                    <a:pt x="78" y="399"/>
                    <a:pt x="91" y="399"/>
                    <a:pt x="104" y="399"/>
                  </a:cubicBezTo>
                  <a:cubicBezTo>
                    <a:pt x="104" y="395"/>
                    <a:pt x="104" y="390"/>
                    <a:pt x="104" y="386"/>
                  </a:cubicBezTo>
                  <a:cubicBezTo>
                    <a:pt x="91" y="386"/>
                    <a:pt x="78" y="386"/>
                    <a:pt x="65" y="386"/>
                  </a:cubicBezTo>
                  <a:close/>
                  <a:moveTo>
                    <a:pt x="112" y="386"/>
                  </a:moveTo>
                  <a:cubicBezTo>
                    <a:pt x="112" y="390"/>
                    <a:pt x="112" y="395"/>
                    <a:pt x="112" y="399"/>
                  </a:cubicBezTo>
                  <a:cubicBezTo>
                    <a:pt x="125" y="399"/>
                    <a:pt x="138" y="399"/>
                    <a:pt x="151" y="399"/>
                  </a:cubicBezTo>
                  <a:cubicBezTo>
                    <a:pt x="151" y="395"/>
                    <a:pt x="151" y="390"/>
                    <a:pt x="151" y="386"/>
                  </a:cubicBezTo>
                  <a:cubicBezTo>
                    <a:pt x="138" y="386"/>
                    <a:pt x="125" y="386"/>
                    <a:pt x="112" y="386"/>
                  </a:cubicBezTo>
                  <a:close/>
                  <a:moveTo>
                    <a:pt x="19" y="386"/>
                  </a:moveTo>
                  <a:cubicBezTo>
                    <a:pt x="19" y="390"/>
                    <a:pt x="19" y="395"/>
                    <a:pt x="19" y="399"/>
                  </a:cubicBezTo>
                  <a:cubicBezTo>
                    <a:pt x="31" y="399"/>
                    <a:pt x="44" y="399"/>
                    <a:pt x="57" y="399"/>
                  </a:cubicBezTo>
                  <a:cubicBezTo>
                    <a:pt x="57" y="395"/>
                    <a:pt x="57" y="390"/>
                    <a:pt x="57" y="386"/>
                  </a:cubicBezTo>
                  <a:cubicBezTo>
                    <a:pt x="44" y="386"/>
                    <a:pt x="31" y="386"/>
                    <a:pt x="19" y="386"/>
                  </a:cubicBezTo>
                  <a:close/>
                  <a:moveTo>
                    <a:pt x="65" y="345"/>
                  </a:moveTo>
                  <a:cubicBezTo>
                    <a:pt x="65" y="349"/>
                    <a:pt x="65" y="353"/>
                    <a:pt x="65" y="357"/>
                  </a:cubicBezTo>
                  <a:cubicBezTo>
                    <a:pt x="78" y="357"/>
                    <a:pt x="91" y="357"/>
                    <a:pt x="104" y="357"/>
                  </a:cubicBezTo>
                  <a:cubicBezTo>
                    <a:pt x="104" y="353"/>
                    <a:pt x="104" y="349"/>
                    <a:pt x="104" y="345"/>
                  </a:cubicBezTo>
                  <a:cubicBezTo>
                    <a:pt x="91" y="345"/>
                    <a:pt x="78" y="345"/>
                    <a:pt x="65" y="345"/>
                  </a:cubicBezTo>
                  <a:close/>
                  <a:moveTo>
                    <a:pt x="19" y="345"/>
                  </a:moveTo>
                  <a:cubicBezTo>
                    <a:pt x="19" y="349"/>
                    <a:pt x="19" y="353"/>
                    <a:pt x="19" y="357"/>
                  </a:cubicBezTo>
                  <a:cubicBezTo>
                    <a:pt x="31" y="357"/>
                    <a:pt x="44" y="357"/>
                    <a:pt x="57" y="357"/>
                  </a:cubicBezTo>
                  <a:cubicBezTo>
                    <a:pt x="57" y="353"/>
                    <a:pt x="57" y="349"/>
                    <a:pt x="57" y="345"/>
                  </a:cubicBezTo>
                  <a:cubicBezTo>
                    <a:pt x="44" y="345"/>
                    <a:pt x="31" y="345"/>
                    <a:pt x="19" y="345"/>
                  </a:cubicBezTo>
                  <a:close/>
                  <a:moveTo>
                    <a:pt x="65" y="303"/>
                  </a:moveTo>
                  <a:cubicBezTo>
                    <a:pt x="65" y="308"/>
                    <a:pt x="65" y="312"/>
                    <a:pt x="65" y="316"/>
                  </a:cubicBezTo>
                  <a:cubicBezTo>
                    <a:pt x="78" y="316"/>
                    <a:pt x="91" y="316"/>
                    <a:pt x="104" y="316"/>
                  </a:cubicBezTo>
                  <a:cubicBezTo>
                    <a:pt x="104" y="312"/>
                    <a:pt x="104" y="308"/>
                    <a:pt x="104" y="303"/>
                  </a:cubicBezTo>
                  <a:cubicBezTo>
                    <a:pt x="91" y="303"/>
                    <a:pt x="78" y="303"/>
                    <a:pt x="65" y="303"/>
                  </a:cubicBezTo>
                  <a:close/>
                  <a:moveTo>
                    <a:pt x="112" y="303"/>
                  </a:moveTo>
                  <a:cubicBezTo>
                    <a:pt x="112" y="308"/>
                    <a:pt x="112" y="312"/>
                    <a:pt x="112" y="316"/>
                  </a:cubicBezTo>
                  <a:cubicBezTo>
                    <a:pt x="125" y="316"/>
                    <a:pt x="138" y="316"/>
                    <a:pt x="151" y="316"/>
                  </a:cubicBezTo>
                  <a:cubicBezTo>
                    <a:pt x="151" y="312"/>
                    <a:pt x="151" y="308"/>
                    <a:pt x="151" y="303"/>
                  </a:cubicBezTo>
                  <a:cubicBezTo>
                    <a:pt x="138" y="303"/>
                    <a:pt x="125" y="303"/>
                    <a:pt x="112" y="303"/>
                  </a:cubicBezTo>
                  <a:close/>
                  <a:moveTo>
                    <a:pt x="19" y="303"/>
                  </a:moveTo>
                  <a:cubicBezTo>
                    <a:pt x="19" y="308"/>
                    <a:pt x="19" y="312"/>
                    <a:pt x="19" y="316"/>
                  </a:cubicBezTo>
                  <a:cubicBezTo>
                    <a:pt x="31" y="316"/>
                    <a:pt x="44" y="316"/>
                    <a:pt x="57" y="316"/>
                  </a:cubicBezTo>
                  <a:cubicBezTo>
                    <a:pt x="57" y="312"/>
                    <a:pt x="57" y="308"/>
                    <a:pt x="57" y="303"/>
                  </a:cubicBezTo>
                  <a:cubicBezTo>
                    <a:pt x="44" y="303"/>
                    <a:pt x="31" y="303"/>
                    <a:pt x="19" y="303"/>
                  </a:cubicBezTo>
                  <a:close/>
                  <a:moveTo>
                    <a:pt x="65" y="262"/>
                  </a:moveTo>
                  <a:cubicBezTo>
                    <a:pt x="65" y="266"/>
                    <a:pt x="65" y="270"/>
                    <a:pt x="65" y="274"/>
                  </a:cubicBezTo>
                  <a:cubicBezTo>
                    <a:pt x="78" y="274"/>
                    <a:pt x="91" y="274"/>
                    <a:pt x="104" y="274"/>
                  </a:cubicBezTo>
                  <a:cubicBezTo>
                    <a:pt x="104" y="270"/>
                    <a:pt x="104" y="266"/>
                    <a:pt x="104" y="262"/>
                  </a:cubicBezTo>
                  <a:cubicBezTo>
                    <a:pt x="91" y="262"/>
                    <a:pt x="78" y="262"/>
                    <a:pt x="65" y="262"/>
                  </a:cubicBezTo>
                  <a:close/>
                  <a:moveTo>
                    <a:pt x="19" y="262"/>
                  </a:moveTo>
                  <a:cubicBezTo>
                    <a:pt x="19" y="266"/>
                    <a:pt x="19" y="270"/>
                    <a:pt x="19" y="274"/>
                  </a:cubicBezTo>
                  <a:cubicBezTo>
                    <a:pt x="31" y="274"/>
                    <a:pt x="44" y="274"/>
                    <a:pt x="57" y="274"/>
                  </a:cubicBezTo>
                  <a:cubicBezTo>
                    <a:pt x="57" y="270"/>
                    <a:pt x="57" y="266"/>
                    <a:pt x="57" y="262"/>
                  </a:cubicBezTo>
                  <a:cubicBezTo>
                    <a:pt x="44" y="262"/>
                    <a:pt x="31" y="262"/>
                    <a:pt x="19" y="262"/>
                  </a:cubicBezTo>
                  <a:close/>
                  <a:moveTo>
                    <a:pt x="65" y="220"/>
                  </a:moveTo>
                  <a:cubicBezTo>
                    <a:pt x="65" y="225"/>
                    <a:pt x="65" y="229"/>
                    <a:pt x="65" y="233"/>
                  </a:cubicBezTo>
                  <a:cubicBezTo>
                    <a:pt x="78" y="233"/>
                    <a:pt x="91" y="233"/>
                    <a:pt x="104" y="233"/>
                  </a:cubicBezTo>
                  <a:cubicBezTo>
                    <a:pt x="104" y="229"/>
                    <a:pt x="104" y="225"/>
                    <a:pt x="104" y="220"/>
                  </a:cubicBezTo>
                  <a:cubicBezTo>
                    <a:pt x="91" y="220"/>
                    <a:pt x="78" y="220"/>
                    <a:pt x="65" y="220"/>
                  </a:cubicBezTo>
                  <a:close/>
                  <a:moveTo>
                    <a:pt x="112" y="220"/>
                  </a:moveTo>
                  <a:cubicBezTo>
                    <a:pt x="112" y="225"/>
                    <a:pt x="112" y="229"/>
                    <a:pt x="112" y="233"/>
                  </a:cubicBezTo>
                  <a:cubicBezTo>
                    <a:pt x="125" y="233"/>
                    <a:pt x="138" y="233"/>
                    <a:pt x="151" y="233"/>
                  </a:cubicBezTo>
                  <a:cubicBezTo>
                    <a:pt x="151" y="229"/>
                    <a:pt x="151" y="225"/>
                    <a:pt x="151" y="220"/>
                  </a:cubicBezTo>
                  <a:cubicBezTo>
                    <a:pt x="138" y="220"/>
                    <a:pt x="125" y="220"/>
                    <a:pt x="112" y="220"/>
                  </a:cubicBezTo>
                  <a:close/>
                  <a:moveTo>
                    <a:pt x="19" y="220"/>
                  </a:moveTo>
                  <a:cubicBezTo>
                    <a:pt x="19" y="225"/>
                    <a:pt x="19" y="229"/>
                    <a:pt x="19" y="233"/>
                  </a:cubicBezTo>
                  <a:cubicBezTo>
                    <a:pt x="31" y="233"/>
                    <a:pt x="44" y="233"/>
                    <a:pt x="57" y="233"/>
                  </a:cubicBezTo>
                  <a:cubicBezTo>
                    <a:pt x="57" y="229"/>
                    <a:pt x="57" y="225"/>
                    <a:pt x="57" y="220"/>
                  </a:cubicBezTo>
                  <a:cubicBezTo>
                    <a:pt x="44" y="220"/>
                    <a:pt x="31" y="220"/>
                    <a:pt x="19" y="220"/>
                  </a:cubicBezTo>
                  <a:close/>
                  <a:moveTo>
                    <a:pt x="112" y="179"/>
                  </a:moveTo>
                  <a:cubicBezTo>
                    <a:pt x="112" y="183"/>
                    <a:pt x="112" y="187"/>
                    <a:pt x="112" y="191"/>
                  </a:cubicBezTo>
                  <a:cubicBezTo>
                    <a:pt x="125" y="191"/>
                    <a:pt x="138" y="191"/>
                    <a:pt x="151" y="191"/>
                  </a:cubicBezTo>
                  <a:cubicBezTo>
                    <a:pt x="151" y="187"/>
                    <a:pt x="151" y="183"/>
                    <a:pt x="151" y="179"/>
                  </a:cubicBezTo>
                  <a:cubicBezTo>
                    <a:pt x="138" y="179"/>
                    <a:pt x="125" y="179"/>
                    <a:pt x="112" y="179"/>
                  </a:cubicBezTo>
                  <a:close/>
                  <a:moveTo>
                    <a:pt x="19" y="179"/>
                  </a:moveTo>
                  <a:cubicBezTo>
                    <a:pt x="19" y="183"/>
                    <a:pt x="19" y="187"/>
                    <a:pt x="19" y="191"/>
                  </a:cubicBezTo>
                  <a:cubicBezTo>
                    <a:pt x="31" y="191"/>
                    <a:pt x="44" y="191"/>
                    <a:pt x="57" y="191"/>
                  </a:cubicBezTo>
                  <a:cubicBezTo>
                    <a:pt x="57" y="187"/>
                    <a:pt x="57" y="183"/>
                    <a:pt x="57" y="179"/>
                  </a:cubicBezTo>
                  <a:cubicBezTo>
                    <a:pt x="44" y="179"/>
                    <a:pt x="31" y="179"/>
                    <a:pt x="19" y="179"/>
                  </a:cubicBezTo>
                  <a:close/>
                  <a:moveTo>
                    <a:pt x="65" y="137"/>
                  </a:moveTo>
                  <a:cubicBezTo>
                    <a:pt x="65" y="142"/>
                    <a:pt x="65" y="146"/>
                    <a:pt x="65" y="150"/>
                  </a:cubicBezTo>
                  <a:cubicBezTo>
                    <a:pt x="78" y="150"/>
                    <a:pt x="91" y="150"/>
                    <a:pt x="104" y="150"/>
                  </a:cubicBezTo>
                  <a:cubicBezTo>
                    <a:pt x="104" y="146"/>
                    <a:pt x="104" y="142"/>
                    <a:pt x="104" y="137"/>
                  </a:cubicBezTo>
                  <a:cubicBezTo>
                    <a:pt x="91" y="137"/>
                    <a:pt x="78" y="137"/>
                    <a:pt x="65" y="137"/>
                  </a:cubicBezTo>
                  <a:close/>
                  <a:moveTo>
                    <a:pt x="112" y="137"/>
                  </a:moveTo>
                  <a:cubicBezTo>
                    <a:pt x="112" y="142"/>
                    <a:pt x="112" y="146"/>
                    <a:pt x="112" y="150"/>
                  </a:cubicBezTo>
                  <a:cubicBezTo>
                    <a:pt x="125" y="150"/>
                    <a:pt x="138" y="150"/>
                    <a:pt x="151" y="150"/>
                  </a:cubicBezTo>
                  <a:cubicBezTo>
                    <a:pt x="151" y="146"/>
                    <a:pt x="151" y="142"/>
                    <a:pt x="151" y="137"/>
                  </a:cubicBezTo>
                  <a:cubicBezTo>
                    <a:pt x="138" y="137"/>
                    <a:pt x="125" y="137"/>
                    <a:pt x="112" y="137"/>
                  </a:cubicBezTo>
                  <a:close/>
                  <a:moveTo>
                    <a:pt x="19" y="137"/>
                  </a:moveTo>
                  <a:cubicBezTo>
                    <a:pt x="19" y="142"/>
                    <a:pt x="19" y="146"/>
                    <a:pt x="19" y="150"/>
                  </a:cubicBezTo>
                  <a:cubicBezTo>
                    <a:pt x="31" y="150"/>
                    <a:pt x="44" y="150"/>
                    <a:pt x="57" y="150"/>
                  </a:cubicBezTo>
                  <a:cubicBezTo>
                    <a:pt x="57" y="146"/>
                    <a:pt x="57" y="142"/>
                    <a:pt x="57" y="137"/>
                  </a:cubicBezTo>
                  <a:cubicBezTo>
                    <a:pt x="44" y="137"/>
                    <a:pt x="31" y="137"/>
                    <a:pt x="19" y="137"/>
                  </a:cubicBezTo>
                  <a:close/>
                  <a:moveTo>
                    <a:pt x="65" y="96"/>
                  </a:moveTo>
                  <a:cubicBezTo>
                    <a:pt x="65" y="108"/>
                    <a:pt x="65" y="108"/>
                    <a:pt x="65" y="108"/>
                  </a:cubicBezTo>
                  <a:cubicBezTo>
                    <a:pt x="104" y="108"/>
                    <a:pt x="104" y="108"/>
                    <a:pt x="104" y="108"/>
                  </a:cubicBezTo>
                  <a:cubicBezTo>
                    <a:pt x="104" y="96"/>
                    <a:pt x="104" y="96"/>
                    <a:pt x="104" y="96"/>
                  </a:cubicBezTo>
                  <a:cubicBezTo>
                    <a:pt x="65" y="96"/>
                    <a:pt x="65" y="96"/>
                    <a:pt x="65" y="96"/>
                  </a:cubicBezTo>
                  <a:close/>
                  <a:moveTo>
                    <a:pt x="112" y="96"/>
                  </a:moveTo>
                  <a:cubicBezTo>
                    <a:pt x="112" y="108"/>
                    <a:pt x="112" y="108"/>
                    <a:pt x="112" y="108"/>
                  </a:cubicBezTo>
                  <a:cubicBezTo>
                    <a:pt x="151" y="108"/>
                    <a:pt x="151" y="108"/>
                    <a:pt x="151" y="108"/>
                  </a:cubicBezTo>
                  <a:cubicBezTo>
                    <a:pt x="151" y="96"/>
                    <a:pt x="151" y="96"/>
                    <a:pt x="151" y="96"/>
                  </a:cubicBezTo>
                  <a:lnTo>
                    <a:pt x="112"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3" name="ïşlïḋè"/>
            <p:cNvSpPr/>
            <p:nvPr/>
          </p:nvSpPr>
          <p:spPr bwMode="auto">
            <a:xfrm>
              <a:off x="3902075" y="3286125"/>
              <a:ext cx="436563" cy="884238"/>
            </a:xfrm>
            <a:custGeom>
              <a:avLst/>
              <a:gdLst>
                <a:gd name="T0" fmla="*/ 0 w 270"/>
                <a:gd name="T1" fmla="*/ 79 h 546"/>
                <a:gd name="T2" fmla="*/ 156 w 270"/>
                <a:gd name="T3" fmla="*/ 24 h 546"/>
                <a:gd name="T4" fmla="*/ 270 w 270"/>
                <a:gd name="T5" fmla="*/ 95 h 546"/>
                <a:gd name="T6" fmla="*/ 93 w 270"/>
                <a:gd name="T7" fmla="*/ 474 h 546"/>
                <a:gd name="T8" fmla="*/ 93 w 270"/>
                <a:gd name="T9" fmla="*/ 145 h 546"/>
                <a:gd name="T10" fmla="*/ 56 w 270"/>
                <a:gd name="T11" fmla="*/ 145 h 546"/>
                <a:gd name="T12" fmla="*/ 129 w 270"/>
                <a:gd name="T13" fmla="*/ 145 h 546"/>
                <a:gd name="T14" fmla="*/ 165 w 270"/>
                <a:gd name="T15" fmla="*/ 145 h 546"/>
                <a:gd name="T16" fmla="*/ 202 w 270"/>
                <a:gd name="T17" fmla="*/ 145 h 546"/>
                <a:gd name="T18" fmla="*/ 238 w 270"/>
                <a:gd name="T19" fmla="*/ 145 h 546"/>
                <a:gd name="T20" fmla="*/ 93 w 270"/>
                <a:gd name="T21" fmla="*/ 181 h 546"/>
                <a:gd name="T22" fmla="*/ 56 w 270"/>
                <a:gd name="T23" fmla="*/ 181 h 546"/>
                <a:gd name="T24" fmla="*/ 129 w 270"/>
                <a:gd name="T25" fmla="*/ 181 h 546"/>
                <a:gd name="T26" fmla="*/ 165 w 270"/>
                <a:gd name="T27" fmla="*/ 181 h 546"/>
                <a:gd name="T28" fmla="*/ 202 w 270"/>
                <a:gd name="T29" fmla="*/ 181 h 546"/>
                <a:gd name="T30" fmla="*/ 238 w 270"/>
                <a:gd name="T31" fmla="*/ 181 h 546"/>
                <a:gd name="T32" fmla="*/ 93 w 270"/>
                <a:gd name="T33" fmla="*/ 218 h 546"/>
                <a:gd name="T34" fmla="*/ 56 w 270"/>
                <a:gd name="T35" fmla="*/ 218 h 546"/>
                <a:gd name="T36" fmla="*/ 129 w 270"/>
                <a:gd name="T37" fmla="*/ 218 h 546"/>
                <a:gd name="T38" fmla="*/ 165 w 270"/>
                <a:gd name="T39" fmla="*/ 218 h 546"/>
                <a:gd name="T40" fmla="*/ 202 w 270"/>
                <a:gd name="T41" fmla="*/ 218 h 546"/>
                <a:gd name="T42" fmla="*/ 238 w 270"/>
                <a:gd name="T43" fmla="*/ 218 h 546"/>
                <a:gd name="T44" fmla="*/ 93 w 270"/>
                <a:gd name="T45" fmla="*/ 255 h 546"/>
                <a:gd name="T46" fmla="*/ 56 w 270"/>
                <a:gd name="T47" fmla="*/ 255 h 546"/>
                <a:gd name="T48" fmla="*/ 129 w 270"/>
                <a:gd name="T49" fmla="*/ 255 h 546"/>
                <a:gd name="T50" fmla="*/ 165 w 270"/>
                <a:gd name="T51" fmla="*/ 255 h 546"/>
                <a:gd name="T52" fmla="*/ 202 w 270"/>
                <a:gd name="T53" fmla="*/ 255 h 546"/>
                <a:gd name="T54" fmla="*/ 238 w 270"/>
                <a:gd name="T55" fmla="*/ 255 h 546"/>
                <a:gd name="T56" fmla="*/ 93 w 270"/>
                <a:gd name="T57" fmla="*/ 291 h 546"/>
                <a:gd name="T58" fmla="*/ 56 w 270"/>
                <a:gd name="T59" fmla="*/ 291 h 546"/>
                <a:gd name="T60" fmla="*/ 129 w 270"/>
                <a:gd name="T61" fmla="*/ 291 h 546"/>
                <a:gd name="T62" fmla="*/ 165 w 270"/>
                <a:gd name="T63" fmla="*/ 291 h 546"/>
                <a:gd name="T64" fmla="*/ 202 w 270"/>
                <a:gd name="T65" fmla="*/ 291 h 546"/>
                <a:gd name="T66" fmla="*/ 238 w 270"/>
                <a:gd name="T67" fmla="*/ 291 h 546"/>
                <a:gd name="T68" fmla="*/ 93 w 270"/>
                <a:gd name="T69" fmla="*/ 328 h 546"/>
                <a:gd name="T70" fmla="*/ 56 w 270"/>
                <a:gd name="T71" fmla="*/ 328 h 546"/>
                <a:gd name="T72" fmla="*/ 129 w 270"/>
                <a:gd name="T73" fmla="*/ 328 h 546"/>
                <a:gd name="T74" fmla="*/ 165 w 270"/>
                <a:gd name="T75" fmla="*/ 328 h 546"/>
                <a:gd name="T76" fmla="*/ 202 w 270"/>
                <a:gd name="T77" fmla="*/ 328 h 546"/>
                <a:gd name="T78" fmla="*/ 238 w 270"/>
                <a:gd name="T79" fmla="*/ 328 h 546"/>
                <a:gd name="T80" fmla="*/ 93 w 270"/>
                <a:gd name="T81" fmla="*/ 364 h 546"/>
                <a:gd name="T82" fmla="*/ 56 w 270"/>
                <a:gd name="T83" fmla="*/ 364 h 546"/>
                <a:gd name="T84" fmla="*/ 129 w 270"/>
                <a:gd name="T85" fmla="*/ 364 h 546"/>
                <a:gd name="T86" fmla="*/ 165 w 270"/>
                <a:gd name="T87" fmla="*/ 364 h 546"/>
                <a:gd name="T88" fmla="*/ 202 w 270"/>
                <a:gd name="T89" fmla="*/ 364 h 546"/>
                <a:gd name="T90" fmla="*/ 238 w 270"/>
                <a:gd name="T91" fmla="*/ 364 h 546"/>
                <a:gd name="T92" fmla="*/ 93 w 270"/>
                <a:gd name="T93" fmla="*/ 401 h 546"/>
                <a:gd name="T94" fmla="*/ 56 w 270"/>
                <a:gd name="T95" fmla="*/ 401 h 546"/>
                <a:gd name="T96" fmla="*/ 129 w 270"/>
                <a:gd name="T97" fmla="*/ 401 h 546"/>
                <a:gd name="T98" fmla="*/ 165 w 270"/>
                <a:gd name="T99" fmla="*/ 401 h 546"/>
                <a:gd name="T100" fmla="*/ 202 w 270"/>
                <a:gd name="T101" fmla="*/ 401 h 546"/>
                <a:gd name="T102" fmla="*/ 238 w 270"/>
                <a:gd name="T103" fmla="*/ 401 h 546"/>
                <a:gd name="T104" fmla="*/ 93 w 270"/>
                <a:gd name="T105" fmla="*/ 438 h 546"/>
                <a:gd name="T106" fmla="*/ 56 w 270"/>
                <a:gd name="T107" fmla="*/ 438 h 546"/>
                <a:gd name="T108" fmla="*/ 129 w 270"/>
                <a:gd name="T109" fmla="*/ 438 h 546"/>
                <a:gd name="T110" fmla="*/ 165 w 270"/>
                <a:gd name="T111" fmla="*/ 438 h 546"/>
                <a:gd name="T112" fmla="*/ 202 w 270"/>
                <a:gd name="T113" fmla="*/ 438 h 546"/>
                <a:gd name="T114" fmla="*/ 238 w 270"/>
                <a:gd name="T115" fmla="*/ 438 h 546"/>
                <a:gd name="T116" fmla="*/ 56 w 270"/>
                <a:gd name="T117" fmla="*/ 474 h 546"/>
                <a:gd name="T118" fmla="*/ 129 w 270"/>
                <a:gd name="T119" fmla="*/ 474 h 546"/>
                <a:gd name="T120" fmla="*/ 165 w 270"/>
                <a:gd name="T121" fmla="*/ 474 h 546"/>
                <a:gd name="T122" fmla="*/ 202 w 270"/>
                <a:gd name="T123" fmla="*/ 474 h 546"/>
                <a:gd name="T124" fmla="*/ 238 w 270"/>
                <a:gd name="T125" fmla="*/ 47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546">
                  <a:moveTo>
                    <a:pt x="266" y="546"/>
                  </a:moveTo>
                  <a:cubicBezTo>
                    <a:pt x="4" y="546"/>
                    <a:pt x="4" y="546"/>
                    <a:pt x="4" y="546"/>
                  </a:cubicBezTo>
                  <a:cubicBezTo>
                    <a:pt x="4" y="95"/>
                    <a:pt x="4" y="95"/>
                    <a:pt x="4" y="95"/>
                  </a:cubicBezTo>
                  <a:cubicBezTo>
                    <a:pt x="0" y="95"/>
                    <a:pt x="0" y="95"/>
                    <a:pt x="0" y="95"/>
                  </a:cubicBezTo>
                  <a:cubicBezTo>
                    <a:pt x="0" y="79"/>
                    <a:pt x="0" y="79"/>
                    <a:pt x="0" y="79"/>
                  </a:cubicBezTo>
                  <a:cubicBezTo>
                    <a:pt x="34" y="79"/>
                    <a:pt x="34" y="79"/>
                    <a:pt x="34" y="79"/>
                  </a:cubicBezTo>
                  <a:cubicBezTo>
                    <a:pt x="34" y="48"/>
                    <a:pt x="34" y="48"/>
                    <a:pt x="34" y="48"/>
                  </a:cubicBezTo>
                  <a:cubicBezTo>
                    <a:pt x="123" y="48"/>
                    <a:pt x="123" y="48"/>
                    <a:pt x="123" y="48"/>
                  </a:cubicBezTo>
                  <a:cubicBezTo>
                    <a:pt x="123" y="24"/>
                    <a:pt x="123" y="24"/>
                    <a:pt x="123" y="24"/>
                  </a:cubicBezTo>
                  <a:cubicBezTo>
                    <a:pt x="156" y="24"/>
                    <a:pt x="156" y="24"/>
                    <a:pt x="156" y="24"/>
                  </a:cubicBezTo>
                  <a:cubicBezTo>
                    <a:pt x="156" y="0"/>
                    <a:pt x="156" y="0"/>
                    <a:pt x="156" y="0"/>
                  </a:cubicBezTo>
                  <a:cubicBezTo>
                    <a:pt x="168" y="0"/>
                    <a:pt x="168" y="0"/>
                    <a:pt x="168" y="0"/>
                  </a:cubicBezTo>
                  <a:cubicBezTo>
                    <a:pt x="168" y="79"/>
                    <a:pt x="168" y="79"/>
                    <a:pt x="168" y="79"/>
                  </a:cubicBezTo>
                  <a:cubicBezTo>
                    <a:pt x="270" y="79"/>
                    <a:pt x="270" y="79"/>
                    <a:pt x="270" y="79"/>
                  </a:cubicBezTo>
                  <a:cubicBezTo>
                    <a:pt x="270" y="95"/>
                    <a:pt x="270" y="95"/>
                    <a:pt x="270" y="95"/>
                  </a:cubicBezTo>
                  <a:cubicBezTo>
                    <a:pt x="266" y="95"/>
                    <a:pt x="266" y="95"/>
                    <a:pt x="266" y="95"/>
                  </a:cubicBezTo>
                  <a:cubicBezTo>
                    <a:pt x="266" y="546"/>
                    <a:pt x="266" y="546"/>
                    <a:pt x="266" y="546"/>
                  </a:cubicBezTo>
                  <a:close/>
                  <a:moveTo>
                    <a:pt x="67" y="453"/>
                  </a:moveTo>
                  <a:cubicBezTo>
                    <a:pt x="67" y="460"/>
                    <a:pt x="67" y="467"/>
                    <a:pt x="67" y="474"/>
                  </a:cubicBezTo>
                  <a:cubicBezTo>
                    <a:pt x="75" y="474"/>
                    <a:pt x="84" y="474"/>
                    <a:pt x="93" y="474"/>
                  </a:cubicBezTo>
                  <a:cubicBezTo>
                    <a:pt x="93" y="467"/>
                    <a:pt x="93" y="460"/>
                    <a:pt x="93" y="453"/>
                  </a:cubicBezTo>
                  <a:cubicBezTo>
                    <a:pt x="84" y="453"/>
                    <a:pt x="75" y="453"/>
                    <a:pt x="67" y="453"/>
                  </a:cubicBezTo>
                  <a:close/>
                  <a:moveTo>
                    <a:pt x="67" y="124"/>
                  </a:moveTo>
                  <a:cubicBezTo>
                    <a:pt x="67" y="131"/>
                    <a:pt x="67" y="138"/>
                    <a:pt x="67" y="145"/>
                  </a:cubicBezTo>
                  <a:cubicBezTo>
                    <a:pt x="75" y="145"/>
                    <a:pt x="84" y="145"/>
                    <a:pt x="93" y="145"/>
                  </a:cubicBezTo>
                  <a:cubicBezTo>
                    <a:pt x="93" y="138"/>
                    <a:pt x="93" y="131"/>
                    <a:pt x="93" y="124"/>
                  </a:cubicBezTo>
                  <a:cubicBezTo>
                    <a:pt x="84" y="124"/>
                    <a:pt x="75" y="124"/>
                    <a:pt x="67" y="124"/>
                  </a:cubicBezTo>
                  <a:close/>
                  <a:moveTo>
                    <a:pt x="31" y="124"/>
                  </a:moveTo>
                  <a:cubicBezTo>
                    <a:pt x="31" y="145"/>
                    <a:pt x="31" y="145"/>
                    <a:pt x="31" y="145"/>
                  </a:cubicBezTo>
                  <a:cubicBezTo>
                    <a:pt x="56" y="145"/>
                    <a:pt x="56" y="145"/>
                    <a:pt x="56" y="145"/>
                  </a:cubicBezTo>
                  <a:cubicBezTo>
                    <a:pt x="56" y="124"/>
                    <a:pt x="56" y="124"/>
                    <a:pt x="56" y="124"/>
                  </a:cubicBezTo>
                  <a:cubicBezTo>
                    <a:pt x="31" y="124"/>
                    <a:pt x="31" y="124"/>
                    <a:pt x="31" y="124"/>
                  </a:cubicBezTo>
                  <a:close/>
                  <a:moveTo>
                    <a:pt x="103" y="124"/>
                  </a:moveTo>
                  <a:cubicBezTo>
                    <a:pt x="103" y="131"/>
                    <a:pt x="103" y="138"/>
                    <a:pt x="103" y="145"/>
                  </a:cubicBezTo>
                  <a:cubicBezTo>
                    <a:pt x="112" y="145"/>
                    <a:pt x="120" y="145"/>
                    <a:pt x="129" y="145"/>
                  </a:cubicBezTo>
                  <a:cubicBezTo>
                    <a:pt x="129" y="138"/>
                    <a:pt x="129" y="131"/>
                    <a:pt x="129" y="124"/>
                  </a:cubicBezTo>
                  <a:cubicBezTo>
                    <a:pt x="120" y="124"/>
                    <a:pt x="112" y="124"/>
                    <a:pt x="103" y="124"/>
                  </a:cubicBezTo>
                  <a:close/>
                  <a:moveTo>
                    <a:pt x="140" y="124"/>
                  </a:moveTo>
                  <a:cubicBezTo>
                    <a:pt x="140" y="131"/>
                    <a:pt x="140" y="138"/>
                    <a:pt x="140" y="145"/>
                  </a:cubicBezTo>
                  <a:cubicBezTo>
                    <a:pt x="148" y="145"/>
                    <a:pt x="157" y="145"/>
                    <a:pt x="165" y="145"/>
                  </a:cubicBezTo>
                  <a:cubicBezTo>
                    <a:pt x="165" y="138"/>
                    <a:pt x="165" y="131"/>
                    <a:pt x="165" y="124"/>
                  </a:cubicBezTo>
                  <a:cubicBezTo>
                    <a:pt x="157" y="124"/>
                    <a:pt x="148" y="124"/>
                    <a:pt x="140" y="124"/>
                  </a:cubicBezTo>
                  <a:close/>
                  <a:moveTo>
                    <a:pt x="176" y="124"/>
                  </a:moveTo>
                  <a:cubicBezTo>
                    <a:pt x="176" y="131"/>
                    <a:pt x="176" y="138"/>
                    <a:pt x="176" y="145"/>
                  </a:cubicBezTo>
                  <a:cubicBezTo>
                    <a:pt x="184" y="145"/>
                    <a:pt x="193" y="145"/>
                    <a:pt x="202" y="145"/>
                  </a:cubicBezTo>
                  <a:cubicBezTo>
                    <a:pt x="202" y="138"/>
                    <a:pt x="202" y="131"/>
                    <a:pt x="202" y="124"/>
                  </a:cubicBezTo>
                  <a:cubicBezTo>
                    <a:pt x="193" y="124"/>
                    <a:pt x="184" y="124"/>
                    <a:pt x="176" y="124"/>
                  </a:cubicBezTo>
                  <a:close/>
                  <a:moveTo>
                    <a:pt x="212" y="124"/>
                  </a:moveTo>
                  <a:cubicBezTo>
                    <a:pt x="212" y="145"/>
                    <a:pt x="212" y="145"/>
                    <a:pt x="212" y="145"/>
                  </a:cubicBezTo>
                  <a:cubicBezTo>
                    <a:pt x="238" y="145"/>
                    <a:pt x="238" y="145"/>
                    <a:pt x="238" y="145"/>
                  </a:cubicBezTo>
                  <a:cubicBezTo>
                    <a:pt x="238" y="124"/>
                    <a:pt x="238" y="124"/>
                    <a:pt x="238" y="124"/>
                  </a:cubicBezTo>
                  <a:cubicBezTo>
                    <a:pt x="212" y="124"/>
                    <a:pt x="212" y="124"/>
                    <a:pt x="212" y="124"/>
                  </a:cubicBezTo>
                  <a:close/>
                  <a:moveTo>
                    <a:pt x="67" y="160"/>
                  </a:moveTo>
                  <a:cubicBezTo>
                    <a:pt x="67" y="167"/>
                    <a:pt x="67" y="174"/>
                    <a:pt x="67" y="181"/>
                  </a:cubicBezTo>
                  <a:cubicBezTo>
                    <a:pt x="75" y="181"/>
                    <a:pt x="84" y="181"/>
                    <a:pt x="93" y="181"/>
                  </a:cubicBezTo>
                  <a:cubicBezTo>
                    <a:pt x="93" y="174"/>
                    <a:pt x="93" y="167"/>
                    <a:pt x="93" y="160"/>
                  </a:cubicBezTo>
                  <a:cubicBezTo>
                    <a:pt x="84" y="160"/>
                    <a:pt x="75" y="160"/>
                    <a:pt x="67" y="160"/>
                  </a:cubicBezTo>
                  <a:close/>
                  <a:moveTo>
                    <a:pt x="31" y="160"/>
                  </a:moveTo>
                  <a:cubicBezTo>
                    <a:pt x="31" y="167"/>
                    <a:pt x="31" y="174"/>
                    <a:pt x="31" y="181"/>
                  </a:cubicBezTo>
                  <a:cubicBezTo>
                    <a:pt x="39" y="181"/>
                    <a:pt x="48" y="181"/>
                    <a:pt x="56" y="181"/>
                  </a:cubicBezTo>
                  <a:cubicBezTo>
                    <a:pt x="56" y="174"/>
                    <a:pt x="56" y="167"/>
                    <a:pt x="56" y="160"/>
                  </a:cubicBezTo>
                  <a:cubicBezTo>
                    <a:pt x="48" y="160"/>
                    <a:pt x="39" y="160"/>
                    <a:pt x="31" y="160"/>
                  </a:cubicBezTo>
                  <a:close/>
                  <a:moveTo>
                    <a:pt x="103" y="160"/>
                  </a:moveTo>
                  <a:cubicBezTo>
                    <a:pt x="103" y="167"/>
                    <a:pt x="103" y="174"/>
                    <a:pt x="103" y="181"/>
                  </a:cubicBezTo>
                  <a:cubicBezTo>
                    <a:pt x="112" y="181"/>
                    <a:pt x="120" y="181"/>
                    <a:pt x="129" y="181"/>
                  </a:cubicBezTo>
                  <a:cubicBezTo>
                    <a:pt x="129" y="174"/>
                    <a:pt x="129" y="167"/>
                    <a:pt x="129" y="160"/>
                  </a:cubicBezTo>
                  <a:cubicBezTo>
                    <a:pt x="120" y="160"/>
                    <a:pt x="112" y="160"/>
                    <a:pt x="103" y="160"/>
                  </a:cubicBezTo>
                  <a:close/>
                  <a:moveTo>
                    <a:pt x="140" y="160"/>
                  </a:moveTo>
                  <a:cubicBezTo>
                    <a:pt x="140" y="167"/>
                    <a:pt x="140" y="174"/>
                    <a:pt x="140" y="181"/>
                  </a:cubicBezTo>
                  <a:cubicBezTo>
                    <a:pt x="148" y="181"/>
                    <a:pt x="157" y="181"/>
                    <a:pt x="165" y="181"/>
                  </a:cubicBezTo>
                  <a:cubicBezTo>
                    <a:pt x="165" y="174"/>
                    <a:pt x="165" y="167"/>
                    <a:pt x="165" y="160"/>
                  </a:cubicBezTo>
                  <a:cubicBezTo>
                    <a:pt x="157" y="160"/>
                    <a:pt x="148" y="160"/>
                    <a:pt x="140" y="160"/>
                  </a:cubicBezTo>
                  <a:close/>
                  <a:moveTo>
                    <a:pt x="176" y="160"/>
                  </a:moveTo>
                  <a:cubicBezTo>
                    <a:pt x="176" y="167"/>
                    <a:pt x="176" y="174"/>
                    <a:pt x="176" y="181"/>
                  </a:cubicBezTo>
                  <a:cubicBezTo>
                    <a:pt x="184" y="181"/>
                    <a:pt x="193" y="181"/>
                    <a:pt x="202" y="181"/>
                  </a:cubicBezTo>
                  <a:cubicBezTo>
                    <a:pt x="202" y="174"/>
                    <a:pt x="202" y="167"/>
                    <a:pt x="202" y="160"/>
                  </a:cubicBezTo>
                  <a:cubicBezTo>
                    <a:pt x="193" y="160"/>
                    <a:pt x="184" y="160"/>
                    <a:pt x="176" y="160"/>
                  </a:cubicBezTo>
                  <a:close/>
                  <a:moveTo>
                    <a:pt x="212" y="160"/>
                  </a:moveTo>
                  <a:cubicBezTo>
                    <a:pt x="212" y="167"/>
                    <a:pt x="212" y="174"/>
                    <a:pt x="212" y="181"/>
                  </a:cubicBezTo>
                  <a:cubicBezTo>
                    <a:pt x="221" y="181"/>
                    <a:pt x="229" y="181"/>
                    <a:pt x="238" y="181"/>
                  </a:cubicBezTo>
                  <a:cubicBezTo>
                    <a:pt x="238" y="174"/>
                    <a:pt x="238" y="167"/>
                    <a:pt x="238" y="160"/>
                  </a:cubicBezTo>
                  <a:cubicBezTo>
                    <a:pt x="229" y="160"/>
                    <a:pt x="221" y="160"/>
                    <a:pt x="212" y="160"/>
                  </a:cubicBezTo>
                  <a:close/>
                  <a:moveTo>
                    <a:pt x="67" y="197"/>
                  </a:moveTo>
                  <a:cubicBezTo>
                    <a:pt x="67" y="204"/>
                    <a:pt x="67" y="211"/>
                    <a:pt x="67" y="218"/>
                  </a:cubicBezTo>
                  <a:cubicBezTo>
                    <a:pt x="75" y="218"/>
                    <a:pt x="84" y="218"/>
                    <a:pt x="93" y="218"/>
                  </a:cubicBezTo>
                  <a:cubicBezTo>
                    <a:pt x="93" y="211"/>
                    <a:pt x="93" y="204"/>
                    <a:pt x="93" y="197"/>
                  </a:cubicBezTo>
                  <a:cubicBezTo>
                    <a:pt x="84" y="197"/>
                    <a:pt x="75" y="197"/>
                    <a:pt x="67" y="197"/>
                  </a:cubicBezTo>
                  <a:close/>
                  <a:moveTo>
                    <a:pt x="31" y="197"/>
                  </a:moveTo>
                  <a:cubicBezTo>
                    <a:pt x="31" y="204"/>
                    <a:pt x="31" y="211"/>
                    <a:pt x="31" y="218"/>
                  </a:cubicBezTo>
                  <a:cubicBezTo>
                    <a:pt x="39" y="218"/>
                    <a:pt x="48" y="218"/>
                    <a:pt x="56" y="218"/>
                  </a:cubicBezTo>
                  <a:cubicBezTo>
                    <a:pt x="56" y="211"/>
                    <a:pt x="56" y="204"/>
                    <a:pt x="56" y="197"/>
                  </a:cubicBezTo>
                  <a:cubicBezTo>
                    <a:pt x="48" y="197"/>
                    <a:pt x="39" y="197"/>
                    <a:pt x="31" y="197"/>
                  </a:cubicBezTo>
                  <a:close/>
                  <a:moveTo>
                    <a:pt x="103" y="197"/>
                  </a:moveTo>
                  <a:cubicBezTo>
                    <a:pt x="103" y="204"/>
                    <a:pt x="103" y="211"/>
                    <a:pt x="103" y="218"/>
                  </a:cubicBezTo>
                  <a:cubicBezTo>
                    <a:pt x="112" y="218"/>
                    <a:pt x="120" y="218"/>
                    <a:pt x="129" y="218"/>
                  </a:cubicBezTo>
                  <a:cubicBezTo>
                    <a:pt x="129" y="211"/>
                    <a:pt x="129" y="204"/>
                    <a:pt x="129" y="197"/>
                  </a:cubicBezTo>
                  <a:cubicBezTo>
                    <a:pt x="120" y="197"/>
                    <a:pt x="112" y="197"/>
                    <a:pt x="103" y="197"/>
                  </a:cubicBezTo>
                  <a:close/>
                  <a:moveTo>
                    <a:pt x="140" y="197"/>
                  </a:moveTo>
                  <a:cubicBezTo>
                    <a:pt x="140" y="204"/>
                    <a:pt x="140" y="211"/>
                    <a:pt x="140" y="218"/>
                  </a:cubicBezTo>
                  <a:cubicBezTo>
                    <a:pt x="148" y="218"/>
                    <a:pt x="157" y="218"/>
                    <a:pt x="165" y="218"/>
                  </a:cubicBezTo>
                  <a:cubicBezTo>
                    <a:pt x="165" y="211"/>
                    <a:pt x="165" y="204"/>
                    <a:pt x="165" y="197"/>
                  </a:cubicBezTo>
                  <a:cubicBezTo>
                    <a:pt x="157" y="197"/>
                    <a:pt x="148" y="197"/>
                    <a:pt x="140" y="197"/>
                  </a:cubicBezTo>
                  <a:close/>
                  <a:moveTo>
                    <a:pt x="176" y="197"/>
                  </a:moveTo>
                  <a:cubicBezTo>
                    <a:pt x="176" y="204"/>
                    <a:pt x="176" y="211"/>
                    <a:pt x="176" y="218"/>
                  </a:cubicBezTo>
                  <a:cubicBezTo>
                    <a:pt x="184" y="218"/>
                    <a:pt x="193" y="218"/>
                    <a:pt x="202" y="218"/>
                  </a:cubicBezTo>
                  <a:cubicBezTo>
                    <a:pt x="202" y="211"/>
                    <a:pt x="202" y="204"/>
                    <a:pt x="202" y="197"/>
                  </a:cubicBezTo>
                  <a:cubicBezTo>
                    <a:pt x="193" y="197"/>
                    <a:pt x="184" y="197"/>
                    <a:pt x="176" y="197"/>
                  </a:cubicBezTo>
                  <a:close/>
                  <a:moveTo>
                    <a:pt x="212" y="197"/>
                  </a:moveTo>
                  <a:cubicBezTo>
                    <a:pt x="212" y="204"/>
                    <a:pt x="212" y="211"/>
                    <a:pt x="212" y="218"/>
                  </a:cubicBezTo>
                  <a:cubicBezTo>
                    <a:pt x="221" y="218"/>
                    <a:pt x="229" y="218"/>
                    <a:pt x="238" y="218"/>
                  </a:cubicBezTo>
                  <a:cubicBezTo>
                    <a:pt x="238" y="211"/>
                    <a:pt x="238" y="204"/>
                    <a:pt x="238" y="197"/>
                  </a:cubicBezTo>
                  <a:cubicBezTo>
                    <a:pt x="229" y="197"/>
                    <a:pt x="221" y="197"/>
                    <a:pt x="212" y="197"/>
                  </a:cubicBezTo>
                  <a:close/>
                  <a:moveTo>
                    <a:pt x="67" y="233"/>
                  </a:moveTo>
                  <a:cubicBezTo>
                    <a:pt x="67" y="240"/>
                    <a:pt x="67" y="247"/>
                    <a:pt x="67" y="255"/>
                  </a:cubicBezTo>
                  <a:cubicBezTo>
                    <a:pt x="75" y="255"/>
                    <a:pt x="84" y="255"/>
                    <a:pt x="93" y="255"/>
                  </a:cubicBezTo>
                  <a:cubicBezTo>
                    <a:pt x="93" y="247"/>
                    <a:pt x="93" y="240"/>
                    <a:pt x="93" y="233"/>
                  </a:cubicBezTo>
                  <a:cubicBezTo>
                    <a:pt x="84" y="233"/>
                    <a:pt x="75" y="233"/>
                    <a:pt x="67" y="233"/>
                  </a:cubicBezTo>
                  <a:close/>
                  <a:moveTo>
                    <a:pt x="31" y="233"/>
                  </a:moveTo>
                  <a:cubicBezTo>
                    <a:pt x="31" y="240"/>
                    <a:pt x="31" y="247"/>
                    <a:pt x="31" y="255"/>
                  </a:cubicBezTo>
                  <a:cubicBezTo>
                    <a:pt x="39" y="255"/>
                    <a:pt x="48" y="255"/>
                    <a:pt x="56" y="255"/>
                  </a:cubicBezTo>
                  <a:cubicBezTo>
                    <a:pt x="56" y="247"/>
                    <a:pt x="56" y="240"/>
                    <a:pt x="56" y="233"/>
                  </a:cubicBezTo>
                  <a:cubicBezTo>
                    <a:pt x="48" y="233"/>
                    <a:pt x="39" y="233"/>
                    <a:pt x="31" y="233"/>
                  </a:cubicBezTo>
                  <a:close/>
                  <a:moveTo>
                    <a:pt x="103" y="233"/>
                  </a:moveTo>
                  <a:cubicBezTo>
                    <a:pt x="103" y="240"/>
                    <a:pt x="103" y="247"/>
                    <a:pt x="103" y="255"/>
                  </a:cubicBezTo>
                  <a:cubicBezTo>
                    <a:pt x="112" y="255"/>
                    <a:pt x="120" y="255"/>
                    <a:pt x="129" y="255"/>
                  </a:cubicBezTo>
                  <a:cubicBezTo>
                    <a:pt x="129" y="247"/>
                    <a:pt x="129" y="240"/>
                    <a:pt x="129" y="233"/>
                  </a:cubicBezTo>
                  <a:cubicBezTo>
                    <a:pt x="120" y="233"/>
                    <a:pt x="112" y="233"/>
                    <a:pt x="103" y="233"/>
                  </a:cubicBezTo>
                  <a:close/>
                  <a:moveTo>
                    <a:pt x="140" y="233"/>
                  </a:moveTo>
                  <a:cubicBezTo>
                    <a:pt x="140" y="240"/>
                    <a:pt x="140" y="247"/>
                    <a:pt x="140" y="255"/>
                  </a:cubicBezTo>
                  <a:cubicBezTo>
                    <a:pt x="148" y="255"/>
                    <a:pt x="157" y="255"/>
                    <a:pt x="165" y="255"/>
                  </a:cubicBezTo>
                  <a:cubicBezTo>
                    <a:pt x="165" y="247"/>
                    <a:pt x="165" y="240"/>
                    <a:pt x="165" y="233"/>
                  </a:cubicBezTo>
                  <a:cubicBezTo>
                    <a:pt x="157" y="233"/>
                    <a:pt x="148" y="233"/>
                    <a:pt x="140" y="233"/>
                  </a:cubicBezTo>
                  <a:close/>
                  <a:moveTo>
                    <a:pt x="176" y="233"/>
                  </a:moveTo>
                  <a:cubicBezTo>
                    <a:pt x="176" y="240"/>
                    <a:pt x="176" y="247"/>
                    <a:pt x="176" y="255"/>
                  </a:cubicBezTo>
                  <a:cubicBezTo>
                    <a:pt x="184" y="255"/>
                    <a:pt x="193" y="255"/>
                    <a:pt x="202" y="255"/>
                  </a:cubicBezTo>
                  <a:cubicBezTo>
                    <a:pt x="202" y="247"/>
                    <a:pt x="202" y="240"/>
                    <a:pt x="202" y="233"/>
                  </a:cubicBezTo>
                  <a:cubicBezTo>
                    <a:pt x="193" y="233"/>
                    <a:pt x="184" y="233"/>
                    <a:pt x="176" y="233"/>
                  </a:cubicBezTo>
                  <a:close/>
                  <a:moveTo>
                    <a:pt x="212" y="233"/>
                  </a:moveTo>
                  <a:cubicBezTo>
                    <a:pt x="212" y="240"/>
                    <a:pt x="212" y="247"/>
                    <a:pt x="212" y="255"/>
                  </a:cubicBezTo>
                  <a:cubicBezTo>
                    <a:pt x="221" y="255"/>
                    <a:pt x="229" y="255"/>
                    <a:pt x="238" y="255"/>
                  </a:cubicBezTo>
                  <a:cubicBezTo>
                    <a:pt x="238" y="247"/>
                    <a:pt x="238" y="240"/>
                    <a:pt x="238" y="233"/>
                  </a:cubicBezTo>
                  <a:cubicBezTo>
                    <a:pt x="229" y="233"/>
                    <a:pt x="221" y="233"/>
                    <a:pt x="212" y="233"/>
                  </a:cubicBezTo>
                  <a:close/>
                  <a:moveTo>
                    <a:pt x="67" y="270"/>
                  </a:moveTo>
                  <a:cubicBezTo>
                    <a:pt x="67" y="277"/>
                    <a:pt x="67" y="284"/>
                    <a:pt x="67" y="291"/>
                  </a:cubicBezTo>
                  <a:cubicBezTo>
                    <a:pt x="75" y="291"/>
                    <a:pt x="84" y="291"/>
                    <a:pt x="93" y="291"/>
                  </a:cubicBezTo>
                  <a:cubicBezTo>
                    <a:pt x="93" y="284"/>
                    <a:pt x="93" y="277"/>
                    <a:pt x="93" y="270"/>
                  </a:cubicBezTo>
                  <a:cubicBezTo>
                    <a:pt x="84" y="270"/>
                    <a:pt x="75" y="270"/>
                    <a:pt x="67" y="270"/>
                  </a:cubicBezTo>
                  <a:close/>
                  <a:moveTo>
                    <a:pt x="31" y="270"/>
                  </a:moveTo>
                  <a:cubicBezTo>
                    <a:pt x="31" y="277"/>
                    <a:pt x="31" y="284"/>
                    <a:pt x="31" y="291"/>
                  </a:cubicBezTo>
                  <a:cubicBezTo>
                    <a:pt x="39" y="291"/>
                    <a:pt x="48" y="291"/>
                    <a:pt x="56" y="291"/>
                  </a:cubicBezTo>
                  <a:cubicBezTo>
                    <a:pt x="56" y="284"/>
                    <a:pt x="56" y="277"/>
                    <a:pt x="56" y="270"/>
                  </a:cubicBezTo>
                  <a:cubicBezTo>
                    <a:pt x="48" y="270"/>
                    <a:pt x="39" y="270"/>
                    <a:pt x="31" y="270"/>
                  </a:cubicBezTo>
                  <a:close/>
                  <a:moveTo>
                    <a:pt x="103" y="270"/>
                  </a:moveTo>
                  <a:cubicBezTo>
                    <a:pt x="103" y="277"/>
                    <a:pt x="103" y="284"/>
                    <a:pt x="103" y="291"/>
                  </a:cubicBezTo>
                  <a:cubicBezTo>
                    <a:pt x="112" y="291"/>
                    <a:pt x="120" y="291"/>
                    <a:pt x="129" y="291"/>
                  </a:cubicBezTo>
                  <a:cubicBezTo>
                    <a:pt x="129" y="284"/>
                    <a:pt x="129" y="277"/>
                    <a:pt x="129" y="270"/>
                  </a:cubicBezTo>
                  <a:cubicBezTo>
                    <a:pt x="120" y="270"/>
                    <a:pt x="112" y="270"/>
                    <a:pt x="103" y="270"/>
                  </a:cubicBezTo>
                  <a:close/>
                  <a:moveTo>
                    <a:pt x="140" y="270"/>
                  </a:moveTo>
                  <a:cubicBezTo>
                    <a:pt x="140" y="277"/>
                    <a:pt x="140" y="284"/>
                    <a:pt x="140" y="291"/>
                  </a:cubicBezTo>
                  <a:cubicBezTo>
                    <a:pt x="148" y="291"/>
                    <a:pt x="157" y="291"/>
                    <a:pt x="165" y="291"/>
                  </a:cubicBezTo>
                  <a:cubicBezTo>
                    <a:pt x="165" y="284"/>
                    <a:pt x="165" y="277"/>
                    <a:pt x="165" y="270"/>
                  </a:cubicBezTo>
                  <a:cubicBezTo>
                    <a:pt x="157" y="270"/>
                    <a:pt x="148" y="270"/>
                    <a:pt x="140" y="270"/>
                  </a:cubicBezTo>
                  <a:close/>
                  <a:moveTo>
                    <a:pt x="176" y="270"/>
                  </a:moveTo>
                  <a:cubicBezTo>
                    <a:pt x="176" y="277"/>
                    <a:pt x="176" y="284"/>
                    <a:pt x="176" y="291"/>
                  </a:cubicBezTo>
                  <a:cubicBezTo>
                    <a:pt x="184" y="291"/>
                    <a:pt x="193" y="291"/>
                    <a:pt x="202" y="291"/>
                  </a:cubicBezTo>
                  <a:cubicBezTo>
                    <a:pt x="202" y="284"/>
                    <a:pt x="202" y="277"/>
                    <a:pt x="202" y="270"/>
                  </a:cubicBezTo>
                  <a:cubicBezTo>
                    <a:pt x="193" y="270"/>
                    <a:pt x="184" y="270"/>
                    <a:pt x="176" y="270"/>
                  </a:cubicBezTo>
                  <a:close/>
                  <a:moveTo>
                    <a:pt x="212" y="270"/>
                  </a:moveTo>
                  <a:cubicBezTo>
                    <a:pt x="212" y="277"/>
                    <a:pt x="212" y="284"/>
                    <a:pt x="212" y="291"/>
                  </a:cubicBezTo>
                  <a:cubicBezTo>
                    <a:pt x="221" y="291"/>
                    <a:pt x="229" y="291"/>
                    <a:pt x="238" y="291"/>
                  </a:cubicBezTo>
                  <a:cubicBezTo>
                    <a:pt x="238" y="284"/>
                    <a:pt x="238" y="277"/>
                    <a:pt x="238" y="270"/>
                  </a:cubicBezTo>
                  <a:cubicBezTo>
                    <a:pt x="229" y="270"/>
                    <a:pt x="221" y="270"/>
                    <a:pt x="212" y="270"/>
                  </a:cubicBezTo>
                  <a:close/>
                  <a:moveTo>
                    <a:pt x="67" y="307"/>
                  </a:moveTo>
                  <a:cubicBezTo>
                    <a:pt x="67" y="314"/>
                    <a:pt x="67" y="321"/>
                    <a:pt x="67" y="328"/>
                  </a:cubicBezTo>
                  <a:cubicBezTo>
                    <a:pt x="75" y="328"/>
                    <a:pt x="84" y="328"/>
                    <a:pt x="93" y="328"/>
                  </a:cubicBezTo>
                  <a:cubicBezTo>
                    <a:pt x="93" y="321"/>
                    <a:pt x="93" y="314"/>
                    <a:pt x="93" y="307"/>
                  </a:cubicBezTo>
                  <a:cubicBezTo>
                    <a:pt x="84" y="307"/>
                    <a:pt x="75" y="307"/>
                    <a:pt x="67" y="307"/>
                  </a:cubicBezTo>
                  <a:close/>
                  <a:moveTo>
                    <a:pt x="31" y="307"/>
                  </a:moveTo>
                  <a:cubicBezTo>
                    <a:pt x="31" y="314"/>
                    <a:pt x="31" y="321"/>
                    <a:pt x="31" y="328"/>
                  </a:cubicBezTo>
                  <a:cubicBezTo>
                    <a:pt x="39" y="328"/>
                    <a:pt x="48" y="328"/>
                    <a:pt x="56" y="328"/>
                  </a:cubicBezTo>
                  <a:cubicBezTo>
                    <a:pt x="56" y="321"/>
                    <a:pt x="56" y="314"/>
                    <a:pt x="56" y="307"/>
                  </a:cubicBezTo>
                  <a:cubicBezTo>
                    <a:pt x="48" y="307"/>
                    <a:pt x="39" y="307"/>
                    <a:pt x="31" y="307"/>
                  </a:cubicBezTo>
                  <a:close/>
                  <a:moveTo>
                    <a:pt x="103" y="307"/>
                  </a:moveTo>
                  <a:cubicBezTo>
                    <a:pt x="103" y="314"/>
                    <a:pt x="103" y="321"/>
                    <a:pt x="103" y="328"/>
                  </a:cubicBezTo>
                  <a:cubicBezTo>
                    <a:pt x="112" y="328"/>
                    <a:pt x="120" y="328"/>
                    <a:pt x="129" y="328"/>
                  </a:cubicBezTo>
                  <a:cubicBezTo>
                    <a:pt x="129" y="321"/>
                    <a:pt x="129" y="314"/>
                    <a:pt x="129" y="307"/>
                  </a:cubicBezTo>
                  <a:cubicBezTo>
                    <a:pt x="120" y="307"/>
                    <a:pt x="112" y="307"/>
                    <a:pt x="103" y="307"/>
                  </a:cubicBezTo>
                  <a:close/>
                  <a:moveTo>
                    <a:pt x="140" y="307"/>
                  </a:moveTo>
                  <a:cubicBezTo>
                    <a:pt x="140" y="314"/>
                    <a:pt x="140" y="321"/>
                    <a:pt x="140" y="328"/>
                  </a:cubicBezTo>
                  <a:cubicBezTo>
                    <a:pt x="148" y="328"/>
                    <a:pt x="157" y="328"/>
                    <a:pt x="165" y="328"/>
                  </a:cubicBezTo>
                  <a:cubicBezTo>
                    <a:pt x="165" y="321"/>
                    <a:pt x="165" y="314"/>
                    <a:pt x="165" y="307"/>
                  </a:cubicBezTo>
                  <a:cubicBezTo>
                    <a:pt x="157" y="307"/>
                    <a:pt x="148" y="307"/>
                    <a:pt x="140" y="307"/>
                  </a:cubicBezTo>
                  <a:close/>
                  <a:moveTo>
                    <a:pt x="176" y="307"/>
                  </a:moveTo>
                  <a:cubicBezTo>
                    <a:pt x="176" y="314"/>
                    <a:pt x="176" y="321"/>
                    <a:pt x="176" y="328"/>
                  </a:cubicBezTo>
                  <a:cubicBezTo>
                    <a:pt x="184" y="328"/>
                    <a:pt x="193" y="328"/>
                    <a:pt x="202" y="328"/>
                  </a:cubicBezTo>
                  <a:cubicBezTo>
                    <a:pt x="202" y="321"/>
                    <a:pt x="202" y="314"/>
                    <a:pt x="202" y="307"/>
                  </a:cubicBezTo>
                  <a:cubicBezTo>
                    <a:pt x="193" y="307"/>
                    <a:pt x="184" y="307"/>
                    <a:pt x="176" y="307"/>
                  </a:cubicBezTo>
                  <a:close/>
                  <a:moveTo>
                    <a:pt x="212" y="307"/>
                  </a:moveTo>
                  <a:cubicBezTo>
                    <a:pt x="212" y="314"/>
                    <a:pt x="212" y="321"/>
                    <a:pt x="212" y="328"/>
                  </a:cubicBezTo>
                  <a:cubicBezTo>
                    <a:pt x="221" y="328"/>
                    <a:pt x="229" y="328"/>
                    <a:pt x="238" y="328"/>
                  </a:cubicBezTo>
                  <a:cubicBezTo>
                    <a:pt x="238" y="321"/>
                    <a:pt x="238" y="314"/>
                    <a:pt x="238" y="307"/>
                  </a:cubicBezTo>
                  <a:cubicBezTo>
                    <a:pt x="229" y="307"/>
                    <a:pt x="221" y="307"/>
                    <a:pt x="212" y="307"/>
                  </a:cubicBezTo>
                  <a:close/>
                  <a:moveTo>
                    <a:pt x="67" y="343"/>
                  </a:moveTo>
                  <a:cubicBezTo>
                    <a:pt x="67" y="350"/>
                    <a:pt x="67" y="357"/>
                    <a:pt x="67" y="364"/>
                  </a:cubicBezTo>
                  <a:cubicBezTo>
                    <a:pt x="75" y="364"/>
                    <a:pt x="84" y="364"/>
                    <a:pt x="93" y="364"/>
                  </a:cubicBezTo>
                  <a:cubicBezTo>
                    <a:pt x="93" y="357"/>
                    <a:pt x="93" y="350"/>
                    <a:pt x="93" y="343"/>
                  </a:cubicBezTo>
                  <a:cubicBezTo>
                    <a:pt x="84" y="343"/>
                    <a:pt x="75" y="343"/>
                    <a:pt x="67" y="343"/>
                  </a:cubicBezTo>
                  <a:close/>
                  <a:moveTo>
                    <a:pt x="31" y="343"/>
                  </a:moveTo>
                  <a:cubicBezTo>
                    <a:pt x="31" y="350"/>
                    <a:pt x="31" y="357"/>
                    <a:pt x="31" y="364"/>
                  </a:cubicBezTo>
                  <a:cubicBezTo>
                    <a:pt x="39" y="364"/>
                    <a:pt x="48" y="364"/>
                    <a:pt x="56" y="364"/>
                  </a:cubicBezTo>
                  <a:cubicBezTo>
                    <a:pt x="56" y="357"/>
                    <a:pt x="56" y="350"/>
                    <a:pt x="56" y="343"/>
                  </a:cubicBezTo>
                  <a:cubicBezTo>
                    <a:pt x="48" y="343"/>
                    <a:pt x="39" y="343"/>
                    <a:pt x="31" y="343"/>
                  </a:cubicBezTo>
                  <a:close/>
                  <a:moveTo>
                    <a:pt x="103" y="343"/>
                  </a:moveTo>
                  <a:cubicBezTo>
                    <a:pt x="103" y="350"/>
                    <a:pt x="103" y="357"/>
                    <a:pt x="103" y="364"/>
                  </a:cubicBezTo>
                  <a:cubicBezTo>
                    <a:pt x="112" y="364"/>
                    <a:pt x="120" y="364"/>
                    <a:pt x="129" y="364"/>
                  </a:cubicBezTo>
                  <a:cubicBezTo>
                    <a:pt x="129" y="357"/>
                    <a:pt x="129" y="350"/>
                    <a:pt x="129" y="343"/>
                  </a:cubicBezTo>
                  <a:cubicBezTo>
                    <a:pt x="120" y="343"/>
                    <a:pt x="112" y="343"/>
                    <a:pt x="103" y="343"/>
                  </a:cubicBezTo>
                  <a:close/>
                  <a:moveTo>
                    <a:pt x="140" y="343"/>
                  </a:moveTo>
                  <a:cubicBezTo>
                    <a:pt x="140" y="350"/>
                    <a:pt x="140" y="357"/>
                    <a:pt x="140" y="364"/>
                  </a:cubicBezTo>
                  <a:cubicBezTo>
                    <a:pt x="148" y="364"/>
                    <a:pt x="157" y="364"/>
                    <a:pt x="165" y="364"/>
                  </a:cubicBezTo>
                  <a:cubicBezTo>
                    <a:pt x="165" y="357"/>
                    <a:pt x="165" y="350"/>
                    <a:pt x="165" y="343"/>
                  </a:cubicBezTo>
                  <a:cubicBezTo>
                    <a:pt x="157" y="343"/>
                    <a:pt x="148" y="343"/>
                    <a:pt x="140" y="343"/>
                  </a:cubicBezTo>
                  <a:close/>
                  <a:moveTo>
                    <a:pt x="176" y="343"/>
                  </a:moveTo>
                  <a:cubicBezTo>
                    <a:pt x="176" y="350"/>
                    <a:pt x="176" y="357"/>
                    <a:pt x="176" y="364"/>
                  </a:cubicBezTo>
                  <a:cubicBezTo>
                    <a:pt x="184" y="364"/>
                    <a:pt x="193" y="364"/>
                    <a:pt x="202" y="364"/>
                  </a:cubicBezTo>
                  <a:cubicBezTo>
                    <a:pt x="202" y="357"/>
                    <a:pt x="202" y="350"/>
                    <a:pt x="202" y="343"/>
                  </a:cubicBezTo>
                  <a:cubicBezTo>
                    <a:pt x="193" y="343"/>
                    <a:pt x="184" y="343"/>
                    <a:pt x="176" y="343"/>
                  </a:cubicBezTo>
                  <a:close/>
                  <a:moveTo>
                    <a:pt x="212" y="343"/>
                  </a:moveTo>
                  <a:cubicBezTo>
                    <a:pt x="212" y="350"/>
                    <a:pt x="212" y="357"/>
                    <a:pt x="212" y="364"/>
                  </a:cubicBezTo>
                  <a:cubicBezTo>
                    <a:pt x="221" y="364"/>
                    <a:pt x="229" y="364"/>
                    <a:pt x="238" y="364"/>
                  </a:cubicBezTo>
                  <a:cubicBezTo>
                    <a:pt x="238" y="357"/>
                    <a:pt x="238" y="350"/>
                    <a:pt x="238" y="343"/>
                  </a:cubicBezTo>
                  <a:cubicBezTo>
                    <a:pt x="229" y="343"/>
                    <a:pt x="221" y="343"/>
                    <a:pt x="212" y="343"/>
                  </a:cubicBezTo>
                  <a:close/>
                  <a:moveTo>
                    <a:pt x="67" y="380"/>
                  </a:moveTo>
                  <a:cubicBezTo>
                    <a:pt x="67" y="387"/>
                    <a:pt x="67" y="394"/>
                    <a:pt x="67" y="401"/>
                  </a:cubicBezTo>
                  <a:cubicBezTo>
                    <a:pt x="75" y="401"/>
                    <a:pt x="84" y="401"/>
                    <a:pt x="93" y="401"/>
                  </a:cubicBezTo>
                  <a:cubicBezTo>
                    <a:pt x="93" y="394"/>
                    <a:pt x="93" y="387"/>
                    <a:pt x="93" y="380"/>
                  </a:cubicBezTo>
                  <a:cubicBezTo>
                    <a:pt x="84" y="380"/>
                    <a:pt x="75" y="380"/>
                    <a:pt x="67" y="380"/>
                  </a:cubicBezTo>
                  <a:close/>
                  <a:moveTo>
                    <a:pt x="31" y="380"/>
                  </a:moveTo>
                  <a:cubicBezTo>
                    <a:pt x="31" y="387"/>
                    <a:pt x="31" y="394"/>
                    <a:pt x="31" y="401"/>
                  </a:cubicBezTo>
                  <a:cubicBezTo>
                    <a:pt x="39" y="401"/>
                    <a:pt x="48" y="401"/>
                    <a:pt x="56" y="401"/>
                  </a:cubicBezTo>
                  <a:cubicBezTo>
                    <a:pt x="56" y="394"/>
                    <a:pt x="56" y="387"/>
                    <a:pt x="56" y="380"/>
                  </a:cubicBezTo>
                  <a:cubicBezTo>
                    <a:pt x="48" y="380"/>
                    <a:pt x="39" y="380"/>
                    <a:pt x="31" y="380"/>
                  </a:cubicBezTo>
                  <a:close/>
                  <a:moveTo>
                    <a:pt x="103" y="380"/>
                  </a:moveTo>
                  <a:cubicBezTo>
                    <a:pt x="103" y="387"/>
                    <a:pt x="103" y="394"/>
                    <a:pt x="103" y="401"/>
                  </a:cubicBezTo>
                  <a:cubicBezTo>
                    <a:pt x="112" y="401"/>
                    <a:pt x="120" y="401"/>
                    <a:pt x="129" y="401"/>
                  </a:cubicBezTo>
                  <a:cubicBezTo>
                    <a:pt x="129" y="394"/>
                    <a:pt x="129" y="387"/>
                    <a:pt x="129" y="380"/>
                  </a:cubicBezTo>
                  <a:cubicBezTo>
                    <a:pt x="120" y="380"/>
                    <a:pt x="112" y="380"/>
                    <a:pt x="103" y="380"/>
                  </a:cubicBezTo>
                  <a:close/>
                  <a:moveTo>
                    <a:pt x="140" y="380"/>
                  </a:moveTo>
                  <a:cubicBezTo>
                    <a:pt x="140" y="387"/>
                    <a:pt x="140" y="394"/>
                    <a:pt x="140" y="401"/>
                  </a:cubicBezTo>
                  <a:cubicBezTo>
                    <a:pt x="148" y="401"/>
                    <a:pt x="157" y="401"/>
                    <a:pt x="165" y="401"/>
                  </a:cubicBezTo>
                  <a:cubicBezTo>
                    <a:pt x="165" y="394"/>
                    <a:pt x="165" y="387"/>
                    <a:pt x="165" y="380"/>
                  </a:cubicBezTo>
                  <a:cubicBezTo>
                    <a:pt x="157" y="380"/>
                    <a:pt x="148" y="380"/>
                    <a:pt x="140" y="380"/>
                  </a:cubicBezTo>
                  <a:close/>
                  <a:moveTo>
                    <a:pt x="176" y="380"/>
                  </a:moveTo>
                  <a:cubicBezTo>
                    <a:pt x="176" y="387"/>
                    <a:pt x="176" y="394"/>
                    <a:pt x="176" y="401"/>
                  </a:cubicBezTo>
                  <a:cubicBezTo>
                    <a:pt x="184" y="401"/>
                    <a:pt x="193" y="401"/>
                    <a:pt x="202" y="401"/>
                  </a:cubicBezTo>
                  <a:cubicBezTo>
                    <a:pt x="202" y="394"/>
                    <a:pt x="202" y="387"/>
                    <a:pt x="202" y="380"/>
                  </a:cubicBezTo>
                  <a:cubicBezTo>
                    <a:pt x="193" y="380"/>
                    <a:pt x="184" y="380"/>
                    <a:pt x="176" y="380"/>
                  </a:cubicBezTo>
                  <a:close/>
                  <a:moveTo>
                    <a:pt x="212" y="380"/>
                  </a:moveTo>
                  <a:cubicBezTo>
                    <a:pt x="212" y="387"/>
                    <a:pt x="212" y="394"/>
                    <a:pt x="212" y="401"/>
                  </a:cubicBezTo>
                  <a:cubicBezTo>
                    <a:pt x="221" y="401"/>
                    <a:pt x="229" y="401"/>
                    <a:pt x="238" y="401"/>
                  </a:cubicBezTo>
                  <a:cubicBezTo>
                    <a:pt x="238" y="394"/>
                    <a:pt x="238" y="387"/>
                    <a:pt x="238" y="380"/>
                  </a:cubicBezTo>
                  <a:cubicBezTo>
                    <a:pt x="229" y="380"/>
                    <a:pt x="221" y="380"/>
                    <a:pt x="212" y="380"/>
                  </a:cubicBezTo>
                  <a:close/>
                  <a:moveTo>
                    <a:pt x="67" y="416"/>
                  </a:moveTo>
                  <a:cubicBezTo>
                    <a:pt x="67" y="423"/>
                    <a:pt x="67" y="430"/>
                    <a:pt x="67" y="438"/>
                  </a:cubicBezTo>
                  <a:cubicBezTo>
                    <a:pt x="75" y="438"/>
                    <a:pt x="84" y="438"/>
                    <a:pt x="93" y="438"/>
                  </a:cubicBezTo>
                  <a:cubicBezTo>
                    <a:pt x="93" y="430"/>
                    <a:pt x="93" y="423"/>
                    <a:pt x="93" y="416"/>
                  </a:cubicBezTo>
                  <a:cubicBezTo>
                    <a:pt x="84" y="416"/>
                    <a:pt x="75" y="416"/>
                    <a:pt x="67" y="416"/>
                  </a:cubicBezTo>
                  <a:close/>
                  <a:moveTo>
                    <a:pt x="31" y="416"/>
                  </a:moveTo>
                  <a:cubicBezTo>
                    <a:pt x="31" y="423"/>
                    <a:pt x="31" y="430"/>
                    <a:pt x="31" y="438"/>
                  </a:cubicBezTo>
                  <a:cubicBezTo>
                    <a:pt x="39" y="438"/>
                    <a:pt x="48" y="438"/>
                    <a:pt x="56" y="438"/>
                  </a:cubicBezTo>
                  <a:cubicBezTo>
                    <a:pt x="56" y="430"/>
                    <a:pt x="56" y="423"/>
                    <a:pt x="56" y="416"/>
                  </a:cubicBezTo>
                  <a:cubicBezTo>
                    <a:pt x="48" y="416"/>
                    <a:pt x="39" y="416"/>
                    <a:pt x="31" y="416"/>
                  </a:cubicBezTo>
                  <a:close/>
                  <a:moveTo>
                    <a:pt x="103" y="416"/>
                  </a:moveTo>
                  <a:cubicBezTo>
                    <a:pt x="103" y="423"/>
                    <a:pt x="103" y="430"/>
                    <a:pt x="103" y="438"/>
                  </a:cubicBezTo>
                  <a:cubicBezTo>
                    <a:pt x="112" y="438"/>
                    <a:pt x="120" y="438"/>
                    <a:pt x="129" y="438"/>
                  </a:cubicBezTo>
                  <a:cubicBezTo>
                    <a:pt x="129" y="430"/>
                    <a:pt x="129" y="423"/>
                    <a:pt x="129" y="416"/>
                  </a:cubicBezTo>
                  <a:cubicBezTo>
                    <a:pt x="120" y="416"/>
                    <a:pt x="112" y="416"/>
                    <a:pt x="103" y="416"/>
                  </a:cubicBezTo>
                  <a:close/>
                  <a:moveTo>
                    <a:pt x="140" y="416"/>
                  </a:moveTo>
                  <a:cubicBezTo>
                    <a:pt x="140" y="423"/>
                    <a:pt x="140" y="430"/>
                    <a:pt x="140" y="438"/>
                  </a:cubicBezTo>
                  <a:cubicBezTo>
                    <a:pt x="148" y="438"/>
                    <a:pt x="157" y="438"/>
                    <a:pt x="165" y="438"/>
                  </a:cubicBezTo>
                  <a:cubicBezTo>
                    <a:pt x="165" y="430"/>
                    <a:pt x="165" y="423"/>
                    <a:pt x="165" y="416"/>
                  </a:cubicBezTo>
                  <a:cubicBezTo>
                    <a:pt x="157" y="416"/>
                    <a:pt x="148" y="416"/>
                    <a:pt x="140" y="416"/>
                  </a:cubicBezTo>
                  <a:close/>
                  <a:moveTo>
                    <a:pt x="176" y="416"/>
                  </a:moveTo>
                  <a:cubicBezTo>
                    <a:pt x="176" y="423"/>
                    <a:pt x="176" y="430"/>
                    <a:pt x="176" y="438"/>
                  </a:cubicBezTo>
                  <a:cubicBezTo>
                    <a:pt x="184" y="438"/>
                    <a:pt x="193" y="438"/>
                    <a:pt x="202" y="438"/>
                  </a:cubicBezTo>
                  <a:cubicBezTo>
                    <a:pt x="202" y="430"/>
                    <a:pt x="202" y="423"/>
                    <a:pt x="202" y="416"/>
                  </a:cubicBezTo>
                  <a:cubicBezTo>
                    <a:pt x="193" y="416"/>
                    <a:pt x="184" y="416"/>
                    <a:pt x="176" y="416"/>
                  </a:cubicBezTo>
                  <a:close/>
                  <a:moveTo>
                    <a:pt x="212" y="416"/>
                  </a:moveTo>
                  <a:cubicBezTo>
                    <a:pt x="212" y="423"/>
                    <a:pt x="212" y="430"/>
                    <a:pt x="212" y="438"/>
                  </a:cubicBezTo>
                  <a:cubicBezTo>
                    <a:pt x="221" y="438"/>
                    <a:pt x="229" y="438"/>
                    <a:pt x="238" y="438"/>
                  </a:cubicBezTo>
                  <a:cubicBezTo>
                    <a:pt x="238" y="430"/>
                    <a:pt x="238" y="423"/>
                    <a:pt x="238" y="416"/>
                  </a:cubicBezTo>
                  <a:cubicBezTo>
                    <a:pt x="229" y="416"/>
                    <a:pt x="221" y="416"/>
                    <a:pt x="212" y="416"/>
                  </a:cubicBezTo>
                  <a:close/>
                  <a:moveTo>
                    <a:pt x="31" y="453"/>
                  </a:moveTo>
                  <a:cubicBezTo>
                    <a:pt x="31" y="474"/>
                    <a:pt x="31" y="474"/>
                    <a:pt x="31" y="474"/>
                  </a:cubicBezTo>
                  <a:cubicBezTo>
                    <a:pt x="56" y="474"/>
                    <a:pt x="56" y="474"/>
                    <a:pt x="56" y="474"/>
                  </a:cubicBezTo>
                  <a:cubicBezTo>
                    <a:pt x="56" y="453"/>
                    <a:pt x="56" y="453"/>
                    <a:pt x="56" y="453"/>
                  </a:cubicBezTo>
                  <a:cubicBezTo>
                    <a:pt x="31" y="453"/>
                    <a:pt x="31" y="453"/>
                    <a:pt x="31" y="453"/>
                  </a:cubicBezTo>
                  <a:close/>
                  <a:moveTo>
                    <a:pt x="103" y="453"/>
                  </a:moveTo>
                  <a:cubicBezTo>
                    <a:pt x="103" y="460"/>
                    <a:pt x="103" y="467"/>
                    <a:pt x="103" y="474"/>
                  </a:cubicBezTo>
                  <a:cubicBezTo>
                    <a:pt x="112" y="474"/>
                    <a:pt x="120" y="474"/>
                    <a:pt x="129" y="474"/>
                  </a:cubicBezTo>
                  <a:cubicBezTo>
                    <a:pt x="129" y="467"/>
                    <a:pt x="129" y="460"/>
                    <a:pt x="129" y="453"/>
                  </a:cubicBezTo>
                  <a:cubicBezTo>
                    <a:pt x="120" y="453"/>
                    <a:pt x="112" y="453"/>
                    <a:pt x="103" y="453"/>
                  </a:cubicBezTo>
                  <a:close/>
                  <a:moveTo>
                    <a:pt x="140" y="453"/>
                  </a:moveTo>
                  <a:cubicBezTo>
                    <a:pt x="140" y="460"/>
                    <a:pt x="140" y="467"/>
                    <a:pt x="140" y="474"/>
                  </a:cubicBezTo>
                  <a:cubicBezTo>
                    <a:pt x="148" y="474"/>
                    <a:pt x="157" y="474"/>
                    <a:pt x="165" y="474"/>
                  </a:cubicBezTo>
                  <a:cubicBezTo>
                    <a:pt x="165" y="467"/>
                    <a:pt x="165" y="460"/>
                    <a:pt x="165" y="453"/>
                  </a:cubicBezTo>
                  <a:cubicBezTo>
                    <a:pt x="157" y="453"/>
                    <a:pt x="148" y="453"/>
                    <a:pt x="140" y="453"/>
                  </a:cubicBezTo>
                  <a:close/>
                  <a:moveTo>
                    <a:pt x="176" y="453"/>
                  </a:moveTo>
                  <a:cubicBezTo>
                    <a:pt x="176" y="460"/>
                    <a:pt x="176" y="467"/>
                    <a:pt x="176" y="474"/>
                  </a:cubicBezTo>
                  <a:cubicBezTo>
                    <a:pt x="184" y="474"/>
                    <a:pt x="193" y="474"/>
                    <a:pt x="202" y="474"/>
                  </a:cubicBezTo>
                  <a:cubicBezTo>
                    <a:pt x="202" y="467"/>
                    <a:pt x="202" y="460"/>
                    <a:pt x="202" y="453"/>
                  </a:cubicBezTo>
                  <a:cubicBezTo>
                    <a:pt x="193" y="453"/>
                    <a:pt x="184" y="453"/>
                    <a:pt x="176" y="453"/>
                  </a:cubicBezTo>
                  <a:close/>
                  <a:moveTo>
                    <a:pt x="212" y="453"/>
                  </a:moveTo>
                  <a:cubicBezTo>
                    <a:pt x="212" y="474"/>
                    <a:pt x="212" y="474"/>
                    <a:pt x="212" y="474"/>
                  </a:cubicBezTo>
                  <a:cubicBezTo>
                    <a:pt x="238" y="474"/>
                    <a:pt x="238" y="474"/>
                    <a:pt x="238" y="474"/>
                  </a:cubicBezTo>
                  <a:cubicBezTo>
                    <a:pt x="238" y="453"/>
                    <a:pt x="238" y="453"/>
                    <a:pt x="238" y="453"/>
                  </a:cubicBezTo>
                  <a:lnTo>
                    <a:pt x="212"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cxnSp>
        <p:nvCxnSpPr>
          <p:cNvPr id="6" name="直接连接符 5"/>
          <p:cNvCxnSpPr/>
          <p:nvPr/>
        </p:nvCxnSpPr>
        <p:spPr>
          <a:xfrm flipH="1">
            <a:off x="1114213" y="2133600"/>
            <a:ext cx="0" cy="374400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 name="íŝḻiďè"/>
          <p:cNvGrpSpPr/>
          <p:nvPr/>
        </p:nvGrpSpPr>
        <p:grpSpPr>
          <a:xfrm>
            <a:off x="837353" y="1579880"/>
            <a:ext cx="553720" cy="553720"/>
            <a:chOff x="1329477" y="1531357"/>
            <a:chExt cx="553644" cy="553644"/>
          </a:xfrm>
        </p:grpSpPr>
        <p:sp>
          <p:nvSpPr>
            <p:cNvPr id="38" name="íŝ1ïḓe"/>
            <p:cNvSpPr/>
            <p:nvPr/>
          </p:nvSpPr>
          <p:spPr>
            <a:xfrm>
              <a:off x="1329477" y="1531357"/>
              <a:ext cx="553644" cy="5536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7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39" name="îşļiḋe"/>
            <p:cNvSpPr/>
            <p:nvPr/>
          </p:nvSpPr>
          <p:spPr bwMode="auto">
            <a:xfrm>
              <a:off x="1467983" y="1685957"/>
              <a:ext cx="276632" cy="244443"/>
            </a:xfrm>
            <a:custGeom>
              <a:avLst/>
              <a:gdLst>
                <a:gd name="connsiteX0" fmla="*/ 494452 w 603405"/>
                <a:gd name="connsiteY0" fmla="*/ 356003 h 533193"/>
                <a:gd name="connsiteX1" fmla="*/ 585270 w 603405"/>
                <a:gd name="connsiteY1" fmla="*/ 356003 h 533193"/>
                <a:gd name="connsiteX2" fmla="*/ 601782 w 603405"/>
                <a:gd name="connsiteY2" fmla="*/ 372480 h 533193"/>
                <a:gd name="connsiteX3" fmla="*/ 585270 w 603405"/>
                <a:gd name="connsiteY3" fmla="*/ 388957 h 533193"/>
                <a:gd name="connsiteX4" fmla="*/ 494452 w 603405"/>
                <a:gd name="connsiteY4" fmla="*/ 388957 h 533193"/>
                <a:gd name="connsiteX5" fmla="*/ 367511 w 603405"/>
                <a:gd name="connsiteY5" fmla="*/ 244227 h 533193"/>
                <a:gd name="connsiteX6" fmla="*/ 443780 w 603405"/>
                <a:gd name="connsiteY6" fmla="*/ 244227 h 533193"/>
                <a:gd name="connsiteX7" fmla="*/ 477411 w 603405"/>
                <a:gd name="connsiteY7" fmla="*/ 277633 h 533193"/>
                <a:gd name="connsiteX8" fmla="*/ 477861 w 603405"/>
                <a:gd name="connsiteY8" fmla="*/ 381744 h 533193"/>
                <a:gd name="connsiteX9" fmla="*/ 463748 w 603405"/>
                <a:gd name="connsiteY9" fmla="*/ 395975 h 533193"/>
                <a:gd name="connsiteX10" fmla="*/ 449486 w 603405"/>
                <a:gd name="connsiteY10" fmla="*/ 381894 h 533193"/>
                <a:gd name="connsiteX11" fmla="*/ 449035 w 603405"/>
                <a:gd name="connsiteY11" fmla="*/ 277782 h 533193"/>
                <a:gd name="connsiteX12" fmla="*/ 446033 w 603405"/>
                <a:gd name="connsiteY12" fmla="*/ 274786 h 533193"/>
                <a:gd name="connsiteX13" fmla="*/ 443030 w 603405"/>
                <a:gd name="connsiteY13" fmla="*/ 277782 h 533193"/>
                <a:gd name="connsiteX14" fmla="*/ 443330 w 603405"/>
                <a:gd name="connsiteY14" fmla="*/ 516116 h 533193"/>
                <a:gd name="connsiteX15" fmla="*/ 426215 w 603405"/>
                <a:gd name="connsiteY15" fmla="*/ 533193 h 533193"/>
                <a:gd name="connsiteX16" fmla="*/ 409249 w 603405"/>
                <a:gd name="connsiteY16" fmla="*/ 516116 h 533193"/>
                <a:gd name="connsiteX17" fmla="*/ 409249 w 603405"/>
                <a:gd name="connsiteY17" fmla="*/ 380096 h 533193"/>
                <a:gd name="connsiteX18" fmla="*/ 401893 w 603405"/>
                <a:gd name="connsiteY18" fmla="*/ 380096 h 533193"/>
                <a:gd name="connsiteX19" fmla="*/ 401893 w 603405"/>
                <a:gd name="connsiteY19" fmla="*/ 516116 h 533193"/>
                <a:gd name="connsiteX20" fmla="*/ 384778 w 603405"/>
                <a:gd name="connsiteY20" fmla="*/ 533193 h 533193"/>
                <a:gd name="connsiteX21" fmla="*/ 367812 w 603405"/>
                <a:gd name="connsiteY21" fmla="*/ 516116 h 533193"/>
                <a:gd name="connsiteX22" fmla="*/ 367812 w 603405"/>
                <a:gd name="connsiteY22" fmla="*/ 380096 h 533193"/>
                <a:gd name="connsiteX23" fmla="*/ 367812 w 603405"/>
                <a:gd name="connsiteY23" fmla="*/ 277782 h 533193"/>
                <a:gd name="connsiteX24" fmla="*/ 364959 w 603405"/>
                <a:gd name="connsiteY24" fmla="*/ 274936 h 533193"/>
                <a:gd name="connsiteX25" fmla="*/ 362257 w 603405"/>
                <a:gd name="connsiteY25" fmla="*/ 277782 h 533193"/>
                <a:gd name="connsiteX26" fmla="*/ 361656 w 603405"/>
                <a:gd name="connsiteY26" fmla="*/ 381894 h 533193"/>
                <a:gd name="connsiteX27" fmla="*/ 347544 w 603405"/>
                <a:gd name="connsiteY27" fmla="*/ 395975 h 533193"/>
                <a:gd name="connsiteX28" fmla="*/ 347393 w 603405"/>
                <a:gd name="connsiteY28" fmla="*/ 395975 h 533193"/>
                <a:gd name="connsiteX29" fmla="*/ 333281 w 603405"/>
                <a:gd name="connsiteY29" fmla="*/ 381744 h 533193"/>
                <a:gd name="connsiteX30" fmla="*/ 333881 w 603405"/>
                <a:gd name="connsiteY30" fmla="*/ 277633 h 533193"/>
                <a:gd name="connsiteX31" fmla="*/ 367511 w 603405"/>
                <a:gd name="connsiteY31" fmla="*/ 244227 h 533193"/>
                <a:gd name="connsiteX32" fmla="*/ 201525 w 603405"/>
                <a:gd name="connsiteY32" fmla="*/ 244227 h 533193"/>
                <a:gd name="connsiteX33" fmla="*/ 277906 w 603405"/>
                <a:gd name="connsiteY33" fmla="*/ 244227 h 533193"/>
                <a:gd name="connsiteX34" fmla="*/ 311520 w 603405"/>
                <a:gd name="connsiteY34" fmla="*/ 277633 h 533193"/>
                <a:gd name="connsiteX35" fmla="*/ 311970 w 603405"/>
                <a:gd name="connsiteY35" fmla="*/ 381744 h 533193"/>
                <a:gd name="connsiteX36" fmla="*/ 297864 w 603405"/>
                <a:gd name="connsiteY36" fmla="*/ 395975 h 533193"/>
                <a:gd name="connsiteX37" fmla="*/ 297714 w 603405"/>
                <a:gd name="connsiteY37" fmla="*/ 395975 h 533193"/>
                <a:gd name="connsiteX38" fmla="*/ 283608 w 603405"/>
                <a:gd name="connsiteY38" fmla="*/ 381894 h 533193"/>
                <a:gd name="connsiteX39" fmla="*/ 283008 w 603405"/>
                <a:gd name="connsiteY39" fmla="*/ 277782 h 533193"/>
                <a:gd name="connsiteX40" fmla="*/ 280007 w 603405"/>
                <a:gd name="connsiteY40" fmla="*/ 274786 h 533193"/>
                <a:gd name="connsiteX41" fmla="*/ 277156 w 603405"/>
                <a:gd name="connsiteY41" fmla="*/ 277782 h 533193"/>
                <a:gd name="connsiteX42" fmla="*/ 277456 w 603405"/>
                <a:gd name="connsiteY42" fmla="*/ 516116 h 533193"/>
                <a:gd name="connsiteX43" fmla="*/ 260349 w 603405"/>
                <a:gd name="connsiteY43" fmla="*/ 533193 h 533193"/>
                <a:gd name="connsiteX44" fmla="*/ 243242 w 603405"/>
                <a:gd name="connsiteY44" fmla="*/ 516116 h 533193"/>
                <a:gd name="connsiteX45" fmla="*/ 243242 w 603405"/>
                <a:gd name="connsiteY45" fmla="*/ 380096 h 533193"/>
                <a:gd name="connsiteX46" fmla="*/ 235889 w 603405"/>
                <a:gd name="connsiteY46" fmla="*/ 380096 h 533193"/>
                <a:gd name="connsiteX47" fmla="*/ 235889 w 603405"/>
                <a:gd name="connsiteY47" fmla="*/ 516116 h 533193"/>
                <a:gd name="connsiteX48" fmla="*/ 218932 w 603405"/>
                <a:gd name="connsiteY48" fmla="*/ 533193 h 533193"/>
                <a:gd name="connsiteX49" fmla="*/ 201825 w 603405"/>
                <a:gd name="connsiteY49" fmla="*/ 516116 h 533193"/>
                <a:gd name="connsiteX50" fmla="*/ 201825 w 603405"/>
                <a:gd name="connsiteY50" fmla="*/ 380096 h 533193"/>
                <a:gd name="connsiteX51" fmla="*/ 201825 w 603405"/>
                <a:gd name="connsiteY51" fmla="*/ 277782 h 533193"/>
                <a:gd name="connsiteX52" fmla="*/ 199124 w 603405"/>
                <a:gd name="connsiteY52" fmla="*/ 274936 h 533193"/>
                <a:gd name="connsiteX53" fmla="*/ 196423 w 603405"/>
                <a:gd name="connsiteY53" fmla="*/ 277782 h 533193"/>
                <a:gd name="connsiteX54" fmla="*/ 195822 w 603405"/>
                <a:gd name="connsiteY54" fmla="*/ 381894 h 533193"/>
                <a:gd name="connsiteX55" fmla="*/ 181567 w 603405"/>
                <a:gd name="connsiteY55" fmla="*/ 395975 h 533193"/>
                <a:gd name="connsiteX56" fmla="*/ 167461 w 603405"/>
                <a:gd name="connsiteY56" fmla="*/ 381744 h 533193"/>
                <a:gd name="connsiteX57" fmla="*/ 167911 w 603405"/>
                <a:gd name="connsiteY57" fmla="*/ 277633 h 533193"/>
                <a:gd name="connsiteX58" fmla="*/ 201525 w 603405"/>
                <a:gd name="connsiteY58" fmla="*/ 244227 h 533193"/>
                <a:gd name="connsiteX59" fmla="*/ 34214 w 603405"/>
                <a:gd name="connsiteY59" fmla="*/ 244227 h 533193"/>
                <a:gd name="connsiteX60" fmla="*/ 110445 w 603405"/>
                <a:gd name="connsiteY60" fmla="*/ 244227 h 533193"/>
                <a:gd name="connsiteX61" fmla="*/ 144059 w 603405"/>
                <a:gd name="connsiteY61" fmla="*/ 277633 h 533193"/>
                <a:gd name="connsiteX62" fmla="*/ 144509 w 603405"/>
                <a:gd name="connsiteY62" fmla="*/ 381744 h 533193"/>
                <a:gd name="connsiteX63" fmla="*/ 130403 w 603405"/>
                <a:gd name="connsiteY63" fmla="*/ 395975 h 533193"/>
                <a:gd name="connsiteX64" fmla="*/ 116147 w 603405"/>
                <a:gd name="connsiteY64" fmla="*/ 381894 h 533193"/>
                <a:gd name="connsiteX65" fmla="*/ 115697 w 603405"/>
                <a:gd name="connsiteY65" fmla="*/ 277782 h 533193"/>
                <a:gd name="connsiteX66" fmla="*/ 112696 w 603405"/>
                <a:gd name="connsiteY66" fmla="*/ 274786 h 533193"/>
                <a:gd name="connsiteX67" fmla="*/ 109694 w 603405"/>
                <a:gd name="connsiteY67" fmla="*/ 277782 h 533193"/>
                <a:gd name="connsiteX68" fmla="*/ 109995 w 603405"/>
                <a:gd name="connsiteY68" fmla="*/ 516116 h 533193"/>
                <a:gd name="connsiteX69" fmla="*/ 92888 w 603405"/>
                <a:gd name="connsiteY69" fmla="*/ 533193 h 533193"/>
                <a:gd name="connsiteX70" fmla="*/ 75931 w 603405"/>
                <a:gd name="connsiteY70" fmla="*/ 516116 h 533193"/>
                <a:gd name="connsiteX71" fmla="*/ 75931 w 603405"/>
                <a:gd name="connsiteY71" fmla="*/ 380096 h 533193"/>
                <a:gd name="connsiteX72" fmla="*/ 68578 w 603405"/>
                <a:gd name="connsiteY72" fmla="*/ 380096 h 533193"/>
                <a:gd name="connsiteX73" fmla="*/ 68578 w 603405"/>
                <a:gd name="connsiteY73" fmla="*/ 516116 h 533193"/>
                <a:gd name="connsiteX74" fmla="*/ 51471 w 603405"/>
                <a:gd name="connsiteY74" fmla="*/ 533193 h 533193"/>
                <a:gd name="connsiteX75" fmla="*/ 34364 w 603405"/>
                <a:gd name="connsiteY75" fmla="*/ 516116 h 533193"/>
                <a:gd name="connsiteX76" fmla="*/ 34364 w 603405"/>
                <a:gd name="connsiteY76" fmla="*/ 380096 h 533193"/>
                <a:gd name="connsiteX77" fmla="*/ 34364 w 603405"/>
                <a:gd name="connsiteY77" fmla="*/ 277782 h 533193"/>
                <a:gd name="connsiteX78" fmla="*/ 31663 w 603405"/>
                <a:gd name="connsiteY78" fmla="*/ 275086 h 533193"/>
                <a:gd name="connsiteX79" fmla="*/ 28962 w 603405"/>
                <a:gd name="connsiteY79" fmla="*/ 277782 h 533193"/>
                <a:gd name="connsiteX80" fmla="*/ 28361 w 603405"/>
                <a:gd name="connsiteY80" fmla="*/ 381894 h 533193"/>
                <a:gd name="connsiteX81" fmla="*/ 14256 w 603405"/>
                <a:gd name="connsiteY81" fmla="*/ 395975 h 533193"/>
                <a:gd name="connsiteX82" fmla="*/ 14106 w 603405"/>
                <a:gd name="connsiteY82" fmla="*/ 395975 h 533193"/>
                <a:gd name="connsiteX83" fmla="*/ 0 w 603405"/>
                <a:gd name="connsiteY83" fmla="*/ 381744 h 533193"/>
                <a:gd name="connsiteX84" fmla="*/ 600 w 603405"/>
                <a:gd name="connsiteY84" fmla="*/ 277633 h 533193"/>
                <a:gd name="connsiteX85" fmla="*/ 34214 w 603405"/>
                <a:gd name="connsiteY85" fmla="*/ 244227 h 533193"/>
                <a:gd name="connsiteX86" fmla="*/ 298774 w 603405"/>
                <a:gd name="connsiteY86" fmla="*/ 232090 h 533193"/>
                <a:gd name="connsiteX87" fmla="*/ 346547 w 603405"/>
                <a:gd name="connsiteY87" fmla="*/ 232090 h 533193"/>
                <a:gd name="connsiteX88" fmla="*/ 322660 w 603405"/>
                <a:gd name="connsiteY88" fmla="*/ 254883 h 533193"/>
                <a:gd name="connsiteX89" fmla="*/ 298774 w 603405"/>
                <a:gd name="connsiteY89" fmla="*/ 232090 h 533193"/>
                <a:gd name="connsiteX90" fmla="*/ 405716 w 603405"/>
                <a:gd name="connsiteY90" fmla="*/ 176061 h 533193"/>
                <a:gd name="connsiteX91" fmla="*/ 435177 w 603405"/>
                <a:gd name="connsiteY91" fmla="*/ 205417 h 533193"/>
                <a:gd name="connsiteX92" fmla="*/ 405716 w 603405"/>
                <a:gd name="connsiteY92" fmla="*/ 234773 h 533193"/>
                <a:gd name="connsiteX93" fmla="*/ 376255 w 603405"/>
                <a:gd name="connsiteY93" fmla="*/ 205417 h 533193"/>
                <a:gd name="connsiteX94" fmla="*/ 405716 w 603405"/>
                <a:gd name="connsiteY94" fmla="*/ 176061 h 533193"/>
                <a:gd name="connsiteX95" fmla="*/ 239817 w 603405"/>
                <a:gd name="connsiteY95" fmla="*/ 176061 h 533193"/>
                <a:gd name="connsiteX96" fmla="*/ 269208 w 603405"/>
                <a:gd name="connsiteY96" fmla="*/ 205417 h 533193"/>
                <a:gd name="connsiteX97" fmla="*/ 239817 w 603405"/>
                <a:gd name="connsiteY97" fmla="*/ 234773 h 533193"/>
                <a:gd name="connsiteX98" fmla="*/ 210426 w 603405"/>
                <a:gd name="connsiteY98" fmla="*/ 205417 h 533193"/>
                <a:gd name="connsiteX99" fmla="*/ 239817 w 603405"/>
                <a:gd name="connsiteY99" fmla="*/ 176061 h 533193"/>
                <a:gd name="connsiteX100" fmla="*/ 72325 w 603405"/>
                <a:gd name="connsiteY100" fmla="*/ 176061 h 533193"/>
                <a:gd name="connsiteX101" fmla="*/ 101897 w 603405"/>
                <a:gd name="connsiteY101" fmla="*/ 205416 h 533193"/>
                <a:gd name="connsiteX102" fmla="*/ 72325 w 603405"/>
                <a:gd name="connsiteY102" fmla="*/ 234772 h 533193"/>
                <a:gd name="connsiteX103" fmla="*/ 42904 w 603405"/>
                <a:gd name="connsiteY103" fmla="*/ 205416 h 533193"/>
                <a:gd name="connsiteX104" fmla="*/ 72325 w 603405"/>
                <a:gd name="connsiteY104" fmla="*/ 176061 h 533193"/>
                <a:gd name="connsiteX105" fmla="*/ 1200 w 603405"/>
                <a:gd name="connsiteY105" fmla="*/ 56241 h 533193"/>
                <a:gd name="connsiteX106" fmla="*/ 384613 w 603405"/>
                <a:gd name="connsiteY106" fmla="*/ 56241 h 533193"/>
                <a:gd name="connsiteX107" fmla="*/ 603405 w 603405"/>
                <a:gd name="connsiteY107" fmla="*/ 274494 h 533193"/>
                <a:gd name="connsiteX108" fmla="*/ 540979 w 603405"/>
                <a:gd name="connsiteY108" fmla="*/ 336809 h 533193"/>
                <a:gd name="connsiteX109" fmla="*/ 494459 w 603405"/>
                <a:gd name="connsiteY109" fmla="*/ 336809 h 533193"/>
                <a:gd name="connsiteX110" fmla="*/ 494159 w 603405"/>
                <a:gd name="connsiteY110" fmla="*/ 277490 h 533193"/>
                <a:gd name="connsiteX111" fmla="*/ 464747 w 603405"/>
                <a:gd name="connsiteY111" fmla="*/ 232102 h 533193"/>
                <a:gd name="connsiteX112" fmla="*/ 551333 w 603405"/>
                <a:gd name="connsiteY112" fmla="*/ 232102 h 533193"/>
                <a:gd name="connsiteX113" fmla="*/ 551483 w 603405"/>
                <a:gd name="connsiteY113" fmla="*/ 232102 h 533193"/>
                <a:gd name="connsiteX114" fmla="*/ 557636 w 603405"/>
                <a:gd name="connsiteY114" fmla="*/ 228806 h 533193"/>
                <a:gd name="connsiteX115" fmla="*/ 558236 w 603405"/>
                <a:gd name="connsiteY115" fmla="*/ 221766 h 533193"/>
                <a:gd name="connsiteX116" fmla="*/ 504663 w 603405"/>
                <a:gd name="connsiteY116" fmla="*/ 136532 h 533193"/>
                <a:gd name="connsiteX117" fmla="*/ 415676 w 603405"/>
                <a:gd name="connsiteY117" fmla="*/ 97585 h 533193"/>
                <a:gd name="connsiteX118" fmla="*/ 397968 w 603405"/>
                <a:gd name="connsiteY118" fmla="*/ 97585 h 533193"/>
                <a:gd name="connsiteX119" fmla="*/ 397968 w 603405"/>
                <a:gd name="connsiteY119" fmla="*/ 159900 h 533193"/>
                <a:gd name="connsiteX120" fmla="*/ 364954 w 603405"/>
                <a:gd name="connsiteY120" fmla="*/ 183568 h 533193"/>
                <a:gd name="connsiteX121" fmla="*/ 364954 w 603405"/>
                <a:gd name="connsiteY121" fmla="*/ 97585 h 533193"/>
                <a:gd name="connsiteX122" fmla="*/ 174223 w 603405"/>
                <a:gd name="connsiteY122" fmla="*/ 97585 h 533193"/>
                <a:gd name="connsiteX123" fmla="*/ 174223 w 603405"/>
                <a:gd name="connsiteY123" fmla="*/ 232102 h 533193"/>
                <a:gd name="connsiteX124" fmla="*/ 180526 w 603405"/>
                <a:gd name="connsiteY124" fmla="*/ 232102 h 533193"/>
                <a:gd name="connsiteX125" fmla="*/ 174223 w 603405"/>
                <a:gd name="connsiteY125" fmla="*/ 235547 h 533193"/>
                <a:gd name="connsiteX126" fmla="*/ 156065 w 603405"/>
                <a:gd name="connsiteY126" fmla="*/ 256369 h 533193"/>
                <a:gd name="connsiteX127" fmla="*/ 141209 w 603405"/>
                <a:gd name="connsiteY127" fmla="*/ 238093 h 533193"/>
                <a:gd name="connsiteX128" fmla="*/ 131455 w 603405"/>
                <a:gd name="connsiteY128" fmla="*/ 232102 h 533193"/>
                <a:gd name="connsiteX129" fmla="*/ 141209 w 603405"/>
                <a:gd name="connsiteY129" fmla="*/ 232102 h 533193"/>
                <a:gd name="connsiteX130" fmla="*/ 141209 w 603405"/>
                <a:gd name="connsiteY130" fmla="*/ 97585 h 533193"/>
                <a:gd name="connsiteX131" fmla="*/ 1200 w 603405"/>
                <a:gd name="connsiteY131" fmla="*/ 97585 h 533193"/>
                <a:gd name="connsiteX132" fmla="*/ 30337 w 603405"/>
                <a:gd name="connsiteY132" fmla="*/ 0 h 533193"/>
                <a:gd name="connsiteX133" fmla="*/ 450496 w 603405"/>
                <a:gd name="connsiteY133" fmla="*/ 0 h 533193"/>
                <a:gd name="connsiteX134" fmla="*/ 467002 w 603405"/>
                <a:gd name="connsiteY134" fmla="*/ 16512 h 533193"/>
                <a:gd name="connsiteX135" fmla="*/ 450496 w 603405"/>
                <a:gd name="connsiteY135" fmla="*/ 33025 h 533193"/>
                <a:gd name="connsiteX136" fmla="*/ 30337 w 603405"/>
                <a:gd name="connsiteY136" fmla="*/ 33025 h 533193"/>
                <a:gd name="connsiteX137" fmla="*/ 13831 w 603405"/>
                <a:gd name="connsiteY137" fmla="*/ 16512 h 533193"/>
                <a:gd name="connsiteX138" fmla="*/ 30337 w 603405"/>
                <a:gd name="connsiteY138" fmla="*/ 0 h 5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3405" h="533193">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13" name="ïṥļiďe"/>
          <p:cNvSpPr/>
          <p:nvPr/>
        </p:nvSpPr>
        <p:spPr bwMode="auto">
          <a:xfrm>
            <a:off x="1408853" y="1729740"/>
            <a:ext cx="164253" cy="254000"/>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1"/>
          </a:solidFill>
          <a:ln>
            <a:noFill/>
          </a:ln>
        </p:spPr>
        <p:txBody>
          <a:bodyPr/>
          <a:lstStyle/>
          <a:p>
            <a:endParaRPr lang="zh-CN" altLang="en-US" sz="100"/>
          </a:p>
        </p:txBody>
      </p:sp>
      <p:grpSp>
        <p:nvGrpSpPr>
          <p:cNvPr id="8" name="组合 7"/>
          <p:cNvGrpSpPr/>
          <p:nvPr/>
        </p:nvGrpSpPr>
        <p:grpSpPr>
          <a:xfrm>
            <a:off x="833967" y="2813473"/>
            <a:ext cx="735753" cy="553720"/>
            <a:chOff x="989" y="4423"/>
            <a:chExt cx="869" cy="654"/>
          </a:xfrm>
        </p:grpSpPr>
        <p:grpSp>
          <p:nvGrpSpPr>
            <p:cNvPr id="16" name="íṥ1iḓé"/>
            <p:cNvGrpSpPr/>
            <p:nvPr/>
          </p:nvGrpSpPr>
          <p:grpSpPr>
            <a:xfrm>
              <a:off x="989" y="4423"/>
              <a:ext cx="654" cy="654"/>
              <a:chOff x="1320424" y="4158768"/>
              <a:chExt cx="553644" cy="553644"/>
            </a:xfrm>
          </p:grpSpPr>
          <p:sp>
            <p:nvSpPr>
              <p:cNvPr id="28" name="i$ḷídé"/>
              <p:cNvSpPr/>
              <p:nvPr/>
            </p:nvSpPr>
            <p:spPr>
              <a:xfrm>
                <a:off x="1320424" y="4158768"/>
                <a:ext cx="553644" cy="5536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7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29" name="iṣ1íḋè"/>
              <p:cNvSpPr/>
              <p:nvPr/>
            </p:nvSpPr>
            <p:spPr bwMode="auto">
              <a:xfrm>
                <a:off x="1456240" y="4282989"/>
                <a:ext cx="282010" cy="305202"/>
              </a:xfrm>
              <a:custGeom>
                <a:avLst/>
                <a:gdLst>
                  <a:gd name="connsiteX0" fmla="*/ 327780 w 561933"/>
                  <a:gd name="connsiteY0" fmla="*/ 406780 h 608145"/>
                  <a:gd name="connsiteX1" fmla="*/ 285069 w 561933"/>
                  <a:gd name="connsiteY1" fmla="*/ 449434 h 608145"/>
                  <a:gd name="connsiteX2" fmla="*/ 327780 w 561933"/>
                  <a:gd name="connsiteY2" fmla="*/ 492088 h 608145"/>
                  <a:gd name="connsiteX3" fmla="*/ 370490 w 561933"/>
                  <a:gd name="connsiteY3" fmla="*/ 449434 h 608145"/>
                  <a:gd name="connsiteX4" fmla="*/ 327780 w 561933"/>
                  <a:gd name="connsiteY4" fmla="*/ 406780 h 608145"/>
                  <a:gd name="connsiteX5" fmla="*/ 91381 w 561933"/>
                  <a:gd name="connsiteY5" fmla="*/ 406780 h 608145"/>
                  <a:gd name="connsiteX6" fmla="*/ 49664 w 561933"/>
                  <a:gd name="connsiteY6" fmla="*/ 449434 h 608145"/>
                  <a:gd name="connsiteX7" fmla="*/ 91381 w 561933"/>
                  <a:gd name="connsiteY7" fmla="*/ 492088 h 608145"/>
                  <a:gd name="connsiteX8" fmla="*/ 134092 w 561933"/>
                  <a:gd name="connsiteY8" fmla="*/ 449434 h 608145"/>
                  <a:gd name="connsiteX9" fmla="*/ 91381 w 561933"/>
                  <a:gd name="connsiteY9" fmla="*/ 406780 h 608145"/>
                  <a:gd name="connsiteX10" fmla="*/ 130119 w 561933"/>
                  <a:gd name="connsiteY10" fmla="*/ 162762 h 608145"/>
                  <a:gd name="connsiteX11" fmla="*/ 50657 w 561933"/>
                  <a:gd name="connsiteY11" fmla="*/ 243110 h 608145"/>
                  <a:gd name="connsiteX12" fmla="*/ 50657 w 561933"/>
                  <a:gd name="connsiteY12" fmla="*/ 312546 h 608145"/>
                  <a:gd name="connsiteX13" fmla="*/ 78468 w 561933"/>
                  <a:gd name="connsiteY13" fmla="*/ 341312 h 608145"/>
                  <a:gd name="connsiteX14" fmla="*/ 340692 w 561933"/>
                  <a:gd name="connsiteY14" fmla="*/ 341312 h 608145"/>
                  <a:gd name="connsiteX15" fmla="*/ 369497 w 561933"/>
                  <a:gd name="connsiteY15" fmla="*/ 312546 h 608145"/>
                  <a:gd name="connsiteX16" fmla="*/ 369497 w 561933"/>
                  <a:gd name="connsiteY16" fmla="*/ 243110 h 608145"/>
                  <a:gd name="connsiteX17" fmla="*/ 289042 w 561933"/>
                  <a:gd name="connsiteY17" fmla="*/ 162762 h 608145"/>
                  <a:gd name="connsiteX18" fmla="*/ 127139 w 561933"/>
                  <a:gd name="connsiteY18" fmla="*/ 99278 h 608145"/>
                  <a:gd name="connsiteX19" fmla="*/ 293015 w 561933"/>
                  <a:gd name="connsiteY19" fmla="*/ 99278 h 608145"/>
                  <a:gd name="connsiteX20" fmla="*/ 420154 w 561933"/>
                  <a:gd name="connsiteY20" fmla="*/ 226247 h 608145"/>
                  <a:gd name="connsiteX21" fmla="*/ 420154 w 561933"/>
                  <a:gd name="connsiteY21" fmla="*/ 486136 h 608145"/>
                  <a:gd name="connsiteX22" fmla="*/ 382410 w 561933"/>
                  <a:gd name="connsiteY22" fmla="*/ 541685 h 608145"/>
                  <a:gd name="connsiteX23" fmla="*/ 382410 w 561933"/>
                  <a:gd name="connsiteY23" fmla="*/ 561524 h 608145"/>
                  <a:gd name="connsiteX24" fmla="*/ 334733 w 561933"/>
                  <a:gd name="connsiteY24" fmla="*/ 608145 h 608145"/>
                  <a:gd name="connsiteX25" fmla="*/ 326786 w 561933"/>
                  <a:gd name="connsiteY25" fmla="*/ 608145 h 608145"/>
                  <a:gd name="connsiteX26" fmla="*/ 280103 w 561933"/>
                  <a:gd name="connsiteY26" fmla="*/ 561524 h 608145"/>
                  <a:gd name="connsiteX27" fmla="*/ 280103 w 561933"/>
                  <a:gd name="connsiteY27" fmla="*/ 544661 h 608145"/>
                  <a:gd name="connsiteX28" fmla="*/ 140051 w 561933"/>
                  <a:gd name="connsiteY28" fmla="*/ 544661 h 608145"/>
                  <a:gd name="connsiteX29" fmla="*/ 140051 w 561933"/>
                  <a:gd name="connsiteY29" fmla="*/ 561524 h 608145"/>
                  <a:gd name="connsiteX30" fmla="*/ 92374 w 561933"/>
                  <a:gd name="connsiteY30" fmla="*/ 608145 h 608145"/>
                  <a:gd name="connsiteX31" fmla="*/ 84428 w 561933"/>
                  <a:gd name="connsiteY31" fmla="*/ 608145 h 608145"/>
                  <a:gd name="connsiteX32" fmla="*/ 37744 w 561933"/>
                  <a:gd name="connsiteY32" fmla="*/ 561524 h 608145"/>
                  <a:gd name="connsiteX33" fmla="*/ 37744 w 561933"/>
                  <a:gd name="connsiteY33" fmla="*/ 541685 h 608145"/>
                  <a:gd name="connsiteX34" fmla="*/ 0 w 561933"/>
                  <a:gd name="connsiteY34" fmla="*/ 486136 h 608145"/>
                  <a:gd name="connsiteX35" fmla="*/ 0 w 561933"/>
                  <a:gd name="connsiteY35" fmla="*/ 226247 h 608145"/>
                  <a:gd name="connsiteX36" fmla="*/ 127139 w 561933"/>
                  <a:gd name="connsiteY36" fmla="*/ 99278 h 608145"/>
                  <a:gd name="connsiteX37" fmla="*/ 408232 w 561933"/>
                  <a:gd name="connsiteY37" fmla="*/ 74504 h 608145"/>
                  <a:gd name="connsiteX38" fmla="*/ 424139 w 561933"/>
                  <a:gd name="connsiteY38" fmla="*/ 75495 h 608145"/>
                  <a:gd name="connsiteX39" fmla="*/ 486772 w 561933"/>
                  <a:gd name="connsiteY39" fmla="*/ 185587 h 608145"/>
                  <a:gd name="connsiteX40" fmla="*/ 479813 w 561933"/>
                  <a:gd name="connsiteY40" fmla="*/ 199473 h 608145"/>
                  <a:gd name="connsiteX41" fmla="*/ 464901 w 561933"/>
                  <a:gd name="connsiteY41" fmla="*/ 202448 h 608145"/>
                  <a:gd name="connsiteX42" fmla="*/ 462912 w 561933"/>
                  <a:gd name="connsiteY42" fmla="*/ 201456 h 608145"/>
                  <a:gd name="connsiteX43" fmla="*/ 448994 w 561933"/>
                  <a:gd name="connsiteY43" fmla="*/ 183604 h 608145"/>
                  <a:gd name="connsiteX44" fmla="*/ 406244 w 561933"/>
                  <a:gd name="connsiteY44" fmla="*/ 109217 h 608145"/>
                  <a:gd name="connsiteX45" fmla="*/ 397296 w 561933"/>
                  <a:gd name="connsiteY45" fmla="*/ 89381 h 608145"/>
                  <a:gd name="connsiteX46" fmla="*/ 398291 w 561933"/>
                  <a:gd name="connsiteY46" fmla="*/ 87397 h 608145"/>
                  <a:gd name="connsiteX47" fmla="*/ 408232 w 561933"/>
                  <a:gd name="connsiteY47" fmla="*/ 74504 h 608145"/>
                  <a:gd name="connsiteX48" fmla="*/ 439969 w 561933"/>
                  <a:gd name="connsiteY48" fmla="*/ 1081 h 608145"/>
                  <a:gd name="connsiteX49" fmla="*/ 560176 w 561933"/>
                  <a:gd name="connsiteY49" fmla="*/ 205408 h 608145"/>
                  <a:gd name="connsiteX50" fmla="*/ 552228 w 561933"/>
                  <a:gd name="connsiteY50" fmla="*/ 217311 h 608145"/>
                  <a:gd name="connsiteX51" fmla="*/ 537326 w 561933"/>
                  <a:gd name="connsiteY51" fmla="*/ 220286 h 608145"/>
                  <a:gd name="connsiteX52" fmla="*/ 535340 w 561933"/>
                  <a:gd name="connsiteY52" fmla="*/ 219294 h 608145"/>
                  <a:gd name="connsiteX53" fmla="*/ 522425 w 561933"/>
                  <a:gd name="connsiteY53" fmla="*/ 199457 h 608145"/>
                  <a:gd name="connsiteX54" fmla="*/ 426061 w 561933"/>
                  <a:gd name="connsiteY54" fmla="*/ 36788 h 608145"/>
                  <a:gd name="connsiteX55" fmla="*/ 416126 w 561933"/>
                  <a:gd name="connsiteY55" fmla="*/ 15959 h 608145"/>
                  <a:gd name="connsiteX56" fmla="*/ 416126 w 561933"/>
                  <a:gd name="connsiteY56" fmla="*/ 13975 h 608145"/>
                  <a:gd name="connsiteX57" fmla="*/ 425067 w 561933"/>
                  <a:gd name="connsiteY57" fmla="*/ 2073 h 608145"/>
                  <a:gd name="connsiteX58" fmla="*/ 439969 w 561933"/>
                  <a:gd name="connsiteY58" fmla="*/ 1081 h 60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1933" h="608145">
                    <a:moveTo>
                      <a:pt x="327780" y="406780"/>
                    </a:moveTo>
                    <a:cubicBezTo>
                      <a:pt x="303941" y="406780"/>
                      <a:pt x="285069" y="425627"/>
                      <a:pt x="285069" y="449434"/>
                    </a:cubicBezTo>
                    <a:cubicBezTo>
                      <a:pt x="285069" y="473241"/>
                      <a:pt x="303941" y="492088"/>
                      <a:pt x="327780" y="492088"/>
                    </a:cubicBezTo>
                    <a:cubicBezTo>
                      <a:pt x="350625" y="492088"/>
                      <a:pt x="370490" y="473241"/>
                      <a:pt x="370490" y="449434"/>
                    </a:cubicBezTo>
                    <a:cubicBezTo>
                      <a:pt x="370490" y="425627"/>
                      <a:pt x="350625" y="406780"/>
                      <a:pt x="327780" y="406780"/>
                    </a:cubicBezTo>
                    <a:close/>
                    <a:moveTo>
                      <a:pt x="91381" y="406780"/>
                    </a:moveTo>
                    <a:cubicBezTo>
                      <a:pt x="68536" y="406780"/>
                      <a:pt x="49664" y="425627"/>
                      <a:pt x="49664" y="449434"/>
                    </a:cubicBezTo>
                    <a:cubicBezTo>
                      <a:pt x="49664" y="473241"/>
                      <a:pt x="68536" y="492088"/>
                      <a:pt x="91381" y="492088"/>
                    </a:cubicBezTo>
                    <a:cubicBezTo>
                      <a:pt x="115220" y="492088"/>
                      <a:pt x="134092" y="473241"/>
                      <a:pt x="134092" y="449434"/>
                    </a:cubicBezTo>
                    <a:cubicBezTo>
                      <a:pt x="134092" y="425627"/>
                      <a:pt x="115220" y="406780"/>
                      <a:pt x="91381" y="406780"/>
                    </a:cubicBezTo>
                    <a:close/>
                    <a:moveTo>
                      <a:pt x="130119" y="162762"/>
                    </a:moveTo>
                    <a:cubicBezTo>
                      <a:pt x="86415" y="162762"/>
                      <a:pt x="50657" y="198472"/>
                      <a:pt x="50657" y="243110"/>
                    </a:cubicBezTo>
                    <a:lnTo>
                      <a:pt x="50657" y="312546"/>
                    </a:lnTo>
                    <a:cubicBezTo>
                      <a:pt x="50657" y="328417"/>
                      <a:pt x="62576" y="341312"/>
                      <a:pt x="78468" y="341312"/>
                    </a:cubicBezTo>
                    <a:lnTo>
                      <a:pt x="340692" y="341312"/>
                    </a:lnTo>
                    <a:cubicBezTo>
                      <a:pt x="356585" y="341312"/>
                      <a:pt x="369497" y="328417"/>
                      <a:pt x="369497" y="312546"/>
                    </a:cubicBezTo>
                    <a:lnTo>
                      <a:pt x="369497" y="243110"/>
                    </a:lnTo>
                    <a:cubicBezTo>
                      <a:pt x="369497" y="198472"/>
                      <a:pt x="332746" y="162762"/>
                      <a:pt x="289042" y="162762"/>
                    </a:cubicBezTo>
                    <a:close/>
                    <a:moveTo>
                      <a:pt x="127139" y="99278"/>
                    </a:moveTo>
                    <a:lnTo>
                      <a:pt x="293015" y="99278"/>
                    </a:lnTo>
                    <a:cubicBezTo>
                      <a:pt x="363538" y="99278"/>
                      <a:pt x="420154" y="155819"/>
                      <a:pt x="420154" y="226247"/>
                    </a:cubicBezTo>
                    <a:lnTo>
                      <a:pt x="420154" y="486136"/>
                    </a:lnTo>
                    <a:cubicBezTo>
                      <a:pt x="420154" y="511926"/>
                      <a:pt x="404262" y="532757"/>
                      <a:pt x="382410" y="541685"/>
                    </a:cubicBezTo>
                    <a:lnTo>
                      <a:pt x="382410" y="561524"/>
                    </a:lnTo>
                    <a:cubicBezTo>
                      <a:pt x="382410" y="587314"/>
                      <a:pt x="360558" y="608145"/>
                      <a:pt x="334733" y="608145"/>
                    </a:cubicBezTo>
                    <a:lnTo>
                      <a:pt x="326786" y="608145"/>
                    </a:lnTo>
                    <a:cubicBezTo>
                      <a:pt x="300961" y="608145"/>
                      <a:pt x="280103" y="587314"/>
                      <a:pt x="280103" y="561524"/>
                    </a:cubicBezTo>
                    <a:lnTo>
                      <a:pt x="280103" y="544661"/>
                    </a:lnTo>
                    <a:lnTo>
                      <a:pt x="140051" y="544661"/>
                    </a:lnTo>
                    <a:lnTo>
                      <a:pt x="140051" y="561524"/>
                    </a:lnTo>
                    <a:cubicBezTo>
                      <a:pt x="140051" y="587314"/>
                      <a:pt x="118199" y="608145"/>
                      <a:pt x="92374" y="608145"/>
                    </a:cubicBezTo>
                    <a:lnTo>
                      <a:pt x="84428" y="608145"/>
                    </a:lnTo>
                    <a:cubicBezTo>
                      <a:pt x="58603" y="608145"/>
                      <a:pt x="37744" y="587314"/>
                      <a:pt x="37744" y="561524"/>
                    </a:cubicBezTo>
                    <a:lnTo>
                      <a:pt x="37744" y="541685"/>
                    </a:lnTo>
                    <a:cubicBezTo>
                      <a:pt x="14899" y="532757"/>
                      <a:pt x="0" y="511926"/>
                      <a:pt x="0" y="486136"/>
                    </a:cubicBezTo>
                    <a:lnTo>
                      <a:pt x="0" y="226247"/>
                    </a:lnTo>
                    <a:cubicBezTo>
                      <a:pt x="0" y="155819"/>
                      <a:pt x="56616" y="99278"/>
                      <a:pt x="127139" y="99278"/>
                    </a:cubicBezTo>
                    <a:close/>
                    <a:moveTo>
                      <a:pt x="408232" y="74504"/>
                    </a:moveTo>
                    <a:cubicBezTo>
                      <a:pt x="413203" y="72520"/>
                      <a:pt x="419168" y="72520"/>
                      <a:pt x="424139" y="75495"/>
                    </a:cubicBezTo>
                    <a:cubicBezTo>
                      <a:pt x="464901" y="96324"/>
                      <a:pt x="489755" y="139964"/>
                      <a:pt x="486772" y="185587"/>
                    </a:cubicBezTo>
                    <a:cubicBezTo>
                      <a:pt x="486772" y="190546"/>
                      <a:pt x="483790" y="195505"/>
                      <a:pt x="479813" y="199473"/>
                    </a:cubicBezTo>
                    <a:cubicBezTo>
                      <a:pt x="475836" y="202448"/>
                      <a:pt x="469871" y="203440"/>
                      <a:pt x="464901" y="202448"/>
                    </a:cubicBezTo>
                    <a:lnTo>
                      <a:pt x="462912" y="201456"/>
                    </a:lnTo>
                    <a:cubicBezTo>
                      <a:pt x="453965" y="199473"/>
                      <a:pt x="448994" y="191538"/>
                      <a:pt x="448994" y="183604"/>
                    </a:cubicBezTo>
                    <a:cubicBezTo>
                      <a:pt x="450982" y="152857"/>
                      <a:pt x="434081" y="123103"/>
                      <a:pt x="406244" y="109217"/>
                    </a:cubicBezTo>
                    <a:cubicBezTo>
                      <a:pt x="399285" y="105250"/>
                      <a:pt x="395308" y="97315"/>
                      <a:pt x="397296" y="89381"/>
                    </a:cubicBezTo>
                    <a:lnTo>
                      <a:pt x="398291" y="87397"/>
                    </a:lnTo>
                    <a:cubicBezTo>
                      <a:pt x="399285" y="81446"/>
                      <a:pt x="403261" y="77479"/>
                      <a:pt x="408232" y="74504"/>
                    </a:cubicBezTo>
                    <a:close/>
                    <a:moveTo>
                      <a:pt x="439969" y="1081"/>
                    </a:moveTo>
                    <a:cubicBezTo>
                      <a:pt x="522425" y="32821"/>
                      <a:pt x="572097" y="118123"/>
                      <a:pt x="560176" y="205408"/>
                    </a:cubicBezTo>
                    <a:cubicBezTo>
                      <a:pt x="559182" y="210367"/>
                      <a:pt x="556202" y="214335"/>
                      <a:pt x="552228" y="217311"/>
                    </a:cubicBezTo>
                    <a:cubicBezTo>
                      <a:pt x="548254" y="220286"/>
                      <a:pt x="542294" y="221278"/>
                      <a:pt x="537326" y="220286"/>
                    </a:cubicBezTo>
                    <a:lnTo>
                      <a:pt x="535340" y="219294"/>
                    </a:lnTo>
                    <a:cubicBezTo>
                      <a:pt x="526399" y="217311"/>
                      <a:pt x="520438" y="208384"/>
                      <a:pt x="522425" y="199457"/>
                    </a:cubicBezTo>
                    <a:cubicBezTo>
                      <a:pt x="531366" y="130025"/>
                      <a:pt x="491628" y="62577"/>
                      <a:pt x="426061" y="36788"/>
                    </a:cubicBezTo>
                    <a:cubicBezTo>
                      <a:pt x="418113" y="33813"/>
                      <a:pt x="413146" y="24886"/>
                      <a:pt x="416126" y="15959"/>
                    </a:cubicBezTo>
                    <a:lnTo>
                      <a:pt x="416126" y="13975"/>
                    </a:lnTo>
                    <a:cubicBezTo>
                      <a:pt x="417120" y="9016"/>
                      <a:pt x="421094" y="4056"/>
                      <a:pt x="425067" y="2073"/>
                    </a:cubicBezTo>
                    <a:cubicBezTo>
                      <a:pt x="430035" y="89"/>
                      <a:pt x="435002" y="-903"/>
                      <a:pt x="439969" y="1081"/>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46" name="ïṥļiďe"/>
            <p:cNvSpPr/>
            <p:nvPr/>
          </p:nvSpPr>
          <p:spPr bwMode="auto">
            <a:xfrm>
              <a:off x="1664" y="4570"/>
              <a:ext cx="194" cy="300"/>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rgbClr val="D46C5D"/>
            </a:solidFill>
            <a:ln>
              <a:noFill/>
            </a:ln>
          </p:spPr>
          <p:txBody>
            <a:bodyPr/>
            <a:lstStyle/>
            <a:p>
              <a:endParaRPr lang="zh-CN" altLang="en-US" sz="100"/>
            </a:p>
          </p:txBody>
        </p:sp>
      </p:grpSp>
      <p:grpSp>
        <p:nvGrpSpPr>
          <p:cNvPr id="20" name="组合 19"/>
          <p:cNvGrpSpPr/>
          <p:nvPr/>
        </p:nvGrpSpPr>
        <p:grpSpPr>
          <a:xfrm>
            <a:off x="833967" y="3965787"/>
            <a:ext cx="735753" cy="553720"/>
            <a:chOff x="985" y="4684"/>
            <a:chExt cx="869" cy="654"/>
          </a:xfrm>
        </p:grpSpPr>
        <p:grpSp>
          <p:nvGrpSpPr>
            <p:cNvPr id="14" name="íŝḻiďè"/>
            <p:cNvGrpSpPr/>
            <p:nvPr/>
          </p:nvGrpSpPr>
          <p:grpSpPr>
            <a:xfrm>
              <a:off x="985" y="4684"/>
              <a:ext cx="654" cy="654"/>
              <a:chOff x="1329477" y="1531357"/>
              <a:chExt cx="553644" cy="553644"/>
            </a:xfrm>
          </p:grpSpPr>
          <p:sp>
            <p:nvSpPr>
              <p:cNvPr id="17" name="íŝ1ïḓe"/>
              <p:cNvSpPr/>
              <p:nvPr/>
            </p:nvSpPr>
            <p:spPr>
              <a:xfrm>
                <a:off x="1329477" y="1531357"/>
                <a:ext cx="553644" cy="5536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fontScale="7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18" name="îşļiḋe"/>
              <p:cNvSpPr/>
              <p:nvPr/>
            </p:nvSpPr>
            <p:spPr bwMode="auto">
              <a:xfrm>
                <a:off x="1467983" y="1685957"/>
                <a:ext cx="276632" cy="244443"/>
              </a:xfrm>
              <a:custGeom>
                <a:avLst/>
                <a:gdLst>
                  <a:gd name="connsiteX0" fmla="*/ 494452 w 603405"/>
                  <a:gd name="connsiteY0" fmla="*/ 356003 h 533193"/>
                  <a:gd name="connsiteX1" fmla="*/ 585270 w 603405"/>
                  <a:gd name="connsiteY1" fmla="*/ 356003 h 533193"/>
                  <a:gd name="connsiteX2" fmla="*/ 601782 w 603405"/>
                  <a:gd name="connsiteY2" fmla="*/ 372480 h 533193"/>
                  <a:gd name="connsiteX3" fmla="*/ 585270 w 603405"/>
                  <a:gd name="connsiteY3" fmla="*/ 388957 h 533193"/>
                  <a:gd name="connsiteX4" fmla="*/ 494452 w 603405"/>
                  <a:gd name="connsiteY4" fmla="*/ 388957 h 533193"/>
                  <a:gd name="connsiteX5" fmla="*/ 367511 w 603405"/>
                  <a:gd name="connsiteY5" fmla="*/ 244227 h 533193"/>
                  <a:gd name="connsiteX6" fmla="*/ 443780 w 603405"/>
                  <a:gd name="connsiteY6" fmla="*/ 244227 h 533193"/>
                  <a:gd name="connsiteX7" fmla="*/ 477411 w 603405"/>
                  <a:gd name="connsiteY7" fmla="*/ 277633 h 533193"/>
                  <a:gd name="connsiteX8" fmla="*/ 477861 w 603405"/>
                  <a:gd name="connsiteY8" fmla="*/ 381744 h 533193"/>
                  <a:gd name="connsiteX9" fmla="*/ 463748 w 603405"/>
                  <a:gd name="connsiteY9" fmla="*/ 395975 h 533193"/>
                  <a:gd name="connsiteX10" fmla="*/ 449486 w 603405"/>
                  <a:gd name="connsiteY10" fmla="*/ 381894 h 533193"/>
                  <a:gd name="connsiteX11" fmla="*/ 449035 w 603405"/>
                  <a:gd name="connsiteY11" fmla="*/ 277782 h 533193"/>
                  <a:gd name="connsiteX12" fmla="*/ 446033 w 603405"/>
                  <a:gd name="connsiteY12" fmla="*/ 274786 h 533193"/>
                  <a:gd name="connsiteX13" fmla="*/ 443030 w 603405"/>
                  <a:gd name="connsiteY13" fmla="*/ 277782 h 533193"/>
                  <a:gd name="connsiteX14" fmla="*/ 443330 w 603405"/>
                  <a:gd name="connsiteY14" fmla="*/ 516116 h 533193"/>
                  <a:gd name="connsiteX15" fmla="*/ 426215 w 603405"/>
                  <a:gd name="connsiteY15" fmla="*/ 533193 h 533193"/>
                  <a:gd name="connsiteX16" fmla="*/ 409249 w 603405"/>
                  <a:gd name="connsiteY16" fmla="*/ 516116 h 533193"/>
                  <a:gd name="connsiteX17" fmla="*/ 409249 w 603405"/>
                  <a:gd name="connsiteY17" fmla="*/ 380096 h 533193"/>
                  <a:gd name="connsiteX18" fmla="*/ 401893 w 603405"/>
                  <a:gd name="connsiteY18" fmla="*/ 380096 h 533193"/>
                  <a:gd name="connsiteX19" fmla="*/ 401893 w 603405"/>
                  <a:gd name="connsiteY19" fmla="*/ 516116 h 533193"/>
                  <a:gd name="connsiteX20" fmla="*/ 384778 w 603405"/>
                  <a:gd name="connsiteY20" fmla="*/ 533193 h 533193"/>
                  <a:gd name="connsiteX21" fmla="*/ 367812 w 603405"/>
                  <a:gd name="connsiteY21" fmla="*/ 516116 h 533193"/>
                  <a:gd name="connsiteX22" fmla="*/ 367812 w 603405"/>
                  <a:gd name="connsiteY22" fmla="*/ 380096 h 533193"/>
                  <a:gd name="connsiteX23" fmla="*/ 367812 w 603405"/>
                  <a:gd name="connsiteY23" fmla="*/ 277782 h 533193"/>
                  <a:gd name="connsiteX24" fmla="*/ 364959 w 603405"/>
                  <a:gd name="connsiteY24" fmla="*/ 274936 h 533193"/>
                  <a:gd name="connsiteX25" fmla="*/ 362257 w 603405"/>
                  <a:gd name="connsiteY25" fmla="*/ 277782 h 533193"/>
                  <a:gd name="connsiteX26" fmla="*/ 361656 w 603405"/>
                  <a:gd name="connsiteY26" fmla="*/ 381894 h 533193"/>
                  <a:gd name="connsiteX27" fmla="*/ 347544 w 603405"/>
                  <a:gd name="connsiteY27" fmla="*/ 395975 h 533193"/>
                  <a:gd name="connsiteX28" fmla="*/ 347393 w 603405"/>
                  <a:gd name="connsiteY28" fmla="*/ 395975 h 533193"/>
                  <a:gd name="connsiteX29" fmla="*/ 333281 w 603405"/>
                  <a:gd name="connsiteY29" fmla="*/ 381744 h 533193"/>
                  <a:gd name="connsiteX30" fmla="*/ 333881 w 603405"/>
                  <a:gd name="connsiteY30" fmla="*/ 277633 h 533193"/>
                  <a:gd name="connsiteX31" fmla="*/ 367511 w 603405"/>
                  <a:gd name="connsiteY31" fmla="*/ 244227 h 533193"/>
                  <a:gd name="connsiteX32" fmla="*/ 201525 w 603405"/>
                  <a:gd name="connsiteY32" fmla="*/ 244227 h 533193"/>
                  <a:gd name="connsiteX33" fmla="*/ 277906 w 603405"/>
                  <a:gd name="connsiteY33" fmla="*/ 244227 h 533193"/>
                  <a:gd name="connsiteX34" fmla="*/ 311520 w 603405"/>
                  <a:gd name="connsiteY34" fmla="*/ 277633 h 533193"/>
                  <a:gd name="connsiteX35" fmla="*/ 311970 w 603405"/>
                  <a:gd name="connsiteY35" fmla="*/ 381744 h 533193"/>
                  <a:gd name="connsiteX36" fmla="*/ 297864 w 603405"/>
                  <a:gd name="connsiteY36" fmla="*/ 395975 h 533193"/>
                  <a:gd name="connsiteX37" fmla="*/ 297714 w 603405"/>
                  <a:gd name="connsiteY37" fmla="*/ 395975 h 533193"/>
                  <a:gd name="connsiteX38" fmla="*/ 283608 w 603405"/>
                  <a:gd name="connsiteY38" fmla="*/ 381894 h 533193"/>
                  <a:gd name="connsiteX39" fmla="*/ 283008 w 603405"/>
                  <a:gd name="connsiteY39" fmla="*/ 277782 h 533193"/>
                  <a:gd name="connsiteX40" fmla="*/ 280007 w 603405"/>
                  <a:gd name="connsiteY40" fmla="*/ 274786 h 533193"/>
                  <a:gd name="connsiteX41" fmla="*/ 277156 w 603405"/>
                  <a:gd name="connsiteY41" fmla="*/ 277782 h 533193"/>
                  <a:gd name="connsiteX42" fmla="*/ 277456 w 603405"/>
                  <a:gd name="connsiteY42" fmla="*/ 516116 h 533193"/>
                  <a:gd name="connsiteX43" fmla="*/ 260349 w 603405"/>
                  <a:gd name="connsiteY43" fmla="*/ 533193 h 533193"/>
                  <a:gd name="connsiteX44" fmla="*/ 243242 w 603405"/>
                  <a:gd name="connsiteY44" fmla="*/ 516116 h 533193"/>
                  <a:gd name="connsiteX45" fmla="*/ 243242 w 603405"/>
                  <a:gd name="connsiteY45" fmla="*/ 380096 h 533193"/>
                  <a:gd name="connsiteX46" fmla="*/ 235889 w 603405"/>
                  <a:gd name="connsiteY46" fmla="*/ 380096 h 533193"/>
                  <a:gd name="connsiteX47" fmla="*/ 235889 w 603405"/>
                  <a:gd name="connsiteY47" fmla="*/ 516116 h 533193"/>
                  <a:gd name="connsiteX48" fmla="*/ 218932 w 603405"/>
                  <a:gd name="connsiteY48" fmla="*/ 533193 h 533193"/>
                  <a:gd name="connsiteX49" fmla="*/ 201825 w 603405"/>
                  <a:gd name="connsiteY49" fmla="*/ 516116 h 533193"/>
                  <a:gd name="connsiteX50" fmla="*/ 201825 w 603405"/>
                  <a:gd name="connsiteY50" fmla="*/ 380096 h 533193"/>
                  <a:gd name="connsiteX51" fmla="*/ 201825 w 603405"/>
                  <a:gd name="connsiteY51" fmla="*/ 277782 h 533193"/>
                  <a:gd name="connsiteX52" fmla="*/ 199124 w 603405"/>
                  <a:gd name="connsiteY52" fmla="*/ 274936 h 533193"/>
                  <a:gd name="connsiteX53" fmla="*/ 196423 w 603405"/>
                  <a:gd name="connsiteY53" fmla="*/ 277782 h 533193"/>
                  <a:gd name="connsiteX54" fmla="*/ 195822 w 603405"/>
                  <a:gd name="connsiteY54" fmla="*/ 381894 h 533193"/>
                  <a:gd name="connsiteX55" fmla="*/ 181567 w 603405"/>
                  <a:gd name="connsiteY55" fmla="*/ 395975 h 533193"/>
                  <a:gd name="connsiteX56" fmla="*/ 167461 w 603405"/>
                  <a:gd name="connsiteY56" fmla="*/ 381744 h 533193"/>
                  <a:gd name="connsiteX57" fmla="*/ 167911 w 603405"/>
                  <a:gd name="connsiteY57" fmla="*/ 277633 h 533193"/>
                  <a:gd name="connsiteX58" fmla="*/ 201525 w 603405"/>
                  <a:gd name="connsiteY58" fmla="*/ 244227 h 533193"/>
                  <a:gd name="connsiteX59" fmla="*/ 34214 w 603405"/>
                  <a:gd name="connsiteY59" fmla="*/ 244227 h 533193"/>
                  <a:gd name="connsiteX60" fmla="*/ 110445 w 603405"/>
                  <a:gd name="connsiteY60" fmla="*/ 244227 h 533193"/>
                  <a:gd name="connsiteX61" fmla="*/ 144059 w 603405"/>
                  <a:gd name="connsiteY61" fmla="*/ 277633 h 533193"/>
                  <a:gd name="connsiteX62" fmla="*/ 144509 w 603405"/>
                  <a:gd name="connsiteY62" fmla="*/ 381744 h 533193"/>
                  <a:gd name="connsiteX63" fmla="*/ 130403 w 603405"/>
                  <a:gd name="connsiteY63" fmla="*/ 395975 h 533193"/>
                  <a:gd name="connsiteX64" fmla="*/ 116147 w 603405"/>
                  <a:gd name="connsiteY64" fmla="*/ 381894 h 533193"/>
                  <a:gd name="connsiteX65" fmla="*/ 115697 w 603405"/>
                  <a:gd name="connsiteY65" fmla="*/ 277782 h 533193"/>
                  <a:gd name="connsiteX66" fmla="*/ 112696 w 603405"/>
                  <a:gd name="connsiteY66" fmla="*/ 274786 h 533193"/>
                  <a:gd name="connsiteX67" fmla="*/ 109694 w 603405"/>
                  <a:gd name="connsiteY67" fmla="*/ 277782 h 533193"/>
                  <a:gd name="connsiteX68" fmla="*/ 109995 w 603405"/>
                  <a:gd name="connsiteY68" fmla="*/ 516116 h 533193"/>
                  <a:gd name="connsiteX69" fmla="*/ 92888 w 603405"/>
                  <a:gd name="connsiteY69" fmla="*/ 533193 h 533193"/>
                  <a:gd name="connsiteX70" fmla="*/ 75931 w 603405"/>
                  <a:gd name="connsiteY70" fmla="*/ 516116 h 533193"/>
                  <a:gd name="connsiteX71" fmla="*/ 75931 w 603405"/>
                  <a:gd name="connsiteY71" fmla="*/ 380096 h 533193"/>
                  <a:gd name="connsiteX72" fmla="*/ 68578 w 603405"/>
                  <a:gd name="connsiteY72" fmla="*/ 380096 h 533193"/>
                  <a:gd name="connsiteX73" fmla="*/ 68578 w 603405"/>
                  <a:gd name="connsiteY73" fmla="*/ 516116 h 533193"/>
                  <a:gd name="connsiteX74" fmla="*/ 51471 w 603405"/>
                  <a:gd name="connsiteY74" fmla="*/ 533193 h 533193"/>
                  <a:gd name="connsiteX75" fmla="*/ 34364 w 603405"/>
                  <a:gd name="connsiteY75" fmla="*/ 516116 h 533193"/>
                  <a:gd name="connsiteX76" fmla="*/ 34364 w 603405"/>
                  <a:gd name="connsiteY76" fmla="*/ 380096 h 533193"/>
                  <a:gd name="connsiteX77" fmla="*/ 34364 w 603405"/>
                  <a:gd name="connsiteY77" fmla="*/ 277782 h 533193"/>
                  <a:gd name="connsiteX78" fmla="*/ 31663 w 603405"/>
                  <a:gd name="connsiteY78" fmla="*/ 275086 h 533193"/>
                  <a:gd name="connsiteX79" fmla="*/ 28962 w 603405"/>
                  <a:gd name="connsiteY79" fmla="*/ 277782 h 533193"/>
                  <a:gd name="connsiteX80" fmla="*/ 28361 w 603405"/>
                  <a:gd name="connsiteY80" fmla="*/ 381894 h 533193"/>
                  <a:gd name="connsiteX81" fmla="*/ 14256 w 603405"/>
                  <a:gd name="connsiteY81" fmla="*/ 395975 h 533193"/>
                  <a:gd name="connsiteX82" fmla="*/ 14106 w 603405"/>
                  <a:gd name="connsiteY82" fmla="*/ 395975 h 533193"/>
                  <a:gd name="connsiteX83" fmla="*/ 0 w 603405"/>
                  <a:gd name="connsiteY83" fmla="*/ 381744 h 533193"/>
                  <a:gd name="connsiteX84" fmla="*/ 600 w 603405"/>
                  <a:gd name="connsiteY84" fmla="*/ 277633 h 533193"/>
                  <a:gd name="connsiteX85" fmla="*/ 34214 w 603405"/>
                  <a:gd name="connsiteY85" fmla="*/ 244227 h 533193"/>
                  <a:gd name="connsiteX86" fmla="*/ 298774 w 603405"/>
                  <a:gd name="connsiteY86" fmla="*/ 232090 h 533193"/>
                  <a:gd name="connsiteX87" fmla="*/ 346547 w 603405"/>
                  <a:gd name="connsiteY87" fmla="*/ 232090 h 533193"/>
                  <a:gd name="connsiteX88" fmla="*/ 322660 w 603405"/>
                  <a:gd name="connsiteY88" fmla="*/ 254883 h 533193"/>
                  <a:gd name="connsiteX89" fmla="*/ 298774 w 603405"/>
                  <a:gd name="connsiteY89" fmla="*/ 232090 h 533193"/>
                  <a:gd name="connsiteX90" fmla="*/ 405716 w 603405"/>
                  <a:gd name="connsiteY90" fmla="*/ 176061 h 533193"/>
                  <a:gd name="connsiteX91" fmla="*/ 435177 w 603405"/>
                  <a:gd name="connsiteY91" fmla="*/ 205417 h 533193"/>
                  <a:gd name="connsiteX92" fmla="*/ 405716 w 603405"/>
                  <a:gd name="connsiteY92" fmla="*/ 234773 h 533193"/>
                  <a:gd name="connsiteX93" fmla="*/ 376255 w 603405"/>
                  <a:gd name="connsiteY93" fmla="*/ 205417 h 533193"/>
                  <a:gd name="connsiteX94" fmla="*/ 405716 w 603405"/>
                  <a:gd name="connsiteY94" fmla="*/ 176061 h 533193"/>
                  <a:gd name="connsiteX95" fmla="*/ 239817 w 603405"/>
                  <a:gd name="connsiteY95" fmla="*/ 176061 h 533193"/>
                  <a:gd name="connsiteX96" fmla="*/ 269208 w 603405"/>
                  <a:gd name="connsiteY96" fmla="*/ 205417 h 533193"/>
                  <a:gd name="connsiteX97" fmla="*/ 239817 w 603405"/>
                  <a:gd name="connsiteY97" fmla="*/ 234773 h 533193"/>
                  <a:gd name="connsiteX98" fmla="*/ 210426 w 603405"/>
                  <a:gd name="connsiteY98" fmla="*/ 205417 h 533193"/>
                  <a:gd name="connsiteX99" fmla="*/ 239817 w 603405"/>
                  <a:gd name="connsiteY99" fmla="*/ 176061 h 533193"/>
                  <a:gd name="connsiteX100" fmla="*/ 72325 w 603405"/>
                  <a:gd name="connsiteY100" fmla="*/ 176061 h 533193"/>
                  <a:gd name="connsiteX101" fmla="*/ 101897 w 603405"/>
                  <a:gd name="connsiteY101" fmla="*/ 205416 h 533193"/>
                  <a:gd name="connsiteX102" fmla="*/ 72325 w 603405"/>
                  <a:gd name="connsiteY102" fmla="*/ 234772 h 533193"/>
                  <a:gd name="connsiteX103" fmla="*/ 42904 w 603405"/>
                  <a:gd name="connsiteY103" fmla="*/ 205416 h 533193"/>
                  <a:gd name="connsiteX104" fmla="*/ 72325 w 603405"/>
                  <a:gd name="connsiteY104" fmla="*/ 176061 h 533193"/>
                  <a:gd name="connsiteX105" fmla="*/ 1200 w 603405"/>
                  <a:gd name="connsiteY105" fmla="*/ 56241 h 533193"/>
                  <a:gd name="connsiteX106" fmla="*/ 384613 w 603405"/>
                  <a:gd name="connsiteY106" fmla="*/ 56241 h 533193"/>
                  <a:gd name="connsiteX107" fmla="*/ 603405 w 603405"/>
                  <a:gd name="connsiteY107" fmla="*/ 274494 h 533193"/>
                  <a:gd name="connsiteX108" fmla="*/ 540979 w 603405"/>
                  <a:gd name="connsiteY108" fmla="*/ 336809 h 533193"/>
                  <a:gd name="connsiteX109" fmla="*/ 494459 w 603405"/>
                  <a:gd name="connsiteY109" fmla="*/ 336809 h 533193"/>
                  <a:gd name="connsiteX110" fmla="*/ 494159 w 603405"/>
                  <a:gd name="connsiteY110" fmla="*/ 277490 h 533193"/>
                  <a:gd name="connsiteX111" fmla="*/ 464747 w 603405"/>
                  <a:gd name="connsiteY111" fmla="*/ 232102 h 533193"/>
                  <a:gd name="connsiteX112" fmla="*/ 551333 w 603405"/>
                  <a:gd name="connsiteY112" fmla="*/ 232102 h 533193"/>
                  <a:gd name="connsiteX113" fmla="*/ 551483 w 603405"/>
                  <a:gd name="connsiteY113" fmla="*/ 232102 h 533193"/>
                  <a:gd name="connsiteX114" fmla="*/ 557636 w 603405"/>
                  <a:gd name="connsiteY114" fmla="*/ 228806 h 533193"/>
                  <a:gd name="connsiteX115" fmla="*/ 558236 w 603405"/>
                  <a:gd name="connsiteY115" fmla="*/ 221766 h 533193"/>
                  <a:gd name="connsiteX116" fmla="*/ 504663 w 603405"/>
                  <a:gd name="connsiteY116" fmla="*/ 136532 h 533193"/>
                  <a:gd name="connsiteX117" fmla="*/ 415676 w 603405"/>
                  <a:gd name="connsiteY117" fmla="*/ 97585 h 533193"/>
                  <a:gd name="connsiteX118" fmla="*/ 397968 w 603405"/>
                  <a:gd name="connsiteY118" fmla="*/ 97585 h 533193"/>
                  <a:gd name="connsiteX119" fmla="*/ 397968 w 603405"/>
                  <a:gd name="connsiteY119" fmla="*/ 159900 h 533193"/>
                  <a:gd name="connsiteX120" fmla="*/ 364954 w 603405"/>
                  <a:gd name="connsiteY120" fmla="*/ 183568 h 533193"/>
                  <a:gd name="connsiteX121" fmla="*/ 364954 w 603405"/>
                  <a:gd name="connsiteY121" fmla="*/ 97585 h 533193"/>
                  <a:gd name="connsiteX122" fmla="*/ 174223 w 603405"/>
                  <a:gd name="connsiteY122" fmla="*/ 97585 h 533193"/>
                  <a:gd name="connsiteX123" fmla="*/ 174223 w 603405"/>
                  <a:gd name="connsiteY123" fmla="*/ 232102 h 533193"/>
                  <a:gd name="connsiteX124" fmla="*/ 180526 w 603405"/>
                  <a:gd name="connsiteY124" fmla="*/ 232102 h 533193"/>
                  <a:gd name="connsiteX125" fmla="*/ 174223 w 603405"/>
                  <a:gd name="connsiteY125" fmla="*/ 235547 h 533193"/>
                  <a:gd name="connsiteX126" fmla="*/ 156065 w 603405"/>
                  <a:gd name="connsiteY126" fmla="*/ 256369 h 533193"/>
                  <a:gd name="connsiteX127" fmla="*/ 141209 w 603405"/>
                  <a:gd name="connsiteY127" fmla="*/ 238093 h 533193"/>
                  <a:gd name="connsiteX128" fmla="*/ 131455 w 603405"/>
                  <a:gd name="connsiteY128" fmla="*/ 232102 h 533193"/>
                  <a:gd name="connsiteX129" fmla="*/ 141209 w 603405"/>
                  <a:gd name="connsiteY129" fmla="*/ 232102 h 533193"/>
                  <a:gd name="connsiteX130" fmla="*/ 141209 w 603405"/>
                  <a:gd name="connsiteY130" fmla="*/ 97585 h 533193"/>
                  <a:gd name="connsiteX131" fmla="*/ 1200 w 603405"/>
                  <a:gd name="connsiteY131" fmla="*/ 97585 h 533193"/>
                  <a:gd name="connsiteX132" fmla="*/ 30337 w 603405"/>
                  <a:gd name="connsiteY132" fmla="*/ 0 h 533193"/>
                  <a:gd name="connsiteX133" fmla="*/ 450496 w 603405"/>
                  <a:gd name="connsiteY133" fmla="*/ 0 h 533193"/>
                  <a:gd name="connsiteX134" fmla="*/ 467002 w 603405"/>
                  <a:gd name="connsiteY134" fmla="*/ 16512 h 533193"/>
                  <a:gd name="connsiteX135" fmla="*/ 450496 w 603405"/>
                  <a:gd name="connsiteY135" fmla="*/ 33025 h 533193"/>
                  <a:gd name="connsiteX136" fmla="*/ 30337 w 603405"/>
                  <a:gd name="connsiteY136" fmla="*/ 33025 h 533193"/>
                  <a:gd name="connsiteX137" fmla="*/ 13831 w 603405"/>
                  <a:gd name="connsiteY137" fmla="*/ 16512 h 533193"/>
                  <a:gd name="connsiteX138" fmla="*/ 30337 w 603405"/>
                  <a:gd name="connsiteY138" fmla="*/ 0 h 5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3405" h="533193">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19" name="ïṥļiďe"/>
            <p:cNvSpPr/>
            <p:nvPr/>
          </p:nvSpPr>
          <p:spPr bwMode="auto">
            <a:xfrm>
              <a:off x="1660" y="4861"/>
              <a:ext cx="194" cy="300"/>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1"/>
            </a:solidFill>
            <a:ln>
              <a:noFill/>
            </a:ln>
          </p:spPr>
          <p:txBody>
            <a:bodyPr/>
            <a:lstStyle/>
            <a:p>
              <a:endParaRPr lang="zh-CN" altLang="en-US" sz="100"/>
            </a:p>
          </p:txBody>
        </p:sp>
      </p:grpSp>
      <p:sp>
        <p:nvSpPr>
          <p:cNvPr id="2" name="矩形 1"/>
          <p:cNvSpPr/>
          <p:nvPr/>
        </p:nvSpPr>
        <p:spPr>
          <a:xfrm>
            <a:off x="1760220" y="1534160"/>
            <a:ext cx="3439795" cy="645160"/>
          </a:xfrm>
          <a:prstGeom prst="rect">
            <a:avLst/>
          </a:prstGeom>
        </p:spPr>
        <p:txBody>
          <a:bodyPr wrap="square">
            <a:spAutoFit/>
          </a:bodyPr>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采取开式作业或通风措施，稀释爆炸性混合物</a:t>
            </a:r>
            <a:endParaRPr kumimoji="1"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860550" y="2560320"/>
            <a:ext cx="3439160" cy="645160"/>
          </a:xfrm>
          <a:prstGeom prst="rect">
            <a:avLst/>
          </a:prstGeom>
        </p:spPr>
        <p:txBody>
          <a:bodyPr wrap="square">
            <a:spAutoFit/>
          </a:bodyPr>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在危险空间充填惰性气体或不活泼气体，防止形成爆炸性混合物</a:t>
            </a:r>
            <a:endParaRPr kumimoji="1"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835150" y="3817620"/>
            <a:ext cx="3441700" cy="922020"/>
          </a:xfrm>
          <a:prstGeom prst="rect">
            <a:avLst/>
          </a:prstGeom>
        </p:spPr>
        <p:txBody>
          <a:bodyPr wrap="square">
            <a:spAutoFit/>
          </a:bodyPr>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安装报警装置，当混合物中危险物质的浓度达到爆炸下限的</a:t>
            </a:r>
            <a:r>
              <a:rPr kumimoji="1" lang="en-US" altLang="zh-CN"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a:t>
            </a:r>
            <a:r>
              <a:rPr kumimoji="1"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％时报警等措施。</a:t>
            </a:r>
            <a:endParaRPr kumimoji="1"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ḻidè"/>
          <p:cNvSpPr/>
          <p:nvPr/>
        </p:nvSpPr>
        <p:spPr>
          <a:xfrm>
            <a:off x="0" y="0"/>
            <a:ext cx="12221633" cy="6858000"/>
          </a:xfrm>
          <a:prstGeom prst="rtTriangle">
            <a:avLst/>
          </a:prstGeom>
          <a:blipFill rotWithShape="1">
            <a:blip r:embed="rId1"/>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sp>
        <p:nvSpPr>
          <p:cNvPr id="5" name="íSľíḑe"/>
          <p:cNvSpPr/>
          <p:nvPr/>
        </p:nvSpPr>
        <p:spPr>
          <a:xfrm>
            <a:off x="1380913" y="1274233"/>
            <a:ext cx="9557173" cy="4396740"/>
          </a:xfrm>
          <a:prstGeom prst="rect">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sz="100"/>
          </a:p>
        </p:txBody>
      </p:sp>
      <p:sp>
        <p:nvSpPr>
          <p:cNvPr id="10" name="PA-10223"/>
          <p:cNvSpPr/>
          <p:nvPr userDrawn="1">
            <p:custDataLst>
              <p:tags r:id="rId2"/>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距离和间距</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923" name="Rectangle 3"/>
          <p:cNvSpPr>
            <a:spLocks noGrp="1" noChangeArrowheads="1"/>
          </p:cNvSpPr>
          <p:nvPr>
            <p:ph idx="1"/>
          </p:nvPr>
        </p:nvSpPr>
        <p:spPr>
          <a:xfrm>
            <a:off x="1608667" y="1509607"/>
            <a:ext cx="8942493" cy="308229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、危险性大的设备应分室安装，并在隔墙上采取封堵措施。电动机隔墙传动、照明灯隔玻璃窗照明灯皆属于隔离措施。</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10kv</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以及</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10kv</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以下的变、配电室不得设在爆炸危险环境的正上方或正下方。</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室内充油设备油量</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50kg</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以下者，允许安装在两侧有隔板的间隔内；油量在</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60kg</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1" lang="en-US" altLang="zh-CN"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600kg</a:t>
            </a: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以上者，必须在单独的防爆间隔内。</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变配电室与爆炸危险环境或火灾危险环境毗邻时，隔墙应用非燃性材料制成，孔洞沟道应用非燃性材料严密堵塞，门窗应开向无爆炸或火灾危险的场所。</a:t>
            </a:r>
            <a:endParaRPr kumimoji="1" lang="zh-CN" altLang="en-US" sz="21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9398" name="Rectangle 3"/>
          <p:cNvSpPr txBox="1"/>
          <p:nvPr/>
        </p:nvSpPr>
        <p:spPr>
          <a:xfrm>
            <a:off x="1608667" y="4605867"/>
            <a:ext cx="8942493" cy="74930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en-US" altLang="zh-CN" sz="2135" dirty="0">
                <a:solidFill>
                  <a:srgbClr val="262626"/>
                </a:solidFill>
                <a:latin typeface="微软雅黑" panose="020B0503020204020204" pitchFamily="34" charset="-122"/>
                <a:ea typeface="微软雅黑" panose="020B0503020204020204" pitchFamily="34" charset="-122"/>
              </a:rPr>
              <a:t>2</a:t>
            </a:r>
            <a:r>
              <a:rPr lang="zh-CN" altLang="en-US" sz="2135" dirty="0">
                <a:solidFill>
                  <a:srgbClr val="262626"/>
                </a:solidFill>
                <a:latin typeface="微软雅黑" panose="020B0503020204020204" pitchFamily="34" charset="-122"/>
                <a:ea typeface="微软雅黑" panose="020B0503020204020204" pitchFamily="34" charset="-122"/>
              </a:rPr>
              <a:t>、电气装置，特别是高压、充油的电气装置应与爆炸危险区域保持规定的安全距离；变配电站不应设在容易沉积可燃性粉尘或可燃性纤维的地方。</a:t>
            </a:r>
            <a:endParaRPr lang="zh-CN" altLang="en-US" sz="2135"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4653" y="2009987"/>
            <a:ext cx="10505440" cy="4134273"/>
            <a:chOff x="974" y="1441"/>
            <a:chExt cx="12408" cy="5816"/>
          </a:xfrm>
        </p:grpSpPr>
        <p:sp>
          <p:nvSpPr>
            <p:cNvPr id="25" name="îṩļíďe"/>
            <p:cNvSpPr/>
            <p:nvPr/>
          </p:nvSpPr>
          <p:spPr bwMode="auto">
            <a:xfrm>
              <a:off x="974" y="1441"/>
              <a:ext cx="3986" cy="5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lvl="0" algn="ctr"/>
              <a:endParaRPr lang="zh-CN" altLang="en-US" sz="100" dirty="0"/>
            </a:p>
          </p:txBody>
        </p:sp>
        <p:sp>
          <p:nvSpPr>
            <p:cNvPr id="26" name="îṡľiḓé"/>
            <p:cNvSpPr/>
            <p:nvPr/>
          </p:nvSpPr>
          <p:spPr>
            <a:xfrm>
              <a:off x="5205" y="1441"/>
              <a:ext cx="3986" cy="5816"/>
            </a:xfrm>
            <a:custGeom>
              <a:avLst/>
              <a:gdLst>
                <a:gd name="connsiteX0" fmla="*/ 1452245 w 3374390"/>
                <a:gd name="connsiteY0" fmla="*/ 635 h 2956599"/>
                <a:gd name="connsiteX1" fmla="*/ 1676400 w 3374390"/>
                <a:gd name="connsiteY1" fmla="*/ 220980 h 2956599"/>
                <a:gd name="connsiteX2" fmla="*/ 1900555 w 3374390"/>
                <a:gd name="connsiteY2" fmla="*/ 635 h 2956599"/>
                <a:gd name="connsiteX3" fmla="*/ 0 w 3374390"/>
                <a:gd name="connsiteY3" fmla="*/ 0 h 2956599"/>
                <a:gd name="connsiteX4" fmla="*/ 3374390 w 3374390"/>
                <a:gd name="connsiteY4" fmla="*/ 0 h 2956599"/>
                <a:gd name="connsiteX5" fmla="*/ 3374390 w 3374390"/>
                <a:gd name="connsiteY5" fmla="*/ 2956599 h 2956599"/>
                <a:gd name="connsiteX6" fmla="*/ 0 w 3374390"/>
                <a:gd name="connsiteY6" fmla="*/ 2956599 h 29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4390" h="2956599">
                  <a:moveTo>
                    <a:pt x="1452245" y="635"/>
                  </a:moveTo>
                  <a:lnTo>
                    <a:pt x="1676400" y="220980"/>
                  </a:lnTo>
                  <a:lnTo>
                    <a:pt x="1900555" y="635"/>
                  </a:lnTo>
                  <a:close/>
                  <a:moveTo>
                    <a:pt x="0" y="0"/>
                  </a:moveTo>
                  <a:lnTo>
                    <a:pt x="3374390" y="0"/>
                  </a:lnTo>
                  <a:lnTo>
                    <a:pt x="3374390" y="2956599"/>
                  </a:lnTo>
                  <a:lnTo>
                    <a:pt x="0" y="2956599"/>
                  </a:lnTo>
                  <a:close/>
                </a:path>
              </a:pathLst>
            </a:custGeom>
            <a:solidFill>
              <a:schemeClr val="accent1"/>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Autofit/>
            </a:bodyPr>
            <a:lstStyle/>
            <a:p>
              <a:pPr algn="ctr">
                <a:spcBef>
                  <a:spcPct val="0"/>
                </a:spcBef>
              </a:pPr>
              <a:endParaRPr lang="en-US" altLang="zh-CN" sz="3200" b="1" dirty="0"/>
            </a:p>
          </p:txBody>
        </p:sp>
        <p:sp>
          <p:nvSpPr>
            <p:cNvPr id="27" name="î$ľîḋè"/>
            <p:cNvSpPr/>
            <p:nvPr/>
          </p:nvSpPr>
          <p:spPr bwMode="auto">
            <a:xfrm>
              <a:off x="9396" y="1441"/>
              <a:ext cx="3986" cy="5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lvl="0" algn="ctr"/>
              <a:endParaRPr lang="zh-CN" altLang="en-US" sz="100" dirty="0"/>
            </a:p>
          </p:txBody>
        </p:sp>
      </p:grpSp>
      <p:grpSp>
        <p:nvGrpSpPr>
          <p:cNvPr id="51" name="ïślîde"/>
          <p:cNvGrpSpPr/>
          <p:nvPr/>
        </p:nvGrpSpPr>
        <p:grpSpPr>
          <a:xfrm>
            <a:off x="1896533" y="2407073"/>
            <a:ext cx="1231053" cy="1231053"/>
            <a:chOff x="2016125" y="1906272"/>
            <a:chExt cx="991235" cy="991235"/>
          </a:xfrm>
        </p:grpSpPr>
        <p:sp>
          <p:nvSpPr>
            <p:cNvPr id="28" name="ïṩliďe"/>
            <p:cNvSpPr/>
            <p:nvPr/>
          </p:nvSpPr>
          <p:spPr>
            <a:xfrm>
              <a:off x="2016125" y="1906272"/>
              <a:ext cx="991235" cy="991235"/>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3765"/>
              <a:endParaRPr lang="zh-CN" altLang="en-US" sz="2665" b="1" dirty="0">
                <a:solidFill>
                  <a:schemeClr val="bg1"/>
                </a:solidFill>
              </a:endParaRPr>
            </a:p>
          </p:txBody>
        </p:sp>
        <p:sp>
          <p:nvSpPr>
            <p:cNvPr id="37" name="îṣľídê"/>
            <p:cNvSpPr/>
            <p:nvPr/>
          </p:nvSpPr>
          <p:spPr>
            <a:xfrm>
              <a:off x="2334577" y="2204087"/>
              <a:ext cx="354330"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grpSp>
        <p:nvGrpSpPr>
          <p:cNvPr id="52" name="îŝlíḋè"/>
          <p:cNvGrpSpPr/>
          <p:nvPr/>
        </p:nvGrpSpPr>
        <p:grpSpPr>
          <a:xfrm>
            <a:off x="5478780" y="2407920"/>
            <a:ext cx="1231053" cy="1231053"/>
            <a:chOff x="5598795" y="1906907"/>
            <a:chExt cx="991235" cy="991235"/>
          </a:xfrm>
        </p:grpSpPr>
        <p:sp>
          <p:nvSpPr>
            <p:cNvPr id="29" name="îSľidé"/>
            <p:cNvSpPr/>
            <p:nvPr/>
          </p:nvSpPr>
          <p:spPr>
            <a:xfrm>
              <a:off x="5598795" y="1906907"/>
              <a:ext cx="991235" cy="991235"/>
            </a:xfrm>
            <a:prstGeom prst="donut">
              <a:avLst>
                <a:gd name="adj" fmla="val 6900"/>
              </a:avLst>
            </a:pr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3765"/>
              <a:endParaRPr lang="zh-CN" altLang="en-US" sz="2665" b="1" dirty="0">
                <a:solidFill>
                  <a:schemeClr val="bg1"/>
                </a:solidFill>
              </a:endParaRPr>
            </a:p>
          </p:txBody>
        </p:sp>
        <p:sp>
          <p:nvSpPr>
            <p:cNvPr id="38" name="î$lîḋè"/>
            <p:cNvSpPr/>
            <p:nvPr/>
          </p:nvSpPr>
          <p:spPr>
            <a:xfrm>
              <a:off x="5917247" y="2204722"/>
              <a:ext cx="354330"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grpSp>
        <p:nvGrpSpPr>
          <p:cNvPr id="53" name="íṧľïḋè"/>
          <p:cNvGrpSpPr/>
          <p:nvPr/>
        </p:nvGrpSpPr>
        <p:grpSpPr>
          <a:xfrm>
            <a:off x="9026313" y="2407920"/>
            <a:ext cx="1231053" cy="1231053"/>
            <a:chOff x="9146540" y="1906907"/>
            <a:chExt cx="991235" cy="991235"/>
          </a:xfrm>
        </p:grpSpPr>
        <p:sp>
          <p:nvSpPr>
            <p:cNvPr id="30" name="ïṧļïḍê"/>
            <p:cNvSpPr/>
            <p:nvPr/>
          </p:nvSpPr>
          <p:spPr>
            <a:xfrm>
              <a:off x="9146540" y="1906907"/>
              <a:ext cx="991235" cy="991235"/>
            </a:xfrm>
            <a:prstGeom prst="donut">
              <a:avLst>
                <a:gd name="adj" fmla="val 69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rmAutofit/>
            </a:bodyPr>
            <a:lstStyle/>
            <a:p>
              <a:pPr algn="ctr" defTabSz="913765"/>
              <a:endParaRPr lang="zh-CN" altLang="en-US" sz="2665" b="1" dirty="0">
                <a:solidFill>
                  <a:schemeClr val="bg1"/>
                </a:solidFill>
              </a:endParaRPr>
            </a:p>
          </p:txBody>
        </p:sp>
        <p:sp>
          <p:nvSpPr>
            <p:cNvPr id="39" name="išľïḑè"/>
            <p:cNvSpPr/>
            <p:nvPr/>
          </p:nvSpPr>
          <p:spPr>
            <a:xfrm>
              <a:off x="9464992" y="2204722"/>
              <a:ext cx="354330" cy="396240"/>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rmAutofit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665" b="1" dirty="0">
                <a:solidFill>
                  <a:schemeClr val="bg1"/>
                </a:solidFill>
              </a:endParaRPr>
            </a:p>
          </p:txBody>
        </p:sp>
      </p:grpSp>
      <p:sp>
        <p:nvSpPr>
          <p:cNvPr id="10" name="PA-10223"/>
          <p:cNvSpPr/>
          <p:nvPr userDrawn="1">
            <p:custDataLst>
              <p:tags r:id="rId1"/>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消除引燃源</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424" name="矩形 10"/>
          <p:cNvSpPr/>
          <p:nvPr/>
        </p:nvSpPr>
        <p:spPr>
          <a:xfrm>
            <a:off x="902547" y="3638973"/>
            <a:ext cx="3218180" cy="10782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rPr>
              <a:t>按爆炸危险环境的特征和危险污的级别、组别选用电气设备和设计电气线路。</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427" name="矩形 12"/>
          <p:cNvSpPr/>
          <p:nvPr/>
        </p:nvSpPr>
        <p:spPr>
          <a:xfrm>
            <a:off x="4510193" y="3638973"/>
            <a:ext cx="3135207" cy="23939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135" dirty="0">
                <a:solidFill>
                  <a:schemeClr val="bg1"/>
                </a:solidFill>
                <a:latin typeface="微软雅黑" panose="020B0503020204020204" pitchFamily="34" charset="-122"/>
                <a:ea typeface="微软雅黑" panose="020B0503020204020204" pitchFamily="34" charset="-122"/>
              </a:rPr>
              <a:t>保持电气设备和电气线路安全运行，安全运行包括电流、电压、温升和温度不超过允许范围，包括绝缘良好、连接和接触良好；整体完好无损，清洁、标志清晰。</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60430" name="矩形 16"/>
          <p:cNvSpPr/>
          <p:nvPr/>
        </p:nvSpPr>
        <p:spPr>
          <a:xfrm>
            <a:off x="8063653" y="3638973"/>
            <a:ext cx="3154680" cy="1407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rPr>
              <a:t>在爆炸危险环境应尽量少用便携式设备和移动式设备；一般情况下不应进行电气测量工作。</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902018" y="1052830"/>
            <a:ext cx="3343275"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主要包括以下几个措施</a:t>
            </a:r>
            <a:endPar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4700" y="2203027"/>
            <a:ext cx="10976187" cy="1595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 name="矩形 2"/>
          <p:cNvSpPr/>
          <p:nvPr/>
        </p:nvSpPr>
        <p:spPr>
          <a:xfrm>
            <a:off x="774700" y="3904827"/>
            <a:ext cx="10976187" cy="1008000"/>
          </a:xfrm>
          <a:prstGeom prst="rect">
            <a:avLst/>
          </a:prstGeom>
          <a:solidFill>
            <a:srgbClr val="D4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 name="矩形 3"/>
          <p:cNvSpPr/>
          <p:nvPr/>
        </p:nvSpPr>
        <p:spPr>
          <a:xfrm>
            <a:off x="774700" y="5010573"/>
            <a:ext cx="10976187" cy="10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PA-10223"/>
          <p:cNvSpPr/>
          <p:nvPr userDrawn="1">
            <p:custDataLst>
              <p:tags r:id="rId1"/>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爆炸危险环境接地</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99253" y="2247900"/>
            <a:ext cx="10587567" cy="140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应将所有不带电金属物件做等电位联结。</a:t>
            </a:r>
            <a:endPar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从防止点击考虑不需接地（接零）者，在爆炸危险环境下仍应接地（接零）。如在非爆炸环境、干燥条件下交流</a:t>
            </a:r>
            <a:r>
              <a:rPr kumimoji="1" lang="en-US" altLang="zh-CN"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127v</a:t>
            </a: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以下的电气设备允许不采取接地或接零，而在爆炸环境中，这些设备仍应接地或接零。</a:t>
            </a:r>
            <a:endPar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799253" y="4050453"/>
            <a:ext cx="1069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如低压由接地系统配电，应采用</a:t>
            </a:r>
            <a:r>
              <a:rPr kumimoji="1" lang="en-US" altLang="zh-CN"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TN-S</a:t>
            </a: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系统，不应采用</a:t>
            </a:r>
            <a:r>
              <a:rPr kumimoji="1" lang="en-US" altLang="zh-CN"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TN-C</a:t>
            </a: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系统。即在爆炸危险环境中应将保护零线与工作零线分开；保护导线的最小截面，铜导体不得小于</a:t>
            </a:r>
            <a:r>
              <a:rPr kumimoji="1" lang="en-US" altLang="zh-CN"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4mm2</a:t>
            </a: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803487" y="5135033"/>
            <a:ext cx="1062143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fontAlgn="base">
              <a:lnSpc>
                <a:spcPct val="100000"/>
              </a:lnSpc>
              <a:spcBef>
                <a:spcPct val="0"/>
              </a:spcBef>
              <a:spcAft>
                <a:spcPct val="0"/>
              </a:spcAft>
              <a:buClrTx/>
              <a:buSzTx/>
              <a:buFont typeface="Arial" panose="020B0604020202020204" pitchFamily="34" charset="0"/>
              <a:buNone/>
              <a:defRPr/>
            </a:pP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如低压由不接地系统配电，应采用</a:t>
            </a:r>
            <a:r>
              <a:rPr kumimoji="1" lang="en-US" altLang="zh-CN"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IT</a:t>
            </a:r>
            <a:r>
              <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系统，并装有一根接地时或严重漏电时能自动切断电源的保护装置或能发出声、光双重信号的报警装置。</a:t>
            </a:r>
            <a:endParaRPr kumimoji="1" lang="zh-CN" altLang="en-US" sz="2135"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936625" y="1253490"/>
            <a:ext cx="3110865"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接地应注意如下几点</a:t>
            </a:r>
            <a:endPar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922520" y="298027"/>
            <a:ext cx="2323253"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电流对人体的伤害</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604000" y="1341120"/>
            <a:ext cx="4982633" cy="4725247"/>
            <a:chOff x="7037" y="1360"/>
            <a:chExt cx="6648" cy="6304"/>
          </a:xfrm>
        </p:grpSpPr>
        <p:sp>
          <p:nvSpPr>
            <p:cNvPr id="4" name="ïṣlïḑê"/>
            <p:cNvSpPr/>
            <p:nvPr/>
          </p:nvSpPr>
          <p:spPr>
            <a:xfrm>
              <a:off x="7037" y="1360"/>
              <a:ext cx="6648" cy="6305"/>
            </a:xfrm>
            <a:prstGeom prst="rect">
              <a:avLst/>
            </a:prstGeom>
            <a:blipFill rotWithShape="1">
              <a:blip r:embed="rId2"/>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cxnSp>
          <p:nvCxnSpPr>
            <p:cNvPr id="5" name="直接连接符 4"/>
            <p:cNvCxnSpPr/>
            <p:nvPr/>
          </p:nvCxnSpPr>
          <p:spPr>
            <a:xfrm>
              <a:off x="7037" y="3459"/>
              <a:ext cx="6648"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037" y="5558"/>
              <a:ext cx="6648"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9253" y="1360"/>
              <a:ext cx="0" cy="6305"/>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1469" y="1360"/>
              <a:ext cx="0" cy="6305"/>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iṩľiḍê"/>
            <p:cNvSpPr/>
            <p:nvPr/>
          </p:nvSpPr>
          <p:spPr>
            <a:xfrm>
              <a:off x="9274" y="3479"/>
              <a:ext cx="2174" cy="2068"/>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anchor="ctr" anchorCtr="0" forceAA="0" compatLnSpc="1">
              <a:normAutofit/>
            </a:bodyPr>
            <a:lstStyle/>
            <a:p>
              <a:pPr algn="ctr" defTabSz="914400"/>
              <a:endParaRPr lang="en-US" altLang="zh-CN" sz="100" b="1">
                <a:solidFill>
                  <a:schemeClr val="bg1"/>
                </a:solidFill>
              </a:endParaRPr>
            </a:p>
          </p:txBody>
        </p:sp>
      </p:grpSp>
      <p:cxnSp>
        <p:nvCxnSpPr>
          <p:cNvPr id="21" name="直接连接符 20"/>
          <p:cNvCxnSpPr/>
          <p:nvPr/>
        </p:nvCxnSpPr>
        <p:spPr>
          <a:xfrm>
            <a:off x="546100" y="3906520"/>
            <a:ext cx="5856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5" name="iṩ1îďe"/>
          <p:cNvGrpSpPr/>
          <p:nvPr/>
        </p:nvGrpSpPr>
        <p:grpSpPr>
          <a:xfrm>
            <a:off x="585893" y="1659467"/>
            <a:ext cx="589280" cy="589280"/>
            <a:chOff x="694903" y="2799184"/>
            <a:chExt cx="343550" cy="343550"/>
          </a:xfrm>
        </p:grpSpPr>
        <p:sp>
          <p:nvSpPr>
            <p:cNvPr id="23" name="í$ľîďê"/>
            <p:cNvSpPr/>
            <p:nvPr/>
          </p:nvSpPr>
          <p:spPr>
            <a:xfrm>
              <a:off x="694903" y="2799184"/>
              <a:ext cx="343550" cy="343550"/>
            </a:xfrm>
            <a:prstGeom prst="ellipse">
              <a:avLst/>
            </a:prstGeom>
            <a:solidFill>
              <a:schemeClr val="accent1"/>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sp>
          <p:nvSpPr>
            <p:cNvPr id="24" name="îṣḻîḓè"/>
            <p:cNvSpPr/>
            <p:nvPr/>
          </p:nvSpPr>
          <p:spPr bwMode="auto">
            <a:xfrm>
              <a:off x="796803" y="2906346"/>
              <a:ext cx="133986" cy="121430"/>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p:spPr>
          <p:txBody>
            <a:bodyPr anchor="ctr"/>
            <a:lstStyle/>
            <a:p>
              <a:pPr algn="ctr"/>
              <a:endParaRPr sz="100"/>
            </a:p>
          </p:txBody>
        </p:sp>
      </p:grpSp>
      <p:grpSp>
        <p:nvGrpSpPr>
          <p:cNvPr id="31" name="î$liḑe"/>
          <p:cNvGrpSpPr/>
          <p:nvPr/>
        </p:nvGrpSpPr>
        <p:grpSpPr>
          <a:xfrm>
            <a:off x="585893" y="4223173"/>
            <a:ext cx="589280" cy="589280"/>
            <a:chOff x="694903" y="2799184"/>
            <a:chExt cx="343550" cy="343550"/>
          </a:xfrm>
        </p:grpSpPr>
        <p:sp>
          <p:nvSpPr>
            <p:cNvPr id="32" name="išļiḑè"/>
            <p:cNvSpPr/>
            <p:nvPr/>
          </p:nvSpPr>
          <p:spPr>
            <a:xfrm>
              <a:off x="694903" y="2799184"/>
              <a:ext cx="343550" cy="343550"/>
            </a:xfrm>
            <a:prstGeom prst="ellipse">
              <a:avLst/>
            </a:prstGeom>
            <a:solidFill>
              <a:schemeClr val="accent1"/>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sp>
          <p:nvSpPr>
            <p:cNvPr id="33" name="i$ļîḑè"/>
            <p:cNvSpPr/>
            <p:nvPr/>
          </p:nvSpPr>
          <p:spPr bwMode="auto">
            <a:xfrm>
              <a:off x="796803" y="2906346"/>
              <a:ext cx="133986" cy="121430"/>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p:spPr>
          <p:txBody>
            <a:bodyPr anchor="ctr"/>
            <a:lstStyle/>
            <a:p>
              <a:pPr algn="ctr"/>
              <a:endParaRPr sz="100"/>
            </a:p>
          </p:txBody>
        </p:sp>
      </p:grpSp>
      <p:sp>
        <p:nvSpPr>
          <p:cNvPr id="19464" name="矩形 3"/>
          <p:cNvSpPr/>
          <p:nvPr/>
        </p:nvSpPr>
        <p:spPr>
          <a:xfrm>
            <a:off x="1393613" y="1590887"/>
            <a:ext cx="5008033" cy="19380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一般认为：电流通过人体的心脏、肺部和中枢神经系统的危险性比较大，特别是电流通过心脏时，危险性最大。所以从手到脚的电流途径最为危险。</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465" name="矩形 9"/>
          <p:cNvSpPr/>
          <p:nvPr/>
        </p:nvSpPr>
        <p:spPr>
          <a:xfrm>
            <a:off x="1393613" y="4125807"/>
            <a:ext cx="5007187" cy="11988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触电还容易因剧烈痉挛而摔倒，导致电流通过全身并造成摔伤、坠落等二次事故。</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nanometer_76655"/>
          <p:cNvSpPr>
            <a:spLocks noChangeAspect="1"/>
          </p:cNvSpPr>
          <p:nvPr/>
        </p:nvSpPr>
        <p:spPr bwMode="auto">
          <a:xfrm>
            <a:off x="8689284" y="3315448"/>
            <a:ext cx="812913" cy="810456"/>
          </a:xfrm>
          <a:custGeom>
            <a:avLst/>
            <a:gdLst>
              <a:gd name="T0" fmla="*/ 6276 w 6441"/>
              <a:gd name="T1" fmla="*/ 1114 h 6431"/>
              <a:gd name="T2" fmla="*/ 6276 w 6441"/>
              <a:gd name="T3" fmla="*/ 808 h 6431"/>
              <a:gd name="T4" fmla="*/ 6112 w 6441"/>
              <a:gd name="T5" fmla="*/ 644 h 6431"/>
              <a:gd name="T6" fmla="*/ 5947 w 6441"/>
              <a:gd name="T7" fmla="*/ 808 h 6431"/>
              <a:gd name="T8" fmla="*/ 5947 w 6441"/>
              <a:gd name="T9" fmla="*/ 1114 h 6431"/>
              <a:gd name="T10" fmla="*/ 5783 w 6441"/>
              <a:gd name="T11" fmla="*/ 1397 h 6431"/>
              <a:gd name="T12" fmla="*/ 5783 w 6441"/>
              <a:gd name="T13" fmla="*/ 2062 h 6431"/>
              <a:gd name="T14" fmla="*/ 5947 w 6441"/>
              <a:gd name="T15" fmla="*/ 2345 h 6431"/>
              <a:gd name="T16" fmla="*/ 5947 w 6441"/>
              <a:gd name="T17" fmla="*/ 2350 h 6431"/>
              <a:gd name="T18" fmla="*/ 5173 w 6441"/>
              <a:gd name="T19" fmla="*/ 3124 h 6431"/>
              <a:gd name="T20" fmla="*/ 4399 w 6441"/>
              <a:gd name="T21" fmla="*/ 2350 h 6431"/>
              <a:gd name="T22" fmla="*/ 4399 w 6441"/>
              <a:gd name="T23" fmla="*/ 2345 h 6431"/>
              <a:gd name="T24" fmla="*/ 4563 w 6441"/>
              <a:gd name="T25" fmla="*/ 2062 h 6431"/>
              <a:gd name="T26" fmla="*/ 4563 w 6441"/>
              <a:gd name="T27" fmla="*/ 1397 h 6431"/>
              <a:gd name="T28" fmla="*/ 4399 w 6441"/>
              <a:gd name="T29" fmla="*/ 1114 h 6431"/>
              <a:gd name="T30" fmla="*/ 4399 w 6441"/>
              <a:gd name="T31" fmla="*/ 808 h 6431"/>
              <a:gd name="T32" fmla="*/ 4234 w 6441"/>
              <a:gd name="T33" fmla="*/ 644 h 6431"/>
              <a:gd name="T34" fmla="*/ 4070 w 6441"/>
              <a:gd name="T35" fmla="*/ 808 h 6431"/>
              <a:gd name="T36" fmla="*/ 4070 w 6441"/>
              <a:gd name="T37" fmla="*/ 1114 h 6431"/>
              <a:gd name="T38" fmla="*/ 3905 w 6441"/>
              <a:gd name="T39" fmla="*/ 1397 h 6431"/>
              <a:gd name="T40" fmla="*/ 3905 w 6441"/>
              <a:gd name="T41" fmla="*/ 2062 h 6431"/>
              <a:gd name="T42" fmla="*/ 4070 w 6441"/>
              <a:gd name="T43" fmla="*/ 2345 h 6431"/>
              <a:gd name="T44" fmla="*/ 4070 w 6441"/>
              <a:gd name="T45" fmla="*/ 2350 h 6431"/>
              <a:gd name="T46" fmla="*/ 4954 w 6441"/>
              <a:gd name="T47" fmla="*/ 3431 h 6431"/>
              <a:gd name="T48" fmla="*/ 4954 w 6441"/>
              <a:gd name="T49" fmla="*/ 5273 h 6431"/>
              <a:gd name="T50" fmla="*/ 4234 w 6441"/>
              <a:gd name="T51" fmla="*/ 5993 h 6431"/>
              <a:gd name="T52" fmla="*/ 2734 w 6441"/>
              <a:gd name="T53" fmla="*/ 5993 h 6431"/>
              <a:gd name="T54" fmla="*/ 2014 w 6441"/>
              <a:gd name="T55" fmla="*/ 5273 h 6431"/>
              <a:gd name="T56" fmla="*/ 2014 w 6441"/>
              <a:gd name="T57" fmla="*/ 4714 h 6431"/>
              <a:gd name="T58" fmla="*/ 3158 w 6441"/>
              <a:gd name="T59" fmla="*/ 4714 h 6431"/>
              <a:gd name="T60" fmla="*/ 3590 w 6441"/>
              <a:gd name="T61" fmla="*/ 4281 h 6431"/>
              <a:gd name="T62" fmla="*/ 3590 w 6441"/>
              <a:gd name="T63" fmla="*/ 432 h 6431"/>
              <a:gd name="T64" fmla="*/ 3158 w 6441"/>
              <a:gd name="T65" fmla="*/ 0 h 6431"/>
              <a:gd name="T66" fmla="*/ 432 w 6441"/>
              <a:gd name="T67" fmla="*/ 0 h 6431"/>
              <a:gd name="T68" fmla="*/ 0 w 6441"/>
              <a:gd name="T69" fmla="*/ 432 h 6431"/>
              <a:gd name="T70" fmla="*/ 0 w 6441"/>
              <a:gd name="T71" fmla="*/ 4281 h 6431"/>
              <a:gd name="T72" fmla="*/ 432 w 6441"/>
              <a:gd name="T73" fmla="*/ 4714 h 6431"/>
              <a:gd name="T74" fmla="*/ 1576 w 6441"/>
              <a:gd name="T75" fmla="*/ 4714 h 6431"/>
              <a:gd name="T76" fmla="*/ 1576 w 6441"/>
              <a:gd name="T77" fmla="*/ 5273 h 6431"/>
              <a:gd name="T78" fmla="*/ 2734 w 6441"/>
              <a:gd name="T79" fmla="*/ 6431 h 6431"/>
              <a:gd name="T80" fmla="*/ 4234 w 6441"/>
              <a:gd name="T81" fmla="*/ 6431 h 6431"/>
              <a:gd name="T82" fmla="*/ 5392 w 6441"/>
              <a:gd name="T83" fmla="*/ 5273 h 6431"/>
              <a:gd name="T84" fmla="*/ 5392 w 6441"/>
              <a:gd name="T85" fmla="*/ 3431 h 6431"/>
              <a:gd name="T86" fmla="*/ 6276 w 6441"/>
              <a:gd name="T87" fmla="*/ 2350 h 6431"/>
              <a:gd name="T88" fmla="*/ 6276 w 6441"/>
              <a:gd name="T89" fmla="*/ 2345 h 6431"/>
              <a:gd name="T90" fmla="*/ 6441 w 6441"/>
              <a:gd name="T91" fmla="*/ 2062 h 6431"/>
              <a:gd name="T92" fmla="*/ 6441 w 6441"/>
              <a:gd name="T93" fmla="*/ 1397 h 6431"/>
              <a:gd name="T94" fmla="*/ 6276 w 6441"/>
              <a:gd name="T95" fmla="*/ 1114 h 6431"/>
              <a:gd name="T96" fmla="*/ 473 w 6441"/>
              <a:gd name="T97" fmla="*/ 1483 h 6431"/>
              <a:gd name="T98" fmla="*/ 473 w 6441"/>
              <a:gd name="T99" fmla="*/ 626 h 6431"/>
              <a:gd name="T100" fmla="*/ 648 w 6441"/>
              <a:gd name="T101" fmla="*/ 452 h 6431"/>
              <a:gd name="T102" fmla="*/ 2943 w 6441"/>
              <a:gd name="T103" fmla="*/ 452 h 6431"/>
              <a:gd name="T104" fmla="*/ 3118 w 6441"/>
              <a:gd name="T105" fmla="*/ 626 h 6431"/>
              <a:gd name="T106" fmla="*/ 3118 w 6441"/>
              <a:gd name="T107" fmla="*/ 1483 h 6431"/>
              <a:gd name="T108" fmla="*/ 2943 w 6441"/>
              <a:gd name="T109" fmla="*/ 1658 h 6431"/>
              <a:gd name="T110" fmla="*/ 648 w 6441"/>
              <a:gd name="T111" fmla="*/ 1658 h 6431"/>
              <a:gd name="T112" fmla="*/ 473 w 6441"/>
              <a:gd name="T113" fmla="*/ 1483 h 6431"/>
              <a:gd name="T114" fmla="*/ 1178 w 6441"/>
              <a:gd name="T115" fmla="*/ 3192 h 6431"/>
              <a:gd name="T116" fmla="*/ 1795 w 6441"/>
              <a:gd name="T117" fmla="*/ 2576 h 6431"/>
              <a:gd name="T118" fmla="*/ 2412 w 6441"/>
              <a:gd name="T119" fmla="*/ 3192 h 6431"/>
              <a:gd name="T120" fmla="*/ 1795 w 6441"/>
              <a:gd name="T121" fmla="*/ 3809 h 6431"/>
              <a:gd name="T122" fmla="*/ 1178 w 6441"/>
              <a:gd name="T123" fmla="*/ 3192 h 6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41" h="6431">
                <a:moveTo>
                  <a:pt x="6276" y="1114"/>
                </a:moveTo>
                <a:lnTo>
                  <a:pt x="6276" y="808"/>
                </a:lnTo>
                <a:cubicBezTo>
                  <a:pt x="6276" y="717"/>
                  <a:pt x="6203" y="644"/>
                  <a:pt x="6112" y="644"/>
                </a:cubicBezTo>
                <a:cubicBezTo>
                  <a:pt x="6021" y="644"/>
                  <a:pt x="5947" y="717"/>
                  <a:pt x="5947" y="808"/>
                </a:cubicBezTo>
                <a:lnTo>
                  <a:pt x="5947" y="1114"/>
                </a:lnTo>
                <a:cubicBezTo>
                  <a:pt x="5849" y="1171"/>
                  <a:pt x="5783" y="1276"/>
                  <a:pt x="5783" y="1397"/>
                </a:cubicBezTo>
                <a:lnTo>
                  <a:pt x="5783" y="2062"/>
                </a:lnTo>
                <a:cubicBezTo>
                  <a:pt x="5783" y="2183"/>
                  <a:pt x="5849" y="2288"/>
                  <a:pt x="5947" y="2345"/>
                </a:cubicBezTo>
                <a:lnTo>
                  <a:pt x="5947" y="2350"/>
                </a:lnTo>
                <a:cubicBezTo>
                  <a:pt x="5947" y="2777"/>
                  <a:pt x="5600" y="3124"/>
                  <a:pt x="5173" y="3124"/>
                </a:cubicBezTo>
                <a:cubicBezTo>
                  <a:pt x="4746" y="3124"/>
                  <a:pt x="4399" y="2777"/>
                  <a:pt x="4399" y="2350"/>
                </a:cubicBezTo>
                <a:lnTo>
                  <a:pt x="4399" y="2345"/>
                </a:lnTo>
                <a:cubicBezTo>
                  <a:pt x="4497" y="2288"/>
                  <a:pt x="4563" y="2183"/>
                  <a:pt x="4563" y="2062"/>
                </a:cubicBezTo>
                <a:lnTo>
                  <a:pt x="4563" y="1397"/>
                </a:lnTo>
                <a:cubicBezTo>
                  <a:pt x="4563" y="1276"/>
                  <a:pt x="4497" y="1171"/>
                  <a:pt x="4399" y="1114"/>
                </a:cubicBezTo>
                <a:lnTo>
                  <a:pt x="4399" y="808"/>
                </a:lnTo>
                <a:cubicBezTo>
                  <a:pt x="4399" y="717"/>
                  <a:pt x="4325" y="644"/>
                  <a:pt x="4234" y="644"/>
                </a:cubicBezTo>
                <a:cubicBezTo>
                  <a:pt x="4144" y="644"/>
                  <a:pt x="4070" y="717"/>
                  <a:pt x="4070" y="808"/>
                </a:cubicBezTo>
                <a:lnTo>
                  <a:pt x="4070" y="1114"/>
                </a:lnTo>
                <a:cubicBezTo>
                  <a:pt x="3972" y="1171"/>
                  <a:pt x="3905" y="1276"/>
                  <a:pt x="3905" y="1397"/>
                </a:cubicBezTo>
                <a:lnTo>
                  <a:pt x="3905" y="2062"/>
                </a:lnTo>
                <a:cubicBezTo>
                  <a:pt x="3905" y="2183"/>
                  <a:pt x="3972" y="2288"/>
                  <a:pt x="4070" y="2345"/>
                </a:cubicBezTo>
                <a:lnTo>
                  <a:pt x="4070" y="2350"/>
                </a:lnTo>
                <a:cubicBezTo>
                  <a:pt x="4070" y="2883"/>
                  <a:pt x="4450" y="3329"/>
                  <a:pt x="4954" y="3431"/>
                </a:cubicBezTo>
                <a:lnTo>
                  <a:pt x="4954" y="5273"/>
                </a:lnTo>
                <a:cubicBezTo>
                  <a:pt x="4954" y="5670"/>
                  <a:pt x="4631" y="5993"/>
                  <a:pt x="4234" y="5993"/>
                </a:cubicBezTo>
                <a:lnTo>
                  <a:pt x="2734" y="5993"/>
                </a:lnTo>
                <a:cubicBezTo>
                  <a:pt x="2337" y="5993"/>
                  <a:pt x="2014" y="5670"/>
                  <a:pt x="2014" y="5273"/>
                </a:cubicBezTo>
                <a:lnTo>
                  <a:pt x="2014" y="4714"/>
                </a:lnTo>
                <a:lnTo>
                  <a:pt x="3158" y="4714"/>
                </a:lnTo>
                <a:cubicBezTo>
                  <a:pt x="3397" y="4714"/>
                  <a:pt x="3590" y="4520"/>
                  <a:pt x="3590" y="4281"/>
                </a:cubicBezTo>
                <a:lnTo>
                  <a:pt x="3590" y="432"/>
                </a:lnTo>
                <a:cubicBezTo>
                  <a:pt x="3590" y="193"/>
                  <a:pt x="3397" y="0"/>
                  <a:pt x="3158" y="0"/>
                </a:cubicBezTo>
                <a:lnTo>
                  <a:pt x="432" y="0"/>
                </a:lnTo>
                <a:cubicBezTo>
                  <a:pt x="194" y="0"/>
                  <a:pt x="0" y="193"/>
                  <a:pt x="0" y="432"/>
                </a:cubicBezTo>
                <a:lnTo>
                  <a:pt x="0" y="4281"/>
                </a:lnTo>
                <a:cubicBezTo>
                  <a:pt x="0" y="4520"/>
                  <a:pt x="194" y="4714"/>
                  <a:pt x="432" y="4714"/>
                </a:cubicBezTo>
                <a:lnTo>
                  <a:pt x="1576" y="4714"/>
                </a:lnTo>
                <a:lnTo>
                  <a:pt x="1576" y="5273"/>
                </a:lnTo>
                <a:cubicBezTo>
                  <a:pt x="1576" y="5912"/>
                  <a:pt x="2095" y="6431"/>
                  <a:pt x="2734" y="6431"/>
                </a:cubicBezTo>
                <a:lnTo>
                  <a:pt x="4234" y="6431"/>
                </a:lnTo>
                <a:cubicBezTo>
                  <a:pt x="4873" y="6431"/>
                  <a:pt x="5392" y="5912"/>
                  <a:pt x="5392" y="5273"/>
                </a:cubicBezTo>
                <a:lnTo>
                  <a:pt x="5392" y="3431"/>
                </a:lnTo>
                <a:cubicBezTo>
                  <a:pt x="5896" y="3329"/>
                  <a:pt x="6276" y="2883"/>
                  <a:pt x="6276" y="2350"/>
                </a:cubicBezTo>
                <a:lnTo>
                  <a:pt x="6276" y="2345"/>
                </a:lnTo>
                <a:cubicBezTo>
                  <a:pt x="6374" y="2288"/>
                  <a:pt x="6441" y="2183"/>
                  <a:pt x="6441" y="2062"/>
                </a:cubicBezTo>
                <a:lnTo>
                  <a:pt x="6441" y="1397"/>
                </a:lnTo>
                <a:cubicBezTo>
                  <a:pt x="6441" y="1276"/>
                  <a:pt x="6374" y="1171"/>
                  <a:pt x="6276" y="1114"/>
                </a:cubicBezTo>
                <a:close/>
                <a:moveTo>
                  <a:pt x="473" y="1483"/>
                </a:moveTo>
                <a:lnTo>
                  <a:pt x="473" y="626"/>
                </a:lnTo>
                <a:cubicBezTo>
                  <a:pt x="473" y="530"/>
                  <a:pt x="551" y="452"/>
                  <a:pt x="648" y="452"/>
                </a:cubicBezTo>
                <a:lnTo>
                  <a:pt x="2943" y="452"/>
                </a:lnTo>
                <a:cubicBezTo>
                  <a:pt x="3039" y="452"/>
                  <a:pt x="3118" y="530"/>
                  <a:pt x="3118" y="626"/>
                </a:cubicBezTo>
                <a:lnTo>
                  <a:pt x="3118" y="1483"/>
                </a:lnTo>
                <a:cubicBezTo>
                  <a:pt x="3118" y="1579"/>
                  <a:pt x="3039" y="1658"/>
                  <a:pt x="2943" y="1658"/>
                </a:cubicBezTo>
                <a:lnTo>
                  <a:pt x="648" y="1658"/>
                </a:lnTo>
                <a:cubicBezTo>
                  <a:pt x="551" y="1658"/>
                  <a:pt x="473" y="1579"/>
                  <a:pt x="473" y="1483"/>
                </a:cubicBezTo>
                <a:close/>
                <a:moveTo>
                  <a:pt x="1178" y="3192"/>
                </a:moveTo>
                <a:cubicBezTo>
                  <a:pt x="1178" y="2852"/>
                  <a:pt x="1455" y="2576"/>
                  <a:pt x="1795" y="2576"/>
                </a:cubicBezTo>
                <a:cubicBezTo>
                  <a:pt x="2136" y="2576"/>
                  <a:pt x="2412" y="2852"/>
                  <a:pt x="2412" y="3192"/>
                </a:cubicBezTo>
                <a:cubicBezTo>
                  <a:pt x="2412" y="3533"/>
                  <a:pt x="2136" y="3809"/>
                  <a:pt x="1795" y="3809"/>
                </a:cubicBezTo>
                <a:cubicBezTo>
                  <a:pt x="1455" y="3809"/>
                  <a:pt x="1178" y="3533"/>
                  <a:pt x="1178" y="3192"/>
                </a:cubicBezTo>
                <a:close/>
              </a:path>
            </a:pathLst>
          </a:custGeom>
          <a:solidFill>
            <a:schemeClr val="bg1"/>
          </a:solidFill>
          <a:ln>
            <a:noFill/>
          </a:ln>
        </p:spPr>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userDrawn="1"/>
        </p:nvSpPr>
        <p:spPr>
          <a:xfrm>
            <a:off x="1301327" y="2386753"/>
            <a:ext cx="1590675" cy="666115"/>
          </a:xfrm>
          <a:prstGeom prst="rect">
            <a:avLst/>
          </a:prstGeom>
          <a:noFill/>
        </p:spPr>
        <p:txBody>
          <a:bodyPr wrap="none" rtlCol="0" anchor="t">
            <a:spAutoFit/>
          </a:bodyPr>
          <a:lstStyle/>
          <a:p>
            <a:pPr algn="l"/>
            <a:r>
              <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rPr>
              <a:t>PART</a:t>
            </a:r>
            <a:endParaRPr kumimoji="1" lang="en-US" altLang="zh-CN" sz="3735" b="1" spc="300" dirty="0">
              <a:solidFill>
                <a:srgbClr val="DA3E38"/>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nvGrpSpPr>
          <p:cNvPr id="17" name="组合 16"/>
          <p:cNvGrpSpPr/>
          <p:nvPr userDrawn="1"/>
        </p:nvGrpSpPr>
        <p:grpSpPr>
          <a:xfrm>
            <a:off x="2954020" y="2279227"/>
            <a:ext cx="876156" cy="876156"/>
            <a:chOff x="4762" y="3243"/>
            <a:chExt cx="1247" cy="1247"/>
          </a:xfrm>
        </p:grpSpPr>
        <p:sp>
          <p:nvSpPr>
            <p:cNvPr id="18" name="椭圆 17"/>
            <p:cNvSpPr/>
            <p:nvPr/>
          </p:nvSpPr>
          <p:spPr>
            <a:xfrm>
              <a:off x="4762" y="3243"/>
              <a:ext cx="1247" cy="1247"/>
            </a:xfrm>
            <a:prstGeom prst="ellipse">
              <a:avLst/>
            </a:prstGeom>
            <a:solidFill>
              <a:schemeClr val="accent1"/>
            </a:solidFill>
            <a:ln w="1270000">
              <a:noFill/>
            </a:ln>
            <a:effectLst>
              <a:outerShdw blurRad="254000" sx="102000" sy="102000" algn="ctr" rotWithShape="0">
                <a:srgbClr val="F4584A">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20" name="文本框 19"/>
            <p:cNvSpPr txBox="1"/>
            <p:nvPr/>
          </p:nvSpPr>
          <p:spPr>
            <a:xfrm>
              <a:off x="5039" y="3390"/>
              <a:ext cx="693" cy="948"/>
            </a:xfrm>
            <a:prstGeom prst="rect">
              <a:avLst/>
            </a:prstGeom>
            <a:noFill/>
          </p:spPr>
          <p:txBody>
            <a:bodyPr wrap="square" rtlCol="0" anchor="t">
              <a:spAutoFit/>
            </a:bodyPr>
            <a:lstStyle/>
            <a:p>
              <a:pPr algn="l"/>
              <a:r>
                <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rPr>
                <a:t>5</a:t>
              </a:r>
              <a:endParaRPr kumimoji="1" lang="en-US" altLang="zh-CN" sz="3735" b="1" spc="3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grpSp>
      <p:sp>
        <p:nvSpPr>
          <p:cNvPr id="21" name="文本框 20"/>
          <p:cNvSpPr txBox="1"/>
          <p:nvPr userDrawn="1"/>
        </p:nvSpPr>
        <p:spPr>
          <a:xfrm>
            <a:off x="4072467" y="2341033"/>
            <a:ext cx="2352040" cy="748030"/>
          </a:xfrm>
          <a:prstGeom prst="rect">
            <a:avLst/>
          </a:prstGeom>
          <a:noFill/>
        </p:spPr>
        <p:txBody>
          <a:bodyPr wrap="none" rtlCol="0" anchor="t">
            <a:spAutoFit/>
          </a:bodyPr>
          <a:lstStyle/>
          <a:p>
            <a:pPr marL="0" lvl="0" indent="0" eaLnBrk="1" hangingPunct="1">
              <a:lnSpc>
                <a:spcPct val="100000"/>
              </a:lnSpc>
              <a:spcBef>
                <a:spcPct val="0"/>
              </a:spcBef>
              <a:buFontTx/>
              <a:buNone/>
            </a:pPr>
            <a:r>
              <a:rPr lang="zh-CN" altLang="en-US" sz="4265" b="1" dirty="0">
                <a:solidFill>
                  <a:srgbClr val="DF453D"/>
                </a:solidFill>
                <a:latin typeface="微软雅黑" panose="020B0503020204020204" pitchFamily="34" charset="-122"/>
                <a:ea typeface="微软雅黑" panose="020B0503020204020204" pitchFamily="34" charset="-122"/>
                <a:sym typeface="+mn-ea"/>
              </a:rPr>
              <a:t>电气灭火</a:t>
            </a:r>
            <a:endParaRPr lang="zh-CN" altLang="en-US" sz="4265" b="1" dirty="0">
              <a:solidFill>
                <a:srgbClr val="DF453D"/>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1"/>
          <a:srcRect t="29638" b="25859"/>
          <a:stretch>
            <a:fillRect/>
          </a:stretch>
        </p:blipFill>
        <p:spPr>
          <a:xfrm>
            <a:off x="0" y="1693"/>
            <a:ext cx="12189460" cy="4020820"/>
          </a:xfrm>
          <a:prstGeom prst="rect">
            <a:avLst/>
          </a:prstGeom>
          <a:noFill/>
          <a:ln w="9525">
            <a:noFill/>
          </a:ln>
        </p:spPr>
      </p:pic>
      <p:sp>
        <p:nvSpPr>
          <p:cNvPr id="5" name="iśľîdê"/>
          <p:cNvSpPr/>
          <p:nvPr/>
        </p:nvSpPr>
        <p:spPr>
          <a:xfrm rot="18900000" flipV="1">
            <a:off x="6725073" y="-2399453"/>
            <a:ext cx="3655907" cy="7553960"/>
          </a:xfrm>
          <a:custGeom>
            <a:avLst/>
            <a:gdLst>
              <a:gd name="connsiteX0" fmla="*/ 0 w 3655712"/>
              <a:gd name="connsiteY0" fmla="*/ 7554263 h 7554263"/>
              <a:gd name="connsiteX1" fmla="*/ 454964 w 3655712"/>
              <a:gd name="connsiteY1" fmla="*/ 7099299 h 7554263"/>
              <a:gd name="connsiteX2" fmla="*/ 454964 w 3655712"/>
              <a:gd name="connsiteY2" fmla="*/ 4361508 h 7554263"/>
              <a:gd name="connsiteX3" fmla="*/ 3192755 w 3655712"/>
              <a:gd name="connsiteY3" fmla="*/ 4361508 h 7554263"/>
              <a:gd name="connsiteX4" fmla="*/ 3638550 w 3655712"/>
              <a:gd name="connsiteY4" fmla="*/ 3915713 h 7554263"/>
              <a:gd name="connsiteX5" fmla="*/ 3637071 w 3655712"/>
              <a:gd name="connsiteY5" fmla="*/ 3915713 h 7554263"/>
              <a:gd name="connsiteX6" fmla="*/ 3655712 w 3655712"/>
              <a:gd name="connsiteY6" fmla="*/ 2099 h 7554263"/>
              <a:gd name="connsiteX7" fmla="*/ 3214934 w 3655712"/>
              <a:gd name="connsiteY7" fmla="*/ 0 h 7554263"/>
              <a:gd name="connsiteX8" fmla="*/ 3196285 w 3655712"/>
              <a:gd name="connsiteY8" fmla="*/ 3915099 h 7554263"/>
              <a:gd name="connsiteX9" fmla="*/ 3325164 w 3655712"/>
              <a:gd name="connsiteY9" fmla="*/ 3915714 h 7554263"/>
              <a:gd name="connsiteX10" fmla="*/ 0 w 3655712"/>
              <a:gd name="connsiteY10" fmla="*/ 3915713 h 75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5712" h="7554263">
                <a:moveTo>
                  <a:pt x="0" y="7554263"/>
                </a:moveTo>
                <a:lnTo>
                  <a:pt x="454964" y="7099299"/>
                </a:lnTo>
                <a:lnTo>
                  <a:pt x="454964" y="4361508"/>
                </a:lnTo>
                <a:lnTo>
                  <a:pt x="3192755" y="4361508"/>
                </a:lnTo>
                <a:lnTo>
                  <a:pt x="3638550" y="3915713"/>
                </a:lnTo>
                <a:lnTo>
                  <a:pt x="3637071" y="3915713"/>
                </a:lnTo>
                <a:lnTo>
                  <a:pt x="3655712" y="2099"/>
                </a:lnTo>
                <a:lnTo>
                  <a:pt x="3214934" y="0"/>
                </a:lnTo>
                <a:lnTo>
                  <a:pt x="3196285" y="3915099"/>
                </a:lnTo>
                <a:lnTo>
                  <a:pt x="3325164" y="3915714"/>
                </a:lnTo>
                <a:lnTo>
                  <a:pt x="0" y="3915713"/>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00"/>
          </a:p>
        </p:txBody>
      </p:sp>
      <p:sp>
        <p:nvSpPr>
          <p:cNvPr id="6" name="ïSḻîḑè"/>
          <p:cNvSpPr/>
          <p:nvPr/>
        </p:nvSpPr>
        <p:spPr>
          <a:xfrm rot="18883626" flipV="1">
            <a:off x="6742007" y="-3139440"/>
            <a:ext cx="3638127" cy="7610687"/>
          </a:xfrm>
          <a:custGeom>
            <a:avLst/>
            <a:gdLst>
              <a:gd name="connsiteX0" fmla="*/ 3608990 w 3638508"/>
              <a:gd name="connsiteY0" fmla="*/ 4005576 h 7610584"/>
              <a:gd name="connsiteX1" fmla="*/ 3608990 w 3638508"/>
              <a:gd name="connsiteY1" fmla="*/ 3984546 h 7610584"/>
              <a:gd name="connsiteX2" fmla="*/ 3638508 w 3638508"/>
              <a:gd name="connsiteY2" fmla="*/ 3954745 h 7610584"/>
              <a:gd name="connsiteX3" fmla="*/ 3608990 w 3638508"/>
              <a:gd name="connsiteY3" fmla="*/ 3954886 h 7610584"/>
              <a:gd name="connsiteX4" fmla="*/ 3608990 w 3638508"/>
              <a:gd name="connsiteY4" fmla="*/ 0 h 7610584"/>
              <a:gd name="connsiteX5" fmla="*/ 3168207 w 3638508"/>
              <a:gd name="connsiteY5" fmla="*/ 0 h 7610584"/>
              <a:gd name="connsiteX6" fmla="*/ 3168207 w 3638508"/>
              <a:gd name="connsiteY6" fmla="*/ 3956985 h 7610584"/>
              <a:gd name="connsiteX7" fmla="*/ 0 w 3638508"/>
              <a:gd name="connsiteY7" fmla="*/ 3972075 h 7610584"/>
              <a:gd name="connsiteX8" fmla="*/ 17330 w 3638508"/>
              <a:gd name="connsiteY8" fmla="*/ 7610584 h 7610584"/>
              <a:gd name="connsiteX9" fmla="*/ 470122 w 3638508"/>
              <a:gd name="connsiteY9" fmla="*/ 7153458 h 7610584"/>
              <a:gd name="connsiteX10" fmla="*/ 457082 w 3638508"/>
              <a:gd name="connsiteY10" fmla="*/ 4415698 h 7610584"/>
              <a:gd name="connsiteX11" fmla="*/ 3194842 w 3638508"/>
              <a:gd name="connsiteY11" fmla="*/ 4402658 h 7610584"/>
              <a:gd name="connsiteX12" fmla="*/ 3588160 w 3638508"/>
              <a:gd name="connsiteY12" fmla="*/ 4005576 h 76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508" h="7610584">
                <a:moveTo>
                  <a:pt x="3608990" y="4005576"/>
                </a:moveTo>
                <a:lnTo>
                  <a:pt x="3608990" y="3984546"/>
                </a:lnTo>
                <a:lnTo>
                  <a:pt x="3638508" y="3954745"/>
                </a:lnTo>
                <a:lnTo>
                  <a:pt x="3608990" y="3954886"/>
                </a:lnTo>
                <a:lnTo>
                  <a:pt x="3608990" y="0"/>
                </a:lnTo>
                <a:lnTo>
                  <a:pt x="3168207" y="0"/>
                </a:lnTo>
                <a:lnTo>
                  <a:pt x="3168207" y="3956985"/>
                </a:lnTo>
                <a:lnTo>
                  <a:pt x="0" y="3972075"/>
                </a:lnTo>
                <a:lnTo>
                  <a:pt x="17330" y="7610584"/>
                </a:lnTo>
                <a:lnTo>
                  <a:pt x="470122" y="7153458"/>
                </a:lnTo>
                <a:lnTo>
                  <a:pt x="457082" y="4415698"/>
                </a:lnTo>
                <a:lnTo>
                  <a:pt x="3194842" y="4402658"/>
                </a:lnTo>
                <a:lnTo>
                  <a:pt x="3588160" y="4005576"/>
                </a:lnTo>
                <a:close/>
              </a:path>
            </a:pathLst>
          </a:cu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00"/>
          </a:p>
        </p:txBody>
      </p:sp>
      <p:sp>
        <p:nvSpPr>
          <p:cNvPr id="4" name="îşḷiḍé"/>
          <p:cNvSpPr/>
          <p:nvPr/>
        </p:nvSpPr>
        <p:spPr>
          <a:xfrm flipV="1">
            <a:off x="2781300" y="4836160"/>
            <a:ext cx="6629400" cy="1049020"/>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00"/>
          </a:p>
        </p:txBody>
      </p:sp>
      <p:sp>
        <p:nvSpPr>
          <p:cNvPr id="8" name="íšļiḓê"/>
          <p:cNvSpPr/>
          <p:nvPr/>
        </p:nvSpPr>
        <p:spPr>
          <a:xfrm>
            <a:off x="1798320" y="4618567"/>
            <a:ext cx="512233" cy="443653"/>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00"/>
          </a:p>
        </p:txBody>
      </p:sp>
      <p:sp>
        <p:nvSpPr>
          <p:cNvPr id="12" name="íṧļïḓé"/>
          <p:cNvSpPr/>
          <p:nvPr/>
        </p:nvSpPr>
        <p:spPr>
          <a:xfrm rot="10800000">
            <a:off x="9880600" y="5637107"/>
            <a:ext cx="512233" cy="443653"/>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00"/>
          </a:p>
        </p:txBody>
      </p:sp>
      <p:sp>
        <p:nvSpPr>
          <p:cNvPr id="16" name="Rectangle 3"/>
          <p:cNvSpPr>
            <a:spLocks noGrp="1"/>
          </p:cNvSpPr>
          <p:nvPr>
            <p:ph idx="1"/>
          </p:nvPr>
        </p:nvSpPr>
        <p:spPr>
          <a:xfrm>
            <a:off x="2965873" y="4922520"/>
            <a:ext cx="6383867" cy="942340"/>
          </a:xfrm>
        </p:spPr>
        <p:txBody>
          <a:bodyPr vert="horz" wrap="square" lIns="121920" tIns="60960" rIns="121920" bIns="60960" anchor="t">
            <a:spAutoFit/>
          </a:bodyPr>
          <a:lstStyle/>
          <a:p>
            <a:pPr marL="0" indent="0" algn="ctr" fontAlgn="auto">
              <a:lnSpc>
                <a:spcPct val="100000"/>
              </a:lnSpc>
              <a:spcBef>
                <a:spcPct val="0"/>
              </a:spcBef>
              <a:buNone/>
            </a:pPr>
            <a:r>
              <a:rPr lang="zh-CN" altLang="en-US" sz="2665" b="1" dirty="0">
                <a:solidFill>
                  <a:schemeClr val="bg1"/>
                </a:solidFill>
                <a:latin typeface="微软雅黑" panose="020B0503020204020204" pitchFamily="34" charset="-122"/>
                <a:ea typeface="微软雅黑" panose="020B0503020204020204" pitchFamily="34" charset="-122"/>
              </a:rPr>
              <a:t>在扑灭电气火灾过程中，应注意防止触电，注意防止充油设备爆炸</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电气灭火</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45913" y="2449407"/>
            <a:ext cx="1958340" cy="124015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切断部位应当选择得当，不得因切断电源影响疏散和灭火工作</a:t>
            </a:r>
            <a:endPar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2838027" y="2449407"/>
            <a:ext cx="2014220" cy="95313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在可能条件下，先卸去线路负荷，再切断电源</a:t>
            </a:r>
            <a:endPar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5052060" y="2449407"/>
            <a:ext cx="2074333" cy="15271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因火烧、烟熏、火浇，电气绝缘可能大大降低，切断电源应配用绝缘工具</a:t>
            </a:r>
            <a:endPar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7261860" y="2449407"/>
            <a:ext cx="1996440" cy="15271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应在电源侧的电线支持点附近剪断电线，防止电线断落下来造成点击或短路</a:t>
            </a:r>
            <a:endPar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9446260" y="2449407"/>
            <a:ext cx="2072640" cy="15271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切断电线时，应在错开的位置切断不同的电线，防止切断时发生短路</a:t>
            </a:r>
            <a:endParaRPr kumimoji="1" lang="zh-CN" altLang="en-US" sz="186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5" name="直接连接符 4"/>
          <p:cNvCxnSpPr/>
          <p:nvPr/>
        </p:nvCxnSpPr>
        <p:spPr>
          <a:xfrm flipH="1">
            <a:off x="2792307" y="2568787"/>
            <a:ext cx="0" cy="119718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958927" y="2568787"/>
            <a:ext cx="0" cy="119718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125547" y="2568787"/>
            <a:ext cx="0" cy="119718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9293013" y="2568787"/>
            <a:ext cx="0" cy="119718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íślîḍe"/>
          <p:cNvSpPr/>
          <p:nvPr/>
        </p:nvSpPr>
        <p:spPr>
          <a:xfrm flipV="1">
            <a:off x="4805680" y="4960620"/>
            <a:ext cx="2567940" cy="1187027"/>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bg1">
              <a:lumMod val="65000"/>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2135"/>
          </a:p>
        </p:txBody>
      </p:sp>
      <p:sp>
        <p:nvSpPr>
          <p:cNvPr id="16" name="iṧľîḑê"/>
          <p:cNvSpPr/>
          <p:nvPr/>
        </p:nvSpPr>
        <p:spPr>
          <a:xfrm flipV="1">
            <a:off x="2733040" y="4960620"/>
            <a:ext cx="2567940" cy="1187027"/>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2135"/>
          </a:p>
        </p:txBody>
      </p:sp>
      <p:sp>
        <p:nvSpPr>
          <p:cNvPr id="46" name="íṧlîḓè"/>
          <p:cNvSpPr/>
          <p:nvPr/>
        </p:nvSpPr>
        <p:spPr>
          <a:xfrm flipV="1">
            <a:off x="660400" y="4960620"/>
            <a:ext cx="2567940" cy="1187027"/>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bg1">
              <a:lumMod val="65000"/>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2135"/>
          </a:p>
        </p:txBody>
      </p:sp>
      <p:sp>
        <p:nvSpPr>
          <p:cNvPr id="49" name="ïśľîďe"/>
          <p:cNvSpPr/>
          <p:nvPr/>
        </p:nvSpPr>
        <p:spPr>
          <a:xfrm flipV="1">
            <a:off x="6878320" y="4960620"/>
            <a:ext cx="2567940" cy="1187027"/>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2135"/>
          </a:p>
        </p:txBody>
      </p:sp>
      <p:sp>
        <p:nvSpPr>
          <p:cNvPr id="52" name="iṡḷîḍè"/>
          <p:cNvSpPr/>
          <p:nvPr/>
        </p:nvSpPr>
        <p:spPr>
          <a:xfrm flipV="1">
            <a:off x="8950960" y="4960620"/>
            <a:ext cx="2567940" cy="1187027"/>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bg1">
              <a:lumMod val="65000"/>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2135"/>
          </a:p>
        </p:txBody>
      </p:sp>
      <p:cxnSp>
        <p:nvCxnSpPr>
          <p:cNvPr id="57" name="直接连接符 56"/>
          <p:cNvCxnSpPr/>
          <p:nvPr/>
        </p:nvCxnSpPr>
        <p:spPr>
          <a:xfrm flipV="1">
            <a:off x="1943947" y="4060613"/>
            <a:ext cx="0" cy="842433"/>
          </a:xfrm>
          <a:prstGeom prst="line">
            <a:avLst/>
          </a:prstGeom>
          <a:ln w="3175">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8162713" y="4060613"/>
            <a:ext cx="0" cy="842433"/>
          </a:xfrm>
          <a:prstGeom prst="line">
            <a:avLst/>
          </a:prstGeom>
          <a:ln w="3175">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6090073" y="4060613"/>
            <a:ext cx="0" cy="842433"/>
          </a:xfrm>
          <a:prstGeom prst="line">
            <a:avLst/>
          </a:prstGeom>
          <a:ln w="3175">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016587" y="4060613"/>
            <a:ext cx="0" cy="842433"/>
          </a:xfrm>
          <a:prstGeom prst="line">
            <a:avLst/>
          </a:prstGeom>
          <a:ln w="3175">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10235353" y="4060613"/>
            <a:ext cx="0" cy="842433"/>
          </a:xfrm>
          <a:prstGeom prst="line">
            <a:avLst/>
          </a:prstGeom>
          <a:ln w="3175">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íṧľiḋè"/>
          <p:cNvSpPr/>
          <p:nvPr/>
        </p:nvSpPr>
        <p:spPr bwMode="auto">
          <a:xfrm>
            <a:off x="5873327" y="5401733"/>
            <a:ext cx="433493" cy="36660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121920" tIns="60960" rIns="121920" bIns="60960" anchor="ctr">
            <a:normAutofit fontScale="75000" lnSpcReduction="10000"/>
          </a:bodyPr>
          <a:lstStyle/>
          <a:p>
            <a:pPr algn="ctr"/>
            <a:endParaRPr sz="2135"/>
          </a:p>
        </p:txBody>
      </p:sp>
      <p:sp>
        <p:nvSpPr>
          <p:cNvPr id="17" name="íślíḍê"/>
          <p:cNvSpPr/>
          <p:nvPr/>
        </p:nvSpPr>
        <p:spPr bwMode="auto">
          <a:xfrm>
            <a:off x="3800687" y="5376333"/>
            <a:ext cx="433493" cy="36660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121920" tIns="60960" rIns="121920" bIns="60960" anchor="ctr">
            <a:normAutofit fontScale="75000" lnSpcReduction="10000"/>
          </a:bodyPr>
          <a:lstStyle/>
          <a:p>
            <a:pPr algn="ctr"/>
            <a:endParaRPr sz="2135"/>
          </a:p>
        </p:txBody>
      </p:sp>
      <p:sp>
        <p:nvSpPr>
          <p:cNvPr id="21" name="ïŝļiḋê"/>
          <p:cNvSpPr/>
          <p:nvPr/>
        </p:nvSpPr>
        <p:spPr bwMode="auto">
          <a:xfrm>
            <a:off x="1728047" y="5384800"/>
            <a:ext cx="433493" cy="36660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121920" tIns="60960" rIns="121920" bIns="60960" anchor="ctr">
            <a:normAutofit fontScale="75000" lnSpcReduction="10000"/>
          </a:bodyPr>
          <a:lstStyle/>
          <a:p>
            <a:pPr algn="ctr"/>
            <a:endParaRPr sz="2135"/>
          </a:p>
        </p:txBody>
      </p:sp>
      <p:sp>
        <p:nvSpPr>
          <p:cNvPr id="22" name="í$ľíḓê"/>
          <p:cNvSpPr/>
          <p:nvPr/>
        </p:nvSpPr>
        <p:spPr bwMode="auto">
          <a:xfrm>
            <a:off x="7945967" y="5372947"/>
            <a:ext cx="433493" cy="36660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121920" tIns="60960" rIns="121920" bIns="60960" anchor="ctr">
            <a:normAutofit fontScale="75000" lnSpcReduction="10000"/>
          </a:bodyPr>
          <a:lstStyle/>
          <a:p>
            <a:pPr algn="ctr"/>
            <a:endParaRPr sz="2135"/>
          </a:p>
        </p:txBody>
      </p:sp>
      <p:sp>
        <p:nvSpPr>
          <p:cNvPr id="23" name="ïŝľiḑê"/>
          <p:cNvSpPr/>
          <p:nvPr/>
        </p:nvSpPr>
        <p:spPr bwMode="auto">
          <a:xfrm>
            <a:off x="10018607" y="5372947"/>
            <a:ext cx="433493" cy="36660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121920" tIns="60960" rIns="121920" bIns="60960" anchor="ctr">
            <a:normAutofit fontScale="75000" lnSpcReduction="10000"/>
          </a:bodyPr>
          <a:lstStyle/>
          <a:p>
            <a:pPr algn="ctr"/>
            <a:endParaRPr sz="2135"/>
          </a:p>
        </p:txBody>
      </p:sp>
      <p:cxnSp>
        <p:nvCxnSpPr>
          <p:cNvPr id="24" name="直接连接符 23"/>
          <p:cNvCxnSpPr/>
          <p:nvPr/>
        </p:nvCxnSpPr>
        <p:spPr>
          <a:xfrm>
            <a:off x="673100" y="1878753"/>
            <a:ext cx="10845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08355" y="960120"/>
            <a:ext cx="8449945" cy="398780"/>
          </a:xfrm>
          <a:prstGeom prst="rect">
            <a:avLst/>
          </a:prstGeom>
        </p:spPr>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a:t>
            </a:r>
            <a:r>
              <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、如火灾现场尚未停电，应设法切断电源；切断电源时应注意以下问题</a:t>
            </a:r>
            <a:endPar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电气灭火</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602567" y="2297853"/>
            <a:ext cx="8022167" cy="398780"/>
          </a:xfrm>
          <a:prstGeom prst="rect">
            <a:avLst/>
          </a:prstGeom>
        </p:spPr>
        <p:txBody>
          <a:bodyPr wrap="square">
            <a:spAutoFit/>
          </a:bodyPr>
          <a:lstStyle/>
          <a:p>
            <a:pPr marL="0" marR="0" lvl="0" indent="0" algn="l" defTabSz="914400" rtl="0" fontAlgn="base">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不得用泡沫灭火器带电灭火；带电灭火应采用干粉、二氧化碳灭火器</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4510193" y="2843953"/>
            <a:ext cx="6951133" cy="1322070"/>
          </a:xfrm>
          <a:prstGeom prst="rect">
            <a:avLst/>
          </a:prstGeom>
        </p:spPr>
        <p:txBody>
          <a:bodyPr wrap="square">
            <a:spAutoFit/>
          </a:bodyPr>
          <a:lstStyle/>
          <a:p>
            <a:pPr marL="0" marR="0" lvl="0" indent="0" algn="just" defTabSz="914400" rtl="0" fontAlgn="base">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人及所带器材与带电体之间保持足够的距离：干粉、二氧化碳、喷嘴至</a:t>
            </a:r>
            <a:r>
              <a:rPr kumimoji="1"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10kv</a:t>
            </a: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带电体的距离不得小于</a:t>
            </a:r>
            <a:r>
              <a:rPr kumimoji="1"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0.4m</a:t>
            </a: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，用水枪带电灭火时，宜采用喷雾水枪，水枪喷嘴应接地，并保持足够的安全距离。</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4826000" y="4427220"/>
            <a:ext cx="6636173" cy="706755"/>
          </a:xfrm>
          <a:prstGeom prst="rect">
            <a:avLst/>
          </a:prstGeom>
        </p:spPr>
        <p:txBody>
          <a:bodyPr wrap="square">
            <a:spAutoFit/>
          </a:bodyPr>
          <a:lstStyle/>
          <a:p>
            <a:pPr marL="0" marR="0" lvl="0" indent="0" algn="just" defTabSz="914400" rtl="0" fontAlgn="base">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对架空线路等空中设备灭火时，人与带电体之间的仰角不应超过</a:t>
            </a:r>
            <a:r>
              <a:rPr kumimoji="1"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45°</a:t>
            </a: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，防止导线断落下来危及灭火人员的安全。</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3949700" y="5400887"/>
            <a:ext cx="7510780" cy="706755"/>
          </a:xfrm>
          <a:prstGeom prst="rect">
            <a:avLst/>
          </a:prstGeom>
        </p:spPr>
        <p:txBody>
          <a:bodyPr wrap="square">
            <a:spAutoFit/>
          </a:bodyPr>
          <a:lstStyle/>
          <a:p>
            <a:pPr marL="0" marR="0" lvl="0" indent="0" algn="just" defTabSz="914400" rtl="0" fontAlgn="base">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如有带电体导线断落地面，应在落点周围警戒圈，防止可能的跨步电压点击。</a:t>
            </a:r>
            <a:endParaRPr kumimoji="1"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49" name="组合 148"/>
          <p:cNvGrpSpPr/>
          <p:nvPr/>
        </p:nvGrpSpPr>
        <p:grpSpPr>
          <a:xfrm>
            <a:off x="-64347" y="2136140"/>
            <a:ext cx="4734560" cy="4619413"/>
            <a:chOff x="-76" y="1905"/>
            <a:chExt cx="6227" cy="6074"/>
          </a:xfrm>
        </p:grpSpPr>
        <p:sp>
          <p:nvSpPr>
            <p:cNvPr id="9" name="îṣḷïde"/>
            <p:cNvSpPr/>
            <p:nvPr/>
          </p:nvSpPr>
          <p:spPr bwMode="auto">
            <a:xfrm>
              <a:off x="-76" y="7579"/>
              <a:ext cx="2885" cy="400"/>
            </a:xfrm>
            <a:prstGeom prst="ellipse">
              <a:avLst/>
            </a:prstGeom>
            <a:gradFill flip="none" rotWithShape="1">
              <a:gsLst>
                <a:gs pos="100000">
                  <a:srgbClr val="FFFFFF">
                    <a:alpha val="0"/>
                  </a:srgbClr>
                </a:gs>
                <a:gs pos="0">
                  <a:schemeClr val="tx1">
                    <a:lumMod val="50000"/>
                    <a:lumOff val="50000"/>
                    <a:alpha val="84000"/>
                  </a:schemeClr>
                </a:gs>
              </a:gsLst>
              <a:path path="shape">
                <a:fillToRect l="50000" t="50000" r="50000" b="50000"/>
              </a:path>
              <a:tileRect/>
            </a:gradFill>
            <a:ln w="9525" cap="flat" cmpd="sng" algn="ctr">
              <a:noFill/>
              <a:prstDash val="solid"/>
            </a:ln>
            <a:effectLst/>
          </p:spPr>
          <p:txBody>
            <a:bodyPr wrap="square" lIns="121920" tIns="60960" rIns="121920" bIns="60960" anchor="ctr">
              <a:normAutofit fontScale="25000" lnSpcReduction="20000"/>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en-US" altLang="id-ID" sz="100">
                <a:solidFill>
                  <a:srgbClr val="FFFFFF"/>
                </a:solidFill>
              </a:endParaRPr>
            </a:p>
          </p:txBody>
        </p:sp>
        <p:sp>
          <p:nvSpPr>
            <p:cNvPr id="23" name="íṥľîḓé"/>
            <p:cNvSpPr/>
            <p:nvPr/>
          </p:nvSpPr>
          <p:spPr bwMode="auto">
            <a:xfrm>
              <a:off x="3268" y="6003"/>
              <a:ext cx="1479" cy="1392"/>
            </a:xfrm>
            <a:prstGeom prst="roundRect">
              <a:avLst>
                <a:gd name="adj" fmla="val 9375"/>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r>
                <a:rPr lang="en-US" sz="4265" dirty="0"/>
                <a:t>4</a:t>
              </a:r>
              <a:endParaRPr lang="en-US" sz="4265" dirty="0"/>
            </a:p>
          </p:txBody>
        </p:sp>
        <p:sp>
          <p:nvSpPr>
            <p:cNvPr id="21" name="ïṧ1iḍê"/>
            <p:cNvSpPr/>
            <p:nvPr/>
          </p:nvSpPr>
          <p:spPr bwMode="auto">
            <a:xfrm>
              <a:off x="3616" y="4611"/>
              <a:ext cx="1479" cy="1392"/>
            </a:xfrm>
            <a:prstGeom prst="roundRect">
              <a:avLst>
                <a:gd name="adj" fmla="val 9375"/>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r>
                <a:rPr lang="en-US" altLang="id-ID" sz="4265" dirty="0"/>
                <a:t>3</a:t>
              </a:r>
              <a:endParaRPr lang="id-ID" altLang="id-ID" sz="4265" dirty="0"/>
            </a:p>
          </p:txBody>
        </p:sp>
        <p:sp>
          <p:nvSpPr>
            <p:cNvPr id="11" name="íṡ1îďê"/>
            <p:cNvSpPr/>
            <p:nvPr/>
          </p:nvSpPr>
          <p:spPr bwMode="auto">
            <a:xfrm>
              <a:off x="3094" y="3219"/>
              <a:ext cx="1479" cy="1392"/>
            </a:xfrm>
            <a:prstGeom prst="roundRect">
              <a:avLst>
                <a:gd name="adj" fmla="val 9375"/>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r>
                <a:rPr lang="en-US" altLang="id-ID" sz="4265" dirty="0"/>
                <a:t>2</a:t>
              </a:r>
              <a:endParaRPr lang="id-ID" altLang="id-ID" sz="4265" dirty="0"/>
            </a:p>
          </p:txBody>
        </p:sp>
        <p:sp>
          <p:nvSpPr>
            <p:cNvPr id="17" name="iś1íḍê"/>
            <p:cNvSpPr/>
            <p:nvPr/>
          </p:nvSpPr>
          <p:spPr bwMode="auto">
            <a:xfrm rot="20684149">
              <a:off x="2354" y="1905"/>
              <a:ext cx="1479" cy="1392"/>
            </a:xfrm>
            <a:prstGeom prst="roundRect">
              <a:avLst>
                <a:gd name="adj" fmla="val 93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ctr">
              <a:normAutofit/>
            </a:bodyPr>
            <a:lstStyle/>
            <a:p>
              <a:pPr algn="ctr"/>
              <a:r>
                <a:rPr lang="en-US" sz="4265" dirty="0">
                  <a:solidFill>
                    <a:schemeClr val="lt1"/>
                  </a:solidFill>
                </a:rPr>
                <a:t>1</a:t>
              </a:r>
              <a:endParaRPr lang="en-US" sz="4265" dirty="0">
                <a:solidFill>
                  <a:schemeClr val="lt1"/>
                </a:solidFill>
              </a:endParaRPr>
            </a:p>
          </p:txBody>
        </p:sp>
        <p:sp>
          <p:nvSpPr>
            <p:cNvPr id="13" name="îśḻïḑê"/>
            <p:cNvSpPr/>
            <p:nvPr/>
          </p:nvSpPr>
          <p:spPr bwMode="auto">
            <a:xfrm rot="3296091" flipH="1">
              <a:off x="1614" y="2540"/>
              <a:ext cx="413" cy="2018"/>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21920" tIns="60960" rIns="121920" bIns="6096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sz="100">
                <a:solidFill>
                  <a:srgbClr val="FFFFFF"/>
                </a:solidFill>
              </a:endParaRPr>
            </a:p>
          </p:txBody>
        </p:sp>
        <p:sp>
          <p:nvSpPr>
            <p:cNvPr id="14" name="îśḷiďé"/>
            <p:cNvSpPr/>
            <p:nvPr/>
          </p:nvSpPr>
          <p:spPr bwMode="auto">
            <a:xfrm>
              <a:off x="652" y="2574"/>
              <a:ext cx="1020" cy="1020"/>
            </a:xfrm>
            <a:prstGeom prst="ellipse">
              <a:avLst/>
            </a:prstGeom>
            <a:solidFill>
              <a:schemeClr val="bg1">
                <a:lumMod val="85000"/>
              </a:schemeClr>
            </a:solidFill>
            <a:ln>
              <a:noFill/>
            </a:ln>
            <a:effectLst/>
          </p:spPr>
          <p:txBody>
            <a:bodyPr wrap="square" lIns="121920" tIns="60960" rIns="121920" bIns="6096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sz="100">
                <a:solidFill>
                  <a:srgbClr val="FFFFFF"/>
                </a:solidFill>
              </a:endParaRPr>
            </a:p>
          </p:txBody>
        </p:sp>
        <p:sp>
          <p:nvSpPr>
            <p:cNvPr id="15" name="îSlíḍé"/>
            <p:cNvSpPr/>
            <p:nvPr/>
          </p:nvSpPr>
          <p:spPr bwMode="auto">
            <a:xfrm>
              <a:off x="904" y="3816"/>
              <a:ext cx="837" cy="1746"/>
            </a:xfrm>
            <a:prstGeom prst="roundRect">
              <a:avLst>
                <a:gd name="adj" fmla="val 2987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21920" tIns="60960" rIns="121920" bIns="6096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sz="100">
                <a:solidFill>
                  <a:srgbClr val="FFFFFF"/>
                </a:solidFill>
              </a:endParaRPr>
            </a:p>
          </p:txBody>
        </p:sp>
        <p:sp>
          <p:nvSpPr>
            <p:cNvPr id="16" name="í$liḑè"/>
            <p:cNvSpPr/>
            <p:nvPr/>
          </p:nvSpPr>
          <p:spPr bwMode="auto">
            <a:xfrm>
              <a:off x="904" y="5184"/>
              <a:ext cx="463" cy="2480"/>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21920" tIns="60960" rIns="121920" bIns="6096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sz="100">
                <a:solidFill>
                  <a:srgbClr val="FFFFFF"/>
                </a:solidFill>
              </a:endParaRPr>
            </a:p>
          </p:txBody>
        </p:sp>
        <p:sp>
          <p:nvSpPr>
            <p:cNvPr id="22" name="ïşḷïḓé"/>
            <p:cNvSpPr/>
            <p:nvPr/>
          </p:nvSpPr>
          <p:spPr bwMode="auto">
            <a:xfrm rot="20452300">
              <a:off x="1365" y="5210"/>
              <a:ext cx="461" cy="960"/>
            </a:xfrm>
            <a:prstGeom prst="roundRect">
              <a:avLst>
                <a:gd name="adj" fmla="val 4046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21920" tIns="60960" rIns="121920" bIns="6096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sz="100">
                <a:solidFill>
                  <a:srgbClr val="FFFFFF"/>
                </a:solidFill>
              </a:endParaRPr>
            </a:p>
          </p:txBody>
        </p:sp>
        <p:sp>
          <p:nvSpPr>
            <p:cNvPr id="24" name="iS1îďè"/>
            <p:cNvSpPr/>
            <p:nvPr/>
          </p:nvSpPr>
          <p:spPr bwMode="auto">
            <a:xfrm rot="14513746">
              <a:off x="2058" y="2922"/>
              <a:ext cx="435" cy="1862"/>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21920" tIns="60960" rIns="121920" bIns="6096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sz="100">
                <a:solidFill>
                  <a:srgbClr val="FFFFFF"/>
                </a:solidFill>
              </a:endParaRPr>
            </a:p>
          </p:txBody>
        </p:sp>
        <p:sp>
          <p:nvSpPr>
            <p:cNvPr id="144" name="îš1iḑe"/>
            <p:cNvSpPr/>
            <p:nvPr/>
          </p:nvSpPr>
          <p:spPr bwMode="auto">
            <a:xfrm>
              <a:off x="1473" y="5814"/>
              <a:ext cx="463" cy="1765"/>
            </a:xfrm>
            <a:prstGeom prst="roundRect">
              <a:avLst>
                <a:gd name="adj" fmla="val 4245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21920" tIns="60960" rIns="121920" bIns="6096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sz="100">
                <a:solidFill>
                  <a:srgbClr val="FFFFFF"/>
                </a:solidFill>
              </a:endParaRPr>
            </a:p>
          </p:txBody>
        </p:sp>
        <p:cxnSp>
          <p:nvCxnSpPr>
            <p:cNvPr id="145" name="直接连接符 144"/>
            <p:cNvCxnSpPr/>
            <p:nvPr/>
          </p:nvCxnSpPr>
          <p:spPr>
            <a:xfrm>
              <a:off x="3880" y="2376"/>
              <a:ext cx="635" cy="0"/>
            </a:xfrm>
            <a:prstGeom prst="line">
              <a:avLst/>
            </a:prstGeom>
            <a:ln w="3175" cap="rnd">
              <a:solidFill>
                <a:schemeClr val="accent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4746" y="3915"/>
              <a:ext cx="949" cy="0"/>
            </a:xfrm>
            <a:prstGeom prst="line">
              <a:avLst/>
            </a:prstGeom>
            <a:ln w="3175" cap="rnd">
              <a:solidFill>
                <a:schemeClr val="bg1">
                  <a:lumMod val="7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5203" y="5293"/>
              <a:ext cx="949" cy="0"/>
            </a:xfrm>
            <a:prstGeom prst="line">
              <a:avLst/>
            </a:prstGeom>
            <a:ln w="3175" cap="rnd">
              <a:solidFill>
                <a:schemeClr val="bg1">
                  <a:lumMod val="7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4746" y="6697"/>
              <a:ext cx="324" cy="0"/>
            </a:xfrm>
            <a:prstGeom prst="line">
              <a:avLst/>
            </a:prstGeom>
            <a:ln w="3175" cap="rnd">
              <a:solidFill>
                <a:schemeClr val="bg1">
                  <a:lumMod val="7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02920" y="1125538"/>
            <a:ext cx="4648200" cy="460375"/>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a:t>
            </a:r>
            <a:r>
              <a:rPr kumimoji="1"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、为防止触电，应注意以下事项</a:t>
            </a:r>
            <a:endParaRPr kumimoji="1"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3"/>
          <p:cNvSpPr/>
          <p:nvPr userDrawn="1">
            <p:custDataLst>
              <p:tags r:id="rId1"/>
            </p:custDataLst>
          </p:nvPr>
        </p:nvSpPr>
        <p:spPr>
          <a:xfrm>
            <a:off x="4510193" y="298027"/>
            <a:ext cx="3168227" cy="398780"/>
          </a:xfrm>
          <a:prstGeom prst="rect">
            <a:avLst/>
          </a:prstGeom>
          <a:noFill/>
        </p:spPr>
        <p:txBody>
          <a:bodyPr wrap="square">
            <a:spAutoFit/>
          </a:bodyPr>
          <a:lstStyle/>
          <a:p>
            <a:pPr marL="0" lvl="0" algn="ctr" eaLnBrk="1" hangingPunct="1">
              <a:buClrTx/>
              <a:buSzTx/>
              <a:buFontTx/>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电气灭火</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683" name="Rectangle 3"/>
          <p:cNvSpPr>
            <a:spLocks noGrp="1" noChangeArrowheads="1"/>
          </p:cNvSpPr>
          <p:nvPr>
            <p:ph idx="1"/>
          </p:nvPr>
        </p:nvSpPr>
        <p:spPr>
          <a:xfrm>
            <a:off x="923713" y="1594273"/>
            <a:ext cx="10221807" cy="2373630"/>
          </a:xfrm>
        </p:spPr>
        <p:txBody>
          <a:bodyPr vert="horz" wrap="square" lIns="121920" tIns="60960" rIns="121920" bIns="60960" numCol="1" rtlCol="0" anchor="t" anchorCtr="0" compatLnSpc="1">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en-US" altLang="zh-CN" sz="2135"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3</a:t>
            </a:r>
            <a:r>
              <a:rPr kumimoji="1" lang="zh-CN" altLang="en-US" sz="2135"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充油设备外部着火时，可用干粉等灭火器及时灭火。如火势较大，应切断电源，并可用水灭火。充油设备内部着火时，除应及时切断电源外，建有事故储油坑的应设法将油放进储油坑；可用喷雾水、泡沫等灭火；</a:t>
            </a:r>
            <a:endParaRPr kumimoji="1" lang="en-US" altLang="zh-CN" sz="2135"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1"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1" lang="zh-CN" altLang="en-US" sz="2135"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应注意防止燃着的油流顺电缆沟蔓延；电缆沟的油火可用泡沫覆盖灭火。</a:t>
            </a:r>
            <a:endParaRPr kumimoji="1" lang="zh-CN" altLang="en-US" sz="2135"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 name="iṣ1íḓê"/>
          <p:cNvGrpSpPr/>
          <p:nvPr/>
        </p:nvGrpSpPr>
        <p:grpSpPr>
          <a:xfrm>
            <a:off x="-8467" y="4368800"/>
            <a:ext cx="12208087" cy="2037080"/>
            <a:chOff x="-4763" y="4919594"/>
            <a:chExt cx="12214218" cy="2038323"/>
          </a:xfrm>
          <a:solidFill>
            <a:schemeClr val="tx1"/>
          </a:solidFill>
        </p:grpSpPr>
        <p:sp>
          <p:nvSpPr>
            <p:cNvPr id="3" name="iŝļíďè"/>
            <p:cNvSpPr/>
            <p:nvPr/>
          </p:nvSpPr>
          <p:spPr bwMode="auto">
            <a:xfrm>
              <a:off x="3838572" y="5592685"/>
              <a:ext cx="1063625" cy="61912"/>
            </a:xfrm>
            <a:custGeom>
              <a:avLst/>
              <a:gdLst>
                <a:gd name="T0" fmla="*/ 244 w 248"/>
                <a:gd name="T1" fmla="*/ 0 h 14"/>
                <a:gd name="T2" fmla="*/ 123 w 248"/>
                <a:gd name="T3" fmla="*/ 5 h 14"/>
                <a:gd name="T4" fmla="*/ 2 w 248"/>
                <a:gd name="T5" fmla="*/ 8 h 14"/>
                <a:gd name="T6" fmla="*/ 2 w 248"/>
                <a:gd name="T7" fmla="*/ 10 h 14"/>
                <a:gd name="T8" fmla="*/ 123 w 248"/>
                <a:gd name="T9" fmla="*/ 10 h 14"/>
                <a:gd name="T10" fmla="*/ 244 w 248"/>
                <a:gd name="T11" fmla="*/ 5 h 14"/>
                <a:gd name="T12" fmla="*/ 244 w 2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8" h="14">
                  <a:moveTo>
                    <a:pt x="244" y="0"/>
                  </a:moveTo>
                  <a:cubicBezTo>
                    <a:pt x="204" y="2"/>
                    <a:pt x="163" y="4"/>
                    <a:pt x="123" y="5"/>
                  </a:cubicBezTo>
                  <a:cubicBezTo>
                    <a:pt x="83" y="6"/>
                    <a:pt x="42" y="4"/>
                    <a:pt x="2" y="8"/>
                  </a:cubicBezTo>
                  <a:cubicBezTo>
                    <a:pt x="0" y="8"/>
                    <a:pt x="0" y="10"/>
                    <a:pt x="2" y="10"/>
                  </a:cubicBezTo>
                  <a:cubicBezTo>
                    <a:pt x="41" y="14"/>
                    <a:pt x="83" y="11"/>
                    <a:pt x="123" y="10"/>
                  </a:cubicBezTo>
                  <a:cubicBezTo>
                    <a:pt x="163" y="9"/>
                    <a:pt x="204" y="8"/>
                    <a:pt x="244" y="5"/>
                  </a:cubicBezTo>
                  <a:cubicBezTo>
                    <a:pt x="248" y="5"/>
                    <a:pt x="248" y="0"/>
                    <a:pt x="2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7" name="iṥlíḑe"/>
            <p:cNvSpPr/>
            <p:nvPr/>
          </p:nvSpPr>
          <p:spPr bwMode="auto">
            <a:xfrm>
              <a:off x="4899022" y="5303764"/>
              <a:ext cx="4165597" cy="1649391"/>
            </a:xfrm>
            <a:custGeom>
              <a:avLst/>
              <a:gdLst>
                <a:gd name="T0" fmla="*/ 850 w 971"/>
                <a:gd name="T1" fmla="*/ 73 h 382"/>
                <a:gd name="T2" fmla="*/ 850 w 971"/>
                <a:gd name="T3" fmla="*/ 95 h 382"/>
                <a:gd name="T4" fmla="*/ 797 w 971"/>
                <a:gd name="T5" fmla="*/ 117 h 382"/>
                <a:gd name="T6" fmla="*/ 715 w 971"/>
                <a:gd name="T7" fmla="*/ 116 h 382"/>
                <a:gd name="T8" fmla="*/ 715 w 971"/>
                <a:gd name="T9" fmla="*/ 280 h 382"/>
                <a:gd name="T10" fmla="*/ 655 w 971"/>
                <a:gd name="T11" fmla="*/ 281 h 382"/>
                <a:gd name="T12" fmla="*/ 648 w 971"/>
                <a:gd name="T13" fmla="*/ 6 h 382"/>
                <a:gd name="T14" fmla="*/ 645 w 971"/>
                <a:gd name="T15" fmla="*/ 5 h 382"/>
                <a:gd name="T16" fmla="*/ 545 w 971"/>
                <a:gd name="T17" fmla="*/ 2 h 382"/>
                <a:gd name="T18" fmla="*/ 439 w 971"/>
                <a:gd name="T19" fmla="*/ 136 h 382"/>
                <a:gd name="T20" fmla="*/ 435 w 971"/>
                <a:gd name="T21" fmla="*/ 136 h 382"/>
                <a:gd name="T22" fmla="*/ 436 w 971"/>
                <a:gd name="T23" fmla="*/ 138 h 382"/>
                <a:gd name="T24" fmla="*/ 432 w 971"/>
                <a:gd name="T25" fmla="*/ 172 h 382"/>
                <a:gd name="T26" fmla="*/ 301 w 971"/>
                <a:gd name="T27" fmla="*/ 173 h 382"/>
                <a:gd name="T28" fmla="*/ 300 w 971"/>
                <a:gd name="T29" fmla="*/ 115 h 382"/>
                <a:gd name="T30" fmla="*/ 184 w 971"/>
                <a:gd name="T31" fmla="*/ 110 h 382"/>
                <a:gd name="T32" fmla="*/ 72 w 971"/>
                <a:gd name="T33" fmla="*/ 106 h 382"/>
                <a:gd name="T34" fmla="*/ 75 w 971"/>
                <a:gd name="T35" fmla="*/ 178 h 382"/>
                <a:gd name="T36" fmla="*/ 3 w 971"/>
                <a:gd name="T37" fmla="*/ 71 h 382"/>
                <a:gd name="T38" fmla="*/ 2 w 971"/>
                <a:gd name="T39" fmla="*/ 177 h 382"/>
                <a:gd name="T40" fmla="*/ 3 w 971"/>
                <a:gd name="T41" fmla="*/ 221 h 382"/>
                <a:gd name="T42" fmla="*/ 12 w 971"/>
                <a:gd name="T43" fmla="*/ 371 h 382"/>
                <a:gd name="T44" fmla="*/ 8 w 971"/>
                <a:gd name="T45" fmla="*/ 180 h 382"/>
                <a:gd name="T46" fmla="*/ 78 w 971"/>
                <a:gd name="T47" fmla="*/ 184 h 382"/>
                <a:gd name="T48" fmla="*/ 112 w 971"/>
                <a:gd name="T49" fmla="*/ 375 h 382"/>
                <a:gd name="T50" fmla="*/ 107 w 971"/>
                <a:gd name="T51" fmla="*/ 183 h 382"/>
                <a:gd name="T52" fmla="*/ 105 w 971"/>
                <a:gd name="T53" fmla="*/ 179 h 382"/>
                <a:gd name="T54" fmla="*/ 73 w 971"/>
                <a:gd name="T55" fmla="*/ 110 h 382"/>
                <a:gd name="T56" fmla="*/ 297 w 971"/>
                <a:gd name="T57" fmla="*/ 117 h 382"/>
                <a:gd name="T58" fmla="*/ 295 w 971"/>
                <a:gd name="T59" fmla="*/ 244 h 382"/>
                <a:gd name="T60" fmla="*/ 206 w 971"/>
                <a:gd name="T61" fmla="*/ 241 h 382"/>
                <a:gd name="T62" fmla="*/ 202 w 971"/>
                <a:gd name="T63" fmla="*/ 242 h 382"/>
                <a:gd name="T64" fmla="*/ 210 w 971"/>
                <a:gd name="T65" fmla="*/ 381 h 382"/>
                <a:gd name="T66" fmla="*/ 206 w 971"/>
                <a:gd name="T67" fmla="*/ 245 h 382"/>
                <a:gd name="T68" fmla="*/ 311 w 971"/>
                <a:gd name="T69" fmla="*/ 374 h 382"/>
                <a:gd name="T70" fmla="*/ 315 w 971"/>
                <a:gd name="T71" fmla="*/ 246 h 382"/>
                <a:gd name="T72" fmla="*/ 313 w 971"/>
                <a:gd name="T73" fmla="*/ 245 h 382"/>
                <a:gd name="T74" fmla="*/ 301 w 971"/>
                <a:gd name="T75" fmla="*/ 176 h 382"/>
                <a:gd name="T76" fmla="*/ 366 w 971"/>
                <a:gd name="T77" fmla="*/ 179 h 382"/>
                <a:gd name="T78" fmla="*/ 433 w 971"/>
                <a:gd name="T79" fmla="*/ 176 h 382"/>
                <a:gd name="T80" fmla="*/ 436 w 971"/>
                <a:gd name="T81" fmla="*/ 374 h 382"/>
                <a:gd name="T82" fmla="*/ 539 w 971"/>
                <a:gd name="T83" fmla="*/ 143 h 382"/>
                <a:gd name="T84" fmla="*/ 546 w 971"/>
                <a:gd name="T85" fmla="*/ 374 h 382"/>
                <a:gd name="T86" fmla="*/ 645 w 971"/>
                <a:gd name="T87" fmla="*/ 10 h 382"/>
                <a:gd name="T88" fmla="*/ 621 w 971"/>
                <a:gd name="T89" fmla="*/ 280 h 382"/>
                <a:gd name="T90" fmla="*/ 651 w 971"/>
                <a:gd name="T91" fmla="*/ 286 h 382"/>
                <a:gd name="T92" fmla="*/ 735 w 971"/>
                <a:gd name="T93" fmla="*/ 285 h 382"/>
                <a:gd name="T94" fmla="*/ 735 w 971"/>
                <a:gd name="T95" fmla="*/ 285 h 382"/>
                <a:gd name="T96" fmla="*/ 734 w 971"/>
                <a:gd name="T97" fmla="*/ 300 h 382"/>
                <a:gd name="T98" fmla="*/ 737 w 971"/>
                <a:gd name="T99" fmla="*/ 378 h 382"/>
                <a:gd name="T100" fmla="*/ 738 w 971"/>
                <a:gd name="T101" fmla="*/ 314 h 382"/>
                <a:gd name="T102" fmla="*/ 735 w 971"/>
                <a:gd name="T103" fmla="*/ 280 h 382"/>
                <a:gd name="T104" fmla="*/ 718 w 971"/>
                <a:gd name="T105" fmla="*/ 280 h 382"/>
                <a:gd name="T106" fmla="*/ 793 w 971"/>
                <a:gd name="T107" fmla="*/ 122 h 382"/>
                <a:gd name="T108" fmla="*/ 877 w 971"/>
                <a:gd name="T109" fmla="*/ 115 h 382"/>
                <a:gd name="T110" fmla="*/ 854 w 971"/>
                <a:gd name="T111" fmla="*/ 95 h 382"/>
                <a:gd name="T112" fmla="*/ 968 w 971"/>
                <a:gd name="T113" fmla="*/ 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1" h="382">
                  <a:moveTo>
                    <a:pt x="968" y="78"/>
                  </a:moveTo>
                  <a:cubicBezTo>
                    <a:pt x="929" y="74"/>
                    <a:pt x="889" y="73"/>
                    <a:pt x="850" y="73"/>
                  </a:cubicBezTo>
                  <a:cubicBezTo>
                    <a:pt x="849" y="72"/>
                    <a:pt x="848" y="75"/>
                    <a:pt x="849" y="76"/>
                  </a:cubicBezTo>
                  <a:cubicBezTo>
                    <a:pt x="848" y="82"/>
                    <a:pt x="850" y="89"/>
                    <a:pt x="850" y="95"/>
                  </a:cubicBezTo>
                  <a:cubicBezTo>
                    <a:pt x="851" y="102"/>
                    <a:pt x="851" y="109"/>
                    <a:pt x="852" y="116"/>
                  </a:cubicBezTo>
                  <a:cubicBezTo>
                    <a:pt x="834" y="116"/>
                    <a:pt x="815" y="117"/>
                    <a:pt x="797" y="117"/>
                  </a:cubicBezTo>
                  <a:cubicBezTo>
                    <a:pt x="770" y="117"/>
                    <a:pt x="743" y="114"/>
                    <a:pt x="716" y="116"/>
                  </a:cubicBezTo>
                  <a:cubicBezTo>
                    <a:pt x="716" y="116"/>
                    <a:pt x="715" y="116"/>
                    <a:pt x="715" y="116"/>
                  </a:cubicBezTo>
                  <a:cubicBezTo>
                    <a:pt x="714" y="116"/>
                    <a:pt x="714" y="117"/>
                    <a:pt x="714" y="118"/>
                  </a:cubicBezTo>
                  <a:cubicBezTo>
                    <a:pt x="712" y="171"/>
                    <a:pt x="710" y="227"/>
                    <a:pt x="715" y="280"/>
                  </a:cubicBezTo>
                  <a:cubicBezTo>
                    <a:pt x="715" y="281"/>
                    <a:pt x="715" y="281"/>
                    <a:pt x="715" y="281"/>
                  </a:cubicBezTo>
                  <a:cubicBezTo>
                    <a:pt x="695" y="282"/>
                    <a:pt x="675" y="282"/>
                    <a:pt x="655" y="281"/>
                  </a:cubicBezTo>
                  <a:cubicBezTo>
                    <a:pt x="654" y="191"/>
                    <a:pt x="653" y="100"/>
                    <a:pt x="649" y="10"/>
                  </a:cubicBezTo>
                  <a:cubicBezTo>
                    <a:pt x="650" y="9"/>
                    <a:pt x="650" y="6"/>
                    <a:pt x="648" y="6"/>
                  </a:cubicBezTo>
                  <a:cubicBezTo>
                    <a:pt x="648" y="6"/>
                    <a:pt x="648" y="6"/>
                    <a:pt x="648" y="6"/>
                  </a:cubicBezTo>
                  <a:cubicBezTo>
                    <a:pt x="648" y="4"/>
                    <a:pt x="646" y="4"/>
                    <a:pt x="645" y="5"/>
                  </a:cubicBezTo>
                  <a:cubicBezTo>
                    <a:pt x="613" y="2"/>
                    <a:pt x="580" y="0"/>
                    <a:pt x="547" y="1"/>
                  </a:cubicBezTo>
                  <a:cubicBezTo>
                    <a:pt x="546" y="0"/>
                    <a:pt x="545" y="1"/>
                    <a:pt x="545" y="2"/>
                  </a:cubicBezTo>
                  <a:cubicBezTo>
                    <a:pt x="541" y="47"/>
                    <a:pt x="539" y="93"/>
                    <a:pt x="539" y="138"/>
                  </a:cubicBezTo>
                  <a:cubicBezTo>
                    <a:pt x="506" y="135"/>
                    <a:pt x="472" y="134"/>
                    <a:pt x="439" y="136"/>
                  </a:cubicBezTo>
                  <a:cubicBezTo>
                    <a:pt x="438" y="134"/>
                    <a:pt x="437" y="135"/>
                    <a:pt x="436" y="136"/>
                  </a:cubicBezTo>
                  <a:cubicBezTo>
                    <a:pt x="436" y="136"/>
                    <a:pt x="435" y="136"/>
                    <a:pt x="435" y="136"/>
                  </a:cubicBezTo>
                  <a:cubicBezTo>
                    <a:pt x="433" y="136"/>
                    <a:pt x="433" y="138"/>
                    <a:pt x="435" y="138"/>
                  </a:cubicBezTo>
                  <a:cubicBezTo>
                    <a:pt x="435" y="138"/>
                    <a:pt x="435" y="138"/>
                    <a:pt x="436" y="138"/>
                  </a:cubicBezTo>
                  <a:cubicBezTo>
                    <a:pt x="435" y="150"/>
                    <a:pt x="434" y="161"/>
                    <a:pt x="433" y="172"/>
                  </a:cubicBezTo>
                  <a:cubicBezTo>
                    <a:pt x="433" y="172"/>
                    <a:pt x="432" y="172"/>
                    <a:pt x="432" y="172"/>
                  </a:cubicBezTo>
                  <a:cubicBezTo>
                    <a:pt x="406" y="172"/>
                    <a:pt x="381" y="174"/>
                    <a:pt x="355" y="173"/>
                  </a:cubicBezTo>
                  <a:cubicBezTo>
                    <a:pt x="339" y="173"/>
                    <a:pt x="316" y="167"/>
                    <a:pt x="301" y="173"/>
                  </a:cubicBezTo>
                  <a:cubicBezTo>
                    <a:pt x="301" y="154"/>
                    <a:pt x="302" y="135"/>
                    <a:pt x="302" y="116"/>
                  </a:cubicBezTo>
                  <a:cubicBezTo>
                    <a:pt x="302" y="115"/>
                    <a:pt x="301" y="114"/>
                    <a:pt x="300" y="115"/>
                  </a:cubicBezTo>
                  <a:cubicBezTo>
                    <a:pt x="300" y="114"/>
                    <a:pt x="299" y="112"/>
                    <a:pt x="297" y="112"/>
                  </a:cubicBezTo>
                  <a:cubicBezTo>
                    <a:pt x="259" y="112"/>
                    <a:pt x="222" y="111"/>
                    <a:pt x="184" y="110"/>
                  </a:cubicBezTo>
                  <a:cubicBezTo>
                    <a:pt x="147" y="109"/>
                    <a:pt x="109" y="105"/>
                    <a:pt x="73" y="107"/>
                  </a:cubicBezTo>
                  <a:cubicBezTo>
                    <a:pt x="73" y="107"/>
                    <a:pt x="72" y="106"/>
                    <a:pt x="72" y="106"/>
                  </a:cubicBezTo>
                  <a:cubicBezTo>
                    <a:pt x="72" y="103"/>
                    <a:pt x="68" y="103"/>
                    <a:pt x="68" y="106"/>
                  </a:cubicBezTo>
                  <a:cubicBezTo>
                    <a:pt x="70" y="130"/>
                    <a:pt x="72" y="154"/>
                    <a:pt x="75" y="178"/>
                  </a:cubicBezTo>
                  <a:cubicBezTo>
                    <a:pt x="53" y="178"/>
                    <a:pt x="30" y="177"/>
                    <a:pt x="8" y="177"/>
                  </a:cubicBezTo>
                  <a:cubicBezTo>
                    <a:pt x="7" y="141"/>
                    <a:pt x="6" y="106"/>
                    <a:pt x="3" y="71"/>
                  </a:cubicBezTo>
                  <a:cubicBezTo>
                    <a:pt x="3" y="69"/>
                    <a:pt x="0" y="69"/>
                    <a:pt x="0" y="71"/>
                  </a:cubicBezTo>
                  <a:cubicBezTo>
                    <a:pt x="0" y="106"/>
                    <a:pt x="1" y="142"/>
                    <a:pt x="2" y="177"/>
                  </a:cubicBezTo>
                  <a:cubicBezTo>
                    <a:pt x="1" y="177"/>
                    <a:pt x="1" y="179"/>
                    <a:pt x="2" y="180"/>
                  </a:cubicBezTo>
                  <a:cubicBezTo>
                    <a:pt x="3" y="193"/>
                    <a:pt x="3" y="207"/>
                    <a:pt x="3" y="221"/>
                  </a:cubicBezTo>
                  <a:cubicBezTo>
                    <a:pt x="5" y="271"/>
                    <a:pt x="5" y="321"/>
                    <a:pt x="8" y="371"/>
                  </a:cubicBezTo>
                  <a:cubicBezTo>
                    <a:pt x="8" y="374"/>
                    <a:pt x="12" y="374"/>
                    <a:pt x="12" y="371"/>
                  </a:cubicBezTo>
                  <a:cubicBezTo>
                    <a:pt x="12" y="321"/>
                    <a:pt x="10" y="271"/>
                    <a:pt x="9" y="221"/>
                  </a:cubicBezTo>
                  <a:cubicBezTo>
                    <a:pt x="8" y="207"/>
                    <a:pt x="8" y="194"/>
                    <a:pt x="8" y="180"/>
                  </a:cubicBezTo>
                  <a:cubicBezTo>
                    <a:pt x="30" y="182"/>
                    <a:pt x="53" y="183"/>
                    <a:pt x="76" y="184"/>
                  </a:cubicBezTo>
                  <a:cubicBezTo>
                    <a:pt x="77" y="184"/>
                    <a:pt x="77" y="184"/>
                    <a:pt x="78" y="184"/>
                  </a:cubicBezTo>
                  <a:cubicBezTo>
                    <a:pt x="87" y="184"/>
                    <a:pt x="96" y="184"/>
                    <a:pt x="104" y="184"/>
                  </a:cubicBezTo>
                  <a:cubicBezTo>
                    <a:pt x="102" y="248"/>
                    <a:pt x="107" y="312"/>
                    <a:pt x="112" y="375"/>
                  </a:cubicBezTo>
                  <a:cubicBezTo>
                    <a:pt x="113" y="378"/>
                    <a:pt x="117" y="378"/>
                    <a:pt x="117" y="375"/>
                  </a:cubicBezTo>
                  <a:cubicBezTo>
                    <a:pt x="112" y="311"/>
                    <a:pt x="111" y="247"/>
                    <a:pt x="107" y="183"/>
                  </a:cubicBezTo>
                  <a:cubicBezTo>
                    <a:pt x="107" y="183"/>
                    <a:pt x="107" y="183"/>
                    <a:pt x="107" y="183"/>
                  </a:cubicBezTo>
                  <a:cubicBezTo>
                    <a:pt x="108" y="181"/>
                    <a:pt x="107" y="179"/>
                    <a:pt x="105" y="179"/>
                  </a:cubicBezTo>
                  <a:cubicBezTo>
                    <a:pt x="96" y="179"/>
                    <a:pt x="87" y="179"/>
                    <a:pt x="78" y="178"/>
                  </a:cubicBezTo>
                  <a:cubicBezTo>
                    <a:pt x="77" y="156"/>
                    <a:pt x="75" y="133"/>
                    <a:pt x="73" y="110"/>
                  </a:cubicBezTo>
                  <a:cubicBezTo>
                    <a:pt x="108" y="114"/>
                    <a:pt x="144" y="114"/>
                    <a:pt x="180" y="115"/>
                  </a:cubicBezTo>
                  <a:cubicBezTo>
                    <a:pt x="219" y="116"/>
                    <a:pt x="258" y="117"/>
                    <a:pt x="297" y="117"/>
                  </a:cubicBezTo>
                  <a:cubicBezTo>
                    <a:pt x="298" y="117"/>
                    <a:pt x="298" y="117"/>
                    <a:pt x="299" y="117"/>
                  </a:cubicBezTo>
                  <a:cubicBezTo>
                    <a:pt x="295" y="159"/>
                    <a:pt x="293" y="202"/>
                    <a:pt x="295" y="244"/>
                  </a:cubicBezTo>
                  <a:cubicBezTo>
                    <a:pt x="265" y="243"/>
                    <a:pt x="235" y="242"/>
                    <a:pt x="206" y="241"/>
                  </a:cubicBezTo>
                  <a:cubicBezTo>
                    <a:pt x="206" y="241"/>
                    <a:pt x="206" y="241"/>
                    <a:pt x="206" y="241"/>
                  </a:cubicBezTo>
                  <a:cubicBezTo>
                    <a:pt x="205" y="239"/>
                    <a:pt x="201" y="239"/>
                    <a:pt x="202" y="242"/>
                  </a:cubicBezTo>
                  <a:cubicBezTo>
                    <a:pt x="202" y="242"/>
                    <a:pt x="202" y="242"/>
                    <a:pt x="202" y="242"/>
                  </a:cubicBezTo>
                  <a:cubicBezTo>
                    <a:pt x="201" y="242"/>
                    <a:pt x="201" y="243"/>
                    <a:pt x="202" y="244"/>
                  </a:cubicBezTo>
                  <a:cubicBezTo>
                    <a:pt x="207" y="289"/>
                    <a:pt x="199" y="336"/>
                    <a:pt x="210" y="381"/>
                  </a:cubicBezTo>
                  <a:cubicBezTo>
                    <a:pt x="210" y="382"/>
                    <a:pt x="212" y="381"/>
                    <a:pt x="212" y="380"/>
                  </a:cubicBezTo>
                  <a:cubicBezTo>
                    <a:pt x="207" y="335"/>
                    <a:pt x="212" y="290"/>
                    <a:pt x="206" y="245"/>
                  </a:cubicBezTo>
                  <a:cubicBezTo>
                    <a:pt x="241" y="248"/>
                    <a:pt x="277" y="249"/>
                    <a:pt x="313" y="249"/>
                  </a:cubicBezTo>
                  <a:cubicBezTo>
                    <a:pt x="307" y="291"/>
                    <a:pt x="305" y="333"/>
                    <a:pt x="311" y="374"/>
                  </a:cubicBezTo>
                  <a:cubicBezTo>
                    <a:pt x="312" y="377"/>
                    <a:pt x="316" y="376"/>
                    <a:pt x="316" y="373"/>
                  </a:cubicBezTo>
                  <a:cubicBezTo>
                    <a:pt x="310" y="330"/>
                    <a:pt x="315" y="289"/>
                    <a:pt x="315" y="246"/>
                  </a:cubicBezTo>
                  <a:cubicBezTo>
                    <a:pt x="315" y="245"/>
                    <a:pt x="315" y="244"/>
                    <a:pt x="314" y="245"/>
                  </a:cubicBezTo>
                  <a:cubicBezTo>
                    <a:pt x="314" y="245"/>
                    <a:pt x="313" y="245"/>
                    <a:pt x="313" y="245"/>
                  </a:cubicBezTo>
                  <a:cubicBezTo>
                    <a:pt x="309" y="244"/>
                    <a:pt x="304" y="244"/>
                    <a:pt x="299" y="244"/>
                  </a:cubicBezTo>
                  <a:cubicBezTo>
                    <a:pt x="300" y="221"/>
                    <a:pt x="300" y="199"/>
                    <a:pt x="301" y="176"/>
                  </a:cubicBezTo>
                  <a:cubicBezTo>
                    <a:pt x="310" y="173"/>
                    <a:pt x="322" y="177"/>
                    <a:pt x="332" y="177"/>
                  </a:cubicBezTo>
                  <a:cubicBezTo>
                    <a:pt x="343" y="178"/>
                    <a:pt x="355" y="178"/>
                    <a:pt x="366" y="179"/>
                  </a:cubicBezTo>
                  <a:cubicBezTo>
                    <a:pt x="388" y="179"/>
                    <a:pt x="410" y="179"/>
                    <a:pt x="432" y="176"/>
                  </a:cubicBezTo>
                  <a:cubicBezTo>
                    <a:pt x="432" y="176"/>
                    <a:pt x="433" y="176"/>
                    <a:pt x="433" y="176"/>
                  </a:cubicBezTo>
                  <a:cubicBezTo>
                    <a:pt x="429" y="242"/>
                    <a:pt x="430" y="308"/>
                    <a:pt x="432" y="374"/>
                  </a:cubicBezTo>
                  <a:cubicBezTo>
                    <a:pt x="432" y="376"/>
                    <a:pt x="436" y="376"/>
                    <a:pt x="436" y="374"/>
                  </a:cubicBezTo>
                  <a:cubicBezTo>
                    <a:pt x="435" y="295"/>
                    <a:pt x="439" y="217"/>
                    <a:pt x="439" y="139"/>
                  </a:cubicBezTo>
                  <a:cubicBezTo>
                    <a:pt x="472" y="142"/>
                    <a:pt x="506" y="144"/>
                    <a:pt x="539" y="143"/>
                  </a:cubicBezTo>
                  <a:cubicBezTo>
                    <a:pt x="537" y="220"/>
                    <a:pt x="540" y="297"/>
                    <a:pt x="542" y="374"/>
                  </a:cubicBezTo>
                  <a:cubicBezTo>
                    <a:pt x="542" y="376"/>
                    <a:pt x="546" y="376"/>
                    <a:pt x="546" y="374"/>
                  </a:cubicBezTo>
                  <a:cubicBezTo>
                    <a:pt x="543" y="250"/>
                    <a:pt x="548" y="127"/>
                    <a:pt x="547" y="4"/>
                  </a:cubicBezTo>
                  <a:cubicBezTo>
                    <a:pt x="580" y="6"/>
                    <a:pt x="613" y="8"/>
                    <a:pt x="645" y="10"/>
                  </a:cubicBezTo>
                  <a:cubicBezTo>
                    <a:pt x="644" y="100"/>
                    <a:pt x="648" y="191"/>
                    <a:pt x="650" y="281"/>
                  </a:cubicBezTo>
                  <a:cubicBezTo>
                    <a:pt x="641" y="281"/>
                    <a:pt x="631" y="281"/>
                    <a:pt x="621" y="280"/>
                  </a:cubicBezTo>
                  <a:cubicBezTo>
                    <a:pt x="619" y="280"/>
                    <a:pt x="619" y="283"/>
                    <a:pt x="621" y="283"/>
                  </a:cubicBezTo>
                  <a:cubicBezTo>
                    <a:pt x="631" y="284"/>
                    <a:pt x="641" y="285"/>
                    <a:pt x="651" y="286"/>
                  </a:cubicBezTo>
                  <a:cubicBezTo>
                    <a:pt x="652" y="287"/>
                    <a:pt x="654" y="287"/>
                    <a:pt x="655" y="286"/>
                  </a:cubicBezTo>
                  <a:cubicBezTo>
                    <a:pt x="681" y="287"/>
                    <a:pt x="708" y="287"/>
                    <a:pt x="735" y="285"/>
                  </a:cubicBezTo>
                  <a:cubicBezTo>
                    <a:pt x="735" y="285"/>
                    <a:pt x="735" y="285"/>
                    <a:pt x="735" y="285"/>
                  </a:cubicBezTo>
                  <a:cubicBezTo>
                    <a:pt x="735" y="285"/>
                    <a:pt x="735" y="285"/>
                    <a:pt x="735" y="285"/>
                  </a:cubicBezTo>
                  <a:cubicBezTo>
                    <a:pt x="735" y="285"/>
                    <a:pt x="736" y="285"/>
                    <a:pt x="736" y="285"/>
                  </a:cubicBezTo>
                  <a:cubicBezTo>
                    <a:pt x="735" y="288"/>
                    <a:pt x="734" y="299"/>
                    <a:pt x="734" y="300"/>
                  </a:cubicBezTo>
                  <a:cubicBezTo>
                    <a:pt x="734" y="309"/>
                    <a:pt x="734" y="319"/>
                    <a:pt x="734" y="328"/>
                  </a:cubicBezTo>
                  <a:cubicBezTo>
                    <a:pt x="734" y="345"/>
                    <a:pt x="735" y="362"/>
                    <a:pt x="737" y="378"/>
                  </a:cubicBezTo>
                  <a:cubicBezTo>
                    <a:pt x="738" y="380"/>
                    <a:pt x="742" y="380"/>
                    <a:pt x="742" y="378"/>
                  </a:cubicBezTo>
                  <a:cubicBezTo>
                    <a:pt x="740" y="356"/>
                    <a:pt x="739" y="335"/>
                    <a:pt x="738" y="314"/>
                  </a:cubicBezTo>
                  <a:cubicBezTo>
                    <a:pt x="738" y="307"/>
                    <a:pt x="743" y="289"/>
                    <a:pt x="737" y="284"/>
                  </a:cubicBezTo>
                  <a:cubicBezTo>
                    <a:pt x="738" y="282"/>
                    <a:pt x="737" y="280"/>
                    <a:pt x="735" y="280"/>
                  </a:cubicBezTo>
                  <a:cubicBezTo>
                    <a:pt x="729" y="280"/>
                    <a:pt x="723" y="281"/>
                    <a:pt x="718" y="281"/>
                  </a:cubicBezTo>
                  <a:cubicBezTo>
                    <a:pt x="718" y="281"/>
                    <a:pt x="718" y="280"/>
                    <a:pt x="718" y="280"/>
                  </a:cubicBezTo>
                  <a:cubicBezTo>
                    <a:pt x="722" y="227"/>
                    <a:pt x="719" y="171"/>
                    <a:pt x="716" y="118"/>
                  </a:cubicBezTo>
                  <a:cubicBezTo>
                    <a:pt x="741" y="122"/>
                    <a:pt x="767" y="122"/>
                    <a:pt x="793" y="122"/>
                  </a:cubicBezTo>
                  <a:cubicBezTo>
                    <a:pt x="821" y="122"/>
                    <a:pt x="849" y="122"/>
                    <a:pt x="877" y="120"/>
                  </a:cubicBezTo>
                  <a:cubicBezTo>
                    <a:pt x="880" y="120"/>
                    <a:pt x="880" y="115"/>
                    <a:pt x="877" y="115"/>
                  </a:cubicBezTo>
                  <a:cubicBezTo>
                    <a:pt x="870" y="115"/>
                    <a:pt x="862" y="116"/>
                    <a:pt x="855" y="116"/>
                  </a:cubicBezTo>
                  <a:cubicBezTo>
                    <a:pt x="855" y="109"/>
                    <a:pt x="854" y="102"/>
                    <a:pt x="854" y="95"/>
                  </a:cubicBezTo>
                  <a:cubicBezTo>
                    <a:pt x="854" y="89"/>
                    <a:pt x="854" y="82"/>
                    <a:pt x="853" y="76"/>
                  </a:cubicBezTo>
                  <a:cubicBezTo>
                    <a:pt x="891" y="79"/>
                    <a:pt x="930" y="82"/>
                    <a:pt x="968" y="82"/>
                  </a:cubicBezTo>
                  <a:cubicBezTo>
                    <a:pt x="971" y="82"/>
                    <a:pt x="971" y="78"/>
                    <a:pt x="968"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 name="iṧ1ïḓe"/>
            <p:cNvSpPr/>
            <p:nvPr/>
          </p:nvSpPr>
          <p:spPr bwMode="auto">
            <a:xfrm>
              <a:off x="7524745" y="6518184"/>
              <a:ext cx="50799" cy="434969"/>
            </a:xfrm>
            <a:custGeom>
              <a:avLst/>
              <a:gdLst>
                <a:gd name="T0" fmla="*/ 7 w 12"/>
                <a:gd name="T1" fmla="*/ 1 h 101"/>
                <a:gd name="T2" fmla="*/ 6 w 12"/>
                <a:gd name="T3" fmla="*/ 1 h 101"/>
                <a:gd name="T4" fmla="*/ 8 w 12"/>
                <a:gd name="T5" fmla="*/ 98 h 101"/>
                <a:gd name="T6" fmla="*/ 12 w 12"/>
                <a:gd name="T7" fmla="*/ 98 h 101"/>
                <a:gd name="T8" fmla="*/ 10 w 12"/>
                <a:gd name="T9" fmla="*/ 46 h 101"/>
                <a:gd name="T10" fmla="*/ 7 w 12"/>
                <a:gd name="T11" fmla="*/ 1 h 101"/>
              </a:gdLst>
              <a:ahLst/>
              <a:cxnLst>
                <a:cxn ang="0">
                  <a:pos x="T0" y="T1"/>
                </a:cxn>
                <a:cxn ang="0">
                  <a:pos x="T2" y="T3"/>
                </a:cxn>
                <a:cxn ang="0">
                  <a:pos x="T4" y="T5"/>
                </a:cxn>
                <a:cxn ang="0">
                  <a:pos x="T6" y="T7"/>
                </a:cxn>
                <a:cxn ang="0">
                  <a:pos x="T8" y="T9"/>
                </a:cxn>
                <a:cxn ang="0">
                  <a:pos x="T10" y="T11"/>
                </a:cxn>
              </a:cxnLst>
              <a:rect l="0" t="0" r="r" b="b"/>
              <a:pathLst>
                <a:path w="12" h="101">
                  <a:moveTo>
                    <a:pt x="7" y="1"/>
                  </a:moveTo>
                  <a:cubicBezTo>
                    <a:pt x="7" y="0"/>
                    <a:pt x="6" y="0"/>
                    <a:pt x="6" y="1"/>
                  </a:cubicBezTo>
                  <a:cubicBezTo>
                    <a:pt x="0" y="31"/>
                    <a:pt x="6" y="67"/>
                    <a:pt x="8" y="98"/>
                  </a:cubicBezTo>
                  <a:cubicBezTo>
                    <a:pt x="8" y="101"/>
                    <a:pt x="12" y="101"/>
                    <a:pt x="12" y="98"/>
                  </a:cubicBezTo>
                  <a:cubicBezTo>
                    <a:pt x="11" y="81"/>
                    <a:pt x="10" y="63"/>
                    <a:pt x="10" y="46"/>
                  </a:cubicBezTo>
                  <a:cubicBezTo>
                    <a:pt x="10" y="31"/>
                    <a:pt x="11" y="15"/>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9" name="íşľîḓe"/>
            <p:cNvSpPr/>
            <p:nvPr/>
          </p:nvSpPr>
          <p:spPr bwMode="auto">
            <a:xfrm>
              <a:off x="8661394" y="5808582"/>
              <a:ext cx="50799" cy="1127110"/>
            </a:xfrm>
            <a:custGeom>
              <a:avLst/>
              <a:gdLst>
                <a:gd name="T0" fmla="*/ 3 w 12"/>
                <a:gd name="T1" fmla="*/ 2 h 261"/>
                <a:gd name="T2" fmla="*/ 7 w 12"/>
                <a:gd name="T3" fmla="*/ 258 h 261"/>
                <a:gd name="T4" fmla="*/ 11 w 12"/>
                <a:gd name="T5" fmla="*/ 258 h 261"/>
                <a:gd name="T6" fmla="*/ 6 w 12"/>
                <a:gd name="T7" fmla="*/ 2 h 261"/>
                <a:gd name="T8" fmla="*/ 3 w 12"/>
                <a:gd name="T9" fmla="*/ 2 h 261"/>
              </a:gdLst>
              <a:ahLst/>
              <a:cxnLst>
                <a:cxn ang="0">
                  <a:pos x="T0" y="T1"/>
                </a:cxn>
                <a:cxn ang="0">
                  <a:pos x="T2" y="T3"/>
                </a:cxn>
                <a:cxn ang="0">
                  <a:pos x="T4" y="T5"/>
                </a:cxn>
                <a:cxn ang="0">
                  <a:pos x="T6" y="T7"/>
                </a:cxn>
                <a:cxn ang="0">
                  <a:pos x="T8" y="T9"/>
                </a:cxn>
              </a:cxnLst>
              <a:rect l="0" t="0" r="r" b="b"/>
              <a:pathLst>
                <a:path w="12" h="261">
                  <a:moveTo>
                    <a:pt x="3" y="2"/>
                  </a:moveTo>
                  <a:cubicBezTo>
                    <a:pt x="0" y="87"/>
                    <a:pt x="4" y="173"/>
                    <a:pt x="7" y="258"/>
                  </a:cubicBezTo>
                  <a:cubicBezTo>
                    <a:pt x="7" y="261"/>
                    <a:pt x="12" y="261"/>
                    <a:pt x="11" y="258"/>
                  </a:cubicBezTo>
                  <a:cubicBezTo>
                    <a:pt x="9" y="173"/>
                    <a:pt x="10" y="87"/>
                    <a:pt x="6" y="2"/>
                  </a:cubicBezTo>
                  <a:cubicBezTo>
                    <a:pt x="6" y="0"/>
                    <a:pt x="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0" name="iṣ1îde"/>
            <p:cNvSpPr/>
            <p:nvPr/>
          </p:nvSpPr>
          <p:spPr bwMode="auto">
            <a:xfrm>
              <a:off x="80963" y="6465798"/>
              <a:ext cx="20638" cy="457194"/>
            </a:xfrm>
            <a:custGeom>
              <a:avLst/>
              <a:gdLst>
                <a:gd name="T0" fmla="*/ 2 w 5"/>
                <a:gd name="T1" fmla="*/ 1 h 106"/>
                <a:gd name="T2" fmla="*/ 2 w 5"/>
                <a:gd name="T3" fmla="*/ 42 h 106"/>
                <a:gd name="T4" fmla="*/ 1 w 5"/>
                <a:gd name="T5" fmla="*/ 42 h 106"/>
                <a:gd name="T6" fmla="*/ 1 w 5"/>
                <a:gd name="T7" fmla="*/ 48 h 106"/>
                <a:gd name="T8" fmla="*/ 2 w 5"/>
                <a:gd name="T9" fmla="*/ 48 h 106"/>
                <a:gd name="T10" fmla="*/ 0 w 5"/>
                <a:gd name="T11" fmla="*/ 105 h 106"/>
                <a:gd name="T12" fmla="*/ 2 w 5"/>
                <a:gd name="T13" fmla="*/ 105 h 106"/>
                <a:gd name="T14" fmla="*/ 3 w 5"/>
                <a:gd name="T15" fmla="*/ 1 h 106"/>
                <a:gd name="T16" fmla="*/ 2 w 5"/>
                <a:gd name="T17"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6">
                  <a:moveTo>
                    <a:pt x="2" y="1"/>
                  </a:moveTo>
                  <a:cubicBezTo>
                    <a:pt x="2" y="14"/>
                    <a:pt x="2" y="28"/>
                    <a:pt x="2" y="42"/>
                  </a:cubicBezTo>
                  <a:cubicBezTo>
                    <a:pt x="1" y="42"/>
                    <a:pt x="1" y="42"/>
                    <a:pt x="1" y="42"/>
                  </a:cubicBezTo>
                  <a:cubicBezTo>
                    <a:pt x="1" y="44"/>
                    <a:pt x="1" y="46"/>
                    <a:pt x="1" y="48"/>
                  </a:cubicBezTo>
                  <a:cubicBezTo>
                    <a:pt x="1" y="48"/>
                    <a:pt x="1" y="48"/>
                    <a:pt x="2" y="48"/>
                  </a:cubicBezTo>
                  <a:cubicBezTo>
                    <a:pt x="1" y="67"/>
                    <a:pt x="1" y="86"/>
                    <a:pt x="0" y="105"/>
                  </a:cubicBezTo>
                  <a:cubicBezTo>
                    <a:pt x="0" y="106"/>
                    <a:pt x="2" y="106"/>
                    <a:pt x="2" y="105"/>
                  </a:cubicBezTo>
                  <a:cubicBezTo>
                    <a:pt x="4" y="70"/>
                    <a:pt x="5" y="35"/>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1" name="ïŝ1iďé"/>
            <p:cNvSpPr/>
            <p:nvPr/>
          </p:nvSpPr>
          <p:spPr bwMode="auto">
            <a:xfrm>
              <a:off x="157163" y="6483260"/>
              <a:ext cx="17463" cy="434969"/>
            </a:xfrm>
            <a:custGeom>
              <a:avLst/>
              <a:gdLst>
                <a:gd name="T0" fmla="*/ 1 w 4"/>
                <a:gd name="T1" fmla="*/ 1 h 101"/>
                <a:gd name="T2" fmla="*/ 1 w 4"/>
                <a:gd name="T3" fmla="*/ 99 h 101"/>
                <a:gd name="T4" fmla="*/ 3 w 4"/>
                <a:gd name="T5" fmla="*/ 99 h 101"/>
                <a:gd name="T6" fmla="*/ 3 w 4"/>
                <a:gd name="T7" fmla="*/ 1 h 101"/>
                <a:gd name="T8" fmla="*/ 1 w 4"/>
                <a:gd name="T9" fmla="*/ 1 h 101"/>
              </a:gdLst>
              <a:ahLst/>
              <a:cxnLst>
                <a:cxn ang="0">
                  <a:pos x="T0" y="T1"/>
                </a:cxn>
                <a:cxn ang="0">
                  <a:pos x="T2" y="T3"/>
                </a:cxn>
                <a:cxn ang="0">
                  <a:pos x="T4" y="T5"/>
                </a:cxn>
                <a:cxn ang="0">
                  <a:pos x="T6" y="T7"/>
                </a:cxn>
                <a:cxn ang="0">
                  <a:pos x="T8" y="T9"/>
                </a:cxn>
              </a:cxnLst>
              <a:rect l="0" t="0" r="r" b="b"/>
              <a:pathLst>
                <a:path w="4" h="101">
                  <a:moveTo>
                    <a:pt x="1" y="1"/>
                  </a:moveTo>
                  <a:cubicBezTo>
                    <a:pt x="0" y="33"/>
                    <a:pt x="0" y="67"/>
                    <a:pt x="1" y="99"/>
                  </a:cubicBezTo>
                  <a:cubicBezTo>
                    <a:pt x="1" y="101"/>
                    <a:pt x="3" y="101"/>
                    <a:pt x="3" y="99"/>
                  </a:cubicBezTo>
                  <a:cubicBezTo>
                    <a:pt x="4" y="67"/>
                    <a:pt x="4" y="33"/>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2" name="îṧḷïḍé"/>
            <p:cNvSpPr/>
            <p:nvPr/>
          </p:nvSpPr>
          <p:spPr bwMode="auto">
            <a:xfrm>
              <a:off x="242887" y="6470560"/>
              <a:ext cx="34925" cy="482594"/>
            </a:xfrm>
            <a:custGeom>
              <a:avLst/>
              <a:gdLst>
                <a:gd name="T0" fmla="*/ 2 w 8"/>
                <a:gd name="T1" fmla="*/ 0 h 112"/>
                <a:gd name="T2" fmla="*/ 1 w 8"/>
                <a:gd name="T3" fmla="*/ 0 h 112"/>
                <a:gd name="T4" fmla="*/ 0 w 8"/>
                <a:gd name="T5" fmla="*/ 1 h 112"/>
                <a:gd name="T6" fmla="*/ 0 w 8"/>
                <a:gd name="T7" fmla="*/ 1 h 112"/>
                <a:gd name="T8" fmla="*/ 0 w 8"/>
                <a:gd name="T9" fmla="*/ 2 h 112"/>
                <a:gd name="T10" fmla="*/ 1 w 8"/>
                <a:gd name="T11" fmla="*/ 2 h 112"/>
                <a:gd name="T12" fmla="*/ 2 w 8"/>
                <a:gd name="T13" fmla="*/ 110 h 112"/>
                <a:gd name="T14" fmla="*/ 5 w 8"/>
                <a:gd name="T15" fmla="*/ 110 h 112"/>
                <a:gd name="T16" fmla="*/ 5 w 8"/>
                <a:gd name="T17" fmla="*/ 45 h 112"/>
                <a:gd name="T18" fmla="*/ 2 w 8"/>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2">
                  <a:moveTo>
                    <a:pt x="2" y="0"/>
                  </a:moveTo>
                  <a:cubicBezTo>
                    <a:pt x="2" y="0"/>
                    <a:pt x="2" y="0"/>
                    <a:pt x="1" y="0"/>
                  </a:cubicBezTo>
                  <a:cubicBezTo>
                    <a:pt x="1" y="0"/>
                    <a:pt x="1" y="0"/>
                    <a:pt x="0" y="1"/>
                  </a:cubicBezTo>
                  <a:cubicBezTo>
                    <a:pt x="0" y="1"/>
                    <a:pt x="0" y="1"/>
                    <a:pt x="0" y="1"/>
                  </a:cubicBezTo>
                  <a:cubicBezTo>
                    <a:pt x="0" y="1"/>
                    <a:pt x="0" y="2"/>
                    <a:pt x="0" y="2"/>
                  </a:cubicBezTo>
                  <a:cubicBezTo>
                    <a:pt x="0" y="2"/>
                    <a:pt x="1" y="2"/>
                    <a:pt x="1" y="2"/>
                  </a:cubicBezTo>
                  <a:cubicBezTo>
                    <a:pt x="3" y="38"/>
                    <a:pt x="2" y="74"/>
                    <a:pt x="2" y="110"/>
                  </a:cubicBezTo>
                  <a:cubicBezTo>
                    <a:pt x="2" y="112"/>
                    <a:pt x="5" y="112"/>
                    <a:pt x="5" y="110"/>
                  </a:cubicBezTo>
                  <a:cubicBezTo>
                    <a:pt x="5" y="89"/>
                    <a:pt x="5" y="67"/>
                    <a:pt x="5" y="45"/>
                  </a:cubicBezTo>
                  <a:cubicBezTo>
                    <a:pt x="4" y="32"/>
                    <a:pt x="8" y="1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3" name="ï$ḷiḍe"/>
            <p:cNvSpPr/>
            <p:nvPr/>
          </p:nvSpPr>
          <p:spPr bwMode="auto">
            <a:xfrm>
              <a:off x="355600" y="6473735"/>
              <a:ext cx="20638" cy="461956"/>
            </a:xfrm>
            <a:custGeom>
              <a:avLst/>
              <a:gdLst>
                <a:gd name="T0" fmla="*/ 0 w 5"/>
                <a:gd name="T1" fmla="*/ 1 h 107"/>
                <a:gd name="T2" fmla="*/ 2 w 5"/>
                <a:gd name="T3" fmla="*/ 105 h 107"/>
                <a:gd name="T4" fmla="*/ 4 w 5"/>
                <a:gd name="T5" fmla="*/ 105 h 107"/>
                <a:gd name="T6" fmla="*/ 2 w 5"/>
                <a:gd name="T7" fmla="*/ 1 h 107"/>
                <a:gd name="T8" fmla="*/ 0 w 5"/>
                <a:gd name="T9" fmla="*/ 1 h 107"/>
              </a:gdLst>
              <a:ahLst/>
              <a:cxnLst>
                <a:cxn ang="0">
                  <a:pos x="T0" y="T1"/>
                </a:cxn>
                <a:cxn ang="0">
                  <a:pos x="T2" y="T3"/>
                </a:cxn>
                <a:cxn ang="0">
                  <a:pos x="T4" y="T5"/>
                </a:cxn>
                <a:cxn ang="0">
                  <a:pos x="T6" y="T7"/>
                </a:cxn>
                <a:cxn ang="0">
                  <a:pos x="T8" y="T9"/>
                </a:cxn>
              </a:cxnLst>
              <a:rect l="0" t="0" r="r" b="b"/>
              <a:pathLst>
                <a:path w="5" h="107">
                  <a:moveTo>
                    <a:pt x="0" y="1"/>
                  </a:moveTo>
                  <a:cubicBezTo>
                    <a:pt x="0" y="36"/>
                    <a:pt x="0" y="71"/>
                    <a:pt x="2" y="105"/>
                  </a:cubicBezTo>
                  <a:cubicBezTo>
                    <a:pt x="2" y="107"/>
                    <a:pt x="4" y="107"/>
                    <a:pt x="4" y="105"/>
                  </a:cubicBezTo>
                  <a:cubicBezTo>
                    <a:pt x="5" y="71"/>
                    <a:pt x="4" y="36"/>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4" name="îSḻïde"/>
            <p:cNvSpPr/>
            <p:nvPr/>
          </p:nvSpPr>
          <p:spPr bwMode="auto">
            <a:xfrm>
              <a:off x="441325" y="6470560"/>
              <a:ext cx="20638" cy="439732"/>
            </a:xfrm>
            <a:custGeom>
              <a:avLst/>
              <a:gdLst>
                <a:gd name="T0" fmla="*/ 3 w 5"/>
                <a:gd name="T1" fmla="*/ 1 h 102"/>
                <a:gd name="T2" fmla="*/ 0 w 5"/>
                <a:gd name="T3" fmla="*/ 101 h 102"/>
                <a:gd name="T4" fmla="*/ 2 w 5"/>
                <a:gd name="T5" fmla="*/ 101 h 102"/>
                <a:gd name="T6" fmla="*/ 4 w 5"/>
                <a:gd name="T7" fmla="*/ 1 h 102"/>
                <a:gd name="T8" fmla="*/ 3 w 5"/>
                <a:gd name="T9" fmla="*/ 1 h 102"/>
              </a:gdLst>
              <a:ahLst/>
              <a:cxnLst>
                <a:cxn ang="0">
                  <a:pos x="T0" y="T1"/>
                </a:cxn>
                <a:cxn ang="0">
                  <a:pos x="T2" y="T3"/>
                </a:cxn>
                <a:cxn ang="0">
                  <a:pos x="T4" y="T5"/>
                </a:cxn>
                <a:cxn ang="0">
                  <a:pos x="T6" y="T7"/>
                </a:cxn>
                <a:cxn ang="0">
                  <a:pos x="T8" y="T9"/>
                </a:cxn>
              </a:cxnLst>
              <a:rect l="0" t="0" r="r" b="b"/>
              <a:pathLst>
                <a:path w="5" h="102">
                  <a:moveTo>
                    <a:pt x="3" y="1"/>
                  </a:moveTo>
                  <a:cubicBezTo>
                    <a:pt x="3" y="34"/>
                    <a:pt x="1" y="68"/>
                    <a:pt x="0" y="101"/>
                  </a:cubicBezTo>
                  <a:cubicBezTo>
                    <a:pt x="0" y="102"/>
                    <a:pt x="2" y="102"/>
                    <a:pt x="2" y="101"/>
                  </a:cubicBezTo>
                  <a:cubicBezTo>
                    <a:pt x="5" y="68"/>
                    <a:pt x="5" y="34"/>
                    <a:pt x="4" y="1"/>
                  </a:cubicBezTo>
                  <a:cubicBezTo>
                    <a:pt x="4"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5" name="iṩ1íḋè"/>
            <p:cNvSpPr/>
            <p:nvPr/>
          </p:nvSpPr>
          <p:spPr bwMode="auto">
            <a:xfrm>
              <a:off x="527049" y="6430874"/>
              <a:ext cx="20638" cy="519106"/>
            </a:xfrm>
            <a:custGeom>
              <a:avLst/>
              <a:gdLst>
                <a:gd name="T0" fmla="*/ 2 w 5"/>
                <a:gd name="T1" fmla="*/ 2 h 120"/>
                <a:gd name="T2" fmla="*/ 1 w 5"/>
                <a:gd name="T3" fmla="*/ 118 h 120"/>
                <a:gd name="T4" fmla="*/ 3 w 5"/>
                <a:gd name="T5" fmla="*/ 118 h 120"/>
                <a:gd name="T6" fmla="*/ 5 w 5"/>
                <a:gd name="T7" fmla="*/ 2 h 120"/>
                <a:gd name="T8" fmla="*/ 2 w 5"/>
                <a:gd name="T9" fmla="*/ 2 h 120"/>
              </a:gdLst>
              <a:ahLst/>
              <a:cxnLst>
                <a:cxn ang="0">
                  <a:pos x="T0" y="T1"/>
                </a:cxn>
                <a:cxn ang="0">
                  <a:pos x="T2" y="T3"/>
                </a:cxn>
                <a:cxn ang="0">
                  <a:pos x="T4" y="T5"/>
                </a:cxn>
                <a:cxn ang="0">
                  <a:pos x="T6" y="T7"/>
                </a:cxn>
                <a:cxn ang="0">
                  <a:pos x="T8" y="T9"/>
                </a:cxn>
              </a:cxnLst>
              <a:rect l="0" t="0" r="r" b="b"/>
              <a:pathLst>
                <a:path w="5" h="120">
                  <a:moveTo>
                    <a:pt x="2" y="2"/>
                  </a:moveTo>
                  <a:cubicBezTo>
                    <a:pt x="0" y="41"/>
                    <a:pt x="0" y="79"/>
                    <a:pt x="1" y="118"/>
                  </a:cubicBezTo>
                  <a:cubicBezTo>
                    <a:pt x="1" y="120"/>
                    <a:pt x="3" y="120"/>
                    <a:pt x="3" y="118"/>
                  </a:cubicBezTo>
                  <a:cubicBezTo>
                    <a:pt x="4" y="79"/>
                    <a:pt x="5" y="41"/>
                    <a:pt x="5" y="2"/>
                  </a:cubicBezTo>
                  <a:cubicBezTo>
                    <a:pt x="5"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6" name="iṥļiḍê"/>
            <p:cNvSpPr/>
            <p:nvPr/>
          </p:nvSpPr>
          <p:spPr bwMode="auto">
            <a:xfrm>
              <a:off x="612775" y="6453098"/>
              <a:ext cx="30163" cy="465132"/>
            </a:xfrm>
            <a:custGeom>
              <a:avLst/>
              <a:gdLst>
                <a:gd name="T0" fmla="*/ 3 w 7"/>
                <a:gd name="T1" fmla="*/ 1 h 108"/>
                <a:gd name="T2" fmla="*/ 0 w 7"/>
                <a:gd name="T3" fmla="*/ 106 h 108"/>
                <a:gd name="T4" fmla="*/ 3 w 7"/>
                <a:gd name="T5" fmla="*/ 106 h 108"/>
                <a:gd name="T6" fmla="*/ 5 w 7"/>
                <a:gd name="T7" fmla="*/ 1 h 108"/>
                <a:gd name="T8" fmla="*/ 3 w 7"/>
                <a:gd name="T9" fmla="*/ 1 h 108"/>
              </a:gdLst>
              <a:ahLst/>
              <a:cxnLst>
                <a:cxn ang="0">
                  <a:pos x="T0" y="T1"/>
                </a:cxn>
                <a:cxn ang="0">
                  <a:pos x="T2" y="T3"/>
                </a:cxn>
                <a:cxn ang="0">
                  <a:pos x="T4" y="T5"/>
                </a:cxn>
                <a:cxn ang="0">
                  <a:pos x="T6" y="T7"/>
                </a:cxn>
                <a:cxn ang="0">
                  <a:pos x="T8" y="T9"/>
                </a:cxn>
              </a:cxnLst>
              <a:rect l="0" t="0" r="r" b="b"/>
              <a:pathLst>
                <a:path w="7" h="108">
                  <a:moveTo>
                    <a:pt x="3" y="1"/>
                  </a:moveTo>
                  <a:cubicBezTo>
                    <a:pt x="3" y="36"/>
                    <a:pt x="1" y="71"/>
                    <a:pt x="0" y="106"/>
                  </a:cubicBezTo>
                  <a:cubicBezTo>
                    <a:pt x="0" y="108"/>
                    <a:pt x="2" y="108"/>
                    <a:pt x="3" y="106"/>
                  </a:cubicBezTo>
                  <a:cubicBezTo>
                    <a:pt x="7" y="72"/>
                    <a:pt x="6" y="36"/>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7" name="ïşḻîḋê"/>
            <p:cNvSpPr/>
            <p:nvPr/>
          </p:nvSpPr>
          <p:spPr bwMode="auto">
            <a:xfrm>
              <a:off x="676274" y="6470560"/>
              <a:ext cx="30163" cy="431794"/>
            </a:xfrm>
            <a:custGeom>
              <a:avLst/>
              <a:gdLst>
                <a:gd name="T0" fmla="*/ 6 w 7"/>
                <a:gd name="T1" fmla="*/ 1 h 100"/>
                <a:gd name="T2" fmla="*/ 3 w 7"/>
                <a:gd name="T3" fmla="*/ 98 h 100"/>
                <a:gd name="T4" fmla="*/ 6 w 7"/>
                <a:gd name="T5" fmla="*/ 98 h 100"/>
                <a:gd name="T6" fmla="*/ 7 w 7"/>
                <a:gd name="T7" fmla="*/ 1 h 100"/>
                <a:gd name="T8" fmla="*/ 6 w 7"/>
                <a:gd name="T9" fmla="*/ 1 h 100"/>
              </a:gdLst>
              <a:ahLst/>
              <a:cxnLst>
                <a:cxn ang="0">
                  <a:pos x="T0" y="T1"/>
                </a:cxn>
                <a:cxn ang="0">
                  <a:pos x="T2" y="T3"/>
                </a:cxn>
                <a:cxn ang="0">
                  <a:pos x="T4" y="T5"/>
                </a:cxn>
                <a:cxn ang="0">
                  <a:pos x="T6" y="T7"/>
                </a:cxn>
                <a:cxn ang="0">
                  <a:pos x="T8" y="T9"/>
                </a:cxn>
              </a:cxnLst>
              <a:rect l="0" t="0" r="r" b="b"/>
              <a:pathLst>
                <a:path w="7" h="100">
                  <a:moveTo>
                    <a:pt x="6" y="1"/>
                  </a:moveTo>
                  <a:cubicBezTo>
                    <a:pt x="2" y="33"/>
                    <a:pt x="0" y="66"/>
                    <a:pt x="3" y="98"/>
                  </a:cubicBezTo>
                  <a:cubicBezTo>
                    <a:pt x="3" y="100"/>
                    <a:pt x="6" y="100"/>
                    <a:pt x="6" y="98"/>
                  </a:cubicBezTo>
                  <a:cubicBezTo>
                    <a:pt x="6" y="66"/>
                    <a:pt x="5" y="34"/>
                    <a:pt x="7" y="1"/>
                  </a:cubicBezTo>
                  <a:cubicBezTo>
                    <a:pt x="7" y="0"/>
                    <a:pt x="6"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8" name="íṡļîḑè"/>
            <p:cNvSpPr/>
            <p:nvPr/>
          </p:nvSpPr>
          <p:spPr bwMode="auto">
            <a:xfrm>
              <a:off x="736599" y="6453098"/>
              <a:ext cx="34925" cy="461956"/>
            </a:xfrm>
            <a:custGeom>
              <a:avLst/>
              <a:gdLst>
                <a:gd name="T0" fmla="*/ 5 w 8"/>
                <a:gd name="T1" fmla="*/ 1 h 107"/>
                <a:gd name="T2" fmla="*/ 0 w 8"/>
                <a:gd name="T3" fmla="*/ 105 h 107"/>
                <a:gd name="T4" fmla="*/ 2 w 8"/>
                <a:gd name="T5" fmla="*/ 105 h 107"/>
                <a:gd name="T6" fmla="*/ 6 w 8"/>
                <a:gd name="T7" fmla="*/ 1 h 107"/>
                <a:gd name="T8" fmla="*/ 5 w 8"/>
                <a:gd name="T9" fmla="*/ 1 h 107"/>
              </a:gdLst>
              <a:ahLst/>
              <a:cxnLst>
                <a:cxn ang="0">
                  <a:pos x="T0" y="T1"/>
                </a:cxn>
                <a:cxn ang="0">
                  <a:pos x="T2" y="T3"/>
                </a:cxn>
                <a:cxn ang="0">
                  <a:pos x="T4" y="T5"/>
                </a:cxn>
                <a:cxn ang="0">
                  <a:pos x="T6" y="T7"/>
                </a:cxn>
                <a:cxn ang="0">
                  <a:pos x="T8" y="T9"/>
                </a:cxn>
              </a:cxnLst>
              <a:rect l="0" t="0" r="r" b="b"/>
              <a:pathLst>
                <a:path w="8" h="107">
                  <a:moveTo>
                    <a:pt x="5" y="1"/>
                  </a:moveTo>
                  <a:cubicBezTo>
                    <a:pt x="5" y="36"/>
                    <a:pt x="0" y="70"/>
                    <a:pt x="0" y="105"/>
                  </a:cubicBezTo>
                  <a:cubicBezTo>
                    <a:pt x="0" y="107"/>
                    <a:pt x="2" y="106"/>
                    <a:pt x="2" y="105"/>
                  </a:cubicBezTo>
                  <a:cubicBezTo>
                    <a:pt x="7" y="71"/>
                    <a:pt x="8" y="35"/>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9" name="íSlïďê"/>
            <p:cNvSpPr/>
            <p:nvPr/>
          </p:nvSpPr>
          <p:spPr bwMode="auto">
            <a:xfrm>
              <a:off x="-4763" y="4919594"/>
              <a:ext cx="4024310" cy="2038323"/>
            </a:xfrm>
            <a:custGeom>
              <a:avLst/>
              <a:gdLst>
                <a:gd name="T0" fmla="*/ 900 w 938"/>
                <a:gd name="T1" fmla="*/ 210 h 472"/>
                <a:gd name="T2" fmla="*/ 768 w 938"/>
                <a:gd name="T3" fmla="*/ 3 h 472"/>
                <a:gd name="T4" fmla="*/ 667 w 938"/>
                <a:gd name="T5" fmla="*/ 131 h 472"/>
                <a:gd name="T6" fmla="*/ 463 w 938"/>
                <a:gd name="T7" fmla="*/ 61 h 472"/>
                <a:gd name="T8" fmla="*/ 300 w 938"/>
                <a:gd name="T9" fmla="*/ 70 h 472"/>
                <a:gd name="T10" fmla="*/ 139 w 938"/>
                <a:gd name="T11" fmla="*/ 229 h 472"/>
                <a:gd name="T12" fmla="*/ 6 w 938"/>
                <a:gd name="T13" fmla="*/ 343 h 472"/>
                <a:gd name="T14" fmla="*/ 179 w 938"/>
                <a:gd name="T15" fmla="*/ 342 h 472"/>
                <a:gd name="T16" fmla="*/ 208 w 938"/>
                <a:gd name="T17" fmla="*/ 382 h 472"/>
                <a:gd name="T18" fmla="*/ 209 w 938"/>
                <a:gd name="T19" fmla="*/ 428 h 472"/>
                <a:gd name="T20" fmla="*/ 228 w 938"/>
                <a:gd name="T21" fmla="*/ 449 h 472"/>
                <a:gd name="T22" fmla="*/ 276 w 938"/>
                <a:gd name="T23" fmla="*/ 456 h 472"/>
                <a:gd name="T24" fmla="*/ 297 w 938"/>
                <a:gd name="T25" fmla="*/ 457 h 472"/>
                <a:gd name="T26" fmla="*/ 294 w 938"/>
                <a:gd name="T27" fmla="*/ 335 h 472"/>
                <a:gd name="T28" fmla="*/ 294 w 938"/>
                <a:gd name="T29" fmla="*/ 272 h 472"/>
                <a:gd name="T30" fmla="*/ 283 w 938"/>
                <a:gd name="T31" fmla="*/ 247 h 472"/>
                <a:gd name="T32" fmla="*/ 275 w 938"/>
                <a:gd name="T33" fmla="*/ 227 h 472"/>
                <a:gd name="T34" fmla="*/ 275 w 938"/>
                <a:gd name="T35" fmla="*/ 159 h 472"/>
                <a:gd name="T36" fmla="*/ 255 w 938"/>
                <a:gd name="T37" fmla="*/ 143 h 472"/>
                <a:gd name="T38" fmla="*/ 216 w 938"/>
                <a:gd name="T39" fmla="*/ 150 h 472"/>
                <a:gd name="T40" fmla="*/ 178 w 938"/>
                <a:gd name="T41" fmla="*/ 254 h 472"/>
                <a:gd name="T42" fmla="*/ 344 w 938"/>
                <a:gd name="T43" fmla="*/ 69 h 472"/>
                <a:gd name="T44" fmla="*/ 430 w 938"/>
                <a:gd name="T45" fmla="*/ 310 h 472"/>
                <a:gd name="T46" fmla="*/ 574 w 938"/>
                <a:gd name="T47" fmla="*/ 311 h 472"/>
                <a:gd name="T48" fmla="*/ 664 w 938"/>
                <a:gd name="T49" fmla="*/ 134 h 472"/>
                <a:gd name="T50" fmla="*/ 647 w 938"/>
                <a:gd name="T51" fmla="*/ 465 h 472"/>
                <a:gd name="T52" fmla="*/ 741 w 938"/>
                <a:gd name="T53" fmla="*/ 192 h 472"/>
                <a:gd name="T54" fmla="*/ 789 w 938"/>
                <a:gd name="T55" fmla="*/ 459 h 472"/>
                <a:gd name="T56" fmla="*/ 824 w 938"/>
                <a:gd name="T57" fmla="*/ 208 h 472"/>
                <a:gd name="T58" fmla="*/ 927 w 938"/>
                <a:gd name="T59" fmla="*/ 214 h 472"/>
                <a:gd name="T60" fmla="*/ 291 w 938"/>
                <a:gd name="T61" fmla="*/ 400 h 472"/>
                <a:gd name="T62" fmla="*/ 277 w 938"/>
                <a:gd name="T63" fmla="*/ 356 h 472"/>
                <a:gd name="T64" fmla="*/ 276 w 938"/>
                <a:gd name="T65" fmla="*/ 304 h 472"/>
                <a:gd name="T66" fmla="*/ 272 w 938"/>
                <a:gd name="T67" fmla="*/ 174 h 472"/>
                <a:gd name="T68" fmla="*/ 258 w 938"/>
                <a:gd name="T69" fmla="*/ 200 h 472"/>
                <a:gd name="T70" fmla="*/ 258 w 938"/>
                <a:gd name="T71" fmla="*/ 248 h 472"/>
                <a:gd name="T72" fmla="*/ 271 w 938"/>
                <a:gd name="T73" fmla="*/ 300 h 472"/>
                <a:gd name="T74" fmla="*/ 271 w 938"/>
                <a:gd name="T75" fmla="*/ 336 h 472"/>
                <a:gd name="T76" fmla="*/ 273 w 938"/>
                <a:gd name="T77" fmla="*/ 403 h 472"/>
                <a:gd name="T78" fmla="*/ 273 w 938"/>
                <a:gd name="T79" fmla="*/ 399 h 472"/>
                <a:gd name="T80" fmla="*/ 195 w 938"/>
                <a:gd name="T81" fmla="*/ 279 h 472"/>
                <a:gd name="T82" fmla="*/ 195 w 938"/>
                <a:gd name="T83" fmla="*/ 253 h 472"/>
                <a:gd name="T84" fmla="*/ 211 w 938"/>
                <a:gd name="T85" fmla="*/ 203 h 472"/>
                <a:gd name="T86" fmla="*/ 215 w 938"/>
                <a:gd name="T87" fmla="*/ 446 h 472"/>
                <a:gd name="T88" fmla="*/ 229 w 938"/>
                <a:gd name="T89" fmla="*/ 199 h 472"/>
                <a:gd name="T90" fmla="*/ 254 w 938"/>
                <a:gd name="T91" fmla="*/ 200 h 472"/>
                <a:gd name="T92" fmla="*/ 229 w 938"/>
                <a:gd name="T93" fmla="*/ 250 h 472"/>
                <a:gd name="T94" fmla="*/ 253 w 938"/>
                <a:gd name="T95" fmla="*/ 274 h 472"/>
                <a:gd name="T96" fmla="*/ 230 w 938"/>
                <a:gd name="T97" fmla="*/ 337 h 472"/>
                <a:gd name="T98" fmla="*/ 231 w 938"/>
                <a:gd name="T99" fmla="*/ 358 h 472"/>
                <a:gd name="T100" fmla="*/ 251 w 938"/>
                <a:gd name="T101" fmla="*/ 427 h 472"/>
                <a:gd name="T102" fmla="*/ 215 w 938"/>
                <a:gd name="T103" fmla="*/ 427 h 472"/>
                <a:gd name="T104" fmla="*/ 227 w 938"/>
                <a:gd name="T105" fmla="*/ 381 h 472"/>
                <a:gd name="T106" fmla="*/ 227 w 938"/>
                <a:gd name="T107" fmla="*/ 355 h 472"/>
                <a:gd name="T108" fmla="*/ 214 w 938"/>
                <a:gd name="T109" fmla="*/ 303 h 472"/>
                <a:gd name="T110" fmla="*/ 226 w 938"/>
                <a:gd name="T111" fmla="*/ 232 h 472"/>
                <a:gd name="T112" fmla="*/ 217 w 938"/>
                <a:gd name="T113" fmla="*/ 153 h 472"/>
                <a:gd name="T114" fmla="*/ 216 w 938"/>
                <a:gd name="T115" fmla="*/ 203 h 472"/>
                <a:gd name="T116" fmla="*/ 189 w 938"/>
                <a:gd name="T117" fmla="*/ 278 h 472"/>
                <a:gd name="T118" fmla="*/ 193 w 938"/>
                <a:gd name="T119" fmla="*/ 323 h 472"/>
                <a:gd name="T120" fmla="*/ 179 w 938"/>
                <a:gd name="T121" fmla="*/ 337 h 472"/>
                <a:gd name="T122" fmla="*/ 170 w 938"/>
                <a:gd name="T123"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8" h="472">
                  <a:moveTo>
                    <a:pt x="928" y="211"/>
                  </a:moveTo>
                  <a:cubicBezTo>
                    <a:pt x="928" y="211"/>
                    <a:pt x="928" y="211"/>
                    <a:pt x="927" y="210"/>
                  </a:cubicBezTo>
                  <a:cubicBezTo>
                    <a:pt x="927" y="200"/>
                    <a:pt x="925" y="189"/>
                    <a:pt x="926" y="179"/>
                  </a:cubicBezTo>
                  <a:cubicBezTo>
                    <a:pt x="926" y="178"/>
                    <a:pt x="924" y="178"/>
                    <a:pt x="924" y="179"/>
                  </a:cubicBezTo>
                  <a:cubicBezTo>
                    <a:pt x="923" y="189"/>
                    <a:pt x="923" y="200"/>
                    <a:pt x="925" y="210"/>
                  </a:cubicBezTo>
                  <a:cubicBezTo>
                    <a:pt x="918" y="210"/>
                    <a:pt x="911" y="210"/>
                    <a:pt x="903" y="210"/>
                  </a:cubicBezTo>
                  <a:cubicBezTo>
                    <a:pt x="903" y="197"/>
                    <a:pt x="904" y="181"/>
                    <a:pt x="900" y="169"/>
                  </a:cubicBezTo>
                  <a:cubicBezTo>
                    <a:pt x="900" y="167"/>
                    <a:pt x="897" y="168"/>
                    <a:pt x="897" y="169"/>
                  </a:cubicBezTo>
                  <a:cubicBezTo>
                    <a:pt x="896" y="182"/>
                    <a:pt x="899" y="197"/>
                    <a:pt x="900" y="210"/>
                  </a:cubicBezTo>
                  <a:cubicBezTo>
                    <a:pt x="890" y="209"/>
                    <a:pt x="880" y="209"/>
                    <a:pt x="869" y="209"/>
                  </a:cubicBezTo>
                  <a:cubicBezTo>
                    <a:pt x="872" y="175"/>
                    <a:pt x="871" y="140"/>
                    <a:pt x="870" y="107"/>
                  </a:cubicBezTo>
                  <a:cubicBezTo>
                    <a:pt x="870" y="74"/>
                    <a:pt x="869" y="41"/>
                    <a:pt x="866" y="8"/>
                  </a:cubicBezTo>
                  <a:cubicBezTo>
                    <a:pt x="868" y="8"/>
                    <a:pt x="868" y="4"/>
                    <a:pt x="866" y="4"/>
                  </a:cubicBezTo>
                  <a:cubicBezTo>
                    <a:pt x="865" y="4"/>
                    <a:pt x="865" y="4"/>
                    <a:pt x="865" y="3"/>
                  </a:cubicBezTo>
                  <a:cubicBezTo>
                    <a:pt x="864" y="3"/>
                    <a:pt x="864" y="3"/>
                    <a:pt x="863" y="3"/>
                  </a:cubicBezTo>
                  <a:cubicBezTo>
                    <a:pt x="832" y="1"/>
                    <a:pt x="799" y="0"/>
                    <a:pt x="768" y="3"/>
                  </a:cubicBezTo>
                  <a:cubicBezTo>
                    <a:pt x="768" y="3"/>
                    <a:pt x="768" y="3"/>
                    <a:pt x="768" y="3"/>
                  </a:cubicBezTo>
                  <a:cubicBezTo>
                    <a:pt x="768" y="3"/>
                    <a:pt x="768" y="3"/>
                    <a:pt x="768" y="3"/>
                  </a:cubicBezTo>
                  <a:cubicBezTo>
                    <a:pt x="768" y="1"/>
                    <a:pt x="766" y="1"/>
                    <a:pt x="766" y="3"/>
                  </a:cubicBezTo>
                  <a:cubicBezTo>
                    <a:pt x="764" y="53"/>
                    <a:pt x="766" y="103"/>
                    <a:pt x="768" y="153"/>
                  </a:cubicBezTo>
                  <a:cubicBezTo>
                    <a:pt x="768" y="153"/>
                    <a:pt x="767" y="153"/>
                    <a:pt x="767" y="153"/>
                  </a:cubicBezTo>
                  <a:cubicBezTo>
                    <a:pt x="742" y="151"/>
                    <a:pt x="717" y="151"/>
                    <a:pt x="692" y="150"/>
                  </a:cubicBezTo>
                  <a:cubicBezTo>
                    <a:pt x="691" y="150"/>
                    <a:pt x="690" y="151"/>
                    <a:pt x="690" y="152"/>
                  </a:cubicBezTo>
                  <a:cubicBezTo>
                    <a:pt x="690" y="166"/>
                    <a:pt x="690" y="180"/>
                    <a:pt x="691" y="193"/>
                  </a:cubicBezTo>
                  <a:cubicBezTo>
                    <a:pt x="689" y="193"/>
                    <a:pt x="686" y="194"/>
                    <a:pt x="684" y="194"/>
                  </a:cubicBezTo>
                  <a:cubicBezTo>
                    <a:pt x="678" y="194"/>
                    <a:pt x="673" y="194"/>
                    <a:pt x="667" y="194"/>
                  </a:cubicBezTo>
                  <a:cubicBezTo>
                    <a:pt x="668" y="173"/>
                    <a:pt x="668" y="151"/>
                    <a:pt x="667" y="131"/>
                  </a:cubicBezTo>
                  <a:cubicBezTo>
                    <a:pt x="667" y="130"/>
                    <a:pt x="667" y="129"/>
                    <a:pt x="666" y="129"/>
                  </a:cubicBezTo>
                  <a:cubicBezTo>
                    <a:pt x="666" y="129"/>
                    <a:pt x="665" y="128"/>
                    <a:pt x="664" y="128"/>
                  </a:cubicBezTo>
                  <a:cubicBezTo>
                    <a:pt x="616" y="127"/>
                    <a:pt x="568" y="127"/>
                    <a:pt x="519" y="129"/>
                  </a:cubicBezTo>
                  <a:cubicBezTo>
                    <a:pt x="519" y="128"/>
                    <a:pt x="516" y="128"/>
                    <a:pt x="515" y="131"/>
                  </a:cubicBezTo>
                  <a:cubicBezTo>
                    <a:pt x="513" y="161"/>
                    <a:pt x="513" y="192"/>
                    <a:pt x="514" y="222"/>
                  </a:cubicBezTo>
                  <a:cubicBezTo>
                    <a:pt x="515" y="250"/>
                    <a:pt x="514" y="279"/>
                    <a:pt x="519" y="306"/>
                  </a:cubicBezTo>
                  <a:cubicBezTo>
                    <a:pt x="503" y="307"/>
                    <a:pt x="488" y="307"/>
                    <a:pt x="472" y="308"/>
                  </a:cubicBezTo>
                  <a:cubicBezTo>
                    <a:pt x="471" y="226"/>
                    <a:pt x="471" y="144"/>
                    <a:pt x="467" y="63"/>
                  </a:cubicBezTo>
                  <a:cubicBezTo>
                    <a:pt x="467" y="60"/>
                    <a:pt x="464" y="60"/>
                    <a:pt x="463" y="61"/>
                  </a:cubicBezTo>
                  <a:cubicBezTo>
                    <a:pt x="454" y="61"/>
                    <a:pt x="445" y="61"/>
                    <a:pt x="436" y="61"/>
                  </a:cubicBezTo>
                  <a:cubicBezTo>
                    <a:pt x="423" y="62"/>
                    <a:pt x="420" y="65"/>
                    <a:pt x="418" y="52"/>
                  </a:cubicBezTo>
                  <a:cubicBezTo>
                    <a:pt x="416" y="44"/>
                    <a:pt x="423" y="24"/>
                    <a:pt x="416" y="18"/>
                  </a:cubicBezTo>
                  <a:cubicBezTo>
                    <a:pt x="413" y="15"/>
                    <a:pt x="412" y="16"/>
                    <a:pt x="408" y="16"/>
                  </a:cubicBezTo>
                  <a:cubicBezTo>
                    <a:pt x="398" y="15"/>
                    <a:pt x="384" y="19"/>
                    <a:pt x="373" y="19"/>
                  </a:cubicBezTo>
                  <a:cubicBezTo>
                    <a:pt x="363" y="18"/>
                    <a:pt x="353" y="17"/>
                    <a:pt x="343" y="16"/>
                  </a:cubicBezTo>
                  <a:cubicBezTo>
                    <a:pt x="342" y="16"/>
                    <a:pt x="341" y="18"/>
                    <a:pt x="341" y="19"/>
                  </a:cubicBezTo>
                  <a:cubicBezTo>
                    <a:pt x="339" y="36"/>
                    <a:pt x="339" y="52"/>
                    <a:pt x="340" y="69"/>
                  </a:cubicBezTo>
                  <a:cubicBezTo>
                    <a:pt x="327" y="69"/>
                    <a:pt x="313" y="69"/>
                    <a:pt x="300" y="70"/>
                  </a:cubicBezTo>
                  <a:cubicBezTo>
                    <a:pt x="297" y="70"/>
                    <a:pt x="297" y="74"/>
                    <a:pt x="300" y="74"/>
                  </a:cubicBezTo>
                  <a:cubicBezTo>
                    <a:pt x="300" y="74"/>
                    <a:pt x="301" y="74"/>
                    <a:pt x="301" y="74"/>
                  </a:cubicBezTo>
                  <a:cubicBezTo>
                    <a:pt x="301" y="91"/>
                    <a:pt x="301" y="108"/>
                    <a:pt x="301" y="125"/>
                  </a:cubicBezTo>
                  <a:cubicBezTo>
                    <a:pt x="300" y="124"/>
                    <a:pt x="299" y="124"/>
                    <a:pt x="298" y="124"/>
                  </a:cubicBezTo>
                  <a:cubicBezTo>
                    <a:pt x="255" y="130"/>
                    <a:pt x="211" y="122"/>
                    <a:pt x="168" y="127"/>
                  </a:cubicBezTo>
                  <a:cubicBezTo>
                    <a:pt x="167" y="127"/>
                    <a:pt x="166" y="128"/>
                    <a:pt x="167" y="129"/>
                  </a:cubicBezTo>
                  <a:cubicBezTo>
                    <a:pt x="167" y="129"/>
                    <a:pt x="167" y="129"/>
                    <a:pt x="167" y="129"/>
                  </a:cubicBezTo>
                  <a:cubicBezTo>
                    <a:pt x="167" y="163"/>
                    <a:pt x="168" y="196"/>
                    <a:pt x="170" y="229"/>
                  </a:cubicBezTo>
                  <a:cubicBezTo>
                    <a:pt x="159" y="229"/>
                    <a:pt x="149" y="229"/>
                    <a:pt x="139" y="229"/>
                  </a:cubicBezTo>
                  <a:cubicBezTo>
                    <a:pt x="130" y="228"/>
                    <a:pt x="121" y="228"/>
                    <a:pt x="113" y="229"/>
                  </a:cubicBezTo>
                  <a:cubicBezTo>
                    <a:pt x="113" y="228"/>
                    <a:pt x="112" y="228"/>
                    <a:pt x="111" y="228"/>
                  </a:cubicBezTo>
                  <a:cubicBezTo>
                    <a:pt x="110" y="228"/>
                    <a:pt x="108" y="228"/>
                    <a:pt x="107" y="228"/>
                  </a:cubicBezTo>
                  <a:cubicBezTo>
                    <a:pt x="106" y="228"/>
                    <a:pt x="104" y="229"/>
                    <a:pt x="104" y="231"/>
                  </a:cubicBezTo>
                  <a:cubicBezTo>
                    <a:pt x="104" y="267"/>
                    <a:pt x="103" y="303"/>
                    <a:pt x="105" y="339"/>
                  </a:cubicBezTo>
                  <a:cubicBezTo>
                    <a:pt x="105" y="340"/>
                    <a:pt x="106" y="340"/>
                    <a:pt x="106" y="340"/>
                  </a:cubicBezTo>
                  <a:cubicBezTo>
                    <a:pt x="58" y="342"/>
                    <a:pt x="8" y="344"/>
                    <a:pt x="7" y="342"/>
                  </a:cubicBezTo>
                  <a:cubicBezTo>
                    <a:pt x="7" y="341"/>
                    <a:pt x="6" y="341"/>
                    <a:pt x="6" y="342"/>
                  </a:cubicBezTo>
                  <a:cubicBezTo>
                    <a:pt x="6" y="342"/>
                    <a:pt x="6" y="343"/>
                    <a:pt x="6" y="343"/>
                  </a:cubicBezTo>
                  <a:cubicBezTo>
                    <a:pt x="6" y="343"/>
                    <a:pt x="6" y="343"/>
                    <a:pt x="6" y="344"/>
                  </a:cubicBezTo>
                  <a:cubicBezTo>
                    <a:pt x="5" y="344"/>
                    <a:pt x="5" y="345"/>
                    <a:pt x="5" y="345"/>
                  </a:cubicBezTo>
                  <a:cubicBezTo>
                    <a:pt x="4" y="384"/>
                    <a:pt x="0" y="424"/>
                    <a:pt x="4" y="463"/>
                  </a:cubicBezTo>
                  <a:cubicBezTo>
                    <a:pt x="4" y="464"/>
                    <a:pt x="6" y="465"/>
                    <a:pt x="6" y="463"/>
                  </a:cubicBezTo>
                  <a:cubicBezTo>
                    <a:pt x="12" y="425"/>
                    <a:pt x="9" y="384"/>
                    <a:pt x="9" y="346"/>
                  </a:cubicBezTo>
                  <a:cubicBezTo>
                    <a:pt x="16" y="348"/>
                    <a:pt x="26" y="346"/>
                    <a:pt x="32" y="346"/>
                  </a:cubicBezTo>
                  <a:cubicBezTo>
                    <a:pt x="51" y="346"/>
                    <a:pt x="69" y="345"/>
                    <a:pt x="87" y="345"/>
                  </a:cubicBezTo>
                  <a:cubicBezTo>
                    <a:pt x="117" y="344"/>
                    <a:pt x="147" y="343"/>
                    <a:pt x="177" y="342"/>
                  </a:cubicBezTo>
                  <a:cubicBezTo>
                    <a:pt x="178" y="343"/>
                    <a:pt x="179" y="342"/>
                    <a:pt x="179" y="342"/>
                  </a:cubicBezTo>
                  <a:cubicBezTo>
                    <a:pt x="185" y="342"/>
                    <a:pt x="190" y="342"/>
                    <a:pt x="196" y="341"/>
                  </a:cubicBezTo>
                  <a:cubicBezTo>
                    <a:pt x="197" y="341"/>
                    <a:pt x="198" y="341"/>
                    <a:pt x="198" y="341"/>
                  </a:cubicBezTo>
                  <a:cubicBezTo>
                    <a:pt x="193" y="381"/>
                    <a:pt x="193" y="423"/>
                    <a:pt x="197" y="463"/>
                  </a:cubicBezTo>
                  <a:cubicBezTo>
                    <a:pt x="198" y="466"/>
                    <a:pt x="203" y="466"/>
                    <a:pt x="202" y="463"/>
                  </a:cubicBezTo>
                  <a:cubicBezTo>
                    <a:pt x="200" y="427"/>
                    <a:pt x="200" y="392"/>
                    <a:pt x="201" y="357"/>
                  </a:cubicBezTo>
                  <a:cubicBezTo>
                    <a:pt x="201" y="357"/>
                    <a:pt x="201" y="357"/>
                    <a:pt x="202" y="357"/>
                  </a:cubicBezTo>
                  <a:cubicBezTo>
                    <a:pt x="204" y="357"/>
                    <a:pt x="207" y="357"/>
                    <a:pt x="210" y="357"/>
                  </a:cubicBezTo>
                  <a:cubicBezTo>
                    <a:pt x="210" y="366"/>
                    <a:pt x="210" y="374"/>
                    <a:pt x="210" y="382"/>
                  </a:cubicBezTo>
                  <a:cubicBezTo>
                    <a:pt x="209" y="382"/>
                    <a:pt x="209" y="382"/>
                    <a:pt x="208" y="382"/>
                  </a:cubicBezTo>
                  <a:cubicBezTo>
                    <a:pt x="207" y="382"/>
                    <a:pt x="207" y="384"/>
                    <a:pt x="208" y="384"/>
                  </a:cubicBezTo>
                  <a:cubicBezTo>
                    <a:pt x="209" y="384"/>
                    <a:pt x="209" y="384"/>
                    <a:pt x="210" y="384"/>
                  </a:cubicBezTo>
                  <a:cubicBezTo>
                    <a:pt x="210" y="391"/>
                    <a:pt x="210" y="398"/>
                    <a:pt x="210" y="405"/>
                  </a:cubicBezTo>
                  <a:cubicBezTo>
                    <a:pt x="210" y="405"/>
                    <a:pt x="210" y="405"/>
                    <a:pt x="210" y="405"/>
                  </a:cubicBezTo>
                  <a:cubicBezTo>
                    <a:pt x="208" y="405"/>
                    <a:pt x="208" y="407"/>
                    <a:pt x="210" y="407"/>
                  </a:cubicBezTo>
                  <a:cubicBezTo>
                    <a:pt x="210" y="407"/>
                    <a:pt x="210" y="407"/>
                    <a:pt x="210" y="407"/>
                  </a:cubicBezTo>
                  <a:cubicBezTo>
                    <a:pt x="210" y="413"/>
                    <a:pt x="211" y="420"/>
                    <a:pt x="211" y="426"/>
                  </a:cubicBezTo>
                  <a:cubicBezTo>
                    <a:pt x="210" y="426"/>
                    <a:pt x="210" y="426"/>
                    <a:pt x="210" y="426"/>
                  </a:cubicBezTo>
                  <a:cubicBezTo>
                    <a:pt x="208" y="425"/>
                    <a:pt x="208" y="428"/>
                    <a:pt x="209" y="428"/>
                  </a:cubicBezTo>
                  <a:cubicBezTo>
                    <a:pt x="210" y="428"/>
                    <a:pt x="210" y="428"/>
                    <a:pt x="211" y="428"/>
                  </a:cubicBezTo>
                  <a:cubicBezTo>
                    <a:pt x="211" y="434"/>
                    <a:pt x="211" y="440"/>
                    <a:pt x="212" y="446"/>
                  </a:cubicBezTo>
                  <a:cubicBezTo>
                    <a:pt x="210" y="446"/>
                    <a:pt x="209" y="446"/>
                    <a:pt x="207" y="446"/>
                  </a:cubicBezTo>
                  <a:cubicBezTo>
                    <a:pt x="205" y="446"/>
                    <a:pt x="205" y="449"/>
                    <a:pt x="207" y="449"/>
                  </a:cubicBezTo>
                  <a:cubicBezTo>
                    <a:pt x="209" y="449"/>
                    <a:pt x="210" y="449"/>
                    <a:pt x="212" y="449"/>
                  </a:cubicBezTo>
                  <a:cubicBezTo>
                    <a:pt x="212" y="452"/>
                    <a:pt x="213" y="456"/>
                    <a:pt x="213" y="460"/>
                  </a:cubicBezTo>
                  <a:cubicBezTo>
                    <a:pt x="213" y="462"/>
                    <a:pt x="215" y="462"/>
                    <a:pt x="215" y="460"/>
                  </a:cubicBezTo>
                  <a:cubicBezTo>
                    <a:pt x="215" y="456"/>
                    <a:pt x="215" y="452"/>
                    <a:pt x="215" y="449"/>
                  </a:cubicBezTo>
                  <a:cubicBezTo>
                    <a:pt x="220" y="449"/>
                    <a:pt x="224" y="449"/>
                    <a:pt x="228" y="449"/>
                  </a:cubicBezTo>
                  <a:cubicBezTo>
                    <a:pt x="228" y="452"/>
                    <a:pt x="229" y="455"/>
                    <a:pt x="229" y="459"/>
                  </a:cubicBezTo>
                  <a:cubicBezTo>
                    <a:pt x="229" y="460"/>
                    <a:pt x="231" y="460"/>
                    <a:pt x="231" y="459"/>
                  </a:cubicBezTo>
                  <a:cubicBezTo>
                    <a:pt x="231" y="455"/>
                    <a:pt x="231" y="452"/>
                    <a:pt x="231" y="449"/>
                  </a:cubicBezTo>
                  <a:cubicBezTo>
                    <a:pt x="240" y="449"/>
                    <a:pt x="248" y="448"/>
                    <a:pt x="256" y="448"/>
                  </a:cubicBezTo>
                  <a:cubicBezTo>
                    <a:pt x="256" y="451"/>
                    <a:pt x="256" y="454"/>
                    <a:pt x="256" y="457"/>
                  </a:cubicBezTo>
                  <a:cubicBezTo>
                    <a:pt x="256" y="459"/>
                    <a:pt x="259" y="459"/>
                    <a:pt x="259" y="457"/>
                  </a:cubicBezTo>
                  <a:cubicBezTo>
                    <a:pt x="259" y="454"/>
                    <a:pt x="259" y="451"/>
                    <a:pt x="259" y="448"/>
                  </a:cubicBezTo>
                  <a:cubicBezTo>
                    <a:pt x="265" y="448"/>
                    <a:pt x="270" y="448"/>
                    <a:pt x="276" y="448"/>
                  </a:cubicBezTo>
                  <a:cubicBezTo>
                    <a:pt x="276" y="450"/>
                    <a:pt x="276" y="453"/>
                    <a:pt x="276" y="456"/>
                  </a:cubicBezTo>
                  <a:cubicBezTo>
                    <a:pt x="276" y="458"/>
                    <a:pt x="279" y="458"/>
                    <a:pt x="279" y="456"/>
                  </a:cubicBezTo>
                  <a:cubicBezTo>
                    <a:pt x="279" y="453"/>
                    <a:pt x="279" y="450"/>
                    <a:pt x="279" y="447"/>
                  </a:cubicBezTo>
                  <a:cubicBezTo>
                    <a:pt x="283" y="447"/>
                    <a:pt x="287" y="447"/>
                    <a:pt x="291" y="446"/>
                  </a:cubicBezTo>
                  <a:cubicBezTo>
                    <a:pt x="293" y="446"/>
                    <a:pt x="293" y="444"/>
                    <a:pt x="291" y="444"/>
                  </a:cubicBezTo>
                  <a:cubicBezTo>
                    <a:pt x="287" y="444"/>
                    <a:pt x="283" y="443"/>
                    <a:pt x="279" y="443"/>
                  </a:cubicBezTo>
                  <a:cubicBezTo>
                    <a:pt x="279" y="437"/>
                    <a:pt x="279" y="430"/>
                    <a:pt x="279" y="424"/>
                  </a:cubicBezTo>
                  <a:cubicBezTo>
                    <a:pt x="283" y="423"/>
                    <a:pt x="287" y="423"/>
                    <a:pt x="292" y="422"/>
                  </a:cubicBezTo>
                  <a:cubicBezTo>
                    <a:pt x="292" y="434"/>
                    <a:pt x="293" y="446"/>
                    <a:pt x="294" y="457"/>
                  </a:cubicBezTo>
                  <a:cubicBezTo>
                    <a:pt x="294" y="459"/>
                    <a:pt x="297" y="459"/>
                    <a:pt x="297" y="457"/>
                  </a:cubicBezTo>
                  <a:cubicBezTo>
                    <a:pt x="297" y="438"/>
                    <a:pt x="297" y="418"/>
                    <a:pt x="296" y="399"/>
                  </a:cubicBezTo>
                  <a:cubicBezTo>
                    <a:pt x="297" y="399"/>
                    <a:pt x="297" y="399"/>
                    <a:pt x="298" y="398"/>
                  </a:cubicBezTo>
                  <a:cubicBezTo>
                    <a:pt x="300" y="398"/>
                    <a:pt x="299" y="395"/>
                    <a:pt x="297" y="396"/>
                  </a:cubicBezTo>
                  <a:cubicBezTo>
                    <a:pt x="297" y="396"/>
                    <a:pt x="297" y="396"/>
                    <a:pt x="296" y="396"/>
                  </a:cubicBezTo>
                  <a:cubicBezTo>
                    <a:pt x="296" y="389"/>
                    <a:pt x="296" y="382"/>
                    <a:pt x="295" y="375"/>
                  </a:cubicBezTo>
                  <a:cubicBezTo>
                    <a:pt x="297" y="374"/>
                    <a:pt x="299" y="374"/>
                    <a:pt x="301" y="373"/>
                  </a:cubicBezTo>
                  <a:cubicBezTo>
                    <a:pt x="303" y="373"/>
                    <a:pt x="302" y="369"/>
                    <a:pt x="300" y="370"/>
                  </a:cubicBezTo>
                  <a:cubicBezTo>
                    <a:pt x="298" y="370"/>
                    <a:pt x="297" y="371"/>
                    <a:pt x="295" y="371"/>
                  </a:cubicBezTo>
                  <a:cubicBezTo>
                    <a:pt x="295" y="359"/>
                    <a:pt x="294" y="347"/>
                    <a:pt x="294" y="335"/>
                  </a:cubicBezTo>
                  <a:cubicBezTo>
                    <a:pt x="294" y="335"/>
                    <a:pt x="295" y="335"/>
                    <a:pt x="295" y="335"/>
                  </a:cubicBezTo>
                  <a:cubicBezTo>
                    <a:pt x="297" y="335"/>
                    <a:pt x="297" y="332"/>
                    <a:pt x="295" y="332"/>
                  </a:cubicBezTo>
                  <a:cubicBezTo>
                    <a:pt x="294" y="332"/>
                    <a:pt x="294" y="332"/>
                    <a:pt x="294" y="332"/>
                  </a:cubicBezTo>
                  <a:cubicBezTo>
                    <a:pt x="293" y="322"/>
                    <a:pt x="293" y="312"/>
                    <a:pt x="293" y="302"/>
                  </a:cubicBezTo>
                  <a:cubicBezTo>
                    <a:pt x="295" y="302"/>
                    <a:pt x="298" y="301"/>
                    <a:pt x="301" y="301"/>
                  </a:cubicBezTo>
                  <a:cubicBezTo>
                    <a:pt x="302" y="301"/>
                    <a:pt x="302" y="298"/>
                    <a:pt x="300" y="298"/>
                  </a:cubicBezTo>
                  <a:cubicBezTo>
                    <a:pt x="298" y="298"/>
                    <a:pt x="295" y="298"/>
                    <a:pt x="293" y="298"/>
                  </a:cubicBezTo>
                  <a:cubicBezTo>
                    <a:pt x="292" y="290"/>
                    <a:pt x="292" y="281"/>
                    <a:pt x="292" y="272"/>
                  </a:cubicBezTo>
                  <a:cubicBezTo>
                    <a:pt x="293" y="272"/>
                    <a:pt x="293" y="272"/>
                    <a:pt x="294" y="272"/>
                  </a:cubicBezTo>
                  <a:cubicBezTo>
                    <a:pt x="296" y="272"/>
                    <a:pt x="296" y="268"/>
                    <a:pt x="294" y="268"/>
                  </a:cubicBezTo>
                  <a:cubicBezTo>
                    <a:pt x="293" y="268"/>
                    <a:pt x="293" y="268"/>
                    <a:pt x="292" y="268"/>
                  </a:cubicBezTo>
                  <a:cubicBezTo>
                    <a:pt x="291" y="227"/>
                    <a:pt x="290" y="186"/>
                    <a:pt x="290" y="145"/>
                  </a:cubicBezTo>
                  <a:cubicBezTo>
                    <a:pt x="289" y="144"/>
                    <a:pt x="288" y="144"/>
                    <a:pt x="288" y="145"/>
                  </a:cubicBezTo>
                  <a:cubicBezTo>
                    <a:pt x="288" y="186"/>
                    <a:pt x="288" y="227"/>
                    <a:pt x="289" y="269"/>
                  </a:cubicBezTo>
                  <a:cubicBezTo>
                    <a:pt x="284" y="269"/>
                    <a:pt x="280" y="269"/>
                    <a:pt x="276" y="269"/>
                  </a:cubicBezTo>
                  <a:cubicBezTo>
                    <a:pt x="276" y="263"/>
                    <a:pt x="276" y="257"/>
                    <a:pt x="275" y="251"/>
                  </a:cubicBezTo>
                  <a:cubicBezTo>
                    <a:pt x="278" y="251"/>
                    <a:pt x="280" y="250"/>
                    <a:pt x="283" y="250"/>
                  </a:cubicBezTo>
                  <a:cubicBezTo>
                    <a:pt x="285" y="250"/>
                    <a:pt x="285" y="247"/>
                    <a:pt x="283" y="247"/>
                  </a:cubicBezTo>
                  <a:cubicBezTo>
                    <a:pt x="280" y="247"/>
                    <a:pt x="278" y="247"/>
                    <a:pt x="275" y="247"/>
                  </a:cubicBezTo>
                  <a:cubicBezTo>
                    <a:pt x="275" y="242"/>
                    <a:pt x="275" y="236"/>
                    <a:pt x="275" y="231"/>
                  </a:cubicBezTo>
                  <a:cubicBezTo>
                    <a:pt x="280" y="230"/>
                    <a:pt x="284" y="229"/>
                    <a:pt x="287" y="227"/>
                  </a:cubicBezTo>
                  <a:cubicBezTo>
                    <a:pt x="288" y="227"/>
                    <a:pt x="288" y="225"/>
                    <a:pt x="287" y="225"/>
                  </a:cubicBezTo>
                  <a:cubicBezTo>
                    <a:pt x="287" y="224"/>
                    <a:pt x="287" y="224"/>
                    <a:pt x="286" y="224"/>
                  </a:cubicBezTo>
                  <a:cubicBezTo>
                    <a:pt x="286" y="223"/>
                    <a:pt x="285" y="223"/>
                    <a:pt x="284" y="224"/>
                  </a:cubicBezTo>
                  <a:cubicBezTo>
                    <a:pt x="284" y="224"/>
                    <a:pt x="284" y="224"/>
                    <a:pt x="284" y="224"/>
                  </a:cubicBezTo>
                  <a:cubicBezTo>
                    <a:pt x="282" y="226"/>
                    <a:pt x="284" y="228"/>
                    <a:pt x="285" y="227"/>
                  </a:cubicBezTo>
                  <a:cubicBezTo>
                    <a:pt x="284" y="227"/>
                    <a:pt x="280" y="227"/>
                    <a:pt x="275" y="227"/>
                  </a:cubicBezTo>
                  <a:cubicBezTo>
                    <a:pt x="275" y="218"/>
                    <a:pt x="275" y="209"/>
                    <a:pt x="275" y="199"/>
                  </a:cubicBezTo>
                  <a:cubicBezTo>
                    <a:pt x="277" y="199"/>
                    <a:pt x="279" y="199"/>
                    <a:pt x="282" y="199"/>
                  </a:cubicBezTo>
                  <a:cubicBezTo>
                    <a:pt x="284" y="199"/>
                    <a:pt x="284" y="195"/>
                    <a:pt x="282" y="195"/>
                  </a:cubicBezTo>
                  <a:cubicBezTo>
                    <a:pt x="279" y="195"/>
                    <a:pt x="277" y="196"/>
                    <a:pt x="275" y="196"/>
                  </a:cubicBezTo>
                  <a:cubicBezTo>
                    <a:pt x="275" y="188"/>
                    <a:pt x="275" y="181"/>
                    <a:pt x="275" y="174"/>
                  </a:cubicBezTo>
                  <a:cubicBezTo>
                    <a:pt x="275" y="174"/>
                    <a:pt x="276" y="174"/>
                    <a:pt x="276" y="174"/>
                  </a:cubicBezTo>
                  <a:cubicBezTo>
                    <a:pt x="278" y="173"/>
                    <a:pt x="278" y="170"/>
                    <a:pt x="276" y="170"/>
                  </a:cubicBezTo>
                  <a:cubicBezTo>
                    <a:pt x="276" y="170"/>
                    <a:pt x="275" y="170"/>
                    <a:pt x="275" y="170"/>
                  </a:cubicBezTo>
                  <a:cubicBezTo>
                    <a:pt x="275" y="166"/>
                    <a:pt x="275" y="163"/>
                    <a:pt x="275" y="159"/>
                  </a:cubicBezTo>
                  <a:cubicBezTo>
                    <a:pt x="277" y="159"/>
                    <a:pt x="279" y="159"/>
                    <a:pt x="282" y="159"/>
                  </a:cubicBezTo>
                  <a:cubicBezTo>
                    <a:pt x="284" y="160"/>
                    <a:pt x="284" y="156"/>
                    <a:pt x="282" y="156"/>
                  </a:cubicBezTo>
                  <a:cubicBezTo>
                    <a:pt x="280" y="155"/>
                    <a:pt x="277" y="155"/>
                    <a:pt x="275" y="155"/>
                  </a:cubicBezTo>
                  <a:cubicBezTo>
                    <a:pt x="275" y="151"/>
                    <a:pt x="275" y="148"/>
                    <a:pt x="275" y="144"/>
                  </a:cubicBezTo>
                  <a:cubicBezTo>
                    <a:pt x="275" y="143"/>
                    <a:pt x="273" y="143"/>
                    <a:pt x="273" y="144"/>
                  </a:cubicBezTo>
                  <a:cubicBezTo>
                    <a:pt x="273" y="147"/>
                    <a:pt x="273" y="151"/>
                    <a:pt x="273" y="154"/>
                  </a:cubicBezTo>
                  <a:cubicBezTo>
                    <a:pt x="268" y="153"/>
                    <a:pt x="263" y="153"/>
                    <a:pt x="258" y="152"/>
                  </a:cubicBezTo>
                  <a:cubicBezTo>
                    <a:pt x="258" y="149"/>
                    <a:pt x="257" y="146"/>
                    <a:pt x="257" y="143"/>
                  </a:cubicBezTo>
                  <a:cubicBezTo>
                    <a:pt x="257" y="141"/>
                    <a:pt x="255" y="141"/>
                    <a:pt x="255" y="143"/>
                  </a:cubicBezTo>
                  <a:cubicBezTo>
                    <a:pt x="255" y="146"/>
                    <a:pt x="255" y="149"/>
                    <a:pt x="255" y="152"/>
                  </a:cubicBezTo>
                  <a:cubicBezTo>
                    <a:pt x="246" y="151"/>
                    <a:pt x="237" y="150"/>
                    <a:pt x="227" y="150"/>
                  </a:cubicBezTo>
                  <a:cubicBezTo>
                    <a:pt x="227" y="148"/>
                    <a:pt x="227" y="147"/>
                    <a:pt x="227" y="145"/>
                  </a:cubicBezTo>
                  <a:cubicBezTo>
                    <a:pt x="227" y="144"/>
                    <a:pt x="226" y="144"/>
                    <a:pt x="226" y="145"/>
                  </a:cubicBezTo>
                  <a:cubicBezTo>
                    <a:pt x="226" y="147"/>
                    <a:pt x="226" y="148"/>
                    <a:pt x="226" y="150"/>
                  </a:cubicBezTo>
                  <a:cubicBezTo>
                    <a:pt x="223" y="150"/>
                    <a:pt x="220" y="150"/>
                    <a:pt x="217" y="150"/>
                  </a:cubicBezTo>
                  <a:cubicBezTo>
                    <a:pt x="217" y="148"/>
                    <a:pt x="217" y="147"/>
                    <a:pt x="217" y="145"/>
                  </a:cubicBezTo>
                  <a:cubicBezTo>
                    <a:pt x="217" y="145"/>
                    <a:pt x="216" y="145"/>
                    <a:pt x="216" y="145"/>
                  </a:cubicBezTo>
                  <a:cubicBezTo>
                    <a:pt x="216" y="147"/>
                    <a:pt x="216" y="148"/>
                    <a:pt x="216" y="150"/>
                  </a:cubicBezTo>
                  <a:cubicBezTo>
                    <a:pt x="206" y="150"/>
                    <a:pt x="197" y="150"/>
                    <a:pt x="187" y="150"/>
                  </a:cubicBezTo>
                  <a:cubicBezTo>
                    <a:pt x="187" y="148"/>
                    <a:pt x="186" y="146"/>
                    <a:pt x="186" y="144"/>
                  </a:cubicBezTo>
                  <a:cubicBezTo>
                    <a:pt x="186" y="143"/>
                    <a:pt x="185" y="143"/>
                    <a:pt x="185" y="144"/>
                  </a:cubicBezTo>
                  <a:cubicBezTo>
                    <a:pt x="186" y="173"/>
                    <a:pt x="187" y="202"/>
                    <a:pt x="188" y="231"/>
                  </a:cubicBezTo>
                  <a:cubicBezTo>
                    <a:pt x="187" y="232"/>
                    <a:pt x="186" y="232"/>
                    <a:pt x="184" y="232"/>
                  </a:cubicBezTo>
                  <a:cubicBezTo>
                    <a:pt x="183" y="232"/>
                    <a:pt x="183" y="233"/>
                    <a:pt x="184" y="233"/>
                  </a:cubicBezTo>
                  <a:cubicBezTo>
                    <a:pt x="186" y="233"/>
                    <a:pt x="187" y="233"/>
                    <a:pt x="188" y="233"/>
                  </a:cubicBezTo>
                  <a:cubicBezTo>
                    <a:pt x="188" y="240"/>
                    <a:pt x="188" y="247"/>
                    <a:pt x="189" y="253"/>
                  </a:cubicBezTo>
                  <a:cubicBezTo>
                    <a:pt x="185" y="254"/>
                    <a:pt x="181" y="254"/>
                    <a:pt x="178" y="254"/>
                  </a:cubicBezTo>
                  <a:cubicBezTo>
                    <a:pt x="177" y="254"/>
                    <a:pt x="177" y="254"/>
                    <a:pt x="177" y="254"/>
                  </a:cubicBezTo>
                  <a:cubicBezTo>
                    <a:pt x="176" y="213"/>
                    <a:pt x="173" y="171"/>
                    <a:pt x="171" y="130"/>
                  </a:cubicBezTo>
                  <a:cubicBezTo>
                    <a:pt x="214" y="130"/>
                    <a:pt x="258" y="138"/>
                    <a:pt x="299" y="129"/>
                  </a:cubicBezTo>
                  <a:cubicBezTo>
                    <a:pt x="300" y="129"/>
                    <a:pt x="300" y="129"/>
                    <a:pt x="301" y="128"/>
                  </a:cubicBezTo>
                  <a:cubicBezTo>
                    <a:pt x="302" y="241"/>
                    <a:pt x="308" y="354"/>
                    <a:pt x="312" y="467"/>
                  </a:cubicBezTo>
                  <a:cubicBezTo>
                    <a:pt x="312" y="470"/>
                    <a:pt x="316" y="470"/>
                    <a:pt x="316" y="467"/>
                  </a:cubicBezTo>
                  <a:cubicBezTo>
                    <a:pt x="313" y="336"/>
                    <a:pt x="313" y="205"/>
                    <a:pt x="304" y="74"/>
                  </a:cubicBezTo>
                  <a:cubicBezTo>
                    <a:pt x="317" y="75"/>
                    <a:pt x="331" y="75"/>
                    <a:pt x="344" y="75"/>
                  </a:cubicBezTo>
                  <a:cubicBezTo>
                    <a:pt x="348" y="74"/>
                    <a:pt x="348" y="70"/>
                    <a:pt x="344" y="69"/>
                  </a:cubicBezTo>
                  <a:cubicBezTo>
                    <a:pt x="344" y="69"/>
                    <a:pt x="344" y="69"/>
                    <a:pt x="343" y="69"/>
                  </a:cubicBezTo>
                  <a:cubicBezTo>
                    <a:pt x="343" y="57"/>
                    <a:pt x="341" y="41"/>
                    <a:pt x="345" y="30"/>
                  </a:cubicBezTo>
                  <a:cubicBezTo>
                    <a:pt x="349" y="18"/>
                    <a:pt x="361" y="24"/>
                    <a:pt x="373" y="24"/>
                  </a:cubicBezTo>
                  <a:cubicBezTo>
                    <a:pt x="381" y="24"/>
                    <a:pt x="394" y="21"/>
                    <a:pt x="403" y="23"/>
                  </a:cubicBezTo>
                  <a:cubicBezTo>
                    <a:pt x="418" y="26"/>
                    <a:pt x="412" y="55"/>
                    <a:pt x="412" y="66"/>
                  </a:cubicBezTo>
                  <a:cubicBezTo>
                    <a:pt x="412" y="67"/>
                    <a:pt x="413" y="69"/>
                    <a:pt x="415" y="69"/>
                  </a:cubicBezTo>
                  <a:cubicBezTo>
                    <a:pt x="431" y="67"/>
                    <a:pt x="447" y="66"/>
                    <a:pt x="463" y="67"/>
                  </a:cubicBezTo>
                  <a:cubicBezTo>
                    <a:pt x="461" y="147"/>
                    <a:pt x="464" y="228"/>
                    <a:pt x="466" y="308"/>
                  </a:cubicBezTo>
                  <a:cubicBezTo>
                    <a:pt x="454" y="309"/>
                    <a:pt x="442" y="309"/>
                    <a:pt x="430" y="310"/>
                  </a:cubicBezTo>
                  <a:cubicBezTo>
                    <a:pt x="429" y="310"/>
                    <a:pt x="429" y="311"/>
                    <a:pt x="428" y="311"/>
                  </a:cubicBezTo>
                  <a:cubicBezTo>
                    <a:pt x="428" y="311"/>
                    <a:pt x="427" y="311"/>
                    <a:pt x="427" y="312"/>
                  </a:cubicBezTo>
                  <a:cubicBezTo>
                    <a:pt x="427" y="363"/>
                    <a:pt x="431" y="415"/>
                    <a:pt x="434" y="465"/>
                  </a:cubicBezTo>
                  <a:cubicBezTo>
                    <a:pt x="434" y="468"/>
                    <a:pt x="439" y="468"/>
                    <a:pt x="439" y="465"/>
                  </a:cubicBezTo>
                  <a:cubicBezTo>
                    <a:pt x="437" y="415"/>
                    <a:pt x="435" y="364"/>
                    <a:pt x="429" y="313"/>
                  </a:cubicBezTo>
                  <a:cubicBezTo>
                    <a:pt x="429" y="313"/>
                    <a:pt x="429" y="313"/>
                    <a:pt x="430" y="313"/>
                  </a:cubicBezTo>
                  <a:cubicBezTo>
                    <a:pt x="477" y="315"/>
                    <a:pt x="525" y="312"/>
                    <a:pt x="572" y="311"/>
                  </a:cubicBezTo>
                  <a:cubicBezTo>
                    <a:pt x="573" y="311"/>
                    <a:pt x="573" y="311"/>
                    <a:pt x="574" y="310"/>
                  </a:cubicBezTo>
                  <a:cubicBezTo>
                    <a:pt x="574" y="310"/>
                    <a:pt x="574" y="311"/>
                    <a:pt x="574" y="311"/>
                  </a:cubicBezTo>
                  <a:cubicBezTo>
                    <a:pt x="568" y="362"/>
                    <a:pt x="569" y="413"/>
                    <a:pt x="573" y="464"/>
                  </a:cubicBezTo>
                  <a:cubicBezTo>
                    <a:pt x="573" y="467"/>
                    <a:pt x="578" y="467"/>
                    <a:pt x="578" y="464"/>
                  </a:cubicBezTo>
                  <a:cubicBezTo>
                    <a:pt x="574" y="413"/>
                    <a:pt x="574" y="362"/>
                    <a:pt x="575" y="311"/>
                  </a:cubicBezTo>
                  <a:cubicBezTo>
                    <a:pt x="575" y="310"/>
                    <a:pt x="574" y="310"/>
                    <a:pt x="574" y="310"/>
                  </a:cubicBezTo>
                  <a:cubicBezTo>
                    <a:pt x="576" y="309"/>
                    <a:pt x="575" y="305"/>
                    <a:pt x="572" y="305"/>
                  </a:cubicBezTo>
                  <a:cubicBezTo>
                    <a:pt x="555" y="306"/>
                    <a:pt x="539" y="306"/>
                    <a:pt x="522" y="306"/>
                  </a:cubicBezTo>
                  <a:cubicBezTo>
                    <a:pt x="523" y="277"/>
                    <a:pt x="519" y="248"/>
                    <a:pt x="519" y="219"/>
                  </a:cubicBezTo>
                  <a:cubicBezTo>
                    <a:pt x="518" y="190"/>
                    <a:pt x="520" y="161"/>
                    <a:pt x="520" y="133"/>
                  </a:cubicBezTo>
                  <a:cubicBezTo>
                    <a:pt x="568" y="134"/>
                    <a:pt x="616" y="133"/>
                    <a:pt x="664" y="134"/>
                  </a:cubicBezTo>
                  <a:cubicBezTo>
                    <a:pt x="664" y="134"/>
                    <a:pt x="664" y="134"/>
                    <a:pt x="664" y="134"/>
                  </a:cubicBezTo>
                  <a:cubicBezTo>
                    <a:pt x="662" y="153"/>
                    <a:pt x="662" y="174"/>
                    <a:pt x="662" y="194"/>
                  </a:cubicBezTo>
                  <a:cubicBezTo>
                    <a:pt x="653" y="194"/>
                    <a:pt x="644" y="194"/>
                    <a:pt x="636" y="196"/>
                  </a:cubicBezTo>
                  <a:cubicBezTo>
                    <a:pt x="635" y="196"/>
                    <a:pt x="635" y="197"/>
                    <a:pt x="636" y="198"/>
                  </a:cubicBezTo>
                  <a:cubicBezTo>
                    <a:pt x="637" y="198"/>
                    <a:pt x="638" y="198"/>
                    <a:pt x="639" y="198"/>
                  </a:cubicBezTo>
                  <a:cubicBezTo>
                    <a:pt x="639" y="198"/>
                    <a:pt x="639" y="198"/>
                    <a:pt x="639" y="198"/>
                  </a:cubicBezTo>
                  <a:cubicBezTo>
                    <a:pt x="632" y="240"/>
                    <a:pt x="635" y="286"/>
                    <a:pt x="636" y="328"/>
                  </a:cubicBezTo>
                  <a:cubicBezTo>
                    <a:pt x="637" y="374"/>
                    <a:pt x="639" y="420"/>
                    <a:pt x="643" y="465"/>
                  </a:cubicBezTo>
                  <a:cubicBezTo>
                    <a:pt x="643" y="468"/>
                    <a:pt x="647" y="468"/>
                    <a:pt x="647" y="465"/>
                  </a:cubicBezTo>
                  <a:cubicBezTo>
                    <a:pt x="644" y="421"/>
                    <a:pt x="641" y="376"/>
                    <a:pt x="640" y="332"/>
                  </a:cubicBezTo>
                  <a:cubicBezTo>
                    <a:pt x="639" y="288"/>
                    <a:pt x="644" y="242"/>
                    <a:pt x="641" y="199"/>
                  </a:cubicBezTo>
                  <a:cubicBezTo>
                    <a:pt x="641" y="198"/>
                    <a:pt x="641" y="198"/>
                    <a:pt x="641" y="198"/>
                  </a:cubicBezTo>
                  <a:cubicBezTo>
                    <a:pt x="672" y="204"/>
                    <a:pt x="709" y="199"/>
                    <a:pt x="741" y="197"/>
                  </a:cubicBezTo>
                  <a:cubicBezTo>
                    <a:pt x="740" y="288"/>
                    <a:pt x="746" y="379"/>
                    <a:pt x="754" y="469"/>
                  </a:cubicBezTo>
                  <a:cubicBezTo>
                    <a:pt x="754" y="472"/>
                    <a:pt x="758" y="472"/>
                    <a:pt x="758" y="469"/>
                  </a:cubicBezTo>
                  <a:cubicBezTo>
                    <a:pt x="751" y="378"/>
                    <a:pt x="749" y="287"/>
                    <a:pt x="745" y="196"/>
                  </a:cubicBezTo>
                  <a:cubicBezTo>
                    <a:pt x="745" y="196"/>
                    <a:pt x="744" y="195"/>
                    <a:pt x="744" y="195"/>
                  </a:cubicBezTo>
                  <a:cubicBezTo>
                    <a:pt x="744" y="193"/>
                    <a:pt x="744" y="192"/>
                    <a:pt x="741" y="192"/>
                  </a:cubicBezTo>
                  <a:cubicBezTo>
                    <a:pt x="726" y="192"/>
                    <a:pt x="710" y="193"/>
                    <a:pt x="694" y="193"/>
                  </a:cubicBezTo>
                  <a:cubicBezTo>
                    <a:pt x="694" y="185"/>
                    <a:pt x="694" y="177"/>
                    <a:pt x="694" y="169"/>
                  </a:cubicBezTo>
                  <a:cubicBezTo>
                    <a:pt x="694" y="165"/>
                    <a:pt x="693" y="159"/>
                    <a:pt x="696" y="157"/>
                  </a:cubicBezTo>
                  <a:cubicBezTo>
                    <a:pt x="699" y="154"/>
                    <a:pt x="706" y="155"/>
                    <a:pt x="710" y="156"/>
                  </a:cubicBezTo>
                  <a:cubicBezTo>
                    <a:pt x="729" y="156"/>
                    <a:pt x="748" y="157"/>
                    <a:pt x="767" y="158"/>
                  </a:cubicBezTo>
                  <a:cubicBezTo>
                    <a:pt x="767" y="158"/>
                    <a:pt x="768" y="158"/>
                    <a:pt x="768" y="157"/>
                  </a:cubicBezTo>
                  <a:cubicBezTo>
                    <a:pt x="769" y="182"/>
                    <a:pt x="771" y="206"/>
                    <a:pt x="772" y="231"/>
                  </a:cubicBezTo>
                  <a:cubicBezTo>
                    <a:pt x="775" y="307"/>
                    <a:pt x="779" y="383"/>
                    <a:pt x="785" y="459"/>
                  </a:cubicBezTo>
                  <a:cubicBezTo>
                    <a:pt x="785" y="461"/>
                    <a:pt x="789" y="461"/>
                    <a:pt x="789" y="459"/>
                  </a:cubicBezTo>
                  <a:cubicBezTo>
                    <a:pt x="784" y="383"/>
                    <a:pt x="780" y="307"/>
                    <a:pt x="776" y="231"/>
                  </a:cubicBezTo>
                  <a:cubicBezTo>
                    <a:pt x="773" y="156"/>
                    <a:pt x="773" y="80"/>
                    <a:pt x="768" y="5"/>
                  </a:cubicBezTo>
                  <a:cubicBezTo>
                    <a:pt x="799" y="9"/>
                    <a:pt x="832" y="9"/>
                    <a:pt x="863" y="8"/>
                  </a:cubicBezTo>
                  <a:cubicBezTo>
                    <a:pt x="863" y="41"/>
                    <a:pt x="865" y="74"/>
                    <a:pt x="866" y="107"/>
                  </a:cubicBezTo>
                  <a:cubicBezTo>
                    <a:pt x="866" y="141"/>
                    <a:pt x="865" y="175"/>
                    <a:pt x="866" y="209"/>
                  </a:cubicBezTo>
                  <a:cubicBezTo>
                    <a:pt x="853" y="208"/>
                    <a:pt x="841" y="208"/>
                    <a:pt x="828" y="209"/>
                  </a:cubicBezTo>
                  <a:cubicBezTo>
                    <a:pt x="828" y="209"/>
                    <a:pt x="828" y="209"/>
                    <a:pt x="827" y="209"/>
                  </a:cubicBezTo>
                  <a:cubicBezTo>
                    <a:pt x="827" y="209"/>
                    <a:pt x="827" y="208"/>
                    <a:pt x="826" y="208"/>
                  </a:cubicBezTo>
                  <a:cubicBezTo>
                    <a:pt x="826" y="206"/>
                    <a:pt x="824" y="207"/>
                    <a:pt x="824" y="208"/>
                  </a:cubicBezTo>
                  <a:cubicBezTo>
                    <a:pt x="820" y="293"/>
                    <a:pt x="826" y="379"/>
                    <a:pt x="830" y="464"/>
                  </a:cubicBezTo>
                  <a:cubicBezTo>
                    <a:pt x="830" y="467"/>
                    <a:pt x="834" y="467"/>
                    <a:pt x="834" y="464"/>
                  </a:cubicBezTo>
                  <a:cubicBezTo>
                    <a:pt x="832" y="421"/>
                    <a:pt x="831" y="379"/>
                    <a:pt x="829" y="336"/>
                  </a:cubicBezTo>
                  <a:cubicBezTo>
                    <a:pt x="829" y="315"/>
                    <a:pt x="828" y="294"/>
                    <a:pt x="828" y="272"/>
                  </a:cubicBezTo>
                  <a:cubicBezTo>
                    <a:pt x="828" y="262"/>
                    <a:pt x="828" y="251"/>
                    <a:pt x="827" y="240"/>
                  </a:cubicBezTo>
                  <a:cubicBezTo>
                    <a:pt x="827" y="238"/>
                    <a:pt x="828" y="215"/>
                    <a:pt x="829" y="215"/>
                  </a:cubicBezTo>
                  <a:cubicBezTo>
                    <a:pt x="830" y="216"/>
                    <a:pt x="831" y="215"/>
                    <a:pt x="830" y="214"/>
                  </a:cubicBezTo>
                  <a:cubicBezTo>
                    <a:pt x="830" y="213"/>
                    <a:pt x="829" y="213"/>
                    <a:pt x="829" y="212"/>
                  </a:cubicBezTo>
                  <a:cubicBezTo>
                    <a:pt x="861" y="214"/>
                    <a:pt x="894" y="213"/>
                    <a:pt x="927" y="214"/>
                  </a:cubicBezTo>
                  <a:cubicBezTo>
                    <a:pt x="927" y="214"/>
                    <a:pt x="927" y="214"/>
                    <a:pt x="928" y="214"/>
                  </a:cubicBezTo>
                  <a:cubicBezTo>
                    <a:pt x="923" y="296"/>
                    <a:pt x="929" y="381"/>
                    <a:pt x="934" y="464"/>
                  </a:cubicBezTo>
                  <a:cubicBezTo>
                    <a:pt x="934" y="467"/>
                    <a:pt x="938" y="467"/>
                    <a:pt x="938" y="464"/>
                  </a:cubicBezTo>
                  <a:cubicBezTo>
                    <a:pt x="933" y="380"/>
                    <a:pt x="936" y="296"/>
                    <a:pt x="930" y="212"/>
                  </a:cubicBezTo>
                  <a:cubicBezTo>
                    <a:pt x="930" y="211"/>
                    <a:pt x="929" y="211"/>
                    <a:pt x="928" y="211"/>
                  </a:cubicBezTo>
                  <a:close/>
                  <a:moveTo>
                    <a:pt x="292" y="419"/>
                  </a:moveTo>
                  <a:cubicBezTo>
                    <a:pt x="287" y="419"/>
                    <a:pt x="283" y="420"/>
                    <a:pt x="279" y="421"/>
                  </a:cubicBezTo>
                  <a:cubicBezTo>
                    <a:pt x="278" y="415"/>
                    <a:pt x="278" y="409"/>
                    <a:pt x="278" y="403"/>
                  </a:cubicBezTo>
                  <a:cubicBezTo>
                    <a:pt x="282" y="402"/>
                    <a:pt x="287" y="401"/>
                    <a:pt x="291" y="400"/>
                  </a:cubicBezTo>
                  <a:cubicBezTo>
                    <a:pt x="291" y="406"/>
                    <a:pt x="291" y="413"/>
                    <a:pt x="292" y="419"/>
                  </a:cubicBezTo>
                  <a:close/>
                  <a:moveTo>
                    <a:pt x="291" y="397"/>
                  </a:moveTo>
                  <a:cubicBezTo>
                    <a:pt x="287" y="397"/>
                    <a:pt x="282" y="398"/>
                    <a:pt x="278" y="398"/>
                  </a:cubicBezTo>
                  <a:cubicBezTo>
                    <a:pt x="278" y="392"/>
                    <a:pt x="278" y="385"/>
                    <a:pt x="278" y="379"/>
                  </a:cubicBezTo>
                  <a:cubicBezTo>
                    <a:pt x="282" y="378"/>
                    <a:pt x="286" y="377"/>
                    <a:pt x="290" y="376"/>
                  </a:cubicBezTo>
                  <a:cubicBezTo>
                    <a:pt x="290" y="383"/>
                    <a:pt x="291" y="390"/>
                    <a:pt x="291" y="397"/>
                  </a:cubicBezTo>
                  <a:close/>
                  <a:moveTo>
                    <a:pt x="290" y="372"/>
                  </a:moveTo>
                  <a:cubicBezTo>
                    <a:pt x="286" y="373"/>
                    <a:pt x="282" y="374"/>
                    <a:pt x="278" y="375"/>
                  </a:cubicBezTo>
                  <a:cubicBezTo>
                    <a:pt x="277" y="369"/>
                    <a:pt x="277" y="362"/>
                    <a:pt x="277" y="356"/>
                  </a:cubicBezTo>
                  <a:cubicBezTo>
                    <a:pt x="280" y="356"/>
                    <a:pt x="284" y="356"/>
                    <a:pt x="287" y="355"/>
                  </a:cubicBezTo>
                  <a:cubicBezTo>
                    <a:pt x="289" y="355"/>
                    <a:pt x="289" y="353"/>
                    <a:pt x="287" y="353"/>
                  </a:cubicBezTo>
                  <a:cubicBezTo>
                    <a:pt x="284" y="353"/>
                    <a:pt x="280" y="353"/>
                    <a:pt x="277" y="353"/>
                  </a:cubicBezTo>
                  <a:cubicBezTo>
                    <a:pt x="277" y="347"/>
                    <a:pt x="277" y="342"/>
                    <a:pt x="277" y="336"/>
                  </a:cubicBezTo>
                  <a:cubicBezTo>
                    <a:pt x="281" y="336"/>
                    <a:pt x="285" y="335"/>
                    <a:pt x="290" y="335"/>
                  </a:cubicBezTo>
                  <a:cubicBezTo>
                    <a:pt x="290" y="347"/>
                    <a:pt x="290" y="360"/>
                    <a:pt x="290" y="372"/>
                  </a:cubicBezTo>
                  <a:close/>
                  <a:moveTo>
                    <a:pt x="290" y="332"/>
                  </a:moveTo>
                  <a:cubicBezTo>
                    <a:pt x="285" y="332"/>
                    <a:pt x="281" y="332"/>
                    <a:pt x="277" y="332"/>
                  </a:cubicBezTo>
                  <a:cubicBezTo>
                    <a:pt x="277" y="323"/>
                    <a:pt x="276" y="313"/>
                    <a:pt x="276" y="304"/>
                  </a:cubicBezTo>
                  <a:cubicBezTo>
                    <a:pt x="281" y="304"/>
                    <a:pt x="285" y="303"/>
                    <a:pt x="289" y="303"/>
                  </a:cubicBezTo>
                  <a:cubicBezTo>
                    <a:pt x="289" y="312"/>
                    <a:pt x="290" y="322"/>
                    <a:pt x="290" y="332"/>
                  </a:cubicBezTo>
                  <a:close/>
                  <a:moveTo>
                    <a:pt x="289" y="272"/>
                  </a:moveTo>
                  <a:cubicBezTo>
                    <a:pt x="289" y="281"/>
                    <a:pt x="289" y="290"/>
                    <a:pt x="289" y="298"/>
                  </a:cubicBezTo>
                  <a:cubicBezTo>
                    <a:pt x="285" y="299"/>
                    <a:pt x="280" y="299"/>
                    <a:pt x="276" y="299"/>
                  </a:cubicBezTo>
                  <a:cubicBezTo>
                    <a:pt x="276" y="291"/>
                    <a:pt x="276" y="282"/>
                    <a:pt x="276" y="273"/>
                  </a:cubicBezTo>
                  <a:cubicBezTo>
                    <a:pt x="280" y="273"/>
                    <a:pt x="284" y="272"/>
                    <a:pt x="289" y="272"/>
                  </a:cubicBezTo>
                  <a:close/>
                  <a:moveTo>
                    <a:pt x="258" y="174"/>
                  </a:moveTo>
                  <a:cubicBezTo>
                    <a:pt x="262" y="174"/>
                    <a:pt x="267" y="174"/>
                    <a:pt x="272" y="174"/>
                  </a:cubicBezTo>
                  <a:cubicBezTo>
                    <a:pt x="272" y="181"/>
                    <a:pt x="272" y="188"/>
                    <a:pt x="272" y="196"/>
                  </a:cubicBezTo>
                  <a:cubicBezTo>
                    <a:pt x="267" y="196"/>
                    <a:pt x="262" y="196"/>
                    <a:pt x="258" y="196"/>
                  </a:cubicBezTo>
                  <a:cubicBezTo>
                    <a:pt x="258" y="189"/>
                    <a:pt x="258" y="182"/>
                    <a:pt x="258" y="174"/>
                  </a:cubicBezTo>
                  <a:close/>
                  <a:moveTo>
                    <a:pt x="272" y="376"/>
                  </a:moveTo>
                  <a:cubicBezTo>
                    <a:pt x="268" y="377"/>
                    <a:pt x="264" y="377"/>
                    <a:pt x="259" y="378"/>
                  </a:cubicBezTo>
                  <a:cubicBezTo>
                    <a:pt x="259" y="371"/>
                    <a:pt x="259" y="364"/>
                    <a:pt x="259" y="357"/>
                  </a:cubicBezTo>
                  <a:cubicBezTo>
                    <a:pt x="263" y="357"/>
                    <a:pt x="268" y="357"/>
                    <a:pt x="272" y="357"/>
                  </a:cubicBezTo>
                  <a:cubicBezTo>
                    <a:pt x="272" y="363"/>
                    <a:pt x="272" y="369"/>
                    <a:pt x="272" y="376"/>
                  </a:cubicBezTo>
                  <a:close/>
                  <a:moveTo>
                    <a:pt x="258" y="200"/>
                  </a:moveTo>
                  <a:cubicBezTo>
                    <a:pt x="262" y="200"/>
                    <a:pt x="267" y="200"/>
                    <a:pt x="272" y="199"/>
                  </a:cubicBezTo>
                  <a:cubicBezTo>
                    <a:pt x="271" y="209"/>
                    <a:pt x="271" y="218"/>
                    <a:pt x="271" y="227"/>
                  </a:cubicBezTo>
                  <a:cubicBezTo>
                    <a:pt x="267" y="226"/>
                    <a:pt x="263" y="226"/>
                    <a:pt x="261" y="226"/>
                  </a:cubicBezTo>
                  <a:cubicBezTo>
                    <a:pt x="258" y="227"/>
                    <a:pt x="258" y="227"/>
                    <a:pt x="258" y="227"/>
                  </a:cubicBezTo>
                  <a:cubicBezTo>
                    <a:pt x="258" y="218"/>
                    <a:pt x="258" y="209"/>
                    <a:pt x="258" y="200"/>
                  </a:cubicBezTo>
                  <a:close/>
                  <a:moveTo>
                    <a:pt x="258" y="231"/>
                  </a:moveTo>
                  <a:cubicBezTo>
                    <a:pt x="262" y="231"/>
                    <a:pt x="267" y="231"/>
                    <a:pt x="271" y="231"/>
                  </a:cubicBezTo>
                  <a:cubicBezTo>
                    <a:pt x="271" y="236"/>
                    <a:pt x="271" y="242"/>
                    <a:pt x="271" y="248"/>
                  </a:cubicBezTo>
                  <a:cubicBezTo>
                    <a:pt x="267" y="248"/>
                    <a:pt x="262" y="248"/>
                    <a:pt x="258" y="248"/>
                  </a:cubicBezTo>
                  <a:cubicBezTo>
                    <a:pt x="258" y="242"/>
                    <a:pt x="258" y="237"/>
                    <a:pt x="258" y="231"/>
                  </a:cubicBezTo>
                  <a:close/>
                  <a:moveTo>
                    <a:pt x="258" y="252"/>
                  </a:moveTo>
                  <a:cubicBezTo>
                    <a:pt x="262" y="252"/>
                    <a:pt x="267" y="252"/>
                    <a:pt x="271" y="251"/>
                  </a:cubicBezTo>
                  <a:cubicBezTo>
                    <a:pt x="271" y="257"/>
                    <a:pt x="271" y="263"/>
                    <a:pt x="271" y="269"/>
                  </a:cubicBezTo>
                  <a:cubicBezTo>
                    <a:pt x="267" y="270"/>
                    <a:pt x="262" y="270"/>
                    <a:pt x="258" y="270"/>
                  </a:cubicBezTo>
                  <a:cubicBezTo>
                    <a:pt x="258" y="264"/>
                    <a:pt x="258" y="258"/>
                    <a:pt x="258" y="252"/>
                  </a:cubicBezTo>
                  <a:close/>
                  <a:moveTo>
                    <a:pt x="258" y="274"/>
                  </a:moveTo>
                  <a:cubicBezTo>
                    <a:pt x="263" y="274"/>
                    <a:pt x="267" y="273"/>
                    <a:pt x="271" y="273"/>
                  </a:cubicBezTo>
                  <a:cubicBezTo>
                    <a:pt x="271" y="282"/>
                    <a:pt x="271" y="291"/>
                    <a:pt x="271" y="300"/>
                  </a:cubicBezTo>
                  <a:cubicBezTo>
                    <a:pt x="267" y="300"/>
                    <a:pt x="263" y="300"/>
                    <a:pt x="259" y="301"/>
                  </a:cubicBezTo>
                  <a:cubicBezTo>
                    <a:pt x="259" y="292"/>
                    <a:pt x="258" y="283"/>
                    <a:pt x="258" y="274"/>
                  </a:cubicBezTo>
                  <a:close/>
                  <a:moveTo>
                    <a:pt x="259" y="306"/>
                  </a:moveTo>
                  <a:cubicBezTo>
                    <a:pt x="263" y="305"/>
                    <a:pt x="267" y="305"/>
                    <a:pt x="271" y="305"/>
                  </a:cubicBezTo>
                  <a:cubicBezTo>
                    <a:pt x="271" y="314"/>
                    <a:pt x="271" y="323"/>
                    <a:pt x="271" y="332"/>
                  </a:cubicBezTo>
                  <a:cubicBezTo>
                    <a:pt x="267" y="332"/>
                    <a:pt x="263" y="332"/>
                    <a:pt x="259" y="332"/>
                  </a:cubicBezTo>
                  <a:cubicBezTo>
                    <a:pt x="259" y="323"/>
                    <a:pt x="259" y="315"/>
                    <a:pt x="259" y="306"/>
                  </a:cubicBezTo>
                  <a:close/>
                  <a:moveTo>
                    <a:pt x="259" y="337"/>
                  </a:moveTo>
                  <a:cubicBezTo>
                    <a:pt x="263" y="336"/>
                    <a:pt x="267" y="336"/>
                    <a:pt x="271" y="336"/>
                  </a:cubicBezTo>
                  <a:cubicBezTo>
                    <a:pt x="271" y="342"/>
                    <a:pt x="271" y="347"/>
                    <a:pt x="272" y="353"/>
                  </a:cubicBezTo>
                  <a:cubicBezTo>
                    <a:pt x="267" y="353"/>
                    <a:pt x="263" y="353"/>
                    <a:pt x="259" y="353"/>
                  </a:cubicBezTo>
                  <a:cubicBezTo>
                    <a:pt x="259" y="348"/>
                    <a:pt x="259" y="342"/>
                    <a:pt x="259" y="337"/>
                  </a:cubicBezTo>
                  <a:close/>
                  <a:moveTo>
                    <a:pt x="276" y="443"/>
                  </a:moveTo>
                  <a:cubicBezTo>
                    <a:pt x="270" y="443"/>
                    <a:pt x="265" y="444"/>
                    <a:pt x="259" y="444"/>
                  </a:cubicBezTo>
                  <a:cubicBezTo>
                    <a:pt x="259" y="438"/>
                    <a:pt x="259" y="432"/>
                    <a:pt x="259" y="426"/>
                  </a:cubicBezTo>
                  <a:cubicBezTo>
                    <a:pt x="264" y="426"/>
                    <a:pt x="269" y="425"/>
                    <a:pt x="274" y="425"/>
                  </a:cubicBezTo>
                  <a:cubicBezTo>
                    <a:pt x="275" y="431"/>
                    <a:pt x="275" y="437"/>
                    <a:pt x="276" y="443"/>
                  </a:cubicBezTo>
                  <a:close/>
                  <a:moveTo>
                    <a:pt x="273" y="403"/>
                  </a:moveTo>
                  <a:cubicBezTo>
                    <a:pt x="274" y="409"/>
                    <a:pt x="274" y="415"/>
                    <a:pt x="274" y="421"/>
                  </a:cubicBezTo>
                  <a:cubicBezTo>
                    <a:pt x="269" y="422"/>
                    <a:pt x="264" y="423"/>
                    <a:pt x="259" y="424"/>
                  </a:cubicBezTo>
                  <a:cubicBezTo>
                    <a:pt x="259" y="418"/>
                    <a:pt x="259" y="411"/>
                    <a:pt x="259" y="405"/>
                  </a:cubicBezTo>
                  <a:cubicBezTo>
                    <a:pt x="264" y="404"/>
                    <a:pt x="269" y="404"/>
                    <a:pt x="273" y="403"/>
                  </a:cubicBezTo>
                  <a:close/>
                  <a:moveTo>
                    <a:pt x="273" y="399"/>
                  </a:moveTo>
                  <a:cubicBezTo>
                    <a:pt x="269" y="400"/>
                    <a:pt x="264" y="400"/>
                    <a:pt x="259" y="401"/>
                  </a:cubicBezTo>
                  <a:cubicBezTo>
                    <a:pt x="259" y="395"/>
                    <a:pt x="259" y="388"/>
                    <a:pt x="259" y="382"/>
                  </a:cubicBezTo>
                  <a:cubicBezTo>
                    <a:pt x="264" y="381"/>
                    <a:pt x="268" y="381"/>
                    <a:pt x="272" y="380"/>
                  </a:cubicBezTo>
                  <a:cubicBezTo>
                    <a:pt x="273" y="386"/>
                    <a:pt x="273" y="393"/>
                    <a:pt x="273" y="399"/>
                  </a:cubicBezTo>
                  <a:close/>
                  <a:moveTo>
                    <a:pt x="273" y="158"/>
                  </a:moveTo>
                  <a:cubicBezTo>
                    <a:pt x="272" y="162"/>
                    <a:pt x="272" y="166"/>
                    <a:pt x="272" y="170"/>
                  </a:cubicBezTo>
                  <a:cubicBezTo>
                    <a:pt x="267" y="170"/>
                    <a:pt x="262" y="170"/>
                    <a:pt x="258" y="171"/>
                  </a:cubicBezTo>
                  <a:cubicBezTo>
                    <a:pt x="258" y="166"/>
                    <a:pt x="258" y="161"/>
                    <a:pt x="258" y="157"/>
                  </a:cubicBezTo>
                  <a:cubicBezTo>
                    <a:pt x="263" y="157"/>
                    <a:pt x="268" y="158"/>
                    <a:pt x="273" y="158"/>
                  </a:cubicBezTo>
                  <a:close/>
                  <a:moveTo>
                    <a:pt x="210" y="303"/>
                  </a:moveTo>
                  <a:cubicBezTo>
                    <a:pt x="210" y="304"/>
                    <a:pt x="210" y="305"/>
                    <a:pt x="210" y="306"/>
                  </a:cubicBezTo>
                  <a:cubicBezTo>
                    <a:pt x="205" y="306"/>
                    <a:pt x="199" y="306"/>
                    <a:pt x="194" y="307"/>
                  </a:cubicBezTo>
                  <a:cubicBezTo>
                    <a:pt x="194" y="298"/>
                    <a:pt x="195" y="289"/>
                    <a:pt x="195" y="279"/>
                  </a:cubicBezTo>
                  <a:cubicBezTo>
                    <a:pt x="200" y="279"/>
                    <a:pt x="205" y="278"/>
                    <a:pt x="211" y="278"/>
                  </a:cubicBezTo>
                  <a:cubicBezTo>
                    <a:pt x="210" y="286"/>
                    <a:pt x="210" y="294"/>
                    <a:pt x="210" y="303"/>
                  </a:cubicBezTo>
                  <a:close/>
                  <a:moveTo>
                    <a:pt x="211" y="275"/>
                  </a:moveTo>
                  <a:cubicBezTo>
                    <a:pt x="205" y="275"/>
                    <a:pt x="200" y="276"/>
                    <a:pt x="195" y="277"/>
                  </a:cubicBezTo>
                  <a:cubicBezTo>
                    <a:pt x="195" y="270"/>
                    <a:pt x="195" y="262"/>
                    <a:pt x="195" y="255"/>
                  </a:cubicBezTo>
                  <a:cubicBezTo>
                    <a:pt x="200" y="255"/>
                    <a:pt x="206" y="255"/>
                    <a:pt x="211" y="255"/>
                  </a:cubicBezTo>
                  <a:cubicBezTo>
                    <a:pt x="211" y="261"/>
                    <a:pt x="211" y="268"/>
                    <a:pt x="211" y="275"/>
                  </a:cubicBezTo>
                  <a:close/>
                  <a:moveTo>
                    <a:pt x="211" y="252"/>
                  </a:moveTo>
                  <a:cubicBezTo>
                    <a:pt x="206" y="252"/>
                    <a:pt x="200" y="252"/>
                    <a:pt x="195" y="253"/>
                  </a:cubicBezTo>
                  <a:cubicBezTo>
                    <a:pt x="194" y="246"/>
                    <a:pt x="194" y="240"/>
                    <a:pt x="194" y="233"/>
                  </a:cubicBezTo>
                  <a:cubicBezTo>
                    <a:pt x="200" y="233"/>
                    <a:pt x="206" y="233"/>
                    <a:pt x="212" y="232"/>
                  </a:cubicBezTo>
                  <a:cubicBezTo>
                    <a:pt x="212" y="239"/>
                    <a:pt x="211" y="245"/>
                    <a:pt x="211" y="252"/>
                  </a:cubicBezTo>
                  <a:close/>
                  <a:moveTo>
                    <a:pt x="212" y="230"/>
                  </a:moveTo>
                  <a:cubicBezTo>
                    <a:pt x="206" y="230"/>
                    <a:pt x="200" y="231"/>
                    <a:pt x="194" y="231"/>
                  </a:cubicBezTo>
                  <a:cubicBezTo>
                    <a:pt x="193" y="223"/>
                    <a:pt x="193" y="215"/>
                    <a:pt x="192" y="207"/>
                  </a:cubicBezTo>
                  <a:cubicBezTo>
                    <a:pt x="193" y="207"/>
                    <a:pt x="193" y="207"/>
                    <a:pt x="193" y="207"/>
                  </a:cubicBezTo>
                  <a:cubicBezTo>
                    <a:pt x="194" y="207"/>
                    <a:pt x="194" y="206"/>
                    <a:pt x="194" y="206"/>
                  </a:cubicBezTo>
                  <a:cubicBezTo>
                    <a:pt x="196" y="207"/>
                    <a:pt x="207" y="204"/>
                    <a:pt x="211" y="203"/>
                  </a:cubicBezTo>
                  <a:cubicBezTo>
                    <a:pt x="211" y="203"/>
                    <a:pt x="212" y="203"/>
                    <a:pt x="213" y="203"/>
                  </a:cubicBezTo>
                  <a:cubicBezTo>
                    <a:pt x="212" y="212"/>
                    <a:pt x="212" y="221"/>
                    <a:pt x="212" y="230"/>
                  </a:cubicBezTo>
                  <a:close/>
                  <a:moveTo>
                    <a:pt x="213" y="201"/>
                  </a:moveTo>
                  <a:cubicBezTo>
                    <a:pt x="206" y="201"/>
                    <a:pt x="199" y="203"/>
                    <a:pt x="192" y="204"/>
                  </a:cubicBezTo>
                  <a:cubicBezTo>
                    <a:pt x="192" y="197"/>
                    <a:pt x="191" y="190"/>
                    <a:pt x="190" y="183"/>
                  </a:cubicBezTo>
                  <a:cubicBezTo>
                    <a:pt x="191" y="184"/>
                    <a:pt x="192" y="183"/>
                    <a:pt x="191" y="182"/>
                  </a:cubicBezTo>
                  <a:cubicBezTo>
                    <a:pt x="191" y="181"/>
                    <a:pt x="208" y="179"/>
                    <a:pt x="214" y="178"/>
                  </a:cubicBezTo>
                  <a:cubicBezTo>
                    <a:pt x="214" y="185"/>
                    <a:pt x="213" y="193"/>
                    <a:pt x="213" y="201"/>
                  </a:cubicBezTo>
                  <a:close/>
                  <a:moveTo>
                    <a:pt x="215" y="446"/>
                  </a:moveTo>
                  <a:cubicBezTo>
                    <a:pt x="215" y="440"/>
                    <a:pt x="215" y="435"/>
                    <a:pt x="215" y="429"/>
                  </a:cubicBezTo>
                  <a:cubicBezTo>
                    <a:pt x="219" y="430"/>
                    <a:pt x="223" y="430"/>
                    <a:pt x="228" y="430"/>
                  </a:cubicBezTo>
                  <a:cubicBezTo>
                    <a:pt x="228" y="435"/>
                    <a:pt x="228" y="440"/>
                    <a:pt x="228" y="445"/>
                  </a:cubicBezTo>
                  <a:cubicBezTo>
                    <a:pt x="224" y="445"/>
                    <a:pt x="220" y="446"/>
                    <a:pt x="215" y="446"/>
                  </a:cubicBezTo>
                  <a:close/>
                  <a:moveTo>
                    <a:pt x="228" y="176"/>
                  </a:moveTo>
                  <a:cubicBezTo>
                    <a:pt x="231" y="176"/>
                    <a:pt x="233" y="176"/>
                    <a:pt x="235" y="175"/>
                  </a:cubicBezTo>
                  <a:cubicBezTo>
                    <a:pt x="242" y="175"/>
                    <a:pt x="248" y="175"/>
                    <a:pt x="255" y="174"/>
                  </a:cubicBezTo>
                  <a:cubicBezTo>
                    <a:pt x="254" y="182"/>
                    <a:pt x="254" y="189"/>
                    <a:pt x="254" y="196"/>
                  </a:cubicBezTo>
                  <a:cubicBezTo>
                    <a:pt x="246" y="197"/>
                    <a:pt x="237" y="198"/>
                    <a:pt x="229" y="199"/>
                  </a:cubicBezTo>
                  <a:cubicBezTo>
                    <a:pt x="228" y="191"/>
                    <a:pt x="228" y="184"/>
                    <a:pt x="228" y="176"/>
                  </a:cubicBezTo>
                  <a:close/>
                  <a:moveTo>
                    <a:pt x="255" y="425"/>
                  </a:moveTo>
                  <a:cubicBezTo>
                    <a:pt x="247" y="426"/>
                    <a:pt x="239" y="427"/>
                    <a:pt x="232" y="428"/>
                  </a:cubicBezTo>
                  <a:cubicBezTo>
                    <a:pt x="232" y="421"/>
                    <a:pt x="232" y="414"/>
                    <a:pt x="232" y="407"/>
                  </a:cubicBezTo>
                  <a:cubicBezTo>
                    <a:pt x="239" y="406"/>
                    <a:pt x="247" y="406"/>
                    <a:pt x="254" y="405"/>
                  </a:cubicBezTo>
                  <a:cubicBezTo>
                    <a:pt x="254" y="412"/>
                    <a:pt x="255" y="418"/>
                    <a:pt x="255" y="425"/>
                  </a:cubicBezTo>
                  <a:close/>
                  <a:moveTo>
                    <a:pt x="229" y="202"/>
                  </a:moveTo>
                  <a:cubicBezTo>
                    <a:pt x="231" y="202"/>
                    <a:pt x="233" y="201"/>
                    <a:pt x="235" y="201"/>
                  </a:cubicBezTo>
                  <a:cubicBezTo>
                    <a:pt x="242" y="201"/>
                    <a:pt x="248" y="200"/>
                    <a:pt x="254" y="200"/>
                  </a:cubicBezTo>
                  <a:cubicBezTo>
                    <a:pt x="254" y="209"/>
                    <a:pt x="254" y="218"/>
                    <a:pt x="254" y="227"/>
                  </a:cubicBezTo>
                  <a:cubicBezTo>
                    <a:pt x="247" y="227"/>
                    <a:pt x="241" y="228"/>
                    <a:pt x="234" y="228"/>
                  </a:cubicBezTo>
                  <a:cubicBezTo>
                    <a:pt x="232" y="228"/>
                    <a:pt x="231" y="228"/>
                    <a:pt x="229" y="228"/>
                  </a:cubicBezTo>
                  <a:cubicBezTo>
                    <a:pt x="229" y="220"/>
                    <a:pt x="229" y="211"/>
                    <a:pt x="229" y="202"/>
                  </a:cubicBezTo>
                  <a:close/>
                  <a:moveTo>
                    <a:pt x="229" y="231"/>
                  </a:moveTo>
                  <a:cubicBezTo>
                    <a:pt x="235" y="231"/>
                    <a:pt x="240" y="231"/>
                    <a:pt x="246" y="231"/>
                  </a:cubicBezTo>
                  <a:cubicBezTo>
                    <a:pt x="248" y="230"/>
                    <a:pt x="251" y="230"/>
                    <a:pt x="253" y="231"/>
                  </a:cubicBezTo>
                  <a:cubicBezTo>
                    <a:pt x="253" y="237"/>
                    <a:pt x="253" y="242"/>
                    <a:pt x="253" y="248"/>
                  </a:cubicBezTo>
                  <a:cubicBezTo>
                    <a:pt x="245" y="249"/>
                    <a:pt x="237" y="249"/>
                    <a:pt x="229" y="250"/>
                  </a:cubicBezTo>
                  <a:cubicBezTo>
                    <a:pt x="229" y="244"/>
                    <a:pt x="229" y="238"/>
                    <a:pt x="229" y="231"/>
                  </a:cubicBezTo>
                  <a:close/>
                  <a:moveTo>
                    <a:pt x="229" y="254"/>
                  </a:moveTo>
                  <a:cubicBezTo>
                    <a:pt x="237" y="253"/>
                    <a:pt x="245" y="253"/>
                    <a:pt x="253" y="253"/>
                  </a:cubicBezTo>
                  <a:cubicBezTo>
                    <a:pt x="253" y="259"/>
                    <a:pt x="253" y="265"/>
                    <a:pt x="253" y="271"/>
                  </a:cubicBezTo>
                  <a:cubicBezTo>
                    <a:pt x="245" y="271"/>
                    <a:pt x="237" y="272"/>
                    <a:pt x="229" y="273"/>
                  </a:cubicBezTo>
                  <a:cubicBezTo>
                    <a:pt x="229" y="266"/>
                    <a:pt x="229" y="260"/>
                    <a:pt x="229" y="254"/>
                  </a:cubicBezTo>
                  <a:close/>
                  <a:moveTo>
                    <a:pt x="230" y="302"/>
                  </a:moveTo>
                  <a:cubicBezTo>
                    <a:pt x="230" y="293"/>
                    <a:pt x="230" y="285"/>
                    <a:pt x="230" y="276"/>
                  </a:cubicBezTo>
                  <a:cubicBezTo>
                    <a:pt x="237" y="275"/>
                    <a:pt x="245" y="275"/>
                    <a:pt x="253" y="274"/>
                  </a:cubicBezTo>
                  <a:cubicBezTo>
                    <a:pt x="253" y="283"/>
                    <a:pt x="253" y="292"/>
                    <a:pt x="253" y="301"/>
                  </a:cubicBezTo>
                  <a:cubicBezTo>
                    <a:pt x="245" y="302"/>
                    <a:pt x="237" y="303"/>
                    <a:pt x="230" y="304"/>
                  </a:cubicBezTo>
                  <a:cubicBezTo>
                    <a:pt x="230" y="303"/>
                    <a:pt x="230" y="303"/>
                    <a:pt x="230" y="302"/>
                  </a:cubicBezTo>
                  <a:close/>
                  <a:moveTo>
                    <a:pt x="230" y="308"/>
                  </a:moveTo>
                  <a:cubicBezTo>
                    <a:pt x="237" y="307"/>
                    <a:pt x="245" y="307"/>
                    <a:pt x="253" y="306"/>
                  </a:cubicBezTo>
                  <a:cubicBezTo>
                    <a:pt x="253" y="315"/>
                    <a:pt x="253" y="324"/>
                    <a:pt x="253" y="333"/>
                  </a:cubicBezTo>
                  <a:cubicBezTo>
                    <a:pt x="245" y="333"/>
                    <a:pt x="238" y="333"/>
                    <a:pt x="230" y="333"/>
                  </a:cubicBezTo>
                  <a:cubicBezTo>
                    <a:pt x="230" y="325"/>
                    <a:pt x="230" y="316"/>
                    <a:pt x="230" y="308"/>
                  </a:cubicBezTo>
                  <a:close/>
                  <a:moveTo>
                    <a:pt x="230" y="337"/>
                  </a:moveTo>
                  <a:cubicBezTo>
                    <a:pt x="238" y="337"/>
                    <a:pt x="245" y="337"/>
                    <a:pt x="253" y="337"/>
                  </a:cubicBezTo>
                  <a:cubicBezTo>
                    <a:pt x="253" y="342"/>
                    <a:pt x="253" y="348"/>
                    <a:pt x="253" y="354"/>
                  </a:cubicBezTo>
                  <a:cubicBezTo>
                    <a:pt x="246" y="354"/>
                    <a:pt x="238" y="354"/>
                    <a:pt x="231" y="354"/>
                  </a:cubicBezTo>
                  <a:cubicBezTo>
                    <a:pt x="231" y="349"/>
                    <a:pt x="231" y="343"/>
                    <a:pt x="230" y="337"/>
                  </a:cubicBezTo>
                  <a:close/>
                  <a:moveTo>
                    <a:pt x="231" y="358"/>
                  </a:moveTo>
                  <a:cubicBezTo>
                    <a:pt x="238" y="358"/>
                    <a:pt x="246" y="358"/>
                    <a:pt x="253" y="357"/>
                  </a:cubicBezTo>
                  <a:cubicBezTo>
                    <a:pt x="253" y="365"/>
                    <a:pt x="253" y="372"/>
                    <a:pt x="253" y="379"/>
                  </a:cubicBezTo>
                  <a:cubicBezTo>
                    <a:pt x="246" y="380"/>
                    <a:pt x="239" y="381"/>
                    <a:pt x="231" y="381"/>
                  </a:cubicBezTo>
                  <a:cubicBezTo>
                    <a:pt x="231" y="373"/>
                    <a:pt x="231" y="365"/>
                    <a:pt x="231" y="358"/>
                  </a:cubicBezTo>
                  <a:close/>
                  <a:moveTo>
                    <a:pt x="231" y="384"/>
                  </a:moveTo>
                  <a:cubicBezTo>
                    <a:pt x="239" y="384"/>
                    <a:pt x="246" y="384"/>
                    <a:pt x="253" y="383"/>
                  </a:cubicBezTo>
                  <a:cubicBezTo>
                    <a:pt x="254" y="389"/>
                    <a:pt x="254" y="395"/>
                    <a:pt x="254" y="401"/>
                  </a:cubicBezTo>
                  <a:cubicBezTo>
                    <a:pt x="247" y="402"/>
                    <a:pt x="239" y="403"/>
                    <a:pt x="232" y="404"/>
                  </a:cubicBezTo>
                  <a:cubicBezTo>
                    <a:pt x="232" y="397"/>
                    <a:pt x="231" y="391"/>
                    <a:pt x="231" y="384"/>
                  </a:cubicBezTo>
                  <a:close/>
                  <a:moveTo>
                    <a:pt x="256" y="444"/>
                  </a:moveTo>
                  <a:cubicBezTo>
                    <a:pt x="248" y="444"/>
                    <a:pt x="240" y="445"/>
                    <a:pt x="231" y="445"/>
                  </a:cubicBezTo>
                  <a:cubicBezTo>
                    <a:pt x="232" y="440"/>
                    <a:pt x="232" y="435"/>
                    <a:pt x="232" y="429"/>
                  </a:cubicBezTo>
                  <a:cubicBezTo>
                    <a:pt x="238" y="429"/>
                    <a:pt x="245" y="428"/>
                    <a:pt x="251" y="427"/>
                  </a:cubicBezTo>
                  <a:cubicBezTo>
                    <a:pt x="252" y="427"/>
                    <a:pt x="254" y="427"/>
                    <a:pt x="255" y="427"/>
                  </a:cubicBezTo>
                  <a:cubicBezTo>
                    <a:pt x="255" y="432"/>
                    <a:pt x="255" y="438"/>
                    <a:pt x="256" y="444"/>
                  </a:cubicBezTo>
                  <a:close/>
                  <a:moveTo>
                    <a:pt x="255" y="156"/>
                  </a:moveTo>
                  <a:cubicBezTo>
                    <a:pt x="255" y="161"/>
                    <a:pt x="255" y="166"/>
                    <a:pt x="255" y="171"/>
                  </a:cubicBezTo>
                  <a:cubicBezTo>
                    <a:pt x="246" y="171"/>
                    <a:pt x="237" y="172"/>
                    <a:pt x="228" y="173"/>
                  </a:cubicBezTo>
                  <a:cubicBezTo>
                    <a:pt x="228" y="167"/>
                    <a:pt x="228" y="160"/>
                    <a:pt x="227" y="154"/>
                  </a:cubicBezTo>
                  <a:cubicBezTo>
                    <a:pt x="237" y="155"/>
                    <a:pt x="246" y="155"/>
                    <a:pt x="255" y="156"/>
                  </a:cubicBezTo>
                  <a:close/>
                  <a:moveTo>
                    <a:pt x="227" y="428"/>
                  </a:moveTo>
                  <a:cubicBezTo>
                    <a:pt x="223" y="428"/>
                    <a:pt x="219" y="427"/>
                    <a:pt x="215" y="427"/>
                  </a:cubicBezTo>
                  <a:cubicBezTo>
                    <a:pt x="215" y="420"/>
                    <a:pt x="215" y="414"/>
                    <a:pt x="215" y="407"/>
                  </a:cubicBezTo>
                  <a:cubicBezTo>
                    <a:pt x="219" y="407"/>
                    <a:pt x="223" y="407"/>
                    <a:pt x="227" y="407"/>
                  </a:cubicBezTo>
                  <a:cubicBezTo>
                    <a:pt x="227" y="414"/>
                    <a:pt x="227" y="421"/>
                    <a:pt x="227" y="428"/>
                  </a:cubicBezTo>
                  <a:close/>
                  <a:moveTo>
                    <a:pt x="227" y="404"/>
                  </a:moveTo>
                  <a:cubicBezTo>
                    <a:pt x="223" y="404"/>
                    <a:pt x="219" y="404"/>
                    <a:pt x="215" y="404"/>
                  </a:cubicBezTo>
                  <a:cubicBezTo>
                    <a:pt x="215" y="398"/>
                    <a:pt x="215" y="391"/>
                    <a:pt x="215" y="385"/>
                  </a:cubicBezTo>
                  <a:cubicBezTo>
                    <a:pt x="219" y="385"/>
                    <a:pt x="223" y="385"/>
                    <a:pt x="227" y="385"/>
                  </a:cubicBezTo>
                  <a:cubicBezTo>
                    <a:pt x="227" y="391"/>
                    <a:pt x="227" y="397"/>
                    <a:pt x="227" y="404"/>
                  </a:cubicBezTo>
                  <a:close/>
                  <a:moveTo>
                    <a:pt x="227" y="381"/>
                  </a:moveTo>
                  <a:cubicBezTo>
                    <a:pt x="223" y="382"/>
                    <a:pt x="219" y="382"/>
                    <a:pt x="215" y="382"/>
                  </a:cubicBezTo>
                  <a:cubicBezTo>
                    <a:pt x="214" y="374"/>
                    <a:pt x="214" y="366"/>
                    <a:pt x="214" y="357"/>
                  </a:cubicBezTo>
                  <a:cubicBezTo>
                    <a:pt x="218" y="358"/>
                    <a:pt x="223" y="358"/>
                    <a:pt x="227" y="358"/>
                  </a:cubicBezTo>
                  <a:cubicBezTo>
                    <a:pt x="227" y="366"/>
                    <a:pt x="227" y="373"/>
                    <a:pt x="227" y="381"/>
                  </a:cubicBezTo>
                  <a:close/>
                  <a:moveTo>
                    <a:pt x="227" y="355"/>
                  </a:moveTo>
                  <a:cubicBezTo>
                    <a:pt x="223" y="355"/>
                    <a:pt x="218" y="355"/>
                    <a:pt x="214" y="355"/>
                  </a:cubicBezTo>
                  <a:cubicBezTo>
                    <a:pt x="214" y="349"/>
                    <a:pt x="214" y="343"/>
                    <a:pt x="214" y="337"/>
                  </a:cubicBezTo>
                  <a:cubicBezTo>
                    <a:pt x="218" y="337"/>
                    <a:pt x="222" y="337"/>
                    <a:pt x="227" y="337"/>
                  </a:cubicBezTo>
                  <a:cubicBezTo>
                    <a:pt x="227" y="343"/>
                    <a:pt x="227" y="349"/>
                    <a:pt x="227" y="355"/>
                  </a:cubicBezTo>
                  <a:close/>
                  <a:moveTo>
                    <a:pt x="227" y="334"/>
                  </a:moveTo>
                  <a:cubicBezTo>
                    <a:pt x="222" y="334"/>
                    <a:pt x="218" y="334"/>
                    <a:pt x="214" y="334"/>
                  </a:cubicBezTo>
                  <a:cubicBezTo>
                    <a:pt x="214" y="325"/>
                    <a:pt x="214" y="317"/>
                    <a:pt x="214" y="308"/>
                  </a:cubicBezTo>
                  <a:cubicBezTo>
                    <a:pt x="218" y="308"/>
                    <a:pt x="222" y="308"/>
                    <a:pt x="227" y="308"/>
                  </a:cubicBezTo>
                  <a:cubicBezTo>
                    <a:pt x="227" y="316"/>
                    <a:pt x="227" y="325"/>
                    <a:pt x="227" y="334"/>
                  </a:cubicBezTo>
                  <a:close/>
                  <a:moveTo>
                    <a:pt x="227" y="302"/>
                  </a:moveTo>
                  <a:cubicBezTo>
                    <a:pt x="227" y="303"/>
                    <a:pt x="227" y="303"/>
                    <a:pt x="227" y="304"/>
                  </a:cubicBezTo>
                  <a:cubicBezTo>
                    <a:pt x="222" y="304"/>
                    <a:pt x="218" y="305"/>
                    <a:pt x="214" y="305"/>
                  </a:cubicBezTo>
                  <a:cubicBezTo>
                    <a:pt x="214" y="304"/>
                    <a:pt x="214" y="303"/>
                    <a:pt x="214" y="303"/>
                  </a:cubicBezTo>
                  <a:cubicBezTo>
                    <a:pt x="214" y="294"/>
                    <a:pt x="214" y="286"/>
                    <a:pt x="214" y="277"/>
                  </a:cubicBezTo>
                  <a:cubicBezTo>
                    <a:pt x="218" y="277"/>
                    <a:pt x="222" y="277"/>
                    <a:pt x="226" y="276"/>
                  </a:cubicBezTo>
                  <a:cubicBezTo>
                    <a:pt x="226" y="285"/>
                    <a:pt x="227" y="293"/>
                    <a:pt x="227" y="302"/>
                  </a:cubicBezTo>
                  <a:close/>
                  <a:moveTo>
                    <a:pt x="226" y="254"/>
                  </a:moveTo>
                  <a:cubicBezTo>
                    <a:pt x="226" y="260"/>
                    <a:pt x="226" y="267"/>
                    <a:pt x="226" y="273"/>
                  </a:cubicBezTo>
                  <a:cubicBezTo>
                    <a:pt x="222" y="273"/>
                    <a:pt x="218" y="274"/>
                    <a:pt x="214" y="274"/>
                  </a:cubicBezTo>
                  <a:cubicBezTo>
                    <a:pt x="214" y="268"/>
                    <a:pt x="214" y="261"/>
                    <a:pt x="214" y="254"/>
                  </a:cubicBezTo>
                  <a:cubicBezTo>
                    <a:pt x="218" y="254"/>
                    <a:pt x="222" y="254"/>
                    <a:pt x="226" y="254"/>
                  </a:cubicBezTo>
                  <a:close/>
                  <a:moveTo>
                    <a:pt x="226" y="232"/>
                  </a:moveTo>
                  <a:cubicBezTo>
                    <a:pt x="226" y="238"/>
                    <a:pt x="226" y="244"/>
                    <a:pt x="226" y="250"/>
                  </a:cubicBezTo>
                  <a:cubicBezTo>
                    <a:pt x="222" y="251"/>
                    <a:pt x="218" y="251"/>
                    <a:pt x="214" y="251"/>
                  </a:cubicBezTo>
                  <a:cubicBezTo>
                    <a:pt x="215" y="245"/>
                    <a:pt x="215" y="238"/>
                    <a:pt x="215" y="232"/>
                  </a:cubicBezTo>
                  <a:cubicBezTo>
                    <a:pt x="219" y="232"/>
                    <a:pt x="222" y="232"/>
                    <a:pt x="226" y="232"/>
                  </a:cubicBezTo>
                  <a:close/>
                  <a:moveTo>
                    <a:pt x="217" y="153"/>
                  </a:moveTo>
                  <a:cubicBezTo>
                    <a:pt x="220" y="154"/>
                    <a:pt x="223" y="154"/>
                    <a:pt x="226" y="154"/>
                  </a:cubicBezTo>
                  <a:cubicBezTo>
                    <a:pt x="226" y="160"/>
                    <a:pt x="226" y="167"/>
                    <a:pt x="226" y="173"/>
                  </a:cubicBezTo>
                  <a:cubicBezTo>
                    <a:pt x="223" y="174"/>
                    <a:pt x="220" y="174"/>
                    <a:pt x="217" y="175"/>
                  </a:cubicBezTo>
                  <a:cubicBezTo>
                    <a:pt x="217" y="168"/>
                    <a:pt x="217" y="160"/>
                    <a:pt x="217" y="153"/>
                  </a:cubicBezTo>
                  <a:close/>
                  <a:moveTo>
                    <a:pt x="216" y="177"/>
                  </a:moveTo>
                  <a:cubicBezTo>
                    <a:pt x="219" y="177"/>
                    <a:pt x="223" y="177"/>
                    <a:pt x="226" y="176"/>
                  </a:cubicBezTo>
                  <a:cubicBezTo>
                    <a:pt x="226" y="184"/>
                    <a:pt x="226" y="191"/>
                    <a:pt x="226" y="199"/>
                  </a:cubicBezTo>
                  <a:cubicBezTo>
                    <a:pt x="222" y="199"/>
                    <a:pt x="219" y="200"/>
                    <a:pt x="216" y="200"/>
                  </a:cubicBezTo>
                  <a:cubicBezTo>
                    <a:pt x="216" y="193"/>
                    <a:pt x="216" y="185"/>
                    <a:pt x="216" y="177"/>
                  </a:cubicBezTo>
                  <a:close/>
                  <a:moveTo>
                    <a:pt x="226" y="202"/>
                  </a:moveTo>
                  <a:cubicBezTo>
                    <a:pt x="226" y="211"/>
                    <a:pt x="226" y="220"/>
                    <a:pt x="226" y="229"/>
                  </a:cubicBezTo>
                  <a:cubicBezTo>
                    <a:pt x="222" y="229"/>
                    <a:pt x="219" y="229"/>
                    <a:pt x="215" y="229"/>
                  </a:cubicBezTo>
                  <a:cubicBezTo>
                    <a:pt x="215" y="221"/>
                    <a:pt x="215" y="212"/>
                    <a:pt x="216" y="203"/>
                  </a:cubicBezTo>
                  <a:cubicBezTo>
                    <a:pt x="219" y="203"/>
                    <a:pt x="222" y="202"/>
                    <a:pt x="226" y="202"/>
                  </a:cubicBezTo>
                  <a:close/>
                  <a:moveTo>
                    <a:pt x="187" y="153"/>
                  </a:moveTo>
                  <a:cubicBezTo>
                    <a:pt x="197" y="153"/>
                    <a:pt x="206" y="153"/>
                    <a:pt x="216" y="153"/>
                  </a:cubicBezTo>
                  <a:cubicBezTo>
                    <a:pt x="215" y="161"/>
                    <a:pt x="215" y="168"/>
                    <a:pt x="214" y="175"/>
                  </a:cubicBezTo>
                  <a:cubicBezTo>
                    <a:pt x="206" y="176"/>
                    <a:pt x="198" y="178"/>
                    <a:pt x="190" y="179"/>
                  </a:cubicBezTo>
                  <a:cubicBezTo>
                    <a:pt x="189" y="170"/>
                    <a:pt x="188" y="161"/>
                    <a:pt x="187" y="153"/>
                  </a:cubicBezTo>
                  <a:close/>
                  <a:moveTo>
                    <a:pt x="178" y="256"/>
                  </a:moveTo>
                  <a:cubicBezTo>
                    <a:pt x="181" y="256"/>
                    <a:pt x="185" y="256"/>
                    <a:pt x="189" y="255"/>
                  </a:cubicBezTo>
                  <a:cubicBezTo>
                    <a:pt x="189" y="263"/>
                    <a:pt x="189" y="270"/>
                    <a:pt x="189" y="278"/>
                  </a:cubicBezTo>
                  <a:cubicBezTo>
                    <a:pt x="188" y="278"/>
                    <a:pt x="187" y="278"/>
                    <a:pt x="185" y="278"/>
                  </a:cubicBezTo>
                  <a:cubicBezTo>
                    <a:pt x="184" y="278"/>
                    <a:pt x="184" y="281"/>
                    <a:pt x="186" y="281"/>
                  </a:cubicBezTo>
                  <a:cubicBezTo>
                    <a:pt x="187" y="280"/>
                    <a:pt x="188" y="280"/>
                    <a:pt x="189" y="280"/>
                  </a:cubicBezTo>
                  <a:cubicBezTo>
                    <a:pt x="190" y="289"/>
                    <a:pt x="190" y="298"/>
                    <a:pt x="190" y="307"/>
                  </a:cubicBezTo>
                  <a:cubicBezTo>
                    <a:pt x="187" y="307"/>
                    <a:pt x="185" y="308"/>
                    <a:pt x="182" y="308"/>
                  </a:cubicBezTo>
                  <a:cubicBezTo>
                    <a:pt x="181" y="308"/>
                    <a:pt x="181" y="309"/>
                    <a:pt x="182" y="309"/>
                  </a:cubicBezTo>
                  <a:cubicBezTo>
                    <a:pt x="185" y="309"/>
                    <a:pt x="188" y="309"/>
                    <a:pt x="190" y="309"/>
                  </a:cubicBezTo>
                  <a:cubicBezTo>
                    <a:pt x="191" y="313"/>
                    <a:pt x="191" y="318"/>
                    <a:pt x="191" y="323"/>
                  </a:cubicBezTo>
                  <a:cubicBezTo>
                    <a:pt x="191" y="324"/>
                    <a:pt x="193" y="324"/>
                    <a:pt x="193" y="323"/>
                  </a:cubicBezTo>
                  <a:cubicBezTo>
                    <a:pt x="193" y="318"/>
                    <a:pt x="194" y="313"/>
                    <a:pt x="194" y="309"/>
                  </a:cubicBezTo>
                  <a:cubicBezTo>
                    <a:pt x="199" y="309"/>
                    <a:pt x="205" y="308"/>
                    <a:pt x="210" y="308"/>
                  </a:cubicBezTo>
                  <a:cubicBezTo>
                    <a:pt x="210" y="324"/>
                    <a:pt x="210" y="339"/>
                    <a:pt x="210" y="355"/>
                  </a:cubicBezTo>
                  <a:cubicBezTo>
                    <a:pt x="207" y="355"/>
                    <a:pt x="204" y="355"/>
                    <a:pt x="202" y="355"/>
                  </a:cubicBezTo>
                  <a:cubicBezTo>
                    <a:pt x="201" y="355"/>
                    <a:pt x="201" y="355"/>
                    <a:pt x="201" y="356"/>
                  </a:cubicBezTo>
                  <a:cubicBezTo>
                    <a:pt x="201" y="350"/>
                    <a:pt x="201" y="344"/>
                    <a:pt x="201" y="339"/>
                  </a:cubicBezTo>
                  <a:cubicBezTo>
                    <a:pt x="201" y="337"/>
                    <a:pt x="199" y="337"/>
                    <a:pt x="198" y="338"/>
                  </a:cubicBezTo>
                  <a:cubicBezTo>
                    <a:pt x="198" y="337"/>
                    <a:pt x="197" y="336"/>
                    <a:pt x="196" y="336"/>
                  </a:cubicBezTo>
                  <a:cubicBezTo>
                    <a:pt x="194" y="336"/>
                    <a:pt x="188" y="337"/>
                    <a:pt x="179" y="337"/>
                  </a:cubicBezTo>
                  <a:cubicBezTo>
                    <a:pt x="179" y="310"/>
                    <a:pt x="178" y="283"/>
                    <a:pt x="177" y="256"/>
                  </a:cubicBezTo>
                  <a:cubicBezTo>
                    <a:pt x="177" y="256"/>
                    <a:pt x="177" y="256"/>
                    <a:pt x="178" y="256"/>
                  </a:cubicBezTo>
                  <a:close/>
                  <a:moveTo>
                    <a:pt x="177" y="337"/>
                  </a:moveTo>
                  <a:cubicBezTo>
                    <a:pt x="160" y="338"/>
                    <a:pt x="134" y="339"/>
                    <a:pt x="108" y="340"/>
                  </a:cubicBezTo>
                  <a:cubicBezTo>
                    <a:pt x="109" y="340"/>
                    <a:pt x="109" y="339"/>
                    <a:pt x="109" y="339"/>
                  </a:cubicBezTo>
                  <a:cubicBezTo>
                    <a:pt x="109" y="330"/>
                    <a:pt x="108" y="233"/>
                    <a:pt x="111" y="233"/>
                  </a:cubicBezTo>
                  <a:cubicBezTo>
                    <a:pt x="112" y="233"/>
                    <a:pt x="113" y="233"/>
                    <a:pt x="113" y="232"/>
                  </a:cubicBezTo>
                  <a:cubicBezTo>
                    <a:pt x="121" y="234"/>
                    <a:pt x="131" y="233"/>
                    <a:pt x="139" y="234"/>
                  </a:cubicBezTo>
                  <a:cubicBezTo>
                    <a:pt x="149" y="234"/>
                    <a:pt x="160" y="235"/>
                    <a:pt x="170" y="235"/>
                  </a:cubicBezTo>
                  <a:cubicBezTo>
                    <a:pt x="171" y="269"/>
                    <a:pt x="173" y="303"/>
                    <a:pt x="177"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0" name="íšļïdè"/>
            <p:cNvSpPr/>
            <p:nvPr/>
          </p:nvSpPr>
          <p:spPr bwMode="auto">
            <a:xfrm>
              <a:off x="1895474" y="6318162"/>
              <a:ext cx="38100" cy="622292"/>
            </a:xfrm>
            <a:custGeom>
              <a:avLst/>
              <a:gdLst>
                <a:gd name="T0" fmla="*/ 0 w 9"/>
                <a:gd name="T1" fmla="*/ 1 h 144"/>
                <a:gd name="T2" fmla="*/ 7 w 9"/>
                <a:gd name="T3" fmla="*/ 143 h 144"/>
                <a:gd name="T4" fmla="*/ 9 w 9"/>
                <a:gd name="T5" fmla="*/ 143 h 144"/>
                <a:gd name="T6" fmla="*/ 2 w 9"/>
                <a:gd name="T7" fmla="*/ 1 h 144"/>
                <a:gd name="T8" fmla="*/ 0 w 9"/>
                <a:gd name="T9" fmla="*/ 1 h 144"/>
              </a:gdLst>
              <a:ahLst/>
              <a:cxnLst>
                <a:cxn ang="0">
                  <a:pos x="T0" y="T1"/>
                </a:cxn>
                <a:cxn ang="0">
                  <a:pos x="T2" y="T3"/>
                </a:cxn>
                <a:cxn ang="0">
                  <a:pos x="T4" y="T5"/>
                </a:cxn>
                <a:cxn ang="0">
                  <a:pos x="T6" y="T7"/>
                </a:cxn>
                <a:cxn ang="0">
                  <a:pos x="T8" y="T9"/>
                </a:cxn>
              </a:cxnLst>
              <a:rect l="0" t="0" r="r" b="b"/>
              <a:pathLst>
                <a:path w="9" h="144">
                  <a:moveTo>
                    <a:pt x="0" y="1"/>
                  </a:moveTo>
                  <a:cubicBezTo>
                    <a:pt x="2" y="48"/>
                    <a:pt x="5" y="96"/>
                    <a:pt x="7" y="143"/>
                  </a:cubicBezTo>
                  <a:cubicBezTo>
                    <a:pt x="7" y="144"/>
                    <a:pt x="9" y="144"/>
                    <a:pt x="9" y="143"/>
                  </a:cubicBezTo>
                  <a:cubicBezTo>
                    <a:pt x="9" y="96"/>
                    <a:pt x="6" y="48"/>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1" name="í$ļíḓê"/>
            <p:cNvSpPr/>
            <p:nvPr/>
          </p:nvSpPr>
          <p:spPr bwMode="auto">
            <a:xfrm>
              <a:off x="1971674" y="6322924"/>
              <a:ext cx="34925" cy="634991"/>
            </a:xfrm>
            <a:custGeom>
              <a:avLst/>
              <a:gdLst>
                <a:gd name="T0" fmla="*/ 1 w 8"/>
                <a:gd name="T1" fmla="*/ 2 h 147"/>
                <a:gd name="T2" fmla="*/ 5 w 8"/>
                <a:gd name="T3" fmla="*/ 146 h 147"/>
                <a:gd name="T4" fmla="*/ 7 w 8"/>
                <a:gd name="T5" fmla="*/ 146 h 147"/>
                <a:gd name="T6" fmla="*/ 3 w 8"/>
                <a:gd name="T7" fmla="*/ 2 h 147"/>
                <a:gd name="T8" fmla="*/ 1 w 8"/>
                <a:gd name="T9" fmla="*/ 2 h 147"/>
              </a:gdLst>
              <a:ahLst/>
              <a:cxnLst>
                <a:cxn ang="0">
                  <a:pos x="T0" y="T1"/>
                </a:cxn>
                <a:cxn ang="0">
                  <a:pos x="T2" y="T3"/>
                </a:cxn>
                <a:cxn ang="0">
                  <a:pos x="T4" y="T5"/>
                </a:cxn>
                <a:cxn ang="0">
                  <a:pos x="T6" y="T7"/>
                </a:cxn>
                <a:cxn ang="0">
                  <a:pos x="T8" y="T9"/>
                </a:cxn>
              </a:cxnLst>
              <a:rect l="0" t="0" r="r" b="b"/>
              <a:pathLst>
                <a:path w="8" h="147">
                  <a:moveTo>
                    <a:pt x="1" y="2"/>
                  </a:moveTo>
                  <a:cubicBezTo>
                    <a:pt x="1" y="49"/>
                    <a:pt x="0" y="98"/>
                    <a:pt x="5" y="146"/>
                  </a:cubicBezTo>
                  <a:cubicBezTo>
                    <a:pt x="5" y="147"/>
                    <a:pt x="7" y="147"/>
                    <a:pt x="7" y="146"/>
                  </a:cubicBezTo>
                  <a:cubicBezTo>
                    <a:pt x="8" y="98"/>
                    <a:pt x="5" y="49"/>
                    <a:pt x="3" y="2"/>
                  </a:cubicBezTo>
                  <a:cubicBezTo>
                    <a:pt x="3" y="0"/>
                    <a:pt x="1"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2" name="išḷïdè"/>
            <p:cNvSpPr/>
            <p:nvPr/>
          </p:nvSpPr>
          <p:spPr bwMode="auto">
            <a:xfrm>
              <a:off x="2031999" y="6327687"/>
              <a:ext cx="39688" cy="577842"/>
            </a:xfrm>
            <a:custGeom>
              <a:avLst/>
              <a:gdLst>
                <a:gd name="T0" fmla="*/ 3 w 9"/>
                <a:gd name="T1" fmla="*/ 1 h 134"/>
                <a:gd name="T2" fmla="*/ 3 w 9"/>
                <a:gd name="T3" fmla="*/ 74 h 134"/>
                <a:gd name="T4" fmla="*/ 5 w 9"/>
                <a:gd name="T5" fmla="*/ 133 h 134"/>
                <a:gd name="T6" fmla="*/ 6 w 9"/>
                <a:gd name="T7" fmla="*/ 133 h 134"/>
                <a:gd name="T8" fmla="*/ 5 w 9"/>
                <a:gd name="T9" fmla="*/ 1 h 134"/>
                <a:gd name="T10" fmla="*/ 3 w 9"/>
                <a:gd name="T11" fmla="*/ 1 h 134"/>
              </a:gdLst>
              <a:ahLst/>
              <a:cxnLst>
                <a:cxn ang="0">
                  <a:pos x="T0" y="T1"/>
                </a:cxn>
                <a:cxn ang="0">
                  <a:pos x="T2" y="T3"/>
                </a:cxn>
                <a:cxn ang="0">
                  <a:pos x="T4" y="T5"/>
                </a:cxn>
                <a:cxn ang="0">
                  <a:pos x="T6" y="T7"/>
                </a:cxn>
                <a:cxn ang="0">
                  <a:pos x="T8" y="T9"/>
                </a:cxn>
                <a:cxn ang="0">
                  <a:pos x="T10" y="T11"/>
                </a:cxn>
              </a:cxnLst>
              <a:rect l="0" t="0" r="r" b="b"/>
              <a:pathLst>
                <a:path w="9" h="134">
                  <a:moveTo>
                    <a:pt x="3" y="1"/>
                  </a:moveTo>
                  <a:cubicBezTo>
                    <a:pt x="2" y="25"/>
                    <a:pt x="2" y="50"/>
                    <a:pt x="3" y="74"/>
                  </a:cubicBezTo>
                  <a:cubicBezTo>
                    <a:pt x="3" y="93"/>
                    <a:pt x="0" y="115"/>
                    <a:pt x="5" y="133"/>
                  </a:cubicBezTo>
                  <a:cubicBezTo>
                    <a:pt x="5" y="134"/>
                    <a:pt x="6" y="133"/>
                    <a:pt x="6" y="133"/>
                  </a:cubicBezTo>
                  <a:cubicBezTo>
                    <a:pt x="9" y="89"/>
                    <a:pt x="5" y="44"/>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3" name="íSḷïḑé"/>
            <p:cNvSpPr/>
            <p:nvPr/>
          </p:nvSpPr>
          <p:spPr bwMode="auto">
            <a:xfrm>
              <a:off x="2122487" y="6297525"/>
              <a:ext cx="38100" cy="600067"/>
            </a:xfrm>
            <a:custGeom>
              <a:avLst/>
              <a:gdLst>
                <a:gd name="T0" fmla="*/ 4 w 9"/>
                <a:gd name="T1" fmla="*/ 1 h 139"/>
                <a:gd name="T2" fmla="*/ 0 w 9"/>
                <a:gd name="T3" fmla="*/ 137 h 139"/>
                <a:gd name="T4" fmla="*/ 2 w 9"/>
                <a:gd name="T5" fmla="*/ 137 h 139"/>
                <a:gd name="T6" fmla="*/ 5 w 9"/>
                <a:gd name="T7" fmla="*/ 1 h 139"/>
                <a:gd name="T8" fmla="*/ 4 w 9"/>
                <a:gd name="T9" fmla="*/ 1 h 139"/>
              </a:gdLst>
              <a:ahLst/>
              <a:cxnLst>
                <a:cxn ang="0">
                  <a:pos x="T0" y="T1"/>
                </a:cxn>
                <a:cxn ang="0">
                  <a:pos x="T2" y="T3"/>
                </a:cxn>
                <a:cxn ang="0">
                  <a:pos x="T4" y="T5"/>
                </a:cxn>
                <a:cxn ang="0">
                  <a:pos x="T6" y="T7"/>
                </a:cxn>
                <a:cxn ang="0">
                  <a:pos x="T8" y="T9"/>
                </a:cxn>
              </a:cxnLst>
              <a:rect l="0" t="0" r="r" b="b"/>
              <a:pathLst>
                <a:path w="9" h="139">
                  <a:moveTo>
                    <a:pt x="4" y="1"/>
                  </a:moveTo>
                  <a:cubicBezTo>
                    <a:pt x="4" y="46"/>
                    <a:pt x="0" y="92"/>
                    <a:pt x="0" y="137"/>
                  </a:cubicBezTo>
                  <a:cubicBezTo>
                    <a:pt x="0" y="138"/>
                    <a:pt x="2" y="139"/>
                    <a:pt x="2" y="137"/>
                  </a:cubicBezTo>
                  <a:cubicBezTo>
                    <a:pt x="9" y="93"/>
                    <a:pt x="9" y="45"/>
                    <a:pt x="5" y="1"/>
                  </a:cubicBezTo>
                  <a:cubicBezTo>
                    <a:pt x="5" y="0"/>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4" name="îśḻîḋe"/>
            <p:cNvSpPr/>
            <p:nvPr/>
          </p:nvSpPr>
          <p:spPr bwMode="auto">
            <a:xfrm>
              <a:off x="2212975" y="6318161"/>
              <a:ext cx="30163" cy="587367"/>
            </a:xfrm>
            <a:custGeom>
              <a:avLst/>
              <a:gdLst>
                <a:gd name="T0" fmla="*/ 1 w 7"/>
                <a:gd name="T1" fmla="*/ 1 h 136"/>
                <a:gd name="T2" fmla="*/ 2 w 7"/>
                <a:gd name="T3" fmla="*/ 135 h 136"/>
                <a:gd name="T4" fmla="*/ 4 w 7"/>
                <a:gd name="T5" fmla="*/ 135 h 136"/>
                <a:gd name="T6" fmla="*/ 3 w 7"/>
                <a:gd name="T7" fmla="*/ 1 h 136"/>
                <a:gd name="T8" fmla="*/ 1 w 7"/>
                <a:gd name="T9" fmla="*/ 1 h 136"/>
              </a:gdLst>
              <a:ahLst/>
              <a:cxnLst>
                <a:cxn ang="0">
                  <a:pos x="T0" y="T1"/>
                </a:cxn>
                <a:cxn ang="0">
                  <a:pos x="T2" y="T3"/>
                </a:cxn>
                <a:cxn ang="0">
                  <a:pos x="T4" y="T5"/>
                </a:cxn>
                <a:cxn ang="0">
                  <a:pos x="T6" y="T7"/>
                </a:cxn>
                <a:cxn ang="0">
                  <a:pos x="T8" y="T9"/>
                </a:cxn>
              </a:cxnLst>
              <a:rect l="0" t="0" r="r" b="b"/>
              <a:pathLst>
                <a:path w="7" h="136">
                  <a:moveTo>
                    <a:pt x="1" y="1"/>
                  </a:moveTo>
                  <a:cubicBezTo>
                    <a:pt x="1" y="46"/>
                    <a:pt x="0" y="90"/>
                    <a:pt x="2" y="135"/>
                  </a:cubicBezTo>
                  <a:cubicBezTo>
                    <a:pt x="2" y="136"/>
                    <a:pt x="4" y="136"/>
                    <a:pt x="4" y="135"/>
                  </a:cubicBezTo>
                  <a:cubicBezTo>
                    <a:pt x="7" y="91"/>
                    <a:pt x="5" y="45"/>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5" name="iśļîḓé"/>
            <p:cNvSpPr/>
            <p:nvPr/>
          </p:nvSpPr>
          <p:spPr bwMode="auto">
            <a:xfrm>
              <a:off x="2286000" y="6297525"/>
              <a:ext cx="30163" cy="625466"/>
            </a:xfrm>
            <a:custGeom>
              <a:avLst/>
              <a:gdLst>
                <a:gd name="T0" fmla="*/ 1 w 7"/>
                <a:gd name="T1" fmla="*/ 1 h 145"/>
                <a:gd name="T2" fmla="*/ 0 w 7"/>
                <a:gd name="T3" fmla="*/ 144 h 145"/>
                <a:gd name="T4" fmla="*/ 3 w 7"/>
                <a:gd name="T5" fmla="*/ 144 h 145"/>
                <a:gd name="T6" fmla="*/ 3 w 7"/>
                <a:gd name="T7" fmla="*/ 1 h 145"/>
                <a:gd name="T8" fmla="*/ 1 w 7"/>
                <a:gd name="T9" fmla="*/ 1 h 145"/>
              </a:gdLst>
              <a:ahLst/>
              <a:cxnLst>
                <a:cxn ang="0">
                  <a:pos x="T0" y="T1"/>
                </a:cxn>
                <a:cxn ang="0">
                  <a:pos x="T2" y="T3"/>
                </a:cxn>
                <a:cxn ang="0">
                  <a:pos x="T4" y="T5"/>
                </a:cxn>
                <a:cxn ang="0">
                  <a:pos x="T6" y="T7"/>
                </a:cxn>
                <a:cxn ang="0">
                  <a:pos x="T8" y="T9"/>
                </a:cxn>
              </a:cxnLst>
              <a:rect l="0" t="0" r="r" b="b"/>
              <a:pathLst>
                <a:path w="7" h="145">
                  <a:moveTo>
                    <a:pt x="1" y="1"/>
                  </a:moveTo>
                  <a:cubicBezTo>
                    <a:pt x="2" y="49"/>
                    <a:pt x="0" y="96"/>
                    <a:pt x="0" y="144"/>
                  </a:cubicBezTo>
                  <a:cubicBezTo>
                    <a:pt x="0" y="145"/>
                    <a:pt x="3" y="145"/>
                    <a:pt x="3" y="144"/>
                  </a:cubicBezTo>
                  <a:cubicBezTo>
                    <a:pt x="7" y="97"/>
                    <a:pt x="6" y="48"/>
                    <a:pt x="3"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6" name="íSḷíde"/>
            <p:cNvSpPr/>
            <p:nvPr/>
          </p:nvSpPr>
          <p:spPr bwMode="auto">
            <a:xfrm>
              <a:off x="2349500" y="6280062"/>
              <a:ext cx="39688" cy="604829"/>
            </a:xfrm>
            <a:custGeom>
              <a:avLst/>
              <a:gdLst>
                <a:gd name="T0" fmla="*/ 3 w 9"/>
                <a:gd name="T1" fmla="*/ 1 h 140"/>
                <a:gd name="T2" fmla="*/ 3 w 9"/>
                <a:gd name="T3" fmla="*/ 138 h 140"/>
                <a:gd name="T4" fmla="*/ 6 w 9"/>
                <a:gd name="T5" fmla="*/ 138 h 140"/>
                <a:gd name="T6" fmla="*/ 5 w 9"/>
                <a:gd name="T7" fmla="*/ 1 h 140"/>
                <a:gd name="T8" fmla="*/ 3 w 9"/>
                <a:gd name="T9" fmla="*/ 1 h 140"/>
              </a:gdLst>
              <a:ahLst/>
              <a:cxnLst>
                <a:cxn ang="0">
                  <a:pos x="T0" y="T1"/>
                </a:cxn>
                <a:cxn ang="0">
                  <a:pos x="T2" y="T3"/>
                </a:cxn>
                <a:cxn ang="0">
                  <a:pos x="T4" y="T5"/>
                </a:cxn>
                <a:cxn ang="0">
                  <a:pos x="T6" y="T7"/>
                </a:cxn>
                <a:cxn ang="0">
                  <a:pos x="T8" y="T9"/>
                </a:cxn>
              </a:cxnLst>
              <a:rect l="0" t="0" r="r" b="b"/>
              <a:pathLst>
                <a:path w="9" h="140">
                  <a:moveTo>
                    <a:pt x="3" y="1"/>
                  </a:moveTo>
                  <a:cubicBezTo>
                    <a:pt x="2" y="46"/>
                    <a:pt x="0" y="93"/>
                    <a:pt x="3" y="138"/>
                  </a:cubicBezTo>
                  <a:cubicBezTo>
                    <a:pt x="4" y="140"/>
                    <a:pt x="6" y="140"/>
                    <a:pt x="6" y="138"/>
                  </a:cubicBezTo>
                  <a:cubicBezTo>
                    <a:pt x="9" y="93"/>
                    <a:pt x="6" y="46"/>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7" name="íSḷïḑé"/>
            <p:cNvSpPr/>
            <p:nvPr/>
          </p:nvSpPr>
          <p:spPr bwMode="auto">
            <a:xfrm>
              <a:off x="2757487" y="5826043"/>
              <a:ext cx="433388" cy="1114410"/>
            </a:xfrm>
            <a:custGeom>
              <a:avLst/>
              <a:gdLst>
                <a:gd name="T0" fmla="*/ 90 w 101"/>
                <a:gd name="T1" fmla="*/ 174 h 258"/>
                <a:gd name="T2" fmla="*/ 91 w 101"/>
                <a:gd name="T3" fmla="*/ 117 h 258"/>
                <a:gd name="T4" fmla="*/ 85 w 101"/>
                <a:gd name="T5" fmla="*/ 53 h 258"/>
                <a:gd name="T6" fmla="*/ 61 w 101"/>
                <a:gd name="T7" fmla="*/ 13 h 258"/>
                <a:gd name="T8" fmla="*/ 37 w 101"/>
                <a:gd name="T9" fmla="*/ 1 h 258"/>
                <a:gd name="T10" fmla="*/ 11 w 101"/>
                <a:gd name="T11" fmla="*/ 19 h 258"/>
                <a:gd name="T12" fmla="*/ 8 w 101"/>
                <a:gd name="T13" fmla="*/ 45 h 258"/>
                <a:gd name="T14" fmla="*/ 6 w 101"/>
                <a:gd name="T15" fmla="*/ 139 h 258"/>
                <a:gd name="T16" fmla="*/ 7 w 101"/>
                <a:gd name="T17" fmla="*/ 166 h 258"/>
                <a:gd name="T18" fmla="*/ 4 w 101"/>
                <a:gd name="T19" fmla="*/ 203 h 258"/>
                <a:gd name="T20" fmla="*/ 7 w 101"/>
                <a:gd name="T21" fmla="*/ 222 h 258"/>
                <a:gd name="T22" fmla="*/ 10 w 101"/>
                <a:gd name="T23" fmla="*/ 253 h 258"/>
                <a:gd name="T24" fmla="*/ 42 w 101"/>
                <a:gd name="T25" fmla="*/ 244 h 258"/>
                <a:gd name="T26" fmla="*/ 59 w 101"/>
                <a:gd name="T27" fmla="*/ 244 h 258"/>
                <a:gd name="T28" fmla="*/ 92 w 101"/>
                <a:gd name="T29" fmla="*/ 254 h 258"/>
                <a:gd name="T30" fmla="*/ 44 w 101"/>
                <a:gd name="T31" fmla="*/ 101 h 258"/>
                <a:gd name="T32" fmla="*/ 22 w 101"/>
                <a:gd name="T33" fmla="*/ 83 h 258"/>
                <a:gd name="T34" fmla="*/ 12 w 101"/>
                <a:gd name="T35" fmla="*/ 102 h 258"/>
                <a:gd name="T36" fmla="*/ 22 w 101"/>
                <a:gd name="T37" fmla="*/ 80 h 258"/>
                <a:gd name="T38" fmla="*/ 21 w 101"/>
                <a:gd name="T39" fmla="*/ 19 h 258"/>
                <a:gd name="T40" fmla="*/ 10 w 101"/>
                <a:gd name="T41" fmla="*/ 240 h 258"/>
                <a:gd name="T42" fmla="*/ 11 w 101"/>
                <a:gd name="T43" fmla="*/ 206 h 258"/>
                <a:gd name="T44" fmla="*/ 22 w 101"/>
                <a:gd name="T45" fmla="*/ 184 h 258"/>
                <a:gd name="T46" fmla="*/ 23 w 101"/>
                <a:gd name="T47" fmla="*/ 181 h 258"/>
                <a:gd name="T48" fmla="*/ 23 w 101"/>
                <a:gd name="T49" fmla="*/ 142 h 258"/>
                <a:gd name="T50" fmla="*/ 23 w 101"/>
                <a:gd name="T51" fmla="*/ 133 h 258"/>
                <a:gd name="T52" fmla="*/ 22 w 101"/>
                <a:gd name="T53" fmla="*/ 19 h 258"/>
                <a:gd name="T54" fmla="*/ 24 w 101"/>
                <a:gd name="T55" fmla="*/ 62 h 258"/>
                <a:gd name="T56" fmla="*/ 40 w 101"/>
                <a:gd name="T57" fmla="*/ 98 h 258"/>
                <a:gd name="T58" fmla="*/ 41 w 101"/>
                <a:gd name="T59" fmla="*/ 182 h 258"/>
                <a:gd name="T60" fmla="*/ 26 w 101"/>
                <a:gd name="T61" fmla="*/ 220 h 258"/>
                <a:gd name="T62" fmla="*/ 41 w 101"/>
                <a:gd name="T63" fmla="*/ 179 h 258"/>
                <a:gd name="T64" fmla="*/ 26 w 101"/>
                <a:gd name="T65" fmla="*/ 163 h 258"/>
                <a:gd name="T66" fmla="*/ 41 w 101"/>
                <a:gd name="T67" fmla="*/ 137 h 258"/>
                <a:gd name="T68" fmla="*/ 26 w 101"/>
                <a:gd name="T69" fmla="*/ 119 h 258"/>
                <a:gd name="T70" fmla="*/ 40 w 101"/>
                <a:gd name="T71" fmla="*/ 18 h 258"/>
                <a:gd name="T72" fmla="*/ 60 w 101"/>
                <a:gd name="T73" fmla="*/ 40 h 258"/>
                <a:gd name="T74" fmla="*/ 61 w 101"/>
                <a:gd name="T75" fmla="*/ 78 h 258"/>
                <a:gd name="T76" fmla="*/ 44 w 101"/>
                <a:gd name="T77" fmla="*/ 97 h 258"/>
                <a:gd name="T78" fmla="*/ 59 w 101"/>
                <a:gd name="T79" fmla="*/ 239 h 258"/>
                <a:gd name="T80" fmla="*/ 60 w 101"/>
                <a:gd name="T81" fmla="*/ 201 h 258"/>
                <a:gd name="T82" fmla="*/ 60 w 101"/>
                <a:gd name="T83" fmla="*/ 177 h 258"/>
                <a:gd name="T84" fmla="*/ 45 w 101"/>
                <a:gd name="T85" fmla="*/ 161 h 258"/>
                <a:gd name="T86" fmla="*/ 45 w 101"/>
                <a:gd name="T87" fmla="*/ 137 h 258"/>
                <a:gd name="T88" fmla="*/ 64 w 101"/>
                <a:gd name="T89" fmla="*/ 217 h 258"/>
                <a:gd name="T90" fmla="*/ 65 w 101"/>
                <a:gd name="T91" fmla="*/ 180 h 258"/>
                <a:gd name="T92" fmla="*/ 86 w 101"/>
                <a:gd name="T93" fmla="*/ 161 h 258"/>
                <a:gd name="T94" fmla="*/ 85 w 101"/>
                <a:gd name="T95" fmla="*/ 136 h 258"/>
                <a:gd name="T96" fmla="*/ 84 w 101"/>
                <a:gd name="T97" fmla="*/ 115 h 258"/>
                <a:gd name="T98" fmla="*/ 83 w 101"/>
                <a:gd name="T99" fmla="*/ 95 h 258"/>
                <a:gd name="T100" fmla="*/ 83 w 101"/>
                <a:gd name="T101" fmla="*/ 76 h 258"/>
                <a:gd name="T102" fmla="*/ 62 w 101"/>
                <a:gd name="T103" fmla="*/ 36 h 258"/>
                <a:gd name="T104" fmla="*/ 79 w 101"/>
                <a:gd name="T105" fmla="*/ 37 h 258"/>
                <a:gd name="T106" fmla="*/ 63 w 101"/>
                <a:gd name="T107"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258">
                  <a:moveTo>
                    <a:pt x="99" y="240"/>
                  </a:moveTo>
                  <a:cubicBezTo>
                    <a:pt x="96" y="240"/>
                    <a:pt x="94" y="239"/>
                    <a:pt x="91" y="239"/>
                  </a:cubicBezTo>
                  <a:cubicBezTo>
                    <a:pt x="91" y="218"/>
                    <a:pt x="91" y="198"/>
                    <a:pt x="90" y="177"/>
                  </a:cubicBezTo>
                  <a:cubicBezTo>
                    <a:pt x="91" y="177"/>
                    <a:pt x="92" y="177"/>
                    <a:pt x="93" y="177"/>
                  </a:cubicBezTo>
                  <a:cubicBezTo>
                    <a:pt x="94" y="176"/>
                    <a:pt x="94" y="174"/>
                    <a:pt x="92" y="174"/>
                  </a:cubicBezTo>
                  <a:cubicBezTo>
                    <a:pt x="92" y="174"/>
                    <a:pt x="91" y="174"/>
                    <a:pt x="90" y="174"/>
                  </a:cubicBezTo>
                  <a:cubicBezTo>
                    <a:pt x="90" y="169"/>
                    <a:pt x="90" y="165"/>
                    <a:pt x="90" y="160"/>
                  </a:cubicBezTo>
                  <a:cubicBezTo>
                    <a:pt x="91" y="160"/>
                    <a:pt x="92" y="160"/>
                    <a:pt x="93" y="160"/>
                  </a:cubicBezTo>
                  <a:cubicBezTo>
                    <a:pt x="94" y="160"/>
                    <a:pt x="94" y="157"/>
                    <a:pt x="92" y="157"/>
                  </a:cubicBezTo>
                  <a:cubicBezTo>
                    <a:pt x="91" y="157"/>
                    <a:pt x="91" y="157"/>
                    <a:pt x="90" y="157"/>
                  </a:cubicBezTo>
                  <a:cubicBezTo>
                    <a:pt x="90" y="144"/>
                    <a:pt x="89" y="131"/>
                    <a:pt x="88" y="118"/>
                  </a:cubicBezTo>
                  <a:cubicBezTo>
                    <a:pt x="89" y="118"/>
                    <a:pt x="90" y="117"/>
                    <a:pt x="91" y="117"/>
                  </a:cubicBezTo>
                  <a:cubicBezTo>
                    <a:pt x="93" y="117"/>
                    <a:pt x="92" y="114"/>
                    <a:pt x="91" y="115"/>
                  </a:cubicBezTo>
                  <a:cubicBezTo>
                    <a:pt x="90" y="115"/>
                    <a:pt x="89" y="115"/>
                    <a:pt x="88" y="115"/>
                  </a:cubicBezTo>
                  <a:cubicBezTo>
                    <a:pt x="87" y="95"/>
                    <a:pt x="86" y="76"/>
                    <a:pt x="85" y="56"/>
                  </a:cubicBezTo>
                  <a:cubicBezTo>
                    <a:pt x="86" y="56"/>
                    <a:pt x="86" y="56"/>
                    <a:pt x="87" y="56"/>
                  </a:cubicBezTo>
                  <a:cubicBezTo>
                    <a:pt x="89" y="55"/>
                    <a:pt x="88" y="53"/>
                    <a:pt x="87" y="53"/>
                  </a:cubicBezTo>
                  <a:cubicBezTo>
                    <a:pt x="86" y="53"/>
                    <a:pt x="85" y="53"/>
                    <a:pt x="85" y="53"/>
                  </a:cubicBezTo>
                  <a:cubicBezTo>
                    <a:pt x="84" y="41"/>
                    <a:pt x="83" y="29"/>
                    <a:pt x="82" y="17"/>
                  </a:cubicBezTo>
                  <a:cubicBezTo>
                    <a:pt x="83" y="17"/>
                    <a:pt x="83" y="14"/>
                    <a:pt x="82" y="14"/>
                  </a:cubicBezTo>
                  <a:cubicBezTo>
                    <a:pt x="81" y="10"/>
                    <a:pt x="81" y="7"/>
                    <a:pt x="81" y="3"/>
                  </a:cubicBezTo>
                  <a:cubicBezTo>
                    <a:pt x="81" y="2"/>
                    <a:pt x="79" y="2"/>
                    <a:pt x="79" y="3"/>
                  </a:cubicBezTo>
                  <a:cubicBezTo>
                    <a:pt x="79" y="7"/>
                    <a:pt x="80" y="10"/>
                    <a:pt x="80" y="14"/>
                  </a:cubicBezTo>
                  <a:cubicBezTo>
                    <a:pt x="74" y="13"/>
                    <a:pt x="67" y="13"/>
                    <a:pt x="61" y="13"/>
                  </a:cubicBezTo>
                  <a:cubicBezTo>
                    <a:pt x="61" y="11"/>
                    <a:pt x="61" y="8"/>
                    <a:pt x="61" y="6"/>
                  </a:cubicBezTo>
                  <a:cubicBezTo>
                    <a:pt x="61" y="5"/>
                    <a:pt x="59" y="5"/>
                    <a:pt x="59" y="6"/>
                  </a:cubicBezTo>
                  <a:cubicBezTo>
                    <a:pt x="59" y="8"/>
                    <a:pt x="59" y="11"/>
                    <a:pt x="59" y="13"/>
                  </a:cubicBezTo>
                  <a:cubicBezTo>
                    <a:pt x="53" y="13"/>
                    <a:pt x="46" y="14"/>
                    <a:pt x="40" y="14"/>
                  </a:cubicBezTo>
                  <a:cubicBezTo>
                    <a:pt x="39" y="10"/>
                    <a:pt x="39" y="5"/>
                    <a:pt x="39" y="1"/>
                  </a:cubicBezTo>
                  <a:cubicBezTo>
                    <a:pt x="39" y="0"/>
                    <a:pt x="37" y="0"/>
                    <a:pt x="37" y="1"/>
                  </a:cubicBezTo>
                  <a:cubicBezTo>
                    <a:pt x="37" y="5"/>
                    <a:pt x="38" y="10"/>
                    <a:pt x="38" y="14"/>
                  </a:cubicBezTo>
                  <a:cubicBezTo>
                    <a:pt x="32" y="15"/>
                    <a:pt x="27" y="16"/>
                    <a:pt x="22" y="17"/>
                  </a:cubicBezTo>
                  <a:cubicBezTo>
                    <a:pt x="22" y="14"/>
                    <a:pt x="22" y="12"/>
                    <a:pt x="22" y="10"/>
                  </a:cubicBezTo>
                  <a:cubicBezTo>
                    <a:pt x="22" y="9"/>
                    <a:pt x="21" y="9"/>
                    <a:pt x="21" y="10"/>
                  </a:cubicBezTo>
                  <a:cubicBezTo>
                    <a:pt x="21" y="12"/>
                    <a:pt x="21" y="14"/>
                    <a:pt x="21" y="17"/>
                  </a:cubicBezTo>
                  <a:cubicBezTo>
                    <a:pt x="18" y="17"/>
                    <a:pt x="14" y="18"/>
                    <a:pt x="11" y="19"/>
                  </a:cubicBezTo>
                  <a:cubicBezTo>
                    <a:pt x="11" y="14"/>
                    <a:pt x="11" y="9"/>
                    <a:pt x="11" y="5"/>
                  </a:cubicBezTo>
                  <a:cubicBezTo>
                    <a:pt x="11" y="4"/>
                    <a:pt x="9" y="4"/>
                    <a:pt x="9" y="5"/>
                  </a:cubicBezTo>
                  <a:cubicBezTo>
                    <a:pt x="9" y="18"/>
                    <a:pt x="9" y="30"/>
                    <a:pt x="9" y="43"/>
                  </a:cubicBezTo>
                  <a:cubicBezTo>
                    <a:pt x="8" y="43"/>
                    <a:pt x="7" y="43"/>
                    <a:pt x="7" y="44"/>
                  </a:cubicBezTo>
                  <a:cubicBezTo>
                    <a:pt x="6" y="44"/>
                    <a:pt x="6" y="45"/>
                    <a:pt x="7" y="45"/>
                  </a:cubicBezTo>
                  <a:cubicBezTo>
                    <a:pt x="7" y="45"/>
                    <a:pt x="8" y="45"/>
                    <a:pt x="8" y="45"/>
                  </a:cubicBezTo>
                  <a:cubicBezTo>
                    <a:pt x="8" y="64"/>
                    <a:pt x="8" y="83"/>
                    <a:pt x="8" y="101"/>
                  </a:cubicBezTo>
                  <a:cubicBezTo>
                    <a:pt x="6" y="102"/>
                    <a:pt x="5" y="102"/>
                    <a:pt x="4" y="102"/>
                  </a:cubicBezTo>
                  <a:cubicBezTo>
                    <a:pt x="4" y="102"/>
                    <a:pt x="4" y="103"/>
                    <a:pt x="4" y="102"/>
                  </a:cubicBezTo>
                  <a:cubicBezTo>
                    <a:pt x="5" y="102"/>
                    <a:pt x="6" y="102"/>
                    <a:pt x="8" y="102"/>
                  </a:cubicBezTo>
                  <a:cubicBezTo>
                    <a:pt x="7" y="115"/>
                    <a:pt x="7" y="127"/>
                    <a:pt x="7" y="139"/>
                  </a:cubicBezTo>
                  <a:cubicBezTo>
                    <a:pt x="7" y="139"/>
                    <a:pt x="6" y="139"/>
                    <a:pt x="6" y="139"/>
                  </a:cubicBezTo>
                  <a:cubicBezTo>
                    <a:pt x="5" y="139"/>
                    <a:pt x="5" y="141"/>
                    <a:pt x="6" y="141"/>
                  </a:cubicBezTo>
                  <a:cubicBezTo>
                    <a:pt x="6" y="141"/>
                    <a:pt x="7" y="141"/>
                    <a:pt x="7" y="141"/>
                  </a:cubicBezTo>
                  <a:cubicBezTo>
                    <a:pt x="7" y="149"/>
                    <a:pt x="7" y="156"/>
                    <a:pt x="7" y="164"/>
                  </a:cubicBezTo>
                  <a:cubicBezTo>
                    <a:pt x="7" y="164"/>
                    <a:pt x="7" y="164"/>
                    <a:pt x="7" y="164"/>
                  </a:cubicBezTo>
                  <a:cubicBezTo>
                    <a:pt x="6" y="164"/>
                    <a:pt x="6" y="166"/>
                    <a:pt x="7" y="166"/>
                  </a:cubicBezTo>
                  <a:cubicBezTo>
                    <a:pt x="7" y="166"/>
                    <a:pt x="7" y="166"/>
                    <a:pt x="7" y="166"/>
                  </a:cubicBezTo>
                  <a:cubicBezTo>
                    <a:pt x="7" y="172"/>
                    <a:pt x="7" y="177"/>
                    <a:pt x="7" y="183"/>
                  </a:cubicBezTo>
                  <a:cubicBezTo>
                    <a:pt x="5" y="184"/>
                    <a:pt x="3" y="184"/>
                    <a:pt x="2" y="184"/>
                  </a:cubicBezTo>
                  <a:cubicBezTo>
                    <a:pt x="0" y="184"/>
                    <a:pt x="0" y="186"/>
                    <a:pt x="2" y="186"/>
                  </a:cubicBezTo>
                  <a:cubicBezTo>
                    <a:pt x="3" y="186"/>
                    <a:pt x="5" y="185"/>
                    <a:pt x="7" y="185"/>
                  </a:cubicBezTo>
                  <a:cubicBezTo>
                    <a:pt x="7" y="191"/>
                    <a:pt x="7" y="198"/>
                    <a:pt x="7" y="204"/>
                  </a:cubicBezTo>
                  <a:cubicBezTo>
                    <a:pt x="6" y="204"/>
                    <a:pt x="5" y="203"/>
                    <a:pt x="4" y="203"/>
                  </a:cubicBezTo>
                  <a:cubicBezTo>
                    <a:pt x="3" y="203"/>
                    <a:pt x="3" y="204"/>
                    <a:pt x="4" y="205"/>
                  </a:cubicBezTo>
                  <a:cubicBezTo>
                    <a:pt x="5" y="205"/>
                    <a:pt x="6" y="205"/>
                    <a:pt x="7" y="206"/>
                  </a:cubicBezTo>
                  <a:cubicBezTo>
                    <a:pt x="7" y="210"/>
                    <a:pt x="7" y="215"/>
                    <a:pt x="7" y="220"/>
                  </a:cubicBezTo>
                  <a:cubicBezTo>
                    <a:pt x="5" y="220"/>
                    <a:pt x="3" y="220"/>
                    <a:pt x="2" y="220"/>
                  </a:cubicBezTo>
                  <a:cubicBezTo>
                    <a:pt x="1" y="220"/>
                    <a:pt x="1" y="221"/>
                    <a:pt x="2" y="221"/>
                  </a:cubicBezTo>
                  <a:cubicBezTo>
                    <a:pt x="3" y="221"/>
                    <a:pt x="5" y="222"/>
                    <a:pt x="7" y="222"/>
                  </a:cubicBezTo>
                  <a:cubicBezTo>
                    <a:pt x="7" y="228"/>
                    <a:pt x="7" y="234"/>
                    <a:pt x="7" y="240"/>
                  </a:cubicBezTo>
                  <a:cubicBezTo>
                    <a:pt x="7" y="240"/>
                    <a:pt x="6" y="240"/>
                    <a:pt x="6" y="240"/>
                  </a:cubicBezTo>
                  <a:cubicBezTo>
                    <a:pt x="4" y="240"/>
                    <a:pt x="4" y="242"/>
                    <a:pt x="6" y="242"/>
                  </a:cubicBezTo>
                  <a:cubicBezTo>
                    <a:pt x="6" y="242"/>
                    <a:pt x="7" y="242"/>
                    <a:pt x="7" y="242"/>
                  </a:cubicBezTo>
                  <a:cubicBezTo>
                    <a:pt x="7" y="246"/>
                    <a:pt x="7" y="249"/>
                    <a:pt x="7" y="253"/>
                  </a:cubicBezTo>
                  <a:cubicBezTo>
                    <a:pt x="7" y="254"/>
                    <a:pt x="10" y="254"/>
                    <a:pt x="10" y="253"/>
                  </a:cubicBezTo>
                  <a:cubicBezTo>
                    <a:pt x="10" y="249"/>
                    <a:pt x="10" y="246"/>
                    <a:pt x="10" y="243"/>
                  </a:cubicBezTo>
                  <a:cubicBezTo>
                    <a:pt x="14" y="243"/>
                    <a:pt x="18" y="243"/>
                    <a:pt x="22" y="243"/>
                  </a:cubicBezTo>
                  <a:cubicBezTo>
                    <a:pt x="22" y="248"/>
                    <a:pt x="22" y="252"/>
                    <a:pt x="22" y="257"/>
                  </a:cubicBezTo>
                  <a:cubicBezTo>
                    <a:pt x="22" y="258"/>
                    <a:pt x="24" y="258"/>
                    <a:pt x="24" y="257"/>
                  </a:cubicBezTo>
                  <a:cubicBezTo>
                    <a:pt x="24" y="252"/>
                    <a:pt x="25" y="248"/>
                    <a:pt x="25" y="243"/>
                  </a:cubicBezTo>
                  <a:cubicBezTo>
                    <a:pt x="31" y="243"/>
                    <a:pt x="36" y="244"/>
                    <a:pt x="42" y="244"/>
                  </a:cubicBezTo>
                  <a:cubicBezTo>
                    <a:pt x="42" y="245"/>
                    <a:pt x="42" y="247"/>
                    <a:pt x="43" y="248"/>
                  </a:cubicBezTo>
                  <a:cubicBezTo>
                    <a:pt x="42" y="247"/>
                    <a:pt x="40" y="247"/>
                    <a:pt x="40" y="249"/>
                  </a:cubicBezTo>
                  <a:cubicBezTo>
                    <a:pt x="40" y="250"/>
                    <a:pt x="40" y="251"/>
                    <a:pt x="40" y="252"/>
                  </a:cubicBezTo>
                  <a:cubicBezTo>
                    <a:pt x="40" y="254"/>
                    <a:pt x="43" y="254"/>
                    <a:pt x="43" y="252"/>
                  </a:cubicBezTo>
                  <a:cubicBezTo>
                    <a:pt x="44" y="249"/>
                    <a:pt x="44" y="247"/>
                    <a:pt x="44" y="244"/>
                  </a:cubicBezTo>
                  <a:cubicBezTo>
                    <a:pt x="49" y="244"/>
                    <a:pt x="54" y="244"/>
                    <a:pt x="59" y="244"/>
                  </a:cubicBezTo>
                  <a:cubicBezTo>
                    <a:pt x="59" y="247"/>
                    <a:pt x="59" y="250"/>
                    <a:pt x="59" y="253"/>
                  </a:cubicBezTo>
                  <a:cubicBezTo>
                    <a:pt x="59" y="254"/>
                    <a:pt x="62" y="254"/>
                    <a:pt x="62" y="253"/>
                  </a:cubicBezTo>
                  <a:cubicBezTo>
                    <a:pt x="62" y="250"/>
                    <a:pt x="62" y="247"/>
                    <a:pt x="63" y="244"/>
                  </a:cubicBezTo>
                  <a:cubicBezTo>
                    <a:pt x="71" y="244"/>
                    <a:pt x="79" y="244"/>
                    <a:pt x="88" y="244"/>
                  </a:cubicBezTo>
                  <a:cubicBezTo>
                    <a:pt x="88" y="247"/>
                    <a:pt x="88" y="251"/>
                    <a:pt x="88" y="254"/>
                  </a:cubicBezTo>
                  <a:cubicBezTo>
                    <a:pt x="88" y="256"/>
                    <a:pt x="92" y="256"/>
                    <a:pt x="92" y="254"/>
                  </a:cubicBezTo>
                  <a:cubicBezTo>
                    <a:pt x="92" y="250"/>
                    <a:pt x="91" y="247"/>
                    <a:pt x="91" y="243"/>
                  </a:cubicBezTo>
                  <a:cubicBezTo>
                    <a:pt x="94" y="243"/>
                    <a:pt x="96" y="243"/>
                    <a:pt x="99" y="243"/>
                  </a:cubicBezTo>
                  <a:cubicBezTo>
                    <a:pt x="101" y="243"/>
                    <a:pt x="101" y="240"/>
                    <a:pt x="99" y="240"/>
                  </a:cubicBezTo>
                  <a:close/>
                  <a:moveTo>
                    <a:pt x="61" y="117"/>
                  </a:moveTo>
                  <a:cubicBezTo>
                    <a:pt x="56" y="117"/>
                    <a:pt x="50" y="118"/>
                    <a:pt x="45" y="118"/>
                  </a:cubicBezTo>
                  <a:cubicBezTo>
                    <a:pt x="45" y="112"/>
                    <a:pt x="45" y="106"/>
                    <a:pt x="44" y="101"/>
                  </a:cubicBezTo>
                  <a:cubicBezTo>
                    <a:pt x="50" y="100"/>
                    <a:pt x="55" y="100"/>
                    <a:pt x="61" y="99"/>
                  </a:cubicBezTo>
                  <a:cubicBezTo>
                    <a:pt x="61" y="105"/>
                    <a:pt x="61" y="111"/>
                    <a:pt x="61" y="117"/>
                  </a:cubicBezTo>
                  <a:close/>
                  <a:moveTo>
                    <a:pt x="12" y="101"/>
                  </a:moveTo>
                  <a:cubicBezTo>
                    <a:pt x="12" y="95"/>
                    <a:pt x="12" y="88"/>
                    <a:pt x="12" y="82"/>
                  </a:cubicBezTo>
                  <a:cubicBezTo>
                    <a:pt x="12" y="82"/>
                    <a:pt x="12" y="82"/>
                    <a:pt x="12" y="82"/>
                  </a:cubicBezTo>
                  <a:cubicBezTo>
                    <a:pt x="15" y="82"/>
                    <a:pt x="19" y="83"/>
                    <a:pt x="22" y="83"/>
                  </a:cubicBezTo>
                  <a:cubicBezTo>
                    <a:pt x="22" y="88"/>
                    <a:pt x="23" y="94"/>
                    <a:pt x="23" y="100"/>
                  </a:cubicBezTo>
                  <a:cubicBezTo>
                    <a:pt x="19" y="100"/>
                    <a:pt x="15" y="101"/>
                    <a:pt x="12" y="101"/>
                  </a:cubicBezTo>
                  <a:close/>
                  <a:moveTo>
                    <a:pt x="23" y="102"/>
                  </a:moveTo>
                  <a:cubicBezTo>
                    <a:pt x="23" y="107"/>
                    <a:pt x="23" y="113"/>
                    <a:pt x="23" y="119"/>
                  </a:cubicBezTo>
                  <a:cubicBezTo>
                    <a:pt x="19" y="119"/>
                    <a:pt x="15" y="119"/>
                    <a:pt x="11" y="119"/>
                  </a:cubicBezTo>
                  <a:cubicBezTo>
                    <a:pt x="11" y="113"/>
                    <a:pt x="11" y="108"/>
                    <a:pt x="12" y="102"/>
                  </a:cubicBezTo>
                  <a:cubicBezTo>
                    <a:pt x="15" y="102"/>
                    <a:pt x="19" y="102"/>
                    <a:pt x="23" y="102"/>
                  </a:cubicBezTo>
                  <a:close/>
                  <a:moveTo>
                    <a:pt x="22" y="59"/>
                  </a:moveTo>
                  <a:cubicBezTo>
                    <a:pt x="19" y="60"/>
                    <a:pt x="16" y="60"/>
                    <a:pt x="13" y="61"/>
                  </a:cubicBezTo>
                  <a:cubicBezTo>
                    <a:pt x="12" y="61"/>
                    <a:pt x="12" y="62"/>
                    <a:pt x="13" y="62"/>
                  </a:cubicBezTo>
                  <a:cubicBezTo>
                    <a:pt x="16" y="62"/>
                    <a:pt x="19" y="62"/>
                    <a:pt x="22" y="62"/>
                  </a:cubicBezTo>
                  <a:cubicBezTo>
                    <a:pt x="22" y="68"/>
                    <a:pt x="22" y="74"/>
                    <a:pt x="22" y="80"/>
                  </a:cubicBezTo>
                  <a:cubicBezTo>
                    <a:pt x="19" y="81"/>
                    <a:pt x="16" y="81"/>
                    <a:pt x="12" y="81"/>
                  </a:cubicBezTo>
                  <a:cubicBezTo>
                    <a:pt x="12" y="81"/>
                    <a:pt x="12" y="81"/>
                    <a:pt x="12" y="81"/>
                  </a:cubicBezTo>
                  <a:cubicBezTo>
                    <a:pt x="12" y="69"/>
                    <a:pt x="12" y="57"/>
                    <a:pt x="11" y="45"/>
                  </a:cubicBezTo>
                  <a:cubicBezTo>
                    <a:pt x="15" y="44"/>
                    <a:pt x="18" y="44"/>
                    <a:pt x="21" y="44"/>
                  </a:cubicBezTo>
                  <a:cubicBezTo>
                    <a:pt x="22" y="49"/>
                    <a:pt x="22" y="54"/>
                    <a:pt x="22" y="59"/>
                  </a:cubicBezTo>
                  <a:close/>
                  <a:moveTo>
                    <a:pt x="21" y="19"/>
                  </a:moveTo>
                  <a:cubicBezTo>
                    <a:pt x="21" y="27"/>
                    <a:pt x="21" y="34"/>
                    <a:pt x="21" y="42"/>
                  </a:cubicBezTo>
                  <a:cubicBezTo>
                    <a:pt x="18" y="42"/>
                    <a:pt x="15" y="42"/>
                    <a:pt x="11" y="43"/>
                  </a:cubicBezTo>
                  <a:cubicBezTo>
                    <a:pt x="11" y="35"/>
                    <a:pt x="11" y="28"/>
                    <a:pt x="11" y="20"/>
                  </a:cubicBezTo>
                  <a:cubicBezTo>
                    <a:pt x="14" y="20"/>
                    <a:pt x="18" y="19"/>
                    <a:pt x="21" y="19"/>
                  </a:cubicBezTo>
                  <a:close/>
                  <a:moveTo>
                    <a:pt x="22" y="240"/>
                  </a:moveTo>
                  <a:cubicBezTo>
                    <a:pt x="18" y="240"/>
                    <a:pt x="14" y="240"/>
                    <a:pt x="10" y="240"/>
                  </a:cubicBezTo>
                  <a:cubicBezTo>
                    <a:pt x="10" y="234"/>
                    <a:pt x="10" y="228"/>
                    <a:pt x="10" y="222"/>
                  </a:cubicBezTo>
                  <a:cubicBezTo>
                    <a:pt x="14" y="222"/>
                    <a:pt x="18" y="222"/>
                    <a:pt x="22" y="222"/>
                  </a:cubicBezTo>
                  <a:cubicBezTo>
                    <a:pt x="22" y="228"/>
                    <a:pt x="22" y="234"/>
                    <a:pt x="22" y="240"/>
                  </a:cubicBezTo>
                  <a:close/>
                  <a:moveTo>
                    <a:pt x="22" y="220"/>
                  </a:moveTo>
                  <a:cubicBezTo>
                    <a:pt x="18" y="220"/>
                    <a:pt x="14" y="220"/>
                    <a:pt x="10" y="220"/>
                  </a:cubicBezTo>
                  <a:cubicBezTo>
                    <a:pt x="10" y="216"/>
                    <a:pt x="10" y="211"/>
                    <a:pt x="11" y="206"/>
                  </a:cubicBezTo>
                  <a:cubicBezTo>
                    <a:pt x="14" y="207"/>
                    <a:pt x="18" y="207"/>
                    <a:pt x="22" y="207"/>
                  </a:cubicBezTo>
                  <a:cubicBezTo>
                    <a:pt x="22" y="211"/>
                    <a:pt x="22" y="216"/>
                    <a:pt x="22" y="220"/>
                  </a:cubicBezTo>
                  <a:close/>
                  <a:moveTo>
                    <a:pt x="22" y="205"/>
                  </a:moveTo>
                  <a:cubicBezTo>
                    <a:pt x="18" y="205"/>
                    <a:pt x="14" y="205"/>
                    <a:pt x="11" y="204"/>
                  </a:cubicBezTo>
                  <a:cubicBezTo>
                    <a:pt x="11" y="198"/>
                    <a:pt x="11" y="191"/>
                    <a:pt x="11" y="185"/>
                  </a:cubicBezTo>
                  <a:cubicBezTo>
                    <a:pt x="15" y="185"/>
                    <a:pt x="19" y="184"/>
                    <a:pt x="22" y="184"/>
                  </a:cubicBezTo>
                  <a:cubicBezTo>
                    <a:pt x="22" y="191"/>
                    <a:pt x="22" y="198"/>
                    <a:pt x="22" y="205"/>
                  </a:cubicBezTo>
                  <a:close/>
                  <a:moveTo>
                    <a:pt x="23" y="181"/>
                  </a:moveTo>
                  <a:cubicBezTo>
                    <a:pt x="19" y="182"/>
                    <a:pt x="15" y="182"/>
                    <a:pt x="11" y="183"/>
                  </a:cubicBezTo>
                  <a:cubicBezTo>
                    <a:pt x="11" y="177"/>
                    <a:pt x="11" y="171"/>
                    <a:pt x="11" y="166"/>
                  </a:cubicBezTo>
                  <a:cubicBezTo>
                    <a:pt x="15" y="166"/>
                    <a:pt x="19" y="165"/>
                    <a:pt x="23" y="165"/>
                  </a:cubicBezTo>
                  <a:cubicBezTo>
                    <a:pt x="23" y="171"/>
                    <a:pt x="23" y="176"/>
                    <a:pt x="23" y="181"/>
                  </a:cubicBezTo>
                  <a:close/>
                  <a:moveTo>
                    <a:pt x="23" y="163"/>
                  </a:moveTo>
                  <a:cubicBezTo>
                    <a:pt x="19" y="163"/>
                    <a:pt x="15" y="163"/>
                    <a:pt x="11" y="164"/>
                  </a:cubicBezTo>
                  <a:cubicBezTo>
                    <a:pt x="11" y="156"/>
                    <a:pt x="11" y="148"/>
                    <a:pt x="11" y="141"/>
                  </a:cubicBezTo>
                  <a:cubicBezTo>
                    <a:pt x="11" y="141"/>
                    <a:pt x="11" y="141"/>
                    <a:pt x="11" y="141"/>
                  </a:cubicBezTo>
                  <a:cubicBezTo>
                    <a:pt x="11" y="141"/>
                    <a:pt x="11" y="140"/>
                    <a:pt x="11" y="140"/>
                  </a:cubicBezTo>
                  <a:cubicBezTo>
                    <a:pt x="15" y="141"/>
                    <a:pt x="19" y="142"/>
                    <a:pt x="23" y="142"/>
                  </a:cubicBezTo>
                  <a:cubicBezTo>
                    <a:pt x="23" y="149"/>
                    <a:pt x="23" y="156"/>
                    <a:pt x="23" y="163"/>
                  </a:cubicBezTo>
                  <a:close/>
                  <a:moveTo>
                    <a:pt x="23" y="139"/>
                  </a:moveTo>
                  <a:cubicBezTo>
                    <a:pt x="19" y="139"/>
                    <a:pt x="15" y="139"/>
                    <a:pt x="11" y="139"/>
                  </a:cubicBezTo>
                  <a:cubicBezTo>
                    <a:pt x="11" y="133"/>
                    <a:pt x="11" y="127"/>
                    <a:pt x="11" y="120"/>
                  </a:cubicBezTo>
                  <a:cubicBezTo>
                    <a:pt x="15" y="121"/>
                    <a:pt x="19" y="121"/>
                    <a:pt x="23" y="121"/>
                  </a:cubicBezTo>
                  <a:cubicBezTo>
                    <a:pt x="23" y="125"/>
                    <a:pt x="23" y="129"/>
                    <a:pt x="23" y="133"/>
                  </a:cubicBezTo>
                  <a:cubicBezTo>
                    <a:pt x="23" y="135"/>
                    <a:pt x="23" y="137"/>
                    <a:pt x="23" y="139"/>
                  </a:cubicBezTo>
                  <a:close/>
                  <a:moveTo>
                    <a:pt x="22" y="19"/>
                  </a:moveTo>
                  <a:cubicBezTo>
                    <a:pt x="27" y="19"/>
                    <a:pt x="33" y="18"/>
                    <a:pt x="38" y="18"/>
                  </a:cubicBezTo>
                  <a:cubicBezTo>
                    <a:pt x="38" y="25"/>
                    <a:pt x="38" y="32"/>
                    <a:pt x="39" y="39"/>
                  </a:cubicBezTo>
                  <a:cubicBezTo>
                    <a:pt x="34" y="40"/>
                    <a:pt x="29" y="40"/>
                    <a:pt x="24" y="41"/>
                  </a:cubicBezTo>
                  <a:cubicBezTo>
                    <a:pt x="23" y="34"/>
                    <a:pt x="23" y="26"/>
                    <a:pt x="22" y="19"/>
                  </a:cubicBezTo>
                  <a:close/>
                  <a:moveTo>
                    <a:pt x="24" y="44"/>
                  </a:moveTo>
                  <a:cubicBezTo>
                    <a:pt x="29" y="43"/>
                    <a:pt x="34" y="43"/>
                    <a:pt x="39" y="42"/>
                  </a:cubicBezTo>
                  <a:cubicBezTo>
                    <a:pt x="39" y="47"/>
                    <a:pt x="39" y="52"/>
                    <a:pt x="39" y="57"/>
                  </a:cubicBezTo>
                  <a:cubicBezTo>
                    <a:pt x="34" y="58"/>
                    <a:pt x="29" y="58"/>
                    <a:pt x="24" y="59"/>
                  </a:cubicBezTo>
                  <a:cubicBezTo>
                    <a:pt x="24" y="54"/>
                    <a:pt x="24" y="49"/>
                    <a:pt x="24" y="44"/>
                  </a:cubicBezTo>
                  <a:close/>
                  <a:moveTo>
                    <a:pt x="24" y="62"/>
                  </a:moveTo>
                  <a:cubicBezTo>
                    <a:pt x="29" y="62"/>
                    <a:pt x="34" y="61"/>
                    <a:pt x="39" y="61"/>
                  </a:cubicBezTo>
                  <a:cubicBezTo>
                    <a:pt x="39" y="67"/>
                    <a:pt x="40" y="73"/>
                    <a:pt x="40" y="79"/>
                  </a:cubicBezTo>
                  <a:cubicBezTo>
                    <a:pt x="35" y="80"/>
                    <a:pt x="30" y="80"/>
                    <a:pt x="25" y="80"/>
                  </a:cubicBezTo>
                  <a:cubicBezTo>
                    <a:pt x="25" y="74"/>
                    <a:pt x="25" y="68"/>
                    <a:pt x="24" y="62"/>
                  </a:cubicBezTo>
                  <a:close/>
                  <a:moveTo>
                    <a:pt x="40" y="83"/>
                  </a:moveTo>
                  <a:cubicBezTo>
                    <a:pt x="40" y="88"/>
                    <a:pt x="40" y="93"/>
                    <a:pt x="40" y="98"/>
                  </a:cubicBezTo>
                  <a:cubicBezTo>
                    <a:pt x="35" y="98"/>
                    <a:pt x="30" y="99"/>
                    <a:pt x="25" y="99"/>
                  </a:cubicBezTo>
                  <a:cubicBezTo>
                    <a:pt x="25" y="94"/>
                    <a:pt x="25" y="88"/>
                    <a:pt x="25" y="83"/>
                  </a:cubicBezTo>
                  <a:cubicBezTo>
                    <a:pt x="30" y="83"/>
                    <a:pt x="35" y="83"/>
                    <a:pt x="40" y="83"/>
                  </a:cubicBezTo>
                  <a:close/>
                  <a:moveTo>
                    <a:pt x="26" y="204"/>
                  </a:moveTo>
                  <a:cubicBezTo>
                    <a:pt x="26" y="197"/>
                    <a:pt x="26" y="191"/>
                    <a:pt x="26" y="184"/>
                  </a:cubicBezTo>
                  <a:cubicBezTo>
                    <a:pt x="31" y="183"/>
                    <a:pt x="36" y="183"/>
                    <a:pt x="41" y="182"/>
                  </a:cubicBezTo>
                  <a:cubicBezTo>
                    <a:pt x="41" y="185"/>
                    <a:pt x="41" y="187"/>
                    <a:pt x="41" y="189"/>
                  </a:cubicBezTo>
                  <a:cubicBezTo>
                    <a:pt x="41" y="194"/>
                    <a:pt x="41" y="198"/>
                    <a:pt x="41" y="203"/>
                  </a:cubicBezTo>
                  <a:cubicBezTo>
                    <a:pt x="36" y="203"/>
                    <a:pt x="31" y="204"/>
                    <a:pt x="26" y="204"/>
                  </a:cubicBezTo>
                  <a:close/>
                  <a:moveTo>
                    <a:pt x="41" y="205"/>
                  </a:moveTo>
                  <a:cubicBezTo>
                    <a:pt x="41" y="210"/>
                    <a:pt x="41" y="214"/>
                    <a:pt x="41" y="219"/>
                  </a:cubicBezTo>
                  <a:cubicBezTo>
                    <a:pt x="36" y="219"/>
                    <a:pt x="31" y="220"/>
                    <a:pt x="26" y="220"/>
                  </a:cubicBezTo>
                  <a:cubicBezTo>
                    <a:pt x="26" y="215"/>
                    <a:pt x="26" y="211"/>
                    <a:pt x="26" y="207"/>
                  </a:cubicBezTo>
                  <a:cubicBezTo>
                    <a:pt x="31" y="206"/>
                    <a:pt x="36" y="206"/>
                    <a:pt x="41" y="205"/>
                  </a:cubicBezTo>
                  <a:close/>
                  <a:moveTo>
                    <a:pt x="26" y="181"/>
                  </a:moveTo>
                  <a:cubicBezTo>
                    <a:pt x="26" y="176"/>
                    <a:pt x="26" y="170"/>
                    <a:pt x="26" y="165"/>
                  </a:cubicBezTo>
                  <a:cubicBezTo>
                    <a:pt x="31" y="165"/>
                    <a:pt x="36" y="165"/>
                    <a:pt x="41" y="165"/>
                  </a:cubicBezTo>
                  <a:cubicBezTo>
                    <a:pt x="41" y="169"/>
                    <a:pt x="41" y="174"/>
                    <a:pt x="41" y="179"/>
                  </a:cubicBezTo>
                  <a:cubicBezTo>
                    <a:pt x="36" y="180"/>
                    <a:pt x="31" y="180"/>
                    <a:pt x="26" y="181"/>
                  </a:cubicBezTo>
                  <a:close/>
                  <a:moveTo>
                    <a:pt x="26" y="163"/>
                  </a:moveTo>
                  <a:cubicBezTo>
                    <a:pt x="26" y="156"/>
                    <a:pt x="26" y="149"/>
                    <a:pt x="26" y="142"/>
                  </a:cubicBezTo>
                  <a:cubicBezTo>
                    <a:pt x="31" y="142"/>
                    <a:pt x="36" y="141"/>
                    <a:pt x="41" y="141"/>
                  </a:cubicBezTo>
                  <a:cubicBezTo>
                    <a:pt x="41" y="148"/>
                    <a:pt x="41" y="154"/>
                    <a:pt x="41" y="161"/>
                  </a:cubicBezTo>
                  <a:cubicBezTo>
                    <a:pt x="36" y="162"/>
                    <a:pt x="31" y="162"/>
                    <a:pt x="26" y="163"/>
                  </a:cubicBezTo>
                  <a:close/>
                  <a:moveTo>
                    <a:pt x="26" y="138"/>
                  </a:moveTo>
                  <a:cubicBezTo>
                    <a:pt x="26" y="137"/>
                    <a:pt x="26" y="135"/>
                    <a:pt x="26" y="133"/>
                  </a:cubicBezTo>
                  <a:cubicBezTo>
                    <a:pt x="26" y="129"/>
                    <a:pt x="26" y="125"/>
                    <a:pt x="26" y="121"/>
                  </a:cubicBezTo>
                  <a:cubicBezTo>
                    <a:pt x="31" y="121"/>
                    <a:pt x="36" y="121"/>
                    <a:pt x="41" y="121"/>
                  </a:cubicBezTo>
                  <a:cubicBezTo>
                    <a:pt x="41" y="123"/>
                    <a:pt x="41" y="125"/>
                    <a:pt x="41" y="126"/>
                  </a:cubicBezTo>
                  <a:cubicBezTo>
                    <a:pt x="41" y="130"/>
                    <a:pt x="41" y="134"/>
                    <a:pt x="41" y="137"/>
                  </a:cubicBezTo>
                  <a:cubicBezTo>
                    <a:pt x="36" y="138"/>
                    <a:pt x="31" y="138"/>
                    <a:pt x="26" y="138"/>
                  </a:cubicBezTo>
                  <a:close/>
                  <a:moveTo>
                    <a:pt x="26" y="119"/>
                  </a:moveTo>
                  <a:cubicBezTo>
                    <a:pt x="26" y="113"/>
                    <a:pt x="26" y="107"/>
                    <a:pt x="25" y="102"/>
                  </a:cubicBezTo>
                  <a:cubicBezTo>
                    <a:pt x="30" y="101"/>
                    <a:pt x="35" y="101"/>
                    <a:pt x="40" y="101"/>
                  </a:cubicBezTo>
                  <a:cubicBezTo>
                    <a:pt x="41" y="107"/>
                    <a:pt x="41" y="112"/>
                    <a:pt x="41" y="118"/>
                  </a:cubicBezTo>
                  <a:cubicBezTo>
                    <a:pt x="36" y="118"/>
                    <a:pt x="31" y="119"/>
                    <a:pt x="26" y="119"/>
                  </a:cubicBezTo>
                  <a:close/>
                  <a:moveTo>
                    <a:pt x="25" y="240"/>
                  </a:moveTo>
                  <a:cubicBezTo>
                    <a:pt x="25" y="234"/>
                    <a:pt x="26" y="228"/>
                    <a:pt x="26" y="222"/>
                  </a:cubicBezTo>
                  <a:cubicBezTo>
                    <a:pt x="31" y="222"/>
                    <a:pt x="36" y="222"/>
                    <a:pt x="41" y="222"/>
                  </a:cubicBezTo>
                  <a:cubicBezTo>
                    <a:pt x="41" y="228"/>
                    <a:pt x="41" y="233"/>
                    <a:pt x="41" y="239"/>
                  </a:cubicBezTo>
                  <a:cubicBezTo>
                    <a:pt x="36" y="239"/>
                    <a:pt x="31" y="239"/>
                    <a:pt x="25" y="240"/>
                  </a:cubicBezTo>
                  <a:close/>
                  <a:moveTo>
                    <a:pt x="40" y="18"/>
                  </a:moveTo>
                  <a:cubicBezTo>
                    <a:pt x="46" y="18"/>
                    <a:pt x="53" y="18"/>
                    <a:pt x="59" y="17"/>
                  </a:cubicBezTo>
                  <a:cubicBezTo>
                    <a:pt x="59" y="24"/>
                    <a:pt x="60" y="30"/>
                    <a:pt x="60" y="36"/>
                  </a:cubicBezTo>
                  <a:cubicBezTo>
                    <a:pt x="54" y="37"/>
                    <a:pt x="48" y="38"/>
                    <a:pt x="41" y="39"/>
                  </a:cubicBezTo>
                  <a:cubicBezTo>
                    <a:pt x="41" y="32"/>
                    <a:pt x="41" y="25"/>
                    <a:pt x="40" y="18"/>
                  </a:cubicBezTo>
                  <a:close/>
                  <a:moveTo>
                    <a:pt x="42" y="42"/>
                  </a:moveTo>
                  <a:cubicBezTo>
                    <a:pt x="48" y="42"/>
                    <a:pt x="54" y="41"/>
                    <a:pt x="60" y="40"/>
                  </a:cubicBezTo>
                  <a:cubicBezTo>
                    <a:pt x="60" y="45"/>
                    <a:pt x="60" y="50"/>
                    <a:pt x="60" y="55"/>
                  </a:cubicBezTo>
                  <a:cubicBezTo>
                    <a:pt x="54" y="55"/>
                    <a:pt x="48" y="56"/>
                    <a:pt x="43" y="57"/>
                  </a:cubicBezTo>
                  <a:cubicBezTo>
                    <a:pt x="42" y="52"/>
                    <a:pt x="42" y="47"/>
                    <a:pt x="42" y="42"/>
                  </a:cubicBezTo>
                  <a:close/>
                  <a:moveTo>
                    <a:pt x="43" y="61"/>
                  </a:moveTo>
                  <a:cubicBezTo>
                    <a:pt x="49" y="60"/>
                    <a:pt x="54" y="60"/>
                    <a:pt x="60" y="59"/>
                  </a:cubicBezTo>
                  <a:cubicBezTo>
                    <a:pt x="60" y="65"/>
                    <a:pt x="60" y="72"/>
                    <a:pt x="61" y="78"/>
                  </a:cubicBezTo>
                  <a:cubicBezTo>
                    <a:pt x="55" y="78"/>
                    <a:pt x="49" y="79"/>
                    <a:pt x="44" y="79"/>
                  </a:cubicBezTo>
                  <a:cubicBezTo>
                    <a:pt x="43" y="73"/>
                    <a:pt x="43" y="67"/>
                    <a:pt x="43" y="61"/>
                  </a:cubicBezTo>
                  <a:close/>
                  <a:moveTo>
                    <a:pt x="44" y="83"/>
                  </a:moveTo>
                  <a:cubicBezTo>
                    <a:pt x="49" y="83"/>
                    <a:pt x="55" y="83"/>
                    <a:pt x="61" y="82"/>
                  </a:cubicBezTo>
                  <a:cubicBezTo>
                    <a:pt x="61" y="87"/>
                    <a:pt x="61" y="91"/>
                    <a:pt x="61" y="96"/>
                  </a:cubicBezTo>
                  <a:cubicBezTo>
                    <a:pt x="55" y="96"/>
                    <a:pt x="50" y="97"/>
                    <a:pt x="44" y="97"/>
                  </a:cubicBezTo>
                  <a:cubicBezTo>
                    <a:pt x="44" y="92"/>
                    <a:pt x="44" y="88"/>
                    <a:pt x="44" y="83"/>
                  </a:cubicBezTo>
                  <a:close/>
                  <a:moveTo>
                    <a:pt x="59" y="239"/>
                  </a:moveTo>
                  <a:cubicBezTo>
                    <a:pt x="54" y="239"/>
                    <a:pt x="49" y="239"/>
                    <a:pt x="44" y="239"/>
                  </a:cubicBezTo>
                  <a:cubicBezTo>
                    <a:pt x="44" y="233"/>
                    <a:pt x="44" y="228"/>
                    <a:pt x="45" y="222"/>
                  </a:cubicBezTo>
                  <a:cubicBezTo>
                    <a:pt x="49" y="222"/>
                    <a:pt x="54" y="222"/>
                    <a:pt x="59" y="221"/>
                  </a:cubicBezTo>
                  <a:cubicBezTo>
                    <a:pt x="59" y="227"/>
                    <a:pt x="59" y="233"/>
                    <a:pt x="59" y="239"/>
                  </a:cubicBezTo>
                  <a:close/>
                  <a:moveTo>
                    <a:pt x="59" y="218"/>
                  </a:moveTo>
                  <a:cubicBezTo>
                    <a:pt x="54" y="218"/>
                    <a:pt x="50" y="218"/>
                    <a:pt x="45" y="219"/>
                  </a:cubicBezTo>
                  <a:cubicBezTo>
                    <a:pt x="45" y="214"/>
                    <a:pt x="45" y="209"/>
                    <a:pt x="45" y="205"/>
                  </a:cubicBezTo>
                  <a:cubicBezTo>
                    <a:pt x="50" y="204"/>
                    <a:pt x="55" y="204"/>
                    <a:pt x="60" y="204"/>
                  </a:cubicBezTo>
                  <a:cubicBezTo>
                    <a:pt x="60" y="208"/>
                    <a:pt x="59" y="213"/>
                    <a:pt x="59" y="218"/>
                  </a:cubicBezTo>
                  <a:close/>
                  <a:moveTo>
                    <a:pt x="60" y="201"/>
                  </a:moveTo>
                  <a:cubicBezTo>
                    <a:pt x="55" y="201"/>
                    <a:pt x="51" y="201"/>
                    <a:pt x="47" y="202"/>
                  </a:cubicBezTo>
                  <a:cubicBezTo>
                    <a:pt x="46" y="202"/>
                    <a:pt x="46" y="202"/>
                    <a:pt x="45" y="202"/>
                  </a:cubicBezTo>
                  <a:cubicBezTo>
                    <a:pt x="45" y="195"/>
                    <a:pt x="45" y="189"/>
                    <a:pt x="45" y="182"/>
                  </a:cubicBezTo>
                  <a:cubicBezTo>
                    <a:pt x="50" y="181"/>
                    <a:pt x="55" y="181"/>
                    <a:pt x="60" y="180"/>
                  </a:cubicBezTo>
                  <a:cubicBezTo>
                    <a:pt x="60" y="187"/>
                    <a:pt x="60" y="194"/>
                    <a:pt x="60" y="201"/>
                  </a:cubicBezTo>
                  <a:close/>
                  <a:moveTo>
                    <a:pt x="60" y="177"/>
                  </a:moveTo>
                  <a:cubicBezTo>
                    <a:pt x="55" y="177"/>
                    <a:pt x="50" y="178"/>
                    <a:pt x="45" y="179"/>
                  </a:cubicBezTo>
                  <a:cubicBezTo>
                    <a:pt x="45" y="174"/>
                    <a:pt x="45" y="169"/>
                    <a:pt x="45" y="164"/>
                  </a:cubicBezTo>
                  <a:cubicBezTo>
                    <a:pt x="50" y="164"/>
                    <a:pt x="56" y="164"/>
                    <a:pt x="61" y="164"/>
                  </a:cubicBezTo>
                  <a:cubicBezTo>
                    <a:pt x="60" y="168"/>
                    <a:pt x="60" y="172"/>
                    <a:pt x="60" y="177"/>
                  </a:cubicBezTo>
                  <a:close/>
                  <a:moveTo>
                    <a:pt x="61" y="160"/>
                  </a:moveTo>
                  <a:cubicBezTo>
                    <a:pt x="56" y="160"/>
                    <a:pt x="51" y="161"/>
                    <a:pt x="45" y="161"/>
                  </a:cubicBezTo>
                  <a:cubicBezTo>
                    <a:pt x="45" y="154"/>
                    <a:pt x="45" y="147"/>
                    <a:pt x="45" y="140"/>
                  </a:cubicBezTo>
                  <a:cubicBezTo>
                    <a:pt x="47" y="140"/>
                    <a:pt x="48" y="140"/>
                    <a:pt x="49" y="140"/>
                  </a:cubicBezTo>
                  <a:cubicBezTo>
                    <a:pt x="53" y="140"/>
                    <a:pt x="57" y="140"/>
                    <a:pt x="61" y="139"/>
                  </a:cubicBezTo>
                  <a:cubicBezTo>
                    <a:pt x="61" y="146"/>
                    <a:pt x="61" y="153"/>
                    <a:pt x="61" y="160"/>
                  </a:cubicBezTo>
                  <a:close/>
                  <a:moveTo>
                    <a:pt x="61" y="136"/>
                  </a:moveTo>
                  <a:cubicBezTo>
                    <a:pt x="56" y="136"/>
                    <a:pt x="51" y="137"/>
                    <a:pt x="45" y="137"/>
                  </a:cubicBezTo>
                  <a:cubicBezTo>
                    <a:pt x="45" y="132"/>
                    <a:pt x="45" y="126"/>
                    <a:pt x="45" y="121"/>
                  </a:cubicBezTo>
                  <a:cubicBezTo>
                    <a:pt x="50" y="121"/>
                    <a:pt x="56" y="121"/>
                    <a:pt x="61" y="120"/>
                  </a:cubicBezTo>
                  <a:cubicBezTo>
                    <a:pt x="61" y="123"/>
                    <a:pt x="61" y="126"/>
                    <a:pt x="61" y="129"/>
                  </a:cubicBezTo>
                  <a:cubicBezTo>
                    <a:pt x="61" y="131"/>
                    <a:pt x="61" y="134"/>
                    <a:pt x="61" y="136"/>
                  </a:cubicBezTo>
                  <a:close/>
                  <a:moveTo>
                    <a:pt x="87" y="215"/>
                  </a:moveTo>
                  <a:cubicBezTo>
                    <a:pt x="80" y="216"/>
                    <a:pt x="72" y="216"/>
                    <a:pt x="64" y="217"/>
                  </a:cubicBezTo>
                  <a:cubicBezTo>
                    <a:pt x="64" y="213"/>
                    <a:pt x="65" y="208"/>
                    <a:pt x="65" y="203"/>
                  </a:cubicBezTo>
                  <a:cubicBezTo>
                    <a:pt x="72" y="203"/>
                    <a:pt x="80" y="202"/>
                    <a:pt x="87" y="201"/>
                  </a:cubicBezTo>
                  <a:cubicBezTo>
                    <a:pt x="87" y="205"/>
                    <a:pt x="87" y="210"/>
                    <a:pt x="87" y="215"/>
                  </a:cubicBezTo>
                  <a:close/>
                  <a:moveTo>
                    <a:pt x="87" y="198"/>
                  </a:moveTo>
                  <a:cubicBezTo>
                    <a:pt x="80" y="198"/>
                    <a:pt x="72" y="199"/>
                    <a:pt x="65" y="200"/>
                  </a:cubicBezTo>
                  <a:cubicBezTo>
                    <a:pt x="65" y="193"/>
                    <a:pt x="65" y="187"/>
                    <a:pt x="65" y="180"/>
                  </a:cubicBezTo>
                  <a:cubicBezTo>
                    <a:pt x="72" y="179"/>
                    <a:pt x="79" y="178"/>
                    <a:pt x="86" y="177"/>
                  </a:cubicBezTo>
                  <a:cubicBezTo>
                    <a:pt x="86" y="184"/>
                    <a:pt x="87" y="191"/>
                    <a:pt x="87" y="198"/>
                  </a:cubicBezTo>
                  <a:close/>
                  <a:moveTo>
                    <a:pt x="86" y="174"/>
                  </a:moveTo>
                  <a:cubicBezTo>
                    <a:pt x="79" y="175"/>
                    <a:pt x="72" y="175"/>
                    <a:pt x="66" y="176"/>
                  </a:cubicBezTo>
                  <a:cubicBezTo>
                    <a:pt x="66" y="172"/>
                    <a:pt x="66" y="167"/>
                    <a:pt x="66" y="163"/>
                  </a:cubicBezTo>
                  <a:cubicBezTo>
                    <a:pt x="72" y="163"/>
                    <a:pt x="79" y="162"/>
                    <a:pt x="86" y="161"/>
                  </a:cubicBezTo>
                  <a:cubicBezTo>
                    <a:pt x="86" y="165"/>
                    <a:pt x="86" y="170"/>
                    <a:pt x="86" y="174"/>
                  </a:cubicBezTo>
                  <a:close/>
                  <a:moveTo>
                    <a:pt x="85" y="136"/>
                  </a:moveTo>
                  <a:cubicBezTo>
                    <a:pt x="85" y="143"/>
                    <a:pt x="86" y="151"/>
                    <a:pt x="86" y="158"/>
                  </a:cubicBezTo>
                  <a:cubicBezTo>
                    <a:pt x="79" y="158"/>
                    <a:pt x="72" y="159"/>
                    <a:pt x="66" y="159"/>
                  </a:cubicBezTo>
                  <a:cubicBezTo>
                    <a:pt x="66" y="152"/>
                    <a:pt x="66" y="146"/>
                    <a:pt x="66" y="139"/>
                  </a:cubicBezTo>
                  <a:cubicBezTo>
                    <a:pt x="72" y="138"/>
                    <a:pt x="79" y="137"/>
                    <a:pt x="85" y="136"/>
                  </a:cubicBezTo>
                  <a:close/>
                  <a:moveTo>
                    <a:pt x="85" y="134"/>
                  </a:moveTo>
                  <a:cubicBezTo>
                    <a:pt x="79" y="134"/>
                    <a:pt x="72" y="135"/>
                    <a:pt x="66" y="135"/>
                  </a:cubicBezTo>
                  <a:cubicBezTo>
                    <a:pt x="66" y="130"/>
                    <a:pt x="66" y="125"/>
                    <a:pt x="65" y="120"/>
                  </a:cubicBezTo>
                  <a:cubicBezTo>
                    <a:pt x="72" y="120"/>
                    <a:pt x="78" y="119"/>
                    <a:pt x="84" y="118"/>
                  </a:cubicBezTo>
                  <a:cubicBezTo>
                    <a:pt x="85" y="123"/>
                    <a:pt x="85" y="129"/>
                    <a:pt x="85" y="134"/>
                  </a:cubicBezTo>
                  <a:close/>
                  <a:moveTo>
                    <a:pt x="84" y="115"/>
                  </a:moveTo>
                  <a:cubicBezTo>
                    <a:pt x="78" y="116"/>
                    <a:pt x="72" y="116"/>
                    <a:pt x="65" y="117"/>
                  </a:cubicBezTo>
                  <a:cubicBezTo>
                    <a:pt x="65" y="111"/>
                    <a:pt x="65" y="105"/>
                    <a:pt x="65" y="99"/>
                  </a:cubicBezTo>
                  <a:cubicBezTo>
                    <a:pt x="71" y="98"/>
                    <a:pt x="77" y="98"/>
                    <a:pt x="83" y="97"/>
                  </a:cubicBezTo>
                  <a:cubicBezTo>
                    <a:pt x="83" y="97"/>
                    <a:pt x="83" y="97"/>
                    <a:pt x="83" y="97"/>
                  </a:cubicBezTo>
                  <a:cubicBezTo>
                    <a:pt x="84" y="103"/>
                    <a:pt x="84" y="109"/>
                    <a:pt x="84" y="115"/>
                  </a:cubicBezTo>
                  <a:close/>
                  <a:moveTo>
                    <a:pt x="83" y="95"/>
                  </a:moveTo>
                  <a:cubicBezTo>
                    <a:pt x="83" y="95"/>
                    <a:pt x="83" y="94"/>
                    <a:pt x="83" y="95"/>
                  </a:cubicBezTo>
                  <a:cubicBezTo>
                    <a:pt x="77" y="95"/>
                    <a:pt x="71" y="95"/>
                    <a:pt x="65" y="95"/>
                  </a:cubicBezTo>
                  <a:cubicBezTo>
                    <a:pt x="65" y="91"/>
                    <a:pt x="65" y="86"/>
                    <a:pt x="64" y="82"/>
                  </a:cubicBezTo>
                  <a:cubicBezTo>
                    <a:pt x="71" y="81"/>
                    <a:pt x="77" y="80"/>
                    <a:pt x="83" y="79"/>
                  </a:cubicBezTo>
                  <a:cubicBezTo>
                    <a:pt x="83" y="84"/>
                    <a:pt x="83" y="89"/>
                    <a:pt x="83" y="95"/>
                  </a:cubicBezTo>
                  <a:close/>
                  <a:moveTo>
                    <a:pt x="83" y="76"/>
                  </a:moveTo>
                  <a:cubicBezTo>
                    <a:pt x="76" y="76"/>
                    <a:pt x="70" y="77"/>
                    <a:pt x="64" y="77"/>
                  </a:cubicBezTo>
                  <a:cubicBezTo>
                    <a:pt x="64" y="71"/>
                    <a:pt x="64" y="65"/>
                    <a:pt x="63" y="59"/>
                  </a:cubicBezTo>
                  <a:cubicBezTo>
                    <a:pt x="70" y="58"/>
                    <a:pt x="76" y="58"/>
                    <a:pt x="82" y="57"/>
                  </a:cubicBezTo>
                  <a:cubicBezTo>
                    <a:pt x="82" y="63"/>
                    <a:pt x="82" y="70"/>
                    <a:pt x="83" y="76"/>
                  </a:cubicBezTo>
                  <a:close/>
                  <a:moveTo>
                    <a:pt x="79" y="35"/>
                  </a:moveTo>
                  <a:cubicBezTo>
                    <a:pt x="73" y="35"/>
                    <a:pt x="68" y="36"/>
                    <a:pt x="62" y="36"/>
                  </a:cubicBezTo>
                  <a:cubicBezTo>
                    <a:pt x="62" y="30"/>
                    <a:pt x="62" y="24"/>
                    <a:pt x="61" y="17"/>
                  </a:cubicBezTo>
                  <a:cubicBezTo>
                    <a:pt x="68" y="17"/>
                    <a:pt x="74" y="17"/>
                    <a:pt x="80" y="17"/>
                  </a:cubicBezTo>
                  <a:cubicBezTo>
                    <a:pt x="81" y="29"/>
                    <a:pt x="81" y="41"/>
                    <a:pt x="82" y="53"/>
                  </a:cubicBezTo>
                  <a:cubicBezTo>
                    <a:pt x="76" y="54"/>
                    <a:pt x="69" y="54"/>
                    <a:pt x="63" y="54"/>
                  </a:cubicBezTo>
                  <a:cubicBezTo>
                    <a:pt x="63" y="50"/>
                    <a:pt x="63" y="45"/>
                    <a:pt x="63" y="40"/>
                  </a:cubicBezTo>
                  <a:cubicBezTo>
                    <a:pt x="68" y="39"/>
                    <a:pt x="74" y="38"/>
                    <a:pt x="79" y="37"/>
                  </a:cubicBezTo>
                  <a:cubicBezTo>
                    <a:pt x="81" y="37"/>
                    <a:pt x="80" y="35"/>
                    <a:pt x="79" y="35"/>
                  </a:cubicBezTo>
                  <a:close/>
                  <a:moveTo>
                    <a:pt x="63" y="239"/>
                  </a:moveTo>
                  <a:cubicBezTo>
                    <a:pt x="63" y="233"/>
                    <a:pt x="64" y="227"/>
                    <a:pt x="64" y="221"/>
                  </a:cubicBezTo>
                  <a:cubicBezTo>
                    <a:pt x="72" y="220"/>
                    <a:pt x="80" y="219"/>
                    <a:pt x="87" y="218"/>
                  </a:cubicBezTo>
                  <a:cubicBezTo>
                    <a:pt x="87" y="225"/>
                    <a:pt x="87" y="232"/>
                    <a:pt x="88" y="239"/>
                  </a:cubicBezTo>
                  <a:cubicBezTo>
                    <a:pt x="79" y="239"/>
                    <a:pt x="71" y="238"/>
                    <a:pt x="63"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8" name="îṡ1ïḓê"/>
            <p:cNvSpPr/>
            <p:nvPr/>
          </p:nvSpPr>
          <p:spPr bwMode="auto">
            <a:xfrm>
              <a:off x="3898898" y="5692695"/>
              <a:ext cx="17463" cy="103187"/>
            </a:xfrm>
            <a:custGeom>
              <a:avLst/>
              <a:gdLst>
                <a:gd name="T0" fmla="*/ 3 w 4"/>
                <a:gd name="T1" fmla="*/ 1 h 24"/>
                <a:gd name="T2" fmla="*/ 2 w 4"/>
                <a:gd name="T3" fmla="*/ 23 h 24"/>
                <a:gd name="T4" fmla="*/ 4 w 4"/>
                <a:gd name="T5" fmla="*/ 22 h 24"/>
                <a:gd name="T6" fmla="*/ 4 w 4"/>
                <a:gd name="T7" fmla="*/ 1 h 24"/>
                <a:gd name="T8" fmla="*/ 3 w 4"/>
                <a:gd name="T9" fmla="*/ 1 h 24"/>
              </a:gdLst>
              <a:ahLst/>
              <a:cxnLst>
                <a:cxn ang="0">
                  <a:pos x="T0" y="T1"/>
                </a:cxn>
                <a:cxn ang="0">
                  <a:pos x="T2" y="T3"/>
                </a:cxn>
                <a:cxn ang="0">
                  <a:pos x="T4" y="T5"/>
                </a:cxn>
                <a:cxn ang="0">
                  <a:pos x="T6" y="T7"/>
                </a:cxn>
                <a:cxn ang="0">
                  <a:pos x="T8" y="T9"/>
                </a:cxn>
              </a:cxnLst>
              <a:rect l="0" t="0" r="r" b="b"/>
              <a:pathLst>
                <a:path w="4" h="24">
                  <a:moveTo>
                    <a:pt x="3" y="1"/>
                  </a:moveTo>
                  <a:cubicBezTo>
                    <a:pt x="1" y="8"/>
                    <a:pt x="0" y="16"/>
                    <a:pt x="2" y="23"/>
                  </a:cubicBezTo>
                  <a:cubicBezTo>
                    <a:pt x="3" y="24"/>
                    <a:pt x="4" y="23"/>
                    <a:pt x="4" y="22"/>
                  </a:cubicBezTo>
                  <a:cubicBezTo>
                    <a:pt x="3" y="15"/>
                    <a:pt x="2" y="8"/>
                    <a:pt x="4" y="1"/>
                  </a:cubicBezTo>
                  <a:cubicBezTo>
                    <a:pt x="4"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9" name="iṡľïḍê"/>
            <p:cNvSpPr/>
            <p:nvPr/>
          </p:nvSpPr>
          <p:spPr bwMode="auto">
            <a:xfrm>
              <a:off x="4014786" y="5687933"/>
              <a:ext cx="38100" cy="1227121"/>
            </a:xfrm>
            <a:custGeom>
              <a:avLst/>
              <a:gdLst>
                <a:gd name="T0" fmla="*/ 3 w 9"/>
                <a:gd name="T1" fmla="*/ 1 h 284"/>
                <a:gd name="T2" fmla="*/ 6 w 9"/>
                <a:gd name="T3" fmla="*/ 282 h 284"/>
                <a:gd name="T4" fmla="*/ 9 w 9"/>
                <a:gd name="T5" fmla="*/ 282 h 284"/>
                <a:gd name="T6" fmla="*/ 5 w 9"/>
                <a:gd name="T7" fmla="*/ 1 h 284"/>
                <a:gd name="T8" fmla="*/ 3 w 9"/>
                <a:gd name="T9" fmla="*/ 1 h 284"/>
              </a:gdLst>
              <a:ahLst/>
              <a:cxnLst>
                <a:cxn ang="0">
                  <a:pos x="T0" y="T1"/>
                </a:cxn>
                <a:cxn ang="0">
                  <a:pos x="T2" y="T3"/>
                </a:cxn>
                <a:cxn ang="0">
                  <a:pos x="T4" y="T5"/>
                </a:cxn>
                <a:cxn ang="0">
                  <a:pos x="T6" y="T7"/>
                </a:cxn>
                <a:cxn ang="0">
                  <a:pos x="T8" y="T9"/>
                </a:cxn>
              </a:cxnLst>
              <a:rect l="0" t="0" r="r" b="b"/>
              <a:pathLst>
                <a:path w="9" h="284">
                  <a:moveTo>
                    <a:pt x="3" y="1"/>
                  </a:moveTo>
                  <a:cubicBezTo>
                    <a:pt x="0" y="94"/>
                    <a:pt x="3" y="188"/>
                    <a:pt x="6" y="282"/>
                  </a:cubicBezTo>
                  <a:cubicBezTo>
                    <a:pt x="6" y="284"/>
                    <a:pt x="9" y="284"/>
                    <a:pt x="9" y="282"/>
                  </a:cubicBezTo>
                  <a:cubicBezTo>
                    <a:pt x="7" y="188"/>
                    <a:pt x="7" y="94"/>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0" name="îṧ1íḋè"/>
            <p:cNvSpPr/>
            <p:nvPr/>
          </p:nvSpPr>
          <p:spPr bwMode="auto">
            <a:xfrm>
              <a:off x="4095748" y="5692695"/>
              <a:ext cx="25400" cy="1222359"/>
            </a:xfrm>
            <a:custGeom>
              <a:avLst/>
              <a:gdLst>
                <a:gd name="T0" fmla="*/ 5 w 6"/>
                <a:gd name="T1" fmla="*/ 1 h 283"/>
                <a:gd name="T2" fmla="*/ 0 w 6"/>
                <a:gd name="T3" fmla="*/ 281 h 283"/>
                <a:gd name="T4" fmla="*/ 3 w 6"/>
                <a:gd name="T5" fmla="*/ 281 h 283"/>
                <a:gd name="T6" fmla="*/ 6 w 6"/>
                <a:gd name="T7" fmla="*/ 1 h 283"/>
                <a:gd name="T8" fmla="*/ 5 w 6"/>
                <a:gd name="T9" fmla="*/ 1 h 283"/>
              </a:gdLst>
              <a:ahLst/>
              <a:cxnLst>
                <a:cxn ang="0">
                  <a:pos x="T0" y="T1"/>
                </a:cxn>
                <a:cxn ang="0">
                  <a:pos x="T2" y="T3"/>
                </a:cxn>
                <a:cxn ang="0">
                  <a:pos x="T4" y="T5"/>
                </a:cxn>
                <a:cxn ang="0">
                  <a:pos x="T6" y="T7"/>
                </a:cxn>
                <a:cxn ang="0">
                  <a:pos x="T8" y="T9"/>
                </a:cxn>
              </a:cxnLst>
              <a:rect l="0" t="0" r="r" b="b"/>
              <a:pathLst>
                <a:path w="6" h="283">
                  <a:moveTo>
                    <a:pt x="5" y="1"/>
                  </a:moveTo>
                  <a:cubicBezTo>
                    <a:pt x="0" y="94"/>
                    <a:pt x="0" y="188"/>
                    <a:pt x="0" y="281"/>
                  </a:cubicBezTo>
                  <a:cubicBezTo>
                    <a:pt x="0" y="283"/>
                    <a:pt x="3" y="283"/>
                    <a:pt x="3" y="281"/>
                  </a:cubicBezTo>
                  <a:cubicBezTo>
                    <a:pt x="4" y="188"/>
                    <a:pt x="6" y="94"/>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1" name="iṥliḑê"/>
            <p:cNvSpPr/>
            <p:nvPr/>
          </p:nvSpPr>
          <p:spPr bwMode="auto">
            <a:xfrm>
              <a:off x="4156073" y="5697458"/>
              <a:ext cx="93663" cy="1212833"/>
            </a:xfrm>
            <a:custGeom>
              <a:avLst/>
              <a:gdLst>
                <a:gd name="T0" fmla="*/ 9 w 22"/>
                <a:gd name="T1" fmla="*/ 1 h 281"/>
                <a:gd name="T2" fmla="*/ 2 w 22"/>
                <a:gd name="T3" fmla="*/ 279 h 281"/>
                <a:gd name="T4" fmla="*/ 4 w 22"/>
                <a:gd name="T5" fmla="*/ 279 h 281"/>
                <a:gd name="T6" fmla="*/ 11 w 22"/>
                <a:gd name="T7" fmla="*/ 1 h 281"/>
                <a:gd name="T8" fmla="*/ 9 w 22"/>
                <a:gd name="T9" fmla="*/ 1 h 281"/>
              </a:gdLst>
              <a:ahLst/>
              <a:cxnLst>
                <a:cxn ang="0">
                  <a:pos x="T0" y="T1"/>
                </a:cxn>
                <a:cxn ang="0">
                  <a:pos x="T2" y="T3"/>
                </a:cxn>
                <a:cxn ang="0">
                  <a:pos x="T4" y="T5"/>
                </a:cxn>
                <a:cxn ang="0">
                  <a:pos x="T6" y="T7"/>
                </a:cxn>
                <a:cxn ang="0">
                  <a:pos x="T8" y="T9"/>
                </a:cxn>
              </a:cxnLst>
              <a:rect l="0" t="0" r="r" b="b"/>
              <a:pathLst>
                <a:path w="22" h="281">
                  <a:moveTo>
                    <a:pt x="9" y="1"/>
                  </a:moveTo>
                  <a:cubicBezTo>
                    <a:pt x="18" y="94"/>
                    <a:pt x="0" y="186"/>
                    <a:pt x="2" y="279"/>
                  </a:cubicBezTo>
                  <a:cubicBezTo>
                    <a:pt x="2" y="281"/>
                    <a:pt x="4" y="281"/>
                    <a:pt x="4" y="279"/>
                  </a:cubicBezTo>
                  <a:cubicBezTo>
                    <a:pt x="5" y="187"/>
                    <a:pt x="22" y="93"/>
                    <a:pt x="11" y="1"/>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2" name="îṧḻïḑè"/>
            <p:cNvSpPr/>
            <p:nvPr/>
          </p:nvSpPr>
          <p:spPr bwMode="auto">
            <a:xfrm>
              <a:off x="4259261" y="5722858"/>
              <a:ext cx="55563" cy="1192197"/>
            </a:xfrm>
            <a:custGeom>
              <a:avLst/>
              <a:gdLst>
                <a:gd name="T0" fmla="*/ 6 w 13"/>
                <a:gd name="T1" fmla="*/ 1 h 276"/>
                <a:gd name="T2" fmla="*/ 6 w 13"/>
                <a:gd name="T3" fmla="*/ 137 h 276"/>
                <a:gd name="T4" fmla="*/ 0 w 13"/>
                <a:gd name="T5" fmla="*/ 274 h 276"/>
                <a:gd name="T6" fmla="*/ 3 w 13"/>
                <a:gd name="T7" fmla="*/ 274 h 276"/>
                <a:gd name="T8" fmla="*/ 7 w 13"/>
                <a:gd name="T9" fmla="*/ 1 h 276"/>
                <a:gd name="T10" fmla="*/ 6 w 13"/>
                <a:gd name="T11" fmla="*/ 1 h 276"/>
              </a:gdLst>
              <a:ahLst/>
              <a:cxnLst>
                <a:cxn ang="0">
                  <a:pos x="T0" y="T1"/>
                </a:cxn>
                <a:cxn ang="0">
                  <a:pos x="T2" y="T3"/>
                </a:cxn>
                <a:cxn ang="0">
                  <a:pos x="T4" y="T5"/>
                </a:cxn>
                <a:cxn ang="0">
                  <a:pos x="T6" y="T7"/>
                </a:cxn>
                <a:cxn ang="0">
                  <a:pos x="T8" y="T9"/>
                </a:cxn>
                <a:cxn ang="0">
                  <a:pos x="T10" y="T11"/>
                </a:cxn>
              </a:cxnLst>
              <a:rect l="0" t="0" r="r" b="b"/>
              <a:pathLst>
                <a:path w="13" h="276">
                  <a:moveTo>
                    <a:pt x="6" y="1"/>
                  </a:moveTo>
                  <a:cubicBezTo>
                    <a:pt x="7" y="46"/>
                    <a:pt x="7" y="92"/>
                    <a:pt x="6" y="137"/>
                  </a:cubicBezTo>
                  <a:cubicBezTo>
                    <a:pt x="5" y="183"/>
                    <a:pt x="1" y="228"/>
                    <a:pt x="0" y="274"/>
                  </a:cubicBezTo>
                  <a:cubicBezTo>
                    <a:pt x="0" y="276"/>
                    <a:pt x="3" y="276"/>
                    <a:pt x="3" y="274"/>
                  </a:cubicBezTo>
                  <a:cubicBezTo>
                    <a:pt x="13" y="184"/>
                    <a:pt x="10" y="91"/>
                    <a:pt x="7" y="1"/>
                  </a:cubicBezTo>
                  <a:cubicBezTo>
                    <a:pt x="7" y="0"/>
                    <a:pt x="6"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3" name="ïṧḷiďê"/>
            <p:cNvSpPr/>
            <p:nvPr/>
          </p:nvSpPr>
          <p:spPr bwMode="auto">
            <a:xfrm>
              <a:off x="4365623" y="5710158"/>
              <a:ext cx="39688" cy="1212833"/>
            </a:xfrm>
            <a:custGeom>
              <a:avLst/>
              <a:gdLst>
                <a:gd name="T0" fmla="*/ 3 w 9"/>
                <a:gd name="T1" fmla="*/ 1 h 281"/>
                <a:gd name="T2" fmla="*/ 2 w 9"/>
                <a:gd name="T3" fmla="*/ 280 h 281"/>
                <a:gd name="T4" fmla="*/ 4 w 9"/>
                <a:gd name="T5" fmla="*/ 280 h 281"/>
                <a:gd name="T6" fmla="*/ 4 w 9"/>
                <a:gd name="T7" fmla="*/ 1 h 281"/>
                <a:gd name="T8" fmla="*/ 3 w 9"/>
                <a:gd name="T9" fmla="*/ 1 h 281"/>
              </a:gdLst>
              <a:ahLst/>
              <a:cxnLst>
                <a:cxn ang="0">
                  <a:pos x="T0" y="T1"/>
                </a:cxn>
                <a:cxn ang="0">
                  <a:pos x="T2" y="T3"/>
                </a:cxn>
                <a:cxn ang="0">
                  <a:pos x="T4" y="T5"/>
                </a:cxn>
                <a:cxn ang="0">
                  <a:pos x="T6" y="T7"/>
                </a:cxn>
                <a:cxn ang="0">
                  <a:pos x="T8" y="T9"/>
                </a:cxn>
              </a:cxnLst>
              <a:rect l="0" t="0" r="r" b="b"/>
              <a:pathLst>
                <a:path w="9" h="281">
                  <a:moveTo>
                    <a:pt x="3" y="1"/>
                  </a:moveTo>
                  <a:cubicBezTo>
                    <a:pt x="2" y="94"/>
                    <a:pt x="0" y="187"/>
                    <a:pt x="2" y="280"/>
                  </a:cubicBezTo>
                  <a:cubicBezTo>
                    <a:pt x="2" y="281"/>
                    <a:pt x="4" y="281"/>
                    <a:pt x="4" y="280"/>
                  </a:cubicBezTo>
                  <a:cubicBezTo>
                    <a:pt x="9" y="187"/>
                    <a:pt x="8" y="93"/>
                    <a:pt x="4" y="1"/>
                  </a:cubicBezTo>
                  <a:cubicBezTo>
                    <a:pt x="4"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4" name="iśļïḍè"/>
            <p:cNvSpPr/>
            <p:nvPr/>
          </p:nvSpPr>
          <p:spPr bwMode="auto">
            <a:xfrm>
              <a:off x="4435473" y="5718095"/>
              <a:ext cx="38100" cy="1169972"/>
            </a:xfrm>
            <a:custGeom>
              <a:avLst/>
              <a:gdLst>
                <a:gd name="T0" fmla="*/ 7 w 9"/>
                <a:gd name="T1" fmla="*/ 0 h 271"/>
                <a:gd name="T2" fmla="*/ 3 w 9"/>
                <a:gd name="T3" fmla="*/ 270 h 271"/>
                <a:gd name="T4" fmla="*/ 6 w 9"/>
                <a:gd name="T5" fmla="*/ 270 h 271"/>
                <a:gd name="T6" fmla="*/ 9 w 9"/>
                <a:gd name="T7" fmla="*/ 0 h 271"/>
                <a:gd name="T8" fmla="*/ 7 w 9"/>
                <a:gd name="T9" fmla="*/ 0 h 271"/>
              </a:gdLst>
              <a:ahLst/>
              <a:cxnLst>
                <a:cxn ang="0">
                  <a:pos x="T0" y="T1"/>
                </a:cxn>
                <a:cxn ang="0">
                  <a:pos x="T2" y="T3"/>
                </a:cxn>
                <a:cxn ang="0">
                  <a:pos x="T4" y="T5"/>
                </a:cxn>
                <a:cxn ang="0">
                  <a:pos x="T6" y="T7"/>
                </a:cxn>
                <a:cxn ang="0">
                  <a:pos x="T8" y="T9"/>
                </a:cxn>
              </a:cxnLst>
              <a:rect l="0" t="0" r="r" b="b"/>
              <a:pathLst>
                <a:path w="9" h="271">
                  <a:moveTo>
                    <a:pt x="7" y="0"/>
                  </a:moveTo>
                  <a:cubicBezTo>
                    <a:pt x="3" y="90"/>
                    <a:pt x="0" y="180"/>
                    <a:pt x="3" y="270"/>
                  </a:cubicBezTo>
                  <a:cubicBezTo>
                    <a:pt x="3" y="271"/>
                    <a:pt x="6" y="271"/>
                    <a:pt x="6" y="270"/>
                  </a:cubicBezTo>
                  <a:cubicBezTo>
                    <a:pt x="9" y="180"/>
                    <a:pt x="8" y="90"/>
                    <a:pt x="9" y="0"/>
                  </a:cubicBezTo>
                  <a:cubicBezTo>
                    <a:pt x="9"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5" name="iśḷïďè"/>
            <p:cNvSpPr/>
            <p:nvPr/>
          </p:nvSpPr>
          <p:spPr bwMode="auto">
            <a:xfrm>
              <a:off x="4538661" y="5700633"/>
              <a:ext cx="50799" cy="1209659"/>
            </a:xfrm>
            <a:custGeom>
              <a:avLst/>
              <a:gdLst>
                <a:gd name="T0" fmla="*/ 2 w 12"/>
                <a:gd name="T1" fmla="*/ 2 h 280"/>
                <a:gd name="T2" fmla="*/ 4 w 12"/>
                <a:gd name="T3" fmla="*/ 140 h 280"/>
                <a:gd name="T4" fmla="*/ 0 w 12"/>
                <a:gd name="T5" fmla="*/ 278 h 280"/>
                <a:gd name="T6" fmla="*/ 3 w 12"/>
                <a:gd name="T7" fmla="*/ 278 h 280"/>
                <a:gd name="T8" fmla="*/ 4 w 12"/>
                <a:gd name="T9" fmla="*/ 2 h 280"/>
                <a:gd name="T10" fmla="*/ 2 w 12"/>
                <a:gd name="T11" fmla="*/ 2 h 280"/>
              </a:gdLst>
              <a:ahLst/>
              <a:cxnLst>
                <a:cxn ang="0">
                  <a:pos x="T0" y="T1"/>
                </a:cxn>
                <a:cxn ang="0">
                  <a:pos x="T2" y="T3"/>
                </a:cxn>
                <a:cxn ang="0">
                  <a:pos x="T4" y="T5"/>
                </a:cxn>
                <a:cxn ang="0">
                  <a:pos x="T6" y="T7"/>
                </a:cxn>
                <a:cxn ang="0">
                  <a:pos x="T8" y="T9"/>
                </a:cxn>
                <a:cxn ang="0">
                  <a:pos x="T10" y="T11"/>
                </a:cxn>
              </a:cxnLst>
              <a:rect l="0" t="0" r="r" b="b"/>
              <a:pathLst>
                <a:path w="12" h="280">
                  <a:moveTo>
                    <a:pt x="2" y="2"/>
                  </a:moveTo>
                  <a:cubicBezTo>
                    <a:pt x="3" y="48"/>
                    <a:pt x="4" y="94"/>
                    <a:pt x="4" y="140"/>
                  </a:cubicBezTo>
                  <a:cubicBezTo>
                    <a:pt x="3" y="186"/>
                    <a:pt x="0" y="232"/>
                    <a:pt x="0" y="278"/>
                  </a:cubicBezTo>
                  <a:cubicBezTo>
                    <a:pt x="0" y="280"/>
                    <a:pt x="3" y="280"/>
                    <a:pt x="3" y="278"/>
                  </a:cubicBezTo>
                  <a:cubicBezTo>
                    <a:pt x="12" y="187"/>
                    <a:pt x="10" y="92"/>
                    <a:pt x="4" y="2"/>
                  </a:cubicBezTo>
                  <a:cubicBezTo>
                    <a:pt x="4"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6" name="iSḷíḑe"/>
            <p:cNvSpPr/>
            <p:nvPr/>
          </p:nvSpPr>
          <p:spPr bwMode="auto">
            <a:xfrm>
              <a:off x="4624386" y="5692695"/>
              <a:ext cx="30163" cy="1257283"/>
            </a:xfrm>
            <a:custGeom>
              <a:avLst/>
              <a:gdLst>
                <a:gd name="T0" fmla="*/ 7 w 7"/>
                <a:gd name="T1" fmla="*/ 273 h 291"/>
                <a:gd name="T2" fmla="*/ 7 w 7"/>
                <a:gd name="T3" fmla="*/ 253 h 291"/>
                <a:gd name="T4" fmla="*/ 6 w 7"/>
                <a:gd name="T5" fmla="*/ 217 h 291"/>
                <a:gd name="T6" fmla="*/ 6 w 7"/>
                <a:gd name="T7" fmla="*/ 145 h 291"/>
                <a:gd name="T8" fmla="*/ 2 w 7"/>
                <a:gd name="T9" fmla="*/ 1 h 291"/>
                <a:gd name="T10" fmla="*/ 0 w 7"/>
                <a:gd name="T11" fmla="*/ 1 h 291"/>
                <a:gd name="T12" fmla="*/ 3 w 7"/>
                <a:gd name="T13" fmla="*/ 289 h 291"/>
                <a:gd name="T14" fmla="*/ 6 w 7"/>
                <a:gd name="T15" fmla="*/ 289 h 291"/>
                <a:gd name="T16" fmla="*/ 7 w 7"/>
                <a:gd name="T17" fmla="*/ 284 h 291"/>
                <a:gd name="T18" fmla="*/ 5 w 7"/>
                <a:gd name="T19" fmla="*/ 282 h 291"/>
                <a:gd name="T20" fmla="*/ 7 w 7"/>
                <a:gd name="T21" fmla="*/ 281 h 291"/>
                <a:gd name="T22" fmla="*/ 7 w 7"/>
                <a:gd name="T23" fmla="*/ 27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91">
                  <a:moveTo>
                    <a:pt x="7" y="273"/>
                  </a:moveTo>
                  <a:cubicBezTo>
                    <a:pt x="7" y="266"/>
                    <a:pt x="7" y="259"/>
                    <a:pt x="7" y="253"/>
                  </a:cubicBezTo>
                  <a:cubicBezTo>
                    <a:pt x="7" y="241"/>
                    <a:pt x="6" y="229"/>
                    <a:pt x="6" y="217"/>
                  </a:cubicBezTo>
                  <a:cubicBezTo>
                    <a:pt x="6" y="193"/>
                    <a:pt x="6" y="169"/>
                    <a:pt x="6" y="145"/>
                  </a:cubicBezTo>
                  <a:cubicBezTo>
                    <a:pt x="5" y="97"/>
                    <a:pt x="5" y="49"/>
                    <a:pt x="2" y="1"/>
                  </a:cubicBezTo>
                  <a:cubicBezTo>
                    <a:pt x="2" y="0"/>
                    <a:pt x="0" y="0"/>
                    <a:pt x="0" y="1"/>
                  </a:cubicBezTo>
                  <a:cubicBezTo>
                    <a:pt x="0" y="97"/>
                    <a:pt x="2" y="193"/>
                    <a:pt x="3" y="289"/>
                  </a:cubicBezTo>
                  <a:cubicBezTo>
                    <a:pt x="3" y="291"/>
                    <a:pt x="6" y="291"/>
                    <a:pt x="6" y="289"/>
                  </a:cubicBezTo>
                  <a:cubicBezTo>
                    <a:pt x="7" y="287"/>
                    <a:pt x="7" y="285"/>
                    <a:pt x="7" y="284"/>
                  </a:cubicBezTo>
                  <a:cubicBezTo>
                    <a:pt x="7" y="283"/>
                    <a:pt x="6" y="282"/>
                    <a:pt x="5" y="282"/>
                  </a:cubicBezTo>
                  <a:cubicBezTo>
                    <a:pt x="6" y="282"/>
                    <a:pt x="6" y="281"/>
                    <a:pt x="7" y="281"/>
                  </a:cubicBezTo>
                  <a:lnTo>
                    <a:pt x="7" y="2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7" name="îṥḷiḋê"/>
            <p:cNvSpPr/>
            <p:nvPr/>
          </p:nvSpPr>
          <p:spPr bwMode="auto">
            <a:xfrm>
              <a:off x="4710111" y="5687933"/>
              <a:ext cx="106363" cy="1222359"/>
            </a:xfrm>
            <a:custGeom>
              <a:avLst/>
              <a:gdLst>
                <a:gd name="T0" fmla="*/ 0 w 25"/>
                <a:gd name="T1" fmla="*/ 2 h 283"/>
                <a:gd name="T2" fmla="*/ 12 w 25"/>
                <a:gd name="T3" fmla="*/ 141 h 283"/>
                <a:gd name="T4" fmla="*/ 13 w 25"/>
                <a:gd name="T5" fmla="*/ 281 h 283"/>
                <a:gd name="T6" fmla="*/ 17 w 25"/>
                <a:gd name="T7" fmla="*/ 281 h 283"/>
                <a:gd name="T8" fmla="*/ 2 w 25"/>
                <a:gd name="T9" fmla="*/ 2 h 283"/>
                <a:gd name="T10" fmla="*/ 0 w 25"/>
                <a:gd name="T11" fmla="*/ 2 h 283"/>
              </a:gdLst>
              <a:ahLst/>
              <a:cxnLst>
                <a:cxn ang="0">
                  <a:pos x="T0" y="T1"/>
                </a:cxn>
                <a:cxn ang="0">
                  <a:pos x="T2" y="T3"/>
                </a:cxn>
                <a:cxn ang="0">
                  <a:pos x="T4" y="T5"/>
                </a:cxn>
                <a:cxn ang="0">
                  <a:pos x="T6" y="T7"/>
                </a:cxn>
                <a:cxn ang="0">
                  <a:pos x="T8" y="T9"/>
                </a:cxn>
                <a:cxn ang="0">
                  <a:pos x="T10" y="T11"/>
                </a:cxn>
              </a:cxnLst>
              <a:rect l="0" t="0" r="r" b="b"/>
              <a:pathLst>
                <a:path w="25" h="283">
                  <a:moveTo>
                    <a:pt x="0" y="2"/>
                  </a:moveTo>
                  <a:cubicBezTo>
                    <a:pt x="5" y="48"/>
                    <a:pt x="10" y="94"/>
                    <a:pt x="12" y="141"/>
                  </a:cubicBezTo>
                  <a:cubicBezTo>
                    <a:pt x="15" y="188"/>
                    <a:pt x="13" y="234"/>
                    <a:pt x="13" y="281"/>
                  </a:cubicBezTo>
                  <a:cubicBezTo>
                    <a:pt x="13" y="283"/>
                    <a:pt x="16" y="283"/>
                    <a:pt x="17" y="281"/>
                  </a:cubicBezTo>
                  <a:cubicBezTo>
                    <a:pt x="25" y="189"/>
                    <a:pt x="17" y="9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8" name="ïṡḷïdé"/>
            <p:cNvSpPr/>
            <p:nvPr/>
          </p:nvSpPr>
          <p:spPr bwMode="auto">
            <a:xfrm>
              <a:off x="4803773" y="5692695"/>
              <a:ext cx="85725" cy="1222359"/>
            </a:xfrm>
            <a:custGeom>
              <a:avLst/>
              <a:gdLst>
                <a:gd name="T0" fmla="*/ 0 w 20"/>
                <a:gd name="T1" fmla="*/ 1 h 283"/>
                <a:gd name="T2" fmla="*/ 15 w 20"/>
                <a:gd name="T3" fmla="*/ 281 h 283"/>
                <a:gd name="T4" fmla="*/ 19 w 20"/>
                <a:gd name="T5" fmla="*/ 281 h 283"/>
                <a:gd name="T6" fmla="*/ 1 w 20"/>
                <a:gd name="T7" fmla="*/ 1 h 283"/>
                <a:gd name="T8" fmla="*/ 0 w 20"/>
                <a:gd name="T9" fmla="*/ 1 h 283"/>
              </a:gdLst>
              <a:ahLst/>
              <a:cxnLst>
                <a:cxn ang="0">
                  <a:pos x="T0" y="T1"/>
                </a:cxn>
                <a:cxn ang="0">
                  <a:pos x="T2" y="T3"/>
                </a:cxn>
                <a:cxn ang="0">
                  <a:pos x="T4" y="T5"/>
                </a:cxn>
                <a:cxn ang="0">
                  <a:pos x="T6" y="T7"/>
                </a:cxn>
                <a:cxn ang="0">
                  <a:pos x="T8" y="T9"/>
                </a:cxn>
              </a:cxnLst>
              <a:rect l="0" t="0" r="r" b="b"/>
              <a:pathLst>
                <a:path w="20" h="283">
                  <a:moveTo>
                    <a:pt x="0" y="1"/>
                  </a:moveTo>
                  <a:cubicBezTo>
                    <a:pt x="11" y="94"/>
                    <a:pt x="17" y="187"/>
                    <a:pt x="15" y="281"/>
                  </a:cubicBezTo>
                  <a:cubicBezTo>
                    <a:pt x="15" y="283"/>
                    <a:pt x="19" y="283"/>
                    <a:pt x="19" y="281"/>
                  </a:cubicBezTo>
                  <a:cubicBezTo>
                    <a:pt x="20" y="187"/>
                    <a:pt x="15" y="9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9" name="iṩḻide"/>
            <p:cNvSpPr/>
            <p:nvPr/>
          </p:nvSpPr>
          <p:spPr bwMode="auto">
            <a:xfrm>
              <a:off x="4979986" y="6124489"/>
              <a:ext cx="330200" cy="803264"/>
            </a:xfrm>
            <a:custGeom>
              <a:avLst/>
              <a:gdLst>
                <a:gd name="T0" fmla="*/ 74 w 77"/>
                <a:gd name="T1" fmla="*/ 141 h 186"/>
                <a:gd name="T2" fmla="*/ 70 w 77"/>
                <a:gd name="T3" fmla="*/ 34 h 186"/>
                <a:gd name="T4" fmla="*/ 40 w 77"/>
                <a:gd name="T5" fmla="*/ 12 h 186"/>
                <a:gd name="T6" fmla="*/ 21 w 77"/>
                <a:gd name="T7" fmla="*/ 13 h 186"/>
                <a:gd name="T8" fmla="*/ 10 w 77"/>
                <a:gd name="T9" fmla="*/ 13 h 186"/>
                <a:gd name="T10" fmla="*/ 9 w 77"/>
                <a:gd name="T11" fmla="*/ 39 h 186"/>
                <a:gd name="T12" fmla="*/ 15 w 77"/>
                <a:gd name="T13" fmla="*/ 56 h 186"/>
                <a:gd name="T14" fmla="*/ 9 w 77"/>
                <a:gd name="T15" fmla="*/ 73 h 186"/>
                <a:gd name="T16" fmla="*/ 7 w 77"/>
                <a:gd name="T17" fmla="*/ 117 h 186"/>
                <a:gd name="T18" fmla="*/ 8 w 77"/>
                <a:gd name="T19" fmla="*/ 140 h 186"/>
                <a:gd name="T20" fmla="*/ 9 w 77"/>
                <a:gd name="T21" fmla="*/ 158 h 186"/>
                <a:gd name="T22" fmla="*/ 10 w 77"/>
                <a:gd name="T23" fmla="*/ 173 h 186"/>
                <a:gd name="T24" fmla="*/ 10 w 77"/>
                <a:gd name="T25" fmla="*/ 177 h 186"/>
                <a:gd name="T26" fmla="*/ 39 w 77"/>
                <a:gd name="T27" fmla="*/ 180 h 186"/>
                <a:gd name="T28" fmla="*/ 73 w 77"/>
                <a:gd name="T29" fmla="*/ 185 h 186"/>
                <a:gd name="T30" fmla="*/ 75 w 77"/>
                <a:gd name="T31" fmla="*/ 182 h 186"/>
                <a:gd name="T32" fmla="*/ 76 w 77"/>
                <a:gd name="T33" fmla="*/ 171 h 186"/>
                <a:gd name="T34" fmla="*/ 39 w 77"/>
                <a:gd name="T35" fmla="*/ 141 h 186"/>
                <a:gd name="T36" fmla="*/ 27 w 77"/>
                <a:gd name="T37" fmla="*/ 138 h 186"/>
                <a:gd name="T38" fmla="*/ 26 w 77"/>
                <a:gd name="T39" fmla="*/ 116 h 186"/>
                <a:gd name="T40" fmla="*/ 38 w 77"/>
                <a:gd name="T41" fmla="*/ 93 h 186"/>
                <a:gd name="T42" fmla="*/ 38 w 77"/>
                <a:gd name="T43" fmla="*/ 74 h 186"/>
                <a:gd name="T44" fmla="*/ 24 w 77"/>
                <a:gd name="T45" fmla="*/ 71 h 186"/>
                <a:gd name="T46" fmla="*/ 22 w 77"/>
                <a:gd name="T47" fmla="*/ 40 h 186"/>
                <a:gd name="T48" fmla="*/ 38 w 77"/>
                <a:gd name="T49" fmla="*/ 16 h 186"/>
                <a:gd name="T50" fmla="*/ 38 w 77"/>
                <a:gd name="T51" fmla="*/ 16 h 186"/>
                <a:gd name="T52" fmla="*/ 21 w 77"/>
                <a:gd name="T53" fmla="*/ 74 h 186"/>
                <a:gd name="T54" fmla="*/ 22 w 77"/>
                <a:gd name="T55" fmla="*/ 96 h 186"/>
                <a:gd name="T56" fmla="*/ 11 w 77"/>
                <a:gd name="T57" fmla="*/ 119 h 186"/>
                <a:gd name="T58" fmla="*/ 11 w 77"/>
                <a:gd name="T59" fmla="*/ 119 h 186"/>
                <a:gd name="T60" fmla="*/ 12 w 77"/>
                <a:gd name="T61" fmla="*/ 158 h 186"/>
                <a:gd name="T62" fmla="*/ 24 w 77"/>
                <a:gd name="T63" fmla="*/ 161 h 186"/>
                <a:gd name="T64" fmla="*/ 25 w 77"/>
                <a:gd name="T65" fmla="*/ 167 h 186"/>
                <a:gd name="T66" fmla="*/ 12 w 77"/>
                <a:gd name="T67" fmla="*/ 173 h 186"/>
                <a:gd name="T68" fmla="*/ 62 w 77"/>
                <a:gd name="T69" fmla="*/ 138 h 186"/>
                <a:gd name="T70" fmla="*/ 62 w 77"/>
                <a:gd name="T71" fmla="*/ 135 h 186"/>
                <a:gd name="T72" fmla="*/ 69 w 77"/>
                <a:gd name="T73" fmla="*/ 110 h 186"/>
                <a:gd name="T74" fmla="*/ 69 w 77"/>
                <a:gd name="T75" fmla="*/ 93 h 186"/>
                <a:gd name="T76" fmla="*/ 57 w 77"/>
                <a:gd name="T77" fmla="*/ 38 h 186"/>
                <a:gd name="T78" fmla="*/ 67 w 77"/>
                <a:gd name="T79" fmla="*/ 34 h 186"/>
                <a:gd name="T80" fmla="*/ 40 w 77"/>
                <a:gd name="T81" fmla="*/ 16 h 186"/>
                <a:gd name="T82" fmla="*/ 40 w 77"/>
                <a:gd name="T83" fmla="*/ 16 h 186"/>
                <a:gd name="T84" fmla="*/ 41 w 77"/>
                <a:gd name="T85" fmla="*/ 52 h 186"/>
                <a:gd name="T86" fmla="*/ 55 w 77"/>
                <a:gd name="T87" fmla="*/ 70 h 186"/>
                <a:gd name="T88" fmla="*/ 55 w 77"/>
                <a:gd name="T89" fmla="*/ 73 h 186"/>
                <a:gd name="T90" fmla="*/ 42 w 77"/>
                <a:gd name="T91" fmla="*/ 95 h 186"/>
                <a:gd name="T92" fmla="*/ 42 w 77"/>
                <a:gd name="T93" fmla="*/ 95 h 186"/>
                <a:gd name="T94" fmla="*/ 42 w 77"/>
                <a:gd name="T95" fmla="*/ 137 h 186"/>
                <a:gd name="T96" fmla="*/ 58 w 77"/>
                <a:gd name="T97" fmla="*/ 156 h 186"/>
                <a:gd name="T98" fmla="*/ 42 w 77"/>
                <a:gd name="T99" fmla="*/ 160 h 186"/>
                <a:gd name="T100" fmla="*/ 58 w 77"/>
                <a:gd name="T101" fmla="*/ 54 h 186"/>
                <a:gd name="T102" fmla="*/ 58 w 77"/>
                <a:gd name="T103" fmla="*/ 54 h 186"/>
                <a:gd name="T104" fmla="*/ 61 w 77"/>
                <a:gd name="T105" fmla="*/ 91 h 186"/>
                <a:gd name="T106" fmla="*/ 61 w 77"/>
                <a:gd name="T107" fmla="*/ 15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186">
                  <a:moveTo>
                    <a:pt x="76" y="171"/>
                  </a:moveTo>
                  <a:cubicBezTo>
                    <a:pt x="75" y="171"/>
                    <a:pt x="75" y="171"/>
                    <a:pt x="74" y="171"/>
                  </a:cubicBezTo>
                  <a:cubicBezTo>
                    <a:pt x="75" y="165"/>
                    <a:pt x="75" y="160"/>
                    <a:pt x="75" y="160"/>
                  </a:cubicBezTo>
                  <a:cubicBezTo>
                    <a:pt x="74" y="153"/>
                    <a:pt x="74" y="147"/>
                    <a:pt x="74" y="141"/>
                  </a:cubicBezTo>
                  <a:cubicBezTo>
                    <a:pt x="73" y="127"/>
                    <a:pt x="73" y="112"/>
                    <a:pt x="72" y="98"/>
                  </a:cubicBezTo>
                  <a:cubicBezTo>
                    <a:pt x="71" y="78"/>
                    <a:pt x="70" y="57"/>
                    <a:pt x="69" y="37"/>
                  </a:cubicBezTo>
                  <a:cubicBezTo>
                    <a:pt x="70" y="37"/>
                    <a:pt x="70" y="36"/>
                    <a:pt x="71" y="36"/>
                  </a:cubicBezTo>
                  <a:cubicBezTo>
                    <a:pt x="72" y="36"/>
                    <a:pt x="72" y="34"/>
                    <a:pt x="70" y="34"/>
                  </a:cubicBezTo>
                  <a:cubicBezTo>
                    <a:pt x="70" y="34"/>
                    <a:pt x="69" y="34"/>
                    <a:pt x="69" y="34"/>
                  </a:cubicBezTo>
                  <a:cubicBezTo>
                    <a:pt x="69" y="28"/>
                    <a:pt x="68" y="22"/>
                    <a:pt x="68" y="16"/>
                  </a:cubicBezTo>
                  <a:cubicBezTo>
                    <a:pt x="69" y="15"/>
                    <a:pt x="69" y="13"/>
                    <a:pt x="68" y="13"/>
                  </a:cubicBezTo>
                  <a:cubicBezTo>
                    <a:pt x="58" y="12"/>
                    <a:pt x="49" y="12"/>
                    <a:pt x="40" y="12"/>
                  </a:cubicBezTo>
                  <a:cubicBezTo>
                    <a:pt x="40" y="11"/>
                    <a:pt x="40" y="9"/>
                    <a:pt x="40" y="8"/>
                  </a:cubicBezTo>
                  <a:cubicBezTo>
                    <a:pt x="40" y="6"/>
                    <a:pt x="38" y="6"/>
                    <a:pt x="38" y="8"/>
                  </a:cubicBezTo>
                  <a:cubicBezTo>
                    <a:pt x="38" y="9"/>
                    <a:pt x="38" y="11"/>
                    <a:pt x="38" y="12"/>
                  </a:cubicBezTo>
                  <a:cubicBezTo>
                    <a:pt x="32" y="13"/>
                    <a:pt x="27" y="13"/>
                    <a:pt x="21" y="13"/>
                  </a:cubicBezTo>
                  <a:cubicBezTo>
                    <a:pt x="21" y="11"/>
                    <a:pt x="21" y="9"/>
                    <a:pt x="21" y="8"/>
                  </a:cubicBezTo>
                  <a:cubicBezTo>
                    <a:pt x="21" y="7"/>
                    <a:pt x="19" y="7"/>
                    <a:pt x="19" y="8"/>
                  </a:cubicBezTo>
                  <a:cubicBezTo>
                    <a:pt x="19" y="9"/>
                    <a:pt x="19" y="11"/>
                    <a:pt x="19" y="13"/>
                  </a:cubicBezTo>
                  <a:cubicBezTo>
                    <a:pt x="16" y="13"/>
                    <a:pt x="13" y="13"/>
                    <a:pt x="10" y="13"/>
                  </a:cubicBezTo>
                  <a:cubicBezTo>
                    <a:pt x="9" y="13"/>
                    <a:pt x="9" y="15"/>
                    <a:pt x="10" y="16"/>
                  </a:cubicBezTo>
                  <a:cubicBezTo>
                    <a:pt x="13" y="16"/>
                    <a:pt x="16" y="16"/>
                    <a:pt x="19" y="16"/>
                  </a:cubicBezTo>
                  <a:cubicBezTo>
                    <a:pt x="20" y="23"/>
                    <a:pt x="20" y="30"/>
                    <a:pt x="20" y="38"/>
                  </a:cubicBezTo>
                  <a:cubicBezTo>
                    <a:pt x="16" y="38"/>
                    <a:pt x="13" y="38"/>
                    <a:pt x="9" y="39"/>
                  </a:cubicBezTo>
                  <a:cubicBezTo>
                    <a:pt x="8" y="39"/>
                    <a:pt x="8" y="41"/>
                    <a:pt x="9" y="41"/>
                  </a:cubicBezTo>
                  <a:cubicBezTo>
                    <a:pt x="13" y="41"/>
                    <a:pt x="16" y="41"/>
                    <a:pt x="20" y="40"/>
                  </a:cubicBezTo>
                  <a:cubicBezTo>
                    <a:pt x="20" y="45"/>
                    <a:pt x="20" y="50"/>
                    <a:pt x="20" y="55"/>
                  </a:cubicBezTo>
                  <a:cubicBezTo>
                    <a:pt x="19" y="55"/>
                    <a:pt x="17" y="55"/>
                    <a:pt x="15" y="56"/>
                  </a:cubicBezTo>
                  <a:cubicBezTo>
                    <a:pt x="14" y="56"/>
                    <a:pt x="14" y="57"/>
                    <a:pt x="15" y="57"/>
                  </a:cubicBezTo>
                  <a:cubicBezTo>
                    <a:pt x="17" y="57"/>
                    <a:pt x="19" y="57"/>
                    <a:pt x="20" y="57"/>
                  </a:cubicBezTo>
                  <a:cubicBezTo>
                    <a:pt x="21" y="62"/>
                    <a:pt x="21" y="67"/>
                    <a:pt x="21" y="72"/>
                  </a:cubicBezTo>
                  <a:cubicBezTo>
                    <a:pt x="17" y="72"/>
                    <a:pt x="13" y="72"/>
                    <a:pt x="9" y="73"/>
                  </a:cubicBezTo>
                  <a:cubicBezTo>
                    <a:pt x="9" y="73"/>
                    <a:pt x="8" y="73"/>
                    <a:pt x="8" y="73"/>
                  </a:cubicBezTo>
                  <a:cubicBezTo>
                    <a:pt x="7" y="49"/>
                    <a:pt x="4" y="25"/>
                    <a:pt x="2" y="1"/>
                  </a:cubicBezTo>
                  <a:cubicBezTo>
                    <a:pt x="2" y="0"/>
                    <a:pt x="0" y="0"/>
                    <a:pt x="0" y="1"/>
                  </a:cubicBezTo>
                  <a:cubicBezTo>
                    <a:pt x="3" y="40"/>
                    <a:pt x="5" y="78"/>
                    <a:pt x="7" y="117"/>
                  </a:cubicBezTo>
                  <a:cubicBezTo>
                    <a:pt x="7" y="117"/>
                    <a:pt x="6" y="117"/>
                    <a:pt x="6" y="117"/>
                  </a:cubicBezTo>
                  <a:cubicBezTo>
                    <a:pt x="5" y="117"/>
                    <a:pt x="5" y="119"/>
                    <a:pt x="6" y="119"/>
                  </a:cubicBezTo>
                  <a:cubicBezTo>
                    <a:pt x="6" y="119"/>
                    <a:pt x="7" y="119"/>
                    <a:pt x="7" y="119"/>
                  </a:cubicBezTo>
                  <a:cubicBezTo>
                    <a:pt x="7" y="126"/>
                    <a:pt x="8" y="133"/>
                    <a:pt x="8" y="140"/>
                  </a:cubicBezTo>
                  <a:cubicBezTo>
                    <a:pt x="7" y="140"/>
                    <a:pt x="7" y="140"/>
                    <a:pt x="6" y="140"/>
                  </a:cubicBezTo>
                  <a:cubicBezTo>
                    <a:pt x="5" y="140"/>
                    <a:pt x="5" y="142"/>
                    <a:pt x="6" y="142"/>
                  </a:cubicBezTo>
                  <a:cubicBezTo>
                    <a:pt x="7" y="142"/>
                    <a:pt x="7" y="142"/>
                    <a:pt x="8" y="142"/>
                  </a:cubicBezTo>
                  <a:cubicBezTo>
                    <a:pt x="8" y="147"/>
                    <a:pt x="9" y="153"/>
                    <a:pt x="9" y="158"/>
                  </a:cubicBezTo>
                  <a:cubicBezTo>
                    <a:pt x="8" y="158"/>
                    <a:pt x="8" y="158"/>
                    <a:pt x="7" y="158"/>
                  </a:cubicBezTo>
                  <a:cubicBezTo>
                    <a:pt x="6" y="158"/>
                    <a:pt x="6" y="160"/>
                    <a:pt x="7" y="160"/>
                  </a:cubicBezTo>
                  <a:cubicBezTo>
                    <a:pt x="8" y="160"/>
                    <a:pt x="9" y="160"/>
                    <a:pt x="9" y="160"/>
                  </a:cubicBezTo>
                  <a:cubicBezTo>
                    <a:pt x="9" y="164"/>
                    <a:pt x="9" y="169"/>
                    <a:pt x="10" y="173"/>
                  </a:cubicBezTo>
                  <a:cubicBezTo>
                    <a:pt x="9" y="173"/>
                    <a:pt x="9" y="173"/>
                    <a:pt x="9" y="173"/>
                  </a:cubicBezTo>
                  <a:cubicBezTo>
                    <a:pt x="8" y="173"/>
                    <a:pt x="8" y="175"/>
                    <a:pt x="9" y="175"/>
                  </a:cubicBezTo>
                  <a:cubicBezTo>
                    <a:pt x="9" y="175"/>
                    <a:pt x="10" y="175"/>
                    <a:pt x="10" y="175"/>
                  </a:cubicBezTo>
                  <a:cubicBezTo>
                    <a:pt x="10" y="176"/>
                    <a:pt x="10" y="176"/>
                    <a:pt x="10" y="177"/>
                  </a:cubicBezTo>
                  <a:cubicBezTo>
                    <a:pt x="10" y="178"/>
                    <a:pt x="12" y="178"/>
                    <a:pt x="12" y="177"/>
                  </a:cubicBezTo>
                  <a:cubicBezTo>
                    <a:pt x="12" y="176"/>
                    <a:pt x="12" y="176"/>
                    <a:pt x="12" y="175"/>
                  </a:cubicBezTo>
                  <a:cubicBezTo>
                    <a:pt x="21" y="175"/>
                    <a:pt x="30" y="176"/>
                    <a:pt x="39" y="176"/>
                  </a:cubicBezTo>
                  <a:cubicBezTo>
                    <a:pt x="39" y="177"/>
                    <a:pt x="39" y="178"/>
                    <a:pt x="39" y="180"/>
                  </a:cubicBezTo>
                  <a:cubicBezTo>
                    <a:pt x="39" y="182"/>
                    <a:pt x="42" y="182"/>
                    <a:pt x="42" y="180"/>
                  </a:cubicBezTo>
                  <a:cubicBezTo>
                    <a:pt x="42" y="178"/>
                    <a:pt x="42" y="177"/>
                    <a:pt x="42" y="176"/>
                  </a:cubicBezTo>
                  <a:cubicBezTo>
                    <a:pt x="52" y="176"/>
                    <a:pt x="61" y="175"/>
                    <a:pt x="70" y="174"/>
                  </a:cubicBezTo>
                  <a:cubicBezTo>
                    <a:pt x="70" y="178"/>
                    <a:pt x="71" y="182"/>
                    <a:pt x="73" y="185"/>
                  </a:cubicBezTo>
                  <a:cubicBezTo>
                    <a:pt x="74" y="186"/>
                    <a:pt x="75" y="186"/>
                    <a:pt x="76" y="185"/>
                  </a:cubicBezTo>
                  <a:cubicBezTo>
                    <a:pt x="76" y="185"/>
                    <a:pt x="76" y="185"/>
                    <a:pt x="76" y="185"/>
                  </a:cubicBezTo>
                  <a:cubicBezTo>
                    <a:pt x="77" y="184"/>
                    <a:pt x="76" y="183"/>
                    <a:pt x="76" y="182"/>
                  </a:cubicBezTo>
                  <a:cubicBezTo>
                    <a:pt x="76" y="182"/>
                    <a:pt x="75" y="182"/>
                    <a:pt x="75" y="182"/>
                  </a:cubicBezTo>
                  <a:cubicBezTo>
                    <a:pt x="75" y="182"/>
                    <a:pt x="74" y="182"/>
                    <a:pt x="74" y="182"/>
                  </a:cubicBezTo>
                  <a:cubicBezTo>
                    <a:pt x="74" y="180"/>
                    <a:pt x="74" y="177"/>
                    <a:pt x="74" y="174"/>
                  </a:cubicBezTo>
                  <a:cubicBezTo>
                    <a:pt x="75" y="174"/>
                    <a:pt x="75" y="174"/>
                    <a:pt x="76" y="174"/>
                  </a:cubicBezTo>
                  <a:cubicBezTo>
                    <a:pt x="77" y="174"/>
                    <a:pt x="77" y="171"/>
                    <a:pt x="76" y="171"/>
                  </a:cubicBezTo>
                  <a:close/>
                  <a:moveTo>
                    <a:pt x="39" y="157"/>
                  </a:moveTo>
                  <a:cubicBezTo>
                    <a:pt x="35" y="157"/>
                    <a:pt x="31" y="158"/>
                    <a:pt x="26" y="158"/>
                  </a:cubicBezTo>
                  <a:cubicBezTo>
                    <a:pt x="27" y="152"/>
                    <a:pt x="27" y="147"/>
                    <a:pt x="27" y="142"/>
                  </a:cubicBezTo>
                  <a:cubicBezTo>
                    <a:pt x="31" y="142"/>
                    <a:pt x="35" y="141"/>
                    <a:pt x="39" y="141"/>
                  </a:cubicBezTo>
                  <a:cubicBezTo>
                    <a:pt x="39" y="146"/>
                    <a:pt x="39" y="152"/>
                    <a:pt x="39" y="157"/>
                  </a:cubicBezTo>
                  <a:close/>
                  <a:moveTo>
                    <a:pt x="38" y="119"/>
                  </a:moveTo>
                  <a:cubicBezTo>
                    <a:pt x="38" y="125"/>
                    <a:pt x="38" y="131"/>
                    <a:pt x="39" y="137"/>
                  </a:cubicBezTo>
                  <a:cubicBezTo>
                    <a:pt x="35" y="137"/>
                    <a:pt x="31" y="138"/>
                    <a:pt x="27" y="138"/>
                  </a:cubicBezTo>
                  <a:cubicBezTo>
                    <a:pt x="27" y="132"/>
                    <a:pt x="27" y="126"/>
                    <a:pt x="26" y="119"/>
                  </a:cubicBezTo>
                  <a:cubicBezTo>
                    <a:pt x="30" y="119"/>
                    <a:pt x="34" y="119"/>
                    <a:pt x="38" y="119"/>
                  </a:cubicBezTo>
                  <a:close/>
                  <a:moveTo>
                    <a:pt x="38" y="115"/>
                  </a:moveTo>
                  <a:cubicBezTo>
                    <a:pt x="34" y="116"/>
                    <a:pt x="30" y="116"/>
                    <a:pt x="26" y="116"/>
                  </a:cubicBezTo>
                  <a:cubicBezTo>
                    <a:pt x="26" y="109"/>
                    <a:pt x="25" y="103"/>
                    <a:pt x="25" y="96"/>
                  </a:cubicBezTo>
                  <a:cubicBezTo>
                    <a:pt x="29" y="96"/>
                    <a:pt x="34" y="96"/>
                    <a:pt x="38" y="96"/>
                  </a:cubicBezTo>
                  <a:cubicBezTo>
                    <a:pt x="38" y="102"/>
                    <a:pt x="38" y="109"/>
                    <a:pt x="38" y="115"/>
                  </a:cubicBezTo>
                  <a:close/>
                  <a:moveTo>
                    <a:pt x="38" y="93"/>
                  </a:moveTo>
                  <a:cubicBezTo>
                    <a:pt x="34" y="93"/>
                    <a:pt x="29" y="93"/>
                    <a:pt x="25" y="94"/>
                  </a:cubicBezTo>
                  <a:cubicBezTo>
                    <a:pt x="25" y="92"/>
                    <a:pt x="25" y="91"/>
                    <a:pt x="25" y="89"/>
                  </a:cubicBezTo>
                  <a:cubicBezTo>
                    <a:pt x="24" y="84"/>
                    <a:pt x="24" y="79"/>
                    <a:pt x="24" y="74"/>
                  </a:cubicBezTo>
                  <a:cubicBezTo>
                    <a:pt x="29" y="74"/>
                    <a:pt x="33" y="74"/>
                    <a:pt x="38" y="74"/>
                  </a:cubicBezTo>
                  <a:cubicBezTo>
                    <a:pt x="38" y="80"/>
                    <a:pt x="38" y="86"/>
                    <a:pt x="38" y="93"/>
                  </a:cubicBezTo>
                  <a:close/>
                  <a:moveTo>
                    <a:pt x="38" y="55"/>
                  </a:moveTo>
                  <a:cubicBezTo>
                    <a:pt x="38" y="60"/>
                    <a:pt x="38" y="65"/>
                    <a:pt x="38" y="70"/>
                  </a:cubicBezTo>
                  <a:cubicBezTo>
                    <a:pt x="33" y="71"/>
                    <a:pt x="29" y="71"/>
                    <a:pt x="24" y="71"/>
                  </a:cubicBezTo>
                  <a:cubicBezTo>
                    <a:pt x="24" y="66"/>
                    <a:pt x="23" y="61"/>
                    <a:pt x="23" y="56"/>
                  </a:cubicBezTo>
                  <a:cubicBezTo>
                    <a:pt x="28" y="56"/>
                    <a:pt x="33" y="56"/>
                    <a:pt x="38" y="55"/>
                  </a:cubicBezTo>
                  <a:close/>
                  <a:moveTo>
                    <a:pt x="23" y="54"/>
                  </a:moveTo>
                  <a:cubicBezTo>
                    <a:pt x="23" y="50"/>
                    <a:pt x="23" y="45"/>
                    <a:pt x="22" y="40"/>
                  </a:cubicBezTo>
                  <a:cubicBezTo>
                    <a:pt x="28" y="40"/>
                    <a:pt x="33" y="40"/>
                    <a:pt x="38" y="40"/>
                  </a:cubicBezTo>
                  <a:cubicBezTo>
                    <a:pt x="38" y="44"/>
                    <a:pt x="38" y="48"/>
                    <a:pt x="38" y="52"/>
                  </a:cubicBezTo>
                  <a:cubicBezTo>
                    <a:pt x="33" y="53"/>
                    <a:pt x="28" y="53"/>
                    <a:pt x="23" y="54"/>
                  </a:cubicBezTo>
                  <a:close/>
                  <a:moveTo>
                    <a:pt x="38" y="16"/>
                  </a:moveTo>
                  <a:cubicBezTo>
                    <a:pt x="38" y="23"/>
                    <a:pt x="38" y="29"/>
                    <a:pt x="38" y="36"/>
                  </a:cubicBezTo>
                  <a:cubicBezTo>
                    <a:pt x="33" y="36"/>
                    <a:pt x="28" y="37"/>
                    <a:pt x="22" y="37"/>
                  </a:cubicBezTo>
                  <a:cubicBezTo>
                    <a:pt x="22" y="30"/>
                    <a:pt x="22" y="23"/>
                    <a:pt x="21" y="16"/>
                  </a:cubicBezTo>
                  <a:cubicBezTo>
                    <a:pt x="27" y="16"/>
                    <a:pt x="32" y="16"/>
                    <a:pt x="38" y="16"/>
                  </a:cubicBezTo>
                  <a:close/>
                  <a:moveTo>
                    <a:pt x="10" y="95"/>
                  </a:moveTo>
                  <a:cubicBezTo>
                    <a:pt x="9" y="88"/>
                    <a:pt x="9" y="81"/>
                    <a:pt x="8" y="74"/>
                  </a:cubicBezTo>
                  <a:cubicBezTo>
                    <a:pt x="9" y="74"/>
                    <a:pt x="9" y="74"/>
                    <a:pt x="9" y="74"/>
                  </a:cubicBezTo>
                  <a:cubicBezTo>
                    <a:pt x="13" y="74"/>
                    <a:pt x="17" y="74"/>
                    <a:pt x="21" y="74"/>
                  </a:cubicBezTo>
                  <a:cubicBezTo>
                    <a:pt x="21" y="81"/>
                    <a:pt x="21" y="87"/>
                    <a:pt x="22" y="94"/>
                  </a:cubicBezTo>
                  <a:cubicBezTo>
                    <a:pt x="18" y="95"/>
                    <a:pt x="14" y="95"/>
                    <a:pt x="10" y="95"/>
                  </a:cubicBezTo>
                  <a:close/>
                  <a:moveTo>
                    <a:pt x="10" y="97"/>
                  </a:moveTo>
                  <a:cubicBezTo>
                    <a:pt x="14" y="97"/>
                    <a:pt x="18" y="97"/>
                    <a:pt x="22" y="96"/>
                  </a:cubicBezTo>
                  <a:cubicBezTo>
                    <a:pt x="22" y="103"/>
                    <a:pt x="22" y="110"/>
                    <a:pt x="22" y="116"/>
                  </a:cubicBezTo>
                  <a:cubicBezTo>
                    <a:pt x="19" y="117"/>
                    <a:pt x="15" y="117"/>
                    <a:pt x="11" y="117"/>
                  </a:cubicBezTo>
                  <a:cubicBezTo>
                    <a:pt x="11" y="110"/>
                    <a:pt x="10" y="104"/>
                    <a:pt x="10" y="97"/>
                  </a:cubicBezTo>
                  <a:close/>
                  <a:moveTo>
                    <a:pt x="11" y="119"/>
                  </a:moveTo>
                  <a:cubicBezTo>
                    <a:pt x="15" y="119"/>
                    <a:pt x="19" y="119"/>
                    <a:pt x="22" y="119"/>
                  </a:cubicBezTo>
                  <a:cubicBezTo>
                    <a:pt x="23" y="126"/>
                    <a:pt x="23" y="132"/>
                    <a:pt x="23" y="139"/>
                  </a:cubicBezTo>
                  <a:cubicBezTo>
                    <a:pt x="19" y="139"/>
                    <a:pt x="16" y="139"/>
                    <a:pt x="12" y="140"/>
                  </a:cubicBezTo>
                  <a:cubicBezTo>
                    <a:pt x="12" y="133"/>
                    <a:pt x="11" y="126"/>
                    <a:pt x="11" y="119"/>
                  </a:cubicBezTo>
                  <a:close/>
                  <a:moveTo>
                    <a:pt x="12" y="142"/>
                  </a:moveTo>
                  <a:cubicBezTo>
                    <a:pt x="16" y="142"/>
                    <a:pt x="19" y="142"/>
                    <a:pt x="23" y="142"/>
                  </a:cubicBezTo>
                  <a:cubicBezTo>
                    <a:pt x="24" y="147"/>
                    <a:pt x="24" y="153"/>
                    <a:pt x="24" y="158"/>
                  </a:cubicBezTo>
                  <a:cubicBezTo>
                    <a:pt x="20" y="158"/>
                    <a:pt x="16" y="158"/>
                    <a:pt x="12" y="158"/>
                  </a:cubicBezTo>
                  <a:cubicBezTo>
                    <a:pt x="12" y="153"/>
                    <a:pt x="12" y="147"/>
                    <a:pt x="12" y="142"/>
                  </a:cubicBezTo>
                  <a:close/>
                  <a:moveTo>
                    <a:pt x="12" y="173"/>
                  </a:moveTo>
                  <a:cubicBezTo>
                    <a:pt x="12" y="169"/>
                    <a:pt x="12" y="164"/>
                    <a:pt x="12" y="160"/>
                  </a:cubicBezTo>
                  <a:cubicBezTo>
                    <a:pt x="16" y="160"/>
                    <a:pt x="20" y="161"/>
                    <a:pt x="24" y="161"/>
                  </a:cubicBezTo>
                  <a:cubicBezTo>
                    <a:pt x="24" y="164"/>
                    <a:pt x="25" y="167"/>
                    <a:pt x="25" y="170"/>
                  </a:cubicBezTo>
                  <a:cubicBezTo>
                    <a:pt x="25" y="172"/>
                    <a:pt x="28" y="172"/>
                    <a:pt x="27" y="170"/>
                  </a:cubicBezTo>
                  <a:cubicBezTo>
                    <a:pt x="27" y="169"/>
                    <a:pt x="27" y="169"/>
                    <a:pt x="27" y="168"/>
                  </a:cubicBezTo>
                  <a:cubicBezTo>
                    <a:pt x="27" y="167"/>
                    <a:pt x="25" y="166"/>
                    <a:pt x="25" y="167"/>
                  </a:cubicBezTo>
                  <a:cubicBezTo>
                    <a:pt x="26" y="165"/>
                    <a:pt x="26" y="163"/>
                    <a:pt x="26" y="161"/>
                  </a:cubicBezTo>
                  <a:cubicBezTo>
                    <a:pt x="30" y="161"/>
                    <a:pt x="35" y="161"/>
                    <a:pt x="39" y="161"/>
                  </a:cubicBezTo>
                  <a:cubicBezTo>
                    <a:pt x="39" y="164"/>
                    <a:pt x="39" y="168"/>
                    <a:pt x="39" y="171"/>
                  </a:cubicBezTo>
                  <a:cubicBezTo>
                    <a:pt x="30" y="171"/>
                    <a:pt x="21" y="172"/>
                    <a:pt x="12" y="173"/>
                  </a:cubicBezTo>
                  <a:close/>
                  <a:moveTo>
                    <a:pt x="71" y="155"/>
                  </a:moveTo>
                  <a:cubicBezTo>
                    <a:pt x="71" y="155"/>
                    <a:pt x="70" y="155"/>
                    <a:pt x="70" y="155"/>
                  </a:cubicBezTo>
                  <a:cubicBezTo>
                    <a:pt x="67" y="155"/>
                    <a:pt x="64" y="155"/>
                    <a:pt x="61" y="156"/>
                  </a:cubicBezTo>
                  <a:cubicBezTo>
                    <a:pt x="62" y="150"/>
                    <a:pt x="62" y="144"/>
                    <a:pt x="62" y="138"/>
                  </a:cubicBezTo>
                  <a:cubicBezTo>
                    <a:pt x="65" y="138"/>
                    <a:pt x="67" y="137"/>
                    <a:pt x="70" y="137"/>
                  </a:cubicBezTo>
                  <a:cubicBezTo>
                    <a:pt x="70" y="143"/>
                    <a:pt x="70" y="149"/>
                    <a:pt x="71" y="155"/>
                  </a:cubicBezTo>
                  <a:close/>
                  <a:moveTo>
                    <a:pt x="70" y="134"/>
                  </a:moveTo>
                  <a:cubicBezTo>
                    <a:pt x="67" y="135"/>
                    <a:pt x="64" y="135"/>
                    <a:pt x="62" y="135"/>
                  </a:cubicBezTo>
                  <a:cubicBezTo>
                    <a:pt x="62" y="129"/>
                    <a:pt x="62" y="123"/>
                    <a:pt x="62" y="117"/>
                  </a:cubicBezTo>
                  <a:cubicBezTo>
                    <a:pt x="64" y="116"/>
                    <a:pt x="67" y="116"/>
                    <a:pt x="69" y="115"/>
                  </a:cubicBezTo>
                  <a:cubicBezTo>
                    <a:pt x="70" y="122"/>
                    <a:pt x="70" y="128"/>
                    <a:pt x="70" y="134"/>
                  </a:cubicBezTo>
                  <a:close/>
                  <a:moveTo>
                    <a:pt x="69" y="110"/>
                  </a:moveTo>
                  <a:cubicBezTo>
                    <a:pt x="69" y="111"/>
                    <a:pt x="69" y="112"/>
                    <a:pt x="69" y="113"/>
                  </a:cubicBezTo>
                  <a:cubicBezTo>
                    <a:pt x="67" y="113"/>
                    <a:pt x="64" y="113"/>
                    <a:pt x="61" y="113"/>
                  </a:cubicBezTo>
                  <a:cubicBezTo>
                    <a:pt x="61" y="107"/>
                    <a:pt x="61" y="100"/>
                    <a:pt x="61" y="94"/>
                  </a:cubicBezTo>
                  <a:cubicBezTo>
                    <a:pt x="63" y="94"/>
                    <a:pt x="66" y="94"/>
                    <a:pt x="69" y="93"/>
                  </a:cubicBezTo>
                  <a:cubicBezTo>
                    <a:pt x="69" y="99"/>
                    <a:pt x="69" y="104"/>
                    <a:pt x="69" y="110"/>
                  </a:cubicBezTo>
                  <a:close/>
                  <a:moveTo>
                    <a:pt x="67" y="51"/>
                  </a:moveTo>
                  <a:cubicBezTo>
                    <a:pt x="64" y="50"/>
                    <a:pt x="61" y="50"/>
                    <a:pt x="58" y="51"/>
                  </a:cubicBezTo>
                  <a:cubicBezTo>
                    <a:pt x="57" y="46"/>
                    <a:pt x="57" y="42"/>
                    <a:pt x="57" y="38"/>
                  </a:cubicBezTo>
                  <a:cubicBezTo>
                    <a:pt x="60" y="38"/>
                    <a:pt x="64" y="37"/>
                    <a:pt x="67" y="37"/>
                  </a:cubicBezTo>
                  <a:cubicBezTo>
                    <a:pt x="67" y="41"/>
                    <a:pt x="67" y="46"/>
                    <a:pt x="67" y="51"/>
                  </a:cubicBezTo>
                  <a:close/>
                  <a:moveTo>
                    <a:pt x="66" y="16"/>
                  </a:moveTo>
                  <a:cubicBezTo>
                    <a:pt x="67" y="22"/>
                    <a:pt x="67" y="28"/>
                    <a:pt x="67" y="34"/>
                  </a:cubicBezTo>
                  <a:cubicBezTo>
                    <a:pt x="63" y="34"/>
                    <a:pt x="60" y="34"/>
                    <a:pt x="56" y="34"/>
                  </a:cubicBezTo>
                  <a:cubicBezTo>
                    <a:pt x="56" y="28"/>
                    <a:pt x="55" y="22"/>
                    <a:pt x="54" y="16"/>
                  </a:cubicBezTo>
                  <a:cubicBezTo>
                    <a:pt x="58" y="16"/>
                    <a:pt x="62" y="16"/>
                    <a:pt x="66" y="16"/>
                  </a:cubicBezTo>
                  <a:close/>
                  <a:moveTo>
                    <a:pt x="40" y="16"/>
                  </a:moveTo>
                  <a:cubicBezTo>
                    <a:pt x="44" y="16"/>
                    <a:pt x="49" y="16"/>
                    <a:pt x="53" y="16"/>
                  </a:cubicBezTo>
                  <a:cubicBezTo>
                    <a:pt x="53" y="22"/>
                    <a:pt x="53" y="28"/>
                    <a:pt x="54" y="34"/>
                  </a:cubicBezTo>
                  <a:cubicBezTo>
                    <a:pt x="49" y="35"/>
                    <a:pt x="45" y="35"/>
                    <a:pt x="41" y="35"/>
                  </a:cubicBezTo>
                  <a:cubicBezTo>
                    <a:pt x="40" y="29"/>
                    <a:pt x="40" y="23"/>
                    <a:pt x="40" y="16"/>
                  </a:cubicBezTo>
                  <a:close/>
                  <a:moveTo>
                    <a:pt x="41" y="39"/>
                  </a:moveTo>
                  <a:cubicBezTo>
                    <a:pt x="45" y="39"/>
                    <a:pt x="49" y="39"/>
                    <a:pt x="54" y="38"/>
                  </a:cubicBezTo>
                  <a:cubicBezTo>
                    <a:pt x="54" y="42"/>
                    <a:pt x="54" y="47"/>
                    <a:pt x="54" y="51"/>
                  </a:cubicBezTo>
                  <a:cubicBezTo>
                    <a:pt x="50" y="51"/>
                    <a:pt x="45" y="51"/>
                    <a:pt x="41" y="52"/>
                  </a:cubicBezTo>
                  <a:cubicBezTo>
                    <a:pt x="41" y="48"/>
                    <a:pt x="41" y="44"/>
                    <a:pt x="41" y="39"/>
                  </a:cubicBezTo>
                  <a:close/>
                  <a:moveTo>
                    <a:pt x="41" y="55"/>
                  </a:moveTo>
                  <a:cubicBezTo>
                    <a:pt x="46" y="55"/>
                    <a:pt x="50" y="55"/>
                    <a:pt x="54" y="54"/>
                  </a:cubicBezTo>
                  <a:cubicBezTo>
                    <a:pt x="55" y="60"/>
                    <a:pt x="55" y="65"/>
                    <a:pt x="55" y="70"/>
                  </a:cubicBezTo>
                  <a:cubicBezTo>
                    <a:pt x="50" y="70"/>
                    <a:pt x="46" y="70"/>
                    <a:pt x="41" y="70"/>
                  </a:cubicBezTo>
                  <a:cubicBezTo>
                    <a:pt x="41" y="65"/>
                    <a:pt x="41" y="60"/>
                    <a:pt x="41" y="55"/>
                  </a:cubicBezTo>
                  <a:close/>
                  <a:moveTo>
                    <a:pt x="41" y="73"/>
                  </a:moveTo>
                  <a:cubicBezTo>
                    <a:pt x="46" y="73"/>
                    <a:pt x="51" y="73"/>
                    <a:pt x="55" y="73"/>
                  </a:cubicBezTo>
                  <a:cubicBezTo>
                    <a:pt x="55" y="79"/>
                    <a:pt x="56" y="85"/>
                    <a:pt x="56" y="91"/>
                  </a:cubicBezTo>
                  <a:cubicBezTo>
                    <a:pt x="51" y="91"/>
                    <a:pt x="46" y="92"/>
                    <a:pt x="42" y="92"/>
                  </a:cubicBezTo>
                  <a:cubicBezTo>
                    <a:pt x="42" y="86"/>
                    <a:pt x="41" y="80"/>
                    <a:pt x="41" y="73"/>
                  </a:cubicBezTo>
                  <a:close/>
                  <a:moveTo>
                    <a:pt x="42" y="95"/>
                  </a:moveTo>
                  <a:cubicBezTo>
                    <a:pt x="46" y="95"/>
                    <a:pt x="51" y="95"/>
                    <a:pt x="56" y="95"/>
                  </a:cubicBezTo>
                  <a:cubicBezTo>
                    <a:pt x="56" y="101"/>
                    <a:pt x="56" y="107"/>
                    <a:pt x="56" y="114"/>
                  </a:cubicBezTo>
                  <a:cubicBezTo>
                    <a:pt x="52" y="114"/>
                    <a:pt x="47" y="114"/>
                    <a:pt x="42" y="115"/>
                  </a:cubicBezTo>
                  <a:cubicBezTo>
                    <a:pt x="42" y="108"/>
                    <a:pt x="42" y="102"/>
                    <a:pt x="42" y="95"/>
                  </a:cubicBezTo>
                  <a:close/>
                  <a:moveTo>
                    <a:pt x="42" y="119"/>
                  </a:moveTo>
                  <a:cubicBezTo>
                    <a:pt x="47" y="118"/>
                    <a:pt x="52" y="118"/>
                    <a:pt x="57" y="117"/>
                  </a:cubicBezTo>
                  <a:cubicBezTo>
                    <a:pt x="57" y="123"/>
                    <a:pt x="57" y="129"/>
                    <a:pt x="57" y="135"/>
                  </a:cubicBezTo>
                  <a:cubicBezTo>
                    <a:pt x="52" y="136"/>
                    <a:pt x="47" y="136"/>
                    <a:pt x="42" y="137"/>
                  </a:cubicBezTo>
                  <a:cubicBezTo>
                    <a:pt x="42" y="131"/>
                    <a:pt x="42" y="125"/>
                    <a:pt x="42" y="119"/>
                  </a:cubicBezTo>
                  <a:close/>
                  <a:moveTo>
                    <a:pt x="42" y="141"/>
                  </a:moveTo>
                  <a:cubicBezTo>
                    <a:pt x="47" y="140"/>
                    <a:pt x="52" y="140"/>
                    <a:pt x="57" y="139"/>
                  </a:cubicBezTo>
                  <a:cubicBezTo>
                    <a:pt x="57" y="145"/>
                    <a:pt x="58" y="150"/>
                    <a:pt x="58" y="156"/>
                  </a:cubicBezTo>
                  <a:cubicBezTo>
                    <a:pt x="53" y="156"/>
                    <a:pt x="47" y="157"/>
                    <a:pt x="42" y="157"/>
                  </a:cubicBezTo>
                  <a:cubicBezTo>
                    <a:pt x="42" y="152"/>
                    <a:pt x="42" y="146"/>
                    <a:pt x="42" y="141"/>
                  </a:cubicBezTo>
                  <a:close/>
                  <a:moveTo>
                    <a:pt x="42" y="171"/>
                  </a:moveTo>
                  <a:cubicBezTo>
                    <a:pt x="42" y="167"/>
                    <a:pt x="42" y="164"/>
                    <a:pt x="42" y="160"/>
                  </a:cubicBezTo>
                  <a:cubicBezTo>
                    <a:pt x="47" y="160"/>
                    <a:pt x="53" y="160"/>
                    <a:pt x="58" y="159"/>
                  </a:cubicBezTo>
                  <a:cubicBezTo>
                    <a:pt x="58" y="163"/>
                    <a:pt x="58" y="167"/>
                    <a:pt x="58" y="170"/>
                  </a:cubicBezTo>
                  <a:cubicBezTo>
                    <a:pt x="53" y="170"/>
                    <a:pt x="48" y="171"/>
                    <a:pt x="42" y="171"/>
                  </a:cubicBezTo>
                  <a:close/>
                  <a:moveTo>
                    <a:pt x="58" y="54"/>
                  </a:moveTo>
                  <a:cubicBezTo>
                    <a:pt x="61" y="54"/>
                    <a:pt x="64" y="54"/>
                    <a:pt x="67" y="54"/>
                  </a:cubicBezTo>
                  <a:cubicBezTo>
                    <a:pt x="68" y="59"/>
                    <a:pt x="68" y="65"/>
                    <a:pt x="68" y="71"/>
                  </a:cubicBezTo>
                  <a:cubicBezTo>
                    <a:pt x="65" y="70"/>
                    <a:pt x="62" y="70"/>
                    <a:pt x="59" y="70"/>
                  </a:cubicBezTo>
                  <a:cubicBezTo>
                    <a:pt x="59" y="65"/>
                    <a:pt x="58" y="59"/>
                    <a:pt x="58" y="54"/>
                  </a:cubicBezTo>
                  <a:close/>
                  <a:moveTo>
                    <a:pt x="60" y="73"/>
                  </a:moveTo>
                  <a:cubicBezTo>
                    <a:pt x="62" y="73"/>
                    <a:pt x="65" y="73"/>
                    <a:pt x="68" y="73"/>
                  </a:cubicBezTo>
                  <a:cubicBezTo>
                    <a:pt x="68" y="79"/>
                    <a:pt x="68" y="85"/>
                    <a:pt x="69" y="91"/>
                  </a:cubicBezTo>
                  <a:cubicBezTo>
                    <a:pt x="66" y="91"/>
                    <a:pt x="63" y="91"/>
                    <a:pt x="61" y="91"/>
                  </a:cubicBezTo>
                  <a:cubicBezTo>
                    <a:pt x="60" y="85"/>
                    <a:pt x="60" y="79"/>
                    <a:pt x="60" y="73"/>
                  </a:cubicBezTo>
                  <a:close/>
                  <a:moveTo>
                    <a:pt x="70" y="171"/>
                  </a:moveTo>
                  <a:cubicBezTo>
                    <a:pt x="67" y="171"/>
                    <a:pt x="64" y="171"/>
                    <a:pt x="61" y="171"/>
                  </a:cubicBezTo>
                  <a:cubicBezTo>
                    <a:pt x="61" y="167"/>
                    <a:pt x="61" y="163"/>
                    <a:pt x="61" y="159"/>
                  </a:cubicBezTo>
                  <a:cubicBezTo>
                    <a:pt x="64" y="159"/>
                    <a:pt x="68" y="158"/>
                    <a:pt x="71" y="157"/>
                  </a:cubicBezTo>
                  <a:cubicBezTo>
                    <a:pt x="71" y="157"/>
                    <a:pt x="71" y="157"/>
                    <a:pt x="71" y="157"/>
                  </a:cubicBezTo>
                  <a:cubicBezTo>
                    <a:pt x="71" y="161"/>
                    <a:pt x="70" y="166"/>
                    <a:pt x="7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0" name="ïṡlïďè"/>
            <p:cNvSpPr/>
            <p:nvPr/>
          </p:nvSpPr>
          <p:spPr bwMode="auto">
            <a:xfrm>
              <a:off x="6224585" y="6102264"/>
              <a:ext cx="33338" cy="207960"/>
            </a:xfrm>
            <a:custGeom>
              <a:avLst/>
              <a:gdLst>
                <a:gd name="T0" fmla="*/ 1 w 8"/>
                <a:gd name="T1" fmla="*/ 1 h 48"/>
                <a:gd name="T2" fmla="*/ 5 w 8"/>
                <a:gd name="T3" fmla="*/ 46 h 48"/>
                <a:gd name="T4" fmla="*/ 7 w 8"/>
                <a:gd name="T5" fmla="*/ 46 h 48"/>
                <a:gd name="T6" fmla="*/ 3 w 8"/>
                <a:gd name="T7" fmla="*/ 1 h 48"/>
                <a:gd name="T8" fmla="*/ 1 w 8"/>
                <a:gd name="T9" fmla="*/ 1 h 48"/>
              </a:gdLst>
              <a:ahLst/>
              <a:cxnLst>
                <a:cxn ang="0">
                  <a:pos x="T0" y="T1"/>
                </a:cxn>
                <a:cxn ang="0">
                  <a:pos x="T2" y="T3"/>
                </a:cxn>
                <a:cxn ang="0">
                  <a:pos x="T4" y="T5"/>
                </a:cxn>
                <a:cxn ang="0">
                  <a:pos x="T6" y="T7"/>
                </a:cxn>
                <a:cxn ang="0">
                  <a:pos x="T8" y="T9"/>
                </a:cxn>
              </a:cxnLst>
              <a:rect l="0" t="0" r="r" b="b"/>
              <a:pathLst>
                <a:path w="8" h="48">
                  <a:moveTo>
                    <a:pt x="1" y="1"/>
                  </a:moveTo>
                  <a:cubicBezTo>
                    <a:pt x="0" y="16"/>
                    <a:pt x="2" y="32"/>
                    <a:pt x="5" y="46"/>
                  </a:cubicBezTo>
                  <a:cubicBezTo>
                    <a:pt x="6" y="48"/>
                    <a:pt x="8" y="47"/>
                    <a:pt x="7" y="46"/>
                  </a:cubicBezTo>
                  <a:cubicBezTo>
                    <a:pt x="5" y="31"/>
                    <a:pt x="3" y="16"/>
                    <a:pt x="3"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40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1" name="íŝḻîḓé"/>
            <p:cNvSpPr/>
            <p:nvPr/>
          </p:nvSpPr>
          <p:spPr bwMode="auto">
            <a:xfrm>
              <a:off x="6292847" y="6086390"/>
              <a:ext cx="47625" cy="841363"/>
            </a:xfrm>
            <a:custGeom>
              <a:avLst/>
              <a:gdLst>
                <a:gd name="T0" fmla="*/ 1 w 11"/>
                <a:gd name="T1" fmla="*/ 2 h 195"/>
                <a:gd name="T2" fmla="*/ 3 w 11"/>
                <a:gd name="T3" fmla="*/ 194 h 195"/>
                <a:gd name="T4" fmla="*/ 5 w 11"/>
                <a:gd name="T5" fmla="*/ 194 h 195"/>
                <a:gd name="T6" fmla="*/ 3 w 11"/>
                <a:gd name="T7" fmla="*/ 2 h 195"/>
                <a:gd name="T8" fmla="*/ 1 w 11"/>
                <a:gd name="T9" fmla="*/ 2 h 195"/>
              </a:gdLst>
              <a:ahLst/>
              <a:cxnLst>
                <a:cxn ang="0">
                  <a:pos x="T0" y="T1"/>
                </a:cxn>
                <a:cxn ang="0">
                  <a:pos x="T2" y="T3"/>
                </a:cxn>
                <a:cxn ang="0">
                  <a:pos x="T4" y="T5"/>
                </a:cxn>
                <a:cxn ang="0">
                  <a:pos x="T6" y="T7"/>
                </a:cxn>
                <a:cxn ang="0">
                  <a:pos x="T8" y="T9"/>
                </a:cxn>
              </a:cxnLst>
              <a:rect l="0" t="0" r="r" b="b"/>
              <a:pathLst>
                <a:path w="11" h="195">
                  <a:moveTo>
                    <a:pt x="1" y="2"/>
                  </a:moveTo>
                  <a:cubicBezTo>
                    <a:pt x="4" y="66"/>
                    <a:pt x="2" y="130"/>
                    <a:pt x="3" y="194"/>
                  </a:cubicBezTo>
                  <a:cubicBezTo>
                    <a:pt x="3" y="195"/>
                    <a:pt x="5" y="195"/>
                    <a:pt x="5" y="194"/>
                  </a:cubicBezTo>
                  <a:cubicBezTo>
                    <a:pt x="11" y="131"/>
                    <a:pt x="8" y="65"/>
                    <a:pt x="3" y="2"/>
                  </a:cubicBezTo>
                  <a:cubicBezTo>
                    <a:pt x="3"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2" name="ïṣlîḑè"/>
            <p:cNvSpPr/>
            <p:nvPr/>
          </p:nvSpPr>
          <p:spPr bwMode="auto">
            <a:xfrm>
              <a:off x="6383334" y="6089565"/>
              <a:ext cx="33338" cy="808027"/>
            </a:xfrm>
            <a:custGeom>
              <a:avLst/>
              <a:gdLst>
                <a:gd name="T0" fmla="*/ 0 w 8"/>
                <a:gd name="T1" fmla="*/ 1 h 187"/>
                <a:gd name="T2" fmla="*/ 0 w 8"/>
                <a:gd name="T3" fmla="*/ 185 h 187"/>
                <a:gd name="T4" fmla="*/ 2 w 8"/>
                <a:gd name="T5" fmla="*/ 185 h 187"/>
                <a:gd name="T6" fmla="*/ 2 w 8"/>
                <a:gd name="T7" fmla="*/ 1 h 187"/>
                <a:gd name="T8" fmla="*/ 0 w 8"/>
                <a:gd name="T9" fmla="*/ 1 h 187"/>
              </a:gdLst>
              <a:ahLst/>
              <a:cxnLst>
                <a:cxn ang="0">
                  <a:pos x="T0" y="T1"/>
                </a:cxn>
                <a:cxn ang="0">
                  <a:pos x="T2" y="T3"/>
                </a:cxn>
                <a:cxn ang="0">
                  <a:pos x="T4" y="T5"/>
                </a:cxn>
                <a:cxn ang="0">
                  <a:pos x="T6" y="T7"/>
                </a:cxn>
                <a:cxn ang="0">
                  <a:pos x="T8" y="T9"/>
                </a:cxn>
              </a:cxnLst>
              <a:rect l="0" t="0" r="r" b="b"/>
              <a:pathLst>
                <a:path w="8" h="187">
                  <a:moveTo>
                    <a:pt x="0" y="1"/>
                  </a:moveTo>
                  <a:cubicBezTo>
                    <a:pt x="2" y="62"/>
                    <a:pt x="1" y="124"/>
                    <a:pt x="0" y="185"/>
                  </a:cubicBezTo>
                  <a:cubicBezTo>
                    <a:pt x="0" y="187"/>
                    <a:pt x="2" y="187"/>
                    <a:pt x="2" y="185"/>
                  </a:cubicBezTo>
                  <a:cubicBezTo>
                    <a:pt x="8" y="124"/>
                    <a:pt x="6" y="6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3" name="iS1îďe"/>
            <p:cNvSpPr/>
            <p:nvPr/>
          </p:nvSpPr>
          <p:spPr bwMode="auto">
            <a:xfrm>
              <a:off x="6456359" y="6137189"/>
              <a:ext cx="33338" cy="795327"/>
            </a:xfrm>
            <a:custGeom>
              <a:avLst/>
              <a:gdLst>
                <a:gd name="T0" fmla="*/ 0 w 8"/>
                <a:gd name="T1" fmla="*/ 1 h 184"/>
                <a:gd name="T2" fmla="*/ 0 w 8"/>
                <a:gd name="T3" fmla="*/ 182 h 184"/>
                <a:gd name="T4" fmla="*/ 3 w 8"/>
                <a:gd name="T5" fmla="*/ 182 h 184"/>
                <a:gd name="T6" fmla="*/ 1 w 8"/>
                <a:gd name="T7" fmla="*/ 1 h 184"/>
                <a:gd name="T8" fmla="*/ 0 w 8"/>
                <a:gd name="T9" fmla="*/ 1 h 184"/>
              </a:gdLst>
              <a:ahLst/>
              <a:cxnLst>
                <a:cxn ang="0">
                  <a:pos x="T0" y="T1"/>
                </a:cxn>
                <a:cxn ang="0">
                  <a:pos x="T2" y="T3"/>
                </a:cxn>
                <a:cxn ang="0">
                  <a:pos x="T4" y="T5"/>
                </a:cxn>
                <a:cxn ang="0">
                  <a:pos x="T6" y="T7"/>
                </a:cxn>
                <a:cxn ang="0">
                  <a:pos x="T8" y="T9"/>
                </a:cxn>
              </a:cxnLst>
              <a:rect l="0" t="0" r="r" b="b"/>
              <a:pathLst>
                <a:path w="8" h="184">
                  <a:moveTo>
                    <a:pt x="0" y="1"/>
                  </a:moveTo>
                  <a:cubicBezTo>
                    <a:pt x="3" y="61"/>
                    <a:pt x="2" y="121"/>
                    <a:pt x="0" y="182"/>
                  </a:cubicBezTo>
                  <a:cubicBezTo>
                    <a:pt x="0" y="184"/>
                    <a:pt x="3" y="184"/>
                    <a:pt x="3" y="182"/>
                  </a:cubicBezTo>
                  <a:cubicBezTo>
                    <a:pt x="8" y="122"/>
                    <a:pt x="6" y="61"/>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4" name="íṡliďè"/>
            <p:cNvSpPr/>
            <p:nvPr/>
          </p:nvSpPr>
          <p:spPr bwMode="auto">
            <a:xfrm>
              <a:off x="6524621" y="6116553"/>
              <a:ext cx="42863" cy="801677"/>
            </a:xfrm>
            <a:custGeom>
              <a:avLst/>
              <a:gdLst>
                <a:gd name="T0" fmla="*/ 0 w 10"/>
                <a:gd name="T1" fmla="*/ 2 h 186"/>
                <a:gd name="T2" fmla="*/ 3 w 10"/>
                <a:gd name="T3" fmla="*/ 184 h 186"/>
                <a:gd name="T4" fmla="*/ 6 w 10"/>
                <a:gd name="T5" fmla="*/ 184 h 186"/>
                <a:gd name="T6" fmla="*/ 2 w 10"/>
                <a:gd name="T7" fmla="*/ 2 h 186"/>
                <a:gd name="T8" fmla="*/ 0 w 10"/>
                <a:gd name="T9" fmla="*/ 2 h 186"/>
              </a:gdLst>
              <a:ahLst/>
              <a:cxnLst>
                <a:cxn ang="0">
                  <a:pos x="T0" y="T1"/>
                </a:cxn>
                <a:cxn ang="0">
                  <a:pos x="T2" y="T3"/>
                </a:cxn>
                <a:cxn ang="0">
                  <a:pos x="T4" y="T5"/>
                </a:cxn>
                <a:cxn ang="0">
                  <a:pos x="T6" y="T7"/>
                </a:cxn>
                <a:cxn ang="0">
                  <a:pos x="T8" y="T9"/>
                </a:cxn>
              </a:cxnLst>
              <a:rect l="0" t="0" r="r" b="b"/>
              <a:pathLst>
                <a:path w="10" h="186">
                  <a:moveTo>
                    <a:pt x="0" y="2"/>
                  </a:moveTo>
                  <a:cubicBezTo>
                    <a:pt x="3" y="63"/>
                    <a:pt x="2" y="123"/>
                    <a:pt x="3" y="184"/>
                  </a:cubicBezTo>
                  <a:cubicBezTo>
                    <a:pt x="3" y="186"/>
                    <a:pt x="6" y="186"/>
                    <a:pt x="6" y="184"/>
                  </a:cubicBezTo>
                  <a:cubicBezTo>
                    <a:pt x="10" y="124"/>
                    <a:pt x="7" y="62"/>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5" name="íšḻîḍe"/>
            <p:cNvSpPr/>
            <p:nvPr/>
          </p:nvSpPr>
          <p:spPr bwMode="auto">
            <a:xfrm>
              <a:off x="6592884" y="6102264"/>
              <a:ext cx="47625" cy="785802"/>
            </a:xfrm>
            <a:custGeom>
              <a:avLst/>
              <a:gdLst>
                <a:gd name="T0" fmla="*/ 2 w 11"/>
                <a:gd name="T1" fmla="*/ 1 h 182"/>
                <a:gd name="T2" fmla="*/ 0 w 11"/>
                <a:gd name="T3" fmla="*/ 181 h 182"/>
                <a:gd name="T4" fmla="*/ 2 w 11"/>
                <a:gd name="T5" fmla="*/ 181 h 182"/>
                <a:gd name="T6" fmla="*/ 4 w 11"/>
                <a:gd name="T7" fmla="*/ 1 h 182"/>
                <a:gd name="T8" fmla="*/ 2 w 11"/>
                <a:gd name="T9" fmla="*/ 1 h 182"/>
              </a:gdLst>
              <a:ahLst/>
              <a:cxnLst>
                <a:cxn ang="0">
                  <a:pos x="T0" y="T1"/>
                </a:cxn>
                <a:cxn ang="0">
                  <a:pos x="T2" y="T3"/>
                </a:cxn>
                <a:cxn ang="0">
                  <a:pos x="T4" y="T5"/>
                </a:cxn>
                <a:cxn ang="0">
                  <a:pos x="T6" y="T7"/>
                </a:cxn>
                <a:cxn ang="0">
                  <a:pos x="T8" y="T9"/>
                </a:cxn>
              </a:cxnLst>
              <a:rect l="0" t="0" r="r" b="b"/>
              <a:pathLst>
                <a:path w="11" h="182">
                  <a:moveTo>
                    <a:pt x="2" y="1"/>
                  </a:moveTo>
                  <a:cubicBezTo>
                    <a:pt x="4" y="61"/>
                    <a:pt x="1" y="120"/>
                    <a:pt x="0" y="181"/>
                  </a:cubicBezTo>
                  <a:cubicBezTo>
                    <a:pt x="0" y="182"/>
                    <a:pt x="2" y="182"/>
                    <a:pt x="2" y="181"/>
                  </a:cubicBezTo>
                  <a:cubicBezTo>
                    <a:pt x="11" y="122"/>
                    <a:pt x="9" y="59"/>
                    <a:pt x="4" y="1"/>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6" name="ïṣļíḓè"/>
            <p:cNvSpPr/>
            <p:nvPr/>
          </p:nvSpPr>
          <p:spPr bwMode="auto">
            <a:xfrm>
              <a:off x="6648446" y="6094327"/>
              <a:ext cx="52388" cy="820726"/>
            </a:xfrm>
            <a:custGeom>
              <a:avLst/>
              <a:gdLst>
                <a:gd name="T0" fmla="*/ 9 w 12"/>
                <a:gd name="T1" fmla="*/ 1 h 190"/>
                <a:gd name="T2" fmla="*/ 7 w 12"/>
                <a:gd name="T3" fmla="*/ 1 h 190"/>
                <a:gd name="T4" fmla="*/ 3 w 12"/>
                <a:gd name="T5" fmla="*/ 188 h 190"/>
                <a:gd name="T6" fmla="*/ 6 w 12"/>
                <a:gd name="T7" fmla="*/ 188 h 190"/>
                <a:gd name="T8" fmla="*/ 9 w 12"/>
                <a:gd name="T9" fmla="*/ 1 h 190"/>
              </a:gdLst>
              <a:ahLst/>
              <a:cxnLst>
                <a:cxn ang="0">
                  <a:pos x="T0" y="T1"/>
                </a:cxn>
                <a:cxn ang="0">
                  <a:pos x="T2" y="T3"/>
                </a:cxn>
                <a:cxn ang="0">
                  <a:pos x="T4" y="T5"/>
                </a:cxn>
                <a:cxn ang="0">
                  <a:pos x="T6" y="T7"/>
                </a:cxn>
                <a:cxn ang="0">
                  <a:pos x="T8" y="T9"/>
                </a:cxn>
              </a:cxnLst>
              <a:rect l="0" t="0" r="r" b="b"/>
              <a:pathLst>
                <a:path w="12" h="190">
                  <a:moveTo>
                    <a:pt x="9" y="1"/>
                  </a:moveTo>
                  <a:cubicBezTo>
                    <a:pt x="9" y="0"/>
                    <a:pt x="7" y="0"/>
                    <a:pt x="7" y="1"/>
                  </a:cubicBezTo>
                  <a:cubicBezTo>
                    <a:pt x="5" y="63"/>
                    <a:pt x="0" y="126"/>
                    <a:pt x="3" y="188"/>
                  </a:cubicBezTo>
                  <a:cubicBezTo>
                    <a:pt x="3" y="190"/>
                    <a:pt x="6" y="190"/>
                    <a:pt x="6" y="188"/>
                  </a:cubicBezTo>
                  <a:cubicBezTo>
                    <a:pt x="12" y="127"/>
                    <a:pt x="9" y="63"/>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7" name="ï$ļídè"/>
            <p:cNvSpPr/>
            <p:nvPr/>
          </p:nvSpPr>
          <p:spPr bwMode="auto">
            <a:xfrm>
              <a:off x="7250109" y="5360912"/>
              <a:ext cx="388937" cy="1557317"/>
            </a:xfrm>
            <a:custGeom>
              <a:avLst/>
              <a:gdLst>
                <a:gd name="T0" fmla="*/ 58 w 91"/>
                <a:gd name="T1" fmla="*/ 294 h 361"/>
                <a:gd name="T2" fmla="*/ 78 w 91"/>
                <a:gd name="T3" fmla="*/ 248 h 361"/>
                <a:gd name="T4" fmla="*/ 90 w 91"/>
                <a:gd name="T5" fmla="*/ 219 h 361"/>
                <a:gd name="T6" fmla="*/ 80 w 91"/>
                <a:gd name="T7" fmla="*/ 192 h 361"/>
                <a:gd name="T8" fmla="*/ 82 w 91"/>
                <a:gd name="T9" fmla="*/ 140 h 361"/>
                <a:gd name="T10" fmla="*/ 79 w 91"/>
                <a:gd name="T11" fmla="*/ 114 h 361"/>
                <a:gd name="T12" fmla="*/ 77 w 91"/>
                <a:gd name="T13" fmla="*/ 32 h 361"/>
                <a:gd name="T14" fmla="*/ 56 w 91"/>
                <a:gd name="T15" fmla="*/ 13 h 361"/>
                <a:gd name="T16" fmla="*/ 32 w 91"/>
                <a:gd name="T17" fmla="*/ 26 h 361"/>
                <a:gd name="T18" fmla="*/ 15 w 91"/>
                <a:gd name="T19" fmla="*/ 1 h 361"/>
                <a:gd name="T20" fmla="*/ 11 w 91"/>
                <a:gd name="T21" fmla="*/ 223 h 361"/>
                <a:gd name="T22" fmla="*/ 7 w 91"/>
                <a:gd name="T23" fmla="*/ 276 h 361"/>
                <a:gd name="T24" fmla="*/ 9 w 91"/>
                <a:gd name="T25" fmla="*/ 298 h 361"/>
                <a:gd name="T26" fmla="*/ 1 w 91"/>
                <a:gd name="T27" fmla="*/ 342 h 361"/>
                <a:gd name="T28" fmla="*/ 19 w 91"/>
                <a:gd name="T29" fmla="*/ 345 h 361"/>
                <a:gd name="T30" fmla="*/ 38 w 91"/>
                <a:gd name="T31" fmla="*/ 359 h 361"/>
                <a:gd name="T32" fmla="*/ 58 w 91"/>
                <a:gd name="T33" fmla="*/ 341 h 361"/>
                <a:gd name="T34" fmla="*/ 58 w 91"/>
                <a:gd name="T35" fmla="*/ 188 h 361"/>
                <a:gd name="T36" fmla="*/ 58 w 91"/>
                <a:gd name="T37" fmla="*/ 170 h 361"/>
                <a:gd name="T38" fmla="*/ 59 w 91"/>
                <a:gd name="T39" fmla="*/ 144 h 361"/>
                <a:gd name="T40" fmla="*/ 78 w 91"/>
                <a:gd name="T41" fmla="*/ 244 h 361"/>
                <a:gd name="T42" fmla="*/ 77 w 91"/>
                <a:gd name="T43" fmla="*/ 193 h 361"/>
                <a:gd name="T44" fmla="*/ 76 w 91"/>
                <a:gd name="T45" fmla="*/ 165 h 361"/>
                <a:gd name="T46" fmla="*/ 62 w 91"/>
                <a:gd name="T47" fmla="*/ 141 h 361"/>
                <a:gd name="T48" fmla="*/ 64 w 91"/>
                <a:gd name="T49" fmla="*/ 90 h 361"/>
                <a:gd name="T50" fmla="*/ 75 w 91"/>
                <a:gd name="T51" fmla="*/ 63 h 361"/>
                <a:gd name="T52" fmla="*/ 63 w 91"/>
                <a:gd name="T53" fmla="*/ 59 h 361"/>
                <a:gd name="T54" fmla="*/ 46 w 91"/>
                <a:gd name="T55" fmla="*/ 58 h 361"/>
                <a:gd name="T56" fmla="*/ 46 w 91"/>
                <a:gd name="T57" fmla="*/ 61 h 361"/>
                <a:gd name="T58" fmla="*/ 45 w 91"/>
                <a:gd name="T59" fmla="*/ 117 h 361"/>
                <a:gd name="T60" fmla="*/ 44 w 91"/>
                <a:gd name="T61" fmla="*/ 30 h 361"/>
                <a:gd name="T62" fmla="*/ 42 w 91"/>
                <a:gd name="T63" fmla="*/ 87 h 361"/>
                <a:gd name="T64" fmla="*/ 29 w 91"/>
                <a:gd name="T65" fmla="*/ 114 h 361"/>
                <a:gd name="T66" fmla="*/ 41 w 91"/>
                <a:gd name="T67" fmla="*/ 117 h 361"/>
                <a:gd name="T68" fmla="*/ 18 w 91"/>
                <a:gd name="T69" fmla="*/ 61 h 361"/>
                <a:gd name="T70" fmla="*/ 27 w 91"/>
                <a:gd name="T71" fmla="*/ 114 h 361"/>
                <a:gd name="T72" fmla="*/ 19 w 91"/>
                <a:gd name="T73" fmla="*/ 142 h 361"/>
                <a:gd name="T74" fmla="*/ 15 w 91"/>
                <a:gd name="T75" fmla="*/ 29 h 361"/>
                <a:gd name="T76" fmla="*/ 25 w 91"/>
                <a:gd name="T77" fmla="*/ 171 h 361"/>
                <a:gd name="T78" fmla="*/ 23 w 91"/>
                <a:gd name="T79" fmla="*/ 221 h 361"/>
                <a:gd name="T80" fmla="*/ 20 w 91"/>
                <a:gd name="T81" fmla="*/ 323 h 361"/>
                <a:gd name="T82" fmla="*/ 20 w 91"/>
                <a:gd name="T83" fmla="*/ 320 h 361"/>
                <a:gd name="T84" fmla="*/ 21 w 91"/>
                <a:gd name="T85" fmla="*/ 276 h 361"/>
                <a:gd name="T86" fmla="*/ 14 w 91"/>
                <a:gd name="T87" fmla="*/ 246 h 361"/>
                <a:gd name="T88" fmla="*/ 35 w 91"/>
                <a:gd name="T89" fmla="*/ 322 h 361"/>
                <a:gd name="T90" fmla="*/ 35 w 91"/>
                <a:gd name="T91" fmla="*/ 298 h 361"/>
                <a:gd name="T92" fmla="*/ 35 w 91"/>
                <a:gd name="T93" fmla="*/ 294 h 361"/>
                <a:gd name="T94" fmla="*/ 37 w 91"/>
                <a:gd name="T95" fmla="*/ 245 h 361"/>
                <a:gd name="T96" fmla="*/ 27 w 91"/>
                <a:gd name="T97" fmla="*/ 220 h 361"/>
                <a:gd name="T98" fmla="*/ 27 w 91"/>
                <a:gd name="T99" fmla="*/ 197 h 361"/>
                <a:gd name="T100" fmla="*/ 29 w 91"/>
                <a:gd name="T101" fmla="*/ 143 h 361"/>
                <a:gd name="T102" fmla="*/ 40 w 91"/>
                <a:gd name="T103" fmla="*/ 340 h 361"/>
                <a:gd name="T104" fmla="*/ 41 w 91"/>
                <a:gd name="T105" fmla="*/ 298 h 361"/>
                <a:gd name="T106" fmla="*/ 55 w 91"/>
                <a:gd name="T107" fmla="*/ 278 h 361"/>
                <a:gd name="T108" fmla="*/ 55 w 91"/>
                <a:gd name="T109" fmla="*/ 275 h 361"/>
                <a:gd name="T110" fmla="*/ 57 w 91"/>
                <a:gd name="T111" fmla="*/ 2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361">
                  <a:moveTo>
                    <a:pt x="65" y="318"/>
                  </a:moveTo>
                  <a:cubicBezTo>
                    <a:pt x="63" y="318"/>
                    <a:pt x="60" y="318"/>
                    <a:pt x="57" y="318"/>
                  </a:cubicBezTo>
                  <a:cubicBezTo>
                    <a:pt x="58" y="311"/>
                    <a:pt x="58" y="304"/>
                    <a:pt x="58" y="297"/>
                  </a:cubicBezTo>
                  <a:cubicBezTo>
                    <a:pt x="58" y="297"/>
                    <a:pt x="58" y="297"/>
                    <a:pt x="59" y="297"/>
                  </a:cubicBezTo>
                  <a:cubicBezTo>
                    <a:pt x="60" y="297"/>
                    <a:pt x="60" y="294"/>
                    <a:pt x="59" y="294"/>
                  </a:cubicBezTo>
                  <a:cubicBezTo>
                    <a:pt x="58" y="294"/>
                    <a:pt x="58" y="294"/>
                    <a:pt x="58" y="294"/>
                  </a:cubicBezTo>
                  <a:cubicBezTo>
                    <a:pt x="58" y="289"/>
                    <a:pt x="58" y="283"/>
                    <a:pt x="59" y="278"/>
                  </a:cubicBezTo>
                  <a:cubicBezTo>
                    <a:pt x="60" y="278"/>
                    <a:pt x="60" y="278"/>
                    <a:pt x="61" y="278"/>
                  </a:cubicBezTo>
                  <a:cubicBezTo>
                    <a:pt x="63" y="278"/>
                    <a:pt x="63" y="274"/>
                    <a:pt x="61" y="275"/>
                  </a:cubicBezTo>
                  <a:cubicBezTo>
                    <a:pt x="60" y="275"/>
                    <a:pt x="60" y="275"/>
                    <a:pt x="59" y="275"/>
                  </a:cubicBezTo>
                  <a:cubicBezTo>
                    <a:pt x="59" y="266"/>
                    <a:pt x="59" y="257"/>
                    <a:pt x="59" y="249"/>
                  </a:cubicBezTo>
                  <a:cubicBezTo>
                    <a:pt x="66" y="249"/>
                    <a:pt x="72" y="248"/>
                    <a:pt x="78" y="248"/>
                  </a:cubicBezTo>
                  <a:cubicBezTo>
                    <a:pt x="79" y="249"/>
                    <a:pt x="81" y="249"/>
                    <a:pt x="81" y="248"/>
                  </a:cubicBezTo>
                  <a:cubicBezTo>
                    <a:pt x="82" y="248"/>
                    <a:pt x="83" y="247"/>
                    <a:pt x="84" y="247"/>
                  </a:cubicBezTo>
                  <a:cubicBezTo>
                    <a:pt x="86" y="247"/>
                    <a:pt x="86" y="244"/>
                    <a:pt x="84" y="244"/>
                  </a:cubicBezTo>
                  <a:cubicBezTo>
                    <a:pt x="83" y="244"/>
                    <a:pt x="82" y="244"/>
                    <a:pt x="81" y="244"/>
                  </a:cubicBezTo>
                  <a:cubicBezTo>
                    <a:pt x="81" y="236"/>
                    <a:pt x="81" y="228"/>
                    <a:pt x="81" y="220"/>
                  </a:cubicBezTo>
                  <a:cubicBezTo>
                    <a:pt x="84" y="220"/>
                    <a:pt x="87" y="220"/>
                    <a:pt x="90" y="219"/>
                  </a:cubicBezTo>
                  <a:cubicBezTo>
                    <a:pt x="91" y="219"/>
                    <a:pt x="91" y="216"/>
                    <a:pt x="89" y="217"/>
                  </a:cubicBezTo>
                  <a:cubicBezTo>
                    <a:pt x="86" y="217"/>
                    <a:pt x="83" y="217"/>
                    <a:pt x="81" y="217"/>
                  </a:cubicBezTo>
                  <a:cubicBezTo>
                    <a:pt x="81" y="210"/>
                    <a:pt x="80" y="203"/>
                    <a:pt x="80" y="195"/>
                  </a:cubicBezTo>
                  <a:cubicBezTo>
                    <a:pt x="82" y="195"/>
                    <a:pt x="84" y="195"/>
                    <a:pt x="86" y="195"/>
                  </a:cubicBezTo>
                  <a:cubicBezTo>
                    <a:pt x="87" y="194"/>
                    <a:pt x="87" y="192"/>
                    <a:pt x="85" y="192"/>
                  </a:cubicBezTo>
                  <a:cubicBezTo>
                    <a:pt x="84" y="192"/>
                    <a:pt x="82" y="192"/>
                    <a:pt x="80" y="192"/>
                  </a:cubicBezTo>
                  <a:cubicBezTo>
                    <a:pt x="80" y="184"/>
                    <a:pt x="80" y="177"/>
                    <a:pt x="80" y="169"/>
                  </a:cubicBezTo>
                  <a:cubicBezTo>
                    <a:pt x="82" y="169"/>
                    <a:pt x="84" y="169"/>
                    <a:pt x="85" y="168"/>
                  </a:cubicBezTo>
                  <a:cubicBezTo>
                    <a:pt x="87" y="168"/>
                    <a:pt x="87" y="165"/>
                    <a:pt x="85" y="165"/>
                  </a:cubicBezTo>
                  <a:cubicBezTo>
                    <a:pt x="84" y="165"/>
                    <a:pt x="82" y="165"/>
                    <a:pt x="80" y="165"/>
                  </a:cubicBezTo>
                  <a:cubicBezTo>
                    <a:pt x="80" y="157"/>
                    <a:pt x="80" y="150"/>
                    <a:pt x="80" y="142"/>
                  </a:cubicBezTo>
                  <a:cubicBezTo>
                    <a:pt x="80" y="141"/>
                    <a:pt x="81" y="141"/>
                    <a:pt x="82" y="140"/>
                  </a:cubicBezTo>
                  <a:cubicBezTo>
                    <a:pt x="83" y="140"/>
                    <a:pt x="82" y="137"/>
                    <a:pt x="81" y="138"/>
                  </a:cubicBezTo>
                  <a:cubicBezTo>
                    <a:pt x="80" y="138"/>
                    <a:pt x="80" y="138"/>
                    <a:pt x="80" y="138"/>
                  </a:cubicBezTo>
                  <a:cubicBezTo>
                    <a:pt x="80" y="131"/>
                    <a:pt x="79" y="124"/>
                    <a:pt x="79" y="117"/>
                  </a:cubicBezTo>
                  <a:cubicBezTo>
                    <a:pt x="80" y="117"/>
                    <a:pt x="81" y="117"/>
                    <a:pt x="81" y="117"/>
                  </a:cubicBezTo>
                  <a:cubicBezTo>
                    <a:pt x="83" y="117"/>
                    <a:pt x="83" y="114"/>
                    <a:pt x="81" y="114"/>
                  </a:cubicBezTo>
                  <a:cubicBezTo>
                    <a:pt x="81" y="114"/>
                    <a:pt x="80" y="114"/>
                    <a:pt x="79" y="114"/>
                  </a:cubicBezTo>
                  <a:cubicBezTo>
                    <a:pt x="79" y="106"/>
                    <a:pt x="79" y="98"/>
                    <a:pt x="79" y="89"/>
                  </a:cubicBezTo>
                  <a:cubicBezTo>
                    <a:pt x="79" y="89"/>
                    <a:pt x="79" y="89"/>
                    <a:pt x="79" y="89"/>
                  </a:cubicBezTo>
                  <a:cubicBezTo>
                    <a:pt x="80" y="89"/>
                    <a:pt x="80" y="87"/>
                    <a:pt x="79" y="87"/>
                  </a:cubicBezTo>
                  <a:cubicBezTo>
                    <a:pt x="79" y="87"/>
                    <a:pt x="79" y="87"/>
                    <a:pt x="78" y="87"/>
                  </a:cubicBezTo>
                  <a:cubicBezTo>
                    <a:pt x="78" y="69"/>
                    <a:pt x="77" y="52"/>
                    <a:pt x="77" y="34"/>
                  </a:cubicBezTo>
                  <a:cubicBezTo>
                    <a:pt x="77" y="33"/>
                    <a:pt x="77" y="32"/>
                    <a:pt x="77" y="32"/>
                  </a:cubicBezTo>
                  <a:cubicBezTo>
                    <a:pt x="77" y="27"/>
                    <a:pt x="76" y="22"/>
                    <a:pt x="76" y="17"/>
                  </a:cubicBezTo>
                  <a:cubicBezTo>
                    <a:pt x="76" y="16"/>
                    <a:pt x="75" y="16"/>
                    <a:pt x="75" y="17"/>
                  </a:cubicBezTo>
                  <a:cubicBezTo>
                    <a:pt x="75" y="22"/>
                    <a:pt x="75" y="26"/>
                    <a:pt x="75" y="31"/>
                  </a:cubicBezTo>
                  <a:cubicBezTo>
                    <a:pt x="70" y="30"/>
                    <a:pt x="65" y="29"/>
                    <a:pt x="60" y="28"/>
                  </a:cubicBezTo>
                  <a:cubicBezTo>
                    <a:pt x="59" y="23"/>
                    <a:pt x="58" y="17"/>
                    <a:pt x="57" y="12"/>
                  </a:cubicBezTo>
                  <a:cubicBezTo>
                    <a:pt x="57" y="11"/>
                    <a:pt x="56" y="12"/>
                    <a:pt x="56" y="13"/>
                  </a:cubicBezTo>
                  <a:cubicBezTo>
                    <a:pt x="57" y="18"/>
                    <a:pt x="57" y="23"/>
                    <a:pt x="58" y="28"/>
                  </a:cubicBezTo>
                  <a:cubicBezTo>
                    <a:pt x="54" y="27"/>
                    <a:pt x="51" y="27"/>
                    <a:pt x="47" y="26"/>
                  </a:cubicBezTo>
                  <a:cubicBezTo>
                    <a:pt x="47" y="19"/>
                    <a:pt x="47" y="11"/>
                    <a:pt x="47" y="3"/>
                  </a:cubicBezTo>
                  <a:cubicBezTo>
                    <a:pt x="47" y="3"/>
                    <a:pt x="46" y="3"/>
                    <a:pt x="46" y="3"/>
                  </a:cubicBezTo>
                  <a:cubicBezTo>
                    <a:pt x="45" y="11"/>
                    <a:pt x="45" y="19"/>
                    <a:pt x="45" y="26"/>
                  </a:cubicBezTo>
                  <a:cubicBezTo>
                    <a:pt x="40" y="26"/>
                    <a:pt x="36" y="26"/>
                    <a:pt x="32" y="26"/>
                  </a:cubicBezTo>
                  <a:cubicBezTo>
                    <a:pt x="32" y="20"/>
                    <a:pt x="32" y="14"/>
                    <a:pt x="32" y="7"/>
                  </a:cubicBezTo>
                  <a:cubicBezTo>
                    <a:pt x="32" y="7"/>
                    <a:pt x="31" y="7"/>
                    <a:pt x="31" y="7"/>
                  </a:cubicBezTo>
                  <a:cubicBezTo>
                    <a:pt x="30" y="14"/>
                    <a:pt x="30" y="20"/>
                    <a:pt x="30" y="26"/>
                  </a:cubicBezTo>
                  <a:cubicBezTo>
                    <a:pt x="25" y="26"/>
                    <a:pt x="20" y="26"/>
                    <a:pt x="16" y="27"/>
                  </a:cubicBezTo>
                  <a:cubicBezTo>
                    <a:pt x="16" y="27"/>
                    <a:pt x="15" y="27"/>
                    <a:pt x="15" y="27"/>
                  </a:cubicBezTo>
                  <a:cubicBezTo>
                    <a:pt x="15" y="18"/>
                    <a:pt x="15" y="9"/>
                    <a:pt x="15" y="1"/>
                  </a:cubicBezTo>
                  <a:cubicBezTo>
                    <a:pt x="15" y="0"/>
                    <a:pt x="14" y="0"/>
                    <a:pt x="14" y="1"/>
                  </a:cubicBezTo>
                  <a:cubicBezTo>
                    <a:pt x="12" y="59"/>
                    <a:pt x="12" y="117"/>
                    <a:pt x="11" y="175"/>
                  </a:cubicBezTo>
                  <a:cubicBezTo>
                    <a:pt x="11" y="190"/>
                    <a:pt x="11" y="206"/>
                    <a:pt x="11" y="221"/>
                  </a:cubicBezTo>
                  <a:cubicBezTo>
                    <a:pt x="8" y="221"/>
                    <a:pt x="5" y="221"/>
                    <a:pt x="3" y="221"/>
                  </a:cubicBezTo>
                  <a:cubicBezTo>
                    <a:pt x="1" y="221"/>
                    <a:pt x="1" y="223"/>
                    <a:pt x="3" y="223"/>
                  </a:cubicBezTo>
                  <a:cubicBezTo>
                    <a:pt x="5" y="223"/>
                    <a:pt x="8" y="223"/>
                    <a:pt x="11" y="223"/>
                  </a:cubicBezTo>
                  <a:cubicBezTo>
                    <a:pt x="10" y="231"/>
                    <a:pt x="10" y="238"/>
                    <a:pt x="10" y="246"/>
                  </a:cubicBezTo>
                  <a:cubicBezTo>
                    <a:pt x="8" y="246"/>
                    <a:pt x="7" y="246"/>
                    <a:pt x="5" y="246"/>
                  </a:cubicBezTo>
                  <a:cubicBezTo>
                    <a:pt x="4" y="247"/>
                    <a:pt x="4" y="248"/>
                    <a:pt x="5" y="248"/>
                  </a:cubicBezTo>
                  <a:cubicBezTo>
                    <a:pt x="7" y="248"/>
                    <a:pt x="8" y="249"/>
                    <a:pt x="10" y="249"/>
                  </a:cubicBezTo>
                  <a:cubicBezTo>
                    <a:pt x="10" y="258"/>
                    <a:pt x="10" y="267"/>
                    <a:pt x="10" y="276"/>
                  </a:cubicBezTo>
                  <a:cubicBezTo>
                    <a:pt x="9" y="276"/>
                    <a:pt x="8" y="276"/>
                    <a:pt x="7" y="276"/>
                  </a:cubicBezTo>
                  <a:cubicBezTo>
                    <a:pt x="5" y="276"/>
                    <a:pt x="5" y="277"/>
                    <a:pt x="7" y="277"/>
                  </a:cubicBezTo>
                  <a:cubicBezTo>
                    <a:pt x="8" y="277"/>
                    <a:pt x="9" y="277"/>
                    <a:pt x="10" y="278"/>
                  </a:cubicBezTo>
                  <a:cubicBezTo>
                    <a:pt x="9" y="283"/>
                    <a:pt x="9" y="289"/>
                    <a:pt x="9" y="295"/>
                  </a:cubicBezTo>
                  <a:cubicBezTo>
                    <a:pt x="8" y="295"/>
                    <a:pt x="7" y="296"/>
                    <a:pt x="5" y="296"/>
                  </a:cubicBezTo>
                  <a:cubicBezTo>
                    <a:pt x="4" y="296"/>
                    <a:pt x="4" y="298"/>
                    <a:pt x="5" y="298"/>
                  </a:cubicBezTo>
                  <a:cubicBezTo>
                    <a:pt x="7" y="298"/>
                    <a:pt x="8" y="298"/>
                    <a:pt x="9" y="298"/>
                  </a:cubicBezTo>
                  <a:cubicBezTo>
                    <a:pt x="9" y="305"/>
                    <a:pt x="9" y="313"/>
                    <a:pt x="10" y="321"/>
                  </a:cubicBezTo>
                  <a:cubicBezTo>
                    <a:pt x="9" y="321"/>
                    <a:pt x="8" y="321"/>
                    <a:pt x="8" y="321"/>
                  </a:cubicBezTo>
                  <a:cubicBezTo>
                    <a:pt x="7" y="321"/>
                    <a:pt x="7" y="323"/>
                    <a:pt x="8" y="323"/>
                  </a:cubicBezTo>
                  <a:cubicBezTo>
                    <a:pt x="8" y="323"/>
                    <a:pt x="9" y="323"/>
                    <a:pt x="10" y="323"/>
                  </a:cubicBezTo>
                  <a:cubicBezTo>
                    <a:pt x="10" y="329"/>
                    <a:pt x="10" y="336"/>
                    <a:pt x="10" y="342"/>
                  </a:cubicBezTo>
                  <a:cubicBezTo>
                    <a:pt x="7" y="342"/>
                    <a:pt x="4" y="342"/>
                    <a:pt x="1" y="342"/>
                  </a:cubicBezTo>
                  <a:cubicBezTo>
                    <a:pt x="0" y="342"/>
                    <a:pt x="0" y="343"/>
                    <a:pt x="1" y="344"/>
                  </a:cubicBezTo>
                  <a:cubicBezTo>
                    <a:pt x="4" y="344"/>
                    <a:pt x="7" y="344"/>
                    <a:pt x="10" y="344"/>
                  </a:cubicBezTo>
                  <a:cubicBezTo>
                    <a:pt x="10" y="346"/>
                    <a:pt x="10" y="348"/>
                    <a:pt x="10" y="350"/>
                  </a:cubicBezTo>
                  <a:cubicBezTo>
                    <a:pt x="10" y="351"/>
                    <a:pt x="12" y="351"/>
                    <a:pt x="12" y="350"/>
                  </a:cubicBezTo>
                  <a:cubicBezTo>
                    <a:pt x="12" y="348"/>
                    <a:pt x="12" y="346"/>
                    <a:pt x="13" y="344"/>
                  </a:cubicBezTo>
                  <a:cubicBezTo>
                    <a:pt x="15" y="345"/>
                    <a:pt x="17" y="345"/>
                    <a:pt x="19" y="345"/>
                  </a:cubicBezTo>
                  <a:cubicBezTo>
                    <a:pt x="19" y="348"/>
                    <a:pt x="19" y="351"/>
                    <a:pt x="19" y="354"/>
                  </a:cubicBezTo>
                  <a:cubicBezTo>
                    <a:pt x="19" y="356"/>
                    <a:pt x="22" y="356"/>
                    <a:pt x="22" y="354"/>
                  </a:cubicBezTo>
                  <a:cubicBezTo>
                    <a:pt x="22" y="351"/>
                    <a:pt x="22" y="348"/>
                    <a:pt x="22" y="345"/>
                  </a:cubicBezTo>
                  <a:cubicBezTo>
                    <a:pt x="27" y="345"/>
                    <a:pt x="31" y="345"/>
                    <a:pt x="35" y="344"/>
                  </a:cubicBezTo>
                  <a:cubicBezTo>
                    <a:pt x="35" y="349"/>
                    <a:pt x="36" y="354"/>
                    <a:pt x="36" y="359"/>
                  </a:cubicBezTo>
                  <a:cubicBezTo>
                    <a:pt x="36" y="361"/>
                    <a:pt x="38" y="361"/>
                    <a:pt x="38" y="359"/>
                  </a:cubicBezTo>
                  <a:cubicBezTo>
                    <a:pt x="39" y="354"/>
                    <a:pt x="39" y="349"/>
                    <a:pt x="40" y="344"/>
                  </a:cubicBezTo>
                  <a:cubicBezTo>
                    <a:pt x="44" y="344"/>
                    <a:pt x="49" y="343"/>
                    <a:pt x="53" y="342"/>
                  </a:cubicBezTo>
                  <a:cubicBezTo>
                    <a:pt x="53" y="347"/>
                    <a:pt x="53" y="353"/>
                    <a:pt x="53" y="358"/>
                  </a:cubicBezTo>
                  <a:cubicBezTo>
                    <a:pt x="53" y="360"/>
                    <a:pt x="56" y="360"/>
                    <a:pt x="56" y="358"/>
                  </a:cubicBezTo>
                  <a:cubicBezTo>
                    <a:pt x="56" y="352"/>
                    <a:pt x="57" y="347"/>
                    <a:pt x="57" y="341"/>
                  </a:cubicBezTo>
                  <a:cubicBezTo>
                    <a:pt x="57" y="341"/>
                    <a:pt x="57" y="341"/>
                    <a:pt x="58" y="341"/>
                  </a:cubicBezTo>
                  <a:cubicBezTo>
                    <a:pt x="59" y="341"/>
                    <a:pt x="59" y="339"/>
                    <a:pt x="57" y="339"/>
                  </a:cubicBezTo>
                  <a:cubicBezTo>
                    <a:pt x="57" y="339"/>
                    <a:pt x="57" y="339"/>
                    <a:pt x="57" y="339"/>
                  </a:cubicBezTo>
                  <a:cubicBezTo>
                    <a:pt x="57" y="333"/>
                    <a:pt x="57" y="327"/>
                    <a:pt x="57" y="321"/>
                  </a:cubicBezTo>
                  <a:cubicBezTo>
                    <a:pt x="60" y="321"/>
                    <a:pt x="63" y="321"/>
                    <a:pt x="65" y="321"/>
                  </a:cubicBezTo>
                  <a:cubicBezTo>
                    <a:pt x="67" y="320"/>
                    <a:pt x="67" y="318"/>
                    <a:pt x="65" y="318"/>
                  </a:cubicBezTo>
                  <a:close/>
                  <a:moveTo>
                    <a:pt x="58" y="188"/>
                  </a:moveTo>
                  <a:cubicBezTo>
                    <a:pt x="58" y="190"/>
                    <a:pt x="58" y="192"/>
                    <a:pt x="58" y="194"/>
                  </a:cubicBezTo>
                  <a:cubicBezTo>
                    <a:pt x="53" y="195"/>
                    <a:pt x="48" y="195"/>
                    <a:pt x="43" y="196"/>
                  </a:cubicBezTo>
                  <a:cubicBezTo>
                    <a:pt x="43" y="191"/>
                    <a:pt x="43" y="186"/>
                    <a:pt x="43" y="181"/>
                  </a:cubicBezTo>
                  <a:cubicBezTo>
                    <a:pt x="43" y="178"/>
                    <a:pt x="43" y="174"/>
                    <a:pt x="43" y="171"/>
                  </a:cubicBezTo>
                  <a:cubicBezTo>
                    <a:pt x="46" y="170"/>
                    <a:pt x="48" y="170"/>
                    <a:pt x="50" y="170"/>
                  </a:cubicBezTo>
                  <a:cubicBezTo>
                    <a:pt x="53" y="170"/>
                    <a:pt x="56" y="170"/>
                    <a:pt x="58" y="170"/>
                  </a:cubicBezTo>
                  <a:cubicBezTo>
                    <a:pt x="58" y="176"/>
                    <a:pt x="58" y="182"/>
                    <a:pt x="58" y="188"/>
                  </a:cubicBezTo>
                  <a:close/>
                  <a:moveTo>
                    <a:pt x="58" y="166"/>
                  </a:moveTo>
                  <a:cubicBezTo>
                    <a:pt x="53" y="167"/>
                    <a:pt x="48" y="167"/>
                    <a:pt x="43" y="167"/>
                  </a:cubicBezTo>
                  <a:cubicBezTo>
                    <a:pt x="43" y="159"/>
                    <a:pt x="44" y="151"/>
                    <a:pt x="44" y="144"/>
                  </a:cubicBezTo>
                  <a:cubicBezTo>
                    <a:pt x="47" y="144"/>
                    <a:pt x="50" y="144"/>
                    <a:pt x="52" y="144"/>
                  </a:cubicBezTo>
                  <a:cubicBezTo>
                    <a:pt x="55" y="144"/>
                    <a:pt x="57" y="144"/>
                    <a:pt x="59" y="144"/>
                  </a:cubicBezTo>
                  <a:cubicBezTo>
                    <a:pt x="59" y="151"/>
                    <a:pt x="59" y="159"/>
                    <a:pt x="58" y="166"/>
                  </a:cubicBezTo>
                  <a:close/>
                  <a:moveTo>
                    <a:pt x="78" y="244"/>
                  </a:moveTo>
                  <a:cubicBezTo>
                    <a:pt x="72" y="244"/>
                    <a:pt x="66" y="244"/>
                    <a:pt x="60" y="244"/>
                  </a:cubicBezTo>
                  <a:cubicBezTo>
                    <a:pt x="60" y="237"/>
                    <a:pt x="60" y="229"/>
                    <a:pt x="60" y="222"/>
                  </a:cubicBezTo>
                  <a:cubicBezTo>
                    <a:pt x="66" y="222"/>
                    <a:pt x="72" y="221"/>
                    <a:pt x="77" y="221"/>
                  </a:cubicBezTo>
                  <a:cubicBezTo>
                    <a:pt x="78" y="229"/>
                    <a:pt x="78" y="236"/>
                    <a:pt x="78" y="244"/>
                  </a:cubicBezTo>
                  <a:close/>
                  <a:moveTo>
                    <a:pt x="77" y="217"/>
                  </a:moveTo>
                  <a:cubicBezTo>
                    <a:pt x="72" y="218"/>
                    <a:pt x="66" y="218"/>
                    <a:pt x="60" y="218"/>
                  </a:cubicBezTo>
                  <a:cubicBezTo>
                    <a:pt x="60" y="212"/>
                    <a:pt x="61" y="205"/>
                    <a:pt x="61" y="198"/>
                  </a:cubicBezTo>
                  <a:cubicBezTo>
                    <a:pt x="66" y="198"/>
                    <a:pt x="71" y="197"/>
                    <a:pt x="77" y="196"/>
                  </a:cubicBezTo>
                  <a:cubicBezTo>
                    <a:pt x="77" y="203"/>
                    <a:pt x="77" y="210"/>
                    <a:pt x="77" y="217"/>
                  </a:cubicBezTo>
                  <a:close/>
                  <a:moveTo>
                    <a:pt x="77" y="193"/>
                  </a:moveTo>
                  <a:cubicBezTo>
                    <a:pt x="71" y="193"/>
                    <a:pt x="66" y="194"/>
                    <a:pt x="61" y="194"/>
                  </a:cubicBezTo>
                  <a:cubicBezTo>
                    <a:pt x="61" y="189"/>
                    <a:pt x="61" y="185"/>
                    <a:pt x="61" y="180"/>
                  </a:cubicBezTo>
                  <a:cubicBezTo>
                    <a:pt x="61" y="176"/>
                    <a:pt x="61" y="173"/>
                    <a:pt x="61" y="170"/>
                  </a:cubicBezTo>
                  <a:cubicBezTo>
                    <a:pt x="66" y="170"/>
                    <a:pt x="71" y="169"/>
                    <a:pt x="76" y="169"/>
                  </a:cubicBezTo>
                  <a:cubicBezTo>
                    <a:pt x="76" y="177"/>
                    <a:pt x="76" y="185"/>
                    <a:pt x="77" y="193"/>
                  </a:cubicBezTo>
                  <a:close/>
                  <a:moveTo>
                    <a:pt x="76" y="165"/>
                  </a:moveTo>
                  <a:cubicBezTo>
                    <a:pt x="71" y="165"/>
                    <a:pt x="66" y="166"/>
                    <a:pt x="62" y="166"/>
                  </a:cubicBezTo>
                  <a:cubicBezTo>
                    <a:pt x="62" y="159"/>
                    <a:pt x="62" y="152"/>
                    <a:pt x="62" y="144"/>
                  </a:cubicBezTo>
                  <a:cubicBezTo>
                    <a:pt x="67" y="144"/>
                    <a:pt x="72" y="144"/>
                    <a:pt x="76" y="143"/>
                  </a:cubicBezTo>
                  <a:cubicBezTo>
                    <a:pt x="76" y="151"/>
                    <a:pt x="76" y="158"/>
                    <a:pt x="76" y="165"/>
                  </a:cubicBezTo>
                  <a:close/>
                  <a:moveTo>
                    <a:pt x="76" y="139"/>
                  </a:moveTo>
                  <a:cubicBezTo>
                    <a:pt x="71" y="140"/>
                    <a:pt x="67" y="141"/>
                    <a:pt x="62" y="141"/>
                  </a:cubicBezTo>
                  <a:cubicBezTo>
                    <a:pt x="63" y="133"/>
                    <a:pt x="63" y="125"/>
                    <a:pt x="63" y="117"/>
                  </a:cubicBezTo>
                  <a:cubicBezTo>
                    <a:pt x="67" y="117"/>
                    <a:pt x="71" y="117"/>
                    <a:pt x="75" y="117"/>
                  </a:cubicBezTo>
                  <a:cubicBezTo>
                    <a:pt x="75" y="124"/>
                    <a:pt x="76" y="132"/>
                    <a:pt x="76" y="139"/>
                  </a:cubicBezTo>
                  <a:close/>
                  <a:moveTo>
                    <a:pt x="75" y="114"/>
                  </a:moveTo>
                  <a:cubicBezTo>
                    <a:pt x="71" y="114"/>
                    <a:pt x="67" y="113"/>
                    <a:pt x="63" y="113"/>
                  </a:cubicBezTo>
                  <a:cubicBezTo>
                    <a:pt x="64" y="106"/>
                    <a:pt x="64" y="98"/>
                    <a:pt x="64" y="90"/>
                  </a:cubicBezTo>
                  <a:cubicBezTo>
                    <a:pt x="67" y="90"/>
                    <a:pt x="71" y="90"/>
                    <a:pt x="75" y="90"/>
                  </a:cubicBezTo>
                  <a:cubicBezTo>
                    <a:pt x="75" y="98"/>
                    <a:pt x="75" y="106"/>
                    <a:pt x="75" y="114"/>
                  </a:cubicBezTo>
                  <a:close/>
                  <a:moveTo>
                    <a:pt x="75" y="87"/>
                  </a:moveTo>
                  <a:cubicBezTo>
                    <a:pt x="71" y="87"/>
                    <a:pt x="67" y="87"/>
                    <a:pt x="64" y="87"/>
                  </a:cubicBezTo>
                  <a:cubicBezTo>
                    <a:pt x="64" y="79"/>
                    <a:pt x="63" y="70"/>
                    <a:pt x="63" y="62"/>
                  </a:cubicBezTo>
                  <a:cubicBezTo>
                    <a:pt x="67" y="63"/>
                    <a:pt x="71" y="63"/>
                    <a:pt x="75" y="63"/>
                  </a:cubicBezTo>
                  <a:cubicBezTo>
                    <a:pt x="75" y="63"/>
                    <a:pt x="75" y="63"/>
                    <a:pt x="75" y="63"/>
                  </a:cubicBezTo>
                  <a:cubicBezTo>
                    <a:pt x="75" y="71"/>
                    <a:pt x="75" y="79"/>
                    <a:pt x="75" y="87"/>
                  </a:cubicBezTo>
                  <a:close/>
                  <a:moveTo>
                    <a:pt x="75" y="34"/>
                  </a:moveTo>
                  <a:cubicBezTo>
                    <a:pt x="75" y="43"/>
                    <a:pt x="75" y="52"/>
                    <a:pt x="75" y="61"/>
                  </a:cubicBezTo>
                  <a:cubicBezTo>
                    <a:pt x="75" y="61"/>
                    <a:pt x="75" y="61"/>
                    <a:pt x="75" y="61"/>
                  </a:cubicBezTo>
                  <a:cubicBezTo>
                    <a:pt x="71" y="60"/>
                    <a:pt x="67" y="59"/>
                    <a:pt x="63" y="59"/>
                  </a:cubicBezTo>
                  <a:cubicBezTo>
                    <a:pt x="62" y="50"/>
                    <a:pt x="61" y="41"/>
                    <a:pt x="60" y="32"/>
                  </a:cubicBezTo>
                  <a:cubicBezTo>
                    <a:pt x="65" y="33"/>
                    <a:pt x="70" y="34"/>
                    <a:pt x="75" y="34"/>
                  </a:cubicBezTo>
                  <a:close/>
                  <a:moveTo>
                    <a:pt x="47" y="30"/>
                  </a:moveTo>
                  <a:cubicBezTo>
                    <a:pt x="51" y="31"/>
                    <a:pt x="55" y="31"/>
                    <a:pt x="58" y="32"/>
                  </a:cubicBezTo>
                  <a:cubicBezTo>
                    <a:pt x="59" y="41"/>
                    <a:pt x="60" y="50"/>
                    <a:pt x="60" y="58"/>
                  </a:cubicBezTo>
                  <a:cubicBezTo>
                    <a:pt x="56" y="58"/>
                    <a:pt x="51" y="58"/>
                    <a:pt x="46" y="58"/>
                  </a:cubicBezTo>
                  <a:cubicBezTo>
                    <a:pt x="47" y="48"/>
                    <a:pt x="47" y="39"/>
                    <a:pt x="47" y="30"/>
                  </a:cubicBezTo>
                  <a:close/>
                  <a:moveTo>
                    <a:pt x="46" y="61"/>
                  </a:moveTo>
                  <a:cubicBezTo>
                    <a:pt x="51" y="62"/>
                    <a:pt x="56" y="62"/>
                    <a:pt x="61" y="62"/>
                  </a:cubicBezTo>
                  <a:cubicBezTo>
                    <a:pt x="61" y="70"/>
                    <a:pt x="61" y="79"/>
                    <a:pt x="61" y="87"/>
                  </a:cubicBezTo>
                  <a:cubicBezTo>
                    <a:pt x="56" y="87"/>
                    <a:pt x="51" y="87"/>
                    <a:pt x="46" y="87"/>
                  </a:cubicBezTo>
                  <a:cubicBezTo>
                    <a:pt x="46" y="78"/>
                    <a:pt x="46" y="70"/>
                    <a:pt x="46" y="61"/>
                  </a:cubicBezTo>
                  <a:close/>
                  <a:moveTo>
                    <a:pt x="46" y="91"/>
                  </a:moveTo>
                  <a:cubicBezTo>
                    <a:pt x="51" y="91"/>
                    <a:pt x="56" y="91"/>
                    <a:pt x="61" y="91"/>
                  </a:cubicBezTo>
                  <a:cubicBezTo>
                    <a:pt x="61" y="98"/>
                    <a:pt x="61" y="106"/>
                    <a:pt x="61" y="113"/>
                  </a:cubicBezTo>
                  <a:cubicBezTo>
                    <a:pt x="55" y="114"/>
                    <a:pt x="50" y="114"/>
                    <a:pt x="45" y="114"/>
                  </a:cubicBezTo>
                  <a:cubicBezTo>
                    <a:pt x="45" y="106"/>
                    <a:pt x="45" y="98"/>
                    <a:pt x="46" y="91"/>
                  </a:cubicBezTo>
                  <a:close/>
                  <a:moveTo>
                    <a:pt x="45" y="117"/>
                  </a:moveTo>
                  <a:cubicBezTo>
                    <a:pt x="50" y="117"/>
                    <a:pt x="55" y="117"/>
                    <a:pt x="60" y="117"/>
                  </a:cubicBezTo>
                  <a:cubicBezTo>
                    <a:pt x="60" y="125"/>
                    <a:pt x="60" y="133"/>
                    <a:pt x="59" y="141"/>
                  </a:cubicBezTo>
                  <a:cubicBezTo>
                    <a:pt x="54" y="141"/>
                    <a:pt x="49" y="141"/>
                    <a:pt x="44" y="140"/>
                  </a:cubicBezTo>
                  <a:cubicBezTo>
                    <a:pt x="44" y="132"/>
                    <a:pt x="45" y="125"/>
                    <a:pt x="45" y="117"/>
                  </a:cubicBezTo>
                  <a:close/>
                  <a:moveTo>
                    <a:pt x="31" y="29"/>
                  </a:moveTo>
                  <a:cubicBezTo>
                    <a:pt x="36" y="29"/>
                    <a:pt x="40" y="30"/>
                    <a:pt x="44" y="30"/>
                  </a:cubicBezTo>
                  <a:cubicBezTo>
                    <a:pt x="44" y="39"/>
                    <a:pt x="43" y="48"/>
                    <a:pt x="43" y="57"/>
                  </a:cubicBezTo>
                  <a:cubicBezTo>
                    <a:pt x="39" y="57"/>
                    <a:pt x="35" y="58"/>
                    <a:pt x="31" y="58"/>
                  </a:cubicBezTo>
                  <a:cubicBezTo>
                    <a:pt x="31" y="48"/>
                    <a:pt x="31" y="39"/>
                    <a:pt x="31" y="29"/>
                  </a:cubicBezTo>
                  <a:close/>
                  <a:moveTo>
                    <a:pt x="31" y="61"/>
                  </a:moveTo>
                  <a:cubicBezTo>
                    <a:pt x="35" y="61"/>
                    <a:pt x="39" y="61"/>
                    <a:pt x="43" y="61"/>
                  </a:cubicBezTo>
                  <a:cubicBezTo>
                    <a:pt x="43" y="70"/>
                    <a:pt x="42" y="79"/>
                    <a:pt x="42" y="87"/>
                  </a:cubicBezTo>
                  <a:cubicBezTo>
                    <a:pt x="38" y="87"/>
                    <a:pt x="34" y="87"/>
                    <a:pt x="30" y="87"/>
                  </a:cubicBezTo>
                  <a:cubicBezTo>
                    <a:pt x="30" y="79"/>
                    <a:pt x="30" y="70"/>
                    <a:pt x="31" y="61"/>
                  </a:cubicBezTo>
                  <a:close/>
                  <a:moveTo>
                    <a:pt x="30" y="90"/>
                  </a:moveTo>
                  <a:cubicBezTo>
                    <a:pt x="34" y="90"/>
                    <a:pt x="38" y="90"/>
                    <a:pt x="42" y="90"/>
                  </a:cubicBezTo>
                  <a:cubicBezTo>
                    <a:pt x="42" y="98"/>
                    <a:pt x="41" y="106"/>
                    <a:pt x="41" y="114"/>
                  </a:cubicBezTo>
                  <a:cubicBezTo>
                    <a:pt x="37" y="114"/>
                    <a:pt x="33" y="114"/>
                    <a:pt x="29" y="114"/>
                  </a:cubicBezTo>
                  <a:cubicBezTo>
                    <a:pt x="30" y="106"/>
                    <a:pt x="30" y="98"/>
                    <a:pt x="30" y="90"/>
                  </a:cubicBezTo>
                  <a:close/>
                  <a:moveTo>
                    <a:pt x="41" y="117"/>
                  </a:moveTo>
                  <a:cubicBezTo>
                    <a:pt x="41" y="125"/>
                    <a:pt x="41" y="132"/>
                    <a:pt x="40" y="140"/>
                  </a:cubicBezTo>
                  <a:cubicBezTo>
                    <a:pt x="37" y="140"/>
                    <a:pt x="33" y="139"/>
                    <a:pt x="29" y="139"/>
                  </a:cubicBezTo>
                  <a:cubicBezTo>
                    <a:pt x="29" y="132"/>
                    <a:pt x="29" y="124"/>
                    <a:pt x="29" y="116"/>
                  </a:cubicBezTo>
                  <a:cubicBezTo>
                    <a:pt x="33" y="117"/>
                    <a:pt x="37" y="117"/>
                    <a:pt x="41" y="117"/>
                  </a:cubicBezTo>
                  <a:close/>
                  <a:moveTo>
                    <a:pt x="15" y="29"/>
                  </a:moveTo>
                  <a:cubicBezTo>
                    <a:pt x="15" y="29"/>
                    <a:pt x="16" y="29"/>
                    <a:pt x="16" y="29"/>
                  </a:cubicBezTo>
                  <a:cubicBezTo>
                    <a:pt x="21" y="29"/>
                    <a:pt x="25" y="29"/>
                    <a:pt x="30" y="29"/>
                  </a:cubicBezTo>
                  <a:cubicBezTo>
                    <a:pt x="29" y="39"/>
                    <a:pt x="29" y="48"/>
                    <a:pt x="29" y="58"/>
                  </a:cubicBezTo>
                  <a:cubicBezTo>
                    <a:pt x="25" y="58"/>
                    <a:pt x="22" y="59"/>
                    <a:pt x="18" y="59"/>
                  </a:cubicBezTo>
                  <a:cubicBezTo>
                    <a:pt x="17" y="59"/>
                    <a:pt x="18" y="61"/>
                    <a:pt x="18" y="61"/>
                  </a:cubicBezTo>
                  <a:cubicBezTo>
                    <a:pt x="22" y="61"/>
                    <a:pt x="25" y="61"/>
                    <a:pt x="29" y="61"/>
                  </a:cubicBezTo>
                  <a:cubicBezTo>
                    <a:pt x="28" y="70"/>
                    <a:pt x="28" y="79"/>
                    <a:pt x="28" y="87"/>
                  </a:cubicBezTo>
                  <a:cubicBezTo>
                    <a:pt x="26" y="87"/>
                    <a:pt x="23" y="87"/>
                    <a:pt x="21" y="87"/>
                  </a:cubicBezTo>
                  <a:cubicBezTo>
                    <a:pt x="20" y="87"/>
                    <a:pt x="20" y="90"/>
                    <a:pt x="21" y="90"/>
                  </a:cubicBezTo>
                  <a:cubicBezTo>
                    <a:pt x="23" y="90"/>
                    <a:pt x="26" y="90"/>
                    <a:pt x="28" y="90"/>
                  </a:cubicBezTo>
                  <a:cubicBezTo>
                    <a:pt x="27" y="98"/>
                    <a:pt x="27" y="106"/>
                    <a:pt x="27" y="114"/>
                  </a:cubicBezTo>
                  <a:cubicBezTo>
                    <a:pt x="25" y="114"/>
                    <a:pt x="23" y="115"/>
                    <a:pt x="21" y="115"/>
                  </a:cubicBezTo>
                  <a:cubicBezTo>
                    <a:pt x="20" y="115"/>
                    <a:pt x="20" y="116"/>
                    <a:pt x="21" y="116"/>
                  </a:cubicBezTo>
                  <a:cubicBezTo>
                    <a:pt x="23" y="116"/>
                    <a:pt x="25" y="116"/>
                    <a:pt x="27" y="116"/>
                  </a:cubicBezTo>
                  <a:cubicBezTo>
                    <a:pt x="26" y="124"/>
                    <a:pt x="26" y="132"/>
                    <a:pt x="26" y="139"/>
                  </a:cubicBezTo>
                  <a:cubicBezTo>
                    <a:pt x="24" y="139"/>
                    <a:pt x="21" y="139"/>
                    <a:pt x="19" y="139"/>
                  </a:cubicBezTo>
                  <a:cubicBezTo>
                    <a:pt x="18" y="139"/>
                    <a:pt x="18" y="141"/>
                    <a:pt x="19" y="142"/>
                  </a:cubicBezTo>
                  <a:cubicBezTo>
                    <a:pt x="20" y="142"/>
                    <a:pt x="20" y="142"/>
                    <a:pt x="20" y="142"/>
                  </a:cubicBezTo>
                  <a:cubicBezTo>
                    <a:pt x="20" y="142"/>
                    <a:pt x="21" y="143"/>
                    <a:pt x="23" y="142"/>
                  </a:cubicBezTo>
                  <a:cubicBezTo>
                    <a:pt x="24" y="142"/>
                    <a:pt x="25" y="143"/>
                    <a:pt x="26" y="143"/>
                  </a:cubicBezTo>
                  <a:cubicBezTo>
                    <a:pt x="26" y="151"/>
                    <a:pt x="25" y="159"/>
                    <a:pt x="25" y="167"/>
                  </a:cubicBezTo>
                  <a:cubicBezTo>
                    <a:pt x="21" y="168"/>
                    <a:pt x="17" y="168"/>
                    <a:pt x="14" y="170"/>
                  </a:cubicBezTo>
                  <a:cubicBezTo>
                    <a:pt x="15" y="123"/>
                    <a:pt x="15" y="76"/>
                    <a:pt x="15" y="29"/>
                  </a:cubicBezTo>
                  <a:close/>
                  <a:moveTo>
                    <a:pt x="14" y="175"/>
                  </a:moveTo>
                  <a:cubicBezTo>
                    <a:pt x="14" y="175"/>
                    <a:pt x="14" y="174"/>
                    <a:pt x="14" y="173"/>
                  </a:cubicBezTo>
                  <a:cubicBezTo>
                    <a:pt x="15" y="173"/>
                    <a:pt x="15" y="173"/>
                    <a:pt x="15" y="173"/>
                  </a:cubicBezTo>
                  <a:cubicBezTo>
                    <a:pt x="15" y="173"/>
                    <a:pt x="15" y="173"/>
                    <a:pt x="16" y="172"/>
                  </a:cubicBezTo>
                  <a:cubicBezTo>
                    <a:pt x="17" y="172"/>
                    <a:pt x="16" y="170"/>
                    <a:pt x="15" y="170"/>
                  </a:cubicBezTo>
                  <a:cubicBezTo>
                    <a:pt x="17" y="170"/>
                    <a:pt x="21" y="170"/>
                    <a:pt x="25" y="171"/>
                  </a:cubicBezTo>
                  <a:cubicBezTo>
                    <a:pt x="25" y="179"/>
                    <a:pt x="24" y="188"/>
                    <a:pt x="24" y="197"/>
                  </a:cubicBezTo>
                  <a:cubicBezTo>
                    <a:pt x="21" y="197"/>
                    <a:pt x="18" y="197"/>
                    <a:pt x="14" y="198"/>
                  </a:cubicBezTo>
                  <a:cubicBezTo>
                    <a:pt x="14" y="190"/>
                    <a:pt x="14" y="183"/>
                    <a:pt x="14" y="175"/>
                  </a:cubicBezTo>
                  <a:close/>
                  <a:moveTo>
                    <a:pt x="14" y="199"/>
                  </a:moveTo>
                  <a:cubicBezTo>
                    <a:pt x="18" y="199"/>
                    <a:pt x="21" y="199"/>
                    <a:pt x="24" y="199"/>
                  </a:cubicBezTo>
                  <a:cubicBezTo>
                    <a:pt x="24" y="206"/>
                    <a:pt x="23" y="213"/>
                    <a:pt x="23" y="221"/>
                  </a:cubicBezTo>
                  <a:cubicBezTo>
                    <a:pt x="20" y="221"/>
                    <a:pt x="17" y="221"/>
                    <a:pt x="14" y="221"/>
                  </a:cubicBezTo>
                  <a:cubicBezTo>
                    <a:pt x="14" y="214"/>
                    <a:pt x="14" y="206"/>
                    <a:pt x="14" y="199"/>
                  </a:cubicBezTo>
                  <a:close/>
                  <a:moveTo>
                    <a:pt x="19" y="342"/>
                  </a:moveTo>
                  <a:cubicBezTo>
                    <a:pt x="17" y="342"/>
                    <a:pt x="15" y="342"/>
                    <a:pt x="13" y="342"/>
                  </a:cubicBezTo>
                  <a:cubicBezTo>
                    <a:pt x="13" y="336"/>
                    <a:pt x="13" y="329"/>
                    <a:pt x="14" y="323"/>
                  </a:cubicBezTo>
                  <a:cubicBezTo>
                    <a:pt x="16" y="323"/>
                    <a:pt x="18" y="323"/>
                    <a:pt x="20" y="323"/>
                  </a:cubicBezTo>
                  <a:cubicBezTo>
                    <a:pt x="20" y="329"/>
                    <a:pt x="19" y="335"/>
                    <a:pt x="19" y="342"/>
                  </a:cubicBezTo>
                  <a:close/>
                  <a:moveTo>
                    <a:pt x="20" y="320"/>
                  </a:moveTo>
                  <a:cubicBezTo>
                    <a:pt x="18" y="320"/>
                    <a:pt x="16" y="321"/>
                    <a:pt x="14" y="321"/>
                  </a:cubicBezTo>
                  <a:cubicBezTo>
                    <a:pt x="14" y="313"/>
                    <a:pt x="14" y="305"/>
                    <a:pt x="14" y="298"/>
                  </a:cubicBezTo>
                  <a:cubicBezTo>
                    <a:pt x="16" y="298"/>
                    <a:pt x="18" y="298"/>
                    <a:pt x="21" y="298"/>
                  </a:cubicBezTo>
                  <a:cubicBezTo>
                    <a:pt x="20" y="305"/>
                    <a:pt x="20" y="313"/>
                    <a:pt x="20" y="320"/>
                  </a:cubicBezTo>
                  <a:close/>
                  <a:moveTo>
                    <a:pt x="21" y="295"/>
                  </a:moveTo>
                  <a:cubicBezTo>
                    <a:pt x="19" y="295"/>
                    <a:pt x="16" y="295"/>
                    <a:pt x="14" y="295"/>
                  </a:cubicBezTo>
                  <a:cubicBezTo>
                    <a:pt x="14" y="289"/>
                    <a:pt x="14" y="284"/>
                    <a:pt x="14" y="278"/>
                  </a:cubicBezTo>
                  <a:cubicBezTo>
                    <a:pt x="17" y="278"/>
                    <a:pt x="19" y="278"/>
                    <a:pt x="21" y="278"/>
                  </a:cubicBezTo>
                  <a:cubicBezTo>
                    <a:pt x="21" y="284"/>
                    <a:pt x="21" y="289"/>
                    <a:pt x="21" y="295"/>
                  </a:cubicBezTo>
                  <a:close/>
                  <a:moveTo>
                    <a:pt x="21" y="276"/>
                  </a:moveTo>
                  <a:cubicBezTo>
                    <a:pt x="19" y="276"/>
                    <a:pt x="17" y="276"/>
                    <a:pt x="14" y="276"/>
                  </a:cubicBezTo>
                  <a:cubicBezTo>
                    <a:pt x="14" y="267"/>
                    <a:pt x="14" y="258"/>
                    <a:pt x="14" y="249"/>
                  </a:cubicBezTo>
                  <a:cubicBezTo>
                    <a:pt x="17" y="249"/>
                    <a:pt x="20" y="249"/>
                    <a:pt x="22" y="249"/>
                  </a:cubicBezTo>
                  <a:cubicBezTo>
                    <a:pt x="22" y="258"/>
                    <a:pt x="22" y="267"/>
                    <a:pt x="21" y="276"/>
                  </a:cubicBezTo>
                  <a:close/>
                  <a:moveTo>
                    <a:pt x="22" y="245"/>
                  </a:moveTo>
                  <a:cubicBezTo>
                    <a:pt x="20" y="245"/>
                    <a:pt x="17" y="246"/>
                    <a:pt x="14" y="246"/>
                  </a:cubicBezTo>
                  <a:cubicBezTo>
                    <a:pt x="14" y="238"/>
                    <a:pt x="14" y="231"/>
                    <a:pt x="14" y="223"/>
                  </a:cubicBezTo>
                  <a:cubicBezTo>
                    <a:pt x="17" y="223"/>
                    <a:pt x="20" y="223"/>
                    <a:pt x="23" y="223"/>
                  </a:cubicBezTo>
                  <a:cubicBezTo>
                    <a:pt x="23" y="231"/>
                    <a:pt x="22" y="238"/>
                    <a:pt x="22" y="245"/>
                  </a:cubicBezTo>
                  <a:close/>
                  <a:moveTo>
                    <a:pt x="23" y="341"/>
                  </a:moveTo>
                  <a:cubicBezTo>
                    <a:pt x="23" y="335"/>
                    <a:pt x="23" y="329"/>
                    <a:pt x="23" y="323"/>
                  </a:cubicBezTo>
                  <a:cubicBezTo>
                    <a:pt x="27" y="323"/>
                    <a:pt x="31" y="323"/>
                    <a:pt x="35" y="322"/>
                  </a:cubicBezTo>
                  <a:cubicBezTo>
                    <a:pt x="35" y="328"/>
                    <a:pt x="35" y="335"/>
                    <a:pt x="35" y="341"/>
                  </a:cubicBezTo>
                  <a:cubicBezTo>
                    <a:pt x="31" y="341"/>
                    <a:pt x="27" y="341"/>
                    <a:pt x="23" y="341"/>
                  </a:cubicBezTo>
                  <a:close/>
                  <a:moveTo>
                    <a:pt x="35" y="319"/>
                  </a:moveTo>
                  <a:cubicBezTo>
                    <a:pt x="31" y="319"/>
                    <a:pt x="27" y="320"/>
                    <a:pt x="23" y="320"/>
                  </a:cubicBezTo>
                  <a:cubicBezTo>
                    <a:pt x="24" y="313"/>
                    <a:pt x="24" y="305"/>
                    <a:pt x="24" y="298"/>
                  </a:cubicBezTo>
                  <a:cubicBezTo>
                    <a:pt x="28" y="298"/>
                    <a:pt x="32" y="298"/>
                    <a:pt x="35" y="298"/>
                  </a:cubicBezTo>
                  <a:cubicBezTo>
                    <a:pt x="35" y="305"/>
                    <a:pt x="35" y="312"/>
                    <a:pt x="35" y="319"/>
                  </a:cubicBezTo>
                  <a:close/>
                  <a:moveTo>
                    <a:pt x="35" y="294"/>
                  </a:moveTo>
                  <a:cubicBezTo>
                    <a:pt x="32" y="294"/>
                    <a:pt x="28" y="295"/>
                    <a:pt x="24" y="295"/>
                  </a:cubicBezTo>
                  <a:cubicBezTo>
                    <a:pt x="25" y="289"/>
                    <a:pt x="25" y="284"/>
                    <a:pt x="25" y="278"/>
                  </a:cubicBezTo>
                  <a:cubicBezTo>
                    <a:pt x="29" y="278"/>
                    <a:pt x="32" y="278"/>
                    <a:pt x="36" y="278"/>
                  </a:cubicBezTo>
                  <a:cubicBezTo>
                    <a:pt x="36" y="284"/>
                    <a:pt x="35" y="289"/>
                    <a:pt x="35" y="294"/>
                  </a:cubicBezTo>
                  <a:close/>
                  <a:moveTo>
                    <a:pt x="36" y="275"/>
                  </a:moveTo>
                  <a:cubicBezTo>
                    <a:pt x="32" y="275"/>
                    <a:pt x="29" y="275"/>
                    <a:pt x="25" y="276"/>
                  </a:cubicBezTo>
                  <a:cubicBezTo>
                    <a:pt x="25" y="267"/>
                    <a:pt x="26" y="258"/>
                    <a:pt x="26" y="249"/>
                  </a:cubicBezTo>
                  <a:cubicBezTo>
                    <a:pt x="30" y="249"/>
                    <a:pt x="33" y="249"/>
                    <a:pt x="37" y="249"/>
                  </a:cubicBezTo>
                  <a:cubicBezTo>
                    <a:pt x="37" y="258"/>
                    <a:pt x="36" y="267"/>
                    <a:pt x="36" y="275"/>
                  </a:cubicBezTo>
                  <a:close/>
                  <a:moveTo>
                    <a:pt x="37" y="245"/>
                  </a:moveTo>
                  <a:cubicBezTo>
                    <a:pt x="33" y="245"/>
                    <a:pt x="30" y="245"/>
                    <a:pt x="26" y="245"/>
                  </a:cubicBezTo>
                  <a:cubicBezTo>
                    <a:pt x="26" y="238"/>
                    <a:pt x="26" y="230"/>
                    <a:pt x="27" y="223"/>
                  </a:cubicBezTo>
                  <a:cubicBezTo>
                    <a:pt x="30" y="223"/>
                    <a:pt x="34" y="223"/>
                    <a:pt x="38" y="223"/>
                  </a:cubicBezTo>
                  <a:cubicBezTo>
                    <a:pt x="38" y="230"/>
                    <a:pt x="37" y="237"/>
                    <a:pt x="37" y="245"/>
                  </a:cubicBezTo>
                  <a:close/>
                  <a:moveTo>
                    <a:pt x="38" y="220"/>
                  </a:moveTo>
                  <a:cubicBezTo>
                    <a:pt x="34" y="220"/>
                    <a:pt x="31" y="220"/>
                    <a:pt x="27" y="220"/>
                  </a:cubicBezTo>
                  <a:cubicBezTo>
                    <a:pt x="27" y="213"/>
                    <a:pt x="27" y="206"/>
                    <a:pt x="27" y="199"/>
                  </a:cubicBezTo>
                  <a:cubicBezTo>
                    <a:pt x="31" y="199"/>
                    <a:pt x="35" y="199"/>
                    <a:pt x="39" y="199"/>
                  </a:cubicBezTo>
                  <a:cubicBezTo>
                    <a:pt x="39" y="206"/>
                    <a:pt x="38" y="213"/>
                    <a:pt x="38" y="220"/>
                  </a:cubicBezTo>
                  <a:close/>
                  <a:moveTo>
                    <a:pt x="39" y="181"/>
                  </a:moveTo>
                  <a:cubicBezTo>
                    <a:pt x="39" y="186"/>
                    <a:pt x="39" y="191"/>
                    <a:pt x="39" y="196"/>
                  </a:cubicBezTo>
                  <a:cubicBezTo>
                    <a:pt x="35" y="196"/>
                    <a:pt x="31" y="197"/>
                    <a:pt x="27" y="197"/>
                  </a:cubicBezTo>
                  <a:cubicBezTo>
                    <a:pt x="28" y="188"/>
                    <a:pt x="28" y="180"/>
                    <a:pt x="28" y="171"/>
                  </a:cubicBezTo>
                  <a:cubicBezTo>
                    <a:pt x="30" y="171"/>
                    <a:pt x="31" y="171"/>
                    <a:pt x="32" y="171"/>
                  </a:cubicBezTo>
                  <a:cubicBezTo>
                    <a:pt x="34" y="171"/>
                    <a:pt x="37" y="171"/>
                    <a:pt x="40" y="171"/>
                  </a:cubicBezTo>
                  <a:cubicBezTo>
                    <a:pt x="40" y="174"/>
                    <a:pt x="40" y="178"/>
                    <a:pt x="39" y="181"/>
                  </a:cubicBezTo>
                  <a:close/>
                  <a:moveTo>
                    <a:pt x="28" y="167"/>
                  </a:moveTo>
                  <a:cubicBezTo>
                    <a:pt x="28" y="159"/>
                    <a:pt x="29" y="151"/>
                    <a:pt x="29" y="143"/>
                  </a:cubicBezTo>
                  <a:cubicBezTo>
                    <a:pt x="30" y="143"/>
                    <a:pt x="31" y="143"/>
                    <a:pt x="32" y="143"/>
                  </a:cubicBezTo>
                  <a:cubicBezTo>
                    <a:pt x="35" y="143"/>
                    <a:pt x="37" y="143"/>
                    <a:pt x="40" y="143"/>
                  </a:cubicBezTo>
                  <a:cubicBezTo>
                    <a:pt x="40" y="151"/>
                    <a:pt x="40" y="159"/>
                    <a:pt x="40" y="167"/>
                  </a:cubicBezTo>
                  <a:cubicBezTo>
                    <a:pt x="36" y="167"/>
                    <a:pt x="32" y="167"/>
                    <a:pt x="28" y="167"/>
                  </a:cubicBezTo>
                  <a:close/>
                  <a:moveTo>
                    <a:pt x="53" y="339"/>
                  </a:moveTo>
                  <a:cubicBezTo>
                    <a:pt x="49" y="339"/>
                    <a:pt x="44" y="340"/>
                    <a:pt x="40" y="340"/>
                  </a:cubicBezTo>
                  <a:cubicBezTo>
                    <a:pt x="40" y="334"/>
                    <a:pt x="40" y="328"/>
                    <a:pt x="41" y="322"/>
                  </a:cubicBezTo>
                  <a:cubicBezTo>
                    <a:pt x="45" y="322"/>
                    <a:pt x="50" y="322"/>
                    <a:pt x="54" y="321"/>
                  </a:cubicBezTo>
                  <a:cubicBezTo>
                    <a:pt x="54" y="327"/>
                    <a:pt x="54" y="333"/>
                    <a:pt x="53" y="339"/>
                  </a:cubicBezTo>
                  <a:close/>
                  <a:moveTo>
                    <a:pt x="54" y="318"/>
                  </a:moveTo>
                  <a:cubicBezTo>
                    <a:pt x="50" y="318"/>
                    <a:pt x="45" y="319"/>
                    <a:pt x="41" y="319"/>
                  </a:cubicBezTo>
                  <a:cubicBezTo>
                    <a:pt x="41" y="312"/>
                    <a:pt x="41" y="305"/>
                    <a:pt x="41" y="298"/>
                  </a:cubicBezTo>
                  <a:cubicBezTo>
                    <a:pt x="46" y="297"/>
                    <a:pt x="50" y="297"/>
                    <a:pt x="55" y="297"/>
                  </a:cubicBezTo>
                  <a:cubicBezTo>
                    <a:pt x="54" y="304"/>
                    <a:pt x="54" y="311"/>
                    <a:pt x="54" y="318"/>
                  </a:cubicBezTo>
                  <a:close/>
                  <a:moveTo>
                    <a:pt x="55" y="294"/>
                  </a:moveTo>
                  <a:cubicBezTo>
                    <a:pt x="50" y="294"/>
                    <a:pt x="46" y="294"/>
                    <a:pt x="42" y="294"/>
                  </a:cubicBezTo>
                  <a:cubicBezTo>
                    <a:pt x="42" y="289"/>
                    <a:pt x="42" y="283"/>
                    <a:pt x="42" y="278"/>
                  </a:cubicBezTo>
                  <a:cubicBezTo>
                    <a:pt x="46" y="278"/>
                    <a:pt x="51" y="278"/>
                    <a:pt x="55" y="278"/>
                  </a:cubicBezTo>
                  <a:cubicBezTo>
                    <a:pt x="55" y="283"/>
                    <a:pt x="55" y="289"/>
                    <a:pt x="55" y="294"/>
                  </a:cubicBezTo>
                  <a:close/>
                  <a:moveTo>
                    <a:pt x="55" y="275"/>
                  </a:moveTo>
                  <a:cubicBezTo>
                    <a:pt x="51" y="275"/>
                    <a:pt x="46" y="275"/>
                    <a:pt x="42" y="275"/>
                  </a:cubicBezTo>
                  <a:cubicBezTo>
                    <a:pt x="42" y="266"/>
                    <a:pt x="42" y="258"/>
                    <a:pt x="42" y="249"/>
                  </a:cubicBezTo>
                  <a:cubicBezTo>
                    <a:pt x="47" y="249"/>
                    <a:pt x="51" y="249"/>
                    <a:pt x="56" y="249"/>
                  </a:cubicBezTo>
                  <a:cubicBezTo>
                    <a:pt x="56" y="257"/>
                    <a:pt x="56" y="266"/>
                    <a:pt x="55" y="275"/>
                  </a:cubicBezTo>
                  <a:close/>
                  <a:moveTo>
                    <a:pt x="56" y="244"/>
                  </a:moveTo>
                  <a:cubicBezTo>
                    <a:pt x="52" y="244"/>
                    <a:pt x="47" y="244"/>
                    <a:pt x="42" y="244"/>
                  </a:cubicBezTo>
                  <a:cubicBezTo>
                    <a:pt x="42" y="237"/>
                    <a:pt x="42" y="230"/>
                    <a:pt x="42" y="223"/>
                  </a:cubicBezTo>
                  <a:cubicBezTo>
                    <a:pt x="47" y="223"/>
                    <a:pt x="52" y="223"/>
                    <a:pt x="57" y="222"/>
                  </a:cubicBezTo>
                  <a:cubicBezTo>
                    <a:pt x="57" y="230"/>
                    <a:pt x="56" y="237"/>
                    <a:pt x="56" y="244"/>
                  </a:cubicBezTo>
                  <a:close/>
                  <a:moveTo>
                    <a:pt x="57" y="219"/>
                  </a:moveTo>
                  <a:cubicBezTo>
                    <a:pt x="52" y="219"/>
                    <a:pt x="47" y="219"/>
                    <a:pt x="42" y="219"/>
                  </a:cubicBezTo>
                  <a:cubicBezTo>
                    <a:pt x="42" y="213"/>
                    <a:pt x="43" y="206"/>
                    <a:pt x="43" y="199"/>
                  </a:cubicBezTo>
                  <a:cubicBezTo>
                    <a:pt x="48" y="199"/>
                    <a:pt x="53" y="199"/>
                    <a:pt x="57" y="198"/>
                  </a:cubicBezTo>
                  <a:cubicBezTo>
                    <a:pt x="57" y="205"/>
                    <a:pt x="57" y="212"/>
                    <a:pt x="57" y="2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8" name="íṡḻîde"/>
            <p:cNvSpPr/>
            <p:nvPr/>
          </p:nvSpPr>
          <p:spPr bwMode="auto">
            <a:xfrm>
              <a:off x="8039095" y="5883193"/>
              <a:ext cx="30163" cy="569905"/>
            </a:xfrm>
            <a:custGeom>
              <a:avLst/>
              <a:gdLst>
                <a:gd name="T0" fmla="*/ 0 w 7"/>
                <a:gd name="T1" fmla="*/ 1 h 132"/>
                <a:gd name="T2" fmla="*/ 4 w 7"/>
                <a:gd name="T3" fmla="*/ 130 h 132"/>
                <a:gd name="T4" fmla="*/ 6 w 7"/>
                <a:gd name="T5" fmla="*/ 130 h 132"/>
                <a:gd name="T6" fmla="*/ 2 w 7"/>
                <a:gd name="T7" fmla="*/ 1 h 132"/>
                <a:gd name="T8" fmla="*/ 0 w 7"/>
                <a:gd name="T9" fmla="*/ 1 h 132"/>
              </a:gdLst>
              <a:ahLst/>
              <a:cxnLst>
                <a:cxn ang="0">
                  <a:pos x="T0" y="T1"/>
                </a:cxn>
                <a:cxn ang="0">
                  <a:pos x="T2" y="T3"/>
                </a:cxn>
                <a:cxn ang="0">
                  <a:pos x="T4" y="T5"/>
                </a:cxn>
                <a:cxn ang="0">
                  <a:pos x="T6" y="T7"/>
                </a:cxn>
                <a:cxn ang="0">
                  <a:pos x="T8" y="T9"/>
                </a:cxn>
              </a:cxnLst>
              <a:rect l="0" t="0" r="r" b="b"/>
              <a:pathLst>
                <a:path w="7" h="132">
                  <a:moveTo>
                    <a:pt x="0" y="1"/>
                  </a:moveTo>
                  <a:cubicBezTo>
                    <a:pt x="2" y="44"/>
                    <a:pt x="3" y="87"/>
                    <a:pt x="4" y="130"/>
                  </a:cubicBezTo>
                  <a:cubicBezTo>
                    <a:pt x="4" y="132"/>
                    <a:pt x="7" y="132"/>
                    <a:pt x="6" y="130"/>
                  </a:cubicBezTo>
                  <a:cubicBezTo>
                    <a:pt x="6" y="87"/>
                    <a:pt x="5" y="44"/>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9" name="ïsľiḍé"/>
            <p:cNvSpPr/>
            <p:nvPr/>
          </p:nvSpPr>
          <p:spPr bwMode="auto">
            <a:xfrm>
              <a:off x="8142284" y="5883193"/>
              <a:ext cx="42863" cy="1039799"/>
            </a:xfrm>
            <a:custGeom>
              <a:avLst/>
              <a:gdLst>
                <a:gd name="T0" fmla="*/ 0 w 10"/>
                <a:gd name="T1" fmla="*/ 1 h 241"/>
                <a:gd name="T2" fmla="*/ 3 w 10"/>
                <a:gd name="T3" fmla="*/ 240 h 241"/>
                <a:gd name="T4" fmla="*/ 5 w 10"/>
                <a:gd name="T5" fmla="*/ 240 h 241"/>
                <a:gd name="T6" fmla="*/ 1 w 10"/>
                <a:gd name="T7" fmla="*/ 1 h 241"/>
                <a:gd name="T8" fmla="*/ 0 w 10"/>
                <a:gd name="T9" fmla="*/ 1 h 241"/>
              </a:gdLst>
              <a:ahLst/>
              <a:cxnLst>
                <a:cxn ang="0">
                  <a:pos x="T0" y="T1"/>
                </a:cxn>
                <a:cxn ang="0">
                  <a:pos x="T2" y="T3"/>
                </a:cxn>
                <a:cxn ang="0">
                  <a:pos x="T4" y="T5"/>
                </a:cxn>
                <a:cxn ang="0">
                  <a:pos x="T6" y="T7"/>
                </a:cxn>
                <a:cxn ang="0">
                  <a:pos x="T8" y="T9"/>
                </a:cxn>
              </a:cxnLst>
              <a:rect l="0" t="0" r="r" b="b"/>
              <a:pathLst>
                <a:path w="10" h="241">
                  <a:moveTo>
                    <a:pt x="0" y="1"/>
                  </a:moveTo>
                  <a:cubicBezTo>
                    <a:pt x="3" y="81"/>
                    <a:pt x="3" y="160"/>
                    <a:pt x="3" y="240"/>
                  </a:cubicBezTo>
                  <a:cubicBezTo>
                    <a:pt x="3" y="241"/>
                    <a:pt x="5" y="241"/>
                    <a:pt x="5" y="240"/>
                  </a:cubicBezTo>
                  <a:cubicBezTo>
                    <a:pt x="10" y="161"/>
                    <a:pt x="7" y="80"/>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0" name="i$ḻîḍê"/>
            <p:cNvSpPr/>
            <p:nvPr/>
          </p:nvSpPr>
          <p:spPr bwMode="auto">
            <a:xfrm>
              <a:off x="8223246" y="5916530"/>
              <a:ext cx="60325" cy="985824"/>
            </a:xfrm>
            <a:custGeom>
              <a:avLst/>
              <a:gdLst>
                <a:gd name="T0" fmla="*/ 1 w 14"/>
                <a:gd name="T1" fmla="*/ 1 h 228"/>
                <a:gd name="T2" fmla="*/ 7 w 14"/>
                <a:gd name="T3" fmla="*/ 226 h 228"/>
                <a:gd name="T4" fmla="*/ 9 w 14"/>
                <a:gd name="T5" fmla="*/ 226 h 228"/>
                <a:gd name="T6" fmla="*/ 2 w 14"/>
                <a:gd name="T7" fmla="*/ 1 h 228"/>
                <a:gd name="T8" fmla="*/ 1 w 14"/>
                <a:gd name="T9" fmla="*/ 1 h 228"/>
              </a:gdLst>
              <a:ahLst/>
              <a:cxnLst>
                <a:cxn ang="0">
                  <a:pos x="T0" y="T1"/>
                </a:cxn>
                <a:cxn ang="0">
                  <a:pos x="T2" y="T3"/>
                </a:cxn>
                <a:cxn ang="0">
                  <a:pos x="T4" y="T5"/>
                </a:cxn>
                <a:cxn ang="0">
                  <a:pos x="T6" y="T7"/>
                </a:cxn>
                <a:cxn ang="0">
                  <a:pos x="T8" y="T9"/>
                </a:cxn>
              </a:cxnLst>
              <a:rect l="0" t="0" r="r" b="b"/>
              <a:pathLst>
                <a:path w="14" h="228">
                  <a:moveTo>
                    <a:pt x="1" y="1"/>
                  </a:moveTo>
                  <a:cubicBezTo>
                    <a:pt x="6" y="76"/>
                    <a:pt x="5" y="151"/>
                    <a:pt x="7" y="226"/>
                  </a:cubicBezTo>
                  <a:cubicBezTo>
                    <a:pt x="7" y="228"/>
                    <a:pt x="9" y="228"/>
                    <a:pt x="9" y="226"/>
                  </a:cubicBezTo>
                  <a:cubicBezTo>
                    <a:pt x="14" y="152"/>
                    <a:pt x="9" y="75"/>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1" name="îslïďê"/>
            <p:cNvSpPr/>
            <p:nvPr/>
          </p:nvSpPr>
          <p:spPr bwMode="auto">
            <a:xfrm>
              <a:off x="8291508" y="5908592"/>
              <a:ext cx="47625" cy="1023924"/>
            </a:xfrm>
            <a:custGeom>
              <a:avLst/>
              <a:gdLst>
                <a:gd name="T0" fmla="*/ 9 w 11"/>
                <a:gd name="T1" fmla="*/ 232 h 237"/>
                <a:gd name="T2" fmla="*/ 7 w 11"/>
                <a:gd name="T3" fmla="*/ 233 h 237"/>
                <a:gd name="T4" fmla="*/ 8 w 11"/>
                <a:gd name="T5" fmla="*/ 199 h 237"/>
                <a:gd name="T6" fmla="*/ 7 w 11"/>
                <a:gd name="T7" fmla="*/ 176 h 237"/>
                <a:gd name="T8" fmla="*/ 6 w 11"/>
                <a:gd name="T9" fmla="*/ 116 h 237"/>
                <a:gd name="T10" fmla="*/ 3 w 11"/>
                <a:gd name="T11" fmla="*/ 0 h 237"/>
                <a:gd name="T12" fmla="*/ 2 w 11"/>
                <a:gd name="T13" fmla="*/ 0 h 237"/>
                <a:gd name="T14" fmla="*/ 3 w 11"/>
                <a:gd name="T15" fmla="*/ 136 h 237"/>
                <a:gd name="T16" fmla="*/ 4 w 11"/>
                <a:gd name="T17" fmla="*/ 199 h 237"/>
                <a:gd name="T18" fmla="*/ 7 w 11"/>
                <a:gd name="T19" fmla="*/ 236 h 237"/>
                <a:gd name="T20" fmla="*/ 9 w 11"/>
                <a:gd name="T21" fmla="*/ 236 h 237"/>
                <a:gd name="T22" fmla="*/ 10 w 11"/>
                <a:gd name="T23" fmla="*/ 235 h 237"/>
                <a:gd name="T24" fmla="*/ 10 w 11"/>
                <a:gd name="T25" fmla="*/ 232 h 237"/>
                <a:gd name="T26" fmla="*/ 9 w 11"/>
                <a:gd name="T27" fmla="*/ 23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37">
                  <a:moveTo>
                    <a:pt x="9" y="232"/>
                  </a:moveTo>
                  <a:cubicBezTo>
                    <a:pt x="8" y="231"/>
                    <a:pt x="7" y="232"/>
                    <a:pt x="7" y="233"/>
                  </a:cubicBezTo>
                  <a:cubicBezTo>
                    <a:pt x="5" y="229"/>
                    <a:pt x="8" y="204"/>
                    <a:pt x="8" y="199"/>
                  </a:cubicBezTo>
                  <a:cubicBezTo>
                    <a:pt x="7" y="192"/>
                    <a:pt x="7" y="184"/>
                    <a:pt x="7" y="176"/>
                  </a:cubicBezTo>
                  <a:cubicBezTo>
                    <a:pt x="7" y="156"/>
                    <a:pt x="6" y="136"/>
                    <a:pt x="6" y="116"/>
                  </a:cubicBezTo>
                  <a:cubicBezTo>
                    <a:pt x="5" y="77"/>
                    <a:pt x="4" y="39"/>
                    <a:pt x="3" y="0"/>
                  </a:cubicBezTo>
                  <a:cubicBezTo>
                    <a:pt x="3" y="0"/>
                    <a:pt x="2" y="0"/>
                    <a:pt x="2" y="0"/>
                  </a:cubicBezTo>
                  <a:cubicBezTo>
                    <a:pt x="2" y="46"/>
                    <a:pt x="2" y="91"/>
                    <a:pt x="3" y="136"/>
                  </a:cubicBezTo>
                  <a:cubicBezTo>
                    <a:pt x="3" y="157"/>
                    <a:pt x="4" y="178"/>
                    <a:pt x="4" y="199"/>
                  </a:cubicBezTo>
                  <a:cubicBezTo>
                    <a:pt x="4" y="209"/>
                    <a:pt x="0" y="229"/>
                    <a:pt x="7" y="236"/>
                  </a:cubicBezTo>
                  <a:cubicBezTo>
                    <a:pt x="8" y="236"/>
                    <a:pt x="9" y="237"/>
                    <a:pt x="9" y="236"/>
                  </a:cubicBezTo>
                  <a:cubicBezTo>
                    <a:pt x="10" y="236"/>
                    <a:pt x="10" y="235"/>
                    <a:pt x="10" y="235"/>
                  </a:cubicBezTo>
                  <a:cubicBezTo>
                    <a:pt x="11" y="234"/>
                    <a:pt x="11" y="233"/>
                    <a:pt x="10" y="232"/>
                  </a:cubicBezTo>
                  <a:cubicBezTo>
                    <a:pt x="10" y="232"/>
                    <a:pt x="9" y="232"/>
                    <a:pt x="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2" name="ïŝlîḓé"/>
            <p:cNvSpPr/>
            <p:nvPr/>
          </p:nvSpPr>
          <p:spPr bwMode="auto">
            <a:xfrm>
              <a:off x="8343895" y="5900656"/>
              <a:ext cx="46038" cy="1031860"/>
            </a:xfrm>
            <a:custGeom>
              <a:avLst/>
              <a:gdLst>
                <a:gd name="T0" fmla="*/ 0 w 11"/>
                <a:gd name="T1" fmla="*/ 1 h 239"/>
                <a:gd name="T2" fmla="*/ 3 w 11"/>
                <a:gd name="T3" fmla="*/ 237 h 239"/>
                <a:gd name="T4" fmla="*/ 6 w 11"/>
                <a:gd name="T5" fmla="*/ 237 h 239"/>
                <a:gd name="T6" fmla="*/ 1 w 11"/>
                <a:gd name="T7" fmla="*/ 1 h 239"/>
                <a:gd name="T8" fmla="*/ 0 w 11"/>
                <a:gd name="T9" fmla="*/ 1 h 239"/>
              </a:gdLst>
              <a:ahLst/>
              <a:cxnLst>
                <a:cxn ang="0">
                  <a:pos x="T0" y="T1"/>
                </a:cxn>
                <a:cxn ang="0">
                  <a:pos x="T2" y="T3"/>
                </a:cxn>
                <a:cxn ang="0">
                  <a:pos x="T4" y="T5"/>
                </a:cxn>
                <a:cxn ang="0">
                  <a:pos x="T6" y="T7"/>
                </a:cxn>
                <a:cxn ang="0">
                  <a:pos x="T8" y="T9"/>
                </a:cxn>
              </a:cxnLst>
              <a:rect l="0" t="0" r="r" b="b"/>
              <a:pathLst>
                <a:path w="11" h="239">
                  <a:moveTo>
                    <a:pt x="0" y="1"/>
                  </a:moveTo>
                  <a:cubicBezTo>
                    <a:pt x="3" y="80"/>
                    <a:pt x="4" y="158"/>
                    <a:pt x="3" y="237"/>
                  </a:cubicBezTo>
                  <a:cubicBezTo>
                    <a:pt x="3" y="239"/>
                    <a:pt x="6" y="239"/>
                    <a:pt x="6" y="237"/>
                  </a:cubicBezTo>
                  <a:cubicBezTo>
                    <a:pt x="11" y="159"/>
                    <a:pt x="9" y="78"/>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3" name="í$lïḓè"/>
            <p:cNvSpPr/>
            <p:nvPr/>
          </p:nvSpPr>
          <p:spPr bwMode="auto">
            <a:xfrm>
              <a:off x="8424858" y="5865730"/>
              <a:ext cx="47625" cy="1057260"/>
            </a:xfrm>
            <a:custGeom>
              <a:avLst/>
              <a:gdLst>
                <a:gd name="T0" fmla="*/ 1 w 11"/>
                <a:gd name="T1" fmla="*/ 1 h 245"/>
                <a:gd name="T2" fmla="*/ 6 w 11"/>
                <a:gd name="T3" fmla="*/ 244 h 245"/>
                <a:gd name="T4" fmla="*/ 8 w 11"/>
                <a:gd name="T5" fmla="*/ 244 h 245"/>
                <a:gd name="T6" fmla="*/ 3 w 11"/>
                <a:gd name="T7" fmla="*/ 1 h 245"/>
                <a:gd name="T8" fmla="*/ 1 w 11"/>
                <a:gd name="T9" fmla="*/ 1 h 245"/>
              </a:gdLst>
              <a:ahLst/>
              <a:cxnLst>
                <a:cxn ang="0">
                  <a:pos x="T0" y="T1"/>
                </a:cxn>
                <a:cxn ang="0">
                  <a:pos x="T2" y="T3"/>
                </a:cxn>
                <a:cxn ang="0">
                  <a:pos x="T4" y="T5"/>
                </a:cxn>
                <a:cxn ang="0">
                  <a:pos x="T6" y="T7"/>
                </a:cxn>
                <a:cxn ang="0">
                  <a:pos x="T8" y="T9"/>
                </a:cxn>
              </a:cxnLst>
              <a:rect l="0" t="0" r="r" b="b"/>
              <a:pathLst>
                <a:path w="11" h="245">
                  <a:moveTo>
                    <a:pt x="1" y="1"/>
                  </a:moveTo>
                  <a:cubicBezTo>
                    <a:pt x="2" y="81"/>
                    <a:pt x="0" y="164"/>
                    <a:pt x="6" y="244"/>
                  </a:cubicBezTo>
                  <a:cubicBezTo>
                    <a:pt x="6" y="245"/>
                    <a:pt x="8" y="245"/>
                    <a:pt x="8" y="244"/>
                  </a:cubicBezTo>
                  <a:cubicBezTo>
                    <a:pt x="11" y="163"/>
                    <a:pt x="6" y="81"/>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4" name="îšḷïḓè"/>
            <p:cNvSpPr/>
            <p:nvPr/>
          </p:nvSpPr>
          <p:spPr bwMode="auto">
            <a:xfrm>
              <a:off x="8505820" y="5883193"/>
              <a:ext cx="90488" cy="1014399"/>
            </a:xfrm>
            <a:custGeom>
              <a:avLst/>
              <a:gdLst>
                <a:gd name="T0" fmla="*/ 0 w 21"/>
                <a:gd name="T1" fmla="*/ 1 h 235"/>
                <a:gd name="T2" fmla="*/ 14 w 21"/>
                <a:gd name="T3" fmla="*/ 233 h 235"/>
                <a:gd name="T4" fmla="*/ 17 w 21"/>
                <a:gd name="T5" fmla="*/ 233 h 235"/>
                <a:gd name="T6" fmla="*/ 2 w 21"/>
                <a:gd name="T7" fmla="*/ 1 h 235"/>
                <a:gd name="T8" fmla="*/ 0 w 21"/>
                <a:gd name="T9" fmla="*/ 1 h 235"/>
              </a:gdLst>
              <a:ahLst/>
              <a:cxnLst>
                <a:cxn ang="0">
                  <a:pos x="T0" y="T1"/>
                </a:cxn>
                <a:cxn ang="0">
                  <a:pos x="T2" y="T3"/>
                </a:cxn>
                <a:cxn ang="0">
                  <a:pos x="T4" y="T5"/>
                </a:cxn>
                <a:cxn ang="0">
                  <a:pos x="T6" y="T7"/>
                </a:cxn>
                <a:cxn ang="0">
                  <a:pos x="T8" y="T9"/>
                </a:cxn>
              </a:cxnLst>
              <a:rect l="0" t="0" r="r" b="b"/>
              <a:pathLst>
                <a:path w="21" h="235">
                  <a:moveTo>
                    <a:pt x="0" y="1"/>
                  </a:moveTo>
                  <a:cubicBezTo>
                    <a:pt x="9" y="78"/>
                    <a:pt x="11" y="155"/>
                    <a:pt x="14" y="233"/>
                  </a:cubicBezTo>
                  <a:cubicBezTo>
                    <a:pt x="14" y="235"/>
                    <a:pt x="17" y="235"/>
                    <a:pt x="17" y="233"/>
                  </a:cubicBezTo>
                  <a:cubicBezTo>
                    <a:pt x="21" y="156"/>
                    <a:pt x="13" y="77"/>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5" name="ïŝlïḋé"/>
            <p:cNvSpPr/>
            <p:nvPr/>
          </p:nvSpPr>
          <p:spPr bwMode="auto">
            <a:xfrm>
              <a:off x="9132883" y="5333925"/>
              <a:ext cx="519113" cy="1598591"/>
            </a:xfrm>
            <a:custGeom>
              <a:avLst/>
              <a:gdLst>
                <a:gd name="T0" fmla="*/ 85 w 121"/>
                <a:gd name="T1" fmla="*/ 128 h 370"/>
                <a:gd name="T2" fmla="*/ 84 w 121"/>
                <a:gd name="T3" fmla="*/ 98 h 370"/>
                <a:gd name="T4" fmla="*/ 98 w 121"/>
                <a:gd name="T5" fmla="*/ 56 h 370"/>
                <a:gd name="T6" fmla="*/ 78 w 121"/>
                <a:gd name="T7" fmla="*/ 13 h 370"/>
                <a:gd name="T8" fmla="*/ 40 w 121"/>
                <a:gd name="T9" fmla="*/ 12 h 370"/>
                <a:gd name="T10" fmla="*/ 7 w 121"/>
                <a:gd name="T11" fmla="*/ 28 h 370"/>
                <a:gd name="T12" fmla="*/ 21 w 121"/>
                <a:gd name="T13" fmla="*/ 71 h 370"/>
                <a:gd name="T14" fmla="*/ 4 w 121"/>
                <a:gd name="T15" fmla="*/ 212 h 370"/>
                <a:gd name="T16" fmla="*/ 1 w 121"/>
                <a:gd name="T17" fmla="*/ 270 h 370"/>
                <a:gd name="T18" fmla="*/ 17 w 121"/>
                <a:gd name="T19" fmla="*/ 349 h 370"/>
                <a:gd name="T20" fmla="*/ 41 w 121"/>
                <a:gd name="T21" fmla="*/ 365 h 370"/>
                <a:gd name="T22" fmla="*/ 83 w 121"/>
                <a:gd name="T23" fmla="*/ 349 h 370"/>
                <a:gd name="T24" fmla="*/ 111 w 121"/>
                <a:gd name="T25" fmla="*/ 345 h 370"/>
                <a:gd name="T26" fmla="*/ 113 w 121"/>
                <a:gd name="T27" fmla="*/ 288 h 370"/>
                <a:gd name="T28" fmla="*/ 63 w 121"/>
                <a:gd name="T29" fmla="*/ 185 h 370"/>
                <a:gd name="T30" fmla="*/ 82 w 121"/>
                <a:gd name="T31" fmla="*/ 179 h 370"/>
                <a:gd name="T32" fmla="*/ 63 w 121"/>
                <a:gd name="T33" fmla="*/ 125 h 370"/>
                <a:gd name="T34" fmla="*/ 80 w 121"/>
                <a:gd name="T35" fmla="*/ 75 h 370"/>
                <a:gd name="T36" fmla="*/ 78 w 121"/>
                <a:gd name="T37" fmla="*/ 30 h 370"/>
                <a:gd name="T38" fmla="*/ 83 w 121"/>
                <a:gd name="T39" fmla="*/ 237 h 370"/>
                <a:gd name="T40" fmla="*/ 62 w 121"/>
                <a:gd name="T41" fmla="*/ 242 h 370"/>
                <a:gd name="T42" fmla="*/ 61 w 121"/>
                <a:gd name="T43" fmla="*/ 51 h 370"/>
                <a:gd name="T44" fmla="*/ 60 w 121"/>
                <a:gd name="T45" fmla="*/ 151 h 370"/>
                <a:gd name="T46" fmla="*/ 60 w 121"/>
                <a:gd name="T47" fmla="*/ 154 h 370"/>
                <a:gd name="T48" fmla="*/ 46 w 121"/>
                <a:gd name="T49" fmla="*/ 75 h 370"/>
                <a:gd name="T50" fmla="*/ 61 w 121"/>
                <a:gd name="T51" fmla="*/ 71 h 370"/>
                <a:gd name="T52" fmla="*/ 39 w 121"/>
                <a:gd name="T53" fmla="*/ 271 h 370"/>
                <a:gd name="T54" fmla="*/ 42 w 121"/>
                <a:gd name="T55" fmla="*/ 52 h 370"/>
                <a:gd name="T56" fmla="*/ 24 w 121"/>
                <a:gd name="T57" fmla="*/ 74 h 370"/>
                <a:gd name="T58" fmla="*/ 40 w 121"/>
                <a:gd name="T59" fmla="*/ 27 h 370"/>
                <a:gd name="T60" fmla="*/ 39 w 121"/>
                <a:gd name="T61" fmla="*/ 320 h 370"/>
                <a:gd name="T62" fmla="*/ 8 w 121"/>
                <a:gd name="T63" fmla="*/ 98 h 370"/>
                <a:gd name="T64" fmla="*/ 21 w 121"/>
                <a:gd name="T65" fmla="*/ 129 h 370"/>
                <a:gd name="T66" fmla="*/ 10 w 121"/>
                <a:gd name="T67" fmla="*/ 155 h 370"/>
                <a:gd name="T68" fmla="*/ 11 w 121"/>
                <a:gd name="T69" fmla="*/ 210 h 370"/>
                <a:gd name="T70" fmla="*/ 11 w 121"/>
                <a:gd name="T71" fmla="*/ 240 h 370"/>
                <a:gd name="T72" fmla="*/ 18 w 121"/>
                <a:gd name="T73" fmla="*/ 323 h 370"/>
                <a:gd name="T74" fmla="*/ 18 w 121"/>
                <a:gd name="T75" fmla="*/ 321 h 370"/>
                <a:gd name="T76" fmla="*/ 20 w 121"/>
                <a:gd name="T77" fmla="*/ 269 h 370"/>
                <a:gd name="T78" fmla="*/ 21 w 121"/>
                <a:gd name="T79" fmla="*/ 323 h 370"/>
                <a:gd name="T80" fmla="*/ 41 w 121"/>
                <a:gd name="T81" fmla="*/ 212 h 370"/>
                <a:gd name="T82" fmla="*/ 41 w 121"/>
                <a:gd name="T83" fmla="*/ 209 h 370"/>
                <a:gd name="T84" fmla="*/ 43 w 121"/>
                <a:gd name="T85" fmla="*/ 151 h 370"/>
                <a:gd name="T86" fmla="*/ 44 w 121"/>
                <a:gd name="T87" fmla="*/ 322 h 370"/>
                <a:gd name="T88" fmla="*/ 55 w 121"/>
                <a:gd name="T89" fmla="*/ 319 h 370"/>
                <a:gd name="T90" fmla="*/ 45 w 121"/>
                <a:gd name="T91" fmla="*/ 268 h 370"/>
                <a:gd name="T92" fmla="*/ 59 w 121"/>
                <a:gd name="T93" fmla="*/ 212 h 370"/>
                <a:gd name="T94" fmla="*/ 47 w 121"/>
                <a:gd name="T95" fmla="*/ 209 h 370"/>
                <a:gd name="T96" fmla="*/ 61 w 121"/>
                <a:gd name="T97" fmla="*/ 296 h 370"/>
                <a:gd name="T98" fmla="*/ 107 w 121"/>
                <a:gd name="T99" fmla="*/ 292 h 370"/>
                <a:gd name="T100" fmla="*/ 107 w 121"/>
                <a:gd name="T101" fmla="*/ 265 h 370"/>
                <a:gd name="T102" fmla="*/ 104 w 121"/>
                <a:gd name="T103" fmla="*/ 181 h 370"/>
                <a:gd name="T104" fmla="*/ 106 w 121"/>
                <a:gd name="T105" fmla="*/ 208 h 370"/>
                <a:gd name="T106" fmla="*/ 106 w 121"/>
                <a:gd name="T107" fmla="*/ 236 h 370"/>
                <a:gd name="T108" fmla="*/ 87 w 121"/>
                <a:gd name="T109" fmla="*/ 34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370">
                  <a:moveTo>
                    <a:pt x="119" y="266"/>
                  </a:moveTo>
                  <a:cubicBezTo>
                    <a:pt x="117" y="265"/>
                    <a:pt x="115" y="266"/>
                    <a:pt x="113" y="265"/>
                  </a:cubicBezTo>
                  <a:cubicBezTo>
                    <a:pt x="113" y="177"/>
                    <a:pt x="108" y="88"/>
                    <a:pt x="99" y="1"/>
                  </a:cubicBezTo>
                  <a:cubicBezTo>
                    <a:pt x="99" y="1"/>
                    <a:pt x="98" y="0"/>
                    <a:pt x="98" y="1"/>
                  </a:cubicBezTo>
                  <a:cubicBezTo>
                    <a:pt x="101" y="52"/>
                    <a:pt x="104" y="103"/>
                    <a:pt x="105" y="154"/>
                  </a:cubicBezTo>
                  <a:cubicBezTo>
                    <a:pt x="99" y="153"/>
                    <a:pt x="92" y="152"/>
                    <a:pt x="85" y="152"/>
                  </a:cubicBezTo>
                  <a:cubicBezTo>
                    <a:pt x="85" y="144"/>
                    <a:pt x="85" y="136"/>
                    <a:pt x="85" y="128"/>
                  </a:cubicBezTo>
                  <a:cubicBezTo>
                    <a:pt x="91" y="127"/>
                    <a:pt x="96" y="127"/>
                    <a:pt x="102" y="126"/>
                  </a:cubicBezTo>
                  <a:cubicBezTo>
                    <a:pt x="104" y="126"/>
                    <a:pt x="104" y="123"/>
                    <a:pt x="102" y="124"/>
                  </a:cubicBezTo>
                  <a:cubicBezTo>
                    <a:pt x="96" y="124"/>
                    <a:pt x="90" y="124"/>
                    <a:pt x="85" y="124"/>
                  </a:cubicBezTo>
                  <a:cubicBezTo>
                    <a:pt x="84" y="116"/>
                    <a:pt x="84" y="109"/>
                    <a:pt x="84" y="101"/>
                  </a:cubicBezTo>
                  <a:cubicBezTo>
                    <a:pt x="88" y="101"/>
                    <a:pt x="93" y="101"/>
                    <a:pt x="97" y="101"/>
                  </a:cubicBezTo>
                  <a:cubicBezTo>
                    <a:pt x="99" y="101"/>
                    <a:pt x="99" y="99"/>
                    <a:pt x="97" y="99"/>
                  </a:cubicBezTo>
                  <a:cubicBezTo>
                    <a:pt x="93" y="98"/>
                    <a:pt x="88" y="98"/>
                    <a:pt x="84" y="98"/>
                  </a:cubicBezTo>
                  <a:cubicBezTo>
                    <a:pt x="83" y="90"/>
                    <a:pt x="83" y="82"/>
                    <a:pt x="83" y="75"/>
                  </a:cubicBezTo>
                  <a:cubicBezTo>
                    <a:pt x="87" y="74"/>
                    <a:pt x="91" y="74"/>
                    <a:pt x="96" y="74"/>
                  </a:cubicBezTo>
                  <a:cubicBezTo>
                    <a:pt x="97" y="74"/>
                    <a:pt x="97" y="72"/>
                    <a:pt x="96" y="72"/>
                  </a:cubicBezTo>
                  <a:cubicBezTo>
                    <a:pt x="91" y="71"/>
                    <a:pt x="87" y="71"/>
                    <a:pt x="82" y="71"/>
                  </a:cubicBezTo>
                  <a:cubicBezTo>
                    <a:pt x="82" y="66"/>
                    <a:pt x="82" y="62"/>
                    <a:pt x="82" y="57"/>
                  </a:cubicBezTo>
                  <a:cubicBezTo>
                    <a:pt x="87" y="58"/>
                    <a:pt x="92" y="58"/>
                    <a:pt x="98" y="59"/>
                  </a:cubicBezTo>
                  <a:cubicBezTo>
                    <a:pt x="99" y="59"/>
                    <a:pt x="100" y="56"/>
                    <a:pt x="98" y="56"/>
                  </a:cubicBezTo>
                  <a:cubicBezTo>
                    <a:pt x="93" y="55"/>
                    <a:pt x="87" y="55"/>
                    <a:pt x="82" y="54"/>
                  </a:cubicBezTo>
                  <a:cubicBezTo>
                    <a:pt x="81" y="46"/>
                    <a:pt x="81" y="38"/>
                    <a:pt x="80" y="31"/>
                  </a:cubicBezTo>
                  <a:cubicBezTo>
                    <a:pt x="85" y="31"/>
                    <a:pt x="91" y="32"/>
                    <a:pt x="96" y="32"/>
                  </a:cubicBezTo>
                  <a:cubicBezTo>
                    <a:pt x="97" y="32"/>
                    <a:pt x="98" y="30"/>
                    <a:pt x="96" y="29"/>
                  </a:cubicBezTo>
                  <a:cubicBezTo>
                    <a:pt x="91" y="28"/>
                    <a:pt x="86" y="27"/>
                    <a:pt x="80" y="27"/>
                  </a:cubicBezTo>
                  <a:cubicBezTo>
                    <a:pt x="80" y="22"/>
                    <a:pt x="80" y="18"/>
                    <a:pt x="79" y="13"/>
                  </a:cubicBezTo>
                  <a:cubicBezTo>
                    <a:pt x="79" y="12"/>
                    <a:pt x="78" y="12"/>
                    <a:pt x="78" y="13"/>
                  </a:cubicBezTo>
                  <a:cubicBezTo>
                    <a:pt x="78" y="18"/>
                    <a:pt x="78" y="22"/>
                    <a:pt x="78" y="26"/>
                  </a:cubicBezTo>
                  <a:cubicBezTo>
                    <a:pt x="73" y="26"/>
                    <a:pt x="68" y="25"/>
                    <a:pt x="63" y="24"/>
                  </a:cubicBezTo>
                  <a:cubicBezTo>
                    <a:pt x="62" y="19"/>
                    <a:pt x="62" y="14"/>
                    <a:pt x="62" y="9"/>
                  </a:cubicBezTo>
                  <a:cubicBezTo>
                    <a:pt x="62" y="8"/>
                    <a:pt x="61" y="8"/>
                    <a:pt x="61" y="9"/>
                  </a:cubicBezTo>
                  <a:cubicBezTo>
                    <a:pt x="61" y="14"/>
                    <a:pt x="61" y="19"/>
                    <a:pt x="61" y="24"/>
                  </a:cubicBezTo>
                  <a:cubicBezTo>
                    <a:pt x="54" y="24"/>
                    <a:pt x="48" y="23"/>
                    <a:pt x="41" y="23"/>
                  </a:cubicBezTo>
                  <a:cubicBezTo>
                    <a:pt x="41" y="19"/>
                    <a:pt x="40" y="15"/>
                    <a:pt x="40" y="12"/>
                  </a:cubicBezTo>
                  <a:cubicBezTo>
                    <a:pt x="39" y="11"/>
                    <a:pt x="38" y="11"/>
                    <a:pt x="39" y="12"/>
                  </a:cubicBezTo>
                  <a:cubicBezTo>
                    <a:pt x="39" y="16"/>
                    <a:pt x="39" y="19"/>
                    <a:pt x="40" y="23"/>
                  </a:cubicBezTo>
                  <a:cubicBezTo>
                    <a:pt x="34" y="23"/>
                    <a:pt x="28" y="24"/>
                    <a:pt x="22" y="24"/>
                  </a:cubicBezTo>
                  <a:cubicBezTo>
                    <a:pt x="22" y="19"/>
                    <a:pt x="22" y="14"/>
                    <a:pt x="21" y="9"/>
                  </a:cubicBezTo>
                  <a:cubicBezTo>
                    <a:pt x="21" y="9"/>
                    <a:pt x="20" y="9"/>
                    <a:pt x="20" y="9"/>
                  </a:cubicBezTo>
                  <a:cubicBezTo>
                    <a:pt x="20" y="14"/>
                    <a:pt x="20" y="19"/>
                    <a:pt x="21" y="25"/>
                  </a:cubicBezTo>
                  <a:cubicBezTo>
                    <a:pt x="16" y="25"/>
                    <a:pt x="11" y="26"/>
                    <a:pt x="7" y="28"/>
                  </a:cubicBezTo>
                  <a:cubicBezTo>
                    <a:pt x="6" y="28"/>
                    <a:pt x="6" y="30"/>
                    <a:pt x="7" y="29"/>
                  </a:cubicBezTo>
                  <a:cubicBezTo>
                    <a:pt x="12" y="28"/>
                    <a:pt x="16" y="28"/>
                    <a:pt x="21" y="27"/>
                  </a:cubicBezTo>
                  <a:cubicBezTo>
                    <a:pt x="21" y="35"/>
                    <a:pt x="21" y="42"/>
                    <a:pt x="21" y="50"/>
                  </a:cubicBezTo>
                  <a:cubicBezTo>
                    <a:pt x="16" y="50"/>
                    <a:pt x="12" y="51"/>
                    <a:pt x="7" y="52"/>
                  </a:cubicBezTo>
                  <a:cubicBezTo>
                    <a:pt x="6" y="52"/>
                    <a:pt x="6" y="54"/>
                    <a:pt x="8" y="54"/>
                  </a:cubicBezTo>
                  <a:cubicBezTo>
                    <a:pt x="12" y="53"/>
                    <a:pt x="16" y="52"/>
                    <a:pt x="21" y="52"/>
                  </a:cubicBezTo>
                  <a:cubicBezTo>
                    <a:pt x="21" y="58"/>
                    <a:pt x="21" y="65"/>
                    <a:pt x="21" y="71"/>
                  </a:cubicBezTo>
                  <a:cubicBezTo>
                    <a:pt x="16" y="71"/>
                    <a:pt x="12" y="72"/>
                    <a:pt x="7" y="72"/>
                  </a:cubicBezTo>
                  <a:cubicBezTo>
                    <a:pt x="6" y="48"/>
                    <a:pt x="4" y="25"/>
                    <a:pt x="1" y="1"/>
                  </a:cubicBezTo>
                  <a:cubicBezTo>
                    <a:pt x="1" y="1"/>
                    <a:pt x="0" y="1"/>
                    <a:pt x="0" y="1"/>
                  </a:cubicBezTo>
                  <a:cubicBezTo>
                    <a:pt x="2" y="61"/>
                    <a:pt x="6" y="122"/>
                    <a:pt x="7" y="182"/>
                  </a:cubicBezTo>
                  <a:cubicBezTo>
                    <a:pt x="8" y="191"/>
                    <a:pt x="8" y="201"/>
                    <a:pt x="8" y="210"/>
                  </a:cubicBezTo>
                  <a:cubicBezTo>
                    <a:pt x="6" y="210"/>
                    <a:pt x="5" y="211"/>
                    <a:pt x="4" y="211"/>
                  </a:cubicBezTo>
                  <a:cubicBezTo>
                    <a:pt x="2" y="211"/>
                    <a:pt x="2" y="212"/>
                    <a:pt x="4" y="212"/>
                  </a:cubicBezTo>
                  <a:cubicBezTo>
                    <a:pt x="5" y="212"/>
                    <a:pt x="6" y="212"/>
                    <a:pt x="8" y="212"/>
                  </a:cubicBezTo>
                  <a:cubicBezTo>
                    <a:pt x="8" y="222"/>
                    <a:pt x="8" y="231"/>
                    <a:pt x="8" y="240"/>
                  </a:cubicBezTo>
                  <a:cubicBezTo>
                    <a:pt x="5" y="240"/>
                    <a:pt x="3" y="240"/>
                    <a:pt x="1" y="240"/>
                  </a:cubicBezTo>
                  <a:cubicBezTo>
                    <a:pt x="0" y="240"/>
                    <a:pt x="0" y="242"/>
                    <a:pt x="1" y="242"/>
                  </a:cubicBezTo>
                  <a:cubicBezTo>
                    <a:pt x="3" y="242"/>
                    <a:pt x="5" y="242"/>
                    <a:pt x="8" y="242"/>
                  </a:cubicBezTo>
                  <a:cubicBezTo>
                    <a:pt x="8" y="251"/>
                    <a:pt x="7" y="260"/>
                    <a:pt x="7" y="270"/>
                  </a:cubicBezTo>
                  <a:cubicBezTo>
                    <a:pt x="5" y="270"/>
                    <a:pt x="3" y="270"/>
                    <a:pt x="1" y="270"/>
                  </a:cubicBezTo>
                  <a:cubicBezTo>
                    <a:pt x="0" y="270"/>
                    <a:pt x="0" y="271"/>
                    <a:pt x="1" y="271"/>
                  </a:cubicBezTo>
                  <a:cubicBezTo>
                    <a:pt x="3" y="271"/>
                    <a:pt x="5" y="271"/>
                    <a:pt x="7" y="271"/>
                  </a:cubicBezTo>
                  <a:cubicBezTo>
                    <a:pt x="7" y="302"/>
                    <a:pt x="7" y="332"/>
                    <a:pt x="7" y="363"/>
                  </a:cubicBezTo>
                  <a:cubicBezTo>
                    <a:pt x="7" y="364"/>
                    <a:pt x="9" y="364"/>
                    <a:pt x="9" y="363"/>
                  </a:cubicBezTo>
                  <a:cubicBezTo>
                    <a:pt x="9" y="358"/>
                    <a:pt x="10" y="353"/>
                    <a:pt x="10" y="348"/>
                  </a:cubicBezTo>
                  <a:cubicBezTo>
                    <a:pt x="10" y="348"/>
                    <a:pt x="10" y="349"/>
                    <a:pt x="10" y="349"/>
                  </a:cubicBezTo>
                  <a:cubicBezTo>
                    <a:pt x="12" y="349"/>
                    <a:pt x="15" y="349"/>
                    <a:pt x="17" y="349"/>
                  </a:cubicBezTo>
                  <a:cubicBezTo>
                    <a:pt x="16" y="355"/>
                    <a:pt x="16" y="362"/>
                    <a:pt x="16" y="368"/>
                  </a:cubicBezTo>
                  <a:cubicBezTo>
                    <a:pt x="16" y="369"/>
                    <a:pt x="17" y="370"/>
                    <a:pt x="18" y="369"/>
                  </a:cubicBezTo>
                  <a:cubicBezTo>
                    <a:pt x="19" y="368"/>
                    <a:pt x="20" y="367"/>
                    <a:pt x="21" y="366"/>
                  </a:cubicBezTo>
                  <a:cubicBezTo>
                    <a:pt x="22" y="366"/>
                    <a:pt x="21" y="364"/>
                    <a:pt x="20" y="365"/>
                  </a:cubicBezTo>
                  <a:cubicBezTo>
                    <a:pt x="20" y="365"/>
                    <a:pt x="20" y="355"/>
                    <a:pt x="20" y="349"/>
                  </a:cubicBezTo>
                  <a:cubicBezTo>
                    <a:pt x="27" y="350"/>
                    <a:pt x="33" y="350"/>
                    <a:pt x="40" y="350"/>
                  </a:cubicBezTo>
                  <a:cubicBezTo>
                    <a:pt x="40" y="355"/>
                    <a:pt x="41" y="360"/>
                    <a:pt x="41" y="365"/>
                  </a:cubicBezTo>
                  <a:cubicBezTo>
                    <a:pt x="41" y="366"/>
                    <a:pt x="43" y="366"/>
                    <a:pt x="43" y="365"/>
                  </a:cubicBezTo>
                  <a:cubicBezTo>
                    <a:pt x="43" y="360"/>
                    <a:pt x="43" y="355"/>
                    <a:pt x="43" y="350"/>
                  </a:cubicBezTo>
                  <a:cubicBezTo>
                    <a:pt x="47" y="350"/>
                    <a:pt x="51" y="350"/>
                    <a:pt x="55" y="350"/>
                  </a:cubicBezTo>
                  <a:cubicBezTo>
                    <a:pt x="55" y="355"/>
                    <a:pt x="55" y="360"/>
                    <a:pt x="55" y="365"/>
                  </a:cubicBezTo>
                  <a:cubicBezTo>
                    <a:pt x="55" y="367"/>
                    <a:pt x="58" y="367"/>
                    <a:pt x="58" y="365"/>
                  </a:cubicBezTo>
                  <a:cubicBezTo>
                    <a:pt x="58" y="360"/>
                    <a:pt x="59" y="355"/>
                    <a:pt x="59" y="350"/>
                  </a:cubicBezTo>
                  <a:cubicBezTo>
                    <a:pt x="67" y="350"/>
                    <a:pt x="75" y="349"/>
                    <a:pt x="83" y="349"/>
                  </a:cubicBezTo>
                  <a:cubicBezTo>
                    <a:pt x="83" y="352"/>
                    <a:pt x="83" y="356"/>
                    <a:pt x="83" y="360"/>
                  </a:cubicBezTo>
                  <a:cubicBezTo>
                    <a:pt x="83" y="362"/>
                    <a:pt x="86" y="362"/>
                    <a:pt x="87" y="360"/>
                  </a:cubicBezTo>
                  <a:cubicBezTo>
                    <a:pt x="87" y="356"/>
                    <a:pt x="87" y="352"/>
                    <a:pt x="87" y="348"/>
                  </a:cubicBezTo>
                  <a:cubicBezTo>
                    <a:pt x="94" y="348"/>
                    <a:pt x="100" y="347"/>
                    <a:pt x="107" y="346"/>
                  </a:cubicBezTo>
                  <a:cubicBezTo>
                    <a:pt x="107" y="351"/>
                    <a:pt x="107" y="356"/>
                    <a:pt x="107" y="361"/>
                  </a:cubicBezTo>
                  <a:cubicBezTo>
                    <a:pt x="108" y="363"/>
                    <a:pt x="111" y="363"/>
                    <a:pt x="111" y="361"/>
                  </a:cubicBezTo>
                  <a:cubicBezTo>
                    <a:pt x="111" y="356"/>
                    <a:pt x="111" y="351"/>
                    <a:pt x="111" y="345"/>
                  </a:cubicBezTo>
                  <a:cubicBezTo>
                    <a:pt x="113" y="345"/>
                    <a:pt x="114" y="345"/>
                    <a:pt x="115" y="345"/>
                  </a:cubicBezTo>
                  <a:cubicBezTo>
                    <a:pt x="116" y="345"/>
                    <a:pt x="116" y="342"/>
                    <a:pt x="114" y="342"/>
                  </a:cubicBezTo>
                  <a:cubicBezTo>
                    <a:pt x="113" y="342"/>
                    <a:pt x="113" y="342"/>
                    <a:pt x="112" y="342"/>
                  </a:cubicBezTo>
                  <a:cubicBezTo>
                    <a:pt x="112" y="325"/>
                    <a:pt x="113" y="308"/>
                    <a:pt x="113" y="292"/>
                  </a:cubicBezTo>
                  <a:cubicBezTo>
                    <a:pt x="114" y="291"/>
                    <a:pt x="116" y="291"/>
                    <a:pt x="117" y="291"/>
                  </a:cubicBezTo>
                  <a:cubicBezTo>
                    <a:pt x="118" y="291"/>
                    <a:pt x="118" y="288"/>
                    <a:pt x="117" y="288"/>
                  </a:cubicBezTo>
                  <a:cubicBezTo>
                    <a:pt x="115" y="288"/>
                    <a:pt x="114" y="288"/>
                    <a:pt x="113" y="288"/>
                  </a:cubicBezTo>
                  <a:cubicBezTo>
                    <a:pt x="113" y="282"/>
                    <a:pt x="113" y="275"/>
                    <a:pt x="113" y="269"/>
                  </a:cubicBezTo>
                  <a:cubicBezTo>
                    <a:pt x="115" y="269"/>
                    <a:pt x="117" y="269"/>
                    <a:pt x="119" y="268"/>
                  </a:cubicBezTo>
                  <a:cubicBezTo>
                    <a:pt x="121" y="268"/>
                    <a:pt x="121" y="266"/>
                    <a:pt x="119" y="266"/>
                  </a:cubicBezTo>
                  <a:close/>
                  <a:moveTo>
                    <a:pt x="82" y="208"/>
                  </a:moveTo>
                  <a:cubicBezTo>
                    <a:pt x="76" y="208"/>
                    <a:pt x="69" y="208"/>
                    <a:pt x="63" y="208"/>
                  </a:cubicBezTo>
                  <a:cubicBezTo>
                    <a:pt x="63" y="201"/>
                    <a:pt x="63" y="194"/>
                    <a:pt x="63" y="187"/>
                  </a:cubicBezTo>
                  <a:cubicBezTo>
                    <a:pt x="63" y="186"/>
                    <a:pt x="63" y="185"/>
                    <a:pt x="63" y="185"/>
                  </a:cubicBezTo>
                  <a:cubicBezTo>
                    <a:pt x="69" y="184"/>
                    <a:pt x="76" y="184"/>
                    <a:pt x="82" y="183"/>
                  </a:cubicBezTo>
                  <a:cubicBezTo>
                    <a:pt x="82" y="192"/>
                    <a:pt x="82" y="200"/>
                    <a:pt x="82" y="208"/>
                  </a:cubicBezTo>
                  <a:close/>
                  <a:moveTo>
                    <a:pt x="82" y="179"/>
                  </a:moveTo>
                  <a:cubicBezTo>
                    <a:pt x="76" y="180"/>
                    <a:pt x="69" y="180"/>
                    <a:pt x="63" y="180"/>
                  </a:cubicBezTo>
                  <a:cubicBezTo>
                    <a:pt x="63" y="172"/>
                    <a:pt x="63" y="163"/>
                    <a:pt x="63" y="154"/>
                  </a:cubicBezTo>
                  <a:cubicBezTo>
                    <a:pt x="69" y="154"/>
                    <a:pt x="75" y="155"/>
                    <a:pt x="81" y="155"/>
                  </a:cubicBezTo>
                  <a:cubicBezTo>
                    <a:pt x="82" y="163"/>
                    <a:pt x="82" y="171"/>
                    <a:pt x="82" y="179"/>
                  </a:cubicBezTo>
                  <a:close/>
                  <a:moveTo>
                    <a:pt x="81" y="152"/>
                  </a:moveTo>
                  <a:cubicBezTo>
                    <a:pt x="75" y="151"/>
                    <a:pt x="69" y="151"/>
                    <a:pt x="63" y="151"/>
                  </a:cubicBezTo>
                  <a:cubicBezTo>
                    <a:pt x="63" y="144"/>
                    <a:pt x="63" y="136"/>
                    <a:pt x="63" y="128"/>
                  </a:cubicBezTo>
                  <a:cubicBezTo>
                    <a:pt x="69" y="128"/>
                    <a:pt x="75" y="128"/>
                    <a:pt x="81" y="128"/>
                  </a:cubicBezTo>
                  <a:cubicBezTo>
                    <a:pt x="81" y="136"/>
                    <a:pt x="81" y="144"/>
                    <a:pt x="81" y="152"/>
                  </a:cubicBezTo>
                  <a:close/>
                  <a:moveTo>
                    <a:pt x="81" y="124"/>
                  </a:moveTo>
                  <a:cubicBezTo>
                    <a:pt x="75" y="124"/>
                    <a:pt x="69" y="125"/>
                    <a:pt x="63" y="125"/>
                  </a:cubicBezTo>
                  <a:cubicBezTo>
                    <a:pt x="63" y="117"/>
                    <a:pt x="63" y="109"/>
                    <a:pt x="63" y="101"/>
                  </a:cubicBezTo>
                  <a:cubicBezTo>
                    <a:pt x="69" y="101"/>
                    <a:pt x="75" y="101"/>
                    <a:pt x="80" y="101"/>
                  </a:cubicBezTo>
                  <a:cubicBezTo>
                    <a:pt x="80" y="109"/>
                    <a:pt x="81" y="117"/>
                    <a:pt x="81" y="124"/>
                  </a:cubicBezTo>
                  <a:close/>
                  <a:moveTo>
                    <a:pt x="80" y="98"/>
                  </a:moveTo>
                  <a:cubicBezTo>
                    <a:pt x="75" y="97"/>
                    <a:pt x="69" y="97"/>
                    <a:pt x="63" y="97"/>
                  </a:cubicBezTo>
                  <a:cubicBezTo>
                    <a:pt x="63" y="90"/>
                    <a:pt x="63" y="82"/>
                    <a:pt x="63" y="75"/>
                  </a:cubicBezTo>
                  <a:cubicBezTo>
                    <a:pt x="69" y="75"/>
                    <a:pt x="74" y="75"/>
                    <a:pt x="80" y="75"/>
                  </a:cubicBezTo>
                  <a:cubicBezTo>
                    <a:pt x="80" y="82"/>
                    <a:pt x="80" y="90"/>
                    <a:pt x="80" y="98"/>
                  </a:cubicBezTo>
                  <a:close/>
                  <a:moveTo>
                    <a:pt x="80" y="71"/>
                  </a:moveTo>
                  <a:cubicBezTo>
                    <a:pt x="74" y="71"/>
                    <a:pt x="69" y="71"/>
                    <a:pt x="63" y="71"/>
                  </a:cubicBezTo>
                  <a:cubicBezTo>
                    <a:pt x="63" y="65"/>
                    <a:pt x="63" y="60"/>
                    <a:pt x="63" y="54"/>
                  </a:cubicBezTo>
                  <a:cubicBezTo>
                    <a:pt x="68" y="55"/>
                    <a:pt x="74" y="55"/>
                    <a:pt x="79" y="56"/>
                  </a:cubicBezTo>
                  <a:cubicBezTo>
                    <a:pt x="79" y="61"/>
                    <a:pt x="79" y="66"/>
                    <a:pt x="80" y="71"/>
                  </a:cubicBezTo>
                  <a:close/>
                  <a:moveTo>
                    <a:pt x="78" y="30"/>
                  </a:moveTo>
                  <a:cubicBezTo>
                    <a:pt x="79" y="38"/>
                    <a:pt x="79" y="46"/>
                    <a:pt x="79" y="53"/>
                  </a:cubicBezTo>
                  <a:cubicBezTo>
                    <a:pt x="74" y="52"/>
                    <a:pt x="68" y="52"/>
                    <a:pt x="63" y="51"/>
                  </a:cubicBezTo>
                  <a:cubicBezTo>
                    <a:pt x="63" y="43"/>
                    <a:pt x="63" y="36"/>
                    <a:pt x="63" y="28"/>
                  </a:cubicBezTo>
                  <a:cubicBezTo>
                    <a:pt x="68" y="29"/>
                    <a:pt x="73" y="30"/>
                    <a:pt x="78" y="30"/>
                  </a:cubicBezTo>
                  <a:close/>
                  <a:moveTo>
                    <a:pt x="63" y="212"/>
                  </a:moveTo>
                  <a:cubicBezTo>
                    <a:pt x="69" y="212"/>
                    <a:pt x="76" y="212"/>
                    <a:pt x="82" y="212"/>
                  </a:cubicBezTo>
                  <a:cubicBezTo>
                    <a:pt x="83" y="220"/>
                    <a:pt x="83" y="229"/>
                    <a:pt x="83" y="237"/>
                  </a:cubicBezTo>
                  <a:cubicBezTo>
                    <a:pt x="76" y="237"/>
                    <a:pt x="69" y="238"/>
                    <a:pt x="62" y="238"/>
                  </a:cubicBezTo>
                  <a:cubicBezTo>
                    <a:pt x="62" y="229"/>
                    <a:pt x="63" y="221"/>
                    <a:pt x="63" y="212"/>
                  </a:cubicBezTo>
                  <a:close/>
                  <a:moveTo>
                    <a:pt x="62" y="242"/>
                  </a:moveTo>
                  <a:cubicBezTo>
                    <a:pt x="69" y="242"/>
                    <a:pt x="76" y="242"/>
                    <a:pt x="83" y="241"/>
                  </a:cubicBezTo>
                  <a:cubicBezTo>
                    <a:pt x="83" y="249"/>
                    <a:pt x="83" y="258"/>
                    <a:pt x="83" y="266"/>
                  </a:cubicBezTo>
                  <a:cubicBezTo>
                    <a:pt x="76" y="266"/>
                    <a:pt x="69" y="266"/>
                    <a:pt x="62" y="267"/>
                  </a:cubicBezTo>
                  <a:cubicBezTo>
                    <a:pt x="62" y="259"/>
                    <a:pt x="62" y="250"/>
                    <a:pt x="62" y="242"/>
                  </a:cubicBezTo>
                  <a:close/>
                  <a:moveTo>
                    <a:pt x="62" y="271"/>
                  </a:moveTo>
                  <a:cubicBezTo>
                    <a:pt x="69" y="271"/>
                    <a:pt x="76" y="270"/>
                    <a:pt x="83" y="270"/>
                  </a:cubicBezTo>
                  <a:cubicBezTo>
                    <a:pt x="83" y="277"/>
                    <a:pt x="83" y="284"/>
                    <a:pt x="83" y="290"/>
                  </a:cubicBezTo>
                  <a:cubicBezTo>
                    <a:pt x="76" y="291"/>
                    <a:pt x="69" y="291"/>
                    <a:pt x="62" y="292"/>
                  </a:cubicBezTo>
                  <a:cubicBezTo>
                    <a:pt x="62" y="285"/>
                    <a:pt x="62" y="278"/>
                    <a:pt x="62" y="271"/>
                  </a:cubicBezTo>
                  <a:close/>
                  <a:moveTo>
                    <a:pt x="61" y="28"/>
                  </a:moveTo>
                  <a:cubicBezTo>
                    <a:pt x="61" y="36"/>
                    <a:pt x="61" y="43"/>
                    <a:pt x="61" y="51"/>
                  </a:cubicBezTo>
                  <a:cubicBezTo>
                    <a:pt x="55" y="50"/>
                    <a:pt x="50" y="49"/>
                    <a:pt x="44" y="49"/>
                  </a:cubicBezTo>
                  <a:cubicBezTo>
                    <a:pt x="43" y="42"/>
                    <a:pt x="42" y="34"/>
                    <a:pt x="42" y="27"/>
                  </a:cubicBezTo>
                  <a:cubicBezTo>
                    <a:pt x="48" y="27"/>
                    <a:pt x="54" y="28"/>
                    <a:pt x="61" y="28"/>
                  </a:cubicBezTo>
                  <a:close/>
                  <a:moveTo>
                    <a:pt x="48" y="151"/>
                  </a:moveTo>
                  <a:cubicBezTo>
                    <a:pt x="48" y="144"/>
                    <a:pt x="48" y="136"/>
                    <a:pt x="48" y="129"/>
                  </a:cubicBezTo>
                  <a:cubicBezTo>
                    <a:pt x="52" y="129"/>
                    <a:pt x="56" y="129"/>
                    <a:pt x="60" y="129"/>
                  </a:cubicBezTo>
                  <a:cubicBezTo>
                    <a:pt x="60" y="136"/>
                    <a:pt x="60" y="144"/>
                    <a:pt x="60" y="151"/>
                  </a:cubicBezTo>
                  <a:cubicBezTo>
                    <a:pt x="56" y="151"/>
                    <a:pt x="52" y="151"/>
                    <a:pt x="48" y="151"/>
                  </a:cubicBezTo>
                  <a:close/>
                  <a:moveTo>
                    <a:pt x="60" y="154"/>
                  </a:moveTo>
                  <a:cubicBezTo>
                    <a:pt x="60" y="163"/>
                    <a:pt x="60" y="172"/>
                    <a:pt x="60" y="181"/>
                  </a:cubicBezTo>
                  <a:cubicBezTo>
                    <a:pt x="56" y="181"/>
                    <a:pt x="52" y="181"/>
                    <a:pt x="48" y="181"/>
                  </a:cubicBezTo>
                  <a:cubicBezTo>
                    <a:pt x="48" y="172"/>
                    <a:pt x="48" y="163"/>
                    <a:pt x="48" y="154"/>
                  </a:cubicBezTo>
                  <a:cubicBezTo>
                    <a:pt x="52" y="154"/>
                    <a:pt x="55" y="154"/>
                    <a:pt x="59" y="154"/>
                  </a:cubicBezTo>
                  <a:cubicBezTo>
                    <a:pt x="59" y="154"/>
                    <a:pt x="60" y="154"/>
                    <a:pt x="60" y="154"/>
                  </a:cubicBezTo>
                  <a:close/>
                  <a:moveTo>
                    <a:pt x="48" y="126"/>
                  </a:moveTo>
                  <a:cubicBezTo>
                    <a:pt x="48" y="117"/>
                    <a:pt x="48" y="109"/>
                    <a:pt x="47" y="100"/>
                  </a:cubicBezTo>
                  <a:cubicBezTo>
                    <a:pt x="52" y="101"/>
                    <a:pt x="56" y="101"/>
                    <a:pt x="60" y="101"/>
                  </a:cubicBezTo>
                  <a:cubicBezTo>
                    <a:pt x="60" y="109"/>
                    <a:pt x="60" y="117"/>
                    <a:pt x="60" y="125"/>
                  </a:cubicBezTo>
                  <a:cubicBezTo>
                    <a:pt x="56" y="125"/>
                    <a:pt x="52" y="126"/>
                    <a:pt x="48" y="126"/>
                  </a:cubicBezTo>
                  <a:close/>
                  <a:moveTo>
                    <a:pt x="47" y="97"/>
                  </a:moveTo>
                  <a:cubicBezTo>
                    <a:pt x="47" y="89"/>
                    <a:pt x="47" y="82"/>
                    <a:pt x="46" y="75"/>
                  </a:cubicBezTo>
                  <a:cubicBezTo>
                    <a:pt x="51" y="75"/>
                    <a:pt x="56" y="75"/>
                    <a:pt x="61" y="75"/>
                  </a:cubicBezTo>
                  <a:cubicBezTo>
                    <a:pt x="60" y="82"/>
                    <a:pt x="60" y="90"/>
                    <a:pt x="60" y="97"/>
                  </a:cubicBezTo>
                  <a:cubicBezTo>
                    <a:pt x="56" y="97"/>
                    <a:pt x="52" y="97"/>
                    <a:pt x="47" y="97"/>
                  </a:cubicBezTo>
                  <a:close/>
                  <a:moveTo>
                    <a:pt x="46" y="71"/>
                  </a:moveTo>
                  <a:cubicBezTo>
                    <a:pt x="45" y="65"/>
                    <a:pt x="45" y="58"/>
                    <a:pt x="44" y="52"/>
                  </a:cubicBezTo>
                  <a:cubicBezTo>
                    <a:pt x="50" y="52"/>
                    <a:pt x="55" y="53"/>
                    <a:pt x="61" y="54"/>
                  </a:cubicBezTo>
                  <a:cubicBezTo>
                    <a:pt x="61" y="59"/>
                    <a:pt x="61" y="65"/>
                    <a:pt x="61" y="71"/>
                  </a:cubicBezTo>
                  <a:cubicBezTo>
                    <a:pt x="56" y="71"/>
                    <a:pt x="51" y="71"/>
                    <a:pt x="46" y="71"/>
                  </a:cubicBezTo>
                  <a:close/>
                  <a:moveTo>
                    <a:pt x="23" y="269"/>
                  </a:moveTo>
                  <a:cubicBezTo>
                    <a:pt x="24" y="260"/>
                    <a:pt x="24" y="251"/>
                    <a:pt x="24" y="242"/>
                  </a:cubicBezTo>
                  <a:cubicBezTo>
                    <a:pt x="29" y="243"/>
                    <a:pt x="35" y="243"/>
                    <a:pt x="40" y="243"/>
                  </a:cubicBezTo>
                  <a:cubicBezTo>
                    <a:pt x="40" y="251"/>
                    <a:pt x="39" y="259"/>
                    <a:pt x="39" y="268"/>
                  </a:cubicBezTo>
                  <a:cubicBezTo>
                    <a:pt x="34" y="268"/>
                    <a:pt x="29" y="268"/>
                    <a:pt x="23" y="269"/>
                  </a:cubicBezTo>
                  <a:close/>
                  <a:moveTo>
                    <a:pt x="39" y="271"/>
                  </a:moveTo>
                  <a:cubicBezTo>
                    <a:pt x="39" y="278"/>
                    <a:pt x="39" y="286"/>
                    <a:pt x="39" y="293"/>
                  </a:cubicBezTo>
                  <a:cubicBezTo>
                    <a:pt x="33" y="293"/>
                    <a:pt x="28" y="294"/>
                    <a:pt x="22" y="294"/>
                  </a:cubicBezTo>
                  <a:cubicBezTo>
                    <a:pt x="23" y="289"/>
                    <a:pt x="23" y="285"/>
                    <a:pt x="23" y="280"/>
                  </a:cubicBezTo>
                  <a:cubicBezTo>
                    <a:pt x="23" y="277"/>
                    <a:pt x="23" y="274"/>
                    <a:pt x="23" y="271"/>
                  </a:cubicBezTo>
                  <a:cubicBezTo>
                    <a:pt x="28" y="271"/>
                    <a:pt x="34" y="271"/>
                    <a:pt x="39" y="271"/>
                  </a:cubicBezTo>
                  <a:close/>
                  <a:moveTo>
                    <a:pt x="23" y="52"/>
                  </a:moveTo>
                  <a:cubicBezTo>
                    <a:pt x="30" y="51"/>
                    <a:pt x="36" y="51"/>
                    <a:pt x="42" y="52"/>
                  </a:cubicBezTo>
                  <a:cubicBezTo>
                    <a:pt x="43" y="58"/>
                    <a:pt x="43" y="65"/>
                    <a:pt x="43" y="71"/>
                  </a:cubicBezTo>
                  <a:cubicBezTo>
                    <a:pt x="37" y="71"/>
                    <a:pt x="30" y="71"/>
                    <a:pt x="24" y="71"/>
                  </a:cubicBezTo>
                  <a:cubicBezTo>
                    <a:pt x="24" y="65"/>
                    <a:pt x="24" y="58"/>
                    <a:pt x="23" y="52"/>
                  </a:cubicBezTo>
                  <a:close/>
                  <a:moveTo>
                    <a:pt x="43" y="75"/>
                  </a:moveTo>
                  <a:cubicBezTo>
                    <a:pt x="44" y="82"/>
                    <a:pt x="44" y="89"/>
                    <a:pt x="44" y="97"/>
                  </a:cubicBezTo>
                  <a:cubicBezTo>
                    <a:pt x="37" y="97"/>
                    <a:pt x="31" y="97"/>
                    <a:pt x="25" y="97"/>
                  </a:cubicBezTo>
                  <a:cubicBezTo>
                    <a:pt x="24" y="90"/>
                    <a:pt x="24" y="82"/>
                    <a:pt x="24" y="74"/>
                  </a:cubicBezTo>
                  <a:cubicBezTo>
                    <a:pt x="31" y="74"/>
                    <a:pt x="37" y="74"/>
                    <a:pt x="43" y="75"/>
                  </a:cubicBezTo>
                  <a:close/>
                  <a:moveTo>
                    <a:pt x="44" y="100"/>
                  </a:moveTo>
                  <a:cubicBezTo>
                    <a:pt x="44" y="109"/>
                    <a:pt x="44" y="117"/>
                    <a:pt x="44" y="126"/>
                  </a:cubicBezTo>
                  <a:cubicBezTo>
                    <a:pt x="37" y="126"/>
                    <a:pt x="31" y="127"/>
                    <a:pt x="25" y="127"/>
                  </a:cubicBezTo>
                  <a:cubicBezTo>
                    <a:pt x="25" y="118"/>
                    <a:pt x="25" y="109"/>
                    <a:pt x="25" y="100"/>
                  </a:cubicBezTo>
                  <a:cubicBezTo>
                    <a:pt x="31" y="100"/>
                    <a:pt x="37" y="100"/>
                    <a:pt x="44" y="100"/>
                  </a:cubicBezTo>
                  <a:close/>
                  <a:moveTo>
                    <a:pt x="40" y="27"/>
                  </a:moveTo>
                  <a:cubicBezTo>
                    <a:pt x="41" y="34"/>
                    <a:pt x="42" y="42"/>
                    <a:pt x="42" y="49"/>
                  </a:cubicBezTo>
                  <a:cubicBezTo>
                    <a:pt x="36" y="49"/>
                    <a:pt x="29" y="49"/>
                    <a:pt x="23" y="49"/>
                  </a:cubicBezTo>
                  <a:cubicBezTo>
                    <a:pt x="23" y="42"/>
                    <a:pt x="23" y="34"/>
                    <a:pt x="22" y="27"/>
                  </a:cubicBezTo>
                  <a:cubicBezTo>
                    <a:pt x="28" y="26"/>
                    <a:pt x="34" y="26"/>
                    <a:pt x="40" y="27"/>
                  </a:cubicBezTo>
                  <a:close/>
                  <a:moveTo>
                    <a:pt x="22" y="296"/>
                  </a:moveTo>
                  <a:cubicBezTo>
                    <a:pt x="28" y="296"/>
                    <a:pt x="33" y="296"/>
                    <a:pt x="39" y="296"/>
                  </a:cubicBezTo>
                  <a:cubicBezTo>
                    <a:pt x="39" y="304"/>
                    <a:pt x="39" y="312"/>
                    <a:pt x="39" y="320"/>
                  </a:cubicBezTo>
                  <a:cubicBezTo>
                    <a:pt x="33" y="320"/>
                    <a:pt x="27" y="320"/>
                    <a:pt x="21" y="321"/>
                  </a:cubicBezTo>
                  <a:cubicBezTo>
                    <a:pt x="21" y="320"/>
                    <a:pt x="21" y="320"/>
                    <a:pt x="21" y="320"/>
                  </a:cubicBezTo>
                  <a:cubicBezTo>
                    <a:pt x="22" y="312"/>
                    <a:pt x="22" y="304"/>
                    <a:pt x="22" y="296"/>
                  </a:cubicBezTo>
                  <a:close/>
                  <a:moveTo>
                    <a:pt x="7" y="73"/>
                  </a:moveTo>
                  <a:cubicBezTo>
                    <a:pt x="12" y="74"/>
                    <a:pt x="16" y="74"/>
                    <a:pt x="21" y="74"/>
                  </a:cubicBezTo>
                  <a:cubicBezTo>
                    <a:pt x="21" y="82"/>
                    <a:pt x="21" y="90"/>
                    <a:pt x="21" y="98"/>
                  </a:cubicBezTo>
                  <a:cubicBezTo>
                    <a:pt x="17" y="98"/>
                    <a:pt x="13" y="98"/>
                    <a:pt x="8" y="98"/>
                  </a:cubicBezTo>
                  <a:cubicBezTo>
                    <a:pt x="8" y="90"/>
                    <a:pt x="8" y="82"/>
                    <a:pt x="7" y="73"/>
                  </a:cubicBezTo>
                  <a:close/>
                  <a:moveTo>
                    <a:pt x="8" y="100"/>
                  </a:moveTo>
                  <a:cubicBezTo>
                    <a:pt x="13" y="100"/>
                    <a:pt x="17" y="100"/>
                    <a:pt x="21" y="100"/>
                  </a:cubicBezTo>
                  <a:cubicBezTo>
                    <a:pt x="21" y="109"/>
                    <a:pt x="21" y="118"/>
                    <a:pt x="21" y="127"/>
                  </a:cubicBezTo>
                  <a:cubicBezTo>
                    <a:pt x="18" y="127"/>
                    <a:pt x="15" y="127"/>
                    <a:pt x="12" y="127"/>
                  </a:cubicBezTo>
                  <a:cubicBezTo>
                    <a:pt x="11" y="127"/>
                    <a:pt x="11" y="129"/>
                    <a:pt x="12" y="129"/>
                  </a:cubicBezTo>
                  <a:cubicBezTo>
                    <a:pt x="15" y="129"/>
                    <a:pt x="18" y="129"/>
                    <a:pt x="21" y="129"/>
                  </a:cubicBezTo>
                  <a:cubicBezTo>
                    <a:pt x="21" y="136"/>
                    <a:pt x="21" y="144"/>
                    <a:pt x="21" y="151"/>
                  </a:cubicBezTo>
                  <a:cubicBezTo>
                    <a:pt x="17" y="151"/>
                    <a:pt x="13" y="152"/>
                    <a:pt x="10" y="154"/>
                  </a:cubicBezTo>
                  <a:cubicBezTo>
                    <a:pt x="9" y="136"/>
                    <a:pt x="9" y="118"/>
                    <a:pt x="8" y="100"/>
                  </a:cubicBezTo>
                  <a:close/>
                  <a:moveTo>
                    <a:pt x="10" y="157"/>
                  </a:moveTo>
                  <a:cubicBezTo>
                    <a:pt x="10" y="156"/>
                    <a:pt x="10" y="156"/>
                    <a:pt x="10" y="156"/>
                  </a:cubicBezTo>
                  <a:cubicBezTo>
                    <a:pt x="10" y="156"/>
                    <a:pt x="10" y="156"/>
                    <a:pt x="11" y="156"/>
                  </a:cubicBezTo>
                  <a:cubicBezTo>
                    <a:pt x="11" y="155"/>
                    <a:pt x="10" y="154"/>
                    <a:pt x="10" y="155"/>
                  </a:cubicBezTo>
                  <a:cubicBezTo>
                    <a:pt x="10" y="155"/>
                    <a:pt x="10" y="155"/>
                    <a:pt x="10" y="155"/>
                  </a:cubicBezTo>
                  <a:cubicBezTo>
                    <a:pt x="12" y="153"/>
                    <a:pt x="16" y="153"/>
                    <a:pt x="21" y="154"/>
                  </a:cubicBezTo>
                  <a:cubicBezTo>
                    <a:pt x="21" y="163"/>
                    <a:pt x="21" y="173"/>
                    <a:pt x="21" y="183"/>
                  </a:cubicBezTo>
                  <a:cubicBezTo>
                    <a:pt x="18" y="183"/>
                    <a:pt x="14" y="183"/>
                    <a:pt x="10" y="183"/>
                  </a:cubicBezTo>
                  <a:cubicBezTo>
                    <a:pt x="10" y="183"/>
                    <a:pt x="10" y="182"/>
                    <a:pt x="10" y="182"/>
                  </a:cubicBezTo>
                  <a:cubicBezTo>
                    <a:pt x="10" y="173"/>
                    <a:pt x="10" y="165"/>
                    <a:pt x="10" y="157"/>
                  </a:cubicBezTo>
                  <a:close/>
                  <a:moveTo>
                    <a:pt x="11" y="210"/>
                  </a:moveTo>
                  <a:cubicBezTo>
                    <a:pt x="11" y="202"/>
                    <a:pt x="10" y="193"/>
                    <a:pt x="10" y="185"/>
                  </a:cubicBezTo>
                  <a:cubicBezTo>
                    <a:pt x="14" y="185"/>
                    <a:pt x="18" y="185"/>
                    <a:pt x="21" y="185"/>
                  </a:cubicBezTo>
                  <a:cubicBezTo>
                    <a:pt x="21" y="193"/>
                    <a:pt x="21" y="202"/>
                    <a:pt x="21" y="210"/>
                  </a:cubicBezTo>
                  <a:cubicBezTo>
                    <a:pt x="17" y="210"/>
                    <a:pt x="14" y="210"/>
                    <a:pt x="11" y="210"/>
                  </a:cubicBezTo>
                  <a:close/>
                  <a:moveTo>
                    <a:pt x="21" y="212"/>
                  </a:moveTo>
                  <a:cubicBezTo>
                    <a:pt x="21" y="222"/>
                    <a:pt x="21" y="231"/>
                    <a:pt x="20" y="240"/>
                  </a:cubicBezTo>
                  <a:cubicBezTo>
                    <a:pt x="17" y="240"/>
                    <a:pt x="14" y="240"/>
                    <a:pt x="11" y="240"/>
                  </a:cubicBezTo>
                  <a:cubicBezTo>
                    <a:pt x="11" y="231"/>
                    <a:pt x="11" y="222"/>
                    <a:pt x="11" y="212"/>
                  </a:cubicBezTo>
                  <a:cubicBezTo>
                    <a:pt x="14" y="212"/>
                    <a:pt x="17" y="212"/>
                    <a:pt x="21" y="212"/>
                  </a:cubicBezTo>
                  <a:close/>
                  <a:moveTo>
                    <a:pt x="17" y="347"/>
                  </a:moveTo>
                  <a:cubicBezTo>
                    <a:pt x="15" y="347"/>
                    <a:pt x="12" y="347"/>
                    <a:pt x="10" y="347"/>
                  </a:cubicBezTo>
                  <a:cubicBezTo>
                    <a:pt x="10" y="347"/>
                    <a:pt x="10" y="347"/>
                    <a:pt x="10" y="347"/>
                  </a:cubicBezTo>
                  <a:cubicBezTo>
                    <a:pt x="10" y="339"/>
                    <a:pt x="11" y="331"/>
                    <a:pt x="11" y="322"/>
                  </a:cubicBezTo>
                  <a:cubicBezTo>
                    <a:pt x="13" y="322"/>
                    <a:pt x="16" y="323"/>
                    <a:pt x="18" y="323"/>
                  </a:cubicBezTo>
                  <a:cubicBezTo>
                    <a:pt x="18" y="331"/>
                    <a:pt x="17" y="339"/>
                    <a:pt x="17" y="347"/>
                  </a:cubicBezTo>
                  <a:close/>
                  <a:moveTo>
                    <a:pt x="18" y="321"/>
                  </a:moveTo>
                  <a:cubicBezTo>
                    <a:pt x="16" y="321"/>
                    <a:pt x="13" y="321"/>
                    <a:pt x="11" y="321"/>
                  </a:cubicBezTo>
                  <a:cubicBezTo>
                    <a:pt x="11" y="312"/>
                    <a:pt x="11" y="304"/>
                    <a:pt x="11" y="295"/>
                  </a:cubicBezTo>
                  <a:cubicBezTo>
                    <a:pt x="11" y="295"/>
                    <a:pt x="12" y="296"/>
                    <a:pt x="12" y="296"/>
                  </a:cubicBezTo>
                  <a:cubicBezTo>
                    <a:pt x="14" y="296"/>
                    <a:pt x="17" y="296"/>
                    <a:pt x="19" y="296"/>
                  </a:cubicBezTo>
                  <a:cubicBezTo>
                    <a:pt x="19" y="304"/>
                    <a:pt x="18" y="312"/>
                    <a:pt x="18" y="321"/>
                  </a:cubicBezTo>
                  <a:close/>
                  <a:moveTo>
                    <a:pt x="19" y="294"/>
                  </a:moveTo>
                  <a:cubicBezTo>
                    <a:pt x="17" y="294"/>
                    <a:pt x="14" y="294"/>
                    <a:pt x="12" y="294"/>
                  </a:cubicBezTo>
                  <a:cubicBezTo>
                    <a:pt x="12" y="294"/>
                    <a:pt x="11" y="295"/>
                    <a:pt x="11" y="295"/>
                  </a:cubicBezTo>
                  <a:cubicBezTo>
                    <a:pt x="11" y="287"/>
                    <a:pt x="11" y="279"/>
                    <a:pt x="11" y="271"/>
                  </a:cubicBezTo>
                  <a:cubicBezTo>
                    <a:pt x="14" y="271"/>
                    <a:pt x="17" y="271"/>
                    <a:pt x="20" y="271"/>
                  </a:cubicBezTo>
                  <a:cubicBezTo>
                    <a:pt x="19" y="279"/>
                    <a:pt x="19" y="286"/>
                    <a:pt x="19" y="294"/>
                  </a:cubicBezTo>
                  <a:close/>
                  <a:moveTo>
                    <a:pt x="20" y="269"/>
                  </a:moveTo>
                  <a:cubicBezTo>
                    <a:pt x="17" y="269"/>
                    <a:pt x="14" y="269"/>
                    <a:pt x="11" y="269"/>
                  </a:cubicBezTo>
                  <a:cubicBezTo>
                    <a:pt x="11" y="260"/>
                    <a:pt x="11" y="251"/>
                    <a:pt x="11" y="242"/>
                  </a:cubicBezTo>
                  <a:cubicBezTo>
                    <a:pt x="14" y="242"/>
                    <a:pt x="17" y="242"/>
                    <a:pt x="20" y="242"/>
                  </a:cubicBezTo>
                  <a:cubicBezTo>
                    <a:pt x="20" y="251"/>
                    <a:pt x="20" y="260"/>
                    <a:pt x="20" y="269"/>
                  </a:cubicBezTo>
                  <a:close/>
                  <a:moveTo>
                    <a:pt x="20" y="347"/>
                  </a:moveTo>
                  <a:cubicBezTo>
                    <a:pt x="20" y="345"/>
                    <a:pt x="20" y="344"/>
                    <a:pt x="20" y="344"/>
                  </a:cubicBezTo>
                  <a:cubicBezTo>
                    <a:pt x="21" y="337"/>
                    <a:pt x="21" y="330"/>
                    <a:pt x="21" y="323"/>
                  </a:cubicBezTo>
                  <a:cubicBezTo>
                    <a:pt x="27" y="323"/>
                    <a:pt x="33" y="323"/>
                    <a:pt x="39" y="322"/>
                  </a:cubicBezTo>
                  <a:cubicBezTo>
                    <a:pt x="39" y="330"/>
                    <a:pt x="39" y="338"/>
                    <a:pt x="40" y="346"/>
                  </a:cubicBezTo>
                  <a:cubicBezTo>
                    <a:pt x="33" y="347"/>
                    <a:pt x="27" y="347"/>
                    <a:pt x="20" y="347"/>
                  </a:cubicBezTo>
                  <a:close/>
                  <a:moveTo>
                    <a:pt x="40" y="239"/>
                  </a:moveTo>
                  <a:cubicBezTo>
                    <a:pt x="35" y="240"/>
                    <a:pt x="29" y="240"/>
                    <a:pt x="24" y="240"/>
                  </a:cubicBezTo>
                  <a:cubicBezTo>
                    <a:pt x="24" y="231"/>
                    <a:pt x="24" y="222"/>
                    <a:pt x="25" y="212"/>
                  </a:cubicBezTo>
                  <a:cubicBezTo>
                    <a:pt x="30" y="212"/>
                    <a:pt x="36" y="212"/>
                    <a:pt x="41" y="212"/>
                  </a:cubicBezTo>
                  <a:cubicBezTo>
                    <a:pt x="41" y="221"/>
                    <a:pt x="40" y="230"/>
                    <a:pt x="40" y="239"/>
                  </a:cubicBezTo>
                  <a:close/>
                  <a:moveTo>
                    <a:pt x="41" y="209"/>
                  </a:moveTo>
                  <a:cubicBezTo>
                    <a:pt x="36" y="209"/>
                    <a:pt x="30" y="210"/>
                    <a:pt x="25" y="210"/>
                  </a:cubicBezTo>
                  <a:cubicBezTo>
                    <a:pt x="25" y="203"/>
                    <a:pt x="25" y="196"/>
                    <a:pt x="25" y="189"/>
                  </a:cubicBezTo>
                  <a:cubicBezTo>
                    <a:pt x="25" y="187"/>
                    <a:pt x="25" y="186"/>
                    <a:pt x="25" y="185"/>
                  </a:cubicBezTo>
                  <a:cubicBezTo>
                    <a:pt x="31" y="185"/>
                    <a:pt x="36" y="185"/>
                    <a:pt x="42" y="185"/>
                  </a:cubicBezTo>
                  <a:cubicBezTo>
                    <a:pt x="42" y="193"/>
                    <a:pt x="41" y="201"/>
                    <a:pt x="41" y="209"/>
                  </a:cubicBezTo>
                  <a:close/>
                  <a:moveTo>
                    <a:pt x="42" y="182"/>
                  </a:moveTo>
                  <a:cubicBezTo>
                    <a:pt x="36" y="182"/>
                    <a:pt x="31" y="182"/>
                    <a:pt x="25" y="183"/>
                  </a:cubicBezTo>
                  <a:cubicBezTo>
                    <a:pt x="25" y="173"/>
                    <a:pt x="25" y="163"/>
                    <a:pt x="25" y="154"/>
                  </a:cubicBezTo>
                  <a:cubicBezTo>
                    <a:pt x="28" y="154"/>
                    <a:pt x="31" y="154"/>
                    <a:pt x="33" y="154"/>
                  </a:cubicBezTo>
                  <a:cubicBezTo>
                    <a:pt x="36" y="154"/>
                    <a:pt x="40" y="154"/>
                    <a:pt x="43" y="154"/>
                  </a:cubicBezTo>
                  <a:cubicBezTo>
                    <a:pt x="43" y="163"/>
                    <a:pt x="43" y="172"/>
                    <a:pt x="42" y="182"/>
                  </a:cubicBezTo>
                  <a:close/>
                  <a:moveTo>
                    <a:pt x="43" y="151"/>
                  </a:moveTo>
                  <a:cubicBezTo>
                    <a:pt x="38" y="151"/>
                    <a:pt x="31" y="150"/>
                    <a:pt x="25" y="151"/>
                  </a:cubicBezTo>
                  <a:cubicBezTo>
                    <a:pt x="25" y="143"/>
                    <a:pt x="25" y="136"/>
                    <a:pt x="25" y="129"/>
                  </a:cubicBezTo>
                  <a:cubicBezTo>
                    <a:pt x="31" y="129"/>
                    <a:pt x="37" y="129"/>
                    <a:pt x="44" y="129"/>
                  </a:cubicBezTo>
                  <a:cubicBezTo>
                    <a:pt x="44" y="136"/>
                    <a:pt x="43" y="144"/>
                    <a:pt x="43" y="151"/>
                  </a:cubicBezTo>
                  <a:close/>
                  <a:moveTo>
                    <a:pt x="55" y="346"/>
                  </a:moveTo>
                  <a:cubicBezTo>
                    <a:pt x="51" y="346"/>
                    <a:pt x="47" y="346"/>
                    <a:pt x="43" y="346"/>
                  </a:cubicBezTo>
                  <a:cubicBezTo>
                    <a:pt x="43" y="338"/>
                    <a:pt x="44" y="330"/>
                    <a:pt x="44" y="322"/>
                  </a:cubicBezTo>
                  <a:cubicBezTo>
                    <a:pt x="48" y="322"/>
                    <a:pt x="52" y="322"/>
                    <a:pt x="55" y="322"/>
                  </a:cubicBezTo>
                  <a:cubicBezTo>
                    <a:pt x="55" y="330"/>
                    <a:pt x="55" y="338"/>
                    <a:pt x="55" y="346"/>
                  </a:cubicBezTo>
                  <a:close/>
                  <a:moveTo>
                    <a:pt x="55" y="319"/>
                  </a:moveTo>
                  <a:cubicBezTo>
                    <a:pt x="52" y="319"/>
                    <a:pt x="48" y="319"/>
                    <a:pt x="44" y="319"/>
                  </a:cubicBezTo>
                  <a:cubicBezTo>
                    <a:pt x="44" y="312"/>
                    <a:pt x="44" y="304"/>
                    <a:pt x="44" y="296"/>
                  </a:cubicBezTo>
                  <a:cubicBezTo>
                    <a:pt x="48" y="296"/>
                    <a:pt x="52" y="296"/>
                    <a:pt x="56" y="296"/>
                  </a:cubicBezTo>
                  <a:cubicBezTo>
                    <a:pt x="56" y="304"/>
                    <a:pt x="56" y="311"/>
                    <a:pt x="55" y="319"/>
                  </a:cubicBezTo>
                  <a:close/>
                  <a:moveTo>
                    <a:pt x="56" y="292"/>
                  </a:moveTo>
                  <a:cubicBezTo>
                    <a:pt x="52" y="292"/>
                    <a:pt x="48" y="293"/>
                    <a:pt x="45" y="293"/>
                  </a:cubicBezTo>
                  <a:cubicBezTo>
                    <a:pt x="45" y="285"/>
                    <a:pt x="45" y="278"/>
                    <a:pt x="45" y="271"/>
                  </a:cubicBezTo>
                  <a:cubicBezTo>
                    <a:pt x="49" y="271"/>
                    <a:pt x="53" y="271"/>
                    <a:pt x="57" y="271"/>
                  </a:cubicBezTo>
                  <a:cubicBezTo>
                    <a:pt x="57" y="278"/>
                    <a:pt x="56" y="285"/>
                    <a:pt x="56" y="292"/>
                  </a:cubicBezTo>
                  <a:close/>
                  <a:moveTo>
                    <a:pt x="57" y="267"/>
                  </a:moveTo>
                  <a:cubicBezTo>
                    <a:pt x="53" y="267"/>
                    <a:pt x="49" y="267"/>
                    <a:pt x="45" y="268"/>
                  </a:cubicBezTo>
                  <a:cubicBezTo>
                    <a:pt x="46" y="259"/>
                    <a:pt x="46" y="251"/>
                    <a:pt x="46" y="243"/>
                  </a:cubicBezTo>
                  <a:cubicBezTo>
                    <a:pt x="50" y="243"/>
                    <a:pt x="54" y="243"/>
                    <a:pt x="58" y="242"/>
                  </a:cubicBezTo>
                  <a:cubicBezTo>
                    <a:pt x="58" y="251"/>
                    <a:pt x="57" y="259"/>
                    <a:pt x="57" y="267"/>
                  </a:cubicBezTo>
                  <a:close/>
                  <a:moveTo>
                    <a:pt x="58" y="238"/>
                  </a:moveTo>
                  <a:cubicBezTo>
                    <a:pt x="54" y="239"/>
                    <a:pt x="50" y="239"/>
                    <a:pt x="46" y="239"/>
                  </a:cubicBezTo>
                  <a:cubicBezTo>
                    <a:pt x="47" y="230"/>
                    <a:pt x="47" y="221"/>
                    <a:pt x="47" y="212"/>
                  </a:cubicBezTo>
                  <a:cubicBezTo>
                    <a:pt x="51" y="212"/>
                    <a:pt x="55" y="212"/>
                    <a:pt x="59" y="212"/>
                  </a:cubicBezTo>
                  <a:cubicBezTo>
                    <a:pt x="59" y="221"/>
                    <a:pt x="58" y="230"/>
                    <a:pt x="58" y="238"/>
                  </a:cubicBezTo>
                  <a:close/>
                  <a:moveTo>
                    <a:pt x="47" y="209"/>
                  </a:moveTo>
                  <a:cubicBezTo>
                    <a:pt x="48" y="201"/>
                    <a:pt x="48" y="193"/>
                    <a:pt x="48" y="185"/>
                  </a:cubicBezTo>
                  <a:cubicBezTo>
                    <a:pt x="52" y="185"/>
                    <a:pt x="56" y="185"/>
                    <a:pt x="60" y="185"/>
                  </a:cubicBezTo>
                  <a:cubicBezTo>
                    <a:pt x="60" y="186"/>
                    <a:pt x="60" y="186"/>
                    <a:pt x="60" y="187"/>
                  </a:cubicBezTo>
                  <a:cubicBezTo>
                    <a:pt x="59" y="194"/>
                    <a:pt x="59" y="201"/>
                    <a:pt x="59" y="208"/>
                  </a:cubicBezTo>
                  <a:cubicBezTo>
                    <a:pt x="55" y="209"/>
                    <a:pt x="51" y="209"/>
                    <a:pt x="47" y="209"/>
                  </a:cubicBezTo>
                  <a:close/>
                  <a:moveTo>
                    <a:pt x="83" y="344"/>
                  </a:moveTo>
                  <a:cubicBezTo>
                    <a:pt x="75" y="345"/>
                    <a:pt x="67" y="345"/>
                    <a:pt x="59" y="346"/>
                  </a:cubicBezTo>
                  <a:cubicBezTo>
                    <a:pt x="60" y="338"/>
                    <a:pt x="60" y="330"/>
                    <a:pt x="61" y="322"/>
                  </a:cubicBezTo>
                  <a:cubicBezTo>
                    <a:pt x="68" y="321"/>
                    <a:pt x="76" y="321"/>
                    <a:pt x="83" y="320"/>
                  </a:cubicBezTo>
                  <a:cubicBezTo>
                    <a:pt x="83" y="328"/>
                    <a:pt x="83" y="336"/>
                    <a:pt x="83" y="344"/>
                  </a:cubicBezTo>
                  <a:close/>
                  <a:moveTo>
                    <a:pt x="61" y="318"/>
                  </a:moveTo>
                  <a:cubicBezTo>
                    <a:pt x="61" y="311"/>
                    <a:pt x="61" y="303"/>
                    <a:pt x="61" y="296"/>
                  </a:cubicBezTo>
                  <a:cubicBezTo>
                    <a:pt x="69" y="296"/>
                    <a:pt x="76" y="295"/>
                    <a:pt x="83" y="295"/>
                  </a:cubicBezTo>
                  <a:cubicBezTo>
                    <a:pt x="83" y="302"/>
                    <a:pt x="83" y="309"/>
                    <a:pt x="83" y="316"/>
                  </a:cubicBezTo>
                  <a:cubicBezTo>
                    <a:pt x="76" y="317"/>
                    <a:pt x="68" y="318"/>
                    <a:pt x="61" y="318"/>
                  </a:cubicBezTo>
                  <a:close/>
                  <a:moveTo>
                    <a:pt x="107" y="314"/>
                  </a:moveTo>
                  <a:cubicBezTo>
                    <a:pt x="100" y="315"/>
                    <a:pt x="94" y="315"/>
                    <a:pt x="87" y="316"/>
                  </a:cubicBezTo>
                  <a:cubicBezTo>
                    <a:pt x="87" y="309"/>
                    <a:pt x="87" y="302"/>
                    <a:pt x="87" y="294"/>
                  </a:cubicBezTo>
                  <a:cubicBezTo>
                    <a:pt x="94" y="294"/>
                    <a:pt x="100" y="293"/>
                    <a:pt x="107" y="292"/>
                  </a:cubicBezTo>
                  <a:cubicBezTo>
                    <a:pt x="107" y="300"/>
                    <a:pt x="107" y="307"/>
                    <a:pt x="107" y="314"/>
                  </a:cubicBezTo>
                  <a:close/>
                  <a:moveTo>
                    <a:pt x="87" y="270"/>
                  </a:moveTo>
                  <a:cubicBezTo>
                    <a:pt x="94" y="270"/>
                    <a:pt x="100" y="270"/>
                    <a:pt x="107" y="269"/>
                  </a:cubicBezTo>
                  <a:cubicBezTo>
                    <a:pt x="107" y="276"/>
                    <a:pt x="107" y="282"/>
                    <a:pt x="107" y="289"/>
                  </a:cubicBezTo>
                  <a:cubicBezTo>
                    <a:pt x="100" y="289"/>
                    <a:pt x="94" y="290"/>
                    <a:pt x="87" y="290"/>
                  </a:cubicBezTo>
                  <a:cubicBezTo>
                    <a:pt x="87" y="283"/>
                    <a:pt x="87" y="277"/>
                    <a:pt x="87" y="270"/>
                  </a:cubicBezTo>
                  <a:close/>
                  <a:moveTo>
                    <a:pt x="107" y="265"/>
                  </a:moveTo>
                  <a:cubicBezTo>
                    <a:pt x="100" y="266"/>
                    <a:pt x="94" y="266"/>
                    <a:pt x="87" y="266"/>
                  </a:cubicBezTo>
                  <a:cubicBezTo>
                    <a:pt x="87" y="257"/>
                    <a:pt x="87" y="249"/>
                    <a:pt x="87" y="241"/>
                  </a:cubicBezTo>
                  <a:cubicBezTo>
                    <a:pt x="94" y="240"/>
                    <a:pt x="100" y="239"/>
                    <a:pt x="106" y="238"/>
                  </a:cubicBezTo>
                  <a:cubicBezTo>
                    <a:pt x="107" y="238"/>
                    <a:pt x="107" y="238"/>
                    <a:pt x="107" y="238"/>
                  </a:cubicBezTo>
                  <a:cubicBezTo>
                    <a:pt x="107" y="247"/>
                    <a:pt x="107" y="256"/>
                    <a:pt x="107" y="265"/>
                  </a:cubicBezTo>
                  <a:close/>
                  <a:moveTo>
                    <a:pt x="86" y="183"/>
                  </a:moveTo>
                  <a:cubicBezTo>
                    <a:pt x="92" y="182"/>
                    <a:pt x="98" y="182"/>
                    <a:pt x="104" y="181"/>
                  </a:cubicBezTo>
                  <a:cubicBezTo>
                    <a:pt x="105" y="181"/>
                    <a:pt x="105" y="178"/>
                    <a:pt x="104" y="178"/>
                  </a:cubicBezTo>
                  <a:cubicBezTo>
                    <a:pt x="98" y="179"/>
                    <a:pt x="92" y="179"/>
                    <a:pt x="86" y="179"/>
                  </a:cubicBezTo>
                  <a:cubicBezTo>
                    <a:pt x="86" y="171"/>
                    <a:pt x="86" y="163"/>
                    <a:pt x="85" y="155"/>
                  </a:cubicBezTo>
                  <a:cubicBezTo>
                    <a:pt x="92" y="156"/>
                    <a:pt x="99" y="156"/>
                    <a:pt x="105" y="157"/>
                  </a:cubicBezTo>
                  <a:cubicBezTo>
                    <a:pt x="106" y="165"/>
                    <a:pt x="106" y="173"/>
                    <a:pt x="106" y="181"/>
                  </a:cubicBezTo>
                  <a:cubicBezTo>
                    <a:pt x="106" y="190"/>
                    <a:pt x="107" y="199"/>
                    <a:pt x="107" y="208"/>
                  </a:cubicBezTo>
                  <a:cubicBezTo>
                    <a:pt x="107" y="208"/>
                    <a:pt x="106" y="208"/>
                    <a:pt x="106" y="208"/>
                  </a:cubicBezTo>
                  <a:cubicBezTo>
                    <a:pt x="100" y="208"/>
                    <a:pt x="93" y="208"/>
                    <a:pt x="87" y="208"/>
                  </a:cubicBezTo>
                  <a:cubicBezTo>
                    <a:pt x="86" y="200"/>
                    <a:pt x="86" y="191"/>
                    <a:pt x="86" y="183"/>
                  </a:cubicBezTo>
                  <a:close/>
                  <a:moveTo>
                    <a:pt x="87" y="212"/>
                  </a:moveTo>
                  <a:cubicBezTo>
                    <a:pt x="93" y="212"/>
                    <a:pt x="100" y="211"/>
                    <a:pt x="106" y="211"/>
                  </a:cubicBezTo>
                  <a:cubicBezTo>
                    <a:pt x="106" y="211"/>
                    <a:pt x="107" y="211"/>
                    <a:pt x="107" y="210"/>
                  </a:cubicBezTo>
                  <a:cubicBezTo>
                    <a:pt x="107" y="219"/>
                    <a:pt x="107" y="227"/>
                    <a:pt x="107" y="236"/>
                  </a:cubicBezTo>
                  <a:cubicBezTo>
                    <a:pt x="107" y="236"/>
                    <a:pt x="106" y="236"/>
                    <a:pt x="106" y="236"/>
                  </a:cubicBezTo>
                  <a:cubicBezTo>
                    <a:pt x="100" y="236"/>
                    <a:pt x="93" y="236"/>
                    <a:pt x="87" y="237"/>
                  </a:cubicBezTo>
                  <a:cubicBezTo>
                    <a:pt x="87" y="228"/>
                    <a:pt x="87" y="220"/>
                    <a:pt x="87" y="212"/>
                  </a:cubicBezTo>
                  <a:close/>
                  <a:moveTo>
                    <a:pt x="87" y="344"/>
                  </a:moveTo>
                  <a:cubicBezTo>
                    <a:pt x="87" y="336"/>
                    <a:pt x="87" y="328"/>
                    <a:pt x="87" y="319"/>
                  </a:cubicBezTo>
                  <a:cubicBezTo>
                    <a:pt x="94" y="319"/>
                    <a:pt x="100" y="318"/>
                    <a:pt x="107" y="317"/>
                  </a:cubicBezTo>
                  <a:cubicBezTo>
                    <a:pt x="107" y="326"/>
                    <a:pt x="107" y="334"/>
                    <a:pt x="107" y="343"/>
                  </a:cubicBezTo>
                  <a:cubicBezTo>
                    <a:pt x="100" y="343"/>
                    <a:pt x="94" y="344"/>
                    <a:pt x="87" y="3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6" name="îśḻîḑe"/>
            <p:cNvSpPr/>
            <p:nvPr/>
          </p:nvSpPr>
          <p:spPr bwMode="auto">
            <a:xfrm>
              <a:off x="10312393" y="5783182"/>
              <a:ext cx="47625" cy="815963"/>
            </a:xfrm>
            <a:custGeom>
              <a:avLst/>
              <a:gdLst>
                <a:gd name="T0" fmla="*/ 9 w 11"/>
                <a:gd name="T1" fmla="*/ 1 h 189"/>
                <a:gd name="T2" fmla="*/ 5 w 11"/>
                <a:gd name="T3" fmla="*/ 188 h 189"/>
                <a:gd name="T4" fmla="*/ 7 w 11"/>
                <a:gd name="T5" fmla="*/ 188 h 189"/>
                <a:gd name="T6" fmla="*/ 11 w 11"/>
                <a:gd name="T7" fmla="*/ 1 h 189"/>
                <a:gd name="T8" fmla="*/ 9 w 11"/>
                <a:gd name="T9" fmla="*/ 1 h 189"/>
              </a:gdLst>
              <a:ahLst/>
              <a:cxnLst>
                <a:cxn ang="0">
                  <a:pos x="T0" y="T1"/>
                </a:cxn>
                <a:cxn ang="0">
                  <a:pos x="T2" y="T3"/>
                </a:cxn>
                <a:cxn ang="0">
                  <a:pos x="T4" y="T5"/>
                </a:cxn>
                <a:cxn ang="0">
                  <a:pos x="T6" y="T7"/>
                </a:cxn>
                <a:cxn ang="0">
                  <a:pos x="T8" y="T9"/>
                </a:cxn>
              </a:cxnLst>
              <a:rect l="0" t="0" r="r" b="b"/>
              <a:pathLst>
                <a:path w="11" h="189">
                  <a:moveTo>
                    <a:pt x="9" y="1"/>
                  </a:moveTo>
                  <a:cubicBezTo>
                    <a:pt x="3" y="63"/>
                    <a:pt x="0" y="126"/>
                    <a:pt x="5" y="188"/>
                  </a:cubicBezTo>
                  <a:cubicBezTo>
                    <a:pt x="5" y="189"/>
                    <a:pt x="7" y="189"/>
                    <a:pt x="7" y="188"/>
                  </a:cubicBezTo>
                  <a:cubicBezTo>
                    <a:pt x="6" y="126"/>
                    <a:pt x="6" y="64"/>
                    <a:pt x="11" y="1"/>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7" name="iṩļïḓè"/>
            <p:cNvSpPr/>
            <p:nvPr/>
          </p:nvSpPr>
          <p:spPr bwMode="auto">
            <a:xfrm>
              <a:off x="10394944" y="5808582"/>
              <a:ext cx="38100" cy="765165"/>
            </a:xfrm>
            <a:custGeom>
              <a:avLst/>
              <a:gdLst>
                <a:gd name="T0" fmla="*/ 7 w 9"/>
                <a:gd name="T1" fmla="*/ 1 h 177"/>
                <a:gd name="T2" fmla="*/ 1 w 9"/>
                <a:gd name="T3" fmla="*/ 175 h 177"/>
                <a:gd name="T4" fmla="*/ 3 w 9"/>
                <a:gd name="T5" fmla="*/ 175 h 177"/>
                <a:gd name="T6" fmla="*/ 9 w 9"/>
                <a:gd name="T7" fmla="*/ 1 h 177"/>
                <a:gd name="T8" fmla="*/ 7 w 9"/>
                <a:gd name="T9" fmla="*/ 1 h 177"/>
              </a:gdLst>
              <a:ahLst/>
              <a:cxnLst>
                <a:cxn ang="0">
                  <a:pos x="T0" y="T1"/>
                </a:cxn>
                <a:cxn ang="0">
                  <a:pos x="T2" y="T3"/>
                </a:cxn>
                <a:cxn ang="0">
                  <a:pos x="T4" y="T5"/>
                </a:cxn>
                <a:cxn ang="0">
                  <a:pos x="T6" y="T7"/>
                </a:cxn>
                <a:cxn ang="0">
                  <a:pos x="T8" y="T9"/>
                </a:cxn>
              </a:cxnLst>
              <a:rect l="0" t="0" r="r" b="b"/>
              <a:pathLst>
                <a:path w="9" h="177">
                  <a:moveTo>
                    <a:pt x="7" y="1"/>
                  </a:moveTo>
                  <a:cubicBezTo>
                    <a:pt x="4" y="59"/>
                    <a:pt x="0" y="117"/>
                    <a:pt x="1" y="175"/>
                  </a:cubicBezTo>
                  <a:cubicBezTo>
                    <a:pt x="1" y="177"/>
                    <a:pt x="3" y="177"/>
                    <a:pt x="3" y="175"/>
                  </a:cubicBezTo>
                  <a:cubicBezTo>
                    <a:pt x="8" y="117"/>
                    <a:pt x="7" y="59"/>
                    <a:pt x="9" y="1"/>
                  </a:cubicBezTo>
                  <a:cubicBezTo>
                    <a:pt x="9"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8" name="ïślïḓe"/>
            <p:cNvSpPr/>
            <p:nvPr/>
          </p:nvSpPr>
          <p:spPr bwMode="auto">
            <a:xfrm>
              <a:off x="10471144" y="5808582"/>
              <a:ext cx="30163" cy="773102"/>
            </a:xfrm>
            <a:custGeom>
              <a:avLst/>
              <a:gdLst>
                <a:gd name="T0" fmla="*/ 3 w 7"/>
                <a:gd name="T1" fmla="*/ 178 h 179"/>
                <a:gd name="T2" fmla="*/ 2 w 7"/>
                <a:gd name="T3" fmla="*/ 1 h 179"/>
                <a:gd name="T4" fmla="*/ 1 w 7"/>
                <a:gd name="T5" fmla="*/ 1 h 179"/>
                <a:gd name="T6" fmla="*/ 0 w 7"/>
                <a:gd name="T7" fmla="*/ 178 h 179"/>
                <a:gd name="T8" fmla="*/ 3 w 7"/>
                <a:gd name="T9" fmla="*/ 178 h 179"/>
              </a:gdLst>
              <a:ahLst/>
              <a:cxnLst>
                <a:cxn ang="0">
                  <a:pos x="T0" y="T1"/>
                </a:cxn>
                <a:cxn ang="0">
                  <a:pos x="T2" y="T3"/>
                </a:cxn>
                <a:cxn ang="0">
                  <a:pos x="T4" y="T5"/>
                </a:cxn>
                <a:cxn ang="0">
                  <a:pos x="T6" y="T7"/>
                </a:cxn>
                <a:cxn ang="0">
                  <a:pos x="T8" y="T9"/>
                </a:cxn>
              </a:cxnLst>
              <a:rect l="0" t="0" r="r" b="b"/>
              <a:pathLst>
                <a:path w="7" h="179">
                  <a:moveTo>
                    <a:pt x="3" y="178"/>
                  </a:moveTo>
                  <a:cubicBezTo>
                    <a:pt x="7" y="119"/>
                    <a:pt x="7" y="59"/>
                    <a:pt x="2" y="1"/>
                  </a:cubicBezTo>
                  <a:cubicBezTo>
                    <a:pt x="2" y="0"/>
                    <a:pt x="1" y="0"/>
                    <a:pt x="1" y="1"/>
                  </a:cubicBezTo>
                  <a:cubicBezTo>
                    <a:pt x="3" y="60"/>
                    <a:pt x="2" y="119"/>
                    <a:pt x="0" y="178"/>
                  </a:cubicBezTo>
                  <a:cubicBezTo>
                    <a:pt x="0" y="179"/>
                    <a:pt x="2" y="179"/>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9" name="í$ľídè"/>
            <p:cNvSpPr/>
            <p:nvPr/>
          </p:nvSpPr>
          <p:spPr bwMode="auto">
            <a:xfrm>
              <a:off x="10544169" y="5787943"/>
              <a:ext cx="47625" cy="1130284"/>
            </a:xfrm>
            <a:custGeom>
              <a:avLst/>
              <a:gdLst>
                <a:gd name="T0" fmla="*/ 1 w 11"/>
                <a:gd name="T1" fmla="*/ 0 h 262"/>
                <a:gd name="T2" fmla="*/ 6 w 11"/>
                <a:gd name="T3" fmla="*/ 260 h 262"/>
                <a:gd name="T4" fmla="*/ 8 w 11"/>
                <a:gd name="T5" fmla="*/ 260 h 262"/>
                <a:gd name="T6" fmla="*/ 2 w 11"/>
                <a:gd name="T7" fmla="*/ 0 h 262"/>
                <a:gd name="T8" fmla="*/ 1 w 11"/>
                <a:gd name="T9" fmla="*/ 0 h 262"/>
              </a:gdLst>
              <a:ahLst/>
              <a:cxnLst>
                <a:cxn ang="0">
                  <a:pos x="T0" y="T1"/>
                </a:cxn>
                <a:cxn ang="0">
                  <a:pos x="T2" y="T3"/>
                </a:cxn>
                <a:cxn ang="0">
                  <a:pos x="T4" y="T5"/>
                </a:cxn>
                <a:cxn ang="0">
                  <a:pos x="T6" y="T7"/>
                </a:cxn>
                <a:cxn ang="0">
                  <a:pos x="T8" y="T9"/>
                </a:cxn>
              </a:cxnLst>
              <a:rect l="0" t="0" r="r" b="b"/>
              <a:pathLst>
                <a:path w="11" h="262">
                  <a:moveTo>
                    <a:pt x="1" y="0"/>
                  </a:moveTo>
                  <a:cubicBezTo>
                    <a:pt x="2" y="87"/>
                    <a:pt x="0" y="174"/>
                    <a:pt x="6" y="260"/>
                  </a:cubicBezTo>
                  <a:cubicBezTo>
                    <a:pt x="6" y="262"/>
                    <a:pt x="8" y="262"/>
                    <a:pt x="8" y="260"/>
                  </a:cubicBezTo>
                  <a:cubicBezTo>
                    <a:pt x="11" y="174"/>
                    <a:pt x="6" y="86"/>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0" name="iṧľïḋe"/>
            <p:cNvSpPr/>
            <p:nvPr/>
          </p:nvSpPr>
          <p:spPr bwMode="auto">
            <a:xfrm>
              <a:off x="10617193" y="5800643"/>
              <a:ext cx="38100" cy="1109647"/>
            </a:xfrm>
            <a:custGeom>
              <a:avLst/>
              <a:gdLst>
                <a:gd name="T0" fmla="*/ 0 w 9"/>
                <a:gd name="T1" fmla="*/ 1 h 257"/>
                <a:gd name="T2" fmla="*/ 3 w 9"/>
                <a:gd name="T3" fmla="*/ 255 h 257"/>
                <a:gd name="T4" fmla="*/ 6 w 9"/>
                <a:gd name="T5" fmla="*/ 255 h 257"/>
                <a:gd name="T6" fmla="*/ 1 w 9"/>
                <a:gd name="T7" fmla="*/ 1 h 257"/>
                <a:gd name="T8" fmla="*/ 0 w 9"/>
                <a:gd name="T9" fmla="*/ 1 h 257"/>
              </a:gdLst>
              <a:ahLst/>
              <a:cxnLst>
                <a:cxn ang="0">
                  <a:pos x="T0" y="T1"/>
                </a:cxn>
                <a:cxn ang="0">
                  <a:pos x="T2" y="T3"/>
                </a:cxn>
                <a:cxn ang="0">
                  <a:pos x="T4" y="T5"/>
                </a:cxn>
                <a:cxn ang="0">
                  <a:pos x="T6" y="T7"/>
                </a:cxn>
                <a:cxn ang="0">
                  <a:pos x="T8" y="T9"/>
                </a:cxn>
              </a:cxnLst>
              <a:rect l="0" t="0" r="r" b="b"/>
              <a:pathLst>
                <a:path w="9" h="257">
                  <a:moveTo>
                    <a:pt x="0" y="1"/>
                  </a:moveTo>
                  <a:cubicBezTo>
                    <a:pt x="1" y="86"/>
                    <a:pt x="0" y="170"/>
                    <a:pt x="3" y="255"/>
                  </a:cubicBezTo>
                  <a:cubicBezTo>
                    <a:pt x="3" y="257"/>
                    <a:pt x="6" y="257"/>
                    <a:pt x="6" y="255"/>
                  </a:cubicBezTo>
                  <a:cubicBezTo>
                    <a:pt x="9" y="171"/>
                    <a:pt x="6" y="85"/>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1" name="îşľîdè"/>
            <p:cNvSpPr/>
            <p:nvPr/>
          </p:nvSpPr>
          <p:spPr bwMode="auto">
            <a:xfrm>
              <a:off x="10667993" y="5765719"/>
              <a:ext cx="39688" cy="1084248"/>
            </a:xfrm>
            <a:custGeom>
              <a:avLst/>
              <a:gdLst>
                <a:gd name="T0" fmla="*/ 2 w 9"/>
                <a:gd name="T1" fmla="*/ 1 h 251"/>
                <a:gd name="T2" fmla="*/ 5 w 9"/>
                <a:gd name="T3" fmla="*/ 249 h 251"/>
                <a:gd name="T4" fmla="*/ 8 w 9"/>
                <a:gd name="T5" fmla="*/ 249 h 251"/>
                <a:gd name="T6" fmla="*/ 4 w 9"/>
                <a:gd name="T7" fmla="*/ 1 h 251"/>
                <a:gd name="T8" fmla="*/ 2 w 9"/>
                <a:gd name="T9" fmla="*/ 1 h 251"/>
              </a:gdLst>
              <a:ahLst/>
              <a:cxnLst>
                <a:cxn ang="0">
                  <a:pos x="T0" y="T1"/>
                </a:cxn>
                <a:cxn ang="0">
                  <a:pos x="T2" y="T3"/>
                </a:cxn>
                <a:cxn ang="0">
                  <a:pos x="T4" y="T5"/>
                </a:cxn>
                <a:cxn ang="0">
                  <a:pos x="T6" y="T7"/>
                </a:cxn>
                <a:cxn ang="0">
                  <a:pos x="T8" y="T9"/>
                </a:cxn>
              </a:cxnLst>
              <a:rect l="0" t="0" r="r" b="b"/>
              <a:pathLst>
                <a:path w="9" h="251">
                  <a:moveTo>
                    <a:pt x="2" y="1"/>
                  </a:moveTo>
                  <a:cubicBezTo>
                    <a:pt x="1" y="84"/>
                    <a:pt x="0" y="167"/>
                    <a:pt x="5" y="249"/>
                  </a:cubicBezTo>
                  <a:cubicBezTo>
                    <a:pt x="5" y="251"/>
                    <a:pt x="8" y="251"/>
                    <a:pt x="8" y="249"/>
                  </a:cubicBezTo>
                  <a:cubicBezTo>
                    <a:pt x="9" y="167"/>
                    <a:pt x="6" y="84"/>
                    <a:pt x="4" y="1"/>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2" name="ïšļiḓè"/>
            <p:cNvSpPr/>
            <p:nvPr/>
          </p:nvSpPr>
          <p:spPr bwMode="auto">
            <a:xfrm>
              <a:off x="9051920" y="5273601"/>
              <a:ext cx="3157535" cy="1676377"/>
            </a:xfrm>
            <a:custGeom>
              <a:avLst/>
              <a:gdLst>
                <a:gd name="T0" fmla="*/ 646 w 736"/>
                <a:gd name="T1" fmla="*/ 258 h 388"/>
                <a:gd name="T2" fmla="*/ 515 w 736"/>
                <a:gd name="T3" fmla="*/ 26 h 388"/>
                <a:gd name="T4" fmla="*/ 290 w 736"/>
                <a:gd name="T5" fmla="*/ 100 h 388"/>
                <a:gd name="T6" fmla="*/ 286 w 736"/>
                <a:gd name="T7" fmla="*/ 105 h 388"/>
                <a:gd name="T8" fmla="*/ 147 w 736"/>
                <a:gd name="T9" fmla="*/ 131 h 388"/>
                <a:gd name="T10" fmla="*/ 5 w 736"/>
                <a:gd name="T11" fmla="*/ 5 h 388"/>
                <a:gd name="T12" fmla="*/ 149 w 736"/>
                <a:gd name="T13" fmla="*/ 381 h 388"/>
                <a:gd name="T14" fmla="*/ 218 w 736"/>
                <a:gd name="T15" fmla="*/ 318 h 388"/>
                <a:gd name="T16" fmla="*/ 220 w 736"/>
                <a:gd name="T17" fmla="*/ 386 h 388"/>
                <a:gd name="T18" fmla="*/ 242 w 736"/>
                <a:gd name="T19" fmla="*/ 320 h 388"/>
                <a:gd name="T20" fmla="*/ 330 w 736"/>
                <a:gd name="T21" fmla="*/ 315 h 388"/>
                <a:gd name="T22" fmla="*/ 342 w 736"/>
                <a:gd name="T23" fmla="*/ 106 h 388"/>
                <a:gd name="T24" fmla="*/ 403 w 736"/>
                <a:gd name="T25" fmla="*/ 243 h 388"/>
                <a:gd name="T26" fmla="*/ 512 w 736"/>
                <a:gd name="T27" fmla="*/ 28 h 388"/>
                <a:gd name="T28" fmla="*/ 642 w 736"/>
                <a:gd name="T29" fmla="*/ 258 h 388"/>
                <a:gd name="T30" fmla="*/ 629 w 736"/>
                <a:gd name="T31" fmla="*/ 242 h 388"/>
                <a:gd name="T32" fmla="*/ 625 w 736"/>
                <a:gd name="T33" fmla="*/ 160 h 388"/>
                <a:gd name="T34" fmla="*/ 618 w 736"/>
                <a:gd name="T35" fmla="*/ 117 h 388"/>
                <a:gd name="T36" fmla="*/ 601 w 736"/>
                <a:gd name="T37" fmla="*/ 136 h 388"/>
                <a:gd name="T38" fmla="*/ 572 w 736"/>
                <a:gd name="T39" fmla="*/ 117 h 388"/>
                <a:gd name="T40" fmla="*/ 553 w 736"/>
                <a:gd name="T41" fmla="*/ 137 h 388"/>
                <a:gd name="T42" fmla="*/ 528 w 736"/>
                <a:gd name="T43" fmla="*/ 104 h 388"/>
                <a:gd name="T44" fmla="*/ 535 w 736"/>
                <a:gd name="T45" fmla="*/ 212 h 388"/>
                <a:gd name="T46" fmla="*/ 533 w 736"/>
                <a:gd name="T47" fmla="*/ 243 h 388"/>
                <a:gd name="T48" fmla="*/ 540 w 736"/>
                <a:gd name="T49" fmla="*/ 312 h 388"/>
                <a:gd name="T50" fmla="*/ 535 w 736"/>
                <a:gd name="T51" fmla="*/ 338 h 388"/>
                <a:gd name="T52" fmla="*/ 542 w 736"/>
                <a:gd name="T53" fmla="*/ 378 h 388"/>
                <a:gd name="T54" fmla="*/ 563 w 736"/>
                <a:gd name="T55" fmla="*/ 378 h 388"/>
                <a:gd name="T56" fmla="*/ 579 w 736"/>
                <a:gd name="T57" fmla="*/ 362 h 388"/>
                <a:gd name="T58" fmla="*/ 594 w 736"/>
                <a:gd name="T59" fmla="*/ 336 h 388"/>
                <a:gd name="T60" fmla="*/ 592 w 736"/>
                <a:gd name="T61" fmla="*/ 244 h 388"/>
                <a:gd name="T62" fmla="*/ 600 w 736"/>
                <a:gd name="T63" fmla="*/ 263 h 388"/>
                <a:gd name="T64" fmla="*/ 606 w 736"/>
                <a:gd name="T65" fmla="*/ 262 h 388"/>
                <a:gd name="T66" fmla="*/ 602 w 736"/>
                <a:gd name="T67" fmla="*/ 181 h 388"/>
                <a:gd name="T68" fmla="*/ 602 w 736"/>
                <a:gd name="T69" fmla="*/ 160 h 388"/>
                <a:gd name="T70" fmla="*/ 573 w 736"/>
                <a:gd name="T71" fmla="*/ 165 h 388"/>
                <a:gd name="T72" fmla="*/ 572 w 736"/>
                <a:gd name="T73" fmla="*/ 140 h 388"/>
                <a:gd name="T74" fmla="*/ 572 w 736"/>
                <a:gd name="T75" fmla="*/ 244 h 388"/>
                <a:gd name="T76" fmla="*/ 572 w 736"/>
                <a:gd name="T77" fmla="*/ 240 h 388"/>
                <a:gd name="T78" fmla="*/ 571 w 736"/>
                <a:gd name="T79" fmla="*/ 209 h 388"/>
                <a:gd name="T80" fmla="*/ 556 w 736"/>
                <a:gd name="T81" fmla="*/ 183 h 388"/>
                <a:gd name="T82" fmla="*/ 556 w 736"/>
                <a:gd name="T83" fmla="*/ 163 h 388"/>
                <a:gd name="T84" fmla="*/ 538 w 736"/>
                <a:gd name="T85" fmla="*/ 184 h 388"/>
                <a:gd name="T86" fmla="*/ 538 w 736"/>
                <a:gd name="T87" fmla="*/ 185 h 388"/>
                <a:gd name="T88" fmla="*/ 542 w 736"/>
                <a:gd name="T89" fmla="*/ 243 h 388"/>
                <a:gd name="T90" fmla="*/ 544 w 736"/>
                <a:gd name="T91" fmla="*/ 288 h 388"/>
                <a:gd name="T92" fmla="*/ 544 w 736"/>
                <a:gd name="T93" fmla="*/ 360 h 388"/>
                <a:gd name="T94" fmla="*/ 573 w 736"/>
                <a:gd name="T95" fmla="*/ 287 h 388"/>
                <a:gd name="T96" fmla="*/ 573 w 736"/>
                <a:gd name="T97" fmla="*/ 334 h 388"/>
                <a:gd name="T98" fmla="*/ 574 w 736"/>
                <a:gd name="T99" fmla="*/ 359 h 388"/>
                <a:gd name="T100" fmla="*/ 574 w 736"/>
                <a:gd name="T101" fmla="*/ 186 h 388"/>
                <a:gd name="T102" fmla="*/ 576 w 736"/>
                <a:gd name="T103" fmla="*/ 254 h 388"/>
                <a:gd name="T104" fmla="*/ 577 w 736"/>
                <a:gd name="T105" fmla="*/ 287 h 388"/>
                <a:gd name="T106" fmla="*/ 588 w 736"/>
                <a:gd name="T107" fmla="*/ 312 h 388"/>
                <a:gd name="T108" fmla="*/ 589 w 736"/>
                <a:gd name="T109" fmla="*/ 337 h 388"/>
                <a:gd name="T110" fmla="*/ 590 w 736"/>
                <a:gd name="T111" fmla="*/ 208 h 388"/>
                <a:gd name="T112" fmla="*/ 591 w 736"/>
                <a:gd name="T113" fmla="*/ 240 h 388"/>
                <a:gd name="T114" fmla="*/ 617 w 736"/>
                <a:gd name="T115" fmla="*/ 182 h 388"/>
                <a:gd name="T116" fmla="*/ 606 w 736"/>
                <a:gd name="T117" fmla="*/ 212 h 388"/>
                <a:gd name="T118" fmla="*/ 617 w 736"/>
                <a:gd name="T119" fmla="*/ 1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6" h="388">
                  <a:moveTo>
                    <a:pt x="729" y="259"/>
                  </a:moveTo>
                  <a:cubicBezTo>
                    <a:pt x="729" y="260"/>
                    <a:pt x="729" y="260"/>
                    <a:pt x="729" y="259"/>
                  </a:cubicBezTo>
                  <a:cubicBezTo>
                    <a:pt x="730" y="258"/>
                    <a:pt x="730" y="257"/>
                    <a:pt x="730" y="256"/>
                  </a:cubicBezTo>
                  <a:cubicBezTo>
                    <a:pt x="731" y="255"/>
                    <a:pt x="730" y="255"/>
                    <a:pt x="730" y="255"/>
                  </a:cubicBezTo>
                  <a:cubicBezTo>
                    <a:pt x="729" y="254"/>
                    <a:pt x="729" y="253"/>
                    <a:pt x="728" y="253"/>
                  </a:cubicBezTo>
                  <a:cubicBezTo>
                    <a:pt x="701" y="255"/>
                    <a:pt x="673" y="256"/>
                    <a:pt x="646" y="258"/>
                  </a:cubicBezTo>
                  <a:cubicBezTo>
                    <a:pt x="645" y="205"/>
                    <a:pt x="642" y="152"/>
                    <a:pt x="638" y="99"/>
                  </a:cubicBezTo>
                  <a:cubicBezTo>
                    <a:pt x="638" y="98"/>
                    <a:pt x="636" y="97"/>
                    <a:pt x="635" y="98"/>
                  </a:cubicBezTo>
                  <a:cubicBezTo>
                    <a:pt x="635" y="97"/>
                    <a:pt x="634" y="96"/>
                    <a:pt x="633" y="96"/>
                  </a:cubicBezTo>
                  <a:cubicBezTo>
                    <a:pt x="594" y="97"/>
                    <a:pt x="555" y="95"/>
                    <a:pt x="517" y="96"/>
                  </a:cubicBezTo>
                  <a:cubicBezTo>
                    <a:pt x="516" y="73"/>
                    <a:pt x="516" y="49"/>
                    <a:pt x="515" y="26"/>
                  </a:cubicBezTo>
                  <a:cubicBezTo>
                    <a:pt x="515" y="26"/>
                    <a:pt x="515" y="26"/>
                    <a:pt x="515" y="26"/>
                  </a:cubicBezTo>
                  <a:cubicBezTo>
                    <a:pt x="516" y="25"/>
                    <a:pt x="515" y="23"/>
                    <a:pt x="513" y="23"/>
                  </a:cubicBezTo>
                  <a:cubicBezTo>
                    <a:pt x="455" y="20"/>
                    <a:pt x="395" y="20"/>
                    <a:pt x="336" y="22"/>
                  </a:cubicBezTo>
                  <a:cubicBezTo>
                    <a:pt x="334" y="22"/>
                    <a:pt x="334" y="24"/>
                    <a:pt x="335" y="25"/>
                  </a:cubicBezTo>
                  <a:cubicBezTo>
                    <a:pt x="334" y="50"/>
                    <a:pt x="334" y="76"/>
                    <a:pt x="337" y="101"/>
                  </a:cubicBezTo>
                  <a:cubicBezTo>
                    <a:pt x="335" y="101"/>
                    <a:pt x="333" y="101"/>
                    <a:pt x="330" y="101"/>
                  </a:cubicBezTo>
                  <a:cubicBezTo>
                    <a:pt x="320" y="101"/>
                    <a:pt x="302" y="97"/>
                    <a:pt x="290" y="100"/>
                  </a:cubicBezTo>
                  <a:cubicBezTo>
                    <a:pt x="289" y="98"/>
                    <a:pt x="286" y="98"/>
                    <a:pt x="286" y="101"/>
                  </a:cubicBezTo>
                  <a:cubicBezTo>
                    <a:pt x="286" y="101"/>
                    <a:pt x="286" y="101"/>
                    <a:pt x="286" y="101"/>
                  </a:cubicBezTo>
                  <a:cubicBezTo>
                    <a:pt x="286" y="102"/>
                    <a:pt x="285" y="102"/>
                    <a:pt x="285" y="102"/>
                  </a:cubicBezTo>
                  <a:cubicBezTo>
                    <a:pt x="284" y="102"/>
                    <a:pt x="284" y="104"/>
                    <a:pt x="285" y="104"/>
                  </a:cubicBezTo>
                  <a:cubicBezTo>
                    <a:pt x="285" y="104"/>
                    <a:pt x="285" y="105"/>
                    <a:pt x="286" y="105"/>
                  </a:cubicBezTo>
                  <a:cubicBezTo>
                    <a:pt x="286" y="105"/>
                    <a:pt x="286" y="105"/>
                    <a:pt x="286" y="105"/>
                  </a:cubicBezTo>
                  <a:cubicBezTo>
                    <a:pt x="285" y="174"/>
                    <a:pt x="287" y="244"/>
                    <a:pt x="292" y="312"/>
                  </a:cubicBezTo>
                  <a:cubicBezTo>
                    <a:pt x="275" y="312"/>
                    <a:pt x="259" y="313"/>
                    <a:pt x="242" y="315"/>
                  </a:cubicBezTo>
                  <a:cubicBezTo>
                    <a:pt x="243" y="255"/>
                    <a:pt x="243" y="194"/>
                    <a:pt x="236" y="134"/>
                  </a:cubicBezTo>
                  <a:cubicBezTo>
                    <a:pt x="236" y="134"/>
                    <a:pt x="236" y="134"/>
                    <a:pt x="236" y="134"/>
                  </a:cubicBezTo>
                  <a:cubicBezTo>
                    <a:pt x="237" y="133"/>
                    <a:pt x="237" y="131"/>
                    <a:pt x="235" y="130"/>
                  </a:cubicBezTo>
                  <a:cubicBezTo>
                    <a:pt x="206" y="130"/>
                    <a:pt x="176" y="130"/>
                    <a:pt x="147" y="131"/>
                  </a:cubicBezTo>
                  <a:cubicBezTo>
                    <a:pt x="146" y="89"/>
                    <a:pt x="145" y="48"/>
                    <a:pt x="142" y="6"/>
                  </a:cubicBezTo>
                  <a:cubicBezTo>
                    <a:pt x="142" y="4"/>
                    <a:pt x="140" y="4"/>
                    <a:pt x="139" y="5"/>
                  </a:cubicBezTo>
                  <a:cubicBezTo>
                    <a:pt x="139" y="4"/>
                    <a:pt x="138" y="3"/>
                    <a:pt x="137" y="3"/>
                  </a:cubicBezTo>
                  <a:cubicBezTo>
                    <a:pt x="93" y="1"/>
                    <a:pt x="48" y="0"/>
                    <a:pt x="4" y="2"/>
                  </a:cubicBezTo>
                  <a:cubicBezTo>
                    <a:pt x="2" y="2"/>
                    <a:pt x="2" y="5"/>
                    <a:pt x="4" y="5"/>
                  </a:cubicBezTo>
                  <a:cubicBezTo>
                    <a:pt x="4" y="5"/>
                    <a:pt x="4" y="5"/>
                    <a:pt x="5" y="5"/>
                  </a:cubicBezTo>
                  <a:cubicBezTo>
                    <a:pt x="0" y="131"/>
                    <a:pt x="6" y="258"/>
                    <a:pt x="12" y="383"/>
                  </a:cubicBezTo>
                  <a:cubicBezTo>
                    <a:pt x="12" y="386"/>
                    <a:pt x="17" y="386"/>
                    <a:pt x="16" y="383"/>
                  </a:cubicBezTo>
                  <a:cubicBezTo>
                    <a:pt x="11" y="257"/>
                    <a:pt x="11" y="131"/>
                    <a:pt x="8" y="5"/>
                  </a:cubicBezTo>
                  <a:cubicBezTo>
                    <a:pt x="51" y="7"/>
                    <a:pt x="94" y="8"/>
                    <a:pt x="137" y="8"/>
                  </a:cubicBezTo>
                  <a:cubicBezTo>
                    <a:pt x="138" y="8"/>
                    <a:pt x="139" y="8"/>
                    <a:pt x="139" y="7"/>
                  </a:cubicBezTo>
                  <a:cubicBezTo>
                    <a:pt x="139" y="132"/>
                    <a:pt x="145" y="256"/>
                    <a:pt x="149" y="381"/>
                  </a:cubicBezTo>
                  <a:cubicBezTo>
                    <a:pt x="149" y="384"/>
                    <a:pt x="154" y="384"/>
                    <a:pt x="154" y="381"/>
                  </a:cubicBezTo>
                  <a:cubicBezTo>
                    <a:pt x="152" y="299"/>
                    <a:pt x="150" y="216"/>
                    <a:pt x="148" y="134"/>
                  </a:cubicBezTo>
                  <a:cubicBezTo>
                    <a:pt x="176" y="135"/>
                    <a:pt x="205" y="135"/>
                    <a:pt x="234" y="135"/>
                  </a:cubicBezTo>
                  <a:cubicBezTo>
                    <a:pt x="235" y="195"/>
                    <a:pt x="238" y="255"/>
                    <a:pt x="237" y="316"/>
                  </a:cubicBezTo>
                  <a:cubicBezTo>
                    <a:pt x="231" y="317"/>
                    <a:pt x="225" y="317"/>
                    <a:pt x="218" y="318"/>
                  </a:cubicBezTo>
                  <a:cubicBezTo>
                    <a:pt x="218" y="318"/>
                    <a:pt x="218" y="318"/>
                    <a:pt x="218" y="318"/>
                  </a:cubicBezTo>
                  <a:cubicBezTo>
                    <a:pt x="218" y="315"/>
                    <a:pt x="214" y="315"/>
                    <a:pt x="214" y="318"/>
                  </a:cubicBezTo>
                  <a:cubicBezTo>
                    <a:pt x="214" y="318"/>
                    <a:pt x="214" y="319"/>
                    <a:pt x="214" y="319"/>
                  </a:cubicBezTo>
                  <a:cubicBezTo>
                    <a:pt x="214" y="319"/>
                    <a:pt x="213" y="319"/>
                    <a:pt x="213" y="319"/>
                  </a:cubicBezTo>
                  <a:cubicBezTo>
                    <a:pt x="211" y="320"/>
                    <a:pt x="212" y="322"/>
                    <a:pt x="213" y="322"/>
                  </a:cubicBezTo>
                  <a:cubicBezTo>
                    <a:pt x="213" y="322"/>
                    <a:pt x="214" y="322"/>
                    <a:pt x="214" y="322"/>
                  </a:cubicBezTo>
                  <a:cubicBezTo>
                    <a:pt x="215" y="343"/>
                    <a:pt x="217" y="365"/>
                    <a:pt x="220" y="386"/>
                  </a:cubicBezTo>
                  <a:cubicBezTo>
                    <a:pt x="220" y="388"/>
                    <a:pt x="222" y="388"/>
                    <a:pt x="222" y="386"/>
                  </a:cubicBezTo>
                  <a:cubicBezTo>
                    <a:pt x="221" y="365"/>
                    <a:pt x="220" y="343"/>
                    <a:pt x="218" y="321"/>
                  </a:cubicBezTo>
                  <a:cubicBezTo>
                    <a:pt x="225" y="321"/>
                    <a:pt x="231" y="321"/>
                    <a:pt x="237" y="320"/>
                  </a:cubicBezTo>
                  <a:cubicBezTo>
                    <a:pt x="237" y="320"/>
                    <a:pt x="237" y="320"/>
                    <a:pt x="237" y="321"/>
                  </a:cubicBezTo>
                  <a:cubicBezTo>
                    <a:pt x="237" y="324"/>
                    <a:pt x="242" y="324"/>
                    <a:pt x="242" y="321"/>
                  </a:cubicBezTo>
                  <a:cubicBezTo>
                    <a:pt x="242" y="320"/>
                    <a:pt x="242" y="320"/>
                    <a:pt x="242" y="320"/>
                  </a:cubicBezTo>
                  <a:cubicBezTo>
                    <a:pt x="271" y="318"/>
                    <a:pt x="299" y="317"/>
                    <a:pt x="328" y="318"/>
                  </a:cubicBezTo>
                  <a:cubicBezTo>
                    <a:pt x="329" y="318"/>
                    <a:pt x="329" y="318"/>
                    <a:pt x="330" y="317"/>
                  </a:cubicBezTo>
                  <a:cubicBezTo>
                    <a:pt x="329" y="339"/>
                    <a:pt x="330" y="363"/>
                    <a:pt x="333" y="385"/>
                  </a:cubicBezTo>
                  <a:cubicBezTo>
                    <a:pt x="334" y="387"/>
                    <a:pt x="337" y="387"/>
                    <a:pt x="337" y="385"/>
                  </a:cubicBezTo>
                  <a:cubicBezTo>
                    <a:pt x="338" y="362"/>
                    <a:pt x="335" y="337"/>
                    <a:pt x="332" y="315"/>
                  </a:cubicBezTo>
                  <a:cubicBezTo>
                    <a:pt x="332" y="314"/>
                    <a:pt x="330" y="314"/>
                    <a:pt x="330" y="315"/>
                  </a:cubicBezTo>
                  <a:cubicBezTo>
                    <a:pt x="330" y="314"/>
                    <a:pt x="329" y="313"/>
                    <a:pt x="328" y="313"/>
                  </a:cubicBezTo>
                  <a:cubicBezTo>
                    <a:pt x="317" y="313"/>
                    <a:pt x="306" y="312"/>
                    <a:pt x="295" y="312"/>
                  </a:cubicBezTo>
                  <a:cubicBezTo>
                    <a:pt x="294" y="243"/>
                    <a:pt x="293" y="173"/>
                    <a:pt x="290" y="103"/>
                  </a:cubicBezTo>
                  <a:cubicBezTo>
                    <a:pt x="295" y="105"/>
                    <a:pt x="299" y="105"/>
                    <a:pt x="304" y="105"/>
                  </a:cubicBezTo>
                  <a:cubicBezTo>
                    <a:pt x="309" y="105"/>
                    <a:pt x="314" y="105"/>
                    <a:pt x="319" y="106"/>
                  </a:cubicBezTo>
                  <a:cubicBezTo>
                    <a:pt x="327" y="106"/>
                    <a:pt x="334" y="106"/>
                    <a:pt x="342" y="106"/>
                  </a:cubicBezTo>
                  <a:cubicBezTo>
                    <a:pt x="360" y="106"/>
                    <a:pt x="378" y="106"/>
                    <a:pt x="396" y="104"/>
                  </a:cubicBezTo>
                  <a:cubicBezTo>
                    <a:pt x="395" y="104"/>
                    <a:pt x="395" y="104"/>
                    <a:pt x="395" y="105"/>
                  </a:cubicBezTo>
                  <a:cubicBezTo>
                    <a:pt x="393" y="151"/>
                    <a:pt x="396" y="197"/>
                    <a:pt x="398" y="243"/>
                  </a:cubicBezTo>
                  <a:cubicBezTo>
                    <a:pt x="400" y="290"/>
                    <a:pt x="402" y="336"/>
                    <a:pt x="405" y="382"/>
                  </a:cubicBezTo>
                  <a:cubicBezTo>
                    <a:pt x="405" y="385"/>
                    <a:pt x="410" y="385"/>
                    <a:pt x="409" y="382"/>
                  </a:cubicBezTo>
                  <a:cubicBezTo>
                    <a:pt x="407" y="336"/>
                    <a:pt x="405" y="290"/>
                    <a:pt x="403" y="243"/>
                  </a:cubicBezTo>
                  <a:cubicBezTo>
                    <a:pt x="401" y="197"/>
                    <a:pt x="402" y="151"/>
                    <a:pt x="398" y="105"/>
                  </a:cubicBezTo>
                  <a:cubicBezTo>
                    <a:pt x="398" y="104"/>
                    <a:pt x="397" y="104"/>
                    <a:pt x="397" y="104"/>
                  </a:cubicBezTo>
                  <a:cubicBezTo>
                    <a:pt x="398" y="103"/>
                    <a:pt x="398" y="100"/>
                    <a:pt x="396" y="100"/>
                  </a:cubicBezTo>
                  <a:cubicBezTo>
                    <a:pt x="377" y="100"/>
                    <a:pt x="359" y="101"/>
                    <a:pt x="340" y="101"/>
                  </a:cubicBezTo>
                  <a:cubicBezTo>
                    <a:pt x="340" y="76"/>
                    <a:pt x="340" y="51"/>
                    <a:pt x="339" y="26"/>
                  </a:cubicBezTo>
                  <a:cubicBezTo>
                    <a:pt x="397" y="28"/>
                    <a:pt x="455" y="30"/>
                    <a:pt x="512" y="28"/>
                  </a:cubicBezTo>
                  <a:cubicBezTo>
                    <a:pt x="509" y="146"/>
                    <a:pt x="513" y="265"/>
                    <a:pt x="522" y="383"/>
                  </a:cubicBezTo>
                  <a:cubicBezTo>
                    <a:pt x="522" y="386"/>
                    <a:pt x="527" y="386"/>
                    <a:pt x="527" y="383"/>
                  </a:cubicBezTo>
                  <a:cubicBezTo>
                    <a:pt x="522" y="288"/>
                    <a:pt x="519" y="193"/>
                    <a:pt x="517" y="98"/>
                  </a:cubicBezTo>
                  <a:cubicBezTo>
                    <a:pt x="554" y="106"/>
                    <a:pt x="596" y="105"/>
                    <a:pt x="633" y="101"/>
                  </a:cubicBezTo>
                  <a:cubicBezTo>
                    <a:pt x="634" y="101"/>
                    <a:pt x="634" y="101"/>
                    <a:pt x="634" y="101"/>
                  </a:cubicBezTo>
                  <a:cubicBezTo>
                    <a:pt x="635" y="153"/>
                    <a:pt x="638" y="206"/>
                    <a:pt x="642" y="258"/>
                  </a:cubicBezTo>
                  <a:cubicBezTo>
                    <a:pt x="630" y="258"/>
                    <a:pt x="618" y="259"/>
                    <a:pt x="606" y="259"/>
                  </a:cubicBezTo>
                  <a:cubicBezTo>
                    <a:pt x="606" y="254"/>
                    <a:pt x="606" y="249"/>
                    <a:pt x="606" y="243"/>
                  </a:cubicBezTo>
                  <a:cubicBezTo>
                    <a:pt x="612" y="243"/>
                    <a:pt x="619" y="243"/>
                    <a:pt x="625" y="242"/>
                  </a:cubicBezTo>
                  <a:cubicBezTo>
                    <a:pt x="625" y="246"/>
                    <a:pt x="626" y="250"/>
                    <a:pt x="626" y="254"/>
                  </a:cubicBezTo>
                  <a:cubicBezTo>
                    <a:pt x="626" y="256"/>
                    <a:pt x="629" y="256"/>
                    <a:pt x="629" y="254"/>
                  </a:cubicBezTo>
                  <a:cubicBezTo>
                    <a:pt x="629" y="250"/>
                    <a:pt x="629" y="246"/>
                    <a:pt x="629" y="242"/>
                  </a:cubicBezTo>
                  <a:cubicBezTo>
                    <a:pt x="630" y="242"/>
                    <a:pt x="632" y="242"/>
                    <a:pt x="633" y="242"/>
                  </a:cubicBezTo>
                  <a:cubicBezTo>
                    <a:pt x="635" y="242"/>
                    <a:pt x="635" y="238"/>
                    <a:pt x="633" y="238"/>
                  </a:cubicBezTo>
                  <a:cubicBezTo>
                    <a:pt x="632" y="238"/>
                    <a:pt x="630" y="239"/>
                    <a:pt x="629" y="239"/>
                  </a:cubicBezTo>
                  <a:cubicBezTo>
                    <a:pt x="627" y="214"/>
                    <a:pt x="625" y="189"/>
                    <a:pt x="623" y="164"/>
                  </a:cubicBezTo>
                  <a:cubicBezTo>
                    <a:pt x="624" y="164"/>
                    <a:pt x="624" y="164"/>
                    <a:pt x="625" y="164"/>
                  </a:cubicBezTo>
                  <a:cubicBezTo>
                    <a:pt x="627" y="164"/>
                    <a:pt x="627" y="161"/>
                    <a:pt x="625" y="160"/>
                  </a:cubicBezTo>
                  <a:cubicBezTo>
                    <a:pt x="624" y="160"/>
                    <a:pt x="624" y="160"/>
                    <a:pt x="623" y="160"/>
                  </a:cubicBezTo>
                  <a:cubicBezTo>
                    <a:pt x="622" y="153"/>
                    <a:pt x="621" y="147"/>
                    <a:pt x="621" y="140"/>
                  </a:cubicBezTo>
                  <a:cubicBezTo>
                    <a:pt x="621" y="140"/>
                    <a:pt x="622" y="140"/>
                    <a:pt x="623" y="140"/>
                  </a:cubicBezTo>
                  <a:cubicBezTo>
                    <a:pt x="625" y="139"/>
                    <a:pt x="625" y="136"/>
                    <a:pt x="623" y="136"/>
                  </a:cubicBezTo>
                  <a:cubicBezTo>
                    <a:pt x="622" y="136"/>
                    <a:pt x="621" y="136"/>
                    <a:pt x="620" y="136"/>
                  </a:cubicBezTo>
                  <a:cubicBezTo>
                    <a:pt x="620" y="130"/>
                    <a:pt x="619" y="123"/>
                    <a:pt x="618" y="117"/>
                  </a:cubicBezTo>
                  <a:cubicBezTo>
                    <a:pt x="618" y="116"/>
                    <a:pt x="616" y="115"/>
                    <a:pt x="617" y="117"/>
                  </a:cubicBezTo>
                  <a:cubicBezTo>
                    <a:pt x="617" y="123"/>
                    <a:pt x="617" y="130"/>
                    <a:pt x="617" y="136"/>
                  </a:cubicBezTo>
                  <a:cubicBezTo>
                    <a:pt x="613" y="136"/>
                    <a:pt x="608" y="136"/>
                    <a:pt x="603" y="136"/>
                  </a:cubicBezTo>
                  <a:cubicBezTo>
                    <a:pt x="603" y="130"/>
                    <a:pt x="602" y="125"/>
                    <a:pt x="602" y="119"/>
                  </a:cubicBezTo>
                  <a:cubicBezTo>
                    <a:pt x="602" y="118"/>
                    <a:pt x="600" y="118"/>
                    <a:pt x="600" y="119"/>
                  </a:cubicBezTo>
                  <a:cubicBezTo>
                    <a:pt x="600" y="125"/>
                    <a:pt x="601" y="130"/>
                    <a:pt x="601" y="136"/>
                  </a:cubicBezTo>
                  <a:cubicBezTo>
                    <a:pt x="596" y="136"/>
                    <a:pt x="592" y="136"/>
                    <a:pt x="587" y="136"/>
                  </a:cubicBezTo>
                  <a:cubicBezTo>
                    <a:pt x="587" y="131"/>
                    <a:pt x="587" y="127"/>
                    <a:pt x="587" y="122"/>
                  </a:cubicBezTo>
                  <a:cubicBezTo>
                    <a:pt x="587" y="121"/>
                    <a:pt x="585" y="121"/>
                    <a:pt x="585" y="122"/>
                  </a:cubicBezTo>
                  <a:cubicBezTo>
                    <a:pt x="585" y="127"/>
                    <a:pt x="585" y="131"/>
                    <a:pt x="585" y="136"/>
                  </a:cubicBezTo>
                  <a:cubicBezTo>
                    <a:pt x="581" y="136"/>
                    <a:pt x="577" y="136"/>
                    <a:pt x="572" y="136"/>
                  </a:cubicBezTo>
                  <a:cubicBezTo>
                    <a:pt x="572" y="130"/>
                    <a:pt x="572" y="123"/>
                    <a:pt x="572" y="117"/>
                  </a:cubicBezTo>
                  <a:cubicBezTo>
                    <a:pt x="572" y="116"/>
                    <a:pt x="570" y="116"/>
                    <a:pt x="570" y="117"/>
                  </a:cubicBezTo>
                  <a:cubicBezTo>
                    <a:pt x="570" y="123"/>
                    <a:pt x="570" y="130"/>
                    <a:pt x="570" y="136"/>
                  </a:cubicBezTo>
                  <a:cubicBezTo>
                    <a:pt x="565" y="136"/>
                    <a:pt x="560" y="136"/>
                    <a:pt x="555" y="137"/>
                  </a:cubicBezTo>
                  <a:cubicBezTo>
                    <a:pt x="555" y="128"/>
                    <a:pt x="555" y="119"/>
                    <a:pt x="555" y="110"/>
                  </a:cubicBezTo>
                  <a:cubicBezTo>
                    <a:pt x="555" y="109"/>
                    <a:pt x="554" y="109"/>
                    <a:pt x="554" y="110"/>
                  </a:cubicBezTo>
                  <a:cubicBezTo>
                    <a:pt x="554" y="119"/>
                    <a:pt x="553" y="128"/>
                    <a:pt x="553" y="137"/>
                  </a:cubicBezTo>
                  <a:cubicBezTo>
                    <a:pt x="548" y="137"/>
                    <a:pt x="542" y="137"/>
                    <a:pt x="537" y="137"/>
                  </a:cubicBezTo>
                  <a:cubicBezTo>
                    <a:pt x="536" y="137"/>
                    <a:pt x="536" y="139"/>
                    <a:pt x="537" y="139"/>
                  </a:cubicBezTo>
                  <a:cubicBezTo>
                    <a:pt x="542" y="139"/>
                    <a:pt x="548" y="139"/>
                    <a:pt x="553" y="139"/>
                  </a:cubicBezTo>
                  <a:cubicBezTo>
                    <a:pt x="553" y="147"/>
                    <a:pt x="553" y="155"/>
                    <a:pt x="553" y="163"/>
                  </a:cubicBezTo>
                  <a:cubicBezTo>
                    <a:pt x="547" y="164"/>
                    <a:pt x="541" y="165"/>
                    <a:pt x="536" y="166"/>
                  </a:cubicBezTo>
                  <a:cubicBezTo>
                    <a:pt x="534" y="145"/>
                    <a:pt x="531" y="125"/>
                    <a:pt x="528" y="104"/>
                  </a:cubicBezTo>
                  <a:cubicBezTo>
                    <a:pt x="528" y="104"/>
                    <a:pt x="526" y="104"/>
                    <a:pt x="526" y="105"/>
                  </a:cubicBezTo>
                  <a:cubicBezTo>
                    <a:pt x="529" y="131"/>
                    <a:pt x="531" y="157"/>
                    <a:pt x="533" y="184"/>
                  </a:cubicBezTo>
                  <a:cubicBezTo>
                    <a:pt x="531" y="184"/>
                    <a:pt x="529" y="184"/>
                    <a:pt x="528" y="184"/>
                  </a:cubicBezTo>
                  <a:cubicBezTo>
                    <a:pt x="527" y="184"/>
                    <a:pt x="527" y="185"/>
                    <a:pt x="528" y="185"/>
                  </a:cubicBezTo>
                  <a:cubicBezTo>
                    <a:pt x="529" y="185"/>
                    <a:pt x="531" y="185"/>
                    <a:pt x="533" y="185"/>
                  </a:cubicBezTo>
                  <a:cubicBezTo>
                    <a:pt x="533" y="194"/>
                    <a:pt x="534" y="203"/>
                    <a:pt x="535" y="212"/>
                  </a:cubicBezTo>
                  <a:cubicBezTo>
                    <a:pt x="532" y="213"/>
                    <a:pt x="530" y="213"/>
                    <a:pt x="528" y="213"/>
                  </a:cubicBezTo>
                  <a:cubicBezTo>
                    <a:pt x="526" y="213"/>
                    <a:pt x="527" y="215"/>
                    <a:pt x="528" y="215"/>
                  </a:cubicBezTo>
                  <a:cubicBezTo>
                    <a:pt x="530" y="215"/>
                    <a:pt x="532" y="215"/>
                    <a:pt x="535" y="215"/>
                  </a:cubicBezTo>
                  <a:cubicBezTo>
                    <a:pt x="535" y="224"/>
                    <a:pt x="536" y="232"/>
                    <a:pt x="536" y="241"/>
                  </a:cubicBezTo>
                  <a:cubicBezTo>
                    <a:pt x="535" y="241"/>
                    <a:pt x="534" y="241"/>
                    <a:pt x="533" y="241"/>
                  </a:cubicBezTo>
                  <a:cubicBezTo>
                    <a:pt x="532" y="241"/>
                    <a:pt x="532" y="243"/>
                    <a:pt x="533" y="243"/>
                  </a:cubicBezTo>
                  <a:cubicBezTo>
                    <a:pt x="534" y="243"/>
                    <a:pt x="535" y="243"/>
                    <a:pt x="536" y="243"/>
                  </a:cubicBezTo>
                  <a:cubicBezTo>
                    <a:pt x="537" y="257"/>
                    <a:pt x="538" y="271"/>
                    <a:pt x="539" y="286"/>
                  </a:cubicBezTo>
                  <a:cubicBezTo>
                    <a:pt x="536" y="286"/>
                    <a:pt x="534" y="286"/>
                    <a:pt x="532" y="286"/>
                  </a:cubicBezTo>
                  <a:cubicBezTo>
                    <a:pt x="531" y="286"/>
                    <a:pt x="531" y="288"/>
                    <a:pt x="532" y="288"/>
                  </a:cubicBezTo>
                  <a:cubicBezTo>
                    <a:pt x="534" y="288"/>
                    <a:pt x="536" y="288"/>
                    <a:pt x="539" y="288"/>
                  </a:cubicBezTo>
                  <a:cubicBezTo>
                    <a:pt x="539" y="296"/>
                    <a:pt x="539" y="304"/>
                    <a:pt x="540" y="312"/>
                  </a:cubicBezTo>
                  <a:cubicBezTo>
                    <a:pt x="538" y="312"/>
                    <a:pt x="537" y="312"/>
                    <a:pt x="536" y="312"/>
                  </a:cubicBezTo>
                  <a:cubicBezTo>
                    <a:pt x="535" y="312"/>
                    <a:pt x="535" y="314"/>
                    <a:pt x="536" y="314"/>
                  </a:cubicBezTo>
                  <a:cubicBezTo>
                    <a:pt x="537" y="314"/>
                    <a:pt x="538" y="314"/>
                    <a:pt x="540" y="314"/>
                  </a:cubicBezTo>
                  <a:cubicBezTo>
                    <a:pt x="540" y="321"/>
                    <a:pt x="540" y="328"/>
                    <a:pt x="541" y="336"/>
                  </a:cubicBezTo>
                  <a:cubicBezTo>
                    <a:pt x="539" y="336"/>
                    <a:pt x="537" y="336"/>
                    <a:pt x="535" y="336"/>
                  </a:cubicBezTo>
                  <a:cubicBezTo>
                    <a:pt x="533" y="336"/>
                    <a:pt x="533" y="338"/>
                    <a:pt x="535" y="338"/>
                  </a:cubicBezTo>
                  <a:cubicBezTo>
                    <a:pt x="537" y="338"/>
                    <a:pt x="539" y="338"/>
                    <a:pt x="541" y="338"/>
                  </a:cubicBezTo>
                  <a:cubicBezTo>
                    <a:pt x="541" y="345"/>
                    <a:pt x="541" y="352"/>
                    <a:pt x="541" y="360"/>
                  </a:cubicBezTo>
                  <a:cubicBezTo>
                    <a:pt x="540" y="360"/>
                    <a:pt x="539" y="360"/>
                    <a:pt x="537" y="360"/>
                  </a:cubicBezTo>
                  <a:cubicBezTo>
                    <a:pt x="536" y="360"/>
                    <a:pt x="536" y="362"/>
                    <a:pt x="537" y="362"/>
                  </a:cubicBezTo>
                  <a:cubicBezTo>
                    <a:pt x="539" y="362"/>
                    <a:pt x="540" y="362"/>
                    <a:pt x="541" y="362"/>
                  </a:cubicBezTo>
                  <a:cubicBezTo>
                    <a:pt x="541" y="367"/>
                    <a:pt x="542" y="373"/>
                    <a:pt x="542" y="378"/>
                  </a:cubicBezTo>
                  <a:cubicBezTo>
                    <a:pt x="542" y="380"/>
                    <a:pt x="544" y="380"/>
                    <a:pt x="544" y="378"/>
                  </a:cubicBezTo>
                  <a:cubicBezTo>
                    <a:pt x="544" y="373"/>
                    <a:pt x="544" y="367"/>
                    <a:pt x="544" y="362"/>
                  </a:cubicBezTo>
                  <a:cubicBezTo>
                    <a:pt x="550" y="362"/>
                    <a:pt x="555" y="363"/>
                    <a:pt x="560" y="363"/>
                  </a:cubicBezTo>
                  <a:cubicBezTo>
                    <a:pt x="561" y="366"/>
                    <a:pt x="562" y="370"/>
                    <a:pt x="564" y="373"/>
                  </a:cubicBezTo>
                  <a:cubicBezTo>
                    <a:pt x="563" y="372"/>
                    <a:pt x="561" y="373"/>
                    <a:pt x="561" y="374"/>
                  </a:cubicBezTo>
                  <a:cubicBezTo>
                    <a:pt x="562" y="376"/>
                    <a:pt x="562" y="377"/>
                    <a:pt x="563" y="378"/>
                  </a:cubicBezTo>
                  <a:cubicBezTo>
                    <a:pt x="563" y="380"/>
                    <a:pt x="566" y="379"/>
                    <a:pt x="565" y="378"/>
                  </a:cubicBezTo>
                  <a:cubicBezTo>
                    <a:pt x="565" y="373"/>
                    <a:pt x="565" y="368"/>
                    <a:pt x="564" y="363"/>
                  </a:cubicBezTo>
                  <a:cubicBezTo>
                    <a:pt x="568" y="363"/>
                    <a:pt x="571" y="362"/>
                    <a:pt x="574" y="362"/>
                  </a:cubicBezTo>
                  <a:cubicBezTo>
                    <a:pt x="575" y="369"/>
                    <a:pt x="575" y="376"/>
                    <a:pt x="576" y="383"/>
                  </a:cubicBezTo>
                  <a:cubicBezTo>
                    <a:pt x="576" y="385"/>
                    <a:pt x="578" y="385"/>
                    <a:pt x="578" y="383"/>
                  </a:cubicBezTo>
                  <a:cubicBezTo>
                    <a:pt x="579" y="376"/>
                    <a:pt x="579" y="369"/>
                    <a:pt x="579" y="362"/>
                  </a:cubicBezTo>
                  <a:cubicBezTo>
                    <a:pt x="583" y="362"/>
                    <a:pt x="586" y="361"/>
                    <a:pt x="590" y="361"/>
                  </a:cubicBezTo>
                  <a:cubicBezTo>
                    <a:pt x="590" y="367"/>
                    <a:pt x="591" y="374"/>
                    <a:pt x="591" y="381"/>
                  </a:cubicBezTo>
                  <a:cubicBezTo>
                    <a:pt x="591" y="383"/>
                    <a:pt x="594" y="383"/>
                    <a:pt x="594" y="381"/>
                  </a:cubicBezTo>
                  <a:cubicBezTo>
                    <a:pt x="594" y="374"/>
                    <a:pt x="594" y="367"/>
                    <a:pt x="594" y="360"/>
                  </a:cubicBezTo>
                  <a:cubicBezTo>
                    <a:pt x="594" y="359"/>
                    <a:pt x="594" y="359"/>
                    <a:pt x="594" y="359"/>
                  </a:cubicBezTo>
                  <a:cubicBezTo>
                    <a:pt x="594" y="351"/>
                    <a:pt x="594" y="344"/>
                    <a:pt x="594" y="336"/>
                  </a:cubicBezTo>
                  <a:cubicBezTo>
                    <a:pt x="596" y="336"/>
                    <a:pt x="598" y="335"/>
                    <a:pt x="600" y="335"/>
                  </a:cubicBezTo>
                  <a:cubicBezTo>
                    <a:pt x="602" y="335"/>
                    <a:pt x="601" y="333"/>
                    <a:pt x="600" y="333"/>
                  </a:cubicBezTo>
                  <a:cubicBezTo>
                    <a:pt x="598" y="333"/>
                    <a:pt x="596" y="333"/>
                    <a:pt x="594" y="333"/>
                  </a:cubicBezTo>
                  <a:cubicBezTo>
                    <a:pt x="594" y="326"/>
                    <a:pt x="594" y="319"/>
                    <a:pt x="594" y="312"/>
                  </a:cubicBezTo>
                  <a:cubicBezTo>
                    <a:pt x="595" y="311"/>
                    <a:pt x="595" y="309"/>
                    <a:pt x="593" y="309"/>
                  </a:cubicBezTo>
                  <a:cubicBezTo>
                    <a:pt x="593" y="287"/>
                    <a:pt x="592" y="266"/>
                    <a:pt x="592" y="244"/>
                  </a:cubicBezTo>
                  <a:cubicBezTo>
                    <a:pt x="595" y="244"/>
                    <a:pt x="599" y="244"/>
                    <a:pt x="603" y="244"/>
                  </a:cubicBezTo>
                  <a:cubicBezTo>
                    <a:pt x="603" y="249"/>
                    <a:pt x="603" y="254"/>
                    <a:pt x="603" y="259"/>
                  </a:cubicBezTo>
                  <a:cubicBezTo>
                    <a:pt x="602" y="259"/>
                    <a:pt x="601" y="259"/>
                    <a:pt x="600" y="259"/>
                  </a:cubicBezTo>
                  <a:cubicBezTo>
                    <a:pt x="598" y="260"/>
                    <a:pt x="598" y="262"/>
                    <a:pt x="600" y="262"/>
                  </a:cubicBezTo>
                  <a:cubicBezTo>
                    <a:pt x="600" y="262"/>
                    <a:pt x="600" y="262"/>
                    <a:pt x="600" y="262"/>
                  </a:cubicBezTo>
                  <a:cubicBezTo>
                    <a:pt x="600" y="263"/>
                    <a:pt x="600" y="263"/>
                    <a:pt x="600" y="263"/>
                  </a:cubicBezTo>
                  <a:cubicBezTo>
                    <a:pt x="600" y="301"/>
                    <a:pt x="601" y="340"/>
                    <a:pt x="605" y="378"/>
                  </a:cubicBezTo>
                  <a:cubicBezTo>
                    <a:pt x="605" y="380"/>
                    <a:pt x="608" y="380"/>
                    <a:pt x="608" y="378"/>
                  </a:cubicBezTo>
                  <a:cubicBezTo>
                    <a:pt x="609" y="340"/>
                    <a:pt x="607" y="301"/>
                    <a:pt x="603" y="263"/>
                  </a:cubicBezTo>
                  <a:cubicBezTo>
                    <a:pt x="603" y="263"/>
                    <a:pt x="602" y="263"/>
                    <a:pt x="602" y="262"/>
                  </a:cubicBezTo>
                  <a:cubicBezTo>
                    <a:pt x="602" y="262"/>
                    <a:pt x="603" y="262"/>
                    <a:pt x="603" y="262"/>
                  </a:cubicBezTo>
                  <a:cubicBezTo>
                    <a:pt x="603" y="264"/>
                    <a:pt x="605" y="264"/>
                    <a:pt x="606" y="262"/>
                  </a:cubicBezTo>
                  <a:cubicBezTo>
                    <a:pt x="646" y="264"/>
                    <a:pt x="687" y="262"/>
                    <a:pt x="727" y="258"/>
                  </a:cubicBezTo>
                  <a:cubicBezTo>
                    <a:pt x="725" y="298"/>
                    <a:pt x="725" y="341"/>
                    <a:pt x="728" y="381"/>
                  </a:cubicBezTo>
                  <a:cubicBezTo>
                    <a:pt x="728" y="383"/>
                    <a:pt x="732" y="383"/>
                    <a:pt x="732" y="381"/>
                  </a:cubicBezTo>
                  <a:cubicBezTo>
                    <a:pt x="733" y="360"/>
                    <a:pt x="732" y="339"/>
                    <a:pt x="732" y="318"/>
                  </a:cubicBezTo>
                  <a:cubicBezTo>
                    <a:pt x="732" y="300"/>
                    <a:pt x="736" y="276"/>
                    <a:pt x="729" y="259"/>
                  </a:cubicBezTo>
                  <a:close/>
                  <a:moveTo>
                    <a:pt x="602" y="181"/>
                  </a:moveTo>
                  <a:cubicBezTo>
                    <a:pt x="598" y="181"/>
                    <a:pt x="594" y="181"/>
                    <a:pt x="589" y="182"/>
                  </a:cubicBezTo>
                  <a:cubicBezTo>
                    <a:pt x="589" y="176"/>
                    <a:pt x="589" y="170"/>
                    <a:pt x="588" y="164"/>
                  </a:cubicBezTo>
                  <a:cubicBezTo>
                    <a:pt x="593" y="164"/>
                    <a:pt x="597" y="164"/>
                    <a:pt x="602" y="164"/>
                  </a:cubicBezTo>
                  <a:cubicBezTo>
                    <a:pt x="602" y="170"/>
                    <a:pt x="602" y="176"/>
                    <a:pt x="602" y="181"/>
                  </a:cubicBezTo>
                  <a:close/>
                  <a:moveTo>
                    <a:pt x="601" y="140"/>
                  </a:moveTo>
                  <a:cubicBezTo>
                    <a:pt x="601" y="147"/>
                    <a:pt x="602" y="153"/>
                    <a:pt x="602" y="160"/>
                  </a:cubicBezTo>
                  <a:cubicBezTo>
                    <a:pt x="597" y="160"/>
                    <a:pt x="593" y="160"/>
                    <a:pt x="588" y="160"/>
                  </a:cubicBezTo>
                  <a:cubicBezTo>
                    <a:pt x="588" y="153"/>
                    <a:pt x="588" y="147"/>
                    <a:pt x="587" y="140"/>
                  </a:cubicBezTo>
                  <a:cubicBezTo>
                    <a:pt x="592" y="140"/>
                    <a:pt x="597" y="140"/>
                    <a:pt x="601" y="140"/>
                  </a:cubicBezTo>
                  <a:close/>
                  <a:moveTo>
                    <a:pt x="586" y="182"/>
                  </a:moveTo>
                  <a:cubicBezTo>
                    <a:pt x="582" y="182"/>
                    <a:pt x="578" y="182"/>
                    <a:pt x="574" y="182"/>
                  </a:cubicBezTo>
                  <a:cubicBezTo>
                    <a:pt x="574" y="176"/>
                    <a:pt x="573" y="171"/>
                    <a:pt x="573" y="165"/>
                  </a:cubicBezTo>
                  <a:cubicBezTo>
                    <a:pt x="577" y="165"/>
                    <a:pt x="581" y="165"/>
                    <a:pt x="586" y="165"/>
                  </a:cubicBezTo>
                  <a:cubicBezTo>
                    <a:pt x="586" y="170"/>
                    <a:pt x="586" y="176"/>
                    <a:pt x="586" y="182"/>
                  </a:cubicBezTo>
                  <a:close/>
                  <a:moveTo>
                    <a:pt x="585" y="140"/>
                  </a:moveTo>
                  <a:cubicBezTo>
                    <a:pt x="585" y="147"/>
                    <a:pt x="585" y="154"/>
                    <a:pt x="585" y="160"/>
                  </a:cubicBezTo>
                  <a:cubicBezTo>
                    <a:pt x="581" y="161"/>
                    <a:pt x="577" y="161"/>
                    <a:pt x="573" y="161"/>
                  </a:cubicBezTo>
                  <a:cubicBezTo>
                    <a:pt x="573" y="154"/>
                    <a:pt x="573" y="147"/>
                    <a:pt x="572" y="140"/>
                  </a:cubicBezTo>
                  <a:cubicBezTo>
                    <a:pt x="577" y="140"/>
                    <a:pt x="581" y="140"/>
                    <a:pt x="585" y="140"/>
                  </a:cubicBezTo>
                  <a:close/>
                  <a:moveTo>
                    <a:pt x="572" y="254"/>
                  </a:moveTo>
                  <a:cubicBezTo>
                    <a:pt x="573" y="264"/>
                    <a:pt x="573" y="274"/>
                    <a:pt x="573" y="284"/>
                  </a:cubicBezTo>
                  <a:cubicBezTo>
                    <a:pt x="568" y="284"/>
                    <a:pt x="564" y="284"/>
                    <a:pt x="559" y="285"/>
                  </a:cubicBezTo>
                  <a:cubicBezTo>
                    <a:pt x="559" y="271"/>
                    <a:pt x="558" y="257"/>
                    <a:pt x="558" y="244"/>
                  </a:cubicBezTo>
                  <a:cubicBezTo>
                    <a:pt x="562" y="244"/>
                    <a:pt x="567" y="244"/>
                    <a:pt x="572" y="244"/>
                  </a:cubicBezTo>
                  <a:cubicBezTo>
                    <a:pt x="572" y="247"/>
                    <a:pt x="572" y="250"/>
                    <a:pt x="572" y="254"/>
                  </a:cubicBezTo>
                  <a:close/>
                  <a:moveTo>
                    <a:pt x="572" y="240"/>
                  </a:moveTo>
                  <a:cubicBezTo>
                    <a:pt x="567" y="241"/>
                    <a:pt x="562" y="241"/>
                    <a:pt x="557" y="241"/>
                  </a:cubicBezTo>
                  <a:cubicBezTo>
                    <a:pt x="557" y="232"/>
                    <a:pt x="557" y="223"/>
                    <a:pt x="557" y="214"/>
                  </a:cubicBezTo>
                  <a:cubicBezTo>
                    <a:pt x="562" y="213"/>
                    <a:pt x="567" y="213"/>
                    <a:pt x="572" y="213"/>
                  </a:cubicBezTo>
                  <a:cubicBezTo>
                    <a:pt x="572" y="222"/>
                    <a:pt x="572" y="231"/>
                    <a:pt x="572" y="240"/>
                  </a:cubicBezTo>
                  <a:close/>
                  <a:moveTo>
                    <a:pt x="557" y="335"/>
                  </a:moveTo>
                  <a:cubicBezTo>
                    <a:pt x="553" y="335"/>
                    <a:pt x="549" y="335"/>
                    <a:pt x="545" y="335"/>
                  </a:cubicBezTo>
                  <a:cubicBezTo>
                    <a:pt x="545" y="328"/>
                    <a:pt x="545" y="321"/>
                    <a:pt x="544" y="314"/>
                  </a:cubicBezTo>
                  <a:cubicBezTo>
                    <a:pt x="548" y="314"/>
                    <a:pt x="552" y="313"/>
                    <a:pt x="556" y="313"/>
                  </a:cubicBezTo>
                  <a:cubicBezTo>
                    <a:pt x="557" y="320"/>
                    <a:pt x="557" y="327"/>
                    <a:pt x="557" y="335"/>
                  </a:cubicBezTo>
                  <a:close/>
                  <a:moveTo>
                    <a:pt x="571" y="209"/>
                  </a:moveTo>
                  <a:cubicBezTo>
                    <a:pt x="566" y="209"/>
                    <a:pt x="562" y="209"/>
                    <a:pt x="557" y="210"/>
                  </a:cubicBezTo>
                  <a:cubicBezTo>
                    <a:pt x="556" y="202"/>
                    <a:pt x="556" y="194"/>
                    <a:pt x="556" y="186"/>
                  </a:cubicBezTo>
                  <a:cubicBezTo>
                    <a:pt x="561" y="186"/>
                    <a:pt x="566" y="186"/>
                    <a:pt x="571" y="186"/>
                  </a:cubicBezTo>
                  <a:cubicBezTo>
                    <a:pt x="571" y="194"/>
                    <a:pt x="571" y="201"/>
                    <a:pt x="571" y="209"/>
                  </a:cubicBezTo>
                  <a:close/>
                  <a:moveTo>
                    <a:pt x="571" y="182"/>
                  </a:moveTo>
                  <a:cubicBezTo>
                    <a:pt x="566" y="182"/>
                    <a:pt x="561" y="182"/>
                    <a:pt x="556" y="183"/>
                  </a:cubicBezTo>
                  <a:cubicBezTo>
                    <a:pt x="556" y="177"/>
                    <a:pt x="556" y="172"/>
                    <a:pt x="556" y="166"/>
                  </a:cubicBezTo>
                  <a:cubicBezTo>
                    <a:pt x="561" y="166"/>
                    <a:pt x="566" y="166"/>
                    <a:pt x="571" y="165"/>
                  </a:cubicBezTo>
                  <a:cubicBezTo>
                    <a:pt x="571" y="171"/>
                    <a:pt x="571" y="176"/>
                    <a:pt x="571" y="182"/>
                  </a:cubicBezTo>
                  <a:close/>
                  <a:moveTo>
                    <a:pt x="570" y="140"/>
                  </a:moveTo>
                  <a:cubicBezTo>
                    <a:pt x="570" y="147"/>
                    <a:pt x="571" y="154"/>
                    <a:pt x="571" y="161"/>
                  </a:cubicBezTo>
                  <a:cubicBezTo>
                    <a:pt x="566" y="162"/>
                    <a:pt x="561" y="162"/>
                    <a:pt x="556" y="163"/>
                  </a:cubicBezTo>
                  <a:cubicBezTo>
                    <a:pt x="556" y="155"/>
                    <a:pt x="556" y="147"/>
                    <a:pt x="555" y="139"/>
                  </a:cubicBezTo>
                  <a:cubicBezTo>
                    <a:pt x="560" y="140"/>
                    <a:pt x="565" y="140"/>
                    <a:pt x="570" y="140"/>
                  </a:cubicBezTo>
                  <a:close/>
                  <a:moveTo>
                    <a:pt x="536" y="168"/>
                  </a:moveTo>
                  <a:cubicBezTo>
                    <a:pt x="542" y="167"/>
                    <a:pt x="547" y="167"/>
                    <a:pt x="553" y="166"/>
                  </a:cubicBezTo>
                  <a:cubicBezTo>
                    <a:pt x="553" y="172"/>
                    <a:pt x="553" y="177"/>
                    <a:pt x="553" y="183"/>
                  </a:cubicBezTo>
                  <a:cubicBezTo>
                    <a:pt x="548" y="183"/>
                    <a:pt x="543" y="183"/>
                    <a:pt x="538" y="184"/>
                  </a:cubicBezTo>
                  <a:cubicBezTo>
                    <a:pt x="537" y="178"/>
                    <a:pt x="537" y="173"/>
                    <a:pt x="536" y="168"/>
                  </a:cubicBezTo>
                  <a:close/>
                  <a:moveTo>
                    <a:pt x="538" y="185"/>
                  </a:moveTo>
                  <a:cubicBezTo>
                    <a:pt x="543" y="186"/>
                    <a:pt x="548" y="186"/>
                    <a:pt x="553" y="186"/>
                  </a:cubicBezTo>
                  <a:cubicBezTo>
                    <a:pt x="553" y="194"/>
                    <a:pt x="553" y="202"/>
                    <a:pt x="553" y="210"/>
                  </a:cubicBezTo>
                  <a:cubicBezTo>
                    <a:pt x="549" y="211"/>
                    <a:pt x="544" y="211"/>
                    <a:pt x="540" y="212"/>
                  </a:cubicBezTo>
                  <a:cubicBezTo>
                    <a:pt x="539" y="203"/>
                    <a:pt x="539" y="194"/>
                    <a:pt x="538" y="185"/>
                  </a:cubicBezTo>
                  <a:close/>
                  <a:moveTo>
                    <a:pt x="542" y="241"/>
                  </a:moveTo>
                  <a:cubicBezTo>
                    <a:pt x="542" y="232"/>
                    <a:pt x="541" y="223"/>
                    <a:pt x="540" y="214"/>
                  </a:cubicBezTo>
                  <a:cubicBezTo>
                    <a:pt x="544" y="214"/>
                    <a:pt x="549" y="214"/>
                    <a:pt x="553" y="214"/>
                  </a:cubicBezTo>
                  <a:cubicBezTo>
                    <a:pt x="553" y="223"/>
                    <a:pt x="553" y="232"/>
                    <a:pt x="553" y="241"/>
                  </a:cubicBezTo>
                  <a:cubicBezTo>
                    <a:pt x="550" y="241"/>
                    <a:pt x="546" y="241"/>
                    <a:pt x="542" y="241"/>
                  </a:cubicBezTo>
                  <a:close/>
                  <a:moveTo>
                    <a:pt x="542" y="243"/>
                  </a:moveTo>
                  <a:cubicBezTo>
                    <a:pt x="546" y="243"/>
                    <a:pt x="550" y="243"/>
                    <a:pt x="553" y="243"/>
                  </a:cubicBezTo>
                  <a:cubicBezTo>
                    <a:pt x="553" y="244"/>
                    <a:pt x="553" y="244"/>
                    <a:pt x="553" y="244"/>
                  </a:cubicBezTo>
                  <a:cubicBezTo>
                    <a:pt x="554" y="258"/>
                    <a:pt x="554" y="271"/>
                    <a:pt x="555" y="285"/>
                  </a:cubicBezTo>
                  <a:cubicBezTo>
                    <a:pt x="551" y="285"/>
                    <a:pt x="548" y="285"/>
                    <a:pt x="544" y="286"/>
                  </a:cubicBezTo>
                  <a:cubicBezTo>
                    <a:pt x="544" y="271"/>
                    <a:pt x="543" y="257"/>
                    <a:pt x="542" y="243"/>
                  </a:cubicBezTo>
                  <a:close/>
                  <a:moveTo>
                    <a:pt x="544" y="288"/>
                  </a:moveTo>
                  <a:cubicBezTo>
                    <a:pt x="548" y="288"/>
                    <a:pt x="551" y="288"/>
                    <a:pt x="555" y="288"/>
                  </a:cubicBezTo>
                  <a:cubicBezTo>
                    <a:pt x="556" y="295"/>
                    <a:pt x="556" y="302"/>
                    <a:pt x="556" y="309"/>
                  </a:cubicBezTo>
                  <a:cubicBezTo>
                    <a:pt x="556" y="310"/>
                    <a:pt x="556" y="310"/>
                    <a:pt x="556" y="311"/>
                  </a:cubicBezTo>
                  <a:cubicBezTo>
                    <a:pt x="552" y="311"/>
                    <a:pt x="548" y="311"/>
                    <a:pt x="544" y="312"/>
                  </a:cubicBezTo>
                  <a:cubicBezTo>
                    <a:pt x="544" y="304"/>
                    <a:pt x="544" y="296"/>
                    <a:pt x="544" y="288"/>
                  </a:cubicBezTo>
                  <a:close/>
                  <a:moveTo>
                    <a:pt x="544" y="360"/>
                  </a:moveTo>
                  <a:cubicBezTo>
                    <a:pt x="545" y="353"/>
                    <a:pt x="545" y="345"/>
                    <a:pt x="545" y="338"/>
                  </a:cubicBezTo>
                  <a:cubicBezTo>
                    <a:pt x="549" y="338"/>
                    <a:pt x="553" y="338"/>
                    <a:pt x="557" y="338"/>
                  </a:cubicBezTo>
                  <a:cubicBezTo>
                    <a:pt x="558" y="346"/>
                    <a:pt x="558" y="353"/>
                    <a:pt x="559" y="359"/>
                  </a:cubicBezTo>
                  <a:cubicBezTo>
                    <a:pt x="554" y="360"/>
                    <a:pt x="549" y="360"/>
                    <a:pt x="544" y="360"/>
                  </a:cubicBezTo>
                  <a:close/>
                  <a:moveTo>
                    <a:pt x="559" y="288"/>
                  </a:moveTo>
                  <a:cubicBezTo>
                    <a:pt x="564" y="288"/>
                    <a:pt x="568" y="288"/>
                    <a:pt x="573" y="287"/>
                  </a:cubicBezTo>
                  <a:cubicBezTo>
                    <a:pt x="573" y="295"/>
                    <a:pt x="573" y="302"/>
                    <a:pt x="573" y="310"/>
                  </a:cubicBezTo>
                  <a:cubicBezTo>
                    <a:pt x="569" y="310"/>
                    <a:pt x="565" y="310"/>
                    <a:pt x="561" y="310"/>
                  </a:cubicBezTo>
                  <a:cubicBezTo>
                    <a:pt x="560" y="303"/>
                    <a:pt x="560" y="296"/>
                    <a:pt x="559" y="288"/>
                  </a:cubicBezTo>
                  <a:close/>
                  <a:moveTo>
                    <a:pt x="561" y="313"/>
                  </a:moveTo>
                  <a:cubicBezTo>
                    <a:pt x="565" y="313"/>
                    <a:pt x="569" y="313"/>
                    <a:pt x="573" y="313"/>
                  </a:cubicBezTo>
                  <a:cubicBezTo>
                    <a:pt x="573" y="320"/>
                    <a:pt x="573" y="327"/>
                    <a:pt x="573" y="334"/>
                  </a:cubicBezTo>
                  <a:cubicBezTo>
                    <a:pt x="570" y="334"/>
                    <a:pt x="566" y="334"/>
                    <a:pt x="562" y="335"/>
                  </a:cubicBezTo>
                  <a:cubicBezTo>
                    <a:pt x="562" y="327"/>
                    <a:pt x="561" y="320"/>
                    <a:pt x="561" y="313"/>
                  </a:cubicBezTo>
                  <a:close/>
                  <a:moveTo>
                    <a:pt x="564" y="359"/>
                  </a:moveTo>
                  <a:cubicBezTo>
                    <a:pt x="563" y="352"/>
                    <a:pt x="563" y="345"/>
                    <a:pt x="562" y="338"/>
                  </a:cubicBezTo>
                  <a:cubicBezTo>
                    <a:pt x="566" y="338"/>
                    <a:pt x="570" y="338"/>
                    <a:pt x="573" y="338"/>
                  </a:cubicBezTo>
                  <a:cubicBezTo>
                    <a:pt x="574" y="345"/>
                    <a:pt x="574" y="352"/>
                    <a:pt x="574" y="359"/>
                  </a:cubicBezTo>
                  <a:cubicBezTo>
                    <a:pt x="571" y="359"/>
                    <a:pt x="567" y="359"/>
                    <a:pt x="564" y="359"/>
                  </a:cubicBezTo>
                  <a:close/>
                  <a:moveTo>
                    <a:pt x="574" y="186"/>
                  </a:moveTo>
                  <a:cubicBezTo>
                    <a:pt x="578" y="186"/>
                    <a:pt x="582" y="186"/>
                    <a:pt x="586" y="186"/>
                  </a:cubicBezTo>
                  <a:cubicBezTo>
                    <a:pt x="586" y="193"/>
                    <a:pt x="586" y="201"/>
                    <a:pt x="586" y="208"/>
                  </a:cubicBezTo>
                  <a:cubicBezTo>
                    <a:pt x="582" y="208"/>
                    <a:pt x="578" y="208"/>
                    <a:pt x="575" y="209"/>
                  </a:cubicBezTo>
                  <a:cubicBezTo>
                    <a:pt x="574" y="201"/>
                    <a:pt x="574" y="193"/>
                    <a:pt x="574" y="186"/>
                  </a:cubicBezTo>
                  <a:close/>
                  <a:moveTo>
                    <a:pt x="575" y="213"/>
                  </a:moveTo>
                  <a:cubicBezTo>
                    <a:pt x="578" y="213"/>
                    <a:pt x="582" y="213"/>
                    <a:pt x="586" y="213"/>
                  </a:cubicBezTo>
                  <a:cubicBezTo>
                    <a:pt x="586" y="222"/>
                    <a:pt x="586" y="231"/>
                    <a:pt x="586" y="240"/>
                  </a:cubicBezTo>
                  <a:cubicBezTo>
                    <a:pt x="583" y="240"/>
                    <a:pt x="579" y="240"/>
                    <a:pt x="575" y="240"/>
                  </a:cubicBezTo>
                  <a:cubicBezTo>
                    <a:pt x="575" y="231"/>
                    <a:pt x="575" y="222"/>
                    <a:pt x="575" y="213"/>
                  </a:cubicBezTo>
                  <a:close/>
                  <a:moveTo>
                    <a:pt x="576" y="254"/>
                  </a:moveTo>
                  <a:cubicBezTo>
                    <a:pt x="576" y="250"/>
                    <a:pt x="575" y="247"/>
                    <a:pt x="575" y="244"/>
                  </a:cubicBezTo>
                  <a:cubicBezTo>
                    <a:pt x="579" y="244"/>
                    <a:pt x="583" y="244"/>
                    <a:pt x="587" y="244"/>
                  </a:cubicBezTo>
                  <a:cubicBezTo>
                    <a:pt x="587" y="257"/>
                    <a:pt x="587" y="270"/>
                    <a:pt x="587" y="282"/>
                  </a:cubicBezTo>
                  <a:cubicBezTo>
                    <a:pt x="584" y="283"/>
                    <a:pt x="580" y="283"/>
                    <a:pt x="577" y="283"/>
                  </a:cubicBezTo>
                  <a:cubicBezTo>
                    <a:pt x="576" y="273"/>
                    <a:pt x="576" y="263"/>
                    <a:pt x="576" y="254"/>
                  </a:cubicBezTo>
                  <a:close/>
                  <a:moveTo>
                    <a:pt x="577" y="287"/>
                  </a:moveTo>
                  <a:cubicBezTo>
                    <a:pt x="580" y="287"/>
                    <a:pt x="584" y="286"/>
                    <a:pt x="587" y="286"/>
                  </a:cubicBezTo>
                  <a:cubicBezTo>
                    <a:pt x="588" y="293"/>
                    <a:pt x="588" y="301"/>
                    <a:pt x="588" y="309"/>
                  </a:cubicBezTo>
                  <a:cubicBezTo>
                    <a:pt x="585" y="309"/>
                    <a:pt x="581" y="309"/>
                    <a:pt x="578" y="309"/>
                  </a:cubicBezTo>
                  <a:cubicBezTo>
                    <a:pt x="577" y="302"/>
                    <a:pt x="577" y="294"/>
                    <a:pt x="577" y="287"/>
                  </a:cubicBezTo>
                  <a:close/>
                  <a:moveTo>
                    <a:pt x="578" y="313"/>
                  </a:moveTo>
                  <a:cubicBezTo>
                    <a:pt x="581" y="312"/>
                    <a:pt x="585" y="312"/>
                    <a:pt x="588" y="312"/>
                  </a:cubicBezTo>
                  <a:cubicBezTo>
                    <a:pt x="588" y="319"/>
                    <a:pt x="589" y="326"/>
                    <a:pt x="589" y="333"/>
                  </a:cubicBezTo>
                  <a:cubicBezTo>
                    <a:pt x="585" y="333"/>
                    <a:pt x="582" y="333"/>
                    <a:pt x="578" y="334"/>
                  </a:cubicBezTo>
                  <a:cubicBezTo>
                    <a:pt x="578" y="327"/>
                    <a:pt x="578" y="320"/>
                    <a:pt x="578" y="313"/>
                  </a:cubicBezTo>
                  <a:close/>
                  <a:moveTo>
                    <a:pt x="579" y="358"/>
                  </a:moveTo>
                  <a:cubicBezTo>
                    <a:pt x="579" y="352"/>
                    <a:pt x="579" y="345"/>
                    <a:pt x="579" y="338"/>
                  </a:cubicBezTo>
                  <a:cubicBezTo>
                    <a:pt x="582" y="337"/>
                    <a:pt x="586" y="337"/>
                    <a:pt x="589" y="337"/>
                  </a:cubicBezTo>
                  <a:cubicBezTo>
                    <a:pt x="589" y="344"/>
                    <a:pt x="590" y="351"/>
                    <a:pt x="590" y="358"/>
                  </a:cubicBezTo>
                  <a:cubicBezTo>
                    <a:pt x="586" y="358"/>
                    <a:pt x="583" y="358"/>
                    <a:pt x="579" y="358"/>
                  </a:cubicBezTo>
                  <a:close/>
                  <a:moveTo>
                    <a:pt x="589" y="186"/>
                  </a:moveTo>
                  <a:cubicBezTo>
                    <a:pt x="594" y="186"/>
                    <a:pt x="598" y="186"/>
                    <a:pt x="602" y="185"/>
                  </a:cubicBezTo>
                  <a:cubicBezTo>
                    <a:pt x="603" y="193"/>
                    <a:pt x="603" y="201"/>
                    <a:pt x="603" y="208"/>
                  </a:cubicBezTo>
                  <a:cubicBezTo>
                    <a:pt x="599" y="208"/>
                    <a:pt x="594" y="208"/>
                    <a:pt x="590" y="208"/>
                  </a:cubicBezTo>
                  <a:cubicBezTo>
                    <a:pt x="590" y="201"/>
                    <a:pt x="590" y="193"/>
                    <a:pt x="589" y="186"/>
                  </a:cubicBezTo>
                  <a:close/>
                  <a:moveTo>
                    <a:pt x="591" y="240"/>
                  </a:moveTo>
                  <a:cubicBezTo>
                    <a:pt x="591" y="231"/>
                    <a:pt x="591" y="222"/>
                    <a:pt x="590" y="213"/>
                  </a:cubicBezTo>
                  <a:cubicBezTo>
                    <a:pt x="594" y="212"/>
                    <a:pt x="599" y="212"/>
                    <a:pt x="603" y="212"/>
                  </a:cubicBezTo>
                  <a:cubicBezTo>
                    <a:pt x="603" y="221"/>
                    <a:pt x="603" y="230"/>
                    <a:pt x="603" y="240"/>
                  </a:cubicBezTo>
                  <a:cubicBezTo>
                    <a:pt x="599" y="240"/>
                    <a:pt x="595" y="240"/>
                    <a:pt x="591" y="240"/>
                  </a:cubicBezTo>
                  <a:close/>
                  <a:moveTo>
                    <a:pt x="604" y="140"/>
                  </a:moveTo>
                  <a:cubicBezTo>
                    <a:pt x="608" y="140"/>
                    <a:pt x="613" y="140"/>
                    <a:pt x="618" y="140"/>
                  </a:cubicBezTo>
                  <a:cubicBezTo>
                    <a:pt x="618" y="146"/>
                    <a:pt x="618" y="153"/>
                    <a:pt x="619" y="160"/>
                  </a:cubicBezTo>
                  <a:cubicBezTo>
                    <a:pt x="614" y="160"/>
                    <a:pt x="609" y="160"/>
                    <a:pt x="605" y="160"/>
                  </a:cubicBezTo>
                  <a:cubicBezTo>
                    <a:pt x="604" y="153"/>
                    <a:pt x="604" y="147"/>
                    <a:pt x="604" y="140"/>
                  </a:cubicBezTo>
                  <a:close/>
                  <a:moveTo>
                    <a:pt x="617" y="182"/>
                  </a:moveTo>
                  <a:cubicBezTo>
                    <a:pt x="613" y="182"/>
                    <a:pt x="610" y="182"/>
                    <a:pt x="606" y="182"/>
                  </a:cubicBezTo>
                  <a:cubicBezTo>
                    <a:pt x="606" y="176"/>
                    <a:pt x="605" y="170"/>
                    <a:pt x="605" y="164"/>
                  </a:cubicBezTo>
                  <a:cubicBezTo>
                    <a:pt x="610" y="164"/>
                    <a:pt x="614" y="164"/>
                    <a:pt x="619" y="164"/>
                  </a:cubicBezTo>
                  <a:cubicBezTo>
                    <a:pt x="620" y="189"/>
                    <a:pt x="622" y="214"/>
                    <a:pt x="624" y="239"/>
                  </a:cubicBezTo>
                  <a:cubicBezTo>
                    <a:pt x="618" y="239"/>
                    <a:pt x="612" y="239"/>
                    <a:pt x="606" y="239"/>
                  </a:cubicBezTo>
                  <a:cubicBezTo>
                    <a:pt x="607" y="230"/>
                    <a:pt x="607" y="221"/>
                    <a:pt x="606" y="212"/>
                  </a:cubicBezTo>
                  <a:cubicBezTo>
                    <a:pt x="610" y="212"/>
                    <a:pt x="614" y="212"/>
                    <a:pt x="619" y="212"/>
                  </a:cubicBezTo>
                  <a:cubicBezTo>
                    <a:pt x="620" y="212"/>
                    <a:pt x="620" y="209"/>
                    <a:pt x="619" y="209"/>
                  </a:cubicBezTo>
                  <a:cubicBezTo>
                    <a:pt x="615" y="209"/>
                    <a:pt x="611" y="209"/>
                    <a:pt x="606" y="208"/>
                  </a:cubicBezTo>
                  <a:cubicBezTo>
                    <a:pt x="606" y="201"/>
                    <a:pt x="606" y="193"/>
                    <a:pt x="606" y="185"/>
                  </a:cubicBezTo>
                  <a:cubicBezTo>
                    <a:pt x="610" y="185"/>
                    <a:pt x="613" y="185"/>
                    <a:pt x="617" y="184"/>
                  </a:cubicBezTo>
                  <a:cubicBezTo>
                    <a:pt x="619" y="184"/>
                    <a:pt x="619" y="182"/>
                    <a:pt x="617"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3" name="ïṣlíďè"/>
            <p:cNvSpPr/>
            <p:nvPr/>
          </p:nvSpPr>
          <p:spPr bwMode="auto">
            <a:xfrm>
              <a:off x="11750667" y="6857904"/>
              <a:ext cx="350838" cy="30163"/>
            </a:xfrm>
            <a:custGeom>
              <a:avLst/>
              <a:gdLst>
                <a:gd name="T0" fmla="*/ 80 w 82"/>
                <a:gd name="T1" fmla="*/ 1 h 7"/>
                <a:gd name="T2" fmla="*/ 1 w 82"/>
                <a:gd name="T3" fmla="*/ 0 h 7"/>
                <a:gd name="T4" fmla="*/ 1 w 82"/>
                <a:gd name="T5" fmla="*/ 2 h 7"/>
                <a:gd name="T6" fmla="*/ 80 w 82"/>
                <a:gd name="T7" fmla="*/ 4 h 7"/>
                <a:gd name="T8" fmla="*/ 80 w 82"/>
                <a:gd name="T9" fmla="*/ 1 h 7"/>
              </a:gdLst>
              <a:ahLst/>
              <a:cxnLst>
                <a:cxn ang="0">
                  <a:pos x="T0" y="T1"/>
                </a:cxn>
                <a:cxn ang="0">
                  <a:pos x="T2" y="T3"/>
                </a:cxn>
                <a:cxn ang="0">
                  <a:pos x="T4" y="T5"/>
                </a:cxn>
                <a:cxn ang="0">
                  <a:pos x="T6" y="T7"/>
                </a:cxn>
                <a:cxn ang="0">
                  <a:pos x="T8" y="T9"/>
                </a:cxn>
              </a:cxnLst>
              <a:rect l="0" t="0" r="r" b="b"/>
              <a:pathLst>
                <a:path w="82" h="7">
                  <a:moveTo>
                    <a:pt x="80" y="1"/>
                  </a:moveTo>
                  <a:cubicBezTo>
                    <a:pt x="54" y="1"/>
                    <a:pt x="28" y="2"/>
                    <a:pt x="1" y="0"/>
                  </a:cubicBezTo>
                  <a:cubicBezTo>
                    <a:pt x="0" y="0"/>
                    <a:pt x="0" y="1"/>
                    <a:pt x="1" y="2"/>
                  </a:cubicBezTo>
                  <a:cubicBezTo>
                    <a:pt x="27" y="5"/>
                    <a:pt x="54" y="7"/>
                    <a:pt x="80" y="4"/>
                  </a:cubicBezTo>
                  <a:cubicBezTo>
                    <a:pt x="82" y="4"/>
                    <a:pt x="82" y="1"/>
                    <a:pt x="8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4" name="iş1iḑe"/>
            <p:cNvSpPr/>
            <p:nvPr/>
          </p:nvSpPr>
          <p:spPr bwMode="auto">
            <a:xfrm>
              <a:off x="11753843" y="6780118"/>
              <a:ext cx="339725" cy="22224"/>
            </a:xfrm>
            <a:custGeom>
              <a:avLst/>
              <a:gdLst>
                <a:gd name="T0" fmla="*/ 1 w 79"/>
                <a:gd name="T1" fmla="*/ 4 h 5"/>
                <a:gd name="T2" fmla="*/ 78 w 79"/>
                <a:gd name="T3" fmla="*/ 3 h 5"/>
                <a:gd name="T4" fmla="*/ 78 w 79"/>
                <a:gd name="T5" fmla="*/ 0 h 5"/>
                <a:gd name="T6" fmla="*/ 1 w 79"/>
                <a:gd name="T7" fmla="*/ 3 h 5"/>
                <a:gd name="T8" fmla="*/ 1 w 79"/>
                <a:gd name="T9" fmla="*/ 4 h 5"/>
              </a:gdLst>
              <a:ahLst/>
              <a:cxnLst>
                <a:cxn ang="0">
                  <a:pos x="T0" y="T1"/>
                </a:cxn>
                <a:cxn ang="0">
                  <a:pos x="T2" y="T3"/>
                </a:cxn>
                <a:cxn ang="0">
                  <a:pos x="T4" y="T5"/>
                </a:cxn>
                <a:cxn ang="0">
                  <a:pos x="T6" y="T7"/>
                </a:cxn>
                <a:cxn ang="0">
                  <a:pos x="T8" y="T9"/>
                </a:cxn>
              </a:cxnLst>
              <a:rect l="0" t="0" r="r" b="b"/>
              <a:pathLst>
                <a:path w="79" h="5">
                  <a:moveTo>
                    <a:pt x="1" y="4"/>
                  </a:moveTo>
                  <a:cubicBezTo>
                    <a:pt x="26" y="5"/>
                    <a:pt x="52" y="5"/>
                    <a:pt x="78" y="3"/>
                  </a:cubicBezTo>
                  <a:cubicBezTo>
                    <a:pt x="79" y="3"/>
                    <a:pt x="79" y="0"/>
                    <a:pt x="78" y="0"/>
                  </a:cubicBezTo>
                  <a:cubicBezTo>
                    <a:pt x="52" y="1"/>
                    <a:pt x="26" y="2"/>
                    <a:pt x="1" y="3"/>
                  </a:cubicBezTo>
                  <a:cubicBezTo>
                    <a:pt x="0" y="3"/>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5" name="islíḍê"/>
            <p:cNvSpPr/>
            <p:nvPr/>
          </p:nvSpPr>
          <p:spPr bwMode="auto">
            <a:xfrm>
              <a:off x="11753843" y="6686456"/>
              <a:ext cx="317500" cy="55562"/>
            </a:xfrm>
            <a:custGeom>
              <a:avLst/>
              <a:gdLst>
                <a:gd name="T0" fmla="*/ 1 w 74"/>
                <a:gd name="T1" fmla="*/ 3 h 13"/>
                <a:gd name="T2" fmla="*/ 0 w 74"/>
                <a:gd name="T3" fmla="*/ 3 h 13"/>
                <a:gd name="T4" fmla="*/ 0 w 74"/>
                <a:gd name="T5" fmla="*/ 4 h 13"/>
                <a:gd name="T6" fmla="*/ 73 w 74"/>
                <a:gd name="T7" fmla="*/ 2 h 13"/>
                <a:gd name="T8" fmla="*/ 72 w 74"/>
                <a:gd name="T9" fmla="*/ 0 h 13"/>
                <a:gd name="T10" fmla="*/ 36 w 74"/>
                <a:gd name="T11" fmla="*/ 3 h 13"/>
                <a:gd name="T12" fmla="*/ 18 w 74"/>
                <a:gd name="T13" fmla="*/ 4 h 13"/>
                <a:gd name="T14" fmla="*/ 2 w 74"/>
                <a:gd name="T15" fmla="*/ 4 h 13"/>
                <a:gd name="T16" fmla="*/ 1 w 74"/>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3">
                  <a:moveTo>
                    <a:pt x="1" y="3"/>
                  </a:moveTo>
                  <a:cubicBezTo>
                    <a:pt x="1" y="3"/>
                    <a:pt x="1" y="3"/>
                    <a:pt x="0" y="3"/>
                  </a:cubicBezTo>
                  <a:cubicBezTo>
                    <a:pt x="0" y="3"/>
                    <a:pt x="0" y="4"/>
                    <a:pt x="0" y="4"/>
                  </a:cubicBezTo>
                  <a:cubicBezTo>
                    <a:pt x="0" y="13"/>
                    <a:pt x="64" y="4"/>
                    <a:pt x="73" y="2"/>
                  </a:cubicBezTo>
                  <a:cubicBezTo>
                    <a:pt x="74" y="2"/>
                    <a:pt x="74" y="0"/>
                    <a:pt x="72" y="0"/>
                  </a:cubicBezTo>
                  <a:cubicBezTo>
                    <a:pt x="60" y="1"/>
                    <a:pt x="48" y="2"/>
                    <a:pt x="36" y="3"/>
                  </a:cubicBezTo>
                  <a:cubicBezTo>
                    <a:pt x="30" y="4"/>
                    <a:pt x="24" y="4"/>
                    <a:pt x="18" y="4"/>
                  </a:cubicBezTo>
                  <a:cubicBezTo>
                    <a:pt x="17" y="5"/>
                    <a:pt x="1" y="4"/>
                    <a:pt x="2" y="4"/>
                  </a:cubicBezTo>
                  <a:cubicBezTo>
                    <a:pt x="3" y="3"/>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6" name="îṡlídé"/>
            <p:cNvSpPr/>
            <p:nvPr/>
          </p:nvSpPr>
          <p:spPr bwMode="auto">
            <a:xfrm>
              <a:off x="11745906" y="6599145"/>
              <a:ext cx="338138" cy="34924"/>
            </a:xfrm>
            <a:custGeom>
              <a:avLst/>
              <a:gdLst>
                <a:gd name="T0" fmla="*/ 77 w 79"/>
                <a:gd name="T1" fmla="*/ 2 h 8"/>
                <a:gd name="T2" fmla="*/ 1 w 79"/>
                <a:gd name="T3" fmla="*/ 6 h 8"/>
                <a:gd name="T4" fmla="*/ 1 w 79"/>
                <a:gd name="T5" fmla="*/ 8 h 8"/>
                <a:gd name="T6" fmla="*/ 77 w 79"/>
                <a:gd name="T7" fmla="*/ 4 h 8"/>
                <a:gd name="T8" fmla="*/ 77 w 79"/>
                <a:gd name="T9" fmla="*/ 2 h 8"/>
              </a:gdLst>
              <a:ahLst/>
              <a:cxnLst>
                <a:cxn ang="0">
                  <a:pos x="T0" y="T1"/>
                </a:cxn>
                <a:cxn ang="0">
                  <a:pos x="T2" y="T3"/>
                </a:cxn>
                <a:cxn ang="0">
                  <a:pos x="T4" y="T5"/>
                </a:cxn>
                <a:cxn ang="0">
                  <a:pos x="T6" y="T7"/>
                </a:cxn>
                <a:cxn ang="0">
                  <a:pos x="T8" y="T9"/>
                </a:cxn>
              </a:cxnLst>
              <a:rect l="0" t="0" r="r" b="b"/>
              <a:pathLst>
                <a:path w="79" h="8">
                  <a:moveTo>
                    <a:pt x="77" y="2"/>
                  </a:moveTo>
                  <a:cubicBezTo>
                    <a:pt x="52" y="0"/>
                    <a:pt x="26" y="3"/>
                    <a:pt x="1" y="6"/>
                  </a:cubicBezTo>
                  <a:cubicBezTo>
                    <a:pt x="0" y="6"/>
                    <a:pt x="0" y="8"/>
                    <a:pt x="1" y="8"/>
                  </a:cubicBezTo>
                  <a:cubicBezTo>
                    <a:pt x="27" y="6"/>
                    <a:pt x="52" y="6"/>
                    <a:pt x="77" y="4"/>
                  </a:cubicBezTo>
                  <a:cubicBezTo>
                    <a:pt x="79" y="4"/>
                    <a:pt x="79" y="2"/>
                    <a:pt x="7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7" name="ïślïďê"/>
            <p:cNvSpPr/>
            <p:nvPr/>
          </p:nvSpPr>
          <p:spPr bwMode="auto">
            <a:xfrm>
              <a:off x="11750668" y="6508658"/>
              <a:ext cx="338138" cy="25400"/>
            </a:xfrm>
            <a:custGeom>
              <a:avLst/>
              <a:gdLst>
                <a:gd name="T0" fmla="*/ 76 w 79"/>
                <a:gd name="T1" fmla="*/ 5 h 6"/>
                <a:gd name="T2" fmla="*/ 76 w 79"/>
                <a:gd name="T3" fmla="*/ 1 h 6"/>
                <a:gd name="T4" fmla="*/ 1 w 79"/>
                <a:gd name="T5" fmla="*/ 4 h 6"/>
                <a:gd name="T6" fmla="*/ 1 w 79"/>
                <a:gd name="T7" fmla="*/ 6 h 6"/>
                <a:gd name="T8" fmla="*/ 76 w 79"/>
                <a:gd name="T9" fmla="*/ 5 h 6"/>
              </a:gdLst>
              <a:ahLst/>
              <a:cxnLst>
                <a:cxn ang="0">
                  <a:pos x="T0" y="T1"/>
                </a:cxn>
                <a:cxn ang="0">
                  <a:pos x="T2" y="T3"/>
                </a:cxn>
                <a:cxn ang="0">
                  <a:pos x="T4" y="T5"/>
                </a:cxn>
                <a:cxn ang="0">
                  <a:pos x="T6" y="T7"/>
                </a:cxn>
                <a:cxn ang="0">
                  <a:pos x="T8" y="T9"/>
                </a:cxn>
              </a:cxnLst>
              <a:rect l="0" t="0" r="r" b="b"/>
              <a:pathLst>
                <a:path w="79" h="6">
                  <a:moveTo>
                    <a:pt x="76" y="5"/>
                  </a:moveTo>
                  <a:cubicBezTo>
                    <a:pt x="79" y="5"/>
                    <a:pt x="79" y="1"/>
                    <a:pt x="76" y="1"/>
                  </a:cubicBezTo>
                  <a:cubicBezTo>
                    <a:pt x="51" y="0"/>
                    <a:pt x="26" y="1"/>
                    <a:pt x="1" y="4"/>
                  </a:cubicBezTo>
                  <a:cubicBezTo>
                    <a:pt x="0" y="4"/>
                    <a:pt x="0" y="6"/>
                    <a:pt x="1" y="6"/>
                  </a:cubicBezTo>
                  <a:cubicBezTo>
                    <a:pt x="26" y="4"/>
                    <a:pt x="51" y="4"/>
                    <a:pt x="7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8" name="îsľiḑè"/>
            <p:cNvSpPr/>
            <p:nvPr/>
          </p:nvSpPr>
          <p:spPr bwMode="auto">
            <a:xfrm>
              <a:off x="9755182" y="6862666"/>
              <a:ext cx="188913" cy="25400"/>
            </a:xfrm>
            <a:custGeom>
              <a:avLst/>
              <a:gdLst>
                <a:gd name="T0" fmla="*/ 42 w 44"/>
                <a:gd name="T1" fmla="*/ 0 h 6"/>
                <a:gd name="T2" fmla="*/ 5 w 44"/>
                <a:gd name="T3" fmla="*/ 3 h 6"/>
                <a:gd name="T4" fmla="*/ 5 w 44"/>
                <a:gd name="T5" fmla="*/ 3 h 6"/>
                <a:gd name="T6" fmla="*/ 5 w 44"/>
                <a:gd name="T7" fmla="*/ 2 h 6"/>
                <a:gd name="T8" fmla="*/ 1 w 44"/>
                <a:gd name="T9" fmla="*/ 3 h 6"/>
                <a:gd name="T10" fmla="*/ 1 w 44"/>
                <a:gd name="T11" fmla="*/ 5 h 6"/>
                <a:gd name="T12" fmla="*/ 43 w 44"/>
                <a:gd name="T13" fmla="*/ 2 h 6"/>
                <a:gd name="T14" fmla="*/ 42 w 4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
                  <a:moveTo>
                    <a:pt x="42" y="0"/>
                  </a:moveTo>
                  <a:cubicBezTo>
                    <a:pt x="30" y="2"/>
                    <a:pt x="17" y="3"/>
                    <a:pt x="5" y="3"/>
                  </a:cubicBezTo>
                  <a:cubicBezTo>
                    <a:pt x="5" y="3"/>
                    <a:pt x="5" y="3"/>
                    <a:pt x="5" y="3"/>
                  </a:cubicBezTo>
                  <a:cubicBezTo>
                    <a:pt x="6" y="2"/>
                    <a:pt x="6" y="1"/>
                    <a:pt x="5" y="2"/>
                  </a:cubicBezTo>
                  <a:cubicBezTo>
                    <a:pt x="4" y="2"/>
                    <a:pt x="2" y="3"/>
                    <a:pt x="1" y="3"/>
                  </a:cubicBezTo>
                  <a:cubicBezTo>
                    <a:pt x="0" y="4"/>
                    <a:pt x="0" y="5"/>
                    <a:pt x="1" y="5"/>
                  </a:cubicBezTo>
                  <a:cubicBezTo>
                    <a:pt x="15" y="6"/>
                    <a:pt x="29" y="6"/>
                    <a:pt x="43" y="2"/>
                  </a:cubicBezTo>
                  <a:cubicBezTo>
                    <a:pt x="44" y="2"/>
                    <a:pt x="44"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9" name="íṣḻïḓe"/>
            <p:cNvSpPr/>
            <p:nvPr/>
          </p:nvSpPr>
          <p:spPr bwMode="auto">
            <a:xfrm>
              <a:off x="9759944" y="6807104"/>
              <a:ext cx="161925" cy="25400"/>
            </a:xfrm>
            <a:custGeom>
              <a:avLst/>
              <a:gdLst>
                <a:gd name="T0" fmla="*/ 37 w 38"/>
                <a:gd name="T1" fmla="*/ 3 h 6"/>
                <a:gd name="T2" fmla="*/ 36 w 38"/>
                <a:gd name="T3" fmla="*/ 1 h 6"/>
                <a:gd name="T4" fmla="*/ 2 w 38"/>
                <a:gd name="T5" fmla="*/ 3 h 6"/>
                <a:gd name="T6" fmla="*/ 2 w 38"/>
                <a:gd name="T7" fmla="*/ 5 h 6"/>
                <a:gd name="T8" fmla="*/ 37 w 38"/>
                <a:gd name="T9" fmla="*/ 3 h 6"/>
              </a:gdLst>
              <a:ahLst/>
              <a:cxnLst>
                <a:cxn ang="0">
                  <a:pos x="T0" y="T1"/>
                </a:cxn>
                <a:cxn ang="0">
                  <a:pos x="T2" y="T3"/>
                </a:cxn>
                <a:cxn ang="0">
                  <a:pos x="T4" y="T5"/>
                </a:cxn>
                <a:cxn ang="0">
                  <a:pos x="T6" y="T7"/>
                </a:cxn>
                <a:cxn ang="0">
                  <a:pos x="T8" y="T9"/>
                </a:cxn>
              </a:cxnLst>
              <a:rect l="0" t="0" r="r" b="b"/>
              <a:pathLst>
                <a:path w="38" h="6">
                  <a:moveTo>
                    <a:pt x="37" y="3"/>
                  </a:moveTo>
                  <a:cubicBezTo>
                    <a:pt x="38" y="2"/>
                    <a:pt x="37" y="0"/>
                    <a:pt x="36" y="1"/>
                  </a:cubicBezTo>
                  <a:cubicBezTo>
                    <a:pt x="24" y="2"/>
                    <a:pt x="13" y="4"/>
                    <a:pt x="2" y="3"/>
                  </a:cubicBezTo>
                  <a:cubicBezTo>
                    <a:pt x="0" y="3"/>
                    <a:pt x="0" y="5"/>
                    <a:pt x="2" y="5"/>
                  </a:cubicBezTo>
                  <a:cubicBezTo>
                    <a:pt x="13" y="6"/>
                    <a:pt x="25" y="5"/>
                    <a:pt x="3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0" name="iŝľíḍê"/>
            <p:cNvSpPr/>
            <p:nvPr/>
          </p:nvSpPr>
          <p:spPr bwMode="auto">
            <a:xfrm>
              <a:off x="9755182" y="6719794"/>
              <a:ext cx="188913" cy="34924"/>
            </a:xfrm>
            <a:custGeom>
              <a:avLst/>
              <a:gdLst>
                <a:gd name="T0" fmla="*/ 42 w 44"/>
                <a:gd name="T1" fmla="*/ 1 h 8"/>
                <a:gd name="T2" fmla="*/ 1 w 44"/>
                <a:gd name="T3" fmla="*/ 5 h 8"/>
                <a:gd name="T4" fmla="*/ 1 w 44"/>
                <a:gd name="T5" fmla="*/ 6 h 8"/>
                <a:gd name="T6" fmla="*/ 43 w 44"/>
                <a:gd name="T7" fmla="*/ 3 h 8"/>
                <a:gd name="T8" fmla="*/ 42 w 44"/>
                <a:gd name="T9" fmla="*/ 1 h 8"/>
              </a:gdLst>
              <a:ahLst/>
              <a:cxnLst>
                <a:cxn ang="0">
                  <a:pos x="T0" y="T1"/>
                </a:cxn>
                <a:cxn ang="0">
                  <a:pos x="T2" y="T3"/>
                </a:cxn>
                <a:cxn ang="0">
                  <a:pos x="T4" y="T5"/>
                </a:cxn>
                <a:cxn ang="0">
                  <a:pos x="T6" y="T7"/>
                </a:cxn>
                <a:cxn ang="0">
                  <a:pos x="T8" y="T9"/>
                </a:cxn>
              </a:cxnLst>
              <a:rect l="0" t="0" r="r" b="b"/>
              <a:pathLst>
                <a:path w="44" h="8">
                  <a:moveTo>
                    <a:pt x="42" y="1"/>
                  </a:moveTo>
                  <a:cubicBezTo>
                    <a:pt x="28" y="3"/>
                    <a:pt x="15" y="5"/>
                    <a:pt x="1" y="5"/>
                  </a:cubicBezTo>
                  <a:cubicBezTo>
                    <a:pt x="0" y="5"/>
                    <a:pt x="0" y="6"/>
                    <a:pt x="1" y="6"/>
                  </a:cubicBezTo>
                  <a:cubicBezTo>
                    <a:pt x="15" y="8"/>
                    <a:pt x="30" y="7"/>
                    <a:pt x="43" y="3"/>
                  </a:cubicBezTo>
                  <a:cubicBezTo>
                    <a:pt x="44" y="2"/>
                    <a:pt x="44" y="0"/>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1" name="iṥľïḑè"/>
            <p:cNvSpPr/>
            <p:nvPr/>
          </p:nvSpPr>
          <p:spPr bwMode="auto">
            <a:xfrm>
              <a:off x="9767882" y="6646770"/>
              <a:ext cx="179387" cy="30163"/>
            </a:xfrm>
            <a:custGeom>
              <a:avLst/>
              <a:gdLst>
                <a:gd name="T0" fmla="*/ 41 w 42"/>
                <a:gd name="T1" fmla="*/ 0 h 7"/>
                <a:gd name="T2" fmla="*/ 1 w 42"/>
                <a:gd name="T3" fmla="*/ 4 h 7"/>
                <a:gd name="T4" fmla="*/ 1 w 42"/>
                <a:gd name="T5" fmla="*/ 6 h 7"/>
                <a:gd name="T6" fmla="*/ 41 w 42"/>
                <a:gd name="T7" fmla="*/ 2 h 7"/>
                <a:gd name="T8" fmla="*/ 41 w 42"/>
                <a:gd name="T9" fmla="*/ 0 h 7"/>
              </a:gdLst>
              <a:ahLst/>
              <a:cxnLst>
                <a:cxn ang="0">
                  <a:pos x="T0" y="T1"/>
                </a:cxn>
                <a:cxn ang="0">
                  <a:pos x="T2" y="T3"/>
                </a:cxn>
                <a:cxn ang="0">
                  <a:pos x="T4" y="T5"/>
                </a:cxn>
                <a:cxn ang="0">
                  <a:pos x="T6" y="T7"/>
                </a:cxn>
                <a:cxn ang="0">
                  <a:pos x="T8" y="T9"/>
                </a:cxn>
              </a:cxnLst>
              <a:rect l="0" t="0" r="r" b="b"/>
              <a:pathLst>
                <a:path w="42" h="7">
                  <a:moveTo>
                    <a:pt x="41" y="0"/>
                  </a:moveTo>
                  <a:cubicBezTo>
                    <a:pt x="27" y="2"/>
                    <a:pt x="14" y="4"/>
                    <a:pt x="1" y="4"/>
                  </a:cubicBezTo>
                  <a:cubicBezTo>
                    <a:pt x="0" y="4"/>
                    <a:pt x="0" y="6"/>
                    <a:pt x="1" y="6"/>
                  </a:cubicBezTo>
                  <a:cubicBezTo>
                    <a:pt x="14" y="7"/>
                    <a:pt x="28" y="6"/>
                    <a:pt x="41" y="2"/>
                  </a:cubicBezTo>
                  <a:cubicBezTo>
                    <a:pt x="42" y="2"/>
                    <a:pt x="42"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2" name="iṡļíḑé"/>
            <p:cNvSpPr/>
            <p:nvPr/>
          </p:nvSpPr>
          <p:spPr bwMode="auto">
            <a:xfrm>
              <a:off x="9755182" y="6530883"/>
              <a:ext cx="317500" cy="50800"/>
            </a:xfrm>
            <a:custGeom>
              <a:avLst/>
              <a:gdLst>
                <a:gd name="T0" fmla="*/ 24 w 74"/>
                <a:gd name="T1" fmla="*/ 8 h 12"/>
                <a:gd name="T2" fmla="*/ 72 w 74"/>
                <a:gd name="T3" fmla="*/ 4 h 12"/>
                <a:gd name="T4" fmla="*/ 72 w 74"/>
                <a:gd name="T5" fmla="*/ 0 h 12"/>
                <a:gd name="T6" fmla="*/ 67 w 74"/>
                <a:gd name="T7" fmla="*/ 0 h 12"/>
                <a:gd name="T8" fmla="*/ 65 w 74"/>
                <a:gd name="T9" fmla="*/ 1 h 12"/>
                <a:gd name="T10" fmla="*/ 35 w 74"/>
                <a:gd name="T11" fmla="*/ 4 h 12"/>
                <a:gd name="T12" fmla="*/ 19 w 74"/>
                <a:gd name="T13" fmla="*/ 6 h 12"/>
                <a:gd name="T14" fmla="*/ 1 w 74"/>
                <a:gd name="T15" fmla="*/ 8 h 12"/>
                <a:gd name="T16" fmla="*/ 2 w 74"/>
                <a:gd name="T17" fmla="*/ 7 h 12"/>
                <a:gd name="T18" fmla="*/ 2 w 74"/>
                <a:gd name="T19" fmla="*/ 6 h 12"/>
                <a:gd name="T20" fmla="*/ 1 w 74"/>
                <a:gd name="T21" fmla="*/ 6 h 12"/>
                <a:gd name="T22" fmla="*/ 0 w 74"/>
                <a:gd name="T23" fmla="*/ 7 h 12"/>
                <a:gd name="T24" fmla="*/ 0 w 74"/>
                <a:gd name="T25" fmla="*/ 8 h 12"/>
                <a:gd name="T26" fmla="*/ 24 w 74"/>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2">
                  <a:moveTo>
                    <a:pt x="24" y="8"/>
                  </a:moveTo>
                  <a:cubicBezTo>
                    <a:pt x="40" y="7"/>
                    <a:pt x="56" y="5"/>
                    <a:pt x="72" y="4"/>
                  </a:cubicBezTo>
                  <a:cubicBezTo>
                    <a:pt x="74" y="4"/>
                    <a:pt x="74" y="0"/>
                    <a:pt x="72" y="0"/>
                  </a:cubicBezTo>
                  <a:cubicBezTo>
                    <a:pt x="70" y="0"/>
                    <a:pt x="68" y="0"/>
                    <a:pt x="67" y="0"/>
                  </a:cubicBezTo>
                  <a:cubicBezTo>
                    <a:pt x="66" y="0"/>
                    <a:pt x="66" y="0"/>
                    <a:pt x="65" y="1"/>
                  </a:cubicBezTo>
                  <a:cubicBezTo>
                    <a:pt x="55" y="2"/>
                    <a:pt x="45" y="3"/>
                    <a:pt x="35" y="4"/>
                  </a:cubicBezTo>
                  <a:cubicBezTo>
                    <a:pt x="29" y="4"/>
                    <a:pt x="24" y="5"/>
                    <a:pt x="19" y="6"/>
                  </a:cubicBezTo>
                  <a:cubicBezTo>
                    <a:pt x="16" y="6"/>
                    <a:pt x="3" y="9"/>
                    <a:pt x="1" y="8"/>
                  </a:cubicBezTo>
                  <a:cubicBezTo>
                    <a:pt x="2" y="8"/>
                    <a:pt x="3" y="7"/>
                    <a:pt x="2" y="7"/>
                  </a:cubicBezTo>
                  <a:cubicBezTo>
                    <a:pt x="2" y="7"/>
                    <a:pt x="2" y="7"/>
                    <a:pt x="2" y="6"/>
                  </a:cubicBezTo>
                  <a:cubicBezTo>
                    <a:pt x="1" y="6"/>
                    <a:pt x="1" y="6"/>
                    <a:pt x="1" y="6"/>
                  </a:cubicBezTo>
                  <a:cubicBezTo>
                    <a:pt x="1" y="7"/>
                    <a:pt x="0" y="7"/>
                    <a:pt x="0" y="7"/>
                  </a:cubicBezTo>
                  <a:cubicBezTo>
                    <a:pt x="0" y="7"/>
                    <a:pt x="0" y="8"/>
                    <a:pt x="0" y="8"/>
                  </a:cubicBezTo>
                  <a:cubicBezTo>
                    <a:pt x="4" y="12"/>
                    <a:pt x="19" y="8"/>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3" name="iś1iḍè"/>
            <p:cNvSpPr/>
            <p:nvPr/>
          </p:nvSpPr>
          <p:spPr bwMode="auto">
            <a:xfrm>
              <a:off x="9755182" y="6430873"/>
              <a:ext cx="244475" cy="39687"/>
            </a:xfrm>
            <a:custGeom>
              <a:avLst/>
              <a:gdLst>
                <a:gd name="T0" fmla="*/ 54 w 57"/>
                <a:gd name="T1" fmla="*/ 1 h 9"/>
                <a:gd name="T2" fmla="*/ 1 w 57"/>
                <a:gd name="T3" fmla="*/ 5 h 9"/>
                <a:gd name="T4" fmla="*/ 1 w 57"/>
                <a:gd name="T5" fmla="*/ 7 h 9"/>
                <a:gd name="T6" fmla="*/ 55 w 57"/>
                <a:gd name="T7" fmla="*/ 3 h 9"/>
                <a:gd name="T8" fmla="*/ 54 w 57"/>
                <a:gd name="T9" fmla="*/ 1 h 9"/>
              </a:gdLst>
              <a:ahLst/>
              <a:cxnLst>
                <a:cxn ang="0">
                  <a:pos x="T0" y="T1"/>
                </a:cxn>
                <a:cxn ang="0">
                  <a:pos x="T2" y="T3"/>
                </a:cxn>
                <a:cxn ang="0">
                  <a:pos x="T4" y="T5"/>
                </a:cxn>
                <a:cxn ang="0">
                  <a:pos x="T6" y="T7"/>
                </a:cxn>
                <a:cxn ang="0">
                  <a:pos x="T8" y="T9"/>
                </a:cxn>
              </a:cxnLst>
              <a:rect l="0" t="0" r="r" b="b"/>
              <a:pathLst>
                <a:path w="57" h="9">
                  <a:moveTo>
                    <a:pt x="54" y="1"/>
                  </a:moveTo>
                  <a:cubicBezTo>
                    <a:pt x="36" y="4"/>
                    <a:pt x="19" y="6"/>
                    <a:pt x="1" y="5"/>
                  </a:cubicBezTo>
                  <a:cubicBezTo>
                    <a:pt x="0" y="5"/>
                    <a:pt x="0" y="7"/>
                    <a:pt x="1" y="7"/>
                  </a:cubicBezTo>
                  <a:cubicBezTo>
                    <a:pt x="19" y="9"/>
                    <a:pt x="38" y="9"/>
                    <a:pt x="55" y="3"/>
                  </a:cubicBezTo>
                  <a:cubicBezTo>
                    <a:pt x="57" y="3"/>
                    <a:pt x="56" y="0"/>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4" name="îşļïdê"/>
            <p:cNvSpPr/>
            <p:nvPr/>
          </p:nvSpPr>
          <p:spPr bwMode="auto">
            <a:xfrm>
              <a:off x="9750420" y="6335624"/>
              <a:ext cx="253999" cy="34924"/>
            </a:xfrm>
            <a:custGeom>
              <a:avLst/>
              <a:gdLst>
                <a:gd name="T0" fmla="*/ 57 w 59"/>
                <a:gd name="T1" fmla="*/ 3 h 8"/>
                <a:gd name="T2" fmla="*/ 57 w 59"/>
                <a:gd name="T3" fmla="*/ 0 h 8"/>
                <a:gd name="T4" fmla="*/ 1 w 59"/>
                <a:gd name="T5" fmla="*/ 3 h 8"/>
                <a:gd name="T6" fmla="*/ 1 w 59"/>
                <a:gd name="T7" fmla="*/ 5 h 8"/>
                <a:gd name="T8" fmla="*/ 57 w 59"/>
                <a:gd name="T9" fmla="*/ 3 h 8"/>
              </a:gdLst>
              <a:ahLst/>
              <a:cxnLst>
                <a:cxn ang="0">
                  <a:pos x="T0" y="T1"/>
                </a:cxn>
                <a:cxn ang="0">
                  <a:pos x="T2" y="T3"/>
                </a:cxn>
                <a:cxn ang="0">
                  <a:pos x="T4" y="T5"/>
                </a:cxn>
                <a:cxn ang="0">
                  <a:pos x="T6" y="T7"/>
                </a:cxn>
                <a:cxn ang="0">
                  <a:pos x="T8" y="T9"/>
                </a:cxn>
              </a:cxnLst>
              <a:rect l="0" t="0" r="r" b="b"/>
              <a:pathLst>
                <a:path w="59" h="8">
                  <a:moveTo>
                    <a:pt x="57" y="3"/>
                  </a:moveTo>
                  <a:cubicBezTo>
                    <a:pt x="59" y="2"/>
                    <a:pt x="58" y="0"/>
                    <a:pt x="57" y="0"/>
                  </a:cubicBezTo>
                  <a:cubicBezTo>
                    <a:pt x="38" y="3"/>
                    <a:pt x="20" y="4"/>
                    <a:pt x="1" y="3"/>
                  </a:cubicBezTo>
                  <a:cubicBezTo>
                    <a:pt x="0" y="3"/>
                    <a:pt x="0" y="5"/>
                    <a:pt x="1" y="5"/>
                  </a:cubicBezTo>
                  <a:cubicBezTo>
                    <a:pt x="19" y="8"/>
                    <a:pt x="40" y="8"/>
                    <a:pt x="5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5" name="ïṧļïḍè"/>
            <p:cNvSpPr/>
            <p:nvPr/>
          </p:nvSpPr>
          <p:spPr bwMode="auto">
            <a:xfrm>
              <a:off x="9763119" y="6224500"/>
              <a:ext cx="244475" cy="42863"/>
            </a:xfrm>
            <a:custGeom>
              <a:avLst/>
              <a:gdLst>
                <a:gd name="T0" fmla="*/ 2 w 57"/>
                <a:gd name="T1" fmla="*/ 8 h 10"/>
                <a:gd name="T2" fmla="*/ 2 w 57"/>
                <a:gd name="T3" fmla="*/ 10 h 10"/>
                <a:gd name="T4" fmla="*/ 56 w 57"/>
                <a:gd name="T5" fmla="*/ 3 h 10"/>
                <a:gd name="T6" fmla="*/ 55 w 57"/>
                <a:gd name="T7" fmla="*/ 0 h 10"/>
                <a:gd name="T8" fmla="*/ 2 w 57"/>
                <a:gd name="T9" fmla="*/ 8 h 10"/>
              </a:gdLst>
              <a:ahLst/>
              <a:cxnLst>
                <a:cxn ang="0">
                  <a:pos x="T0" y="T1"/>
                </a:cxn>
                <a:cxn ang="0">
                  <a:pos x="T2" y="T3"/>
                </a:cxn>
                <a:cxn ang="0">
                  <a:pos x="T4" y="T5"/>
                </a:cxn>
                <a:cxn ang="0">
                  <a:pos x="T6" y="T7"/>
                </a:cxn>
                <a:cxn ang="0">
                  <a:pos x="T8" y="T9"/>
                </a:cxn>
              </a:cxnLst>
              <a:rect l="0" t="0" r="r" b="b"/>
              <a:pathLst>
                <a:path w="57" h="10">
                  <a:moveTo>
                    <a:pt x="2" y="8"/>
                  </a:moveTo>
                  <a:cubicBezTo>
                    <a:pt x="0" y="8"/>
                    <a:pt x="1" y="10"/>
                    <a:pt x="2" y="10"/>
                  </a:cubicBezTo>
                  <a:cubicBezTo>
                    <a:pt x="20" y="8"/>
                    <a:pt x="38" y="6"/>
                    <a:pt x="56" y="3"/>
                  </a:cubicBezTo>
                  <a:cubicBezTo>
                    <a:pt x="57" y="2"/>
                    <a:pt x="57" y="0"/>
                    <a:pt x="55" y="0"/>
                  </a:cubicBezTo>
                  <a:cubicBezTo>
                    <a:pt x="37" y="1"/>
                    <a:pt x="19"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6" name="íṣḻíḑè"/>
            <p:cNvSpPr/>
            <p:nvPr/>
          </p:nvSpPr>
          <p:spPr bwMode="auto">
            <a:xfrm>
              <a:off x="9759944" y="6119727"/>
              <a:ext cx="239712" cy="39687"/>
            </a:xfrm>
            <a:custGeom>
              <a:avLst/>
              <a:gdLst>
                <a:gd name="T0" fmla="*/ 2 w 56"/>
                <a:gd name="T1" fmla="*/ 8 h 9"/>
                <a:gd name="T2" fmla="*/ 55 w 56"/>
                <a:gd name="T3" fmla="*/ 3 h 9"/>
                <a:gd name="T4" fmla="*/ 55 w 56"/>
                <a:gd name="T5" fmla="*/ 1 h 9"/>
                <a:gd name="T6" fmla="*/ 2 w 56"/>
                <a:gd name="T7" fmla="*/ 6 h 9"/>
                <a:gd name="T8" fmla="*/ 2 w 56"/>
                <a:gd name="T9" fmla="*/ 8 h 9"/>
              </a:gdLst>
              <a:ahLst/>
              <a:cxnLst>
                <a:cxn ang="0">
                  <a:pos x="T0" y="T1"/>
                </a:cxn>
                <a:cxn ang="0">
                  <a:pos x="T2" y="T3"/>
                </a:cxn>
                <a:cxn ang="0">
                  <a:pos x="T4" y="T5"/>
                </a:cxn>
                <a:cxn ang="0">
                  <a:pos x="T6" y="T7"/>
                </a:cxn>
                <a:cxn ang="0">
                  <a:pos x="T8" y="T9"/>
                </a:cxn>
              </a:cxnLst>
              <a:rect l="0" t="0" r="r" b="b"/>
              <a:pathLst>
                <a:path w="56" h="9">
                  <a:moveTo>
                    <a:pt x="2" y="8"/>
                  </a:moveTo>
                  <a:cubicBezTo>
                    <a:pt x="19" y="9"/>
                    <a:pt x="39" y="9"/>
                    <a:pt x="55" y="3"/>
                  </a:cubicBezTo>
                  <a:cubicBezTo>
                    <a:pt x="56" y="3"/>
                    <a:pt x="56" y="0"/>
                    <a:pt x="55" y="1"/>
                  </a:cubicBezTo>
                  <a:cubicBezTo>
                    <a:pt x="37" y="3"/>
                    <a:pt x="20" y="6"/>
                    <a:pt x="2" y="6"/>
                  </a:cubicBezTo>
                  <a:cubicBezTo>
                    <a:pt x="0" y="6"/>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7" name="íṧļide"/>
            <p:cNvSpPr/>
            <p:nvPr/>
          </p:nvSpPr>
          <p:spPr bwMode="auto">
            <a:xfrm>
              <a:off x="9772644" y="6029240"/>
              <a:ext cx="222250" cy="39687"/>
            </a:xfrm>
            <a:custGeom>
              <a:avLst/>
              <a:gdLst>
                <a:gd name="T0" fmla="*/ 1 w 52"/>
                <a:gd name="T1" fmla="*/ 6 h 9"/>
                <a:gd name="T2" fmla="*/ 2 w 52"/>
                <a:gd name="T3" fmla="*/ 8 h 9"/>
                <a:gd name="T4" fmla="*/ 50 w 52"/>
                <a:gd name="T5" fmla="*/ 3 h 9"/>
                <a:gd name="T6" fmla="*/ 50 w 52"/>
                <a:gd name="T7" fmla="*/ 1 h 9"/>
                <a:gd name="T8" fmla="*/ 1 w 52"/>
                <a:gd name="T9" fmla="*/ 6 h 9"/>
              </a:gdLst>
              <a:ahLst/>
              <a:cxnLst>
                <a:cxn ang="0">
                  <a:pos x="T0" y="T1"/>
                </a:cxn>
                <a:cxn ang="0">
                  <a:pos x="T2" y="T3"/>
                </a:cxn>
                <a:cxn ang="0">
                  <a:pos x="T4" y="T5"/>
                </a:cxn>
                <a:cxn ang="0">
                  <a:pos x="T6" y="T7"/>
                </a:cxn>
                <a:cxn ang="0">
                  <a:pos x="T8" y="T9"/>
                </a:cxn>
              </a:cxnLst>
              <a:rect l="0" t="0" r="r" b="b"/>
              <a:pathLst>
                <a:path w="52" h="9">
                  <a:moveTo>
                    <a:pt x="1" y="6"/>
                  </a:moveTo>
                  <a:cubicBezTo>
                    <a:pt x="0" y="7"/>
                    <a:pt x="0" y="9"/>
                    <a:pt x="2" y="8"/>
                  </a:cubicBezTo>
                  <a:cubicBezTo>
                    <a:pt x="18" y="6"/>
                    <a:pt x="34" y="6"/>
                    <a:pt x="50" y="3"/>
                  </a:cubicBezTo>
                  <a:cubicBezTo>
                    <a:pt x="52" y="3"/>
                    <a:pt x="52" y="1"/>
                    <a:pt x="50" y="1"/>
                  </a:cubicBezTo>
                  <a:cubicBezTo>
                    <a:pt x="34" y="0"/>
                    <a:pt x="17" y="3"/>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8" name="ïš1iḓè"/>
            <p:cNvSpPr/>
            <p:nvPr/>
          </p:nvSpPr>
          <p:spPr bwMode="auto">
            <a:xfrm>
              <a:off x="9759944" y="5956216"/>
              <a:ext cx="257175" cy="30163"/>
            </a:xfrm>
            <a:custGeom>
              <a:avLst/>
              <a:gdLst>
                <a:gd name="T0" fmla="*/ 58 w 60"/>
                <a:gd name="T1" fmla="*/ 0 h 7"/>
                <a:gd name="T2" fmla="*/ 2 w 60"/>
                <a:gd name="T3" fmla="*/ 4 h 7"/>
                <a:gd name="T4" fmla="*/ 2 w 60"/>
                <a:gd name="T5" fmla="*/ 6 h 7"/>
                <a:gd name="T6" fmla="*/ 58 w 60"/>
                <a:gd name="T7" fmla="*/ 3 h 7"/>
                <a:gd name="T8" fmla="*/ 58 w 60"/>
                <a:gd name="T9" fmla="*/ 0 h 7"/>
              </a:gdLst>
              <a:ahLst/>
              <a:cxnLst>
                <a:cxn ang="0">
                  <a:pos x="T0" y="T1"/>
                </a:cxn>
                <a:cxn ang="0">
                  <a:pos x="T2" y="T3"/>
                </a:cxn>
                <a:cxn ang="0">
                  <a:pos x="T4" y="T5"/>
                </a:cxn>
                <a:cxn ang="0">
                  <a:pos x="T6" y="T7"/>
                </a:cxn>
                <a:cxn ang="0">
                  <a:pos x="T8" y="T9"/>
                </a:cxn>
              </a:cxnLst>
              <a:rect l="0" t="0" r="r" b="b"/>
              <a:pathLst>
                <a:path w="60" h="7">
                  <a:moveTo>
                    <a:pt x="58" y="0"/>
                  </a:moveTo>
                  <a:cubicBezTo>
                    <a:pt x="39" y="2"/>
                    <a:pt x="20" y="4"/>
                    <a:pt x="2" y="4"/>
                  </a:cubicBezTo>
                  <a:cubicBezTo>
                    <a:pt x="0" y="4"/>
                    <a:pt x="0" y="6"/>
                    <a:pt x="2" y="6"/>
                  </a:cubicBezTo>
                  <a:cubicBezTo>
                    <a:pt x="20" y="7"/>
                    <a:pt x="39" y="6"/>
                    <a:pt x="58" y="3"/>
                  </a:cubicBezTo>
                  <a:cubicBezTo>
                    <a:pt x="60" y="3"/>
                    <a:pt x="59" y="0"/>
                    <a:pt x="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9" name="išlïḑè"/>
            <p:cNvSpPr/>
            <p:nvPr/>
          </p:nvSpPr>
          <p:spPr bwMode="auto">
            <a:xfrm>
              <a:off x="7648571" y="6867427"/>
              <a:ext cx="292100" cy="25400"/>
            </a:xfrm>
            <a:custGeom>
              <a:avLst/>
              <a:gdLst>
                <a:gd name="T0" fmla="*/ 66 w 68"/>
                <a:gd name="T1" fmla="*/ 1 h 6"/>
                <a:gd name="T2" fmla="*/ 0 w 68"/>
                <a:gd name="T3" fmla="*/ 2 h 6"/>
                <a:gd name="T4" fmla="*/ 0 w 68"/>
                <a:gd name="T5" fmla="*/ 3 h 6"/>
                <a:gd name="T6" fmla="*/ 66 w 68"/>
                <a:gd name="T7" fmla="*/ 4 h 6"/>
                <a:gd name="T8" fmla="*/ 66 w 68"/>
                <a:gd name="T9" fmla="*/ 1 h 6"/>
              </a:gdLst>
              <a:ahLst/>
              <a:cxnLst>
                <a:cxn ang="0">
                  <a:pos x="T0" y="T1"/>
                </a:cxn>
                <a:cxn ang="0">
                  <a:pos x="T2" y="T3"/>
                </a:cxn>
                <a:cxn ang="0">
                  <a:pos x="T4" y="T5"/>
                </a:cxn>
                <a:cxn ang="0">
                  <a:pos x="T6" y="T7"/>
                </a:cxn>
                <a:cxn ang="0">
                  <a:pos x="T8" y="T9"/>
                </a:cxn>
              </a:cxnLst>
              <a:rect l="0" t="0" r="r" b="b"/>
              <a:pathLst>
                <a:path w="68" h="6">
                  <a:moveTo>
                    <a:pt x="66" y="1"/>
                  </a:moveTo>
                  <a:cubicBezTo>
                    <a:pt x="44" y="1"/>
                    <a:pt x="22" y="0"/>
                    <a:pt x="0" y="2"/>
                  </a:cubicBezTo>
                  <a:cubicBezTo>
                    <a:pt x="0" y="2"/>
                    <a:pt x="0" y="3"/>
                    <a:pt x="0" y="3"/>
                  </a:cubicBezTo>
                  <a:cubicBezTo>
                    <a:pt x="21" y="6"/>
                    <a:pt x="44" y="5"/>
                    <a:pt x="66" y="4"/>
                  </a:cubicBezTo>
                  <a:cubicBezTo>
                    <a:pt x="68" y="4"/>
                    <a:pt x="68" y="1"/>
                    <a:pt x="6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0" name="íśľîḓê"/>
            <p:cNvSpPr/>
            <p:nvPr/>
          </p:nvSpPr>
          <p:spPr bwMode="auto">
            <a:xfrm>
              <a:off x="7605709" y="6810277"/>
              <a:ext cx="377825" cy="31750"/>
            </a:xfrm>
            <a:custGeom>
              <a:avLst/>
              <a:gdLst>
                <a:gd name="T0" fmla="*/ 86 w 88"/>
                <a:gd name="T1" fmla="*/ 1 h 7"/>
                <a:gd name="T2" fmla="*/ 1 w 88"/>
                <a:gd name="T3" fmla="*/ 0 h 7"/>
                <a:gd name="T4" fmla="*/ 1 w 88"/>
                <a:gd name="T5" fmla="*/ 2 h 7"/>
                <a:gd name="T6" fmla="*/ 86 w 88"/>
                <a:gd name="T7" fmla="*/ 4 h 7"/>
                <a:gd name="T8" fmla="*/ 86 w 88"/>
                <a:gd name="T9" fmla="*/ 1 h 7"/>
              </a:gdLst>
              <a:ahLst/>
              <a:cxnLst>
                <a:cxn ang="0">
                  <a:pos x="T0" y="T1"/>
                </a:cxn>
                <a:cxn ang="0">
                  <a:pos x="T2" y="T3"/>
                </a:cxn>
                <a:cxn ang="0">
                  <a:pos x="T4" y="T5"/>
                </a:cxn>
                <a:cxn ang="0">
                  <a:pos x="T6" y="T7"/>
                </a:cxn>
                <a:cxn ang="0">
                  <a:pos x="T8" y="T9"/>
                </a:cxn>
              </a:cxnLst>
              <a:rect l="0" t="0" r="r" b="b"/>
              <a:pathLst>
                <a:path w="88" h="7">
                  <a:moveTo>
                    <a:pt x="86" y="1"/>
                  </a:moveTo>
                  <a:cubicBezTo>
                    <a:pt x="58" y="1"/>
                    <a:pt x="29" y="3"/>
                    <a:pt x="1" y="0"/>
                  </a:cubicBezTo>
                  <a:cubicBezTo>
                    <a:pt x="0" y="0"/>
                    <a:pt x="0" y="1"/>
                    <a:pt x="1" y="2"/>
                  </a:cubicBezTo>
                  <a:cubicBezTo>
                    <a:pt x="29" y="5"/>
                    <a:pt x="58" y="7"/>
                    <a:pt x="86" y="4"/>
                  </a:cubicBezTo>
                  <a:cubicBezTo>
                    <a:pt x="88" y="3"/>
                    <a:pt x="88" y="1"/>
                    <a:pt x="8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1" name="îS1idê"/>
            <p:cNvSpPr/>
            <p:nvPr/>
          </p:nvSpPr>
          <p:spPr bwMode="auto">
            <a:xfrm>
              <a:off x="7610471" y="6724554"/>
              <a:ext cx="350838" cy="25400"/>
            </a:xfrm>
            <a:custGeom>
              <a:avLst/>
              <a:gdLst>
                <a:gd name="T0" fmla="*/ 1 w 82"/>
                <a:gd name="T1" fmla="*/ 4 h 6"/>
                <a:gd name="T2" fmla="*/ 80 w 82"/>
                <a:gd name="T3" fmla="*/ 5 h 6"/>
                <a:gd name="T4" fmla="*/ 80 w 82"/>
                <a:gd name="T5" fmla="*/ 2 h 6"/>
                <a:gd name="T6" fmla="*/ 1 w 82"/>
                <a:gd name="T7" fmla="*/ 2 h 6"/>
                <a:gd name="T8" fmla="*/ 1 w 82"/>
                <a:gd name="T9" fmla="*/ 4 h 6"/>
              </a:gdLst>
              <a:ahLst/>
              <a:cxnLst>
                <a:cxn ang="0">
                  <a:pos x="T0" y="T1"/>
                </a:cxn>
                <a:cxn ang="0">
                  <a:pos x="T2" y="T3"/>
                </a:cxn>
                <a:cxn ang="0">
                  <a:pos x="T4" y="T5"/>
                </a:cxn>
                <a:cxn ang="0">
                  <a:pos x="T6" y="T7"/>
                </a:cxn>
                <a:cxn ang="0">
                  <a:pos x="T8" y="T9"/>
                </a:cxn>
              </a:cxnLst>
              <a:rect l="0" t="0" r="r" b="b"/>
              <a:pathLst>
                <a:path w="82" h="6">
                  <a:moveTo>
                    <a:pt x="1" y="4"/>
                  </a:moveTo>
                  <a:cubicBezTo>
                    <a:pt x="27" y="5"/>
                    <a:pt x="54" y="6"/>
                    <a:pt x="80" y="5"/>
                  </a:cubicBezTo>
                  <a:cubicBezTo>
                    <a:pt x="82" y="5"/>
                    <a:pt x="82" y="2"/>
                    <a:pt x="80" y="2"/>
                  </a:cubicBezTo>
                  <a:cubicBezTo>
                    <a:pt x="54" y="0"/>
                    <a:pt x="27" y="2"/>
                    <a:pt x="1" y="2"/>
                  </a:cubicBezTo>
                  <a:cubicBezTo>
                    <a:pt x="0" y="2"/>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2" name="ïšḷîḓé"/>
            <p:cNvSpPr/>
            <p:nvPr/>
          </p:nvSpPr>
          <p:spPr bwMode="auto">
            <a:xfrm>
              <a:off x="7610471" y="6651530"/>
              <a:ext cx="355599" cy="25400"/>
            </a:xfrm>
            <a:custGeom>
              <a:avLst/>
              <a:gdLst>
                <a:gd name="T0" fmla="*/ 1 w 83"/>
                <a:gd name="T1" fmla="*/ 4 h 6"/>
                <a:gd name="T2" fmla="*/ 81 w 83"/>
                <a:gd name="T3" fmla="*/ 4 h 6"/>
                <a:gd name="T4" fmla="*/ 81 w 83"/>
                <a:gd name="T5" fmla="*/ 0 h 6"/>
                <a:gd name="T6" fmla="*/ 1 w 83"/>
                <a:gd name="T7" fmla="*/ 2 h 6"/>
                <a:gd name="T8" fmla="*/ 1 w 83"/>
                <a:gd name="T9" fmla="*/ 4 h 6"/>
              </a:gdLst>
              <a:ahLst/>
              <a:cxnLst>
                <a:cxn ang="0">
                  <a:pos x="T0" y="T1"/>
                </a:cxn>
                <a:cxn ang="0">
                  <a:pos x="T2" y="T3"/>
                </a:cxn>
                <a:cxn ang="0">
                  <a:pos x="T4" y="T5"/>
                </a:cxn>
                <a:cxn ang="0">
                  <a:pos x="T6" y="T7"/>
                </a:cxn>
                <a:cxn ang="0">
                  <a:pos x="T8" y="T9"/>
                </a:cxn>
              </a:cxnLst>
              <a:rect l="0" t="0" r="r" b="b"/>
              <a:pathLst>
                <a:path w="83" h="6">
                  <a:moveTo>
                    <a:pt x="1" y="4"/>
                  </a:moveTo>
                  <a:cubicBezTo>
                    <a:pt x="28" y="6"/>
                    <a:pt x="55" y="5"/>
                    <a:pt x="81" y="4"/>
                  </a:cubicBezTo>
                  <a:cubicBezTo>
                    <a:pt x="83" y="4"/>
                    <a:pt x="83" y="0"/>
                    <a:pt x="81" y="0"/>
                  </a:cubicBezTo>
                  <a:cubicBezTo>
                    <a:pt x="55" y="1"/>
                    <a:pt x="28" y="1"/>
                    <a:pt x="1" y="2"/>
                  </a:cubicBezTo>
                  <a:cubicBezTo>
                    <a:pt x="0"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3" name="ïṥḻíde"/>
            <p:cNvSpPr/>
            <p:nvPr/>
          </p:nvSpPr>
          <p:spPr bwMode="auto">
            <a:xfrm>
              <a:off x="7623171" y="6581682"/>
              <a:ext cx="338138" cy="34924"/>
            </a:xfrm>
            <a:custGeom>
              <a:avLst/>
              <a:gdLst>
                <a:gd name="T0" fmla="*/ 77 w 79"/>
                <a:gd name="T1" fmla="*/ 8 h 8"/>
                <a:gd name="T2" fmla="*/ 77 w 79"/>
                <a:gd name="T3" fmla="*/ 4 h 8"/>
                <a:gd name="T4" fmla="*/ 1 w 79"/>
                <a:gd name="T5" fmla="*/ 0 h 8"/>
                <a:gd name="T6" fmla="*/ 1 w 79"/>
                <a:gd name="T7" fmla="*/ 1 h 8"/>
                <a:gd name="T8" fmla="*/ 77 w 79"/>
                <a:gd name="T9" fmla="*/ 8 h 8"/>
              </a:gdLst>
              <a:ahLst/>
              <a:cxnLst>
                <a:cxn ang="0">
                  <a:pos x="T0" y="T1"/>
                </a:cxn>
                <a:cxn ang="0">
                  <a:pos x="T2" y="T3"/>
                </a:cxn>
                <a:cxn ang="0">
                  <a:pos x="T4" y="T5"/>
                </a:cxn>
                <a:cxn ang="0">
                  <a:pos x="T6" y="T7"/>
                </a:cxn>
                <a:cxn ang="0">
                  <a:pos x="T8" y="T9"/>
                </a:cxn>
              </a:cxnLst>
              <a:rect l="0" t="0" r="r" b="b"/>
              <a:pathLst>
                <a:path w="79" h="8">
                  <a:moveTo>
                    <a:pt x="77" y="8"/>
                  </a:moveTo>
                  <a:cubicBezTo>
                    <a:pt x="79" y="8"/>
                    <a:pt x="79" y="5"/>
                    <a:pt x="77" y="4"/>
                  </a:cubicBezTo>
                  <a:cubicBezTo>
                    <a:pt x="52" y="2"/>
                    <a:pt x="26" y="1"/>
                    <a:pt x="1" y="0"/>
                  </a:cubicBezTo>
                  <a:cubicBezTo>
                    <a:pt x="0" y="0"/>
                    <a:pt x="0" y="1"/>
                    <a:pt x="1" y="1"/>
                  </a:cubicBezTo>
                  <a:cubicBezTo>
                    <a:pt x="26" y="4"/>
                    <a:pt x="52" y="7"/>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4" name="îŝ1iḓé"/>
            <p:cNvSpPr/>
            <p:nvPr/>
          </p:nvSpPr>
          <p:spPr bwMode="auto">
            <a:xfrm>
              <a:off x="5443536" y="6824566"/>
              <a:ext cx="274637" cy="25400"/>
            </a:xfrm>
            <a:custGeom>
              <a:avLst/>
              <a:gdLst>
                <a:gd name="T0" fmla="*/ 62 w 64"/>
                <a:gd name="T1" fmla="*/ 0 h 6"/>
                <a:gd name="T2" fmla="*/ 1 w 64"/>
                <a:gd name="T3" fmla="*/ 4 h 6"/>
                <a:gd name="T4" fmla="*/ 1 w 64"/>
                <a:gd name="T5" fmla="*/ 5 h 6"/>
                <a:gd name="T6" fmla="*/ 63 w 64"/>
                <a:gd name="T7" fmla="*/ 3 h 6"/>
                <a:gd name="T8" fmla="*/ 62 w 64"/>
                <a:gd name="T9" fmla="*/ 0 h 6"/>
              </a:gdLst>
              <a:ahLst/>
              <a:cxnLst>
                <a:cxn ang="0">
                  <a:pos x="T0" y="T1"/>
                </a:cxn>
                <a:cxn ang="0">
                  <a:pos x="T2" y="T3"/>
                </a:cxn>
                <a:cxn ang="0">
                  <a:pos x="T4" y="T5"/>
                </a:cxn>
                <a:cxn ang="0">
                  <a:pos x="T6" y="T7"/>
                </a:cxn>
                <a:cxn ang="0">
                  <a:pos x="T8" y="T9"/>
                </a:cxn>
              </a:cxnLst>
              <a:rect l="0" t="0" r="r" b="b"/>
              <a:pathLst>
                <a:path w="64" h="6">
                  <a:moveTo>
                    <a:pt x="62" y="0"/>
                  </a:moveTo>
                  <a:cubicBezTo>
                    <a:pt x="42" y="0"/>
                    <a:pt x="21" y="2"/>
                    <a:pt x="1" y="4"/>
                  </a:cubicBezTo>
                  <a:cubicBezTo>
                    <a:pt x="0" y="4"/>
                    <a:pt x="0" y="5"/>
                    <a:pt x="1" y="5"/>
                  </a:cubicBezTo>
                  <a:cubicBezTo>
                    <a:pt x="21" y="6"/>
                    <a:pt x="43" y="6"/>
                    <a:pt x="63" y="3"/>
                  </a:cubicBezTo>
                  <a:cubicBezTo>
                    <a:pt x="64" y="2"/>
                    <a:pt x="64"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5" name="íṩ1íďè"/>
            <p:cNvSpPr/>
            <p:nvPr/>
          </p:nvSpPr>
          <p:spPr bwMode="auto">
            <a:xfrm>
              <a:off x="5438773" y="6737254"/>
              <a:ext cx="282575" cy="34924"/>
            </a:xfrm>
            <a:custGeom>
              <a:avLst/>
              <a:gdLst>
                <a:gd name="T0" fmla="*/ 63 w 66"/>
                <a:gd name="T1" fmla="*/ 1 h 8"/>
                <a:gd name="T2" fmla="*/ 1 w 66"/>
                <a:gd name="T3" fmla="*/ 5 h 8"/>
                <a:gd name="T4" fmla="*/ 1 w 66"/>
                <a:gd name="T5" fmla="*/ 6 h 8"/>
                <a:gd name="T6" fmla="*/ 64 w 66"/>
                <a:gd name="T7" fmla="*/ 3 h 8"/>
                <a:gd name="T8" fmla="*/ 63 w 66"/>
                <a:gd name="T9" fmla="*/ 1 h 8"/>
              </a:gdLst>
              <a:ahLst/>
              <a:cxnLst>
                <a:cxn ang="0">
                  <a:pos x="T0" y="T1"/>
                </a:cxn>
                <a:cxn ang="0">
                  <a:pos x="T2" y="T3"/>
                </a:cxn>
                <a:cxn ang="0">
                  <a:pos x="T4" y="T5"/>
                </a:cxn>
                <a:cxn ang="0">
                  <a:pos x="T6" y="T7"/>
                </a:cxn>
                <a:cxn ang="0">
                  <a:pos x="T8" y="T9"/>
                </a:cxn>
              </a:cxnLst>
              <a:rect l="0" t="0" r="r" b="b"/>
              <a:pathLst>
                <a:path w="66" h="8">
                  <a:moveTo>
                    <a:pt x="63" y="1"/>
                  </a:moveTo>
                  <a:cubicBezTo>
                    <a:pt x="42" y="4"/>
                    <a:pt x="22" y="5"/>
                    <a:pt x="1" y="5"/>
                  </a:cubicBezTo>
                  <a:cubicBezTo>
                    <a:pt x="0" y="5"/>
                    <a:pt x="0" y="6"/>
                    <a:pt x="1" y="6"/>
                  </a:cubicBezTo>
                  <a:cubicBezTo>
                    <a:pt x="22" y="8"/>
                    <a:pt x="43" y="7"/>
                    <a:pt x="64" y="3"/>
                  </a:cubicBezTo>
                  <a:cubicBezTo>
                    <a:pt x="66" y="3"/>
                    <a:pt x="65" y="0"/>
                    <a:pt x="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6" name="ïšḻîḍe"/>
            <p:cNvSpPr/>
            <p:nvPr/>
          </p:nvSpPr>
          <p:spPr bwMode="auto">
            <a:xfrm>
              <a:off x="5451473" y="6634069"/>
              <a:ext cx="284163" cy="30163"/>
            </a:xfrm>
            <a:custGeom>
              <a:avLst/>
              <a:gdLst>
                <a:gd name="T0" fmla="*/ 64 w 66"/>
                <a:gd name="T1" fmla="*/ 0 h 7"/>
                <a:gd name="T2" fmla="*/ 2 w 66"/>
                <a:gd name="T3" fmla="*/ 5 h 7"/>
                <a:gd name="T4" fmla="*/ 2 w 66"/>
                <a:gd name="T5" fmla="*/ 7 h 7"/>
                <a:gd name="T6" fmla="*/ 64 w 66"/>
                <a:gd name="T7" fmla="*/ 3 h 7"/>
                <a:gd name="T8" fmla="*/ 64 w 66"/>
                <a:gd name="T9" fmla="*/ 0 h 7"/>
              </a:gdLst>
              <a:ahLst/>
              <a:cxnLst>
                <a:cxn ang="0">
                  <a:pos x="T0" y="T1"/>
                </a:cxn>
                <a:cxn ang="0">
                  <a:pos x="T2" y="T3"/>
                </a:cxn>
                <a:cxn ang="0">
                  <a:pos x="T4" y="T5"/>
                </a:cxn>
                <a:cxn ang="0">
                  <a:pos x="T6" y="T7"/>
                </a:cxn>
                <a:cxn ang="0">
                  <a:pos x="T8" y="T9"/>
                </a:cxn>
              </a:cxnLst>
              <a:rect l="0" t="0" r="r" b="b"/>
              <a:pathLst>
                <a:path w="66" h="7">
                  <a:moveTo>
                    <a:pt x="64" y="0"/>
                  </a:moveTo>
                  <a:cubicBezTo>
                    <a:pt x="43" y="0"/>
                    <a:pt x="22" y="3"/>
                    <a:pt x="2" y="5"/>
                  </a:cubicBezTo>
                  <a:cubicBezTo>
                    <a:pt x="0" y="5"/>
                    <a:pt x="0" y="7"/>
                    <a:pt x="2" y="7"/>
                  </a:cubicBezTo>
                  <a:cubicBezTo>
                    <a:pt x="22" y="6"/>
                    <a:pt x="44" y="5"/>
                    <a:pt x="64" y="3"/>
                  </a:cubicBezTo>
                  <a:cubicBezTo>
                    <a:pt x="66" y="2"/>
                    <a:pt x="65"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7" name="iṧḷiḍê"/>
            <p:cNvSpPr/>
            <p:nvPr/>
          </p:nvSpPr>
          <p:spPr bwMode="auto">
            <a:xfrm>
              <a:off x="5443536" y="6530882"/>
              <a:ext cx="292100" cy="25400"/>
            </a:xfrm>
            <a:custGeom>
              <a:avLst/>
              <a:gdLst>
                <a:gd name="T0" fmla="*/ 66 w 68"/>
                <a:gd name="T1" fmla="*/ 0 h 6"/>
                <a:gd name="T2" fmla="*/ 1 w 68"/>
                <a:gd name="T3" fmla="*/ 3 h 6"/>
                <a:gd name="T4" fmla="*/ 1 w 68"/>
                <a:gd name="T5" fmla="*/ 5 h 6"/>
                <a:gd name="T6" fmla="*/ 67 w 68"/>
                <a:gd name="T7" fmla="*/ 3 h 6"/>
                <a:gd name="T8" fmla="*/ 66 w 68"/>
                <a:gd name="T9" fmla="*/ 0 h 6"/>
              </a:gdLst>
              <a:ahLst/>
              <a:cxnLst>
                <a:cxn ang="0">
                  <a:pos x="T0" y="T1"/>
                </a:cxn>
                <a:cxn ang="0">
                  <a:pos x="T2" y="T3"/>
                </a:cxn>
                <a:cxn ang="0">
                  <a:pos x="T4" y="T5"/>
                </a:cxn>
                <a:cxn ang="0">
                  <a:pos x="T6" y="T7"/>
                </a:cxn>
                <a:cxn ang="0">
                  <a:pos x="T8" y="T9"/>
                </a:cxn>
              </a:cxnLst>
              <a:rect l="0" t="0" r="r" b="b"/>
              <a:pathLst>
                <a:path w="68" h="6">
                  <a:moveTo>
                    <a:pt x="66" y="0"/>
                  </a:moveTo>
                  <a:cubicBezTo>
                    <a:pt x="44" y="1"/>
                    <a:pt x="23" y="3"/>
                    <a:pt x="1" y="3"/>
                  </a:cubicBezTo>
                  <a:cubicBezTo>
                    <a:pt x="0" y="3"/>
                    <a:pt x="0" y="5"/>
                    <a:pt x="1" y="5"/>
                  </a:cubicBezTo>
                  <a:cubicBezTo>
                    <a:pt x="23" y="6"/>
                    <a:pt x="45" y="6"/>
                    <a:pt x="67" y="3"/>
                  </a:cubicBezTo>
                  <a:cubicBezTo>
                    <a:pt x="68" y="2"/>
                    <a:pt x="68"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8" name="îṥ1îde"/>
            <p:cNvSpPr/>
            <p:nvPr/>
          </p:nvSpPr>
          <p:spPr bwMode="auto">
            <a:xfrm>
              <a:off x="5434011" y="6426109"/>
              <a:ext cx="304800" cy="34924"/>
            </a:xfrm>
            <a:custGeom>
              <a:avLst/>
              <a:gdLst>
                <a:gd name="T0" fmla="*/ 70 w 71"/>
                <a:gd name="T1" fmla="*/ 0 h 8"/>
                <a:gd name="T2" fmla="*/ 2 w 71"/>
                <a:gd name="T3" fmla="*/ 6 h 8"/>
                <a:gd name="T4" fmla="*/ 2 w 71"/>
                <a:gd name="T5" fmla="*/ 8 h 8"/>
                <a:gd name="T6" fmla="*/ 70 w 71"/>
                <a:gd name="T7" fmla="*/ 2 h 8"/>
                <a:gd name="T8" fmla="*/ 70 w 71"/>
                <a:gd name="T9" fmla="*/ 0 h 8"/>
              </a:gdLst>
              <a:ahLst/>
              <a:cxnLst>
                <a:cxn ang="0">
                  <a:pos x="T0" y="T1"/>
                </a:cxn>
                <a:cxn ang="0">
                  <a:pos x="T2" y="T3"/>
                </a:cxn>
                <a:cxn ang="0">
                  <a:pos x="T4" y="T5"/>
                </a:cxn>
                <a:cxn ang="0">
                  <a:pos x="T6" y="T7"/>
                </a:cxn>
                <a:cxn ang="0">
                  <a:pos x="T8" y="T9"/>
                </a:cxn>
              </a:cxnLst>
              <a:rect l="0" t="0" r="r" b="b"/>
              <a:pathLst>
                <a:path w="71" h="8">
                  <a:moveTo>
                    <a:pt x="70" y="0"/>
                  </a:moveTo>
                  <a:cubicBezTo>
                    <a:pt x="47" y="0"/>
                    <a:pt x="24" y="4"/>
                    <a:pt x="2" y="6"/>
                  </a:cubicBezTo>
                  <a:cubicBezTo>
                    <a:pt x="0" y="6"/>
                    <a:pt x="0" y="8"/>
                    <a:pt x="2" y="8"/>
                  </a:cubicBezTo>
                  <a:cubicBezTo>
                    <a:pt x="24" y="6"/>
                    <a:pt x="47" y="6"/>
                    <a:pt x="70" y="2"/>
                  </a:cubicBezTo>
                  <a:cubicBezTo>
                    <a:pt x="71" y="2"/>
                    <a:pt x="71" y="0"/>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9" name="îslíďe"/>
            <p:cNvSpPr/>
            <p:nvPr/>
          </p:nvSpPr>
          <p:spPr bwMode="auto">
            <a:xfrm>
              <a:off x="5421311" y="6302285"/>
              <a:ext cx="296863" cy="20638"/>
            </a:xfrm>
            <a:custGeom>
              <a:avLst/>
              <a:gdLst>
                <a:gd name="T0" fmla="*/ 67 w 69"/>
                <a:gd name="T1" fmla="*/ 4 h 5"/>
                <a:gd name="T2" fmla="*/ 67 w 69"/>
                <a:gd name="T3" fmla="*/ 1 h 5"/>
                <a:gd name="T4" fmla="*/ 2 w 69"/>
                <a:gd name="T5" fmla="*/ 0 h 5"/>
                <a:gd name="T6" fmla="*/ 2 w 69"/>
                <a:gd name="T7" fmla="*/ 2 h 5"/>
                <a:gd name="T8" fmla="*/ 67 w 69"/>
                <a:gd name="T9" fmla="*/ 4 h 5"/>
              </a:gdLst>
              <a:ahLst/>
              <a:cxnLst>
                <a:cxn ang="0">
                  <a:pos x="T0" y="T1"/>
                </a:cxn>
                <a:cxn ang="0">
                  <a:pos x="T2" y="T3"/>
                </a:cxn>
                <a:cxn ang="0">
                  <a:pos x="T4" y="T5"/>
                </a:cxn>
                <a:cxn ang="0">
                  <a:pos x="T6" y="T7"/>
                </a:cxn>
                <a:cxn ang="0">
                  <a:pos x="T8" y="T9"/>
                </a:cxn>
              </a:cxnLst>
              <a:rect l="0" t="0" r="r" b="b"/>
              <a:pathLst>
                <a:path w="69" h="5">
                  <a:moveTo>
                    <a:pt x="67" y="4"/>
                  </a:moveTo>
                  <a:cubicBezTo>
                    <a:pt x="69" y="4"/>
                    <a:pt x="69" y="1"/>
                    <a:pt x="67" y="1"/>
                  </a:cubicBezTo>
                  <a:cubicBezTo>
                    <a:pt x="45" y="1"/>
                    <a:pt x="24" y="1"/>
                    <a:pt x="2" y="0"/>
                  </a:cubicBezTo>
                  <a:cubicBezTo>
                    <a:pt x="0" y="0"/>
                    <a:pt x="1" y="2"/>
                    <a:pt x="2" y="2"/>
                  </a:cubicBezTo>
                  <a:cubicBezTo>
                    <a:pt x="23" y="4"/>
                    <a:pt x="45" y="5"/>
                    <a:pt x="6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0" name="ïṩlîḓé"/>
            <p:cNvSpPr/>
            <p:nvPr/>
          </p:nvSpPr>
          <p:spPr bwMode="auto">
            <a:xfrm>
              <a:off x="5395911" y="6189575"/>
              <a:ext cx="742949" cy="38100"/>
            </a:xfrm>
            <a:custGeom>
              <a:avLst/>
              <a:gdLst>
                <a:gd name="T0" fmla="*/ 170 w 173"/>
                <a:gd name="T1" fmla="*/ 7 h 9"/>
                <a:gd name="T2" fmla="*/ 170 w 173"/>
                <a:gd name="T3" fmla="*/ 4 h 9"/>
                <a:gd name="T4" fmla="*/ 89 w 173"/>
                <a:gd name="T5" fmla="*/ 0 h 9"/>
                <a:gd name="T6" fmla="*/ 1 w 173"/>
                <a:gd name="T7" fmla="*/ 2 h 9"/>
                <a:gd name="T8" fmla="*/ 1 w 173"/>
                <a:gd name="T9" fmla="*/ 3 h 9"/>
                <a:gd name="T10" fmla="*/ 81 w 173"/>
                <a:gd name="T11" fmla="*/ 4 h 9"/>
                <a:gd name="T12" fmla="*/ 170 w 173"/>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73" h="9">
                  <a:moveTo>
                    <a:pt x="170" y="7"/>
                  </a:moveTo>
                  <a:cubicBezTo>
                    <a:pt x="173" y="7"/>
                    <a:pt x="173" y="4"/>
                    <a:pt x="170" y="4"/>
                  </a:cubicBezTo>
                  <a:cubicBezTo>
                    <a:pt x="143" y="0"/>
                    <a:pt x="116" y="0"/>
                    <a:pt x="89" y="0"/>
                  </a:cubicBezTo>
                  <a:cubicBezTo>
                    <a:pt x="60" y="1"/>
                    <a:pt x="30" y="7"/>
                    <a:pt x="1" y="2"/>
                  </a:cubicBezTo>
                  <a:cubicBezTo>
                    <a:pt x="0" y="1"/>
                    <a:pt x="0" y="3"/>
                    <a:pt x="1" y="3"/>
                  </a:cubicBezTo>
                  <a:cubicBezTo>
                    <a:pt x="27" y="9"/>
                    <a:pt x="54" y="4"/>
                    <a:pt x="81" y="4"/>
                  </a:cubicBezTo>
                  <a:cubicBezTo>
                    <a:pt x="111" y="3"/>
                    <a:pt x="141" y="5"/>
                    <a:pt x="1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1" name="ïṩḻíḓê"/>
            <p:cNvSpPr/>
            <p:nvPr/>
          </p:nvSpPr>
          <p:spPr bwMode="auto">
            <a:xfrm>
              <a:off x="5794372" y="6262599"/>
              <a:ext cx="314324" cy="39687"/>
            </a:xfrm>
            <a:custGeom>
              <a:avLst/>
              <a:gdLst>
                <a:gd name="T0" fmla="*/ 1 w 73"/>
                <a:gd name="T1" fmla="*/ 7 h 9"/>
                <a:gd name="T2" fmla="*/ 2 w 73"/>
                <a:gd name="T3" fmla="*/ 9 h 9"/>
                <a:gd name="T4" fmla="*/ 71 w 73"/>
                <a:gd name="T5" fmla="*/ 4 h 9"/>
                <a:gd name="T6" fmla="*/ 71 w 73"/>
                <a:gd name="T7" fmla="*/ 1 h 9"/>
                <a:gd name="T8" fmla="*/ 1 w 73"/>
                <a:gd name="T9" fmla="*/ 7 h 9"/>
              </a:gdLst>
              <a:ahLst/>
              <a:cxnLst>
                <a:cxn ang="0">
                  <a:pos x="T0" y="T1"/>
                </a:cxn>
                <a:cxn ang="0">
                  <a:pos x="T2" y="T3"/>
                </a:cxn>
                <a:cxn ang="0">
                  <a:pos x="T4" y="T5"/>
                </a:cxn>
                <a:cxn ang="0">
                  <a:pos x="T6" y="T7"/>
                </a:cxn>
                <a:cxn ang="0">
                  <a:pos x="T8" y="T9"/>
                </a:cxn>
              </a:cxnLst>
              <a:rect l="0" t="0" r="r" b="b"/>
              <a:pathLst>
                <a:path w="73" h="9">
                  <a:moveTo>
                    <a:pt x="1" y="7"/>
                  </a:moveTo>
                  <a:cubicBezTo>
                    <a:pt x="0" y="7"/>
                    <a:pt x="1" y="9"/>
                    <a:pt x="2" y="9"/>
                  </a:cubicBezTo>
                  <a:cubicBezTo>
                    <a:pt x="25" y="7"/>
                    <a:pt x="48" y="7"/>
                    <a:pt x="71" y="4"/>
                  </a:cubicBezTo>
                  <a:cubicBezTo>
                    <a:pt x="73" y="4"/>
                    <a:pt x="72" y="1"/>
                    <a:pt x="71" y="1"/>
                  </a:cubicBezTo>
                  <a:cubicBezTo>
                    <a:pt x="48" y="0"/>
                    <a:pt x="24" y="4"/>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2" name="î$1ïdè"/>
            <p:cNvSpPr/>
            <p:nvPr/>
          </p:nvSpPr>
          <p:spPr bwMode="auto">
            <a:xfrm>
              <a:off x="5400672" y="6072102"/>
              <a:ext cx="642938" cy="26987"/>
            </a:xfrm>
            <a:custGeom>
              <a:avLst/>
              <a:gdLst>
                <a:gd name="T0" fmla="*/ 2 w 150"/>
                <a:gd name="T1" fmla="*/ 0 h 6"/>
                <a:gd name="T2" fmla="*/ 2 w 150"/>
                <a:gd name="T3" fmla="*/ 1 h 6"/>
                <a:gd name="T4" fmla="*/ 148 w 150"/>
                <a:gd name="T5" fmla="*/ 6 h 6"/>
                <a:gd name="T6" fmla="*/ 148 w 150"/>
                <a:gd name="T7" fmla="*/ 3 h 6"/>
                <a:gd name="T8" fmla="*/ 2 w 150"/>
                <a:gd name="T9" fmla="*/ 0 h 6"/>
              </a:gdLst>
              <a:ahLst/>
              <a:cxnLst>
                <a:cxn ang="0">
                  <a:pos x="T0" y="T1"/>
                </a:cxn>
                <a:cxn ang="0">
                  <a:pos x="T2" y="T3"/>
                </a:cxn>
                <a:cxn ang="0">
                  <a:pos x="T4" y="T5"/>
                </a:cxn>
                <a:cxn ang="0">
                  <a:pos x="T6" y="T7"/>
                </a:cxn>
                <a:cxn ang="0">
                  <a:pos x="T8" y="T9"/>
                </a:cxn>
              </a:cxnLst>
              <a:rect l="0" t="0" r="r" b="b"/>
              <a:pathLst>
                <a:path w="150" h="6">
                  <a:moveTo>
                    <a:pt x="2" y="0"/>
                  </a:moveTo>
                  <a:cubicBezTo>
                    <a:pt x="0" y="0"/>
                    <a:pt x="0" y="1"/>
                    <a:pt x="2" y="1"/>
                  </a:cubicBezTo>
                  <a:cubicBezTo>
                    <a:pt x="50" y="3"/>
                    <a:pt x="99" y="5"/>
                    <a:pt x="148" y="6"/>
                  </a:cubicBezTo>
                  <a:cubicBezTo>
                    <a:pt x="150" y="6"/>
                    <a:pt x="150" y="3"/>
                    <a:pt x="148" y="3"/>
                  </a:cubicBezTo>
                  <a:cubicBezTo>
                    <a:pt x="99" y="1"/>
                    <a:pt x="50"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3" name="íṣliḑè"/>
            <p:cNvSpPr/>
            <p:nvPr/>
          </p:nvSpPr>
          <p:spPr bwMode="auto">
            <a:xfrm>
              <a:off x="5310185" y="5956215"/>
              <a:ext cx="768349" cy="34924"/>
            </a:xfrm>
            <a:custGeom>
              <a:avLst/>
              <a:gdLst>
                <a:gd name="T0" fmla="*/ 1 w 179"/>
                <a:gd name="T1" fmla="*/ 2 h 8"/>
                <a:gd name="T2" fmla="*/ 177 w 179"/>
                <a:gd name="T3" fmla="*/ 3 h 8"/>
                <a:gd name="T4" fmla="*/ 177 w 179"/>
                <a:gd name="T5" fmla="*/ 0 h 8"/>
                <a:gd name="T6" fmla="*/ 1 w 179"/>
                <a:gd name="T7" fmla="*/ 1 h 8"/>
                <a:gd name="T8" fmla="*/ 1 w 179"/>
                <a:gd name="T9" fmla="*/ 2 h 8"/>
              </a:gdLst>
              <a:ahLst/>
              <a:cxnLst>
                <a:cxn ang="0">
                  <a:pos x="T0" y="T1"/>
                </a:cxn>
                <a:cxn ang="0">
                  <a:pos x="T2" y="T3"/>
                </a:cxn>
                <a:cxn ang="0">
                  <a:pos x="T4" y="T5"/>
                </a:cxn>
                <a:cxn ang="0">
                  <a:pos x="T6" y="T7"/>
                </a:cxn>
                <a:cxn ang="0">
                  <a:pos x="T8" y="T9"/>
                </a:cxn>
              </a:cxnLst>
              <a:rect l="0" t="0" r="r" b="b"/>
              <a:pathLst>
                <a:path w="179" h="8">
                  <a:moveTo>
                    <a:pt x="1" y="2"/>
                  </a:moveTo>
                  <a:cubicBezTo>
                    <a:pt x="59" y="7"/>
                    <a:pt x="119" y="8"/>
                    <a:pt x="177" y="3"/>
                  </a:cubicBezTo>
                  <a:cubicBezTo>
                    <a:pt x="179" y="3"/>
                    <a:pt x="179" y="0"/>
                    <a:pt x="177" y="0"/>
                  </a:cubicBezTo>
                  <a:cubicBezTo>
                    <a:pt x="118" y="2"/>
                    <a:pt x="60" y="2"/>
                    <a:pt x="1" y="1"/>
                  </a:cubicBezTo>
                  <a:cubicBezTo>
                    <a:pt x="0" y="1"/>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4" name="íŝľïḓê"/>
            <p:cNvSpPr/>
            <p:nvPr/>
          </p:nvSpPr>
          <p:spPr bwMode="auto">
            <a:xfrm>
              <a:off x="5348285" y="5848267"/>
              <a:ext cx="677863" cy="38100"/>
            </a:xfrm>
            <a:custGeom>
              <a:avLst/>
              <a:gdLst>
                <a:gd name="T0" fmla="*/ 156 w 158"/>
                <a:gd name="T1" fmla="*/ 7 h 9"/>
                <a:gd name="T2" fmla="*/ 156 w 158"/>
                <a:gd name="T3" fmla="*/ 4 h 9"/>
                <a:gd name="T4" fmla="*/ 2 w 158"/>
                <a:gd name="T5" fmla="*/ 5 h 9"/>
                <a:gd name="T6" fmla="*/ 2 w 158"/>
                <a:gd name="T7" fmla="*/ 7 h 9"/>
                <a:gd name="T8" fmla="*/ 156 w 158"/>
                <a:gd name="T9" fmla="*/ 7 h 9"/>
              </a:gdLst>
              <a:ahLst/>
              <a:cxnLst>
                <a:cxn ang="0">
                  <a:pos x="T0" y="T1"/>
                </a:cxn>
                <a:cxn ang="0">
                  <a:pos x="T2" y="T3"/>
                </a:cxn>
                <a:cxn ang="0">
                  <a:pos x="T4" y="T5"/>
                </a:cxn>
                <a:cxn ang="0">
                  <a:pos x="T6" y="T7"/>
                </a:cxn>
                <a:cxn ang="0">
                  <a:pos x="T8" y="T9"/>
                </a:cxn>
              </a:cxnLst>
              <a:rect l="0" t="0" r="r" b="b"/>
              <a:pathLst>
                <a:path w="158" h="9">
                  <a:moveTo>
                    <a:pt x="156" y="7"/>
                  </a:moveTo>
                  <a:cubicBezTo>
                    <a:pt x="158" y="7"/>
                    <a:pt x="158" y="4"/>
                    <a:pt x="156" y="4"/>
                  </a:cubicBezTo>
                  <a:cubicBezTo>
                    <a:pt x="105" y="0"/>
                    <a:pt x="53" y="2"/>
                    <a:pt x="2" y="5"/>
                  </a:cubicBezTo>
                  <a:cubicBezTo>
                    <a:pt x="0" y="5"/>
                    <a:pt x="0" y="7"/>
                    <a:pt x="2" y="7"/>
                  </a:cubicBezTo>
                  <a:cubicBezTo>
                    <a:pt x="53" y="6"/>
                    <a:pt x="105" y="9"/>
                    <a:pt x="15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5" name="iṣḻïďê"/>
            <p:cNvSpPr/>
            <p:nvPr/>
          </p:nvSpPr>
          <p:spPr bwMode="auto">
            <a:xfrm>
              <a:off x="3594098" y="6849965"/>
              <a:ext cx="373063" cy="34924"/>
            </a:xfrm>
            <a:custGeom>
              <a:avLst/>
              <a:gdLst>
                <a:gd name="T0" fmla="*/ 86 w 87"/>
                <a:gd name="T1" fmla="*/ 3 h 8"/>
                <a:gd name="T2" fmla="*/ 49 w 87"/>
                <a:gd name="T3" fmla="*/ 2 h 8"/>
                <a:gd name="T4" fmla="*/ 1 w 87"/>
                <a:gd name="T5" fmla="*/ 3 h 8"/>
                <a:gd name="T6" fmla="*/ 1 w 87"/>
                <a:gd name="T7" fmla="*/ 6 h 8"/>
                <a:gd name="T8" fmla="*/ 49 w 87"/>
                <a:gd name="T9" fmla="*/ 6 h 8"/>
                <a:gd name="T10" fmla="*/ 86 w 87"/>
                <a:gd name="T11" fmla="*/ 5 h 8"/>
                <a:gd name="T12" fmla="*/ 86 w 8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87" h="8">
                  <a:moveTo>
                    <a:pt x="86" y="3"/>
                  </a:moveTo>
                  <a:cubicBezTo>
                    <a:pt x="75" y="0"/>
                    <a:pt x="61" y="2"/>
                    <a:pt x="49" y="2"/>
                  </a:cubicBezTo>
                  <a:cubicBezTo>
                    <a:pt x="33" y="3"/>
                    <a:pt x="17" y="3"/>
                    <a:pt x="1" y="3"/>
                  </a:cubicBezTo>
                  <a:cubicBezTo>
                    <a:pt x="0" y="4"/>
                    <a:pt x="0" y="6"/>
                    <a:pt x="1" y="6"/>
                  </a:cubicBezTo>
                  <a:cubicBezTo>
                    <a:pt x="17" y="6"/>
                    <a:pt x="33" y="6"/>
                    <a:pt x="49" y="6"/>
                  </a:cubicBezTo>
                  <a:cubicBezTo>
                    <a:pt x="61" y="6"/>
                    <a:pt x="75" y="8"/>
                    <a:pt x="86" y="5"/>
                  </a:cubicBezTo>
                  <a:cubicBezTo>
                    <a:pt x="87" y="5"/>
                    <a:pt x="87" y="3"/>
                    <a:pt x="8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6" name="ïṣḻide"/>
            <p:cNvSpPr/>
            <p:nvPr/>
          </p:nvSpPr>
          <p:spPr bwMode="auto">
            <a:xfrm>
              <a:off x="3611562" y="6794402"/>
              <a:ext cx="347662" cy="33337"/>
            </a:xfrm>
            <a:custGeom>
              <a:avLst/>
              <a:gdLst>
                <a:gd name="T0" fmla="*/ 1 w 81"/>
                <a:gd name="T1" fmla="*/ 2 h 8"/>
                <a:gd name="T2" fmla="*/ 80 w 81"/>
                <a:gd name="T3" fmla="*/ 6 h 8"/>
                <a:gd name="T4" fmla="*/ 80 w 81"/>
                <a:gd name="T5" fmla="*/ 4 h 8"/>
                <a:gd name="T6" fmla="*/ 1 w 81"/>
                <a:gd name="T7" fmla="*/ 0 h 8"/>
                <a:gd name="T8" fmla="*/ 1 w 81"/>
                <a:gd name="T9" fmla="*/ 2 h 8"/>
              </a:gdLst>
              <a:ahLst/>
              <a:cxnLst>
                <a:cxn ang="0">
                  <a:pos x="T0" y="T1"/>
                </a:cxn>
                <a:cxn ang="0">
                  <a:pos x="T2" y="T3"/>
                </a:cxn>
                <a:cxn ang="0">
                  <a:pos x="T4" y="T5"/>
                </a:cxn>
                <a:cxn ang="0">
                  <a:pos x="T6" y="T7"/>
                </a:cxn>
                <a:cxn ang="0">
                  <a:pos x="T8" y="T9"/>
                </a:cxn>
              </a:cxnLst>
              <a:rect l="0" t="0" r="r" b="b"/>
              <a:pathLst>
                <a:path w="81" h="8">
                  <a:moveTo>
                    <a:pt x="1" y="2"/>
                  </a:moveTo>
                  <a:cubicBezTo>
                    <a:pt x="27" y="6"/>
                    <a:pt x="54" y="8"/>
                    <a:pt x="80" y="6"/>
                  </a:cubicBezTo>
                  <a:cubicBezTo>
                    <a:pt x="81" y="6"/>
                    <a:pt x="81" y="4"/>
                    <a:pt x="80" y="4"/>
                  </a:cubicBezTo>
                  <a:cubicBezTo>
                    <a:pt x="53" y="3"/>
                    <a:pt x="27" y="3"/>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7" name="ïṡḷiďê"/>
            <p:cNvSpPr/>
            <p:nvPr/>
          </p:nvSpPr>
          <p:spPr bwMode="auto">
            <a:xfrm>
              <a:off x="3598862" y="6702328"/>
              <a:ext cx="347663" cy="26987"/>
            </a:xfrm>
            <a:custGeom>
              <a:avLst/>
              <a:gdLst>
                <a:gd name="T0" fmla="*/ 79 w 81"/>
                <a:gd name="T1" fmla="*/ 0 h 6"/>
                <a:gd name="T2" fmla="*/ 2 w 81"/>
                <a:gd name="T3" fmla="*/ 1 h 6"/>
                <a:gd name="T4" fmla="*/ 2 w 81"/>
                <a:gd name="T5" fmla="*/ 3 h 6"/>
                <a:gd name="T6" fmla="*/ 79 w 81"/>
                <a:gd name="T7" fmla="*/ 3 h 6"/>
                <a:gd name="T8" fmla="*/ 79 w 81"/>
                <a:gd name="T9" fmla="*/ 0 h 6"/>
              </a:gdLst>
              <a:ahLst/>
              <a:cxnLst>
                <a:cxn ang="0">
                  <a:pos x="T0" y="T1"/>
                </a:cxn>
                <a:cxn ang="0">
                  <a:pos x="T2" y="T3"/>
                </a:cxn>
                <a:cxn ang="0">
                  <a:pos x="T4" y="T5"/>
                </a:cxn>
                <a:cxn ang="0">
                  <a:pos x="T6" y="T7"/>
                </a:cxn>
                <a:cxn ang="0">
                  <a:pos x="T8" y="T9"/>
                </a:cxn>
              </a:cxnLst>
              <a:rect l="0" t="0" r="r" b="b"/>
              <a:pathLst>
                <a:path w="81" h="6">
                  <a:moveTo>
                    <a:pt x="79" y="0"/>
                  </a:moveTo>
                  <a:cubicBezTo>
                    <a:pt x="53" y="2"/>
                    <a:pt x="27" y="2"/>
                    <a:pt x="2" y="1"/>
                  </a:cubicBezTo>
                  <a:cubicBezTo>
                    <a:pt x="0" y="1"/>
                    <a:pt x="0" y="3"/>
                    <a:pt x="2" y="3"/>
                  </a:cubicBezTo>
                  <a:cubicBezTo>
                    <a:pt x="27" y="5"/>
                    <a:pt x="53" y="6"/>
                    <a:pt x="79" y="3"/>
                  </a:cubicBezTo>
                  <a:cubicBezTo>
                    <a:pt x="81" y="3"/>
                    <a:pt x="81"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8" name="ïŝḻiďe"/>
            <p:cNvSpPr/>
            <p:nvPr/>
          </p:nvSpPr>
          <p:spPr bwMode="auto">
            <a:xfrm>
              <a:off x="3629024" y="6621368"/>
              <a:ext cx="312738" cy="30163"/>
            </a:xfrm>
            <a:custGeom>
              <a:avLst/>
              <a:gdLst>
                <a:gd name="T0" fmla="*/ 72 w 73"/>
                <a:gd name="T1" fmla="*/ 0 h 7"/>
                <a:gd name="T2" fmla="*/ 1 w 73"/>
                <a:gd name="T3" fmla="*/ 5 h 7"/>
                <a:gd name="T4" fmla="*/ 1 w 73"/>
                <a:gd name="T5" fmla="*/ 6 h 7"/>
                <a:gd name="T6" fmla="*/ 72 w 73"/>
                <a:gd name="T7" fmla="*/ 3 h 7"/>
                <a:gd name="T8" fmla="*/ 72 w 73"/>
                <a:gd name="T9" fmla="*/ 0 h 7"/>
              </a:gdLst>
              <a:ahLst/>
              <a:cxnLst>
                <a:cxn ang="0">
                  <a:pos x="T0" y="T1"/>
                </a:cxn>
                <a:cxn ang="0">
                  <a:pos x="T2" y="T3"/>
                </a:cxn>
                <a:cxn ang="0">
                  <a:pos x="T4" y="T5"/>
                </a:cxn>
                <a:cxn ang="0">
                  <a:pos x="T6" y="T7"/>
                </a:cxn>
                <a:cxn ang="0">
                  <a:pos x="T8" y="T9"/>
                </a:cxn>
              </a:cxnLst>
              <a:rect l="0" t="0" r="r" b="b"/>
              <a:pathLst>
                <a:path w="73" h="7">
                  <a:moveTo>
                    <a:pt x="72" y="0"/>
                  </a:moveTo>
                  <a:cubicBezTo>
                    <a:pt x="48" y="2"/>
                    <a:pt x="25" y="4"/>
                    <a:pt x="1" y="5"/>
                  </a:cubicBezTo>
                  <a:cubicBezTo>
                    <a:pt x="0" y="5"/>
                    <a:pt x="0" y="6"/>
                    <a:pt x="1" y="6"/>
                  </a:cubicBezTo>
                  <a:cubicBezTo>
                    <a:pt x="25" y="7"/>
                    <a:pt x="49" y="7"/>
                    <a:pt x="72" y="3"/>
                  </a:cubicBezTo>
                  <a:cubicBezTo>
                    <a:pt x="73" y="3"/>
                    <a:pt x="73" y="0"/>
                    <a:pt x="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9" name="ïṣḻïde"/>
            <p:cNvSpPr/>
            <p:nvPr/>
          </p:nvSpPr>
          <p:spPr bwMode="auto">
            <a:xfrm>
              <a:off x="3629024" y="6534055"/>
              <a:ext cx="290513" cy="22224"/>
            </a:xfrm>
            <a:custGeom>
              <a:avLst/>
              <a:gdLst>
                <a:gd name="T0" fmla="*/ 67 w 68"/>
                <a:gd name="T1" fmla="*/ 1 h 5"/>
                <a:gd name="T2" fmla="*/ 1 w 68"/>
                <a:gd name="T3" fmla="*/ 3 h 5"/>
                <a:gd name="T4" fmla="*/ 1 w 68"/>
                <a:gd name="T5" fmla="*/ 4 h 5"/>
                <a:gd name="T6" fmla="*/ 67 w 68"/>
                <a:gd name="T7" fmla="*/ 4 h 5"/>
                <a:gd name="T8" fmla="*/ 67 w 68"/>
                <a:gd name="T9" fmla="*/ 1 h 5"/>
              </a:gdLst>
              <a:ahLst/>
              <a:cxnLst>
                <a:cxn ang="0">
                  <a:pos x="T0" y="T1"/>
                </a:cxn>
                <a:cxn ang="0">
                  <a:pos x="T2" y="T3"/>
                </a:cxn>
                <a:cxn ang="0">
                  <a:pos x="T4" y="T5"/>
                </a:cxn>
                <a:cxn ang="0">
                  <a:pos x="T6" y="T7"/>
                </a:cxn>
                <a:cxn ang="0">
                  <a:pos x="T8" y="T9"/>
                </a:cxn>
              </a:cxnLst>
              <a:rect l="0" t="0" r="r" b="b"/>
              <a:pathLst>
                <a:path w="68" h="5">
                  <a:moveTo>
                    <a:pt x="67" y="1"/>
                  </a:moveTo>
                  <a:cubicBezTo>
                    <a:pt x="45" y="0"/>
                    <a:pt x="23" y="2"/>
                    <a:pt x="1" y="3"/>
                  </a:cubicBezTo>
                  <a:cubicBezTo>
                    <a:pt x="0" y="3"/>
                    <a:pt x="0" y="4"/>
                    <a:pt x="1" y="4"/>
                  </a:cubicBezTo>
                  <a:cubicBezTo>
                    <a:pt x="23" y="4"/>
                    <a:pt x="45" y="5"/>
                    <a:pt x="67" y="4"/>
                  </a:cubicBezTo>
                  <a:cubicBezTo>
                    <a:pt x="68" y="3"/>
                    <a:pt x="68" y="1"/>
                    <a:pt x="6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0" name="íSļiḍe"/>
            <p:cNvSpPr/>
            <p:nvPr/>
          </p:nvSpPr>
          <p:spPr bwMode="auto">
            <a:xfrm>
              <a:off x="3614736" y="6461032"/>
              <a:ext cx="279400" cy="39687"/>
            </a:xfrm>
            <a:custGeom>
              <a:avLst/>
              <a:gdLst>
                <a:gd name="T0" fmla="*/ 63 w 65"/>
                <a:gd name="T1" fmla="*/ 3 h 9"/>
                <a:gd name="T2" fmla="*/ 62 w 65"/>
                <a:gd name="T3" fmla="*/ 0 h 9"/>
                <a:gd name="T4" fmla="*/ 1 w 65"/>
                <a:gd name="T5" fmla="*/ 4 h 9"/>
                <a:gd name="T6" fmla="*/ 1 w 65"/>
                <a:gd name="T7" fmla="*/ 6 h 9"/>
                <a:gd name="T8" fmla="*/ 63 w 65"/>
                <a:gd name="T9" fmla="*/ 3 h 9"/>
              </a:gdLst>
              <a:ahLst/>
              <a:cxnLst>
                <a:cxn ang="0">
                  <a:pos x="T0" y="T1"/>
                </a:cxn>
                <a:cxn ang="0">
                  <a:pos x="T2" y="T3"/>
                </a:cxn>
                <a:cxn ang="0">
                  <a:pos x="T4" y="T5"/>
                </a:cxn>
                <a:cxn ang="0">
                  <a:pos x="T6" y="T7"/>
                </a:cxn>
                <a:cxn ang="0">
                  <a:pos x="T8" y="T9"/>
                </a:cxn>
              </a:cxnLst>
              <a:rect l="0" t="0" r="r" b="b"/>
              <a:pathLst>
                <a:path w="65" h="9">
                  <a:moveTo>
                    <a:pt x="63" y="3"/>
                  </a:moveTo>
                  <a:cubicBezTo>
                    <a:pt x="65" y="2"/>
                    <a:pt x="64" y="0"/>
                    <a:pt x="62" y="0"/>
                  </a:cubicBezTo>
                  <a:cubicBezTo>
                    <a:pt x="42" y="4"/>
                    <a:pt x="22" y="5"/>
                    <a:pt x="1" y="4"/>
                  </a:cubicBezTo>
                  <a:cubicBezTo>
                    <a:pt x="0" y="4"/>
                    <a:pt x="0" y="6"/>
                    <a:pt x="1" y="6"/>
                  </a:cubicBezTo>
                  <a:cubicBezTo>
                    <a:pt x="21" y="9"/>
                    <a:pt x="43" y="8"/>
                    <a:pt x="6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1" name="ïṧlidè"/>
            <p:cNvSpPr/>
            <p:nvPr/>
          </p:nvSpPr>
          <p:spPr bwMode="auto">
            <a:xfrm>
              <a:off x="3589337" y="6383246"/>
              <a:ext cx="292100" cy="26987"/>
            </a:xfrm>
            <a:custGeom>
              <a:avLst/>
              <a:gdLst>
                <a:gd name="T0" fmla="*/ 66 w 68"/>
                <a:gd name="T1" fmla="*/ 2 h 6"/>
                <a:gd name="T2" fmla="*/ 66 w 68"/>
                <a:gd name="T3" fmla="*/ 0 h 6"/>
                <a:gd name="T4" fmla="*/ 1 w 68"/>
                <a:gd name="T5" fmla="*/ 4 h 6"/>
                <a:gd name="T6" fmla="*/ 1 w 68"/>
                <a:gd name="T7" fmla="*/ 6 h 6"/>
                <a:gd name="T8" fmla="*/ 66 w 68"/>
                <a:gd name="T9" fmla="*/ 2 h 6"/>
              </a:gdLst>
              <a:ahLst/>
              <a:cxnLst>
                <a:cxn ang="0">
                  <a:pos x="T0" y="T1"/>
                </a:cxn>
                <a:cxn ang="0">
                  <a:pos x="T2" y="T3"/>
                </a:cxn>
                <a:cxn ang="0">
                  <a:pos x="T4" y="T5"/>
                </a:cxn>
                <a:cxn ang="0">
                  <a:pos x="T6" y="T7"/>
                </a:cxn>
                <a:cxn ang="0">
                  <a:pos x="T8" y="T9"/>
                </a:cxn>
              </a:cxnLst>
              <a:rect l="0" t="0" r="r" b="b"/>
              <a:pathLst>
                <a:path w="68" h="6">
                  <a:moveTo>
                    <a:pt x="66" y="2"/>
                  </a:moveTo>
                  <a:cubicBezTo>
                    <a:pt x="68" y="2"/>
                    <a:pt x="67" y="0"/>
                    <a:pt x="66" y="0"/>
                  </a:cubicBezTo>
                  <a:cubicBezTo>
                    <a:pt x="44" y="1"/>
                    <a:pt x="23" y="3"/>
                    <a:pt x="1" y="4"/>
                  </a:cubicBezTo>
                  <a:cubicBezTo>
                    <a:pt x="0" y="4"/>
                    <a:pt x="0" y="6"/>
                    <a:pt x="1" y="6"/>
                  </a:cubicBezTo>
                  <a:cubicBezTo>
                    <a:pt x="22" y="6"/>
                    <a:pt x="45" y="6"/>
                    <a:pt x="6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2" name="í$ľiḋe"/>
            <p:cNvSpPr/>
            <p:nvPr/>
          </p:nvSpPr>
          <p:spPr bwMode="auto">
            <a:xfrm>
              <a:off x="3589337" y="6302284"/>
              <a:ext cx="274637" cy="33337"/>
            </a:xfrm>
            <a:custGeom>
              <a:avLst/>
              <a:gdLst>
                <a:gd name="T0" fmla="*/ 1 w 64"/>
                <a:gd name="T1" fmla="*/ 8 h 8"/>
                <a:gd name="T2" fmla="*/ 63 w 64"/>
                <a:gd name="T3" fmla="*/ 3 h 8"/>
                <a:gd name="T4" fmla="*/ 62 w 64"/>
                <a:gd name="T5" fmla="*/ 0 h 8"/>
                <a:gd name="T6" fmla="*/ 1 w 64"/>
                <a:gd name="T7" fmla="*/ 7 h 8"/>
                <a:gd name="T8" fmla="*/ 1 w 64"/>
                <a:gd name="T9" fmla="*/ 8 h 8"/>
              </a:gdLst>
              <a:ahLst/>
              <a:cxnLst>
                <a:cxn ang="0">
                  <a:pos x="T0" y="T1"/>
                </a:cxn>
                <a:cxn ang="0">
                  <a:pos x="T2" y="T3"/>
                </a:cxn>
                <a:cxn ang="0">
                  <a:pos x="T4" y="T5"/>
                </a:cxn>
                <a:cxn ang="0">
                  <a:pos x="T6" y="T7"/>
                </a:cxn>
                <a:cxn ang="0">
                  <a:pos x="T8" y="T9"/>
                </a:cxn>
              </a:cxnLst>
              <a:rect l="0" t="0" r="r" b="b"/>
              <a:pathLst>
                <a:path w="64" h="8">
                  <a:moveTo>
                    <a:pt x="1" y="8"/>
                  </a:moveTo>
                  <a:cubicBezTo>
                    <a:pt x="21" y="7"/>
                    <a:pt x="42" y="6"/>
                    <a:pt x="63" y="3"/>
                  </a:cubicBezTo>
                  <a:cubicBezTo>
                    <a:pt x="64" y="2"/>
                    <a:pt x="64" y="0"/>
                    <a:pt x="62" y="0"/>
                  </a:cubicBezTo>
                  <a:cubicBezTo>
                    <a:pt x="42" y="0"/>
                    <a:pt x="21" y="4"/>
                    <a:pt x="1" y="7"/>
                  </a:cubicBezTo>
                  <a:cubicBezTo>
                    <a:pt x="0" y="7"/>
                    <a:pt x="0"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3" name="îṩḻíde"/>
            <p:cNvSpPr/>
            <p:nvPr/>
          </p:nvSpPr>
          <p:spPr bwMode="auto">
            <a:xfrm>
              <a:off x="3576637" y="6232435"/>
              <a:ext cx="300038" cy="34924"/>
            </a:xfrm>
            <a:custGeom>
              <a:avLst/>
              <a:gdLst>
                <a:gd name="T0" fmla="*/ 68 w 70"/>
                <a:gd name="T1" fmla="*/ 0 h 8"/>
                <a:gd name="T2" fmla="*/ 1 w 70"/>
                <a:gd name="T3" fmla="*/ 6 h 8"/>
                <a:gd name="T4" fmla="*/ 1 w 70"/>
                <a:gd name="T5" fmla="*/ 8 h 8"/>
                <a:gd name="T6" fmla="*/ 68 w 70"/>
                <a:gd name="T7" fmla="*/ 2 h 8"/>
                <a:gd name="T8" fmla="*/ 68 w 70"/>
                <a:gd name="T9" fmla="*/ 0 h 8"/>
              </a:gdLst>
              <a:ahLst/>
              <a:cxnLst>
                <a:cxn ang="0">
                  <a:pos x="T0" y="T1"/>
                </a:cxn>
                <a:cxn ang="0">
                  <a:pos x="T2" y="T3"/>
                </a:cxn>
                <a:cxn ang="0">
                  <a:pos x="T4" y="T5"/>
                </a:cxn>
                <a:cxn ang="0">
                  <a:pos x="T6" y="T7"/>
                </a:cxn>
                <a:cxn ang="0">
                  <a:pos x="T8" y="T9"/>
                </a:cxn>
              </a:cxnLst>
              <a:rect l="0" t="0" r="r" b="b"/>
              <a:pathLst>
                <a:path w="70" h="8">
                  <a:moveTo>
                    <a:pt x="68" y="0"/>
                  </a:moveTo>
                  <a:cubicBezTo>
                    <a:pt x="46" y="2"/>
                    <a:pt x="24" y="5"/>
                    <a:pt x="1" y="6"/>
                  </a:cubicBezTo>
                  <a:cubicBezTo>
                    <a:pt x="0" y="6"/>
                    <a:pt x="0" y="8"/>
                    <a:pt x="1" y="8"/>
                  </a:cubicBezTo>
                  <a:cubicBezTo>
                    <a:pt x="23" y="8"/>
                    <a:pt x="46" y="7"/>
                    <a:pt x="68" y="2"/>
                  </a:cubicBezTo>
                  <a:cubicBezTo>
                    <a:pt x="70" y="2"/>
                    <a:pt x="69" y="0"/>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4" name="ïSḷîďè"/>
            <p:cNvSpPr/>
            <p:nvPr/>
          </p:nvSpPr>
          <p:spPr bwMode="auto">
            <a:xfrm>
              <a:off x="3589337" y="6149887"/>
              <a:ext cx="287337" cy="39687"/>
            </a:xfrm>
            <a:custGeom>
              <a:avLst/>
              <a:gdLst>
                <a:gd name="T0" fmla="*/ 1 w 67"/>
                <a:gd name="T1" fmla="*/ 9 h 9"/>
                <a:gd name="T2" fmla="*/ 65 w 67"/>
                <a:gd name="T3" fmla="*/ 3 h 9"/>
                <a:gd name="T4" fmla="*/ 65 w 67"/>
                <a:gd name="T5" fmla="*/ 1 h 9"/>
                <a:gd name="T6" fmla="*/ 1 w 67"/>
                <a:gd name="T7" fmla="*/ 8 h 9"/>
                <a:gd name="T8" fmla="*/ 1 w 67"/>
                <a:gd name="T9" fmla="*/ 9 h 9"/>
              </a:gdLst>
              <a:ahLst/>
              <a:cxnLst>
                <a:cxn ang="0">
                  <a:pos x="T0" y="T1"/>
                </a:cxn>
                <a:cxn ang="0">
                  <a:pos x="T2" y="T3"/>
                </a:cxn>
                <a:cxn ang="0">
                  <a:pos x="T4" y="T5"/>
                </a:cxn>
                <a:cxn ang="0">
                  <a:pos x="T6" y="T7"/>
                </a:cxn>
                <a:cxn ang="0">
                  <a:pos x="T8" y="T9"/>
                </a:cxn>
              </a:cxnLst>
              <a:rect l="0" t="0" r="r" b="b"/>
              <a:pathLst>
                <a:path w="67" h="9">
                  <a:moveTo>
                    <a:pt x="1" y="9"/>
                  </a:moveTo>
                  <a:cubicBezTo>
                    <a:pt x="22" y="9"/>
                    <a:pt x="45" y="8"/>
                    <a:pt x="65" y="3"/>
                  </a:cubicBezTo>
                  <a:cubicBezTo>
                    <a:pt x="67" y="3"/>
                    <a:pt x="66" y="0"/>
                    <a:pt x="65" y="1"/>
                  </a:cubicBezTo>
                  <a:cubicBezTo>
                    <a:pt x="44" y="2"/>
                    <a:pt x="22" y="5"/>
                    <a:pt x="1" y="8"/>
                  </a:cubicBezTo>
                  <a:cubicBezTo>
                    <a:pt x="0" y="8"/>
                    <a:pt x="0"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5" name="išļïďe"/>
            <p:cNvSpPr/>
            <p:nvPr/>
          </p:nvSpPr>
          <p:spPr bwMode="auto">
            <a:xfrm>
              <a:off x="3594098" y="6068925"/>
              <a:ext cx="287337" cy="33337"/>
            </a:xfrm>
            <a:custGeom>
              <a:avLst/>
              <a:gdLst>
                <a:gd name="T0" fmla="*/ 1 w 67"/>
                <a:gd name="T1" fmla="*/ 8 h 8"/>
                <a:gd name="T2" fmla="*/ 66 w 67"/>
                <a:gd name="T3" fmla="*/ 3 h 8"/>
                <a:gd name="T4" fmla="*/ 65 w 67"/>
                <a:gd name="T5" fmla="*/ 0 h 8"/>
                <a:gd name="T6" fmla="*/ 1 w 67"/>
                <a:gd name="T7" fmla="*/ 7 h 8"/>
                <a:gd name="T8" fmla="*/ 1 w 67"/>
                <a:gd name="T9" fmla="*/ 8 h 8"/>
              </a:gdLst>
              <a:ahLst/>
              <a:cxnLst>
                <a:cxn ang="0">
                  <a:pos x="T0" y="T1"/>
                </a:cxn>
                <a:cxn ang="0">
                  <a:pos x="T2" y="T3"/>
                </a:cxn>
                <a:cxn ang="0">
                  <a:pos x="T4" y="T5"/>
                </a:cxn>
                <a:cxn ang="0">
                  <a:pos x="T6" y="T7"/>
                </a:cxn>
                <a:cxn ang="0">
                  <a:pos x="T8" y="T9"/>
                </a:cxn>
              </a:cxnLst>
              <a:rect l="0" t="0" r="r" b="b"/>
              <a:pathLst>
                <a:path w="67" h="8">
                  <a:moveTo>
                    <a:pt x="1" y="8"/>
                  </a:moveTo>
                  <a:cubicBezTo>
                    <a:pt x="22" y="8"/>
                    <a:pt x="45" y="6"/>
                    <a:pt x="66" y="3"/>
                  </a:cubicBezTo>
                  <a:cubicBezTo>
                    <a:pt x="67" y="2"/>
                    <a:pt x="67" y="0"/>
                    <a:pt x="65" y="0"/>
                  </a:cubicBezTo>
                  <a:cubicBezTo>
                    <a:pt x="44" y="0"/>
                    <a:pt x="22" y="3"/>
                    <a:pt x="1" y="7"/>
                  </a:cubicBezTo>
                  <a:cubicBezTo>
                    <a:pt x="0" y="7"/>
                    <a:pt x="0"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6" name="íş1îde"/>
            <p:cNvSpPr/>
            <p:nvPr/>
          </p:nvSpPr>
          <p:spPr bwMode="auto">
            <a:xfrm>
              <a:off x="3602037" y="5999077"/>
              <a:ext cx="274637" cy="30163"/>
            </a:xfrm>
            <a:custGeom>
              <a:avLst/>
              <a:gdLst>
                <a:gd name="T0" fmla="*/ 1 w 64"/>
                <a:gd name="T1" fmla="*/ 4 h 7"/>
                <a:gd name="T2" fmla="*/ 4 w 64"/>
                <a:gd name="T3" fmla="*/ 7 h 7"/>
                <a:gd name="T4" fmla="*/ 5 w 64"/>
                <a:gd name="T5" fmla="*/ 5 h 7"/>
                <a:gd name="T6" fmla="*/ 20 w 64"/>
                <a:gd name="T7" fmla="*/ 5 h 7"/>
                <a:gd name="T8" fmla="*/ 34 w 64"/>
                <a:gd name="T9" fmla="*/ 5 h 7"/>
                <a:gd name="T10" fmla="*/ 62 w 64"/>
                <a:gd name="T11" fmla="*/ 3 h 7"/>
                <a:gd name="T12" fmla="*/ 62 w 64"/>
                <a:gd name="T13" fmla="*/ 1 h 7"/>
                <a:gd name="T14" fmla="*/ 2 w 64"/>
                <a:gd name="T15" fmla="*/ 2 h 7"/>
                <a:gd name="T16" fmla="*/ 1 w 64"/>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
                  <a:moveTo>
                    <a:pt x="1" y="4"/>
                  </a:moveTo>
                  <a:cubicBezTo>
                    <a:pt x="2" y="6"/>
                    <a:pt x="2" y="5"/>
                    <a:pt x="4" y="7"/>
                  </a:cubicBezTo>
                  <a:cubicBezTo>
                    <a:pt x="5" y="7"/>
                    <a:pt x="6" y="6"/>
                    <a:pt x="5" y="5"/>
                  </a:cubicBezTo>
                  <a:cubicBezTo>
                    <a:pt x="7" y="6"/>
                    <a:pt x="18" y="5"/>
                    <a:pt x="20" y="5"/>
                  </a:cubicBezTo>
                  <a:cubicBezTo>
                    <a:pt x="25" y="5"/>
                    <a:pt x="30" y="5"/>
                    <a:pt x="34" y="5"/>
                  </a:cubicBezTo>
                  <a:cubicBezTo>
                    <a:pt x="44" y="5"/>
                    <a:pt x="53" y="5"/>
                    <a:pt x="62" y="3"/>
                  </a:cubicBezTo>
                  <a:cubicBezTo>
                    <a:pt x="64" y="3"/>
                    <a:pt x="63" y="1"/>
                    <a:pt x="62" y="1"/>
                  </a:cubicBezTo>
                  <a:cubicBezTo>
                    <a:pt x="42" y="0"/>
                    <a:pt x="22" y="2"/>
                    <a:pt x="2" y="2"/>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7" name="îṧļíḓé"/>
            <p:cNvSpPr/>
            <p:nvPr/>
          </p:nvSpPr>
          <p:spPr bwMode="auto">
            <a:xfrm>
              <a:off x="3606799" y="5908590"/>
              <a:ext cx="287337" cy="38100"/>
            </a:xfrm>
            <a:custGeom>
              <a:avLst/>
              <a:gdLst>
                <a:gd name="T0" fmla="*/ 65 w 67"/>
                <a:gd name="T1" fmla="*/ 3 h 9"/>
                <a:gd name="T2" fmla="*/ 2 w 67"/>
                <a:gd name="T3" fmla="*/ 5 h 9"/>
                <a:gd name="T4" fmla="*/ 2 w 67"/>
                <a:gd name="T5" fmla="*/ 8 h 9"/>
                <a:gd name="T6" fmla="*/ 65 w 67"/>
                <a:gd name="T7" fmla="*/ 6 h 9"/>
                <a:gd name="T8" fmla="*/ 65 w 67"/>
                <a:gd name="T9" fmla="*/ 3 h 9"/>
              </a:gdLst>
              <a:ahLst/>
              <a:cxnLst>
                <a:cxn ang="0">
                  <a:pos x="T0" y="T1"/>
                </a:cxn>
                <a:cxn ang="0">
                  <a:pos x="T2" y="T3"/>
                </a:cxn>
                <a:cxn ang="0">
                  <a:pos x="T4" y="T5"/>
                </a:cxn>
                <a:cxn ang="0">
                  <a:pos x="T6" y="T7"/>
                </a:cxn>
                <a:cxn ang="0">
                  <a:pos x="T8" y="T9"/>
                </a:cxn>
              </a:cxnLst>
              <a:rect l="0" t="0" r="r" b="b"/>
              <a:pathLst>
                <a:path w="67" h="9">
                  <a:moveTo>
                    <a:pt x="65" y="3"/>
                  </a:moveTo>
                  <a:cubicBezTo>
                    <a:pt x="44" y="0"/>
                    <a:pt x="22" y="2"/>
                    <a:pt x="2" y="5"/>
                  </a:cubicBezTo>
                  <a:cubicBezTo>
                    <a:pt x="0" y="6"/>
                    <a:pt x="1" y="9"/>
                    <a:pt x="2" y="8"/>
                  </a:cubicBezTo>
                  <a:cubicBezTo>
                    <a:pt x="23" y="6"/>
                    <a:pt x="44" y="6"/>
                    <a:pt x="65" y="6"/>
                  </a:cubicBezTo>
                  <a:cubicBezTo>
                    <a:pt x="67" y="6"/>
                    <a:pt x="67"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8" name="ïṣľïḍé"/>
            <p:cNvSpPr/>
            <p:nvPr/>
          </p:nvSpPr>
          <p:spPr bwMode="auto">
            <a:xfrm>
              <a:off x="2273300" y="5541883"/>
              <a:ext cx="504824" cy="55562"/>
            </a:xfrm>
            <a:custGeom>
              <a:avLst/>
              <a:gdLst>
                <a:gd name="T0" fmla="*/ 116 w 118"/>
                <a:gd name="T1" fmla="*/ 6 h 13"/>
                <a:gd name="T2" fmla="*/ 1 w 118"/>
                <a:gd name="T3" fmla="*/ 9 h 13"/>
                <a:gd name="T4" fmla="*/ 1 w 118"/>
                <a:gd name="T5" fmla="*/ 11 h 13"/>
                <a:gd name="T6" fmla="*/ 116 w 118"/>
                <a:gd name="T7" fmla="*/ 10 h 13"/>
                <a:gd name="T8" fmla="*/ 116 w 118"/>
                <a:gd name="T9" fmla="*/ 6 h 13"/>
              </a:gdLst>
              <a:ahLst/>
              <a:cxnLst>
                <a:cxn ang="0">
                  <a:pos x="T0" y="T1"/>
                </a:cxn>
                <a:cxn ang="0">
                  <a:pos x="T2" y="T3"/>
                </a:cxn>
                <a:cxn ang="0">
                  <a:pos x="T4" y="T5"/>
                </a:cxn>
                <a:cxn ang="0">
                  <a:pos x="T6" y="T7"/>
                </a:cxn>
                <a:cxn ang="0">
                  <a:pos x="T8" y="T9"/>
                </a:cxn>
              </a:cxnLst>
              <a:rect l="0" t="0" r="r" b="b"/>
              <a:pathLst>
                <a:path w="118" h="13">
                  <a:moveTo>
                    <a:pt x="116" y="6"/>
                  </a:moveTo>
                  <a:cubicBezTo>
                    <a:pt x="78" y="0"/>
                    <a:pt x="39" y="10"/>
                    <a:pt x="1" y="9"/>
                  </a:cubicBezTo>
                  <a:cubicBezTo>
                    <a:pt x="0" y="9"/>
                    <a:pt x="0" y="11"/>
                    <a:pt x="1" y="11"/>
                  </a:cubicBezTo>
                  <a:cubicBezTo>
                    <a:pt x="39" y="13"/>
                    <a:pt x="77" y="6"/>
                    <a:pt x="116" y="10"/>
                  </a:cubicBezTo>
                  <a:cubicBezTo>
                    <a:pt x="118" y="10"/>
                    <a:pt x="118" y="6"/>
                    <a:pt x="1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29" name="iṧḻídè"/>
            <p:cNvSpPr/>
            <p:nvPr/>
          </p:nvSpPr>
          <p:spPr bwMode="auto">
            <a:xfrm>
              <a:off x="2285999" y="5619667"/>
              <a:ext cx="514350" cy="42863"/>
            </a:xfrm>
            <a:custGeom>
              <a:avLst/>
              <a:gdLst>
                <a:gd name="T0" fmla="*/ 118 w 120"/>
                <a:gd name="T1" fmla="*/ 3 h 10"/>
                <a:gd name="T2" fmla="*/ 1 w 120"/>
                <a:gd name="T3" fmla="*/ 8 h 10"/>
                <a:gd name="T4" fmla="*/ 1 w 120"/>
                <a:gd name="T5" fmla="*/ 10 h 10"/>
                <a:gd name="T6" fmla="*/ 118 w 120"/>
                <a:gd name="T7" fmla="*/ 6 h 10"/>
                <a:gd name="T8" fmla="*/ 118 w 120"/>
                <a:gd name="T9" fmla="*/ 3 h 10"/>
              </a:gdLst>
              <a:ahLst/>
              <a:cxnLst>
                <a:cxn ang="0">
                  <a:pos x="T0" y="T1"/>
                </a:cxn>
                <a:cxn ang="0">
                  <a:pos x="T2" y="T3"/>
                </a:cxn>
                <a:cxn ang="0">
                  <a:pos x="T4" y="T5"/>
                </a:cxn>
                <a:cxn ang="0">
                  <a:pos x="T6" y="T7"/>
                </a:cxn>
                <a:cxn ang="0">
                  <a:pos x="T8" y="T9"/>
                </a:cxn>
              </a:cxnLst>
              <a:rect l="0" t="0" r="r" b="b"/>
              <a:pathLst>
                <a:path w="120" h="10">
                  <a:moveTo>
                    <a:pt x="118" y="3"/>
                  </a:moveTo>
                  <a:cubicBezTo>
                    <a:pt x="80" y="0"/>
                    <a:pt x="39" y="4"/>
                    <a:pt x="1" y="8"/>
                  </a:cubicBezTo>
                  <a:cubicBezTo>
                    <a:pt x="0" y="9"/>
                    <a:pt x="0" y="10"/>
                    <a:pt x="1" y="10"/>
                  </a:cubicBezTo>
                  <a:cubicBezTo>
                    <a:pt x="40" y="6"/>
                    <a:pt x="79" y="8"/>
                    <a:pt x="118" y="6"/>
                  </a:cubicBezTo>
                  <a:cubicBezTo>
                    <a:pt x="120" y="6"/>
                    <a:pt x="120" y="4"/>
                    <a:pt x="11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0" name="íśḻïde"/>
            <p:cNvSpPr/>
            <p:nvPr/>
          </p:nvSpPr>
          <p:spPr bwMode="auto">
            <a:xfrm>
              <a:off x="2285998" y="5705392"/>
              <a:ext cx="506413" cy="34924"/>
            </a:xfrm>
            <a:custGeom>
              <a:avLst/>
              <a:gdLst>
                <a:gd name="T0" fmla="*/ 115 w 118"/>
                <a:gd name="T1" fmla="*/ 0 h 8"/>
                <a:gd name="T2" fmla="*/ 1 w 118"/>
                <a:gd name="T3" fmla="*/ 5 h 8"/>
                <a:gd name="T4" fmla="*/ 1 w 118"/>
                <a:gd name="T5" fmla="*/ 7 h 8"/>
                <a:gd name="T6" fmla="*/ 115 w 118"/>
                <a:gd name="T7" fmla="*/ 4 h 8"/>
                <a:gd name="T8" fmla="*/ 115 w 118"/>
                <a:gd name="T9" fmla="*/ 0 h 8"/>
              </a:gdLst>
              <a:ahLst/>
              <a:cxnLst>
                <a:cxn ang="0">
                  <a:pos x="T0" y="T1"/>
                </a:cxn>
                <a:cxn ang="0">
                  <a:pos x="T2" y="T3"/>
                </a:cxn>
                <a:cxn ang="0">
                  <a:pos x="T4" y="T5"/>
                </a:cxn>
                <a:cxn ang="0">
                  <a:pos x="T6" y="T7"/>
                </a:cxn>
                <a:cxn ang="0">
                  <a:pos x="T8" y="T9"/>
                </a:cxn>
              </a:cxnLst>
              <a:rect l="0" t="0" r="r" b="b"/>
              <a:pathLst>
                <a:path w="118" h="8">
                  <a:moveTo>
                    <a:pt x="115" y="0"/>
                  </a:moveTo>
                  <a:cubicBezTo>
                    <a:pt x="77" y="1"/>
                    <a:pt x="39" y="3"/>
                    <a:pt x="1" y="5"/>
                  </a:cubicBezTo>
                  <a:cubicBezTo>
                    <a:pt x="0" y="5"/>
                    <a:pt x="0" y="7"/>
                    <a:pt x="1" y="7"/>
                  </a:cubicBezTo>
                  <a:cubicBezTo>
                    <a:pt x="39" y="8"/>
                    <a:pt x="78" y="7"/>
                    <a:pt x="115" y="4"/>
                  </a:cubicBezTo>
                  <a:cubicBezTo>
                    <a:pt x="118" y="4"/>
                    <a:pt x="118" y="0"/>
                    <a:pt x="1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1" name="ïṡľíďè"/>
            <p:cNvSpPr/>
            <p:nvPr/>
          </p:nvSpPr>
          <p:spPr bwMode="auto">
            <a:xfrm>
              <a:off x="2285998" y="5787940"/>
              <a:ext cx="377825" cy="30163"/>
            </a:xfrm>
            <a:custGeom>
              <a:avLst/>
              <a:gdLst>
                <a:gd name="T0" fmla="*/ 86 w 88"/>
                <a:gd name="T1" fmla="*/ 5 h 7"/>
                <a:gd name="T2" fmla="*/ 86 w 88"/>
                <a:gd name="T3" fmla="*/ 2 h 7"/>
                <a:gd name="T4" fmla="*/ 1 w 88"/>
                <a:gd name="T5" fmla="*/ 3 h 7"/>
                <a:gd name="T6" fmla="*/ 1 w 88"/>
                <a:gd name="T7" fmla="*/ 5 h 7"/>
                <a:gd name="T8" fmla="*/ 86 w 88"/>
                <a:gd name="T9" fmla="*/ 5 h 7"/>
              </a:gdLst>
              <a:ahLst/>
              <a:cxnLst>
                <a:cxn ang="0">
                  <a:pos x="T0" y="T1"/>
                </a:cxn>
                <a:cxn ang="0">
                  <a:pos x="T2" y="T3"/>
                </a:cxn>
                <a:cxn ang="0">
                  <a:pos x="T4" y="T5"/>
                </a:cxn>
                <a:cxn ang="0">
                  <a:pos x="T6" y="T7"/>
                </a:cxn>
                <a:cxn ang="0">
                  <a:pos x="T8" y="T9"/>
                </a:cxn>
              </a:cxnLst>
              <a:rect l="0" t="0" r="r" b="b"/>
              <a:pathLst>
                <a:path w="88" h="7">
                  <a:moveTo>
                    <a:pt x="86" y="5"/>
                  </a:moveTo>
                  <a:cubicBezTo>
                    <a:pt x="88" y="4"/>
                    <a:pt x="88" y="2"/>
                    <a:pt x="86" y="2"/>
                  </a:cubicBezTo>
                  <a:cubicBezTo>
                    <a:pt x="58" y="0"/>
                    <a:pt x="29" y="2"/>
                    <a:pt x="1" y="3"/>
                  </a:cubicBezTo>
                  <a:cubicBezTo>
                    <a:pt x="0" y="3"/>
                    <a:pt x="0" y="5"/>
                    <a:pt x="1" y="5"/>
                  </a:cubicBezTo>
                  <a:cubicBezTo>
                    <a:pt x="29" y="5"/>
                    <a:pt x="58" y="7"/>
                    <a:pt x="8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2" name="iṧľïḓe"/>
            <p:cNvSpPr/>
            <p:nvPr/>
          </p:nvSpPr>
          <p:spPr bwMode="auto">
            <a:xfrm>
              <a:off x="2289173" y="5895888"/>
              <a:ext cx="387349" cy="38100"/>
            </a:xfrm>
            <a:custGeom>
              <a:avLst/>
              <a:gdLst>
                <a:gd name="T0" fmla="*/ 1 w 90"/>
                <a:gd name="T1" fmla="*/ 4 h 9"/>
                <a:gd name="T2" fmla="*/ 44 w 90"/>
                <a:gd name="T3" fmla="*/ 6 h 9"/>
                <a:gd name="T4" fmla="*/ 63 w 90"/>
                <a:gd name="T5" fmla="*/ 6 h 9"/>
                <a:gd name="T6" fmla="*/ 86 w 90"/>
                <a:gd name="T7" fmla="*/ 5 h 9"/>
                <a:gd name="T8" fmla="*/ 86 w 90"/>
                <a:gd name="T9" fmla="*/ 7 h 9"/>
                <a:gd name="T10" fmla="*/ 86 w 90"/>
                <a:gd name="T11" fmla="*/ 8 h 9"/>
                <a:gd name="T12" fmla="*/ 88 w 90"/>
                <a:gd name="T13" fmla="*/ 8 h 9"/>
                <a:gd name="T14" fmla="*/ 89 w 90"/>
                <a:gd name="T15" fmla="*/ 8 h 9"/>
                <a:gd name="T16" fmla="*/ 89 w 90"/>
                <a:gd name="T17" fmla="*/ 5 h 9"/>
                <a:gd name="T18" fmla="*/ 53 w 90"/>
                <a:gd name="T19" fmla="*/ 3 h 9"/>
                <a:gd name="T20" fmla="*/ 1 w 90"/>
                <a:gd name="T21" fmla="*/ 3 h 9"/>
                <a:gd name="T22" fmla="*/ 1 w 90"/>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9">
                  <a:moveTo>
                    <a:pt x="1" y="4"/>
                  </a:moveTo>
                  <a:cubicBezTo>
                    <a:pt x="15" y="5"/>
                    <a:pt x="29" y="5"/>
                    <a:pt x="44" y="6"/>
                  </a:cubicBezTo>
                  <a:cubicBezTo>
                    <a:pt x="50" y="6"/>
                    <a:pt x="57" y="6"/>
                    <a:pt x="63" y="6"/>
                  </a:cubicBezTo>
                  <a:cubicBezTo>
                    <a:pt x="66" y="6"/>
                    <a:pt x="81" y="5"/>
                    <a:pt x="86" y="5"/>
                  </a:cubicBezTo>
                  <a:cubicBezTo>
                    <a:pt x="85" y="5"/>
                    <a:pt x="85" y="6"/>
                    <a:pt x="86" y="7"/>
                  </a:cubicBezTo>
                  <a:cubicBezTo>
                    <a:pt x="86" y="7"/>
                    <a:pt x="86" y="7"/>
                    <a:pt x="86" y="8"/>
                  </a:cubicBezTo>
                  <a:cubicBezTo>
                    <a:pt x="86" y="8"/>
                    <a:pt x="87" y="9"/>
                    <a:pt x="88" y="8"/>
                  </a:cubicBezTo>
                  <a:cubicBezTo>
                    <a:pt x="88" y="8"/>
                    <a:pt x="89" y="8"/>
                    <a:pt x="89" y="8"/>
                  </a:cubicBezTo>
                  <a:cubicBezTo>
                    <a:pt x="90" y="7"/>
                    <a:pt x="90" y="5"/>
                    <a:pt x="89" y="5"/>
                  </a:cubicBezTo>
                  <a:cubicBezTo>
                    <a:pt x="80" y="0"/>
                    <a:pt x="63" y="3"/>
                    <a:pt x="53" y="3"/>
                  </a:cubicBezTo>
                  <a:cubicBezTo>
                    <a:pt x="36" y="3"/>
                    <a:pt x="19" y="3"/>
                    <a:pt x="1" y="3"/>
                  </a:cubicBezTo>
                  <a:cubicBezTo>
                    <a:pt x="0" y="3"/>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3" name="îṩlïďè"/>
            <p:cNvSpPr/>
            <p:nvPr/>
          </p:nvSpPr>
          <p:spPr bwMode="auto">
            <a:xfrm>
              <a:off x="2306636" y="5986372"/>
              <a:ext cx="382587" cy="30163"/>
            </a:xfrm>
            <a:custGeom>
              <a:avLst/>
              <a:gdLst>
                <a:gd name="T0" fmla="*/ 1 w 89"/>
                <a:gd name="T1" fmla="*/ 5 h 7"/>
                <a:gd name="T2" fmla="*/ 87 w 89"/>
                <a:gd name="T3" fmla="*/ 4 h 7"/>
                <a:gd name="T4" fmla="*/ 87 w 89"/>
                <a:gd name="T5" fmla="*/ 0 h 7"/>
                <a:gd name="T6" fmla="*/ 1 w 89"/>
                <a:gd name="T7" fmla="*/ 4 h 7"/>
                <a:gd name="T8" fmla="*/ 1 w 89"/>
                <a:gd name="T9" fmla="*/ 5 h 7"/>
              </a:gdLst>
              <a:ahLst/>
              <a:cxnLst>
                <a:cxn ang="0">
                  <a:pos x="T0" y="T1"/>
                </a:cxn>
                <a:cxn ang="0">
                  <a:pos x="T2" y="T3"/>
                </a:cxn>
                <a:cxn ang="0">
                  <a:pos x="T4" y="T5"/>
                </a:cxn>
                <a:cxn ang="0">
                  <a:pos x="T6" y="T7"/>
                </a:cxn>
                <a:cxn ang="0">
                  <a:pos x="T8" y="T9"/>
                </a:cxn>
              </a:cxnLst>
              <a:rect l="0" t="0" r="r" b="b"/>
              <a:pathLst>
                <a:path w="89" h="7">
                  <a:moveTo>
                    <a:pt x="1" y="5"/>
                  </a:moveTo>
                  <a:cubicBezTo>
                    <a:pt x="29" y="7"/>
                    <a:pt x="58" y="6"/>
                    <a:pt x="87" y="4"/>
                  </a:cubicBezTo>
                  <a:cubicBezTo>
                    <a:pt x="89" y="3"/>
                    <a:pt x="89" y="0"/>
                    <a:pt x="87" y="0"/>
                  </a:cubicBezTo>
                  <a:cubicBezTo>
                    <a:pt x="58" y="1"/>
                    <a:pt x="30" y="2"/>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4" name="ïśľïḑe"/>
            <p:cNvSpPr/>
            <p:nvPr/>
          </p:nvSpPr>
          <p:spPr bwMode="auto">
            <a:xfrm>
              <a:off x="2273295" y="6054636"/>
              <a:ext cx="390525" cy="26987"/>
            </a:xfrm>
            <a:custGeom>
              <a:avLst/>
              <a:gdLst>
                <a:gd name="T0" fmla="*/ 1 w 91"/>
                <a:gd name="T1" fmla="*/ 5 h 6"/>
                <a:gd name="T2" fmla="*/ 89 w 91"/>
                <a:gd name="T3" fmla="*/ 3 h 6"/>
                <a:gd name="T4" fmla="*/ 89 w 91"/>
                <a:gd name="T5" fmla="*/ 1 h 6"/>
                <a:gd name="T6" fmla="*/ 1 w 91"/>
                <a:gd name="T7" fmla="*/ 3 h 6"/>
                <a:gd name="T8" fmla="*/ 1 w 91"/>
                <a:gd name="T9" fmla="*/ 5 h 6"/>
              </a:gdLst>
              <a:ahLst/>
              <a:cxnLst>
                <a:cxn ang="0">
                  <a:pos x="T0" y="T1"/>
                </a:cxn>
                <a:cxn ang="0">
                  <a:pos x="T2" y="T3"/>
                </a:cxn>
                <a:cxn ang="0">
                  <a:pos x="T4" y="T5"/>
                </a:cxn>
                <a:cxn ang="0">
                  <a:pos x="T6" y="T7"/>
                </a:cxn>
                <a:cxn ang="0">
                  <a:pos x="T8" y="T9"/>
                </a:cxn>
              </a:cxnLst>
              <a:rect l="0" t="0" r="r" b="b"/>
              <a:pathLst>
                <a:path w="91" h="6">
                  <a:moveTo>
                    <a:pt x="1" y="5"/>
                  </a:moveTo>
                  <a:cubicBezTo>
                    <a:pt x="30" y="5"/>
                    <a:pt x="60" y="6"/>
                    <a:pt x="89" y="3"/>
                  </a:cubicBezTo>
                  <a:cubicBezTo>
                    <a:pt x="91" y="3"/>
                    <a:pt x="91" y="1"/>
                    <a:pt x="89" y="1"/>
                  </a:cubicBezTo>
                  <a:cubicBezTo>
                    <a:pt x="60" y="0"/>
                    <a:pt x="30" y="2"/>
                    <a:pt x="1" y="3"/>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5" name="išḷîḋê"/>
            <p:cNvSpPr/>
            <p:nvPr/>
          </p:nvSpPr>
          <p:spPr bwMode="auto">
            <a:xfrm>
              <a:off x="2276471" y="6141945"/>
              <a:ext cx="352424" cy="34924"/>
            </a:xfrm>
            <a:custGeom>
              <a:avLst/>
              <a:gdLst>
                <a:gd name="T0" fmla="*/ 2 w 82"/>
                <a:gd name="T1" fmla="*/ 5 h 8"/>
                <a:gd name="T2" fmla="*/ 80 w 82"/>
                <a:gd name="T3" fmla="*/ 4 h 8"/>
                <a:gd name="T4" fmla="*/ 80 w 82"/>
                <a:gd name="T5" fmla="*/ 0 h 8"/>
                <a:gd name="T6" fmla="*/ 2 w 82"/>
                <a:gd name="T7" fmla="*/ 4 h 8"/>
                <a:gd name="T8" fmla="*/ 2 w 82"/>
                <a:gd name="T9" fmla="*/ 5 h 8"/>
              </a:gdLst>
              <a:ahLst/>
              <a:cxnLst>
                <a:cxn ang="0">
                  <a:pos x="T0" y="T1"/>
                </a:cxn>
                <a:cxn ang="0">
                  <a:pos x="T2" y="T3"/>
                </a:cxn>
                <a:cxn ang="0">
                  <a:pos x="T4" y="T5"/>
                </a:cxn>
                <a:cxn ang="0">
                  <a:pos x="T6" y="T7"/>
                </a:cxn>
                <a:cxn ang="0">
                  <a:pos x="T8" y="T9"/>
                </a:cxn>
              </a:cxnLst>
              <a:rect l="0" t="0" r="r" b="b"/>
              <a:pathLst>
                <a:path w="82" h="8">
                  <a:moveTo>
                    <a:pt x="2" y="5"/>
                  </a:moveTo>
                  <a:cubicBezTo>
                    <a:pt x="27" y="8"/>
                    <a:pt x="55" y="7"/>
                    <a:pt x="80" y="4"/>
                  </a:cubicBezTo>
                  <a:cubicBezTo>
                    <a:pt x="82" y="3"/>
                    <a:pt x="82" y="0"/>
                    <a:pt x="80" y="0"/>
                  </a:cubicBezTo>
                  <a:cubicBezTo>
                    <a:pt x="54" y="1"/>
                    <a:pt x="28" y="2"/>
                    <a:pt x="2" y="4"/>
                  </a:cubicBezTo>
                  <a:cubicBezTo>
                    <a:pt x="0" y="4"/>
                    <a:pt x="0"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6" name="iṧḷíḑè"/>
            <p:cNvSpPr/>
            <p:nvPr/>
          </p:nvSpPr>
          <p:spPr bwMode="auto">
            <a:xfrm>
              <a:off x="2482850" y="6245130"/>
              <a:ext cx="209550" cy="22224"/>
            </a:xfrm>
            <a:custGeom>
              <a:avLst/>
              <a:gdLst>
                <a:gd name="T0" fmla="*/ 47 w 49"/>
                <a:gd name="T1" fmla="*/ 4 h 5"/>
                <a:gd name="T2" fmla="*/ 47 w 49"/>
                <a:gd name="T3" fmla="*/ 2 h 5"/>
                <a:gd name="T4" fmla="*/ 2 w 49"/>
                <a:gd name="T5" fmla="*/ 0 h 5"/>
                <a:gd name="T6" fmla="*/ 2 w 49"/>
                <a:gd name="T7" fmla="*/ 2 h 5"/>
                <a:gd name="T8" fmla="*/ 47 w 49"/>
                <a:gd name="T9" fmla="*/ 4 h 5"/>
              </a:gdLst>
              <a:ahLst/>
              <a:cxnLst>
                <a:cxn ang="0">
                  <a:pos x="T0" y="T1"/>
                </a:cxn>
                <a:cxn ang="0">
                  <a:pos x="T2" y="T3"/>
                </a:cxn>
                <a:cxn ang="0">
                  <a:pos x="T4" y="T5"/>
                </a:cxn>
                <a:cxn ang="0">
                  <a:pos x="T6" y="T7"/>
                </a:cxn>
                <a:cxn ang="0">
                  <a:pos x="T8" y="T9"/>
                </a:cxn>
              </a:cxnLst>
              <a:rect l="0" t="0" r="r" b="b"/>
              <a:pathLst>
                <a:path w="49" h="5">
                  <a:moveTo>
                    <a:pt x="47" y="4"/>
                  </a:moveTo>
                  <a:cubicBezTo>
                    <a:pt x="49" y="4"/>
                    <a:pt x="49" y="2"/>
                    <a:pt x="47" y="2"/>
                  </a:cubicBezTo>
                  <a:cubicBezTo>
                    <a:pt x="32" y="0"/>
                    <a:pt x="17" y="1"/>
                    <a:pt x="2" y="0"/>
                  </a:cubicBezTo>
                  <a:cubicBezTo>
                    <a:pt x="0" y="0"/>
                    <a:pt x="0" y="2"/>
                    <a:pt x="2" y="2"/>
                  </a:cubicBezTo>
                  <a:cubicBezTo>
                    <a:pt x="17" y="3"/>
                    <a:pt x="32" y="5"/>
                    <a:pt x="4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7" name="íṩḷiḑé"/>
            <p:cNvSpPr/>
            <p:nvPr/>
          </p:nvSpPr>
          <p:spPr bwMode="auto">
            <a:xfrm>
              <a:off x="2487614" y="6322922"/>
              <a:ext cx="176213" cy="30163"/>
            </a:xfrm>
            <a:custGeom>
              <a:avLst/>
              <a:gdLst>
                <a:gd name="T0" fmla="*/ 39 w 41"/>
                <a:gd name="T1" fmla="*/ 6 h 7"/>
                <a:gd name="T2" fmla="*/ 39 w 41"/>
                <a:gd name="T3" fmla="*/ 3 h 7"/>
                <a:gd name="T4" fmla="*/ 2 w 41"/>
                <a:gd name="T5" fmla="*/ 1 h 7"/>
                <a:gd name="T6" fmla="*/ 2 w 41"/>
                <a:gd name="T7" fmla="*/ 3 h 7"/>
                <a:gd name="T8" fmla="*/ 39 w 41"/>
                <a:gd name="T9" fmla="*/ 6 h 7"/>
              </a:gdLst>
              <a:ahLst/>
              <a:cxnLst>
                <a:cxn ang="0">
                  <a:pos x="T0" y="T1"/>
                </a:cxn>
                <a:cxn ang="0">
                  <a:pos x="T2" y="T3"/>
                </a:cxn>
                <a:cxn ang="0">
                  <a:pos x="T4" y="T5"/>
                </a:cxn>
                <a:cxn ang="0">
                  <a:pos x="T6" y="T7"/>
                </a:cxn>
                <a:cxn ang="0">
                  <a:pos x="T8" y="T9"/>
                </a:cxn>
              </a:cxnLst>
              <a:rect l="0" t="0" r="r" b="b"/>
              <a:pathLst>
                <a:path w="41" h="7">
                  <a:moveTo>
                    <a:pt x="39" y="6"/>
                  </a:moveTo>
                  <a:cubicBezTo>
                    <a:pt x="41" y="5"/>
                    <a:pt x="41" y="3"/>
                    <a:pt x="39" y="3"/>
                  </a:cubicBezTo>
                  <a:cubicBezTo>
                    <a:pt x="27" y="2"/>
                    <a:pt x="15" y="3"/>
                    <a:pt x="2" y="1"/>
                  </a:cubicBezTo>
                  <a:cubicBezTo>
                    <a:pt x="1" y="0"/>
                    <a:pt x="0" y="2"/>
                    <a:pt x="2" y="3"/>
                  </a:cubicBezTo>
                  <a:cubicBezTo>
                    <a:pt x="14" y="5"/>
                    <a:pt x="27" y="7"/>
                    <a:pt x="3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8" name="íṩḻïďé"/>
            <p:cNvSpPr/>
            <p:nvPr/>
          </p:nvSpPr>
          <p:spPr bwMode="auto">
            <a:xfrm>
              <a:off x="2500318" y="6410227"/>
              <a:ext cx="153989" cy="20638"/>
            </a:xfrm>
            <a:custGeom>
              <a:avLst/>
              <a:gdLst>
                <a:gd name="T0" fmla="*/ 35 w 36"/>
                <a:gd name="T1" fmla="*/ 3 h 5"/>
                <a:gd name="T2" fmla="*/ 35 w 36"/>
                <a:gd name="T3" fmla="*/ 0 h 5"/>
                <a:gd name="T4" fmla="*/ 2 w 36"/>
                <a:gd name="T5" fmla="*/ 0 h 5"/>
                <a:gd name="T6" fmla="*/ 1 w 36"/>
                <a:gd name="T7" fmla="*/ 2 h 5"/>
                <a:gd name="T8" fmla="*/ 35 w 36"/>
                <a:gd name="T9" fmla="*/ 3 h 5"/>
              </a:gdLst>
              <a:ahLst/>
              <a:cxnLst>
                <a:cxn ang="0">
                  <a:pos x="T0" y="T1"/>
                </a:cxn>
                <a:cxn ang="0">
                  <a:pos x="T2" y="T3"/>
                </a:cxn>
                <a:cxn ang="0">
                  <a:pos x="T4" y="T5"/>
                </a:cxn>
                <a:cxn ang="0">
                  <a:pos x="T6" y="T7"/>
                </a:cxn>
                <a:cxn ang="0">
                  <a:pos x="T8" y="T9"/>
                </a:cxn>
              </a:cxnLst>
              <a:rect l="0" t="0" r="r" b="b"/>
              <a:pathLst>
                <a:path w="36" h="5">
                  <a:moveTo>
                    <a:pt x="35" y="3"/>
                  </a:moveTo>
                  <a:cubicBezTo>
                    <a:pt x="36" y="2"/>
                    <a:pt x="36" y="0"/>
                    <a:pt x="35" y="0"/>
                  </a:cubicBezTo>
                  <a:cubicBezTo>
                    <a:pt x="23" y="1"/>
                    <a:pt x="13" y="2"/>
                    <a:pt x="2" y="0"/>
                  </a:cubicBezTo>
                  <a:cubicBezTo>
                    <a:pt x="0" y="0"/>
                    <a:pt x="0" y="2"/>
                    <a:pt x="1" y="2"/>
                  </a:cubicBezTo>
                  <a:cubicBezTo>
                    <a:pt x="12" y="4"/>
                    <a:pt x="24" y="5"/>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9" name="ïṡlîďê"/>
            <p:cNvSpPr/>
            <p:nvPr/>
          </p:nvSpPr>
          <p:spPr bwMode="auto">
            <a:xfrm>
              <a:off x="2505080" y="6495950"/>
              <a:ext cx="187326" cy="22224"/>
            </a:xfrm>
            <a:custGeom>
              <a:avLst/>
              <a:gdLst>
                <a:gd name="T0" fmla="*/ 1 w 44"/>
                <a:gd name="T1" fmla="*/ 2 h 5"/>
                <a:gd name="T2" fmla="*/ 42 w 44"/>
                <a:gd name="T3" fmla="*/ 3 h 5"/>
                <a:gd name="T4" fmla="*/ 42 w 44"/>
                <a:gd name="T5" fmla="*/ 0 h 5"/>
                <a:gd name="T6" fmla="*/ 2 w 44"/>
                <a:gd name="T7" fmla="*/ 0 h 5"/>
                <a:gd name="T8" fmla="*/ 1 w 44"/>
                <a:gd name="T9" fmla="*/ 2 h 5"/>
              </a:gdLst>
              <a:ahLst/>
              <a:cxnLst>
                <a:cxn ang="0">
                  <a:pos x="T0" y="T1"/>
                </a:cxn>
                <a:cxn ang="0">
                  <a:pos x="T2" y="T3"/>
                </a:cxn>
                <a:cxn ang="0">
                  <a:pos x="T4" y="T5"/>
                </a:cxn>
                <a:cxn ang="0">
                  <a:pos x="T6" y="T7"/>
                </a:cxn>
                <a:cxn ang="0">
                  <a:pos x="T8" y="T9"/>
                </a:cxn>
              </a:cxnLst>
              <a:rect l="0" t="0" r="r" b="b"/>
              <a:pathLst>
                <a:path w="44" h="5">
                  <a:moveTo>
                    <a:pt x="1" y="2"/>
                  </a:moveTo>
                  <a:cubicBezTo>
                    <a:pt x="15" y="5"/>
                    <a:pt x="29" y="5"/>
                    <a:pt x="42" y="3"/>
                  </a:cubicBezTo>
                  <a:cubicBezTo>
                    <a:pt x="44" y="2"/>
                    <a:pt x="43" y="0"/>
                    <a:pt x="42" y="0"/>
                  </a:cubicBezTo>
                  <a:cubicBezTo>
                    <a:pt x="28" y="1"/>
                    <a:pt x="15" y="1"/>
                    <a:pt x="2" y="0"/>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40" name="ïšḷídê"/>
            <p:cNvSpPr/>
            <p:nvPr/>
          </p:nvSpPr>
          <p:spPr bwMode="auto">
            <a:xfrm>
              <a:off x="2505075" y="6603902"/>
              <a:ext cx="179388" cy="25400"/>
            </a:xfrm>
            <a:custGeom>
              <a:avLst/>
              <a:gdLst>
                <a:gd name="T0" fmla="*/ 41 w 42"/>
                <a:gd name="T1" fmla="*/ 3 h 6"/>
                <a:gd name="T2" fmla="*/ 41 w 42"/>
                <a:gd name="T3" fmla="*/ 1 h 6"/>
                <a:gd name="T4" fmla="*/ 2 w 42"/>
                <a:gd name="T5" fmla="*/ 1 h 6"/>
                <a:gd name="T6" fmla="*/ 2 w 42"/>
                <a:gd name="T7" fmla="*/ 3 h 6"/>
                <a:gd name="T8" fmla="*/ 41 w 42"/>
                <a:gd name="T9" fmla="*/ 3 h 6"/>
              </a:gdLst>
              <a:ahLst/>
              <a:cxnLst>
                <a:cxn ang="0">
                  <a:pos x="T0" y="T1"/>
                </a:cxn>
                <a:cxn ang="0">
                  <a:pos x="T2" y="T3"/>
                </a:cxn>
                <a:cxn ang="0">
                  <a:pos x="T4" y="T5"/>
                </a:cxn>
                <a:cxn ang="0">
                  <a:pos x="T6" y="T7"/>
                </a:cxn>
                <a:cxn ang="0">
                  <a:pos x="T8" y="T9"/>
                </a:cxn>
              </a:cxnLst>
              <a:rect l="0" t="0" r="r" b="b"/>
              <a:pathLst>
                <a:path w="42" h="6">
                  <a:moveTo>
                    <a:pt x="41" y="3"/>
                  </a:moveTo>
                  <a:cubicBezTo>
                    <a:pt x="42" y="3"/>
                    <a:pt x="42" y="0"/>
                    <a:pt x="41" y="1"/>
                  </a:cubicBezTo>
                  <a:cubicBezTo>
                    <a:pt x="27" y="1"/>
                    <a:pt x="15" y="2"/>
                    <a:pt x="2" y="1"/>
                  </a:cubicBezTo>
                  <a:cubicBezTo>
                    <a:pt x="0" y="1"/>
                    <a:pt x="0" y="3"/>
                    <a:pt x="2" y="3"/>
                  </a:cubicBezTo>
                  <a:cubicBezTo>
                    <a:pt x="15" y="5"/>
                    <a:pt x="28" y="6"/>
                    <a:pt x="4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41" name="íṩľîḑe"/>
            <p:cNvSpPr/>
            <p:nvPr/>
          </p:nvSpPr>
          <p:spPr bwMode="auto">
            <a:xfrm>
              <a:off x="2520954" y="6716624"/>
              <a:ext cx="176213" cy="30163"/>
            </a:xfrm>
            <a:custGeom>
              <a:avLst/>
              <a:gdLst>
                <a:gd name="T0" fmla="*/ 39 w 41"/>
                <a:gd name="T1" fmla="*/ 1 h 7"/>
                <a:gd name="T2" fmla="*/ 22 w 41"/>
                <a:gd name="T3" fmla="*/ 2 h 7"/>
                <a:gd name="T4" fmla="*/ 2 w 41"/>
                <a:gd name="T5" fmla="*/ 0 h 7"/>
                <a:gd name="T6" fmla="*/ 1 w 41"/>
                <a:gd name="T7" fmla="*/ 2 h 7"/>
                <a:gd name="T8" fmla="*/ 39 w 41"/>
                <a:gd name="T9" fmla="*/ 3 h 7"/>
                <a:gd name="T10" fmla="*/ 39 w 41"/>
                <a:gd name="T11" fmla="*/ 1 h 7"/>
              </a:gdLst>
              <a:ahLst/>
              <a:cxnLst>
                <a:cxn ang="0">
                  <a:pos x="T0" y="T1"/>
                </a:cxn>
                <a:cxn ang="0">
                  <a:pos x="T2" y="T3"/>
                </a:cxn>
                <a:cxn ang="0">
                  <a:pos x="T4" y="T5"/>
                </a:cxn>
                <a:cxn ang="0">
                  <a:pos x="T6" y="T7"/>
                </a:cxn>
                <a:cxn ang="0">
                  <a:pos x="T8" y="T9"/>
                </a:cxn>
                <a:cxn ang="0">
                  <a:pos x="T10" y="T11"/>
                </a:cxn>
              </a:cxnLst>
              <a:rect l="0" t="0" r="r" b="b"/>
              <a:pathLst>
                <a:path w="41" h="7">
                  <a:moveTo>
                    <a:pt x="39" y="1"/>
                  </a:moveTo>
                  <a:cubicBezTo>
                    <a:pt x="33" y="1"/>
                    <a:pt x="28" y="2"/>
                    <a:pt x="22" y="2"/>
                  </a:cubicBezTo>
                  <a:cubicBezTo>
                    <a:pt x="15" y="2"/>
                    <a:pt x="8" y="1"/>
                    <a:pt x="2" y="0"/>
                  </a:cubicBezTo>
                  <a:cubicBezTo>
                    <a:pt x="1" y="0"/>
                    <a:pt x="0" y="1"/>
                    <a:pt x="1" y="2"/>
                  </a:cubicBezTo>
                  <a:cubicBezTo>
                    <a:pt x="13" y="5"/>
                    <a:pt x="28" y="7"/>
                    <a:pt x="39" y="3"/>
                  </a:cubicBezTo>
                  <a:cubicBezTo>
                    <a:pt x="41" y="3"/>
                    <a:pt x="40" y="1"/>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42" name="îsḻïḑè"/>
            <p:cNvSpPr/>
            <p:nvPr/>
          </p:nvSpPr>
          <p:spPr bwMode="auto">
            <a:xfrm>
              <a:off x="2520950" y="6842125"/>
              <a:ext cx="171450" cy="30163"/>
            </a:xfrm>
            <a:custGeom>
              <a:avLst/>
              <a:gdLst>
                <a:gd name="T0" fmla="*/ 38 w 40"/>
                <a:gd name="T1" fmla="*/ 4 h 7"/>
                <a:gd name="T2" fmla="*/ 22 w 40"/>
                <a:gd name="T3" fmla="*/ 3 h 7"/>
                <a:gd name="T4" fmla="*/ 14 w 40"/>
                <a:gd name="T5" fmla="*/ 3 h 7"/>
                <a:gd name="T6" fmla="*/ 2 w 40"/>
                <a:gd name="T7" fmla="*/ 3 h 7"/>
                <a:gd name="T8" fmla="*/ 2 w 40"/>
                <a:gd name="T9" fmla="*/ 1 h 7"/>
                <a:gd name="T10" fmla="*/ 1 w 40"/>
                <a:gd name="T11" fmla="*/ 1 h 7"/>
                <a:gd name="T12" fmla="*/ 0 w 40"/>
                <a:gd name="T13" fmla="*/ 2 h 7"/>
                <a:gd name="T14" fmla="*/ 9 w 40"/>
                <a:gd name="T15" fmla="*/ 6 h 7"/>
                <a:gd name="T16" fmla="*/ 38 w 40"/>
                <a:gd name="T17" fmla="*/ 6 h 7"/>
                <a:gd name="T18" fmla="*/ 38 w 40"/>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7">
                  <a:moveTo>
                    <a:pt x="38" y="4"/>
                  </a:moveTo>
                  <a:cubicBezTo>
                    <a:pt x="33" y="3"/>
                    <a:pt x="28" y="3"/>
                    <a:pt x="22" y="3"/>
                  </a:cubicBezTo>
                  <a:cubicBezTo>
                    <a:pt x="19" y="3"/>
                    <a:pt x="16" y="3"/>
                    <a:pt x="14" y="3"/>
                  </a:cubicBezTo>
                  <a:cubicBezTo>
                    <a:pt x="12" y="3"/>
                    <a:pt x="4" y="2"/>
                    <a:pt x="2" y="3"/>
                  </a:cubicBezTo>
                  <a:cubicBezTo>
                    <a:pt x="3" y="2"/>
                    <a:pt x="3" y="0"/>
                    <a:pt x="2" y="1"/>
                  </a:cubicBezTo>
                  <a:cubicBezTo>
                    <a:pt x="1" y="1"/>
                    <a:pt x="1" y="1"/>
                    <a:pt x="1" y="1"/>
                  </a:cubicBezTo>
                  <a:cubicBezTo>
                    <a:pt x="0" y="1"/>
                    <a:pt x="0" y="2"/>
                    <a:pt x="0" y="2"/>
                  </a:cubicBezTo>
                  <a:cubicBezTo>
                    <a:pt x="1" y="6"/>
                    <a:pt x="6" y="5"/>
                    <a:pt x="9" y="6"/>
                  </a:cubicBezTo>
                  <a:cubicBezTo>
                    <a:pt x="19" y="6"/>
                    <a:pt x="29" y="7"/>
                    <a:pt x="38" y="6"/>
                  </a:cubicBezTo>
                  <a:cubicBezTo>
                    <a:pt x="39" y="6"/>
                    <a:pt x="40" y="4"/>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34"/>
          <p:cNvPicPr>
            <a:picLocks noChangeAspect="1"/>
          </p:cNvPicPr>
          <p:nvPr/>
        </p:nvPicPr>
        <p:blipFill>
          <a:blip r:embed="rId1"/>
          <a:stretch>
            <a:fillRect/>
          </a:stretch>
        </p:blipFill>
        <p:spPr>
          <a:xfrm>
            <a:off x="6119813" y="4041775"/>
            <a:ext cx="6626225" cy="2895600"/>
          </a:xfrm>
          <a:prstGeom prst="rect">
            <a:avLst/>
          </a:prstGeom>
          <a:noFill/>
          <a:ln w="9525">
            <a:noFill/>
          </a:ln>
        </p:spPr>
      </p:pic>
      <p:pic>
        <p:nvPicPr>
          <p:cNvPr id="27651" name="图片 42"/>
          <p:cNvPicPr>
            <a:picLocks noChangeAspect="1"/>
          </p:cNvPicPr>
          <p:nvPr/>
        </p:nvPicPr>
        <p:blipFill>
          <a:blip r:embed="rId2"/>
          <a:stretch>
            <a:fillRect/>
          </a:stretch>
        </p:blipFill>
        <p:spPr>
          <a:xfrm>
            <a:off x="7600950" y="261938"/>
            <a:ext cx="4614863" cy="6619875"/>
          </a:xfrm>
          <a:prstGeom prst="rect">
            <a:avLst/>
          </a:prstGeom>
          <a:noFill/>
          <a:ln w="9525">
            <a:noFill/>
          </a:ln>
        </p:spPr>
      </p:pic>
      <p:pic>
        <p:nvPicPr>
          <p:cNvPr id="27652" name="图片 40"/>
          <p:cNvPicPr>
            <a:picLocks noChangeAspect="1"/>
          </p:cNvPicPr>
          <p:nvPr/>
        </p:nvPicPr>
        <p:blipFill>
          <a:blip r:embed="rId3"/>
          <a:stretch>
            <a:fillRect/>
          </a:stretch>
        </p:blipFill>
        <p:spPr>
          <a:xfrm>
            <a:off x="-79375" y="-79375"/>
            <a:ext cx="4138613" cy="4779963"/>
          </a:xfrm>
          <a:prstGeom prst="rect">
            <a:avLst/>
          </a:prstGeom>
          <a:noFill/>
          <a:ln w="9525">
            <a:noFill/>
          </a:ln>
        </p:spPr>
      </p:pic>
      <p:sp>
        <p:nvSpPr>
          <p:cNvPr id="13" name="文本框 12"/>
          <p:cNvSpPr txBox="1"/>
          <p:nvPr userDrawn="1"/>
        </p:nvSpPr>
        <p:spPr>
          <a:xfrm>
            <a:off x="1417337" y="2560671"/>
            <a:ext cx="3067105" cy="1106805"/>
          </a:xfrm>
          <a:prstGeom prst="rect">
            <a:avLst/>
          </a:prstGeom>
          <a:solidFill>
            <a:schemeClr val="accent1"/>
          </a:solidFill>
        </p:spPr>
        <p:txBody>
          <a:bodyPr wrap="square" rtlCol="0">
            <a:spAutoFit/>
          </a:bodyPr>
          <a:p>
            <a:pPr algn="ctr"/>
            <a:r>
              <a:rPr kumimoji="1" lang="en-US" altLang="zh-CN" sz="6600" b="1" i="1" spc="300">
                <a:solidFill>
                  <a:schemeClr val="bg1"/>
                </a:solidFill>
                <a:latin typeface="Open Sans" panose="020B0606030504020204" pitchFamily="34" charset="0"/>
                <a:ea typeface="Open Sans" panose="020B0606030504020204" pitchFamily="34" charset="0"/>
                <a:cs typeface="Open Sans" panose="020B0606030504020204" pitchFamily="34" charset="0"/>
              </a:rPr>
              <a:t>20XX</a:t>
            </a:r>
            <a:endParaRPr kumimoji="1" lang="zh-CN" altLang="en-US" sz="6600" b="1" i="1" spc="300" dirty="0">
              <a:solidFill>
                <a:schemeClr val="bg1"/>
              </a:solidFill>
              <a:latin typeface="Open Sans" panose="020B0606030504020204" pitchFamily="34" charset="0"/>
              <a:ea typeface="包图粗黑体" panose="02000800000000000000" pitchFamily="2" charset="-122"/>
              <a:cs typeface="Open Sans" panose="020B0606030504020204" pitchFamily="34" charset="0"/>
            </a:endParaRPr>
          </a:p>
        </p:txBody>
      </p:sp>
      <p:sp>
        <p:nvSpPr>
          <p:cNvPr id="14" name="PA-10223"/>
          <p:cNvSpPr/>
          <p:nvPr userDrawn="1">
            <p:custDataLst>
              <p:tags r:id="rId4"/>
            </p:custDataLst>
          </p:nvPr>
        </p:nvSpPr>
        <p:spPr>
          <a:xfrm>
            <a:off x="4762500" y="2652607"/>
            <a:ext cx="5192700" cy="922020"/>
          </a:xfrm>
          <a:prstGeom prst="rect">
            <a:avLst/>
          </a:prstGeom>
          <a:noFill/>
        </p:spPr>
        <p:txBody>
          <a:bodyPr wrap="square">
            <a:spAutoFit/>
          </a:bodyPr>
          <a:p>
            <a:pPr algn="just"/>
            <a:r>
              <a:rPr lang="zh-CN" altLang="en-US" sz="5400" b="1">
                <a:solidFill>
                  <a:schemeClr val="tx1">
                    <a:lumMod val="75000"/>
                    <a:lumOff val="25000"/>
                  </a:schemeClr>
                </a:solidFill>
                <a:latin typeface="微软雅黑" panose="020B0503020204020204" pitchFamily="34" charset="-122"/>
                <a:ea typeface="微软雅黑" panose="020B0503020204020204" pitchFamily="34" charset="-122"/>
              </a:rPr>
              <a:t>谢谢聆听</a:t>
            </a:r>
            <a:endPar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图片 2"/>
          <p:cNvPicPr/>
          <p:nvPr/>
        </p:nvPicPr>
        <p:blipFill>
          <a:blip r:embed="rId1"/>
          <a:srcRect l="8691" r="5946" b="744"/>
          <a:stretch>
            <a:fillRect/>
          </a:stretch>
        </p:blipFill>
        <p:spPr>
          <a:xfrm>
            <a:off x="1583267" y="2447713"/>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86106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绝缘</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19380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ts val="24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它是防止人体触及绝缘物把带电体封闭起来。瓷、玻璃、云母、橡胶、木材、胶木、塑料、布、纸和矿物油等都是常用的绝缘材料。</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0" indent="0" algn="just" eaLnBrk="1" hangingPunct="1">
              <a:lnSpc>
                <a:spcPts val="24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应当注意：很多绝缘材料受潮后会丧失绝缘性能或在强电场作用下会遭到破坏，丧失绝缘性能。</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3" descr="https://timgsa.baidu.com/timg?image&amp;quality=80&amp;size=b9999_10000&amp;sec=1512642310066&amp;di=406a5e1941d43e8dd3b46e73e79fa69a&amp;imgtype=0&amp;src=http%3A%2F%2Fimgsrc.baidu.com%2Fimage%2Fc0%253Dshijue1%252C0%252C0%252C294%252C40%2Fsign%3D2aeeaaef5b3d26973ade001e3d92d88e%2F58ee3d6d55fbb2fbc914cf37454a20a44623dcdc.jpg"/>
          <p:cNvPicPr/>
          <p:nvPr/>
        </p:nvPicPr>
        <p:blipFill>
          <a:blip r:embed="rId1"/>
          <a:srcRect t="9897" b="13658"/>
          <a:stretch>
            <a:fillRect/>
          </a:stretch>
        </p:blipFill>
        <p:spPr>
          <a:xfrm>
            <a:off x="1579033" y="2447713"/>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86106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屏护</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175831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ts val="26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即采用遮拦、护照、护盖箱闸等把带电体同外界隔绝开来。</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0" indent="0" algn="just" eaLnBrk="1" hangingPunct="1">
              <a:lnSpc>
                <a:spcPts val="26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电器开关的可动部分一般不能使用绝缘，而需要屏护。高压设备不论是否有绝缘，均应采取屏护。</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https://timgsa.baidu.com/timg?image&amp;quality=80&amp;size=b9999_10000&amp;sec=1512642486665&amp;di=5dfc94bdcced735aa6aa1591d07e3301&amp;imgtype=0&amp;src=http%3A%2F%2Fp2.sanwen8.com%2F70%2F2014%2F03%2F0813%2F39721009_11.jpg"/>
          <p:cNvPicPr/>
          <p:nvPr/>
        </p:nvPicPr>
        <p:blipFill>
          <a:blip r:embed="rId1"/>
          <a:srcRect l="15355" t="2046" r="10357" b="13522"/>
          <a:stretch>
            <a:fillRect/>
          </a:stretch>
        </p:blipFill>
        <p:spPr>
          <a:xfrm>
            <a:off x="1579033" y="2455333"/>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86106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间距</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23069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就是保证必要的安全距离。间距除用于防止触及或过分接近带电体外，还能起到防止火灾、防止混线、方便操作的作用。在低压工作中，最小检修距离不应小于</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0.1</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米。</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https://timgsa.baidu.com/timg?image&amp;quality=80&amp;size=b9999_10000&amp;sec=1512642547878&amp;di=8a4a937e90226b5410376f783f3a8a39&amp;imgtype=0&amp;src=http%3A%2F%2Fstatic-news.17house.com%2Fweb%2Farticle%2Fcd%2Fc%2F20150819_1794d077a22e5d4ac1c7lDKrkt7zdJLt.jpg"/>
          <p:cNvPicPr/>
          <p:nvPr/>
        </p:nvPicPr>
        <p:blipFill>
          <a:blip r:embed="rId1"/>
          <a:srcRect r="11394"/>
          <a:stretch>
            <a:fillRect/>
          </a:stretch>
        </p:blipFill>
        <p:spPr>
          <a:xfrm>
            <a:off x="1579880" y="2455333"/>
            <a:ext cx="2400000" cy="2400000"/>
          </a:xfrm>
          <a:prstGeom prst="ellipse">
            <a:avLst/>
          </a:prstGeom>
          <a:noFill/>
          <a:ln w="9525">
            <a:noFill/>
          </a:ln>
        </p:spPr>
      </p:pic>
      <p:sp>
        <p:nvSpPr>
          <p:cNvPr id="10" name="PA-10223"/>
          <p:cNvSpPr/>
          <p:nvPr userDrawn="1">
            <p:custDataLst>
              <p:tags r:id="rId2"/>
            </p:custDataLst>
          </p:nvPr>
        </p:nvSpPr>
        <p:spPr>
          <a:xfrm>
            <a:off x="4887807" y="298027"/>
            <a:ext cx="2599267" cy="398780"/>
          </a:xfrm>
          <a:prstGeom prst="rect">
            <a:avLst/>
          </a:prstGeom>
          <a:noFill/>
        </p:spPr>
        <p:txBody>
          <a:bodyPr wrap="squar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防止触电的技术措施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îṩ1íḍe"/>
          <p:cNvGrpSpPr/>
          <p:nvPr/>
        </p:nvGrpSpPr>
        <p:grpSpPr>
          <a:xfrm>
            <a:off x="788247" y="1652693"/>
            <a:ext cx="3982720" cy="3921760"/>
            <a:chOff x="660400" y="1671364"/>
            <a:chExt cx="3982872" cy="3921672"/>
          </a:xfrm>
        </p:grpSpPr>
        <p:sp>
          <p:nvSpPr>
            <p:cNvPr id="5" name="îṩ1îḓé"/>
            <p:cNvSpPr/>
            <p:nvPr/>
          </p:nvSpPr>
          <p:spPr bwMode="auto">
            <a:xfrm>
              <a:off x="660400" y="1862045"/>
              <a:ext cx="1127837" cy="3540310"/>
            </a:xfrm>
            <a:custGeom>
              <a:avLst/>
              <a:gdLst>
                <a:gd name="T0" fmla="*/ 40 w 334"/>
                <a:gd name="T1" fmla="*/ 541 h 1083"/>
                <a:gd name="T2" fmla="*/ 334 w 334"/>
                <a:gd name="T3" fmla="*/ 45 h 1083"/>
                <a:gd name="T4" fmla="*/ 334 w 334"/>
                <a:gd name="T5" fmla="*/ 0 h 1083"/>
                <a:gd name="T6" fmla="*/ 0 w 334"/>
                <a:gd name="T7" fmla="*/ 541 h 1083"/>
                <a:gd name="T8" fmla="*/ 334 w 334"/>
                <a:gd name="T9" fmla="*/ 1083 h 1083"/>
                <a:gd name="T10" fmla="*/ 334 w 334"/>
                <a:gd name="T11" fmla="*/ 1038 h 1083"/>
                <a:gd name="T12" fmla="*/ 40 w 334"/>
                <a:gd name="T13" fmla="*/ 541 h 1083"/>
              </a:gdLst>
              <a:ahLst/>
              <a:cxnLst>
                <a:cxn ang="0">
                  <a:pos x="T0" y="T1"/>
                </a:cxn>
                <a:cxn ang="0">
                  <a:pos x="T2" y="T3"/>
                </a:cxn>
                <a:cxn ang="0">
                  <a:pos x="T4" y="T5"/>
                </a:cxn>
                <a:cxn ang="0">
                  <a:pos x="T6" y="T7"/>
                </a:cxn>
                <a:cxn ang="0">
                  <a:pos x="T8" y="T9"/>
                </a:cxn>
                <a:cxn ang="0">
                  <a:pos x="T10" y="T11"/>
                </a:cxn>
                <a:cxn ang="0">
                  <a:pos x="T12" y="T13"/>
                </a:cxn>
              </a:cxnLst>
              <a:rect l="0" t="0" r="r" b="b"/>
              <a:pathLst>
                <a:path w="334" h="1083">
                  <a:moveTo>
                    <a:pt x="40" y="541"/>
                  </a:moveTo>
                  <a:cubicBezTo>
                    <a:pt x="40" y="328"/>
                    <a:pt x="159" y="141"/>
                    <a:pt x="334" y="45"/>
                  </a:cubicBezTo>
                  <a:cubicBezTo>
                    <a:pt x="334" y="0"/>
                    <a:pt x="334" y="0"/>
                    <a:pt x="334" y="0"/>
                  </a:cubicBezTo>
                  <a:cubicBezTo>
                    <a:pt x="136" y="100"/>
                    <a:pt x="0" y="305"/>
                    <a:pt x="0" y="541"/>
                  </a:cubicBezTo>
                  <a:cubicBezTo>
                    <a:pt x="0" y="778"/>
                    <a:pt x="136" y="983"/>
                    <a:pt x="334" y="1083"/>
                  </a:cubicBezTo>
                  <a:cubicBezTo>
                    <a:pt x="334" y="1038"/>
                    <a:pt x="334" y="1038"/>
                    <a:pt x="334" y="1038"/>
                  </a:cubicBezTo>
                  <a:cubicBezTo>
                    <a:pt x="159" y="941"/>
                    <a:pt x="40" y="755"/>
                    <a:pt x="40" y="5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6" name="ïšḷíḓe"/>
            <p:cNvSpPr/>
            <p:nvPr/>
          </p:nvSpPr>
          <p:spPr bwMode="auto">
            <a:xfrm>
              <a:off x="3515435" y="1862045"/>
              <a:ext cx="1127837" cy="3540310"/>
            </a:xfrm>
            <a:custGeom>
              <a:avLst/>
              <a:gdLst>
                <a:gd name="T0" fmla="*/ 344 w 344"/>
                <a:gd name="T1" fmla="*/ 547 h 1094"/>
                <a:gd name="T2" fmla="*/ 0 w 344"/>
                <a:gd name="T3" fmla="*/ 0 h 1094"/>
                <a:gd name="T4" fmla="*/ 0 w 344"/>
                <a:gd name="T5" fmla="*/ 45 h 1094"/>
                <a:gd name="T6" fmla="*/ 304 w 344"/>
                <a:gd name="T7" fmla="*/ 547 h 1094"/>
                <a:gd name="T8" fmla="*/ 0 w 344"/>
                <a:gd name="T9" fmla="*/ 1050 h 1094"/>
                <a:gd name="T10" fmla="*/ 0 w 344"/>
                <a:gd name="T11" fmla="*/ 1094 h 1094"/>
                <a:gd name="T12" fmla="*/ 344 w 344"/>
                <a:gd name="T13" fmla="*/ 547 h 1094"/>
              </a:gdLst>
              <a:ahLst/>
              <a:cxnLst>
                <a:cxn ang="0">
                  <a:pos x="T0" y="T1"/>
                </a:cxn>
                <a:cxn ang="0">
                  <a:pos x="T2" y="T3"/>
                </a:cxn>
                <a:cxn ang="0">
                  <a:pos x="T4" y="T5"/>
                </a:cxn>
                <a:cxn ang="0">
                  <a:pos x="T6" y="T7"/>
                </a:cxn>
                <a:cxn ang="0">
                  <a:pos x="T8" y="T9"/>
                </a:cxn>
                <a:cxn ang="0">
                  <a:pos x="T10" y="T11"/>
                </a:cxn>
                <a:cxn ang="0">
                  <a:pos x="T12" y="T13"/>
                </a:cxn>
              </a:cxnLst>
              <a:rect l="0" t="0" r="r" b="b"/>
              <a:pathLst>
                <a:path w="344" h="1094">
                  <a:moveTo>
                    <a:pt x="344" y="547"/>
                  </a:moveTo>
                  <a:cubicBezTo>
                    <a:pt x="344" y="307"/>
                    <a:pt x="203" y="99"/>
                    <a:pt x="0" y="0"/>
                  </a:cubicBezTo>
                  <a:cubicBezTo>
                    <a:pt x="0" y="45"/>
                    <a:pt x="0" y="45"/>
                    <a:pt x="0" y="45"/>
                  </a:cubicBezTo>
                  <a:cubicBezTo>
                    <a:pt x="181" y="140"/>
                    <a:pt x="304" y="330"/>
                    <a:pt x="304" y="547"/>
                  </a:cubicBezTo>
                  <a:cubicBezTo>
                    <a:pt x="304" y="765"/>
                    <a:pt x="181" y="955"/>
                    <a:pt x="0" y="1050"/>
                  </a:cubicBezTo>
                  <a:cubicBezTo>
                    <a:pt x="0" y="1094"/>
                    <a:pt x="0" y="1094"/>
                    <a:pt x="0" y="1094"/>
                  </a:cubicBezTo>
                  <a:cubicBezTo>
                    <a:pt x="203" y="996"/>
                    <a:pt x="344" y="788"/>
                    <a:pt x="344" y="54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7" name="îṥļiḓê"/>
            <p:cNvSpPr/>
            <p:nvPr/>
          </p:nvSpPr>
          <p:spPr bwMode="auto">
            <a:xfrm>
              <a:off x="2112623" y="4887516"/>
              <a:ext cx="1078426" cy="705520"/>
            </a:xfrm>
            <a:custGeom>
              <a:avLst/>
              <a:gdLst>
                <a:gd name="T0" fmla="*/ 0 w 329"/>
                <a:gd name="T1" fmla="*/ 69 h 218"/>
                <a:gd name="T2" fmla="*/ 68 w 329"/>
                <a:gd name="T3" fmla="*/ 0 h 218"/>
                <a:gd name="T4" fmla="*/ 140 w 329"/>
                <a:gd name="T5" fmla="*/ 78 h 218"/>
                <a:gd name="T6" fmla="*/ 33 w 329"/>
                <a:gd name="T7" fmla="*/ 218 h 218"/>
                <a:gd name="T8" fmla="*/ 26 w 329"/>
                <a:gd name="T9" fmla="*/ 203 h 218"/>
                <a:gd name="T10" fmla="*/ 103 w 329"/>
                <a:gd name="T11" fmla="*/ 125 h 218"/>
                <a:gd name="T12" fmla="*/ 64 w 329"/>
                <a:gd name="T13" fmla="*/ 139 h 218"/>
                <a:gd name="T14" fmla="*/ 0 w 329"/>
                <a:gd name="T15" fmla="*/ 69 h 218"/>
                <a:gd name="T16" fmla="*/ 189 w 329"/>
                <a:gd name="T17" fmla="*/ 69 h 218"/>
                <a:gd name="T18" fmla="*/ 257 w 329"/>
                <a:gd name="T19" fmla="*/ 0 h 218"/>
                <a:gd name="T20" fmla="*/ 329 w 329"/>
                <a:gd name="T21" fmla="*/ 78 h 218"/>
                <a:gd name="T22" fmla="*/ 222 w 329"/>
                <a:gd name="T23" fmla="*/ 218 h 218"/>
                <a:gd name="T24" fmla="*/ 215 w 329"/>
                <a:gd name="T25" fmla="*/ 203 h 218"/>
                <a:gd name="T26" fmla="*/ 292 w 329"/>
                <a:gd name="T27" fmla="*/ 125 h 218"/>
                <a:gd name="T28" fmla="*/ 253 w 329"/>
                <a:gd name="T29" fmla="*/ 139 h 218"/>
                <a:gd name="T30" fmla="*/ 189 w 329"/>
                <a:gd name="T31" fmla="*/ 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0" y="69"/>
                  </a:moveTo>
                  <a:cubicBezTo>
                    <a:pt x="0" y="24"/>
                    <a:pt x="40" y="0"/>
                    <a:pt x="68" y="0"/>
                  </a:cubicBezTo>
                  <a:cubicBezTo>
                    <a:pt x="96" y="0"/>
                    <a:pt x="140" y="28"/>
                    <a:pt x="140" y="78"/>
                  </a:cubicBezTo>
                  <a:cubicBezTo>
                    <a:pt x="140" y="156"/>
                    <a:pt x="78" y="212"/>
                    <a:pt x="33" y="218"/>
                  </a:cubicBezTo>
                  <a:cubicBezTo>
                    <a:pt x="30" y="212"/>
                    <a:pt x="26" y="203"/>
                    <a:pt x="26" y="203"/>
                  </a:cubicBezTo>
                  <a:cubicBezTo>
                    <a:pt x="46" y="196"/>
                    <a:pt x="100" y="158"/>
                    <a:pt x="103" y="125"/>
                  </a:cubicBezTo>
                  <a:cubicBezTo>
                    <a:pt x="88" y="134"/>
                    <a:pt x="81" y="139"/>
                    <a:pt x="64" y="139"/>
                  </a:cubicBezTo>
                  <a:cubicBezTo>
                    <a:pt x="26" y="139"/>
                    <a:pt x="0" y="104"/>
                    <a:pt x="0" y="69"/>
                  </a:cubicBezTo>
                  <a:close/>
                  <a:moveTo>
                    <a:pt x="189" y="69"/>
                  </a:moveTo>
                  <a:cubicBezTo>
                    <a:pt x="189" y="24"/>
                    <a:pt x="229" y="0"/>
                    <a:pt x="257" y="0"/>
                  </a:cubicBezTo>
                  <a:cubicBezTo>
                    <a:pt x="285" y="0"/>
                    <a:pt x="329" y="28"/>
                    <a:pt x="329" y="78"/>
                  </a:cubicBezTo>
                  <a:cubicBezTo>
                    <a:pt x="329" y="156"/>
                    <a:pt x="267" y="212"/>
                    <a:pt x="222" y="218"/>
                  </a:cubicBezTo>
                  <a:cubicBezTo>
                    <a:pt x="219" y="212"/>
                    <a:pt x="215" y="203"/>
                    <a:pt x="215" y="203"/>
                  </a:cubicBezTo>
                  <a:cubicBezTo>
                    <a:pt x="235" y="196"/>
                    <a:pt x="289" y="158"/>
                    <a:pt x="292" y="125"/>
                  </a:cubicBezTo>
                  <a:cubicBezTo>
                    <a:pt x="277" y="134"/>
                    <a:pt x="270" y="139"/>
                    <a:pt x="253" y="139"/>
                  </a:cubicBezTo>
                  <a:cubicBezTo>
                    <a:pt x="215" y="139"/>
                    <a:pt x="189" y="104"/>
                    <a:pt x="18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sp>
          <p:nvSpPr>
            <p:cNvPr id="8" name="iṥ1îḑê"/>
            <p:cNvSpPr/>
            <p:nvPr/>
          </p:nvSpPr>
          <p:spPr bwMode="auto">
            <a:xfrm>
              <a:off x="2112623" y="1671364"/>
              <a:ext cx="1078426" cy="705520"/>
            </a:xfrm>
            <a:custGeom>
              <a:avLst/>
              <a:gdLst>
                <a:gd name="T0" fmla="*/ 329 w 329"/>
                <a:gd name="T1" fmla="*/ 149 h 218"/>
                <a:gd name="T2" fmla="*/ 260 w 329"/>
                <a:gd name="T3" fmla="*/ 218 h 218"/>
                <a:gd name="T4" fmla="*/ 189 w 329"/>
                <a:gd name="T5" fmla="*/ 140 h 218"/>
                <a:gd name="T6" fmla="*/ 295 w 329"/>
                <a:gd name="T7" fmla="*/ 0 h 218"/>
                <a:gd name="T8" fmla="*/ 302 w 329"/>
                <a:gd name="T9" fmla="*/ 15 h 218"/>
                <a:gd name="T10" fmla="*/ 225 w 329"/>
                <a:gd name="T11" fmla="*/ 93 h 218"/>
                <a:gd name="T12" fmla="*/ 265 w 329"/>
                <a:gd name="T13" fmla="*/ 79 h 218"/>
                <a:gd name="T14" fmla="*/ 329 w 329"/>
                <a:gd name="T15" fmla="*/ 149 h 218"/>
                <a:gd name="T16" fmla="*/ 140 w 329"/>
                <a:gd name="T17" fmla="*/ 149 h 218"/>
                <a:gd name="T18" fmla="*/ 71 w 329"/>
                <a:gd name="T19" fmla="*/ 218 h 218"/>
                <a:gd name="T20" fmla="*/ 0 w 329"/>
                <a:gd name="T21" fmla="*/ 140 h 218"/>
                <a:gd name="T22" fmla="*/ 106 w 329"/>
                <a:gd name="T23" fmla="*/ 0 h 218"/>
                <a:gd name="T24" fmla="*/ 113 w 329"/>
                <a:gd name="T25" fmla="*/ 15 h 218"/>
                <a:gd name="T26" fmla="*/ 36 w 329"/>
                <a:gd name="T27" fmla="*/ 93 h 218"/>
                <a:gd name="T28" fmla="*/ 76 w 329"/>
                <a:gd name="T29" fmla="*/ 79 h 218"/>
                <a:gd name="T30" fmla="*/ 140 w 329"/>
                <a:gd name="T31" fmla="*/ 14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218">
                  <a:moveTo>
                    <a:pt x="329" y="149"/>
                  </a:moveTo>
                  <a:cubicBezTo>
                    <a:pt x="329" y="194"/>
                    <a:pt x="288" y="218"/>
                    <a:pt x="260" y="218"/>
                  </a:cubicBezTo>
                  <a:cubicBezTo>
                    <a:pt x="232" y="218"/>
                    <a:pt x="189" y="190"/>
                    <a:pt x="189" y="140"/>
                  </a:cubicBezTo>
                  <a:cubicBezTo>
                    <a:pt x="189" y="62"/>
                    <a:pt x="251" y="6"/>
                    <a:pt x="295" y="0"/>
                  </a:cubicBezTo>
                  <a:cubicBezTo>
                    <a:pt x="298" y="6"/>
                    <a:pt x="302" y="15"/>
                    <a:pt x="302" y="15"/>
                  </a:cubicBezTo>
                  <a:cubicBezTo>
                    <a:pt x="283" y="22"/>
                    <a:pt x="228" y="60"/>
                    <a:pt x="225" y="93"/>
                  </a:cubicBezTo>
                  <a:cubicBezTo>
                    <a:pt x="240" y="84"/>
                    <a:pt x="247" y="79"/>
                    <a:pt x="265" y="79"/>
                  </a:cubicBezTo>
                  <a:cubicBezTo>
                    <a:pt x="302" y="79"/>
                    <a:pt x="329" y="114"/>
                    <a:pt x="329" y="149"/>
                  </a:cubicBezTo>
                  <a:close/>
                  <a:moveTo>
                    <a:pt x="140" y="149"/>
                  </a:moveTo>
                  <a:cubicBezTo>
                    <a:pt x="140" y="194"/>
                    <a:pt x="99" y="218"/>
                    <a:pt x="71" y="218"/>
                  </a:cubicBezTo>
                  <a:cubicBezTo>
                    <a:pt x="43" y="218"/>
                    <a:pt x="0" y="190"/>
                    <a:pt x="0" y="140"/>
                  </a:cubicBezTo>
                  <a:cubicBezTo>
                    <a:pt x="0" y="62"/>
                    <a:pt x="62" y="6"/>
                    <a:pt x="106" y="0"/>
                  </a:cubicBezTo>
                  <a:cubicBezTo>
                    <a:pt x="109" y="6"/>
                    <a:pt x="113" y="15"/>
                    <a:pt x="113" y="15"/>
                  </a:cubicBezTo>
                  <a:cubicBezTo>
                    <a:pt x="94" y="22"/>
                    <a:pt x="39" y="60"/>
                    <a:pt x="36" y="93"/>
                  </a:cubicBezTo>
                  <a:cubicBezTo>
                    <a:pt x="51" y="84"/>
                    <a:pt x="58" y="79"/>
                    <a:pt x="76" y="79"/>
                  </a:cubicBezTo>
                  <a:cubicBezTo>
                    <a:pt x="113" y="79"/>
                    <a:pt x="140" y="114"/>
                    <a:pt x="140" y="1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400"/>
            </a:p>
          </p:txBody>
        </p:sp>
      </p:grpSp>
      <p:sp>
        <p:nvSpPr>
          <p:cNvPr id="9" name="矩形 8"/>
          <p:cNvSpPr/>
          <p:nvPr/>
        </p:nvSpPr>
        <p:spPr>
          <a:xfrm>
            <a:off x="5808980" y="1862667"/>
            <a:ext cx="861060" cy="5016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接地</a:t>
            </a:r>
            <a:endParaRPr kumimoji="1" lang="zh-CN" altLang="en-US" sz="2665"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3" name="Text Box 9"/>
          <p:cNvSpPr txBox="1"/>
          <p:nvPr/>
        </p:nvSpPr>
        <p:spPr>
          <a:xfrm>
            <a:off x="5131647" y="2648373"/>
            <a:ext cx="6299200" cy="15271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ts val="2800"/>
              </a:lnSpc>
              <a:spcBef>
                <a:spcPct val="0"/>
              </a:spcBef>
              <a:buFontTx/>
              <a:buNone/>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指与大地的直接连接，电气装置或电气线路带电部分的某点与大地连接、电气装置或其它装置正常时不带电部分某点与大地的人为连接都叫接地。     </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5411893" y="1905847"/>
            <a:ext cx="435187" cy="432647"/>
            <a:chOff x="6357" y="1341"/>
            <a:chExt cx="846" cy="840"/>
          </a:xfrm>
        </p:grpSpPr>
        <p:sp>
          <p:nvSpPr>
            <p:cNvPr id="13" name="ïṥlîḑè"/>
            <p:cNvSpPr/>
            <p:nvPr/>
          </p:nvSpPr>
          <p:spPr bwMode="auto">
            <a:xfrm>
              <a:off x="6357" y="1955"/>
              <a:ext cx="222" cy="22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4" name="ïṧḻíďé"/>
            <p:cNvSpPr/>
            <p:nvPr/>
          </p:nvSpPr>
          <p:spPr bwMode="auto">
            <a:xfrm>
              <a:off x="6579" y="2081"/>
              <a:ext cx="5" cy="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p>
          </p:txBody>
        </p:sp>
        <p:sp>
          <p:nvSpPr>
            <p:cNvPr id="17" name="iṥḻîďe"/>
            <p:cNvSpPr/>
            <p:nvPr/>
          </p:nvSpPr>
          <p:spPr bwMode="auto">
            <a:xfrm>
              <a:off x="6488" y="1416"/>
              <a:ext cx="559" cy="559"/>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8" name="îṣḷiďè"/>
            <p:cNvSpPr/>
            <p:nvPr/>
          </p:nvSpPr>
          <p:spPr bwMode="auto">
            <a:xfrm>
              <a:off x="6564" y="1492"/>
              <a:ext cx="564" cy="564"/>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sp>
          <p:nvSpPr>
            <p:cNvPr id="19" name="iś1íḍe"/>
            <p:cNvSpPr/>
            <p:nvPr/>
          </p:nvSpPr>
          <p:spPr bwMode="auto">
            <a:xfrm>
              <a:off x="7027" y="1341"/>
              <a:ext cx="176" cy="166"/>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p>
          </p:txBody>
        </p:sp>
      </p:grpSp>
      <p:sp>
        <p:nvSpPr>
          <p:cNvPr id="20" name="矩形 19"/>
          <p:cNvSpPr/>
          <p:nvPr/>
        </p:nvSpPr>
        <p:spPr>
          <a:xfrm>
            <a:off x="5293360" y="2447713"/>
            <a:ext cx="3120000" cy="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fade/>
  </p:transition>
</p:sld>
</file>

<file path=ppt/tags/tag1.xml><?xml version="1.0" encoding="utf-8"?>
<p:tagLst xmlns:p="http://schemas.openxmlformats.org/presentationml/2006/main">
  <p:tag name="PA" val="v5.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ISLIDE.DIAGRAM" val="3328"/>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5.2.5"/>
</p:tagLst>
</file>

<file path=ppt/tags/tag23.xml><?xml version="1.0" encoding="utf-8"?>
<p:tagLst xmlns:p="http://schemas.openxmlformats.org/presentationml/2006/main">
  <p:tag name="PA" val="v5.2.5"/>
</p:tagLst>
</file>

<file path=ppt/tags/tag24.xml><?xml version="1.0" encoding="utf-8"?>
<p:tagLst xmlns:p="http://schemas.openxmlformats.org/presentationml/2006/main">
  <p:tag name="PA" val="v5.2.5"/>
</p:tagLst>
</file>

<file path=ppt/tags/tag25.xml><?xml version="1.0" encoding="utf-8"?>
<p:tagLst xmlns:p="http://schemas.openxmlformats.org/presentationml/2006/main">
  <p:tag name="PA" val="v5.2.5"/>
</p:tagLst>
</file>

<file path=ppt/tags/tag26.xml><?xml version="1.0" encoding="utf-8"?>
<p:tagLst xmlns:p="http://schemas.openxmlformats.org/presentationml/2006/main">
  <p:tag name="PA" val="v5.2.5"/>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5.2.5"/>
</p:tagLst>
</file>

<file path=ppt/tags/tag29.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30.xml><?xml version="1.0" encoding="utf-8"?>
<p:tagLst xmlns:p="http://schemas.openxmlformats.org/presentationml/2006/main">
  <p:tag name="PA" val="v5.2.5"/>
</p:tagLst>
</file>

<file path=ppt/tags/tag31.xml><?xml version="1.0" encoding="utf-8"?>
<p:tagLst xmlns:p="http://schemas.openxmlformats.org/presentationml/2006/main">
  <p:tag name="ISLIDE.VECTOR" val="88ad1686-c38e-48b5-95e6-59d536a4381d"/>
</p:tagLst>
</file>

<file path=ppt/tags/tag32.xml><?xml version="1.0" encoding="utf-8"?>
<p:tagLst xmlns:p="http://schemas.openxmlformats.org/presentationml/2006/main">
  <p:tag name="PA" val="v5.2.5"/>
</p:tagLst>
</file>

<file path=ppt/tags/tag33.xml><?xml version="1.0" encoding="utf-8"?>
<p:tagLst xmlns:p="http://schemas.openxmlformats.org/presentationml/2006/main">
  <p:tag name="PA" val="v5.2.5"/>
</p:tagLst>
</file>

<file path=ppt/tags/tag34.xml><?xml version="1.0" encoding="utf-8"?>
<p:tagLst xmlns:p="http://schemas.openxmlformats.org/presentationml/2006/main">
  <p:tag name="PA" val="v5.2.5"/>
</p:tagLst>
</file>

<file path=ppt/tags/tag35.xml><?xml version="1.0" encoding="utf-8"?>
<p:tagLst xmlns:p="http://schemas.openxmlformats.org/presentationml/2006/main">
  <p:tag name="PA" val="v5.2.5"/>
</p:tagLst>
</file>

<file path=ppt/tags/tag36.xml><?xml version="1.0" encoding="utf-8"?>
<p:tagLst xmlns:p="http://schemas.openxmlformats.org/presentationml/2006/main">
  <p:tag name="PA" val="v5.2.5"/>
</p:tagLst>
</file>

<file path=ppt/tags/tag37.xml><?xml version="1.0" encoding="utf-8"?>
<p:tagLst xmlns:p="http://schemas.openxmlformats.org/presentationml/2006/main">
  <p:tag name="PA" val="v5.2.5"/>
</p:tagLst>
</file>

<file path=ppt/tags/tag38.xml><?xml version="1.0" encoding="utf-8"?>
<p:tagLst xmlns:p="http://schemas.openxmlformats.org/presentationml/2006/main">
  <p:tag name="PA" val="v5.2.5"/>
</p:tagLst>
</file>

<file path=ppt/tags/tag39.xml><?xml version="1.0" encoding="utf-8"?>
<p:tagLst xmlns:p="http://schemas.openxmlformats.org/presentationml/2006/main">
  <p:tag name="PA" val="v5.2.5"/>
</p:tagLst>
</file>

<file path=ppt/tags/tag4.xml><?xml version="1.0" encoding="utf-8"?>
<p:tagLst xmlns:p="http://schemas.openxmlformats.org/presentationml/2006/main">
  <p:tag name="PA" val="v5.2.5"/>
</p:tagLst>
</file>

<file path=ppt/tags/tag40.xml><?xml version="1.0" encoding="utf-8"?>
<p:tagLst xmlns:p="http://schemas.openxmlformats.org/presentationml/2006/main">
  <p:tag name="PA" val="v5.2.5"/>
</p:tagLst>
</file>

<file path=ppt/tags/tag41.xml><?xml version="1.0" encoding="utf-8"?>
<p:tagLst xmlns:p="http://schemas.openxmlformats.org/presentationml/2006/main">
  <p:tag name="PA" val="v5.2.5"/>
</p:tagLst>
</file>

<file path=ppt/tags/tag42.xml><?xml version="1.0" encoding="utf-8"?>
<p:tagLst xmlns:p="http://schemas.openxmlformats.org/presentationml/2006/main">
  <p:tag name="PA" val="v5.2.5"/>
</p:tagLst>
</file>

<file path=ppt/tags/tag43.xml><?xml version="1.0" encoding="utf-8"?>
<p:tagLst xmlns:p="http://schemas.openxmlformats.org/presentationml/2006/main">
  <p:tag name="PA" val="v5.2.5"/>
</p:tagLst>
</file>

<file path=ppt/tags/tag44.xml><?xml version="1.0" encoding="utf-8"?>
<p:tagLst xmlns:p="http://schemas.openxmlformats.org/presentationml/2006/main">
  <p:tag name="PA" val="v5.2.5"/>
</p:tagLst>
</file>

<file path=ppt/tags/tag45.xml><?xml version="1.0" encoding="utf-8"?>
<p:tagLst xmlns:p="http://schemas.openxmlformats.org/presentationml/2006/main">
  <p:tag name="COMMONDATA" val="eyJoZGlkIjoiZDk2Zjc5NjU4NzQwOGUzNTY4YTYwMmQ4MTgyNzNjY2EifQ=="/>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微软雅黑">
  <a:themeElements>
    <a:clrScheme name="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fontScheme name="微软雅黑">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34" charset="-122"/>
          </a:defRPr>
        </a:defPPr>
      </a:lstStyle>
    </a:lnDef>
  </a:objectDefaults>
  <a:extraClrSchemeLst>
    <a:extraClrScheme>
      <a:clrScheme name="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微软雅黑">
  <a:themeElements>
    <a:clrScheme name="2_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fontScheme name="2_微软雅黑">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微软雅黑 Light" pitchFamily="34" charset="-122"/>
          </a:defRPr>
        </a:defPPr>
      </a:lstStyle>
    </a:lnDef>
  </a:objectDefaults>
  <a:extraClrSchemeLst>
    <a:extraClrScheme>
      <a:clrScheme name="2_微软雅黑 1">
        <a:dk1>
          <a:srgbClr val="000000"/>
        </a:dk1>
        <a:lt1>
          <a:srgbClr val="FFFFFF"/>
        </a:lt1>
        <a:dk2>
          <a:srgbClr val="44546A"/>
        </a:dk2>
        <a:lt2>
          <a:srgbClr val="E7E6E6"/>
        </a:lt2>
        <a:accent1>
          <a:srgbClr val="C63E55"/>
        </a:accent1>
        <a:accent2>
          <a:srgbClr val="34457A"/>
        </a:accent2>
        <a:accent3>
          <a:srgbClr val="FFFFFF"/>
        </a:accent3>
        <a:accent4>
          <a:srgbClr val="000000"/>
        </a:accent4>
        <a:accent5>
          <a:srgbClr val="DFAFB4"/>
        </a:accent5>
        <a:accent6>
          <a:srgbClr val="2E3E6E"/>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7346</Words>
  <PresentationFormat>宽屏</PresentationFormat>
  <Paragraphs>428</Paragraphs>
  <Slides>55</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55</vt:i4>
      </vt:variant>
    </vt:vector>
  </HeadingPairs>
  <TitlesOfParts>
    <vt:vector size="76" baseType="lpstr">
      <vt:lpstr>Arial</vt:lpstr>
      <vt:lpstr>宋体</vt:lpstr>
      <vt:lpstr>Wingdings</vt:lpstr>
      <vt:lpstr>Calibri</vt:lpstr>
      <vt:lpstr>微软雅黑 Light</vt:lpstr>
      <vt:lpstr>Agency FB</vt:lpstr>
      <vt:lpstr>Calibri Light</vt:lpstr>
      <vt:lpstr>微软雅黑</vt:lpstr>
      <vt:lpstr>Impact</vt:lpstr>
      <vt:lpstr>方正姚体</vt:lpstr>
      <vt:lpstr>Arial Unicode MS</vt:lpstr>
      <vt:lpstr>微软雅黑 Light</vt:lpstr>
      <vt:lpstr>Open Sans</vt:lpstr>
      <vt:lpstr>Segoe Print</vt:lpstr>
      <vt:lpstr>包图粗黑体</vt:lpstr>
      <vt:lpstr>Arial Black</vt:lpstr>
      <vt:lpstr>Arial</vt:lpstr>
      <vt:lpstr>Comic Sans MS</vt:lpstr>
      <vt:lpstr>叶根友刀锋黑草</vt:lpstr>
      <vt:lpstr>微软雅黑</vt:lpstr>
      <vt:lpstr>2_微软雅黑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2015-03-28T14:16:19Z</dcterms:created>
  <dcterms:modified xsi:type="dcterms:W3CDTF">2022-07-30T22:14:50Z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C88939C35DF04B22837B169F6D6341B2</vt:lpwstr>
  </property>
</Properties>
</file>