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257" r:id="rId3"/>
    <p:sldId id="278" r:id="rId4"/>
    <p:sldId id="258" r:id="rId5"/>
    <p:sldId id="262" r:id="rId6"/>
    <p:sldId id="334" r:id="rId7"/>
    <p:sldId id="280" r:id="rId8"/>
    <p:sldId id="281" r:id="rId9"/>
    <p:sldId id="282" r:id="rId10"/>
    <p:sldId id="297" r:id="rId11"/>
    <p:sldId id="298" r:id="rId12"/>
    <p:sldId id="304" r:id="rId13"/>
    <p:sldId id="342" r:id="rId14"/>
    <p:sldId id="299" r:id="rId15"/>
    <p:sldId id="305" r:id="rId16"/>
    <p:sldId id="307" r:id="rId17"/>
    <p:sldId id="306" r:id="rId18"/>
    <p:sldId id="348" r:id="rId19"/>
    <p:sldId id="308" r:id="rId20"/>
    <p:sldId id="310" r:id="rId21"/>
    <p:sldId id="309" r:id="rId22"/>
    <p:sldId id="311" r:id="rId23"/>
    <p:sldId id="312" r:id="rId24"/>
    <p:sldId id="314" r:id="rId25"/>
    <p:sldId id="313" r:id="rId26"/>
    <p:sldId id="315" r:id="rId27"/>
    <p:sldId id="316" r:id="rId28"/>
    <p:sldId id="318" r:id="rId29"/>
    <p:sldId id="317" r:id="rId30"/>
    <p:sldId id="372" r:id="rId31"/>
    <p:sldId id="319" r:id="rId32"/>
    <p:sldId id="320" r:id="rId33"/>
    <p:sldId id="270" r:id="rId34"/>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1">
          <p15:clr>
            <a:srgbClr val="A4A3A4"/>
          </p15:clr>
        </p15:guide>
        <p15:guide id="2" pos="2884">
          <p15:clr>
            <a:srgbClr val="A4A3A4"/>
          </p15:clr>
        </p15:guide>
        <p15:guide id="3" pos="300">
          <p15:clr>
            <a:srgbClr val="A4A3A4"/>
          </p15:clr>
        </p15:guide>
        <p15:guide id="4" pos="55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FDF"/>
    <a:srgbClr val="ED1A34"/>
    <a:srgbClr val="940116"/>
    <a:srgbClr val="1E2634"/>
    <a:srgbClr val="3E4551"/>
    <a:srgbClr val="C62828"/>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1" d="100"/>
          <a:sy n="151" d="100"/>
        </p:scale>
        <p:origin x="456" y="132"/>
      </p:cViewPr>
      <p:guideLst>
        <p:guide orient="horz" pos="1631"/>
        <p:guide pos="2884"/>
        <p:guide pos="300"/>
        <p:guide pos="55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2022/8/4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1387E-D588-4CFE-B965-126CB6071823}" type="datetimeFigureOut">
              <a:rPr lang="zh-CN" altLang="en-US" smtClean="0"/>
              <a:t>2022/8/4</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6983F-A3F8-4D0C-A469-F664FE2B0D3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96983F-A3F8-4D0C-A469-F664FE2B0D3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1">
    <p:spTree>
      <p:nvGrpSpPr>
        <p:cNvPr id="1" name=""/>
        <p:cNvGrpSpPr/>
        <p:nvPr/>
      </p:nvGrpSpPr>
      <p:grpSpPr>
        <a:xfrm>
          <a:off x="0" y="0"/>
          <a:ext cx="0" cy="0"/>
          <a:chOff x="0" y="0"/>
          <a:chExt cx="0" cy="0"/>
        </a:xfrm>
      </p:grpSpPr>
      <p:cxnSp>
        <p:nvCxnSpPr>
          <p:cNvPr id="17" name="直接连接符 16"/>
          <p:cNvCxnSpPr/>
          <p:nvPr userDrawn="1"/>
        </p:nvCxnSpPr>
        <p:spPr>
          <a:xfrm>
            <a:off x="197475" y="1743526"/>
            <a:ext cx="857250" cy="15010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8124799" y="1942733"/>
            <a:ext cx="857250" cy="15010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a:off x="824543" y="2494028"/>
            <a:ext cx="857250" cy="15010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a:off x="7571642" y="1303316"/>
            <a:ext cx="857250" cy="15010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空白2">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3">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nvSpPr>
        <p:spPr>
          <a:xfrm>
            <a:off x="1164346" y="1673516"/>
            <a:ext cx="6815309" cy="854080"/>
          </a:xfrm>
          <a:prstGeom prst="rect">
            <a:avLst/>
          </a:prstGeom>
          <a:noFill/>
        </p:spPr>
        <p:txBody>
          <a:bodyPr wrap="square" rtlCol="0">
            <a:spAutoFit/>
          </a:bodyPr>
          <a:lstStyle/>
          <a:p>
            <a:pPr algn="ctr">
              <a:buNone/>
            </a:pPr>
            <a:r>
              <a:rPr lang="zh-CN" altLang="en-US" sz="4950" b="1">
                <a:solidFill>
                  <a:srgbClr val="1E2634"/>
                </a:solidFill>
                <a:latin typeface="微软雅黑" panose="020B0503020204020204" pitchFamily="34" charset="-122"/>
                <a:ea typeface="微软雅黑" panose="020B0503020204020204" pitchFamily="34" charset="-122"/>
                <a:sym typeface="+mn-ea"/>
              </a:rPr>
              <a:t>易燃易爆</a:t>
            </a:r>
            <a:r>
              <a:rPr lang="zh-CN" altLang="en-US" sz="4950" b="1">
                <a:solidFill>
                  <a:srgbClr val="ED1A34"/>
                </a:solidFill>
                <a:latin typeface="微软雅黑" panose="020B0503020204020204" pitchFamily="34" charset="-122"/>
                <a:ea typeface="微软雅黑" panose="020B0503020204020204" pitchFamily="34" charset="-122"/>
                <a:sym typeface="+mn-ea"/>
              </a:rPr>
              <a:t>危险品</a:t>
            </a:r>
            <a:r>
              <a:rPr lang="zh-CN" altLang="en-US" sz="4950" b="1">
                <a:solidFill>
                  <a:srgbClr val="1E2634"/>
                </a:solidFill>
                <a:latin typeface="微软雅黑" panose="020B0503020204020204" pitchFamily="34" charset="-122"/>
                <a:ea typeface="微软雅黑" panose="020B0503020204020204" pitchFamily="34" charset="-122"/>
                <a:sym typeface="+mn-ea"/>
              </a:rPr>
              <a:t>全讲解</a:t>
            </a:r>
            <a:endParaRPr lang="zh-CN" altLang="en-US" sz="4950" b="1" dirty="0">
              <a:solidFill>
                <a:srgbClr val="1E2634"/>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86715" y="1078865"/>
            <a:ext cx="8383905" cy="948055"/>
          </a:xfrm>
          <a:prstGeom prst="rect">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3380" y="2124710"/>
            <a:ext cx="8383905" cy="668655"/>
          </a:xfrm>
          <a:prstGeom prst="rect">
            <a:avLst/>
          </a:prstGeom>
          <a:solidFill>
            <a:srgbClr val="1E2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3380" y="2907030"/>
            <a:ext cx="8383905" cy="685800"/>
          </a:xfrm>
          <a:prstGeom prst="rect">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60045" y="3706495"/>
            <a:ext cx="8383905" cy="668655"/>
          </a:xfrm>
          <a:prstGeom prst="rect">
            <a:avLst/>
          </a:prstGeom>
          <a:solidFill>
            <a:srgbClr val="1E2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56565" y="1079500"/>
            <a:ext cx="8314055" cy="947420"/>
          </a:xfrm>
          <a:prstGeom prst="rect">
            <a:avLst/>
          </a:prstGeom>
          <a:noFill/>
        </p:spPr>
        <p:txBody>
          <a:bodyPr wrap="square" rtlCol="0" anchor="t">
            <a:spAutoFit/>
          </a:bodyPr>
          <a:lstStyle/>
          <a:p>
            <a:pPr lvl="0" algn="just" rtl="0">
              <a:lnSpc>
                <a:spcPct val="100000"/>
              </a:lnSpc>
              <a:spcBef>
                <a:spcPct val="0"/>
              </a:spcBef>
              <a:spcAft>
                <a:spcPct val="35000"/>
              </a:spcAft>
            </a:pP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有燃烧危险并有局部爆炸危险或局部迸射危险或两种危险都有，但无整体爆炸危险的物质和物品；</a:t>
            </a:r>
            <a:r>
              <a:rPr 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lvl="0" algn="just" rtl="0">
              <a:lnSpc>
                <a:spcPct val="100000"/>
              </a:lnSpc>
              <a:spcBef>
                <a:spcPct val="0"/>
              </a:spcBef>
              <a:spcAft>
                <a:spcPct val="35000"/>
              </a:spcAft>
            </a:pPr>
            <a:r>
              <a:rPr 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如：点火管、速燃导火索等</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p>
        </p:txBody>
      </p:sp>
      <p:sp>
        <p:nvSpPr>
          <p:cNvPr id="8" name="文本框 7"/>
          <p:cNvSpPr txBox="1"/>
          <p:nvPr/>
        </p:nvSpPr>
        <p:spPr>
          <a:xfrm>
            <a:off x="1058545" y="298450"/>
            <a:ext cx="4018915" cy="414020"/>
          </a:xfrm>
          <a:prstGeom prst="rect">
            <a:avLst/>
          </a:prstGeom>
          <a:noFill/>
        </p:spPr>
        <p:txBody>
          <a:bodyPr wrap="square" rtlCol="0">
            <a:spAutoFit/>
          </a:bodyPr>
          <a:lstStyle/>
          <a:p>
            <a:r>
              <a:rPr lang="zh-CN" altLang="en-US" sz="2100" b="1" dirty="0">
                <a:solidFill>
                  <a:srgbClr val="1E2634"/>
                </a:solidFill>
                <a:latin typeface="微软雅黑" panose="020B0503020204020204" pitchFamily="34" charset="-122"/>
                <a:ea typeface="微软雅黑" panose="020B0503020204020204" pitchFamily="34" charset="-122"/>
                <a:sym typeface="+mn-ea"/>
              </a:rPr>
              <a:t>爆炸品</a:t>
            </a:r>
          </a:p>
        </p:txBody>
      </p:sp>
      <p:sp>
        <p:nvSpPr>
          <p:cNvPr id="2" name="文本框 1"/>
          <p:cNvSpPr txBox="1"/>
          <p:nvPr/>
        </p:nvSpPr>
        <p:spPr>
          <a:xfrm>
            <a:off x="457200" y="2286000"/>
            <a:ext cx="8068945" cy="337185"/>
          </a:xfrm>
          <a:prstGeom prst="rect">
            <a:avLst/>
          </a:prstGeom>
          <a:noFill/>
        </p:spPr>
        <p:txBody>
          <a:bodyPr wrap="square" rtlCol="0" anchor="t">
            <a:spAutoFit/>
          </a:bodyPr>
          <a:lstStyle/>
          <a:p>
            <a:pPr lvl="0" algn="just" rtl="0">
              <a:lnSpc>
                <a:spcPct val="100000"/>
              </a:lnSpc>
              <a:spcBef>
                <a:spcPct val="0"/>
              </a:spcBef>
              <a:spcAft>
                <a:spcPct val="35000"/>
              </a:spcAft>
            </a:pPr>
            <a:r>
              <a:rPr lang="en-US" altLang="zh-CN" sz="1600" dirty="0">
                <a:solidFill>
                  <a:schemeClr val="bg1"/>
                </a:solidFill>
                <a:latin typeface="+mn-ea"/>
                <a:sym typeface="+mn-ea"/>
              </a:rPr>
              <a:t>4.</a:t>
            </a:r>
            <a:r>
              <a:rPr lang="zh-CN" altLang="en-US" sz="1600" dirty="0">
                <a:solidFill>
                  <a:schemeClr val="bg1"/>
                </a:solidFill>
                <a:latin typeface="+mn-ea"/>
                <a:sym typeface="+mn-ea"/>
              </a:rPr>
              <a:t>不呈现重大危险的物质和物品；如：导火索，手持信号弹、信号火炬、烟火爆竹等。</a:t>
            </a:r>
          </a:p>
        </p:txBody>
      </p:sp>
      <p:sp>
        <p:nvSpPr>
          <p:cNvPr id="6" name="文本框 5"/>
          <p:cNvSpPr txBox="1"/>
          <p:nvPr/>
        </p:nvSpPr>
        <p:spPr>
          <a:xfrm>
            <a:off x="456883" y="3081020"/>
            <a:ext cx="6243955" cy="337185"/>
          </a:xfrm>
          <a:prstGeom prst="rect">
            <a:avLst/>
          </a:prstGeom>
          <a:noFill/>
        </p:spPr>
        <p:txBody>
          <a:bodyPr wrap="none" rtlCol="0" anchor="t">
            <a:spAutoFit/>
          </a:bodyPr>
          <a:lstStyle/>
          <a:p>
            <a:pPr lvl="0" algn="just" rtl="0">
              <a:lnSpc>
                <a:spcPct val="100000"/>
              </a:lnSpc>
              <a:spcBef>
                <a:spcPct val="0"/>
              </a:spcBef>
              <a:spcAft>
                <a:spcPct val="35000"/>
              </a:spcAft>
            </a:pPr>
            <a:r>
              <a:rPr lang="en-US" altLang="zh-CN" sz="1600" dirty="0">
                <a:solidFill>
                  <a:schemeClr val="bg1"/>
                </a:solidFill>
                <a:latin typeface="+mn-ea"/>
                <a:sym typeface="+mn-ea"/>
              </a:rPr>
              <a:t>5.</a:t>
            </a:r>
            <a:r>
              <a:rPr lang="zh-CN" altLang="en-US" sz="1600" dirty="0">
                <a:solidFill>
                  <a:schemeClr val="bg1"/>
                </a:solidFill>
                <a:latin typeface="+mn-ea"/>
                <a:sym typeface="+mn-ea"/>
              </a:rPr>
              <a:t>有整体爆炸危险的非常不敏感物质；如：铵油炸药、铵沥炸药等。</a:t>
            </a:r>
          </a:p>
        </p:txBody>
      </p:sp>
      <p:sp>
        <p:nvSpPr>
          <p:cNvPr id="10" name="文本框 9"/>
          <p:cNvSpPr txBox="1"/>
          <p:nvPr/>
        </p:nvSpPr>
        <p:spPr>
          <a:xfrm>
            <a:off x="456883" y="3856990"/>
            <a:ext cx="3602355" cy="337185"/>
          </a:xfrm>
          <a:prstGeom prst="rect">
            <a:avLst/>
          </a:prstGeom>
          <a:noFill/>
        </p:spPr>
        <p:txBody>
          <a:bodyPr wrap="none" rtlCol="0" anchor="t">
            <a:spAutoFit/>
          </a:bodyPr>
          <a:lstStyle/>
          <a:p>
            <a:pPr lvl="0" algn="just" rtl="0">
              <a:lnSpc>
                <a:spcPct val="100000"/>
              </a:lnSpc>
              <a:spcBef>
                <a:spcPct val="0"/>
              </a:spcBef>
              <a:spcAft>
                <a:spcPct val="35000"/>
              </a:spcAft>
            </a:pPr>
            <a:r>
              <a:rPr lang="en-US" altLang="zh-CN" sz="1600" dirty="0">
                <a:solidFill>
                  <a:schemeClr val="bg1"/>
                </a:solidFill>
                <a:latin typeface="+mn-ea"/>
                <a:sym typeface="+mn-ea"/>
              </a:rPr>
              <a:t>6.</a:t>
            </a:r>
            <a:r>
              <a:rPr lang="zh-CN" altLang="en-US" sz="1600" dirty="0">
                <a:solidFill>
                  <a:schemeClr val="bg1"/>
                </a:solidFill>
                <a:latin typeface="+mn-ea"/>
                <a:sym typeface="+mn-ea"/>
              </a:rPr>
              <a:t>无整体爆炸危险的极端不敏感物品。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p>
        </p:txBody>
      </p:sp>
      <p:sp>
        <p:nvSpPr>
          <p:cNvPr id="8" name="文本框 7"/>
          <p:cNvSpPr txBox="1"/>
          <p:nvPr/>
        </p:nvSpPr>
        <p:spPr>
          <a:xfrm>
            <a:off x="1058545" y="298450"/>
            <a:ext cx="4018915" cy="414020"/>
          </a:xfrm>
          <a:prstGeom prst="rect">
            <a:avLst/>
          </a:prstGeom>
          <a:noFill/>
        </p:spPr>
        <p:txBody>
          <a:bodyPr wrap="square" rtlCol="0">
            <a:spAutoFit/>
          </a:bodyPr>
          <a:lstStyle/>
          <a:p>
            <a:r>
              <a:rPr lang="zh-CN" altLang="en-US" sz="2100" b="1" dirty="0">
                <a:solidFill>
                  <a:srgbClr val="1E2634"/>
                </a:solidFill>
                <a:latin typeface="微软雅黑" panose="020B0503020204020204" pitchFamily="34" charset="-122"/>
                <a:ea typeface="微软雅黑" panose="020B0503020204020204" pitchFamily="34" charset="-122"/>
                <a:sym typeface="+mn-ea"/>
              </a:rPr>
              <a:t>爆炸品</a:t>
            </a:r>
          </a:p>
        </p:txBody>
      </p:sp>
      <p:sp>
        <p:nvSpPr>
          <p:cNvPr id="10" name="文本框 9"/>
          <p:cNvSpPr txBox="1"/>
          <p:nvPr/>
        </p:nvSpPr>
        <p:spPr>
          <a:xfrm>
            <a:off x="1166495" y="2444750"/>
            <a:ext cx="2805430" cy="2061210"/>
          </a:xfrm>
          <a:prstGeom prst="rect">
            <a:avLst/>
          </a:prstGeom>
          <a:noFill/>
        </p:spPr>
        <p:txBody>
          <a:bodyPr wrap="square" rtlCol="0" anchor="t">
            <a:spAutoFit/>
          </a:bodyPr>
          <a:lstStyle/>
          <a:p>
            <a:pPr marL="0" lvl="1" indent="0" algn="just" fontAlgn="auto">
              <a:lnSpc>
                <a:spcPct val="100000"/>
              </a:lnSpc>
              <a:spcBef>
                <a:spcPct val="0"/>
              </a:spcBef>
              <a:spcAft>
                <a:spcPts val="0"/>
              </a:spcAft>
            </a:pPr>
            <a:r>
              <a:rPr lang="zh-CN" altLang="en-US" sz="1600" dirty="0">
                <a:solidFill>
                  <a:schemeClr val="tx1"/>
                </a:solidFill>
                <a:latin typeface="+mn-ea"/>
                <a:sym typeface="+mn-ea"/>
              </a:rPr>
              <a:t>爆炸物品都具有化学不稳定性，在一定作用下，能以极快的速度发生猛烈的化学反应，瞬间产生的大量气体及热量在短时间内无法逸散开去，致使周围的温度迅速上升和产生巨大的压力而引起爆炸。</a:t>
            </a:r>
          </a:p>
        </p:txBody>
      </p:sp>
      <p:sp>
        <p:nvSpPr>
          <p:cNvPr id="12" name="文本框 11"/>
          <p:cNvSpPr txBox="1"/>
          <p:nvPr/>
        </p:nvSpPr>
        <p:spPr>
          <a:xfrm>
            <a:off x="5327015" y="2444750"/>
            <a:ext cx="2663825" cy="1814830"/>
          </a:xfrm>
          <a:prstGeom prst="rect">
            <a:avLst/>
          </a:prstGeom>
          <a:noFill/>
        </p:spPr>
        <p:txBody>
          <a:bodyPr wrap="square" rtlCol="0" anchor="t">
            <a:spAutoFit/>
          </a:bodyPr>
          <a:lstStyle/>
          <a:p>
            <a:pPr algn="just">
              <a:lnSpc>
                <a:spcPct val="100000"/>
              </a:lnSpc>
            </a:pPr>
            <a:r>
              <a:rPr lang="zh-CN" altLang="en-US" sz="1600" dirty="0">
                <a:solidFill>
                  <a:schemeClr val="tx1"/>
                </a:solidFill>
                <a:latin typeface="+mn-ea"/>
                <a:sym typeface="+mn-ea"/>
              </a:rPr>
              <a:t>任何一种爆炸品的爆炸都需要外界供给它一定的能量</a:t>
            </a:r>
            <a:r>
              <a:rPr lang="en-US" altLang="zh-CN" sz="1600" dirty="0">
                <a:solidFill>
                  <a:schemeClr val="tx1"/>
                </a:solidFill>
                <a:latin typeface="+mn-ea"/>
                <a:sym typeface="+mn-ea"/>
              </a:rPr>
              <a:t>——</a:t>
            </a:r>
            <a:r>
              <a:rPr lang="zh-CN" altLang="en-US" sz="1600" dirty="0">
                <a:solidFill>
                  <a:schemeClr val="tx1"/>
                </a:solidFill>
                <a:latin typeface="+mn-ea"/>
                <a:sym typeface="+mn-ea"/>
              </a:rPr>
              <a:t>起爆量。某一炸药所需的最小起爆能就是该炸药的敏感度。不同形式的炸药对不同形式的外界作用的敏感度时不同的。</a:t>
            </a:r>
          </a:p>
        </p:txBody>
      </p:sp>
      <p:sp>
        <p:nvSpPr>
          <p:cNvPr id="22" name="íşlîḑe"/>
          <p:cNvSpPr/>
          <p:nvPr/>
        </p:nvSpPr>
        <p:spPr>
          <a:xfrm>
            <a:off x="819785" y="1370330"/>
            <a:ext cx="7494270" cy="898525"/>
          </a:xfrm>
          <a:prstGeom prst="hexagon">
            <a:avLst>
              <a:gd name="adj" fmla="val 29261"/>
              <a:gd name="vf" fmla="val 115470"/>
            </a:avLst>
          </a:prstGeom>
          <a:blipFill rotWithShape="1">
            <a:blip r:embed="rId3"/>
            <a:stretch>
              <a:fillRect/>
            </a:stretch>
          </a:blipFill>
          <a:ln w="635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rmAutofit/>
          </a:bodyPr>
          <a:lstStyle/>
          <a:p>
            <a:pPr algn="ctr"/>
            <a:endParaRPr lang="zh-CN" altLang="en-US" sz="2800" b="1" dirty="0"/>
          </a:p>
        </p:txBody>
      </p:sp>
      <p:sp>
        <p:nvSpPr>
          <p:cNvPr id="23" name="îṥlîḓê"/>
          <p:cNvSpPr/>
          <p:nvPr/>
        </p:nvSpPr>
        <p:spPr>
          <a:xfrm>
            <a:off x="841375" y="1370330"/>
            <a:ext cx="7451725" cy="898525"/>
          </a:xfrm>
          <a:prstGeom prst="hexagon">
            <a:avLst>
              <a:gd name="adj" fmla="val 39493"/>
              <a:gd name="vf" fmla="val 115470"/>
            </a:avLst>
          </a:prstGeom>
          <a:solidFill>
            <a:schemeClr val="tx1">
              <a:alpha val="7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sp>
        <p:nvSpPr>
          <p:cNvPr id="24" name="íSḻiḑè"/>
          <p:cNvSpPr/>
          <p:nvPr/>
        </p:nvSpPr>
        <p:spPr>
          <a:xfrm>
            <a:off x="3690620" y="848360"/>
            <a:ext cx="1943100" cy="1943100"/>
          </a:xfrm>
          <a:prstGeom prst="diamond">
            <a:avLst/>
          </a:prstGeom>
          <a:solidFill>
            <a:srgbClr val="940116"/>
          </a:solidFill>
          <a:ln w="50800">
            <a:solidFill>
              <a:schemeClr val="bg1"/>
            </a:solidFill>
          </a:ln>
        </p:spPr>
        <p:txBody>
          <a:bodyPr wrap="none" anchor="ctr" anchorCtr="0"/>
          <a:lstStyle/>
          <a:p>
            <a:pPr algn="ctr">
              <a:spcBef>
                <a:spcPct val="0"/>
              </a:spcBef>
            </a:pPr>
            <a:endParaRPr lang="en-US" altLang="zh-CN" b="1" dirty="0">
              <a:solidFill>
                <a:schemeClr val="bg1"/>
              </a:solidFill>
            </a:endParaRPr>
          </a:p>
        </p:txBody>
      </p:sp>
      <p:sp>
        <p:nvSpPr>
          <p:cNvPr id="28" name="íṩľíḓê"/>
          <p:cNvSpPr/>
          <p:nvPr/>
        </p:nvSpPr>
        <p:spPr bwMode="auto">
          <a:xfrm>
            <a:off x="2329180" y="1558290"/>
            <a:ext cx="168910" cy="196850"/>
          </a:xfrm>
          <a:custGeom>
            <a:avLst/>
            <a:gdLst>
              <a:gd name="T0" fmla="*/ 913668 w 1981200"/>
              <a:gd name="T1" fmla="*/ 575195 h 2301876"/>
              <a:gd name="T2" fmla="*/ 1107691 w 1981200"/>
              <a:gd name="T3" fmla="*/ 550229 h 2301876"/>
              <a:gd name="T4" fmla="*/ 1160200 w 1981200"/>
              <a:gd name="T5" fmla="*/ 1288717 h 2301876"/>
              <a:gd name="T6" fmla="*/ 621189 w 1981200"/>
              <a:gd name="T7" fmla="*/ 1905000 h 2301876"/>
              <a:gd name="T8" fmla="*/ 489127 w 1981200"/>
              <a:gd name="T9" fmla="*/ 1283461 h 2301876"/>
              <a:gd name="T10" fmla="*/ 562641 w 1981200"/>
              <a:gd name="T11" fmla="*/ 540768 h 2301876"/>
              <a:gd name="T12" fmla="*/ 245745 w 1981200"/>
              <a:gd name="T13" fmla="*/ 454811 h 2301876"/>
              <a:gd name="T14" fmla="*/ 437405 w 1981200"/>
              <a:gd name="T15" fmla="*/ 353408 h 2301876"/>
              <a:gd name="T16" fmla="*/ 479938 w 1981200"/>
              <a:gd name="T17" fmla="*/ 442201 h 2301876"/>
              <a:gd name="T18" fmla="*/ 371768 w 1981200"/>
              <a:gd name="T19" fmla="*/ 1234507 h 2301876"/>
              <a:gd name="T20" fmla="*/ 398548 w 1981200"/>
              <a:gd name="T21" fmla="*/ 1304123 h 2301876"/>
              <a:gd name="T22" fmla="*/ 457359 w 1981200"/>
              <a:gd name="T23" fmla="*/ 1347994 h 2301876"/>
              <a:gd name="T24" fmla="*/ 14703 w 1981200"/>
              <a:gd name="T25" fmla="*/ 1031177 h 2301876"/>
              <a:gd name="T26" fmla="*/ 21791 w 1981200"/>
              <a:gd name="T27" fmla="*/ 410414 h 2301876"/>
              <a:gd name="T28" fmla="*/ 1246578 w 1981200"/>
              <a:gd name="T29" fmla="*/ 340273 h 2301876"/>
              <a:gd name="T30" fmla="*/ 1459242 w 1981200"/>
              <a:gd name="T31" fmla="*/ 342375 h 2301876"/>
              <a:gd name="T32" fmla="*/ 1634887 w 1981200"/>
              <a:gd name="T33" fmla="*/ 421973 h 2301876"/>
              <a:gd name="T34" fmla="*/ 1615984 w 1981200"/>
              <a:gd name="T35" fmla="*/ 1037219 h 2301876"/>
              <a:gd name="T36" fmla="*/ 1196694 w 1981200"/>
              <a:gd name="T37" fmla="*/ 1347732 h 2301876"/>
              <a:gd name="T38" fmla="*/ 1256555 w 1981200"/>
              <a:gd name="T39" fmla="*/ 1298870 h 2301876"/>
              <a:gd name="T40" fmla="*/ 1279659 w 1981200"/>
              <a:gd name="T41" fmla="*/ 1223212 h 2301876"/>
              <a:gd name="T42" fmla="*/ 1138671 w 1981200"/>
              <a:gd name="T43" fmla="*/ 425913 h 2301876"/>
              <a:gd name="T44" fmla="*/ 1221374 w 1981200"/>
              <a:gd name="T45" fmla="*/ 346840 h 2301876"/>
              <a:gd name="T46" fmla="*/ 897573 w 1981200"/>
              <a:gd name="T47" fmla="*/ 107232 h 2301876"/>
              <a:gd name="T48" fmla="*/ 962733 w 1981200"/>
              <a:gd name="T49" fmla="*/ 190635 h 2301876"/>
              <a:gd name="T50" fmla="*/ 985591 w 1981200"/>
              <a:gd name="T51" fmla="*/ 266934 h 2301876"/>
              <a:gd name="T52" fmla="*/ 1004509 w 1981200"/>
              <a:gd name="T53" fmla="*/ 316660 h 2301876"/>
              <a:gd name="T54" fmla="*/ 956165 w 1981200"/>
              <a:gd name="T55" fmla="*/ 351915 h 2301876"/>
              <a:gd name="T56" fmla="*/ 876290 w 1981200"/>
              <a:gd name="T57" fmla="*/ 472415 h 2301876"/>
              <a:gd name="T58" fmla="*/ 804825 w 1981200"/>
              <a:gd name="T59" fmla="*/ 488201 h 2301876"/>
              <a:gd name="T60" fmla="*/ 741504 w 1981200"/>
              <a:gd name="T61" fmla="*/ 439791 h 2301876"/>
              <a:gd name="T62" fmla="*/ 672140 w 1981200"/>
              <a:gd name="T63" fmla="*/ 342181 h 2301876"/>
              <a:gd name="T64" fmla="*/ 651909 w 1981200"/>
              <a:gd name="T65" fmla="*/ 292192 h 2301876"/>
              <a:gd name="T66" fmla="*/ 677921 w 1981200"/>
              <a:gd name="T67" fmla="*/ 245886 h 2301876"/>
              <a:gd name="T68" fmla="*/ 719171 w 1981200"/>
              <a:gd name="T69" fmla="*/ 135121 h 2301876"/>
              <a:gd name="T70" fmla="*/ 804825 w 1981200"/>
              <a:gd name="T71" fmla="*/ 88289 h 2301876"/>
              <a:gd name="T72" fmla="*/ 1399644 w 1981200"/>
              <a:gd name="T73" fmla="*/ 11570 h 2301876"/>
              <a:gd name="T74" fmla="*/ 1460029 w 1981200"/>
              <a:gd name="T75" fmla="*/ 74418 h 2301876"/>
              <a:gd name="T76" fmla="*/ 1481821 w 1981200"/>
              <a:gd name="T77" fmla="*/ 151466 h 2301876"/>
              <a:gd name="T78" fmla="*/ 1501513 w 1981200"/>
              <a:gd name="T79" fmla="*/ 191172 h 2301876"/>
              <a:gd name="T80" fmla="*/ 1462656 w 1981200"/>
              <a:gd name="T81" fmla="*/ 224568 h 2301876"/>
              <a:gd name="T82" fmla="*/ 1393080 w 1981200"/>
              <a:gd name="T83" fmla="*/ 325808 h 2301876"/>
              <a:gd name="T84" fmla="*/ 1336370 w 1981200"/>
              <a:gd name="T85" fmla="*/ 341848 h 2301876"/>
              <a:gd name="T86" fmla="*/ 1270995 w 1981200"/>
              <a:gd name="T87" fmla="*/ 290571 h 2301876"/>
              <a:gd name="T88" fmla="*/ 1212972 w 1981200"/>
              <a:gd name="T89" fmla="*/ 211946 h 2301876"/>
              <a:gd name="T90" fmla="*/ 1204045 w 1981200"/>
              <a:gd name="T91" fmla="*/ 168031 h 2301876"/>
              <a:gd name="T92" fmla="*/ 1225049 w 1981200"/>
              <a:gd name="T93" fmla="*/ 118069 h 2301876"/>
              <a:gd name="T94" fmla="*/ 1267582 w 1981200"/>
              <a:gd name="T95" fmla="*/ 31818 h 2301876"/>
              <a:gd name="T96" fmla="*/ 1342934 w 1981200"/>
              <a:gd name="T97" fmla="*/ 0 h 2301876"/>
              <a:gd name="T98" fmla="*/ 355940 w 1981200"/>
              <a:gd name="T99" fmla="*/ 20511 h 2301876"/>
              <a:gd name="T100" fmla="*/ 407970 w 1981200"/>
              <a:gd name="T101" fmla="*/ 95191 h 2301876"/>
              <a:gd name="T102" fmla="*/ 430043 w 1981200"/>
              <a:gd name="T103" fmla="*/ 155935 h 2301876"/>
              <a:gd name="T104" fmla="*/ 438189 w 1981200"/>
              <a:gd name="T105" fmla="*/ 201953 h 2301876"/>
              <a:gd name="T106" fmla="*/ 395882 w 1981200"/>
              <a:gd name="T107" fmla="*/ 236665 h 2301876"/>
              <a:gd name="T108" fmla="*/ 322042 w 1981200"/>
              <a:gd name="T109" fmla="*/ 333697 h 2301876"/>
              <a:gd name="T110" fmla="*/ 264494 w 1981200"/>
              <a:gd name="T111" fmla="*/ 337904 h 2301876"/>
              <a:gd name="T112" fmla="*/ 192756 w 1981200"/>
              <a:gd name="T113" fmla="*/ 259542 h 2301876"/>
              <a:gd name="T114" fmla="*/ 146245 w 1981200"/>
              <a:gd name="T115" fmla="*/ 203795 h 2301876"/>
              <a:gd name="T116" fmla="*/ 149135 w 1981200"/>
              <a:gd name="T117" fmla="*/ 160406 h 2301876"/>
              <a:gd name="T118" fmla="*/ 170683 w 1981200"/>
              <a:gd name="T119" fmla="*/ 95191 h 2301876"/>
              <a:gd name="T120" fmla="*/ 222713 w 1981200"/>
              <a:gd name="T121" fmla="*/ 20511 h 23018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1200" h="2301876">
                <a:moveTo>
                  <a:pt x="853123" y="588963"/>
                </a:moveTo>
                <a:lnTo>
                  <a:pt x="866141" y="615638"/>
                </a:lnTo>
                <a:lnTo>
                  <a:pt x="886461" y="655015"/>
                </a:lnTo>
                <a:lnTo>
                  <a:pt x="936625" y="752824"/>
                </a:lnTo>
                <a:lnTo>
                  <a:pt x="1001713" y="879530"/>
                </a:lnTo>
                <a:lnTo>
                  <a:pt x="1005205" y="875401"/>
                </a:lnTo>
                <a:lnTo>
                  <a:pt x="1008381" y="870638"/>
                </a:lnTo>
                <a:lnTo>
                  <a:pt x="1016318" y="858571"/>
                </a:lnTo>
                <a:lnTo>
                  <a:pt x="1025525" y="843328"/>
                </a:lnTo>
                <a:lnTo>
                  <a:pt x="1035368" y="826180"/>
                </a:lnTo>
                <a:lnTo>
                  <a:pt x="1046481" y="806491"/>
                </a:lnTo>
                <a:lnTo>
                  <a:pt x="1057911" y="785532"/>
                </a:lnTo>
                <a:lnTo>
                  <a:pt x="1081405" y="740439"/>
                </a:lnTo>
                <a:lnTo>
                  <a:pt x="1104901" y="695028"/>
                </a:lnTo>
                <a:lnTo>
                  <a:pt x="1126491" y="652792"/>
                </a:lnTo>
                <a:lnTo>
                  <a:pt x="1144271" y="616908"/>
                </a:lnTo>
                <a:lnTo>
                  <a:pt x="1156335" y="591821"/>
                </a:lnTo>
                <a:lnTo>
                  <a:pt x="1170305" y="595632"/>
                </a:lnTo>
                <a:lnTo>
                  <a:pt x="1183641" y="599760"/>
                </a:lnTo>
                <a:lnTo>
                  <a:pt x="1196975" y="603571"/>
                </a:lnTo>
                <a:lnTo>
                  <a:pt x="1209675" y="608017"/>
                </a:lnTo>
                <a:lnTo>
                  <a:pt x="1222693" y="612462"/>
                </a:lnTo>
                <a:lnTo>
                  <a:pt x="1234758" y="616908"/>
                </a:lnTo>
                <a:lnTo>
                  <a:pt x="1258888" y="626435"/>
                </a:lnTo>
                <a:lnTo>
                  <a:pt x="1281431" y="636279"/>
                </a:lnTo>
                <a:lnTo>
                  <a:pt x="1302385" y="646124"/>
                </a:lnTo>
                <a:lnTo>
                  <a:pt x="1321753" y="655650"/>
                </a:lnTo>
                <a:lnTo>
                  <a:pt x="1339533" y="664860"/>
                </a:lnTo>
                <a:lnTo>
                  <a:pt x="1355725" y="673751"/>
                </a:lnTo>
                <a:lnTo>
                  <a:pt x="1369695" y="682325"/>
                </a:lnTo>
                <a:lnTo>
                  <a:pt x="1382395" y="689629"/>
                </a:lnTo>
                <a:lnTo>
                  <a:pt x="1392555" y="696298"/>
                </a:lnTo>
                <a:lnTo>
                  <a:pt x="1406525" y="705507"/>
                </a:lnTo>
                <a:lnTo>
                  <a:pt x="1411288" y="708683"/>
                </a:lnTo>
                <a:lnTo>
                  <a:pt x="1411288" y="756634"/>
                </a:lnTo>
                <a:lnTo>
                  <a:pt x="1411288" y="939231"/>
                </a:lnTo>
                <a:lnTo>
                  <a:pt x="1411288" y="1523222"/>
                </a:lnTo>
                <a:lnTo>
                  <a:pt x="1410971" y="1530525"/>
                </a:lnTo>
                <a:lnTo>
                  <a:pt x="1410018" y="1537512"/>
                </a:lnTo>
                <a:lnTo>
                  <a:pt x="1408431" y="1544180"/>
                </a:lnTo>
                <a:lnTo>
                  <a:pt x="1405891" y="1550849"/>
                </a:lnTo>
                <a:lnTo>
                  <a:pt x="1403033" y="1557200"/>
                </a:lnTo>
                <a:lnTo>
                  <a:pt x="1399223" y="1562916"/>
                </a:lnTo>
                <a:lnTo>
                  <a:pt x="1395095" y="1568632"/>
                </a:lnTo>
                <a:lnTo>
                  <a:pt x="1390651" y="1573713"/>
                </a:lnTo>
                <a:lnTo>
                  <a:pt x="1385571" y="1578159"/>
                </a:lnTo>
                <a:lnTo>
                  <a:pt x="1380173" y="1582288"/>
                </a:lnTo>
                <a:lnTo>
                  <a:pt x="1374141" y="1585781"/>
                </a:lnTo>
                <a:lnTo>
                  <a:pt x="1367791" y="1588956"/>
                </a:lnTo>
                <a:lnTo>
                  <a:pt x="1361441" y="1591497"/>
                </a:lnTo>
                <a:lnTo>
                  <a:pt x="1354138" y="1592767"/>
                </a:lnTo>
                <a:lnTo>
                  <a:pt x="1347153" y="1594037"/>
                </a:lnTo>
                <a:lnTo>
                  <a:pt x="1339851" y="1594355"/>
                </a:lnTo>
                <a:lnTo>
                  <a:pt x="1252538" y="1594355"/>
                </a:lnTo>
                <a:lnTo>
                  <a:pt x="1252538" y="2301876"/>
                </a:lnTo>
                <a:lnTo>
                  <a:pt x="751205" y="2301876"/>
                </a:lnTo>
                <a:lnTo>
                  <a:pt x="751205" y="1594355"/>
                </a:lnTo>
                <a:lnTo>
                  <a:pt x="657543" y="1594355"/>
                </a:lnTo>
                <a:lnTo>
                  <a:pt x="649923" y="1594037"/>
                </a:lnTo>
                <a:lnTo>
                  <a:pt x="642938" y="1592767"/>
                </a:lnTo>
                <a:lnTo>
                  <a:pt x="636270" y="1591497"/>
                </a:lnTo>
                <a:lnTo>
                  <a:pt x="629920" y="1588956"/>
                </a:lnTo>
                <a:lnTo>
                  <a:pt x="623570" y="1585781"/>
                </a:lnTo>
                <a:lnTo>
                  <a:pt x="617538" y="1582288"/>
                </a:lnTo>
                <a:lnTo>
                  <a:pt x="612140" y="1578159"/>
                </a:lnTo>
                <a:lnTo>
                  <a:pt x="607060" y="1573713"/>
                </a:lnTo>
                <a:lnTo>
                  <a:pt x="602615" y="1568632"/>
                </a:lnTo>
                <a:lnTo>
                  <a:pt x="598170" y="1562916"/>
                </a:lnTo>
                <a:lnTo>
                  <a:pt x="594678" y="1557200"/>
                </a:lnTo>
                <a:lnTo>
                  <a:pt x="591503" y="1550849"/>
                </a:lnTo>
                <a:lnTo>
                  <a:pt x="589280" y="1544180"/>
                </a:lnTo>
                <a:lnTo>
                  <a:pt x="587375" y="1537512"/>
                </a:lnTo>
                <a:lnTo>
                  <a:pt x="586423" y="1530525"/>
                </a:lnTo>
                <a:lnTo>
                  <a:pt x="585788" y="1523222"/>
                </a:lnTo>
                <a:lnTo>
                  <a:pt x="585788" y="939231"/>
                </a:lnTo>
                <a:lnTo>
                  <a:pt x="585788" y="756634"/>
                </a:lnTo>
                <a:lnTo>
                  <a:pt x="585788" y="708683"/>
                </a:lnTo>
                <a:lnTo>
                  <a:pt x="591185" y="705507"/>
                </a:lnTo>
                <a:lnTo>
                  <a:pt x="606108" y="695663"/>
                </a:lnTo>
                <a:lnTo>
                  <a:pt x="616903" y="688994"/>
                </a:lnTo>
                <a:lnTo>
                  <a:pt x="629920" y="680738"/>
                </a:lnTo>
                <a:lnTo>
                  <a:pt x="644843" y="672164"/>
                </a:lnTo>
                <a:lnTo>
                  <a:pt x="661988" y="662954"/>
                </a:lnTo>
                <a:lnTo>
                  <a:pt x="680403" y="653428"/>
                </a:lnTo>
                <a:lnTo>
                  <a:pt x="701040" y="643583"/>
                </a:lnTo>
                <a:lnTo>
                  <a:pt x="722630" y="633421"/>
                </a:lnTo>
                <a:lnTo>
                  <a:pt x="746443" y="623577"/>
                </a:lnTo>
                <a:lnTo>
                  <a:pt x="771208" y="614050"/>
                </a:lnTo>
                <a:lnTo>
                  <a:pt x="784225" y="609604"/>
                </a:lnTo>
                <a:lnTo>
                  <a:pt x="797243" y="604841"/>
                </a:lnTo>
                <a:lnTo>
                  <a:pt x="810896" y="600713"/>
                </a:lnTo>
                <a:lnTo>
                  <a:pt x="824866" y="596585"/>
                </a:lnTo>
                <a:lnTo>
                  <a:pt x="838836" y="592774"/>
                </a:lnTo>
                <a:lnTo>
                  <a:pt x="853123" y="588963"/>
                </a:lnTo>
                <a:close/>
                <a:moveTo>
                  <a:pt x="226695" y="411163"/>
                </a:moveTo>
                <a:lnTo>
                  <a:pt x="237807" y="433701"/>
                </a:lnTo>
                <a:lnTo>
                  <a:pt x="254952" y="467031"/>
                </a:lnTo>
                <a:lnTo>
                  <a:pt x="297180" y="549563"/>
                </a:lnTo>
                <a:lnTo>
                  <a:pt x="353060" y="657172"/>
                </a:lnTo>
                <a:lnTo>
                  <a:pt x="358457" y="649871"/>
                </a:lnTo>
                <a:lnTo>
                  <a:pt x="365125" y="639713"/>
                </a:lnTo>
                <a:lnTo>
                  <a:pt x="372745" y="627016"/>
                </a:lnTo>
                <a:lnTo>
                  <a:pt x="381317" y="612097"/>
                </a:lnTo>
                <a:lnTo>
                  <a:pt x="400367" y="577814"/>
                </a:lnTo>
                <a:lnTo>
                  <a:pt x="420370" y="539723"/>
                </a:lnTo>
                <a:lnTo>
                  <a:pt x="440372" y="500996"/>
                </a:lnTo>
                <a:lnTo>
                  <a:pt x="458470" y="465126"/>
                </a:lnTo>
                <a:lnTo>
                  <a:pt x="473392" y="434970"/>
                </a:lnTo>
                <a:lnTo>
                  <a:pt x="484187" y="413703"/>
                </a:lnTo>
                <a:lnTo>
                  <a:pt x="499427" y="417829"/>
                </a:lnTo>
                <a:lnTo>
                  <a:pt x="514032" y="421956"/>
                </a:lnTo>
                <a:lnTo>
                  <a:pt x="528955" y="427035"/>
                </a:lnTo>
                <a:lnTo>
                  <a:pt x="542925" y="431796"/>
                </a:lnTo>
                <a:lnTo>
                  <a:pt x="556577" y="436875"/>
                </a:lnTo>
                <a:lnTo>
                  <a:pt x="569277" y="442271"/>
                </a:lnTo>
                <a:lnTo>
                  <a:pt x="581977" y="447668"/>
                </a:lnTo>
                <a:lnTo>
                  <a:pt x="594042" y="453064"/>
                </a:lnTo>
                <a:lnTo>
                  <a:pt x="616585" y="463857"/>
                </a:lnTo>
                <a:lnTo>
                  <a:pt x="636905" y="474014"/>
                </a:lnTo>
                <a:lnTo>
                  <a:pt x="655002" y="484172"/>
                </a:lnTo>
                <a:lnTo>
                  <a:pt x="669925" y="492743"/>
                </a:lnTo>
                <a:lnTo>
                  <a:pt x="650240" y="500996"/>
                </a:lnTo>
                <a:lnTo>
                  <a:pt x="631190" y="509567"/>
                </a:lnTo>
                <a:lnTo>
                  <a:pt x="613092" y="517502"/>
                </a:lnTo>
                <a:lnTo>
                  <a:pt x="596265" y="526073"/>
                </a:lnTo>
                <a:lnTo>
                  <a:pt x="580390" y="534326"/>
                </a:lnTo>
                <a:lnTo>
                  <a:pt x="565150" y="541945"/>
                </a:lnTo>
                <a:lnTo>
                  <a:pt x="551815" y="549563"/>
                </a:lnTo>
                <a:lnTo>
                  <a:pt x="539115" y="557181"/>
                </a:lnTo>
                <a:lnTo>
                  <a:pt x="517842" y="569878"/>
                </a:lnTo>
                <a:lnTo>
                  <a:pt x="501650" y="580354"/>
                </a:lnTo>
                <a:lnTo>
                  <a:pt x="490855" y="587337"/>
                </a:lnTo>
                <a:lnTo>
                  <a:pt x="486410" y="590511"/>
                </a:lnTo>
                <a:lnTo>
                  <a:pt x="448945" y="617810"/>
                </a:lnTo>
                <a:lnTo>
                  <a:pt x="448945" y="664473"/>
                </a:lnTo>
                <a:lnTo>
                  <a:pt x="448945" y="711770"/>
                </a:lnTo>
                <a:lnTo>
                  <a:pt x="448945" y="894293"/>
                </a:lnTo>
                <a:lnTo>
                  <a:pt x="448945" y="1478048"/>
                </a:lnTo>
                <a:lnTo>
                  <a:pt x="449262" y="1485031"/>
                </a:lnTo>
                <a:lnTo>
                  <a:pt x="449580" y="1491697"/>
                </a:lnTo>
                <a:lnTo>
                  <a:pt x="450215" y="1498363"/>
                </a:lnTo>
                <a:lnTo>
                  <a:pt x="450850" y="1505029"/>
                </a:lnTo>
                <a:lnTo>
                  <a:pt x="452437" y="1511378"/>
                </a:lnTo>
                <a:lnTo>
                  <a:pt x="454025" y="1517727"/>
                </a:lnTo>
                <a:lnTo>
                  <a:pt x="455930" y="1524393"/>
                </a:lnTo>
                <a:lnTo>
                  <a:pt x="457517" y="1530424"/>
                </a:lnTo>
                <a:lnTo>
                  <a:pt x="459740" y="1536455"/>
                </a:lnTo>
                <a:lnTo>
                  <a:pt x="462280" y="1542486"/>
                </a:lnTo>
                <a:lnTo>
                  <a:pt x="465137" y="1548517"/>
                </a:lnTo>
                <a:lnTo>
                  <a:pt x="467995" y="1554231"/>
                </a:lnTo>
                <a:lnTo>
                  <a:pt x="471170" y="1559945"/>
                </a:lnTo>
                <a:lnTo>
                  <a:pt x="474662" y="1565341"/>
                </a:lnTo>
                <a:lnTo>
                  <a:pt x="478155" y="1570420"/>
                </a:lnTo>
                <a:lnTo>
                  <a:pt x="481965" y="1575816"/>
                </a:lnTo>
                <a:lnTo>
                  <a:pt x="486092" y="1580895"/>
                </a:lnTo>
                <a:lnTo>
                  <a:pt x="490220" y="1585657"/>
                </a:lnTo>
                <a:lnTo>
                  <a:pt x="494665" y="1590101"/>
                </a:lnTo>
                <a:lnTo>
                  <a:pt x="499427" y="1594862"/>
                </a:lnTo>
                <a:lnTo>
                  <a:pt x="503872" y="1598989"/>
                </a:lnTo>
                <a:lnTo>
                  <a:pt x="508952" y="1603433"/>
                </a:lnTo>
                <a:lnTo>
                  <a:pt x="513715" y="1606925"/>
                </a:lnTo>
                <a:lnTo>
                  <a:pt x="518795" y="1610734"/>
                </a:lnTo>
                <a:lnTo>
                  <a:pt x="524510" y="1614543"/>
                </a:lnTo>
                <a:lnTo>
                  <a:pt x="529907" y="1617717"/>
                </a:lnTo>
                <a:lnTo>
                  <a:pt x="535305" y="1620892"/>
                </a:lnTo>
                <a:lnTo>
                  <a:pt x="541337" y="1623748"/>
                </a:lnTo>
                <a:lnTo>
                  <a:pt x="547370" y="1626605"/>
                </a:lnTo>
                <a:lnTo>
                  <a:pt x="553085" y="1628827"/>
                </a:lnTo>
                <a:lnTo>
                  <a:pt x="559435" y="1631049"/>
                </a:lnTo>
                <a:lnTo>
                  <a:pt x="565785" y="1633271"/>
                </a:lnTo>
                <a:lnTo>
                  <a:pt x="565785" y="1863726"/>
                </a:lnTo>
                <a:lnTo>
                  <a:pt x="140335" y="1863726"/>
                </a:lnTo>
                <a:lnTo>
                  <a:pt x="140335" y="1263782"/>
                </a:lnTo>
                <a:lnTo>
                  <a:pt x="60960" y="1263782"/>
                </a:lnTo>
                <a:lnTo>
                  <a:pt x="54610" y="1263465"/>
                </a:lnTo>
                <a:lnTo>
                  <a:pt x="48260" y="1262830"/>
                </a:lnTo>
                <a:lnTo>
                  <a:pt x="42862" y="1261243"/>
                </a:lnTo>
                <a:lnTo>
                  <a:pt x="37465" y="1259021"/>
                </a:lnTo>
                <a:lnTo>
                  <a:pt x="31750" y="1256481"/>
                </a:lnTo>
                <a:lnTo>
                  <a:pt x="26987" y="1253307"/>
                </a:lnTo>
                <a:lnTo>
                  <a:pt x="22225" y="1250133"/>
                </a:lnTo>
                <a:lnTo>
                  <a:pt x="17780" y="1246006"/>
                </a:lnTo>
                <a:lnTo>
                  <a:pt x="13970" y="1241562"/>
                </a:lnTo>
                <a:lnTo>
                  <a:pt x="10477" y="1237118"/>
                </a:lnTo>
                <a:lnTo>
                  <a:pt x="7302" y="1232039"/>
                </a:lnTo>
                <a:lnTo>
                  <a:pt x="4762" y="1226960"/>
                </a:lnTo>
                <a:lnTo>
                  <a:pt x="3175" y="1221246"/>
                </a:lnTo>
                <a:lnTo>
                  <a:pt x="1587" y="1215533"/>
                </a:lnTo>
                <a:lnTo>
                  <a:pt x="317" y="1209501"/>
                </a:lnTo>
                <a:lnTo>
                  <a:pt x="0" y="1203470"/>
                </a:lnTo>
                <a:lnTo>
                  <a:pt x="0" y="708278"/>
                </a:lnTo>
                <a:lnTo>
                  <a:pt x="0" y="553372"/>
                </a:lnTo>
                <a:lnTo>
                  <a:pt x="0" y="512741"/>
                </a:lnTo>
                <a:lnTo>
                  <a:pt x="4445" y="509884"/>
                </a:lnTo>
                <a:lnTo>
                  <a:pt x="17145" y="501313"/>
                </a:lnTo>
                <a:lnTo>
                  <a:pt x="26352" y="495917"/>
                </a:lnTo>
                <a:lnTo>
                  <a:pt x="37465" y="489251"/>
                </a:lnTo>
                <a:lnTo>
                  <a:pt x="50165" y="481950"/>
                </a:lnTo>
                <a:lnTo>
                  <a:pt x="64135" y="474014"/>
                </a:lnTo>
                <a:lnTo>
                  <a:pt x="80010" y="465761"/>
                </a:lnTo>
                <a:lnTo>
                  <a:pt x="97472" y="457191"/>
                </a:lnTo>
                <a:lnTo>
                  <a:pt x="116205" y="448620"/>
                </a:lnTo>
                <a:lnTo>
                  <a:pt x="136207" y="440684"/>
                </a:lnTo>
                <a:lnTo>
                  <a:pt x="157162" y="432431"/>
                </a:lnTo>
                <a:lnTo>
                  <a:pt x="179387" y="424813"/>
                </a:lnTo>
                <a:lnTo>
                  <a:pt x="190817" y="421003"/>
                </a:lnTo>
                <a:lnTo>
                  <a:pt x="202565" y="417194"/>
                </a:lnTo>
                <a:lnTo>
                  <a:pt x="214630" y="414020"/>
                </a:lnTo>
                <a:lnTo>
                  <a:pt x="226695" y="411163"/>
                </a:lnTo>
                <a:close/>
                <a:moveTo>
                  <a:pt x="1507490" y="411163"/>
                </a:moveTo>
                <a:lnTo>
                  <a:pt x="1518603" y="433701"/>
                </a:lnTo>
                <a:lnTo>
                  <a:pt x="1535430" y="467031"/>
                </a:lnTo>
                <a:lnTo>
                  <a:pt x="1578293" y="549563"/>
                </a:lnTo>
                <a:lnTo>
                  <a:pt x="1633537" y="657172"/>
                </a:lnTo>
                <a:lnTo>
                  <a:pt x="1638935" y="649871"/>
                </a:lnTo>
                <a:lnTo>
                  <a:pt x="1645603" y="639713"/>
                </a:lnTo>
                <a:lnTo>
                  <a:pt x="1653540" y="627016"/>
                </a:lnTo>
                <a:lnTo>
                  <a:pt x="1662113" y="612097"/>
                </a:lnTo>
                <a:lnTo>
                  <a:pt x="1681163" y="577814"/>
                </a:lnTo>
                <a:lnTo>
                  <a:pt x="1700847" y="539723"/>
                </a:lnTo>
                <a:lnTo>
                  <a:pt x="1720850" y="500996"/>
                </a:lnTo>
                <a:lnTo>
                  <a:pt x="1739265" y="465126"/>
                </a:lnTo>
                <a:lnTo>
                  <a:pt x="1754505" y="434970"/>
                </a:lnTo>
                <a:lnTo>
                  <a:pt x="1764665" y="413703"/>
                </a:lnTo>
                <a:lnTo>
                  <a:pt x="1776413" y="416559"/>
                </a:lnTo>
                <a:lnTo>
                  <a:pt x="1787843" y="420051"/>
                </a:lnTo>
                <a:lnTo>
                  <a:pt x="1810067" y="427352"/>
                </a:lnTo>
                <a:lnTo>
                  <a:pt x="1831340" y="434970"/>
                </a:lnTo>
                <a:lnTo>
                  <a:pt x="1851343" y="442906"/>
                </a:lnTo>
                <a:lnTo>
                  <a:pt x="1870710" y="451159"/>
                </a:lnTo>
                <a:lnTo>
                  <a:pt x="1888173" y="459413"/>
                </a:lnTo>
                <a:lnTo>
                  <a:pt x="1905000" y="467348"/>
                </a:lnTo>
                <a:lnTo>
                  <a:pt x="1919923" y="475602"/>
                </a:lnTo>
                <a:lnTo>
                  <a:pt x="1933575" y="482902"/>
                </a:lnTo>
                <a:lnTo>
                  <a:pt x="1945640" y="489886"/>
                </a:lnTo>
                <a:lnTo>
                  <a:pt x="1956117" y="496552"/>
                </a:lnTo>
                <a:lnTo>
                  <a:pt x="1965007" y="502266"/>
                </a:lnTo>
                <a:lnTo>
                  <a:pt x="1977073" y="509884"/>
                </a:lnTo>
                <a:lnTo>
                  <a:pt x="1981200" y="512741"/>
                </a:lnTo>
                <a:lnTo>
                  <a:pt x="1981200" y="553372"/>
                </a:lnTo>
                <a:lnTo>
                  <a:pt x="1981200" y="708278"/>
                </a:lnTo>
                <a:lnTo>
                  <a:pt x="1981200" y="1203470"/>
                </a:lnTo>
                <a:lnTo>
                  <a:pt x="1980883" y="1209501"/>
                </a:lnTo>
                <a:lnTo>
                  <a:pt x="1979930" y="1215533"/>
                </a:lnTo>
                <a:lnTo>
                  <a:pt x="1978660" y="1221246"/>
                </a:lnTo>
                <a:lnTo>
                  <a:pt x="1976437" y="1226960"/>
                </a:lnTo>
                <a:lnTo>
                  <a:pt x="1973897" y="1232039"/>
                </a:lnTo>
                <a:lnTo>
                  <a:pt x="1970723" y="1237118"/>
                </a:lnTo>
                <a:lnTo>
                  <a:pt x="1967230" y="1241562"/>
                </a:lnTo>
                <a:lnTo>
                  <a:pt x="1963420" y="1246006"/>
                </a:lnTo>
                <a:lnTo>
                  <a:pt x="1958975" y="1250133"/>
                </a:lnTo>
                <a:lnTo>
                  <a:pt x="1954213" y="1253307"/>
                </a:lnTo>
                <a:lnTo>
                  <a:pt x="1949450" y="1256481"/>
                </a:lnTo>
                <a:lnTo>
                  <a:pt x="1944370" y="1259021"/>
                </a:lnTo>
                <a:lnTo>
                  <a:pt x="1938337" y="1261243"/>
                </a:lnTo>
                <a:lnTo>
                  <a:pt x="1932940" y="1262830"/>
                </a:lnTo>
                <a:lnTo>
                  <a:pt x="1926590" y="1263465"/>
                </a:lnTo>
                <a:lnTo>
                  <a:pt x="1920875" y="1263782"/>
                </a:lnTo>
                <a:lnTo>
                  <a:pt x="1846263" y="1263782"/>
                </a:lnTo>
                <a:lnTo>
                  <a:pt x="1846263" y="1863726"/>
                </a:lnTo>
                <a:lnTo>
                  <a:pt x="1421130" y="1863726"/>
                </a:lnTo>
                <a:lnTo>
                  <a:pt x="1421130" y="1636446"/>
                </a:lnTo>
                <a:lnTo>
                  <a:pt x="1427797" y="1635176"/>
                </a:lnTo>
                <a:lnTo>
                  <a:pt x="1434465" y="1632954"/>
                </a:lnTo>
                <a:lnTo>
                  <a:pt x="1440815" y="1630732"/>
                </a:lnTo>
                <a:lnTo>
                  <a:pt x="1447165" y="1628510"/>
                </a:lnTo>
                <a:lnTo>
                  <a:pt x="1453515" y="1625336"/>
                </a:lnTo>
                <a:lnTo>
                  <a:pt x="1459547" y="1622479"/>
                </a:lnTo>
                <a:lnTo>
                  <a:pt x="1465263" y="1619304"/>
                </a:lnTo>
                <a:lnTo>
                  <a:pt x="1471295" y="1615813"/>
                </a:lnTo>
                <a:lnTo>
                  <a:pt x="1477010" y="1612321"/>
                </a:lnTo>
                <a:lnTo>
                  <a:pt x="1482407" y="1608194"/>
                </a:lnTo>
                <a:lnTo>
                  <a:pt x="1487805" y="1604068"/>
                </a:lnTo>
                <a:lnTo>
                  <a:pt x="1492885" y="1599624"/>
                </a:lnTo>
                <a:lnTo>
                  <a:pt x="1497965" y="1594862"/>
                </a:lnTo>
                <a:lnTo>
                  <a:pt x="1502727" y="1590101"/>
                </a:lnTo>
                <a:lnTo>
                  <a:pt x="1507173" y="1585339"/>
                </a:lnTo>
                <a:lnTo>
                  <a:pt x="1511300" y="1580260"/>
                </a:lnTo>
                <a:lnTo>
                  <a:pt x="1515427" y="1574864"/>
                </a:lnTo>
                <a:lnTo>
                  <a:pt x="1519555" y="1569468"/>
                </a:lnTo>
                <a:lnTo>
                  <a:pt x="1523365" y="1563437"/>
                </a:lnTo>
                <a:lnTo>
                  <a:pt x="1526540" y="1558040"/>
                </a:lnTo>
                <a:lnTo>
                  <a:pt x="1530033" y="1551692"/>
                </a:lnTo>
                <a:lnTo>
                  <a:pt x="1532890" y="1545660"/>
                </a:lnTo>
                <a:lnTo>
                  <a:pt x="1535747" y="1539629"/>
                </a:lnTo>
                <a:lnTo>
                  <a:pt x="1537970" y="1532963"/>
                </a:lnTo>
                <a:lnTo>
                  <a:pt x="1540193" y="1526615"/>
                </a:lnTo>
                <a:lnTo>
                  <a:pt x="1542097" y="1519949"/>
                </a:lnTo>
                <a:lnTo>
                  <a:pt x="1544003" y="1512965"/>
                </a:lnTo>
                <a:lnTo>
                  <a:pt x="1545273" y="1506299"/>
                </a:lnTo>
                <a:lnTo>
                  <a:pt x="1546543" y="1499316"/>
                </a:lnTo>
                <a:lnTo>
                  <a:pt x="1547177" y="1492332"/>
                </a:lnTo>
                <a:lnTo>
                  <a:pt x="1547495" y="1485349"/>
                </a:lnTo>
                <a:lnTo>
                  <a:pt x="1547495" y="1478048"/>
                </a:lnTo>
                <a:lnTo>
                  <a:pt x="1547495" y="894293"/>
                </a:lnTo>
                <a:lnTo>
                  <a:pt x="1547495" y="711770"/>
                </a:lnTo>
                <a:lnTo>
                  <a:pt x="1547495" y="664473"/>
                </a:lnTo>
                <a:lnTo>
                  <a:pt x="1547495" y="617810"/>
                </a:lnTo>
                <a:lnTo>
                  <a:pt x="1510347" y="590511"/>
                </a:lnTo>
                <a:lnTo>
                  <a:pt x="1505585" y="587337"/>
                </a:lnTo>
                <a:lnTo>
                  <a:pt x="1494473" y="580036"/>
                </a:lnTo>
                <a:lnTo>
                  <a:pt x="1477645" y="568926"/>
                </a:lnTo>
                <a:lnTo>
                  <a:pt x="1455103" y="555277"/>
                </a:lnTo>
                <a:lnTo>
                  <a:pt x="1441767" y="547976"/>
                </a:lnTo>
                <a:lnTo>
                  <a:pt x="1427163" y="539723"/>
                </a:lnTo>
                <a:lnTo>
                  <a:pt x="1411605" y="531469"/>
                </a:lnTo>
                <a:lnTo>
                  <a:pt x="1395095" y="523216"/>
                </a:lnTo>
                <a:lnTo>
                  <a:pt x="1376997" y="514645"/>
                </a:lnTo>
                <a:lnTo>
                  <a:pt x="1357947" y="506075"/>
                </a:lnTo>
                <a:lnTo>
                  <a:pt x="1338263" y="497822"/>
                </a:lnTo>
                <a:lnTo>
                  <a:pt x="1317625" y="489251"/>
                </a:lnTo>
                <a:lnTo>
                  <a:pt x="1333817" y="480046"/>
                </a:lnTo>
                <a:lnTo>
                  <a:pt x="1352550" y="469888"/>
                </a:lnTo>
                <a:lnTo>
                  <a:pt x="1373505" y="459730"/>
                </a:lnTo>
                <a:lnTo>
                  <a:pt x="1384617" y="454334"/>
                </a:lnTo>
                <a:lnTo>
                  <a:pt x="1396365" y="448937"/>
                </a:lnTo>
                <a:lnTo>
                  <a:pt x="1409065" y="443541"/>
                </a:lnTo>
                <a:lnTo>
                  <a:pt x="1421765" y="438462"/>
                </a:lnTo>
                <a:lnTo>
                  <a:pt x="1435100" y="433701"/>
                </a:lnTo>
                <a:lnTo>
                  <a:pt x="1448753" y="428304"/>
                </a:lnTo>
                <a:lnTo>
                  <a:pt x="1462723" y="423543"/>
                </a:lnTo>
                <a:lnTo>
                  <a:pt x="1477010" y="419099"/>
                </a:lnTo>
                <a:lnTo>
                  <a:pt x="1492250" y="414972"/>
                </a:lnTo>
                <a:lnTo>
                  <a:pt x="1507490" y="411163"/>
                </a:lnTo>
                <a:close/>
                <a:moveTo>
                  <a:pt x="998060" y="104775"/>
                </a:moveTo>
                <a:lnTo>
                  <a:pt x="1006321" y="105093"/>
                </a:lnTo>
                <a:lnTo>
                  <a:pt x="1014264" y="105411"/>
                </a:lnTo>
                <a:lnTo>
                  <a:pt x="1022525" y="106683"/>
                </a:lnTo>
                <a:lnTo>
                  <a:pt x="1030469" y="108272"/>
                </a:lnTo>
                <a:lnTo>
                  <a:pt x="1038730" y="109862"/>
                </a:lnTo>
                <a:lnTo>
                  <a:pt x="1046673" y="112087"/>
                </a:lnTo>
                <a:lnTo>
                  <a:pt x="1054934" y="114948"/>
                </a:lnTo>
                <a:lnTo>
                  <a:pt x="1062560" y="117810"/>
                </a:lnTo>
                <a:lnTo>
                  <a:pt x="1070503" y="121307"/>
                </a:lnTo>
                <a:lnTo>
                  <a:pt x="1078129" y="125122"/>
                </a:lnTo>
                <a:lnTo>
                  <a:pt x="1085437" y="129572"/>
                </a:lnTo>
                <a:lnTo>
                  <a:pt x="1092745" y="134023"/>
                </a:lnTo>
                <a:lnTo>
                  <a:pt x="1099735" y="139110"/>
                </a:lnTo>
                <a:lnTo>
                  <a:pt x="1107043" y="144832"/>
                </a:lnTo>
                <a:lnTo>
                  <a:pt x="1113398" y="150237"/>
                </a:lnTo>
                <a:lnTo>
                  <a:pt x="1119752" y="156595"/>
                </a:lnTo>
                <a:lnTo>
                  <a:pt x="1126107" y="163271"/>
                </a:lnTo>
                <a:lnTo>
                  <a:pt x="1132144" y="170265"/>
                </a:lnTo>
                <a:lnTo>
                  <a:pt x="1137545" y="177577"/>
                </a:lnTo>
                <a:lnTo>
                  <a:pt x="1142947" y="185843"/>
                </a:lnTo>
                <a:lnTo>
                  <a:pt x="1147713" y="193791"/>
                </a:lnTo>
                <a:lnTo>
                  <a:pt x="1152797" y="202374"/>
                </a:lnTo>
                <a:lnTo>
                  <a:pt x="1156610" y="211594"/>
                </a:lnTo>
                <a:lnTo>
                  <a:pt x="1160740" y="220813"/>
                </a:lnTo>
                <a:lnTo>
                  <a:pt x="1164235" y="230351"/>
                </a:lnTo>
                <a:lnTo>
                  <a:pt x="1167413" y="240842"/>
                </a:lnTo>
                <a:lnTo>
                  <a:pt x="1169954" y="251015"/>
                </a:lnTo>
                <a:lnTo>
                  <a:pt x="1172179" y="262142"/>
                </a:lnTo>
                <a:lnTo>
                  <a:pt x="1174085" y="273587"/>
                </a:lnTo>
                <a:lnTo>
                  <a:pt x="1175038" y="285032"/>
                </a:lnTo>
                <a:lnTo>
                  <a:pt x="1175991" y="297112"/>
                </a:lnTo>
                <a:lnTo>
                  <a:pt x="1176309" y="309829"/>
                </a:lnTo>
                <a:lnTo>
                  <a:pt x="1176309" y="314280"/>
                </a:lnTo>
                <a:lnTo>
                  <a:pt x="1175991" y="318731"/>
                </a:lnTo>
                <a:lnTo>
                  <a:pt x="1176309" y="318731"/>
                </a:lnTo>
                <a:lnTo>
                  <a:pt x="1180440" y="318731"/>
                </a:lnTo>
                <a:lnTo>
                  <a:pt x="1184253" y="319684"/>
                </a:lnTo>
                <a:lnTo>
                  <a:pt x="1188065" y="320956"/>
                </a:lnTo>
                <a:lnTo>
                  <a:pt x="1191878" y="322545"/>
                </a:lnTo>
                <a:lnTo>
                  <a:pt x="1195373" y="324771"/>
                </a:lnTo>
                <a:lnTo>
                  <a:pt x="1198868" y="327314"/>
                </a:lnTo>
                <a:lnTo>
                  <a:pt x="1201728" y="330811"/>
                </a:lnTo>
                <a:lnTo>
                  <a:pt x="1204588" y="333990"/>
                </a:lnTo>
                <a:lnTo>
                  <a:pt x="1207129" y="337805"/>
                </a:lnTo>
                <a:lnTo>
                  <a:pt x="1209354" y="341938"/>
                </a:lnTo>
                <a:lnTo>
                  <a:pt x="1211260" y="346389"/>
                </a:lnTo>
                <a:lnTo>
                  <a:pt x="1213166" y="351158"/>
                </a:lnTo>
                <a:lnTo>
                  <a:pt x="1214755" y="355926"/>
                </a:lnTo>
                <a:lnTo>
                  <a:pt x="1215391" y="361013"/>
                </a:lnTo>
                <a:lnTo>
                  <a:pt x="1216026" y="366100"/>
                </a:lnTo>
                <a:lnTo>
                  <a:pt x="1216026" y="371822"/>
                </a:lnTo>
                <a:lnTo>
                  <a:pt x="1215708" y="377226"/>
                </a:lnTo>
                <a:lnTo>
                  <a:pt x="1214755" y="382631"/>
                </a:lnTo>
                <a:lnTo>
                  <a:pt x="1212849" y="387718"/>
                </a:lnTo>
                <a:lnTo>
                  <a:pt x="1209989" y="392804"/>
                </a:lnTo>
                <a:lnTo>
                  <a:pt x="1206812" y="397255"/>
                </a:lnTo>
                <a:lnTo>
                  <a:pt x="1203317" y="401706"/>
                </a:lnTo>
                <a:lnTo>
                  <a:pt x="1199186" y="405839"/>
                </a:lnTo>
                <a:lnTo>
                  <a:pt x="1194738" y="409654"/>
                </a:lnTo>
                <a:lnTo>
                  <a:pt x="1189972" y="413151"/>
                </a:lnTo>
                <a:lnTo>
                  <a:pt x="1185206" y="416012"/>
                </a:lnTo>
                <a:lnTo>
                  <a:pt x="1179804" y="419191"/>
                </a:lnTo>
                <a:lnTo>
                  <a:pt x="1175038" y="421098"/>
                </a:lnTo>
                <a:lnTo>
                  <a:pt x="1169954" y="423006"/>
                </a:lnTo>
                <a:lnTo>
                  <a:pt x="1165188" y="424278"/>
                </a:lnTo>
                <a:lnTo>
                  <a:pt x="1160740" y="424913"/>
                </a:lnTo>
                <a:lnTo>
                  <a:pt x="1156292" y="425231"/>
                </a:lnTo>
                <a:lnTo>
                  <a:pt x="1155974" y="425231"/>
                </a:lnTo>
                <a:lnTo>
                  <a:pt x="1149619" y="442399"/>
                </a:lnTo>
                <a:lnTo>
                  <a:pt x="1142629" y="458930"/>
                </a:lnTo>
                <a:lnTo>
                  <a:pt x="1135321" y="474826"/>
                </a:lnTo>
                <a:lnTo>
                  <a:pt x="1126743" y="490403"/>
                </a:lnTo>
                <a:lnTo>
                  <a:pt x="1120706" y="500895"/>
                </a:lnTo>
                <a:lnTo>
                  <a:pt x="1113398" y="511704"/>
                </a:lnTo>
                <a:lnTo>
                  <a:pt x="1106407" y="521559"/>
                </a:lnTo>
                <a:lnTo>
                  <a:pt x="1099100" y="531414"/>
                </a:lnTo>
                <a:lnTo>
                  <a:pt x="1091792" y="540634"/>
                </a:lnTo>
                <a:lnTo>
                  <a:pt x="1084166" y="548899"/>
                </a:lnTo>
                <a:lnTo>
                  <a:pt x="1075905" y="556847"/>
                </a:lnTo>
                <a:lnTo>
                  <a:pt x="1067644" y="564159"/>
                </a:lnTo>
                <a:lnTo>
                  <a:pt x="1059700" y="570835"/>
                </a:lnTo>
                <a:lnTo>
                  <a:pt x="1050804" y="576558"/>
                </a:lnTo>
                <a:lnTo>
                  <a:pt x="1042225" y="581644"/>
                </a:lnTo>
                <a:lnTo>
                  <a:pt x="1033328" y="585777"/>
                </a:lnTo>
                <a:lnTo>
                  <a:pt x="1024750" y="589274"/>
                </a:lnTo>
                <a:lnTo>
                  <a:pt x="1020301" y="590864"/>
                </a:lnTo>
                <a:lnTo>
                  <a:pt x="1015853" y="591818"/>
                </a:lnTo>
                <a:lnTo>
                  <a:pt x="1011405" y="592453"/>
                </a:lnTo>
                <a:lnTo>
                  <a:pt x="1006956" y="593407"/>
                </a:lnTo>
                <a:lnTo>
                  <a:pt x="1002508" y="593725"/>
                </a:lnTo>
                <a:lnTo>
                  <a:pt x="998060" y="593725"/>
                </a:lnTo>
                <a:lnTo>
                  <a:pt x="991705" y="593725"/>
                </a:lnTo>
                <a:lnTo>
                  <a:pt x="985668" y="593089"/>
                </a:lnTo>
                <a:lnTo>
                  <a:pt x="979314" y="591500"/>
                </a:lnTo>
                <a:lnTo>
                  <a:pt x="973277" y="589910"/>
                </a:lnTo>
                <a:lnTo>
                  <a:pt x="966922" y="587685"/>
                </a:lnTo>
                <a:lnTo>
                  <a:pt x="960885" y="585142"/>
                </a:lnTo>
                <a:lnTo>
                  <a:pt x="954848" y="582280"/>
                </a:lnTo>
                <a:lnTo>
                  <a:pt x="949129" y="578783"/>
                </a:lnTo>
                <a:lnTo>
                  <a:pt x="943409" y="575286"/>
                </a:lnTo>
                <a:lnTo>
                  <a:pt x="938008" y="571471"/>
                </a:lnTo>
                <a:lnTo>
                  <a:pt x="932289" y="567338"/>
                </a:lnTo>
                <a:lnTo>
                  <a:pt x="927205" y="562888"/>
                </a:lnTo>
                <a:lnTo>
                  <a:pt x="921804" y="558755"/>
                </a:lnTo>
                <a:lnTo>
                  <a:pt x="916402" y="553350"/>
                </a:lnTo>
                <a:lnTo>
                  <a:pt x="911319" y="548264"/>
                </a:lnTo>
                <a:lnTo>
                  <a:pt x="906552" y="543177"/>
                </a:lnTo>
                <a:lnTo>
                  <a:pt x="901469" y="537137"/>
                </a:lnTo>
                <a:lnTo>
                  <a:pt x="896703" y="531414"/>
                </a:lnTo>
                <a:lnTo>
                  <a:pt x="886853" y="518698"/>
                </a:lnTo>
                <a:lnTo>
                  <a:pt x="878274" y="505345"/>
                </a:lnTo>
                <a:lnTo>
                  <a:pt x="869695" y="491039"/>
                </a:lnTo>
                <a:lnTo>
                  <a:pt x="861116" y="475144"/>
                </a:lnTo>
                <a:lnTo>
                  <a:pt x="853491" y="458930"/>
                </a:lnTo>
                <a:lnTo>
                  <a:pt x="846183" y="442081"/>
                </a:lnTo>
                <a:lnTo>
                  <a:pt x="843006" y="433497"/>
                </a:lnTo>
                <a:lnTo>
                  <a:pt x="839828" y="424595"/>
                </a:lnTo>
                <a:lnTo>
                  <a:pt x="835698" y="423960"/>
                </a:lnTo>
                <a:lnTo>
                  <a:pt x="831249" y="422370"/>
                </a:lnTo>
                <a:lnTo>
                  <a:pt x="826483" y="420781"/>
                </a:lnTo>
                <a:lnTo>
                  <a:pt x="822035" y="418555"/>
                </a:lnTo>
                <a:lnTo>
                  <a:pt x="817269" y="416012"/>
                </a:lnTo>
                <a:lnTo>
                  <a:pt x="812821" y="413469"/>
                </a:lnTo>
                <a:lnTo>
                  <a:pt x="808690" y="410607"/>
                </a:lnTo>
                <a:lnTo>
                  <a:pt x="804242" y="407110"/>
                </a:lnTo>
                <a:lnTo>
                  <a:pt x="800747" y="403613"/>
                </a:lnTo>
                <a:lnTo>
                  <a:pt x="796934" y="399480"/>
                </a:lnTo>
                <a:lnTo>
                  <a:pt x="794074" y="395348"/>
                </a:lnTo>
                <a:lnTo>
                  <a:pt x="791532" y="390897"/>
                </a:lnTo>
                <a:lnTo>
                  <a:pt x="789308" y="386446"/>
                </a:lnTo>
                <a:lnTo>
                  <a:pt x="787402" y="381677"/>
                </a:lnTo>
                <a:lnTo>
                  <a:pt x="786131" y="376909"/>
                </a:lnTo>
                <a:lnTo>
                  <a:pt x="785813" y="371822"/>
                </a:lnTo>
                <a:lnTo>
                  <a:pt x="786131" y="367053"/>
                </a:lnTo>
                <a:lnTo>
                  <a:pt x="786766" y="362285"/>
                </a:lnTo>
                <a:lnTo>
                  <a:pt x="787402" y="357516"/>
                </a:lnTo>
                <a:lnTo>
                  <a:pt x="788355" y="353065"/>
                </a:lnTo>
                <a:lnTo>
                  <a:pt x="789944" y="348614"/>
                </a:lnTo>
                <a:lnTo>
                  <a:pt x="791850" y="344481"/>
                </a:lnTo>
                <a:lnTo>
                  <a:pt x="793757" y="340349"/>
                </a:lnTo>
                <a:lnTo>
                  <a:pt x="795981" y="337169"/>
                </a:lnTo>
                <a:lnTo>
                  <a:pt x="798205" y="333672"/>
                </a:lnTo>
                <a:lnTo>
                  <a:pt x="800747" y="330493"/>
                </a:lnTo>
                <a:lnTo>
                  <a:pt x="803606" y="327950"/>
                </a:lnTo>
                <a:lnTo>
                  <a:pt x="806466" y="325407"/>
                </a:lnTo>
                <a:lnTo>
                  <a:pt x="809961" y="323181"/>
                </a:lnTo>
                <a:lnTo>
                  <a:pt x="813138" y="321592"/>
                </a:lnTo>
                <a:lnTo>
                  <a:pt x="816634" y="320002"/>
                </a:lnTo>
                <a:lnTo>
                  <a:pt x="820129" y="319366"/>
                </a:lnTo>
                <a:lnTo>
                  <a:pt x="819493" y="309829"/>
                </a:lnTo>
                <a:lnTo>
                  <a:pt x="819811" y="297112"/>
                </a:lnTo>
                <a:lnTo>
                  <a:pt x="820446" y="285032"/>
                </a:lnTo>
                <a:lnTo>
                  <a:pt x="822035" y="273587"/>
                </a:lnTo>
                <a:lnTo>
                  <a:pt x="823941" y="262142"/>
                </a:lnTo>
                <a:lnTo>
                  <a:pt x="826166" y="251015"/>
                </a:lnTo>
                <a:lnTo>
                  <a:pt x="828707" y="240842"/>
                </a:lnTo>
                <a:lnTo>
                  <a:pt x="831567" y="230351"/>
                </a:lnTo>
                <a:lnTo>
                  <a:pt x="835380" y="220813"/>
                </a:lnTo>
                <a:lnTo>
                  <a:pt x="838875" y="211594"/>
                </a:lnTo>
                <a:lnTo>
                  <a:pt x="843323" y="202374"/>
                </a:lnTo>
                <a:lnTo>
                  <a:pt x="847772" y="193791"/>
                </a:lnTo>
                <a:lnTo>
                  <a:pt x="853173" y="185843"/>
                </a:lnTo>
                <a:lnTo>
                  <a:pt x="858257" y="177577"/>
                </a:lnTo>
                <a:lnTo>
                  <a:pt x="863658" y="170265"/>
                </a:lnTo>
                <a:lnTo>
                  <a:pt x="869695" y="163271"/>
                </a:lnTo>
                <a:lnTo>
                  <a:pt x="876050" y="156595"/>
                </a:lnTo>
                <a:lnTo>
                  <a:pt x="882722" y="150237"/>
                </a:lnTo>
                <a:lnTo>
                  <a:pt x="889077" y="144832"/>
                </a:lnTo>
                <a:lnTo>
                  <a:pt x="895750" y="139110"/>
                </a:lnTo>
                <a:lnTo>
                  <a:pt x="903375" y="134023"/>
                </a:lnTo>
                <a:lnTo>
                  <a:pt x="910365" y="129572"/>
                </a:lnTo>
                <a:lnTo>
                  <a:pt x="917991" y="125122"/>
                </a:lnTo>
                <a:lnTo>
                  <a:pt x="925299" y="121307"/>
                </a:lnTo>
                <a:lnTo>
                  <a:pt x="933242" y="117810"/>
                </a:lnTo>
                <a:lnTo>
                  <a:pt x="940868" y="114948"/>
                </a:lnTo>
                <a:lnTo>
                  <a:pt x="949129" y="112087"/>
                </a:lnTo>
                <a:lnTo>
                  <a:pt x="957072" y="109862"/>
                </a:lnTo>
                <a:lnTo>
                  <a:pt x="965333" y="108272"/>
                </a:lnTo>
                <a:lnTo>
                  <a:pt x="973277" y="106683"/>
                </a:lnTo>
                <a:lnTo>
                  <a:pt x="981538" y="105411"/>
                </a:lnTo>
                <a:lnTo>
                  <a:pt x="989481" y="105093"/>
                </a:lnTo>
                <a:lnTo>
                  <a:pt x="998060" y="104775"/>
                </a:lnTo>
                <a:close/>
                <a:moveTo>
                  <a:pt x="1624013" y="0"/>
                </a:moveTo>
                <a:lnTo>
                  <a:pt x="1630997" y="0"/>
                </a:lnTo>
                <a:lnTo>
                  <a:pt x="1637983" y="0"/>
                </a:lnTo>
                <a:lnTo>
                  <a:pt x="1644967" y="636"/>
                </a:lnTo>
                <a:lnTo>
                  <a:pt x="1651953" y="1589"/>
                </a:lnTo>
                <a:lnTo>
                  <a:pt x="1658937" y="2542"/>
                </a:lnTo>
                <a:lnTo>
                  <a:pt x="1665605" y="4131"/>
                </a:lnTo>
                <a:lnTo>
                  <a:pt x="1672590" y="6355"/>
                </a:lnTo>
                <a:lnTo>
                  <a:pt x="1679257" y="8579"/>
                </a:lnTo>
                <a:lnTo>
                  <a:pt x="1685925" y="11121"/>
                </a:lnTo>
                <a:lnTo>
                  <a:pt x="1692593" y="13981"/>
                </a:lnTo>
                <a:lnTo>
                  <a:pt x="1698625" y="16841"/>
                </a:lnTo>
                <a:lnTo>
                  <a:pt x="1705293" y="20653"/>
                </a:lnTo>
                <a:lnTo>
                  <a:pt x="1711325" y="24784"/>
                </a:lnTo>
                <a:lnTo>
                  <a:pt x="1717675" y="28915"/>
                </a:lnTo>
                <a:lnTo>
                  <a:pt x="1723073" y="33681"/>
                </a:lnTo>
                <a:lnTo>
                  <a:pt x="1729105" y="38447"/>
                </a:lnTo>
                <a:lnTo>
                  <a:pt x="1734503" y="43849"/>
                </a:lnTo>
                <a:lnTo>
                  <a:pt x="1739583" y="49568"/>
                </a:lnTo>
                <a:lnTo>
                  <a:pt x="1744345" y="55288"/>
                </a:lnTo>
                <a:lnTo>
                  <a:pt x="1749425" y="61642"/>
                </a:lnTo>
                <a:lnTo>
                  <a:pt x="1753553" y="68315"/>
                </a:lnTo>
                <a:lnTo>
                  <a:pt x="1757997" y="75305"/>
                </a:lnTo>
                <a:lnTo>
                  <a:pt x="1762125" y="82613"/>
                </a:lnTo>
                <a:lnTo>
                  <a:pt x="1765617" y="89922"/>
                </a:lnTo>
                <a:lnTo>
                  <a:pt x="1768793" y="98183"/>
                </a:lnTo>
                <a:lnTo>
                  <a:pt x="1771650" y="106127"/>
                </a:lnTo>
                <a:lnTo>
                  <a:pt x="1774190" y="115023"/>
                </a:lnTo>
                <a:lnTo>
                  <a:pt x="1777047" y="123920"/>
                </a:lnTo>
                <a:lnTo>
                  <a:pt x="1778635" y="133135"/>
                </a:lnTo>
                <a:lnTo>
                  <a:pt x="1780223" y="142667"/>
                </a:lnTo>
                <a:lnTo>
                  <a:pt x="1781493" y="152835"/>
                </a:lnTo>
                <a:lnTo>
                  <a:pt x="1781810" y="163003"/>
                </a:lnTo>
                <a:lnTo>
                  <a:pt x="1782127" y="173488"/>
                </a:lnTo>
                <a:lnTo>
                  <a:pt x="1781810" y="181114"/>
                </a:lnTo>
                <a:lnTo>
                  <a:pt x="1782127" y="180796"/>
                </a:lnTo>
                <a:lnTo>
                  <a:pt x="1785303" y="181114"/>
                </a:lnTo>
                <a:lnTo>
                  <a:pt x="1789113" y="182067"/>
                </a:lnTo>
                <a:lnTo>
                  <a:pt x="1791970" y="183021"/>
                </a:lnTo>
                <a:lnTo>
                  <a:pt x="1795463" y="184609"/>
                </a:lnTo>
                <a:lnTo>
                  <a:pt x="1798320" y="186516"/>
                </a:lnTo>
                <a:lnTo>
                  <a:pt x="1800860" y="188422"/>
                </a:lnTo>
                <a:lnTo>
                  <a:pt x="1803717" y="191600"/>
                </a:lnTo>
                <a:lnTo>
                  <a:pt x="1805940" y="194459"/>
                </a:lnTo>
                <a:lnTo>
                  <a:pt x="1808163" y="197319"/>
                </a:lnTo>
                <a:lnTo>
                  <a:pt x="1810067" y="201132"/>
                </a:lnTo>
                <a:lnTo>
                  <a:pt x="1811973" y="204945"/>
                </a:lnTo>
                <a:lnTo>
                  <a:pt x="1813560" y="208758"/>
                </a:lnTo>
                <a:lnTo>
                  <a:pt x="1814513" y="212888"/>
                </a:lnTo>
                <a:lnTo>
                  <a:pt x="1815147" y="217337"/>
                </a:lnTo>
                <a:lnTo>
                  <a:pt x="1816100" y="221785"/>
                </a:lnTo>
                <a:lnTo>
                  <a:pt x="1816100" y="226234"/>
                </a:lnTo>
                <a:lnTo>
                  <a:pt x="1815783" y="231000"/>
                </a:lnTo>
                <a:lnTo>
                  <a:pt x="1814513" y="235448"/>
                </a:lnTo>
                <a:lnTo>
                  <a:pt x="1812925" y="239897"/>
                </a:lnTo>
                <a:lnTo>
                  <a:pt x="1810703" y="244027"/>
                </a:lnTo>
                <a:lnTo>
                  <a:pt x="1807845" y="247840"/>
                </a:lnTo>
                <a:lnTo>
                  <a:pt x="1804987" y="251653"/>
                </a:lnTo>
                <a:lnTo>
                  <a:pt x="1801177" y="255148"/>
                </a:lnTo>
                <a:lnTo>
                  <a:pt x="1797685" y="258326"/>
                </a:lnTo>
                <a:lnTo>
                  <a:pt x="1793557" y="261186"/>
                </a:lnTo>
                <a:lnTo>
                  <a:pt x="1789430" y="263728"/>
                </a:lnTo>
                <a:lnTo>
                  <a:pt x="1785303" y="265952"/>
                </a:lnTo>
                <a:lnTo>
                  <a:pt x="1780857" y="267858"/>
                </a:lnTo>
                <a:lnTo>
                  <a:pt x="1777047" y="269765"/>
                </a:lnTo>
                <a:lnTo>
                  <a:pt x="1772920" y="270718"/>
                </a:lnTo>
                <a:lnTo>
                  <a:pt x="1768793" y="271353"/>
                </a:lnTo>
                <a:lnTo>
                  <a:pt x="1764983" y="271671"/>
                </a:lnTo>
                <a:lnTo>
                  <a:pt x="1764665" y="271671"/>
                </a:lnTo>
                <a:lnTo>
                  <a:pt x="1759585" y="285970"/>
                </a:lnTo>
                <a:lnTo>
                  <a:pt x="1753553" y="300268"/>
                </a:lnTo>
                <a:lnTo>
                  <a:pt x="1747203" y="313931"/>
                </a:lnTo>
                <a:lnTo>
                  <a:pt x="1739900" y="326959"/>
                </a:lnTo>
                <a:lnTo>
                  <a:pt x="1732597" y="339668"/>
                </a:lnTo>
                <a:lnTo>
                  <a:pt x="1724660" y="351425"/>
                </a:lnTo>
                <a:lnTo>
                  <a:pt x="1716405" y="362546"/>
                </a:lnTo>
                <a:lnTo>
                  <a:pt x="1707515" y="372396"/>
                </a:lnTo>
                <a:lnTo>
                  <a:pt x="1698625" y="381610"/>
                </a:lnTo>
                <a:lnTo>
                  <a:pt x="1693863" y="386059"/>
                </a:lnTo>
                <a:lnTo>
                  <a:pt x="1689417" y="390190"/>
                </a:lnTo>
                <a:lnTo>
                  <a:pt x="1684655" y="393685"/>
                </a:lnTo>
                <a:lnTo>
                  <a:pt x="1679893" y="397180"/>
                </a:lnTo>
                <a:lnTo>
                  <a:pt x="1675130" y="400357"/>
                </a:lnTo>
                <a:lnTo>
                  <a:pt x="1670367" y="403217"/>
                </a:lnTo>
                <a:lnTo>
                  <a:pt x="1665605" y="406077"/>
                </a:lnTo>
                <a:lnTo>
                  <a:pt x="1660843" y="408301"/>
                </a:lnTo>
                <a:lnTo>
                  <a:pt x="1655763" y="409890"/>
                </a:lnTo>
                <a:lnTo>
                  <a:pt x="1650683" y="411478"/>
                </a:lnTo>
                <a:lnTo>
                  <a:pt x="1645603" y="413067"/>
                </a:lnTo>
                <a:lnTo>
                  <a:pt x="1640840" y="413703"/>
                </a:lnTo>
                <a:lnTo>
                  <a:pt x="1636077" y="414338"/>
                </a:lnTo>
                <a:lnTo>
                  <a:pt x="1630997" y="414338"/>
                </a:lnTo>
                <a:lnTo>
                  <a:pt x="1626235" y="414338"/>
                </a:lnTo>
                <a:lnTo>
                  <a:pt x="1620837" y="413703"/>
                </a:lnTo>
                <a:lnTo>
                  <a:pt x="1616075" y="413067"/>
                </a:lnTo>
                <a:lnTo>
                  <a:pt x="1610995" y="411478"/>
                </a:lnTo>
                <a:lnTo>
                  <a:pt x="1606233" y="409890"/>
                </a:lnTo>
                <a:lnTo>
                  <a:pt x="1601153" y="408301"/>
                </a:lnTo>
                <a:lnTo>
                  <a:pt x="1596390" y="406077"/>
                </a:lnTo>
                <a:lnTo>
                  <a:pt x="1591310" y="403217"/>
                </a:lnTo>
                <a:lnTo>
                  <a:pt x="1586547" y="400357"/>
                </a:lnTo>
                <a:lnTo>
                  <a:pt x="1581785" y="397180"/>
                </a:lnTo>
                <a:lnTo>
                  <a:pt x="1577023" y="393685"/>
                </a:lnTo>
                <a:lnTo>
                  <a:pt x="1572260" y="390190"/>
                </a:lnTo>
                <a:lnTo>
                  <a:pt x="1567497" y="386059"/>
                </a:lnTo>
                <a:lnTo>
                  <a:pt x="1563053" y="381610"/>
                </a:lnTo>
                <a:lnTo>
                  <a:pt x="1553845" y="372396"/>
                </a:lnTo>
                <a:lnTo>
                  <a:pt x="1545273" y="361910"/>
                </a:lnTo>
                <a:lnTo>
                  <a:pt x="1537017" y="351107"/>
                </a:lnTo>
                <a:lnTo>
                  <a:pt x="1529080" y="339033"/>
                </a:lnTo>
                <a:lnTo>
                  <a:pt x="1521777" y="326641"/>
                </a:lnTo>
                <a:lnTo>
                  <a:pt x="1514793" y="313613"/>
                </a:lnTo>
                <a:lnTo>
                  <a:pt x="1508125" y="299950"/>
                </a:lnTo>
                <a:lnTo>
                  <a:pt x="1502093" y="285652"/>
                </a:lnTo>
                <a:lnTo>
                  <a:pt x="1496695" y="271353"/>
                </a:lnTo>
                <a:lnTo>
                  <a:pt x="1493520" y="270400"/>
                </a:lnTo>
                <a:lnTo>
                  <a:pt x="1489393" y="269447"/>
                </a:lnTo>
                <a:lnTo>
                  <a:pt x="1485583" y="267858"/>
                </a:lnTo>
                <a:lnTo>
                  <a:pt x="1481455" y="265952"/>
                </a:lnTo>
                <a:lnTo>
                  <a:pt x="1477963" y="263728"/>
                </a:lnTo>
                <a:lnTo>
                  <a:pt x="1474153" y="261503"/>
                </a:lnTo>
                <a:lnTo>
                  <a:pt x="1470660" y="258961"/>
                </a:lnTo>
                <a:lnTo>
                  <a:pt x="1466850" y="256102"/>
                </a:lnTo>
                <a:lnTo>
                  <a:pt x="1463675" y="253242"/>
                </a:lnTo>
                <a:lnTo>
                  <a:pt x="1460500" y="249747"/>
                </a:lnTo>
                <a:lnTo>
                  <a:pt x="1457960" y="246252"/>
                </a:lnTo>
                <a:lnTo>
                  <a:pt x="1455737" y="242439"/>
                </a:lnTo>
                <a:lnTo>
                  <a:pt x="1453515" y="238626"/>
                </a:lnTo>
                <a:lnTo>
                  <a:pt x="1452563" y="234813"/>
                </a:lnTo>
                <a:lnTo>
                  <a:pt x="1451293" y="230682"/>
                </a:lnTo>
                <a:lnTo>
                  <a:pt x="1450975" y="226234"/>
                </a:lnTo>
                <a:lnTo>
                  <a:pt x="1451293" y="222103"/>
                </a:lnTo>
                <a:lnTo>
                  <a:pt x="1451610" y="217972"/>
                </a:lnTo>
                <a:lnTo>
                  <a:pt x="1452563" y="214159"/>
                </a:lnTo>
                <a:lnTo>
                  <a:pt x="1453197" y="210347"/>
                </a:lnTo>
                <a:lnTo>
                  <a:pt x="1454785" y="206534"/>
                </a:lnTo>
                <a:lnTo>
                  <a:pt x="1456055" y="203038"/>
                </a:lnTo>
                <a:lnTo>
                  <a:pt x="1457643" y="199861"/>
                </a:lnTo>
                <a:lnTo>
                  <a:pt x="1459547" y="196684"/>
                </a:lnTo>
                <a:lnTo>
                  <a:pt x="1461770" y="193824"/>
                </a:lnTo>
                <a:lnTo>
                  <a:pt x="1463993" y="191282"/>
                </a:lnTo>
                <a:lnTo>
                  <a:pt x="1466215" y="189058"/>
                </a:lnTo>
                <a:lnTo>
                  <a:pt x="1468755" y="186833"/>
                </a:lnTo>
                <a:lnTo>
                  <a:pt x="1471295" y="185245"/>
                </a:lnTo>
                <a:lnTo>
                  <a:pt x="1474153" y="183656"/>
                </a:lnTo>
                <a:lnTo>
                  <a:pt x="1477010" y="182703"/>
                </a:lnTo>
                <a:lnTo>
                  <a:pt x="1480185" y="182067"/>
                </a:lnTo>
                <a:lnTo>
                  <a:pt x="1479867" y="173488"/>
                </a:lnTo>
                <a:lnTo>
                  <a:pt x="1480185" y="163003"/>
                </a:lnTo>
                <a:lnTo>
                  <a:pt x="1480820" y="152835"/>
                </a:lnTo>
                <a:lnTo>
                  <a:pt x="1481455" y="142667"/>
                </a:lnTo>
                <a:lnTo>
                  <a:pt x="1483043" y="133135"/>
                </a:lnTo>
                <a:lnTo>
                  <a:pt x="1485265" y="123920"/>
                </a:lnTo>
                <a:lnTo>
                  <a:pt x="1487487" y="115023"/>
                </a:lnTo>
                <a:lnTo>
                  <a:pt x="1490027" y="106127"/>
                </a:lnTo>
                <a:lnTo>
                  <a:pt x="1492885" y="98183"/>
                </a:lnTo>
                <a:lnTo>
                  <a:pt x="1496377" y="89922"/>
                </a:lnTo>
                <a:lnTo>
                  <a:pt x="1499870" y="82613"/>
                </a:lnTo>
                <a:lnTo>
                  <a:pt x="1503680" y="75305"/>
                </a:lnTo>
                <a:lnTo>
                  <a:pt x="1508125" y="68315"/>
                </a:lnTo>
                <a:lnTo>
                  <a:pt x="1512570" y="61642"/>
                </a:lnTo>
                <a:lnTo>
                  <a:pt x="1517333" y="55288"/>
                </a:lnTo>
                <a:lnTo>
                  <a:pt x="1522095" y="49568"/>
                </a:lnTo>
                <a:lnTo>
                  <a:pt x="1527810" y="43849"/>
                </a:lnTo>
                <a:lnTo>
                  <a:pt x="1532890" y="38447"/>
                </a:lnTo>
                <a:lnTo>
                  <a:pt x="1538605" y="33681"/>
                </a:lnTo>
                <a:lnTo>
                  <a:pt x="1544637" y="28915"/>
                </a:lnTo>
                <a:lnTo>
                  <a:pt x="1550670" y="24784"/>
                </a:lnTo>
                <a:lnTo>
                  <a:pt x="1556703" y="20653"/>
                </a:lnTo>
                <a:lnTo>
                  <a:pt x="1563053" y="16841"/>
                </a:lnTo>
                <a:lnTo>
                  <a:pt x="1569403" y="13981"/>
                </a:lnTo>
                <a:lnTo>
                  <a:pt x="1576070" y="11121"/>
                </a:lnTo>
                <a:lnTo>
                  <a:pt x="1582737" y="8579"/>
                </a:lnTo>
                <a:lnTo>
                  <a:pt x="1589405" y="6355"/>
                </a:lnTo>
                <a:lnTo>
                  <a:pt x="1596390" y="4131"/>
                </a:lnTo>
                <a:lnTo>
                  <a:pt x="1603375" y="2542"/>
                </a:lnTo>
                <a:lnTo>
                  <a:pt x="1610043" y="1589"/>
                </a:lnTo>
                <a:lnTo>
                  <a:pt x="1617027" y="636"/>
                </a:lnTo>
                <a:lnTo>
                  <a:pt x="1624013" y="0"/>
                </a:lnTo>
                <a:close/>
                <a:moveTo>
                  <a:pt x="342733" y="0"/>
                </a:moveTo>
                <a:lnTo>
                  <a:pt x="349724" y="0"/>
                </a:lnTo>
                <a:lnTo>
                  <a:pt x="357033" y="0"/>
                </a:lnTo>
                <a:lnTo>
                  <a:pt x="363389" y="636"/>
                </a:lnTo>
                <a:lnTo>
                  <a:pt x="370380" y="1589"/>
                </a:lnTo>
                <a:lnTo>
                  <a:pt x="377688" y="2542"/>
                </a:lnTo>
                <a:lnTo>
                  <a:pt x="384680" y="4131"/>
                </a:lnTo>
                <a:lnTo>
                  <a:pt x="391353" y="6355"/>
                </a:lnTo>
                <a:lnTo>
                  <a:pt x="398344" y="8579"/>
                </a:lnTo>
                <a:lnTo>
                  <a:pt x="404699" y="11121"/>
                </a:lnTo>
                <a:lnTo>
                  <a:pt x="411373" y="13981"/>
                </a:lnTo>
                <a:lnTo>
                  <a:pt x="417728" y="16841"/>
                </a:lnTo>
                <a:lnTo>
                  <a:pt x="424084" y="20653"/>
                </a:lnTo>
                <a:lnTo>
                  <a:pt x="430439" y="24784"/>
                </a:lnTo>
                <a:lnTo>
                  <a:pt x="436159" y="28915"/>
                </a:lnTo>
                <a:lnTo>
                  <a:pt x="442197" y="33681"/>
                </a:lnTo>
                <a:lnTo>
                  <a:pt x="447917" y="38447"/>
                </a:lnTo>
                <a:lnTo>
                  <a:pt x="453319" y="43849"/>
                </a:lnTo>
                <a:lnTo>
                  <a:pt x="458721" y="49568"/>
                </a:lnTo>
                <a:lnTo>
                  <a:pt x="463488" y="55288"/>
                </a:lnTo>
                <a:lnTo>
                  <a:pt x="468255" y="61642"/>
                </a:lnTo>
                <a:lnTo>
                  <a:pt x="472704" y="68315"/>
                </a:lnTo>
                <a:lnTo>
                  <a:pt x="477152" y="75305"/>
                </a:lnTo>
                <a:lnTo>
                  <a:pt x="480966" y="82614"/>
                </a:lnTo>
                <a:lnTo>
                  <a:pt x="484461" y="89922"/>
                </a:lnTo>
                <a:lnTo>
                  <a:pt x="487957" y="98183"/>
                </a:lnTo>
                <a:lnTo>
                  <a:pt x="490817" y="106127"/>
                </a:lnTo>
                <a:lnTo>
                  <a:pt x="493359" y="115023"/>
                </a:lnTo>
                <a:lnTo>
                  <a:pt x="495584" y="123920"/>
                </a:lnTo>
                <a:lnTo>
                  <a:pt x="497808" y="133135"/>
                </a:lnTo>
                <a:lnTo>
                  <a:pt x="499397" y="142667"/>
                </a:lnTo>
                <a:lnTo>
                  <a:pt x="500350" y="152835"/>
                </a:lnTo>
                <a:lnTo>
                  <a:pt x="500668" y="163003"/>
                </a:lnTo>
                <a:lnTo>
                  <a:pt x="501303" y="173488"/>
                </a:lnTo>
                <a:lnTo>
                  <a:pt x="500668" y="181114"/>
                </a:lnTo>
                <a:lnTo>
                  <a:pt x="501303" y="180796"/>
                </a:lnTo>
                <a:lnTo>
                  <a:pt x="504481" y="181114"/>
                </a:lnTo>
                <a:lnTo>
                  <a:pt x="508295" y="182067"/>
                </a:lnTo>
                <a:lnTo>
                  <a:pt x="511155" y="183021"/>
                </a:lnTo>
                <a:lnTo>
                  <a:pt x="514332" y="184609"/>
                </a:lnTo>
                <a:lnTo>
                  <a:pt x="517510" y="186516"/>
                </a:lnTo>
                <a:lnTo>
                  <a:pt x="520052" y="188422"/>
                </a:lnTo>
                <a:lnTo>
                  <a:pt x="522594" y="191600"/>
                </a:lnTo>
                <a:lnTo>
                  <a:pt x="525137" y="194459"/>
                </a:lnTo>
                <a:lnTo>
                  <a:pt x="527361" y="197319"/>
                </a:lnTo>
                <a:lnTo>
                  <a:pt x="529268" y="201132"/>
                </a:lnTo>
                <a:lnTo>
                  <a:pt x="531174" y="204945"/>
                </a:lnTo>
                <a:lnTo>
                  <a:pt x="532446" y="208758"/>
                </a:lnTo>
                <a:lnTo>
                  <a:pt x="533717" y="212888"/>
                </a:lnTo>
                <a:lnTo>
                  <a:pt x="534352" y="217337"/>
                </a:lnTo>
                <a:lnTo>
                  <a:pt x="534670" y="221785"/>
                </a:lnTo>
                <a:lnTo>
                  <a:pt x="534988" y="226234"/>
                </a:lnTo>
                <a:lnTo>
                  <a:pt x="534670" y="231000"/>
                </a:lnTo>
                <a:lnTo>
                  <a:pt x="533717" y="235448"/>
                </a:lnTo>
                <a:lnTo>
                  <a:pt x="532128" y="239897"/>
                </a:lnTo>
                <a:lnTo>
                  <a:pt x="529903" y="244027"/>
                </a:lnTo>
                <a:lnTo>
                  <a:pt x="527043" y="247840"/>
                </a:lnTo>
                <a:lnTo>
                  <a:pt x="524183" y="251653"/>
                </a:lnTo>
                <a:lnTo>
                  <a:pt x="520370" y="255148"/>
                </a:lnTo>
                <a:lnTo>
                  <a:pt x="516557" y="258326"/>
                </a:lnTo>
                <a:lnTo>
                  <a:pt x="512743" y="261186"/>
                </a:lnTo>
                <a:lnTo>
                  <a:pt x="508612" y="263728"/>
                </a:lnTo>
                <a:lnTo>
                  <a:pt x="504481" y="265952"/>
                </a:lnTo>
                <a:lnTo>
                  <a:pt x="500032" y="267858"/>
                </a:lnTo>
                <a:lnTo>
                  <a:pt x="495901" y="269765"/>
                </a:lnTo>
                <a:lnTo>
                  <a:pt x="492088" y="270718"/>
                </a:lnTo>
                <a:lnTo>
                  <a:pt x="487957" y="271353"/>
                </a:lnTo>
                <a:lnTo>
                  <a:pt x="484144" y="271671"/>
                </a:lnTo>
                <a:lnTo>
                  <a:pt x="483826" y="271671"/>
                </a:lnTo>
                <a:lnTo>
                  <a:pt x="478741" y="285970"/>
                </a:lnTo>
                <a:lnTo>
                  <a:pt x="472704" y="300268"/>
                </a:lnTo>
                <a:lnTo>
                  <a:pt x="466030" y="313931"/>
                </a:lnTo>
                <a:lnTo>
                  <a:pt x="459039" y="326959"/>
                </a:lnTo>
                <a:lnTo>
                  <a:pt x="451730" y="339668"/>
                </a:lnTo>
                <a:lnTo>
                  <a:pt x="443468" y="351425"/>
                </a:lnTo>
                <a:lnTo>
                  <a:pt x="435524" y="362546"/>
                </a:lnTo>
                <a:lnTo>
                  <a:pt x="426626" y="372396"/>
                </a:lnTo>
                <a:lnTo>
                  <a:pt x="417728" y="381611"/>
                </a:lnTo>
                <a:lnTo>
                  <a:pt x="412962" y="386059"/>
                </a:lnTo>
                <a:lnTo>
                  <a:pt x="408513" y="390190"/>
                </a:lnTo>
                <a:lnTo>
                  <a:pt x="403746" y="393685"/>
                </a:lnTo>
                <a:lnTo>
                  <a:pt x="398979" y="397180"/>
                </a:lnTo>
                <a:lnTo>
                  <a:pt x="394213" y="400357"/>
                </a:lnTo>
                <a:lnTo>
                  <a:pt x="389446" y="403217"/>
                </a:lnTo>
                <a:lnTo>
                  <a:pt x="384680" y="406077"/>
                </a:lnTo>
                <a:lnTo>
                  <a:pt x="379277" y="408301"/>
                </a:lnTo>
                <a:lnTo>
                  <a:pt x="374511" y="409890"/>
                </a:lnTo>
                <a:lnTo>
                  <a:pt x="369744" y="411478"/>
                </a:lnTo>
                <a:lnTo>
                  <a:pt x="364660" y="413067"/>
                </a:lnTo>
                <a:lnTo>
                  <a:pt x="359893" y="413703"/>
                </a:lnTo>
                <a:lnTo>
                  <a:pt x="354809" y="414338"/>
                </a:lnTo>
                <a:lnTo>
                  <a:pt x="349724" y="414338"/>
                </a:lnTo>
                <a:lnTo>
                  <a:pt x="344640" y="414338"/>
                </a:lnTo>
                <a:lnTo>
                  <a:pt x="339873" y="413703"/>
                </a:lnTo>
                <a:lnTo>
                  <a:pt x="334789" y="413067"/>
                </a:lnTo>
                <a:lnTo>
                  <a:pt x="330022" y="411478"/>
                </a:lnTo>
                <a:lnTo>
                  <a:pt x="324620" y="409890"/>
                </a:lnTo>
                <a:lnTo>
                  <a:pt x="319853" y="408301"/>
                </a:lnTo>
                <a:lnTo>
                  <a:pt x="315087" y="406077"/>
                </a:lnTo>
                <a:lnTo>
                  <a:pt x="310002" y="403217"/>
                </a:lnTo>
                <a:lnTo>
                  <a:pt x="305235" y="400357"/>
                </a:lnTo>
                <a:lnTo>
                  <a:pt x="300469" y="397180"/>
                </a:lnTo>
                <a:lnTo>
                  <a:pt x="295702" y="393685"/>
                </a:lnTo>
                <a:lnTo>
                  <a:pt x="290936" y="390190"/>
                </a:lnTo>
                <a:lnTo>
                  <a:pt x="286487" y="386059"/>
                </a:lnTo>
                <a:lnTo>
                  <a:pt x="281720" y="381611"/>
                </a:lnTo>
                <a:lnTo>
                  <a:pt x="272822" y="372396"/>
                </a:lnTo>
                <a:lnTo>
                  <a:pt x="264242" y="361910"/>
                </a:lnTo>
                <a:lnTo>
                  <a:pt x="255662" y="351107"/>
                </a:lnTo>
                <a:lnTo>
                  <a:pt x="247718" y="339033"/>
                </a:lnTo>
                <a:lnTo>
                  <a:pt x="240409" y="326641"/>
                </a:lnTo>
                <a:lnTo>
                  <a:pt x="233100" y="313613"/>
                </a:lnTo>
                <a:lnTo>
                  <a:pt x="227062" y="299950"/>
                </a:lnTo>
                <a:lnTo>
                  <a:pt x="220707" y="285652"/>
                </a:lnTo>
                <a:lnTo>
                  <a:pt x="215623" y="271353"/>
                </a:lnTo>
                <a:lnTo>
                  <a:pt x="211809" y="270400"/>
                </a:lnTo>
                <a:lnTo>
                  <a:pt x="208314" y="269447"/>
                </a:lnTo>
                <a:lnTo>
                  <a:pt x="204500" y="267858"/>
                </a:lnTo>
                <a:lnTo>
                  <a:pt x="200369" y="265952"/>
                </a:lnTo>
                <a:lnTo>
                  <a:pt x="196874" y="263728"/>
                </a:lnTo>
                <a:lnTo>
                  <a:pt x="192743" y="261503"/>
                </a:lnTo>
                <a:lnTo>
                  <a:pt x="188929" y="258961"/>
                </a:lnTo>
                <a:lnTo>
                  <a:pt x="185752" y="256102"/>
                </a:lnTo>
                <a:lnTo>
                  <a:pt x="182256" y="253242"/>
                </a:lnTo>
                <a:lnTo>
                  <a:pt x="179396" y="249747"/>
                </a:lnTo>
                <a:lnTo>
                  <a:pt x="176854" y="246252"/>
                </a:lnTo>
                <a:lnTo>
                  <a:pt x="174312" y="242439"/>
                </a:lnTo>
                <a:lnTo>
                  <a:pt x="172405" y="238626"/>
                </a:lnTo>
                <a:lnTo>
                  <a:pt x="171134" y="234813"/>
                </a:lnTo>
                <a:lnTo>
                  <a:pt x="170181" y="230682"/>
                </a:lnTo>
                <a:lnTo>
                  <a:pt x="169863" y="226234"/>
                </a:lnTo>
                <a:lnTo>
                  <a:pt x="170181" y="222103"/>
                </a:lnTo>
                <a:lnTo>
                  <a:pt x="170498" y="217972"/>
                </a:lnTo>
                <a:lnTo>
                  <a:pt x="171134" y="214159"/>
                </a:lnTo>
                <a:lnTo>
                  <a:pt x="172087" y="210347"/>
                </a:lnTo>
                <a:lnTo>
                  <a:pt x="173358" y="206534"/>
                </a:lnTo>
                <a:lnTo>
                  <a:pt x="174947" y="203038"/>
                </a:lnTo>
                <a:lnTo>
                  <a:pt x="176536" y="199861"/>
                </a:lnTo>
                <a:lnTo>
                  <a:pt x="178125" y="196684"/>
                </a:lnTo>
                <a:lnTo>
                  <a:pt x="180349" y="193824"/>
                </a:lnTo>
                <a:lnTo>
                  <a:pt x="182574" y="191282"/>
                </a:lnTo>
                <a:lnTo>
                  <a:pt x="184798" y="189058"/>
                </a:lnTo>
                <a:lnTo>
                  <a:pt x="187340" y="186834"/>
                </a:lnTo>
                <a:lnTo>
                  <a:pt x="190200" y="185245"/>
                </a:lnTo>
                <a:lnTo>
                  <a:pt x="193060" y="183656"/>
                </a:lnTo>
                <a:lnTo>
                  <a:pt x="195920" y="182703"/>
                </a:lnTo>
                <a:lnTo>
                  <a:pt x="198780" y="182067"/>
                </a:lnTo>
                <a:lnTo>
                  <a:pt x="198463" y="173488"/>
                </a:lnTo>
                <a:lnTo>
                  <a:pt x="198780" y="163003"/>
                </a:lnTo>
                <a:lnTo>
                  <a:pt x="199416" y="152835"/>
                </a:lnTo>
                <a:lnTo>
                  <a:pt x="200369" y="142667"/>
                </a:lnTo>
                <a:lnTo>
                  <a:pt x="201958" y="133135"/>
                </a:lnTo>
                <a:lnTo>
                  <a:pt x="204183" y="123920"/>
                </a:lnTo>
                <a:lnTo>
                  <a:pt x="206407" y="115023"/>
                </a:lnTo>
                <a:lnTo>
                  <a:pt x="208949" y="106127"/>
                </a:lnTo>
                <a:lnTo>
                  <a:pt x="211809" y="98183"/>
                </a:lnTo>
                <a:lnTo>
                  <a:pt x="215305" y="89922"/>
                </a:lnTo>
                <a:lnTo>
                  <a:pt x="218800" y="82614"/>
                </a:lnTo>
                <a:lnTo>
                  <a:pt x="222614" y="75305"/>
                </a:lnTo>
                <a:lnTo>
                  <a:pt x="227062" y="68315"/>
                </a:lnTo>
                <a:lnTo>
                  <a:pt x="231511" y="61642"/>
                </a:lnTo>
                <a:lnTo>
                  <a:pt x="236278" y="55288"/>
                </a:lnTo>
                <a:lnTo>
                  <a:pt x="241045" y="49568"/>
                </a:lnTo>
                <a:lnTo>
                  <a:pt x="246447" y="43849"/>
                </a:lnTo>
                <a:lnTo>
                  <a:pt x="251849" y="38447"/>
                </a:lnTo>
                <a:lnTo>
                  <a:pt x="257569" y="33681"/>
                </a:lnTo>
                <a:lnTo>
                  <a:pt x="263289" y="28915"/>
                </a:lnTo>
                <a:lnTo>
                  <a:pt x="269327" y="24784"/>
                </a:lnTo>
                <a:lnTo>
                  <a:pt x="275364" y="20653"/>
                </a:lnTo>
                <a:lnTo>
                  <a:pt x="282038" y="16841"/>
                </a:lnTo>
                <a:lnTo>
                  <a:pt x="288393" y="13981"/>
                </a:lnTo>
                <a:lnTo>
                  <a:pt x="294749" y="11121"/>
                </a:lnTo>
                <a:lnTo>
                  <a:pt x="301422" y="8579"/>
                </a:lnTo>
                <a:lnTo>
                  <a:pt x="308095" y="6355"/>
                </a:lnTo>
                <a:lnTo>
                  <a:pt x="315087" y="4131"/>
                </a:lnTo>
                <a:lnTo>
                  <a:pt x="321760" y="2542"/>
                </a:lnTo>
                <a:lnTo>
                  <a:pt x="328751" y="1589"/>
                </a:lnTo>
                <a:lnTo>
                  <a:pt x="335742" y="636"/>
                </a:lnTo>
                <a:lnTo>
                  <a:pt x="342733" y="0"/>
                </a:ln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9" name="î$ḷíḋè"/>
          <p:cNvSpPr/>
          <p:nvPr/>
        </p:nvSpPr>
        <p:spPr bwMode="auto">
          <a:xfrm>
            <a:off x="6826250" y="1558290"/>
            <a:ext cx="168910" cy="196850"/>
          </a:xfrm>
          <a:custGeom>
            <a:avLst/>
            <a:gdLst>
              <a:gd name="T0" fmla="*/ 913668 w 1981200"/>
              <a:gd name="T1" fmla="*/ 575195 h 2301876"/>
              <a:gd name="T2" fmla="*/ 1107691 w 1981200"/>
              <a:gd name="T3" fmla="*/ 550229 h 2301876"/>
              <a:gd name="T4" fmla="*/ 1160200 w 1981200"/>
              <a:gd name="T5" fmla="*/ 1288717 h 2301876"/>
              <a:gd name="T6" fmla="*/ 621189 w 1981200"/>
              <a:gd name="T7" fmla="*/ 1905000 h 2301876"/>
              <a:gd name="T8" fmla="*/ 489127 w 1981200"/>
              <a:gd name="T9" fmla="*/ 1283461 h 2301876"/>
              <a:gd name="T10" fmla="*/ 562641 w 1981200"/>
              <a:gd name="T11" fmla="*/ 540768 h 2301876"/>
              <a:gd name="T12" fmla="*/ 245745 w 1981200"/>
              <a:gd name="T13" fmla="*/ 454811 h 2301876"/>
              <a:gd name="T14" fmla="*/ 437405 w 1981200"/>
              <a:gd name="T15" fmla="*/ 353408 h 2301876"/>
              <a:gd name="T16" fmla="*/ 479938 w 1981200"/>
              <a:gd name="T17" fmla="*/ 442201 h 2301876"/>
              <a:gd name="T18" fmla="*/ 371768 w 1981200"/>
              <a:gd name="T19" fmla="*/ 1234507 h 2301876"/>
              <a:gd name="T20" fmla="*/ 398548 w 1981200"/>
              <a:gd name="T21" fmla="*/ 1304123 h 2301876"/>
              <a:gd name="T22" fmla="*/ 457359 w 1981200"/>
              <a:gd name="T23" fmla="*/ 1347994 h 2301876"/>
              <a:gd name="T24" fmla="*/ 14703 w 1981200"/>
              <a:gd name="T25" fmla="*/ 1031177 h 2301876"/>
              <a:gd name="T26" fmla="*/ 21791 w 1981200"/>
              <a:gd name="T27" fmla="*/ 410414 h 2301876"/>
              <a:gd name="T28" fmla="*/ 1246578 w 1981200"/>
              <a:gd name="T29" fmla="*/ 340273 h 2301876"/>
              <a:gd name="T30" fmla="*/ 1459242 w 1981200"/>
              <a:gd name="T31" fmla="*/ 342375 h 2301876"/>
              <a:gd name="T32" fmla="*/ 1634887 w 1981200"/>
              <a:gd name="T33" fmla="*/ 421973 h 2301876"/>
              <a:gd name="T34" fmla="*/ 1615984 w 1981200"/>
              <a:gd name="T35" fmla="*/ 1037219 h 2301876"/>
              <a:gd name="T36" fmla="*/ 1196694 w 1981200"/>
              <a:gd name="T37" fmla="*/ 1347732 h 2301876"/>
              <a:gd name="T38" fmla="*/ 1256555 w 1981200"/>
              <a:gd name="T39" fmla="*/ 1298870 h 2301876"/>
              <a:gd name="T40" fmla="*/ 1279659 w 1981200"/>
              <a:gd name="T41" fmla="*/ 1223212 h 2301876"/>
              <a:gd name="T42" fmla="*/ 1138671 w 1981200"/>
              <a:gd name="T43" fmla="*/ 425913 h 2301876"/>
              <a:gd name="T44" fmla="*/ 1221374 w 1981200"/>
              <a:gd name="T45" fmla="*/ 346840 h 2301876"/>
              <a:gd name="T46" fmla="*/ 897573 w 1981200"/>
              <a:gd name="T47" fmla="*/ 107232 h 2301876"/>
              <a:gd name="T48" fmla="*/ 962733 w 1981200"/>
              <a:gd name="T49" fmla="*/ 190635 h 2301876"/>
              <a:gd name="T50" fmla="*/ 985591 w 1981200"/>
              <a:gd name="T51" fmla="*/ 266934 h 2301876"/>
              <a:gd name="T52" fmla="*/ 1004509 w 1981200"/>
              <a:gd name="T53" fmla="*/ 316660 h 2301876"/>
              <a:gd name="T54" fmla="*/ 956165 w 1981200"/>
              <a:gd name="T55" fmla="*/ 351915 h 2301876"/>
              <a:gd name="T56" fmla="*/ 876290 w 1981200"/>
              <a:gd name="T57" fmla="*/ 472415 h 2301876"/>
              <a:gd name="T58" fmla="*/ 804825 w 1981200"/>
              <a:gd name="T59" fmla="*/ 488201 h 2301876"/>
              <a:gd name="T60" fmla="*/ 741504 w 1981200"/>
              <a:gd name="T61" fmla="*/ 439791 h 2301876"/>
              <a:gd name="T62" fmla="*/ 672140 w 1981200"/>
              <a:gd name="T63" fmla="*/ 342181 h 2301876"/>
              <a:gd name="T64" fmla="*/ 651909 w 1981200"/>
              <a:gd name="T65" fmla="*/ 292192 h 2301876"/>
              <a:gd name="T66" fmla="*/ 677921 w 1981200"/>
              <a:gd name="T67" fmla="*/ 245886 h 2301876"/>
              <a:gd name="T68" fmla="*/ 719171 w 1981200"/>
              <a:gd name="T69" fmla="*/ 135121 h 2301876"/>
              <a:gd name="T70" fmla="*/ 804825 w 1981200"/>
              <a:gd name="T71" fmla="*/ 88289 h 2301876"/>
              <a:gd name="T72" fmla="*/ 1399644 w 1981200"/>
              <a:gd name="T73" fmla="*/ 11570 h 2301876"/>
              <a:gd name="T74" fmla="*/ 1460029 w 1981200"/>
              <a:gd name="T75" fmla="*/ 74418 h 2301876"/>
              <a:gd name="T76" fmla="*/ 1481821 w 1981200"/>
              <a:gd name="T77" fmla="*/ 151466 h 2301876"/>
              <a:gd name="T78" fmla="*/ 1501513 w 1981200"/>
              <a:gd name="T79" fmla="*/ 191172 h 2301876"/>
              <a:gd name="T80" fmla="*/ 1462656 w 1981200"/>
              <a:gd name="T81" fmla="*/ 224568 h 2301876"/>
              <a:gd name="T82" fmla="*/ 1393080 w 1981200"/>
              <a:gd name="T83" fmla="*/ 325808 h 2301876"/>
              <a:gd name="T84" fmla="*/ 1336370 w 1981200"/>
              <a:gd name="T85" fmla="*/ 341848 h 2301876"/>
              <a:gd name="T86" fmla="*/ 1270995 w 1981200"/>
              <a:gd name="T87" fmla="*/ 290571 h 2301876"/>
              <a:gd name="T88" fmla="*/ 1212972 w 1981200"/>
              <a:gd name="T89" fmla="*/ 211946 h 2301876"/>
              <a:gd name="T90" fmla="*/ 1204045 w 1981200"/>
              <a:gd name="T91" fmla="*/ 168031 h 2301876"/>
              <a:gd name="T92" fmla="*/ 1225049 w 1981200"/>
              <a:gd name="T93" fmla="*/ 118069 h 2301876"/>
              <a:gd name="T94" fmla="*/ 1267582 w 1981200"/>
              <a:gd name="T95" fmla="*/ 31818 h 2301876"/>
              <a:gd name="T96" fmla="*/ 1342934 w 1981200"/>
              <a:gd name="T97" fmla="*/ 0 h 2301876"/>
              <a:gd name="T98" fmla="*/ 355940 w 1981200"/>
              <a:gd name="T99" fmla="*/ 20511 h 2301876"/>
              <a:gd name="T100" fmla="*/ 407970 w 1981200"/>
              <a:gd name="T101" fmla="*/ 95191 h 2301876"/>
              <a:gd name="T102" fmla="*/ 430043 w 1981200"/>
              <a:gd name="T103" fmla="*/ 155935 h 2301876"/>
              <a:gd name="T104" fmla="*/ 438189 w 1981200"/>
              <a:gd name="T105" fmla="*/ 201953 h 2301876"/>
              <a:gd name="T106" fmla="*/ 395882 w 1981200"/>
              <a:gd name="T107" fmla="*/ 236665 h 2301876"/>
              <a:gd name="T108" fmla="*/ 322042 w 1981200"/>
              <a:gd name="T109" fmla="*/ 333697 h 2301876"/>
              <a:gd name="T110" fmla="*/ 264494 w 1981200"/>
              <a:gd name="T111" fmla="*/ 337904 h 2301876"/>
              <a:gd name="T112" fmla="*/ 192756 w 1981200"/>
              <a:gd name="T113" fmla="*/ 259542 h 2301876"/>
              <a:gd name="T114" fmla="*/ 146245 w 1981200"/>
              <a:gd name="T115" fmla="*/ 203795 h 2301876"/>
              <a:gd name="T116" fmla="*/ 149135 w 1981200"/>
              <a:gd name="T117" fmla="*/ 160406 h 2301876"/>
              <a:gd name="T118" fmla="*/ 170683 w 1981200"/>
              <a:gd name="T119" fmla="*/ 95191 h 2301876"/>
              <a:gd name="T120" fmla="*/ 222713 w 1981200"/>
              <a:gd name="T121" fmla="*/ 20511 h 23018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1200" h="2301876">
                <a:moveTo>
                  <a:pt x="853123" y="588963"/>
                </a:moveTo>
                <a:lnTo>
                  <a:pt x="866141" y="615638"/>
                </a:lnTo>
                <a:lnTo>
                  <a:pt x="886461" y="655015"/>
                </a:lnTo>
                <a:lnTo>
                  <a:pt x="936625" y="752824"/>
                </a:lnTo>
                <a:lnTo>
                  <a:pt x="1001713" y="879530"/>
                </a:lnTo>
                <a:lnTo>
                  <a:pt x="1005205" y="875401"/>
                </a:lnTo>
                <a:lnTo>
                  <a:pt x="1008381" y="870638"/>
                </a:lnTo>
                <a:lnTo>
                  <a:pt x="1016318" y="858571"/>
                </a:lnTo>
                <a:lnTo>
                  <a:pt x="1025525" y="843328"/>
                </a:lnTo>
                <a:lnTo>
                  <a:pt x="1035368" y="826180"/>
                </a:lnTo>
                <a:lnTo>
                  <a:pt x="1046481" y="806491"/>
                </a:lnTo>
                <a:lnTo>
                  <a:pt x="1057911" y="785532"/>
                </a:lnTo>
                <a:lnTo>
                  <a:pt x="1081405" y="740439"/>
                </a:lnTo>
                <a:lnTo>
                  <a:pt x="1104901" y="695028"/>
                </a:lnTo>
                <a:lnTo>
                  <a:pt x="1126491" y="652792"/>
                </a:lnTo>
                <a:lnTo>
                  <a:pt x="1144271" y="616908"/>
                </a:lnTo>
                <a:lnTo>
                  <a:pt x="1156335" y="591821"/>
                </a:lnTo>
                <a:lnTo>
                  <a:pt x="1170305" y="595632"/>
                </a:lnTo>
                <a:lnTo>
                  <a:pt x="1183641" y="599760"/>
                </a:lnTo>
                <a:lnTo>
                  <a:pt x="1196975" y="603571"/>
                </a:lnTo>
                <a:lnTo>
                  <a:pt x="1209675" y="608017"/>
                </a:lnTo>
                <a:lnTo>
                  <a:pt x="1222693" y="612462"/>
                </a:lnTo>
                <a:lnTo>
                  <a:pt x="1234758" y="616908"/>
                </a:lnTo>
                <a:lnTo>
                  <a:pt x="1258888" y="626435"/>
                </a:lnTo>
                <a:lnTo>
                  <a:pt x="1281431" y="636279"/>
                </a:lnTo>
                <a:lnTo>
                  <a:pt x="1302385" y="646124"/>
                </a:lnTo>
                <a:lnTo>
                  <a:pt x="1321753" y="655650"/>
                </a:lnTo>
                <a:lnTo>
                  <a:pt x="1339533" y="664860"/>
                </a:lnTo>
                <a:lnTo>
                  <a:pt x="1355725" y="673751"/>
                </a:lnTo>
                <a:lnTo>
                  <a:pt x="1369695" y="682325"/>
                </a:lnTo>
                <a:lnTo>
                  <a:pt x="1382395" y="689629"/>
                </a:lnTo>
                <a:lnTo>
                  <a:pt x="1392555" y="696298"/>
                </a:lnTo>
                <a:lnTo>
                  <a:pt x="1406525" y="705507"/>
                </a:lnTo>
                <a:lnTo>
                  <a:pt x="1411288" y="708683"/>
                </a:lnTo>
                <a:lnTo>
                  <a:pt x="1411288" y="756634"/>
                </a:lnTo>
                <a:lnTo>
                  <a:pt x="1411288" y="939231"/>
                </a:lnTo>
                <a:lnTo>
                  <a:pt x="1411288" y="1523222"/>
                </a:lnTo>
                <a:lnTo>
                  <a:pt x="1410971" y="1530525"/>
                </a:lnTo>
                <a:lnTo>
                  <a:pt x="1410018" y="1537512"/>
                </a:lnTo>
                <a:lnTo>
                  <a:pt x="1408431" y="1544180"/>
                </a:lnTo>
                <a:lnTo>
                  <a:pt x="1405891" y="1550849"/>
                </a:lnTo>
                <a:lnTo>
                  <a:pt x="1403033" y="1557200"/>
                </a:lnTo>
                <a:lnTo>
                  <a:pt x="1399223" y="1562916"/>
                </a:lnTo>
                <a:lnTo>
                  <a:pt x="1395095" y="1568632"/>
                </a:lnTo>
                <a:lnTo>
                  <a:pt x="1390651" y="1573713"/>
                </a:lnTo>
                <a:lnTo>
                  <a:pt x="1385571" y="1578159"/>
                </a:lnTo>
                <a:lnTo>
                  <a:pt x="1380173" y="1582288"/>
                </a:lnTo>
                <a:lnTo>
                  <a:pt x="1374141" y="1585781"/>
                </a:lnTo>
                <a:lnTo>
                  <a:pt x="1367791" y="1588956"/>
                </a:lnTo>
                <a:lnTo>
                  <a:pt x="1361441" y="1591497"/>
                </a:lnTo>
                <a:lnTo>
                  <a:pt x="1354138" y="1592767"/>
                </a:lnTo>
                <a:lnTo>
                  <a:pt x="1347153" y="1594037"/>
                </a:lnTo>
                <a:lnTo>
                  <a:pt x="1339851" y="1594355"/>
                </a:lnTo>
                <a:lnTo>
                  <a:pt x="1252538" y="1594355"/>
                </a:lnTo>
                <a:lnTo>
                  <a:pt x="1252538" y="2301876"/>
                </a:lnTo>
                <a:lnTo>
                  <a:pt x="751205" y="2301876"/>
                </a:lnTo>
                <a:lnTo>
                  <a:pt x="751205" y="1594355"/>
                </a:lnTo>
                <a:lnTo>
                  <a:pt x="657543" y="1594355"/>
                </a:lnTo>
                <a:lnTo>
                  <a:pt x="649923" y="1594037"/>
                </a:lnTo>
                <a:lnTo>
                  <a:pt x="642938" y="1592767"/>
                </a:lnTo>
                <a:lnTo>
                  <a:pt x="636270" y="1591497"/>
                </a:lnTo>
                <a:lnTo>
                  <a:pt x="629920" y="1588956"/>
                </a:lnTo>
                <a:lnTo>
                  <a:pt x="623570" y="1585781"/>
                </a:lnTo>
                <a:lnTo>
                  <a:pt x="617538" y="1582288"/>
                </a:lnTo>
                <a:lnTo>
                  <a:pt x="612140" y="1578159"/>
                </a:lnTo>
                <a:lnTo>
                  <a:pt x="607060" y="1573713"/>
                </a:lnTo>
                <a:lnTo>
                  <a:pt x="602615" y="1568632"/>
                </a:lnTo>
                <a:lnTo>
                  <a:pt x="598170" y="1562916"/>
                </a:lnTo>
                <a:lnTo>
                  <a:pt x="594678" y="1557200"/>
                </a:lnTo>
                <a:lnTo>
                  <a:pt x="591503" y="1550849"/>
                </a:lnTo>
                <a:lnTo>
                  <a:pt x="589280" y="1544180"/>
                </a:lnTo>
                <a:lnTo>
                  <a:pt x="587375" y="1537512"/>
                </a:lnTo>
                <a:lnTo>
                  <a:pt x="586423" y="1530525"/>
                </a:lnTo>
                <a:lnTo>
                  <a:pt x="585788" y="1523222"/>
                </a:lnTo>
                <a:lnTo>
                  <a:pt x="585788" y="939231"/>
                </a:lnTo>
                <a:lnTo>
                  <a:pt x="585788" y="756634"/>
                </a:lnTo>
                <a:lnTo>
                  <a:pt x="585788" y="708683"/>
                </a:lnTo>
                <a:lnTo>
                  <a:pt x="591185" y="705507"/>
                </a:lnTo>
                <a:lnTo>
                  <a:pt x="606108" y="695663"/>
                </a:lnTo>
                <a:lnTo>
                  <a:pt x="616903" y="688994"/>
                </a:lnTo>
                <a:lnTo>
                  <a:pt x="629920" y="680738"/>
                </a:lnTo>
                <a:lnTo>
                  <a:pt x="644843" y="672164"/>
                </a:lnTo>
                <a:lnTo>
                  <a:pt x="661988" y="662954"/>
                </a:lnTo>
                <a:lnTo>
                  <a:pt x="680403" y="653428"/>
                </a:lnTo>
                <a:lnTo>
                  <a:pt x="701040" y="643583"/>
                </a:lnTo>
                <a:lnTo>
                  <a:pt x="722630" y="633421"/>
                </a:lnTo>
                <a:lnTo>
                  <a:pt x="746443" y="623577"/>
                </a:lnTo>
                <a:lnTo>
                  <a:pt x="771208" y="614050"/>
                </a:lnTo>
                <a:lnTo>
                  <a:pt x="784225" y="609604"/>
                </a:lnTo>
                <a:lnTo>
                  <a:pt x="797243" y="604841"/>
                </a:lnTo>
                <a:lnTo>
                  <a:pt x="810896" y="600713"/>
                </a:lnTo>
                <a:lnTo>
                  <a:pt x="824866" y="596585"/>
                </a:lnTo>
                <a:lnTo>
                  <a:pt x="838836" y="592774"/>
                </a:lnTo>
                <a:lnTo>
                  <a:pt x="853123" y="588963"/>
                </a:lnTo>
                <a:close/>
                <a:moveTo>
                  <a:pt x="226695" y="411163"/>
                </a:moveTo>
                <a:lnTo>
                  <a:pt x="237807" y="433701"/>
                </a:lnTo>
                <a:lnTo>
                  <a:pt x="254952" y="467031"/>
                </a:lnTo>
                <a:lnTo>
                  <a:pt x="297180" y="549563"/>
                </a:lnTo>
                <a:lnTo>
                  <a:pt x="353060" y="657172"/>
                </a:lnTo>
                <a:lnTo>
                  <a:pt x="358457" y="649871"/>
                </a:lnTo>
                <a:lnTo>
                  <a:pt x="365125" y="639713"/>
                </a:lnTo>
                <a:lnTo>
                  <a:pt x="372745" y="627016"/>
                </a:lnTo>
                <a:lnTo>
                  <a:pt x="381317" y="612097"/>
                </a:lnTo>
                <a:lnTo>
                  <a:pt x="400367" y="577814"/>
                </a:lnTo>
                <a:lnTo>
                  <a:pt x="420370" y="539723"/>
                </a:lnTo>
                <a:lnTo>
                  <a:pt x="440372" y="500996"/>
                </a:lnTo>
                <a:lnTo>
                  <a:pt x="458470" y="465126"/>
                </a:lnTo>
                <a:lnTo>
                  <a:pt x="473392" y="434970"/>
                </a:lnTo>
                <a:lnTo>
                  <a:pt x="484187" y="413703"/>
                </a:lnTo>
                <a:lnTo>
                  <a:pt x="499427" y="417829"/>
                </a:lnTo>
                <a:lnTo>
                  <a:pt x="514032" y="421956"/>
                </a:lnTo>
                <a:lnTo>
                  <a:pt x="528955" y="427035"/>
                </a:lnTo>
                <a:lnTo>
                  <a:pt x="542925" y="431796"/>
                </a:lnTo>
                <a:lnTo>
                  <a:pt x="556577" y="436875"/>
                </a:lnTo>
                <a:lnTo>
                  <a:pt x="569277" y="442271"/>
                </a:lnTo>
                <a:lnTo>
                  <a:pt x="581977" y="447668"/>
                </a:lnTo>
                <a:lnTo>
                  <a:pt x="594042" y="453064"/>
                </a:lnTo>
                <a:lnTo>
                  <a:pt x="616585" y="463857"/>
                </a:lnTo>
                <a:lnTo>
                  <a:pt x="636905" y="474014"/>
                </a:lnTo>
                <a:lnTo>
                  <a:pt x="655002" y="484172"/>
                </a:lnTo>
                <a:lnTo>
                  <a:pt x="669925" y="492743"/>
                </a:lnTo>
                <a:lnTo>
                  <a:pt x="650240" y="500996"/>
                </a:lnTo>
                <a:lnTo>
                  <a:pt x="631190" y="509567"/>
                </a:lnTo>
                <a:lnTo>
                  <a:pt x="613092" y="517502"/>
                </a:lnTo>
                <a:lnTo>
                  <a:pt x="596265" y="526073"/>
                </a:lnTo>
                <a:lnTo>
                  <a:pt x="580390" y="534326"/>
                </a:lnTo>
                <a:lnTo>
                  <a:pt x="565150" y="541945"/>
                </a:lnTo>
                <a:lnTo>
                  <a:pt x="551815" y="549563"/>
                </a:lnTo>
                <a:lnTo>
                  <a:pt x="539115" y="557181"/>
                </a:lnTo>
                <a:lnTo>
                  <a:pt x="517842" y="569878"/>
                </a:lnTo>
                <a:lnTo>
                  <a:pt x="501650" y="580354"/>
                </a:lnTo>
                <a:lnTo>
                  <a:pt x="490855" y="587337"/>
                </a:lnTo>
                <a:lnTo>
                  <a:pt x="486410" y="590511"/>
                </a:lnTo>
                <a:lnTo>
                  <a:pt x="448945" y="617810"/>
                </a:lnTo>
                <a:lnTo>
                  <a:pt x="448945" y="664473"/>
                </a:lnTo>
                <a:lnTo>
                  <a:pt x="448945" y="711770"/>
                </a:lnTo>
                <a:lnTo>
                  <a:pt x="448945" y="894293"/>
                </a:lnTo>
                <a:lnTo>
                  <a:pt x="448945" y="1478048"/>
                </a:lnTo>
                <a:lnTo>
                  <a:pt x="449262" y="1485031"/>
                </a:lnTo>
                <a:lnTo>
                  <a:pt x="449580" y="1491697"/>
                </a:lnTo>
                <a:lnTo>
                  <a:pt x="450215" y="1498363"/>
                </a:lnTo>
                <a:lnTo>
                  <a:pt x="450850" y="1505029"/>
                </a:lnTo>
                <a:lnTo>
                  <a:pt x="452437" y="1511378"/>
                </a:lnTo>
                <a:lnTo>
                  <a:pt x="454025" y="1517727"/>
                </a:lnTo>
                <a:lnTo>
                  <a:pt x="455930" y="1524393"/>
                </a:lnTo>
                <a:lnTo>
                  <a:pt x="457517" y="1530424"/>
                </a:lnTo>
                <a:lnTo>
                  <a:pt x="459740" y="1536455"/>
                </a:lnTo>
                <a:lnTo>
                  <a:pt x="462280" y="1542486"/>
                </a:lnTo>
                <a:lnTo>
                  <a:pt x="465137" y="1548517"/>
                </a:lnTo>
                <a:lnTo>
                  <a:pt x="467995" y="1554231"/>
                </a:lnTo>
                <a:lnTo>
                  <a:pt x="471170" y="1559945"/>
                </a:lnTo>
                <a:lnTo>
                  <a:pt x="474662" y="1565341"/>
                </a:lnTo>
                <a:lnTo>
                  <a:pt x="478155" y="1570420"/>
                </a:lnTo>
                <a:lnTo>
                  <a:pt x="481965" y="1575816"/>
                </a:lnTo>
                <a:lnTo>
                  <a:pt x="486092" y="1580895"/>
                </a:lnTo>
                <a:lnTo>
                  <a:pt x="490220" y="1585657"/>
                </a:lnTo>
                <a:lnTo>
                  <a:pt x="494665" y="1590101"/>
                </a:lnTo>
                <a:lnTo>
                  <a:pt x="499427" y="1594862"/>
                </a:lnTo>
                <a:lnTo>
                  <a:pt x="503872" y="1598989"/>
                </a:lnTo>
                <a:lnTo>
                  <a:pt x="508952" y="1603433"/>
                </a:lnTo>
                <a:lnTo>
                  <a:pt x="513715" y="1606925"/>
                </a:lnTo>
                <a:lnTo>
                  <a:pt x="518795" y="1610734"/>
                </a:lnTo>
                <a:lnTo>
                  <a:pt x="524510" y="1614543"/>
                </a:lnTo>
                <a:lnTo>
                  <a:pt x="529907" y="1617717"/>
                </a:lnTo>
                <a:lnTo>
                  <a:pt x="535305" y="1620892"/>
                </a:lnTo>
                <a:lnTo>
                  <a:pt x="541337" y="1623748"/>
                </a:lnTo>
                <a:lnTo>
                  <a:pt x="547370" y="1626605"/>
                </a:lnTo>
                <a:lnTo>
                  <a:pt x="553085" y="1628827"/>
                </a:lnTo>
                <a:lnTo>
                  <a:pt x="559435" y="1631049"/>
                </a:lnTo>
                <a:lnTo>
                  <a:pt x="565785" y="1633271"/>
                </a:lnTo>
                <a:lnTo>
                  <a:pt x="565785" y="1863726"/>
                </a:lnTo>
                <a:lnTo>
                  <a:pt x="140335" y="1863726"/>
                </a:lnTo>
                <a:lnTo>
                  <a:pt x="140335" y="1263782"/>
                </a:lnTo>
                <a:lnTo>
                  <a:pt x="60960" y="1263782"/>
                </a:lnTo>
                <a:lnTo>
                  <a:pt x="54610" y="1263465"/>
                </a:lnTo>
                <a:lnTo>
                  <a:pt x="48260" y="1262830"/>
                </a:lnTo>
                <a:lnTo>
                  <a:pt x="42862" y="1261243"/>
                </a:lnTo>
                <a:lnTo>
                  <a:pt x="37465" y="1259021"/>
                </a:lnTo>
                <a:lnTo>
                  <a:pt x="31750" y="1256481"/>
                </a:lnTo>
                <a:lnTo>
                  <a:pt x="26987" y="1253307"/>
                </a:lnTo>
                <a:lnTo>
                  <a:pt x="22225" y="1250133"/>
                </a:lnTo>
                <a:lnTo>
                  <a:pt x="17780" y="1246006"/>
                </a:lnTo>
                <a:lnTo>
                  <a:pt x="13970" y="1241562"/>
                </a:lnTo>
                <a:lnTo>
                  <a:pt x="10477" y="1237118"/>
                </a:lnTo>
                <a:lnTo>
                  <a:pt x="7302" y="1232039"/>
                </a:lnTo>
                <a:lnTo>
                  <a:pt x="4762" y="1226960"/>
                </a:lnTo>
                <a:lnTo>
                  <a:pt x="3175" y="1221246"/>
                </a:lnTo>
                <a:lnTo>
                  <a:pt x="1587" y="1215533"/>
                </a:lnTo>
                <a:lnTo>
                  <a:pt x="317" y="1209501"/>
                </a:lnTo>
                <a:lnTo>
                  <a:pt x="0" y="1203470"/>
                </a:lnTo>
                <a:lnTo>
                  <a:pt x="0" y="708278"/>
                </a:lnTo>
                <a:lnTo>
                  <a:pt x="0" y="553372"/>
                </a:lnTo>
                <a:lnTo>
                  <a:pt x="0" y="512741"/>
                </a:lnTo>
                <a:lnTo>
                  <a:pt x="4445" y="509884"/>
                </a:lnTo>
                <a:lnTo>
                  <a:pt x="17145" y="501313"/>
                </a:lnTo>
                <a:lnTo>
                  <a:pt x="26352" y="495917"/>
                </a:lnTo>
                <a:lnTo>
                  <a:pt x="37465" y="489251"/>
                </a:lnTo>
                <a:lnTo>
                  <a:pt x="50165" y="481950"/>
                </a:lnTo>
                <a:lnTo>
                  <a:pt x="64135" y="474014"/>
                </a:lnTo>
                <a:lnTo>
                  <a:pt x="80010" y="465761"/>
                </a:lnTo>
                <a:lnTo>
                  <a:pt x="97472" y="457191"/>
                </a:lnTo>
                <a:lnTo>
                  <a:pt x="116205" y="448620"/>
                </a:lnTo>
                <a:lnTo>
                  <a:pt x="136207" y="440684"/>
                </a:lnTo>
                <a:lnTo>
                  <a:pt x="157162" y="432431"/>
                </a:lnTo>
                <a:lnTo>
                  <a:pt x="179387" y="424813"/>
                </a:lnTo>
                <a:lnTo>
                  <a:pt x="190817" y="421003"/>
                </a:lnTo>
                <a:lnTo>
                  <a:pt x="202565" y="417194"/>
                </a:lnTo>
                <a:lnTo>
                  <a:pt x="214630" y="414020"/>
                </a:lnTo>
                <a:lnTo>
                  <a:pt x="226695" y="411163"/>
                </a:lnTo>
                <a:close/>
                <a:moveTo>
                  <a:pt x="1507490" y="411163"/>
                </a:moveTo>
                <a:lnTo>
                  <a:pt x="1518603" y="433701"/>
                </a:lnTo>
                <a:lnTo>
                  <a:pt x="1535430" y="467031"/>
                </a:lnTo>
                <a:lnTo>
                  <a:pt x="1578293" y="549563"/>
                </a:lnTo>
                <a:lnTo>
                  <a:pt x="1633537" y="657172"/>
                </a:lnTo>
                <a:lnTo>
                  <a:pt x="1638935" y="649871"/>
                </a:lnTo>
                <a:lnTo>
                  <a:pt x="1645603" y="639713"/>
                </a:lnTo>
                <a:lnTo>
                  <a:pt x="1653540" y="627016"/>
                </a:lnTo>
                <a:lnTo>
                  <a:pt x="1662113" y="612097"/>
                </a:lnTo>
                <a:lnTo>
                  <a:pt x="1681163" y="577814"/>
                </a:lnTo>
                <a:lnTo>
                  <a:pt x="1700847" y="539723"/>
                </a:lnTo>
                <a:lnTo>
                  <a:pt x="1720850" y="500996"/>
                </a:lnTo>
                <a:lnTo>
                  <a:pt x="1739265" y="465126"/>
                </a:lnTo>
                <a:lnTo>
                  <a:pt x="1754505" y="434970"/>
                </a:lnTo>
                <a:lnTo>
                  <a:pt x="1764665" y="413703"/>
                </a:lnTo>
                <a:lnTo>
                  <a:pt x="1776413" y="416559"/>
                </a:lnTo>
                <a:lnTo>
                  <a:pt x="1787843" y="420051"/>
                </a:lnTo>
                <a:lnTo>
                  <a:pt x="1810067" y="427352"/>
                </a:lnTo>
                <a:lnTo>
                  <a:pt x="1831340" y="434970"/>
                </a:lnTo>
                <a:lnTo>
                  <a:pt x="1851343" y="442906"/>
                </a:lnTo>
                <a:lnTo>
                  <a:pt x="1870710" y="451159"/>
                </a:lnTo>
                <a:lnTo>
                  <a:pt x="1888173" y="459413"/>
                </a:lnTo>
                <a:lnTo>
                  <a:pt x="1905000" y="467348"/>
                </a:lnTo>
                <a:lnTo>
                  <a:pt x="1919923" y="475602"/>
                </a:lnTo>
                <a:lnTo>
                  <a:pt x="1933575" y="482902"/>
                </a:lnTo>
                <a:lnTo>
                  <a:pt x="1945640" y="489886"/>
                </a:lnTo>
                <a:lnTo>
                  <a:pt x="1956117" y="496552"/>
                </a:lnTo>
                <a:lnTo>
                  <a:pt x="1965007" y="502266"/>
                </a:lnTo>
                <a:lnTo>
                  <a:pt x="1977073" y="509884"/>
                </a:lnTo>
                <a:lnTo>
                  <a:pt x="1981200" y="512741"/>
                </a:lnTo>
                <a:lnTo>
                  <a:pt x="1981200" y="553372"/>
                </a:lnTo>
                <a:lnTo>
                  <a:pt x="1981200" y="708278"/>
                </a:lnTo>
                <a:lnTo>
                  <a:pt x="1981200" y="1203470"/>
                </a:lnTo>
                <a:lnTo>
                  <a:pt x="1980883" y="1209501"/>
                </a:lnTo>
                <a:lnTo>
                  <a:pt x="1979930" y="1215533"/>
                </a:lnTo>
                <a:lnTo>
                  <a:pt x="1978660" y="1221246"/>
                </a:lnTo>
                <a:lnTo>
                  <a:pt x="1976437" y="1226960"/>
                </a:lnTo>
                <a:lnTo>
                  <a:pt x="1973897" y="1232039"/>
                </a:lnTo>
                <a:lnTo>
                  <a:pt x="1970723" y="1237118"/>
                </a:lnTo>
                <a:lnTo>
                  <a:pt x="1967230" y="1241562"/>
                </a:lnTo>
                <a:lnTo>
                  <a:pt x="1963420" y="1246006"/>
                </a:lnTo>
                <a:lnTo>
                  <a:pt x="1958975" y="1250133"/>
                </a:lnTo>
                <a:lnTo>
                  <a:pt x="1954213" y="1253307"/>
                </a:lnTo>
                <a:lnTo>
                  <a:pt x="1949450" y="1256481"/>
                </a:lnTo>
                <a:lnTo>
                  <a:pt x="1944370" y="1259021"/>
                </a:lnTo>
                <a:lnTo>
                  <a:pt x="1938337" y="1261243"/>
                </a:lnTo>
                <a:lnTo>
                  <a:pt x="1932940" y="1262830"/>
                </a:lnTo>
                <a:lnTo>
                  <a:pt x="1926590" y="1263465"/>
                </a:lnTo>
                <a:lnTo>
                  <a:pt x="1920875" y="1263782"/>
                </a:lnTo>
                <a:lnTo>
                  <a:pt x="1846263" y="1263782"/>
                </a:lnTo>
                <a:lnTo>
                  <a:pt x="1846263" y="1863726"/>
                </a:lnTo>
                <a:lnTo>
                  <a:pt x="1421130" y="1863726"/>
                </a:lnTo>
                <a:lnTo>
                  <a:pt x="1421130" y="1636446"/>
                </a:lnTo>
                <a:lnTo>
                  <a:pt x="1427797" y="1635176"/>
                </a:lnTo>
                <a:lnTo>
                  <a:pt x="1434465" y="1632954"/>
                </a:lnTo>
                <a:lnTo>
                  <a:pt x="1440815" y="1630732"/>
                </a:lnTo>
                <a:lnTo>
                  <a:pt x="1447165" y="1628510"/>
                </a:lnTo>
                <a:lnTo>
                  <a:pt x="1453515" y="1625336"/>
                </a:lnTo>
                <a:lnTo>
                  <a:pt x="1459547" y="1622479"/>
                </a:lnTo>
                <a:lnTo>
                  <a:pt x="1465263" y="1619304"/>
                </a:lnTo>
                <a:lnTo>
                  <a:pt x="1471295" y="1615813"/>
                </a:lnTo>
                <a:lnTo>
                  <a:pt x="1477010" y="1612321"/>
                </a:lnTo>
                <a:lnTo>
                  <a:pt x="1482407" y="1608194"/>
                </a:lnTo>
                <a:lnTo>
                  <a:pt x="1487805" y="1604068"/>
                </a:lnTo>
                <a:lnTo>
                  <a:pt x="1492885" y="1599624"/>
                </a:lnTo>
                <a:lnTo>
                  <a:pt x="1497965" y="1594862"/>
                </a:lnTo>
                <a:lnTo>
                  <a:pt x="1502727" y="1590101"/>
                </a:lnTo>
                <a:lnTo>
                  <a:pt x="1507173" y="1585339"/>
                </a:lnTo>
                <a:lnTo>
                  <a:pt x="1511300" y="1580260"/>
                </a:lnTo>
                <a:lnTo>
                  <a:pt x="1515427" y="1574864"/>
                </a:lnTo>
                <a:lnTo>
                  <a:pt x="1519555" y="1569468"/>
                </a:lnTo>
                <a:lnTo>
                  <a:pt x="1523365" y="1563437"/>
                </a:lnTo>
                <a:lnTo>
                  <a:pt x="1526540" y="1558040"/>
                </a:lnTo>
                <a:lnTo>
                  <a:pt x="1530033" y="1551692"/>
                </a:lnTo>
                <a:lnTo>
                  <a:pt x="1532890" y="1545660"/>
                </a:lnTo>
                <a:lnTo>
                  <a:pt x="1535747" y="1539629"/>
                </a:lnTo>
                <a:lnTo>
                  <a:pt x="1537970" y="1532963"/>
                </a:lnTo>
                <a:lnTo>
                  <a:pt x="1540193" y="1526615"/>
                </a:lnTo>
                <a:lnTo>
                  <a:pt x="1542097" y="1519949"/>
                </a:lnTo>
                <a:lnTo>
                  <a:pt x="1544003" y="1512965"/>
                </a:lnTo>
                <a:lnTo>
                  <a:pt x="1545273" y="1506299"/>
                </a:lnTo>
                <a:lnTo>
                  <a:pt x="1546543" y="1499316"/>
                </a:lnTo>
                <a:lnTo>
                  <a:pt x="1547177" y="1492332"/>
                </a:lnTo>
                <a:lnTo>
                  <a:pt x="1547495" y="1485349"/>
                </a:lnTo>
                <a:lnTo>
                  <a:pt x="1547495" y="1478048"/>
                </a:lnTo>
                <a:lnTo>
                  <a:pt x="1547495" y="894293"/>
                </a:lnTo>
                <a:lnTo>
                  <a:pt x="1547495" y="711770"/>
                </a:lnTo>
                <a:lnTo>
                  <a:pt x="1547495" y="664473"/>
                </a:lnTo>
                <a:lnTo>
                  <a:pt x="1547495" y="617810"/>
                </a:lnTo>
                <a:lnTo>
                  <a:pt x="1510347" y="590511"/>
                </a:lnTo>
                <a:lnTo>
                  <a:pt x="1505585" y="587337"/>
                </a:lnTo>
                <a:lnTo>
                  <a:pt x="1494473" y="580036"/>
                </a:lnTo>
                <a:lnTo>
                  <a:pt x="1477645" y="568926"/>
                </a:lnTo>
                <a:lnTo>
                  <a:pt x="1455103" y="555277"/>
                </a:lnTo>
                <a:lnTo>
                  <a:pt x="1441767" y="547976"/>
                </a:lnTo>
                <a:lnTo>
                  <a:pt x="1427163" y="539723"/>
                </a:lnTo>
                <a:lnTo>
                  <a:pt x="1411605" y="531469"/>
                </a:lnTo>
                <a:lnTo>
                  <a:pt x="1395095" y="523216"/>
                </a:lnTo>
                <a:lnTo>
                  <a:pt x="1376997" y="514645"/>
                </a:lnTo>
                <a:lnTo>
                  <a:pt x="1357947" y="506075"/>
                </a:lnTo>
                <a:lnTo>
                  <a:pt x="1338263" y="497822"/>
                </a:lnTo>
                <a:lnTo>
                  <a:pt x="1317625" y="489251"/>
                </a:lnTo>
                <a:lnTo>
                  <a:pt x="1333817" y="480046"/>
                </a:lnTo>
                <a:lnTo>
                  <a:pt x="1352550" y="469888"/>
                </a:lnTo>
                <a:lnTo>
                  <a:pt x="1373505" y="459730"/>
                </a:lnTo>
                <a:lnTo>
                  <a:pt x="1384617" y="454334"/>
                </a:lnTo>
                <a:lnTo>
                  <a:pt x="1396365" y="448937"/>
                </a:lnTo>
                <a:lnTo>
                  <a:pt x="1409065" y="443541"/>
                </a:lnTo>
                <a:lnTo>
                  <a:pt x="1421765" y="438462"/>
                </a:lnTo>
                <a:lnTo>
                  <a:pt x="1435100" y="433701"/>
                </a:lnTo>
                <a:lnTo>
                  <a:pt x="1448753" y="428304"/>
                </a:lnTo>
                <a:lnTo>
                  <a:pt x="1462723" y="423543"/>
                </a:lnTo>
                <a:lnTo>
                  <a:pt x="1477010" y="419099"/>
                </a:lnTo>
                <a:lnTo>
                  <a:pt x="1492250" y="414972"/>
                </a:lnTo>
                <a:lnTo>
                  <a:pt x="1507490" y="411163"/>
                </a:lnTo>
                <a:close/>
                <a:moveTo>
                  <a:pt x="998060" y="104775"/>
                </a:moveTo>
                <a:lnTo>
                  <a:pt x="1006321" y="105093"/>
                </a:lnTo>
                <a:lnTo>
                  <a:pt x="1014264" y="105411"/>
                </a:lnTo>
                <a:lnTo>
                  <a:pt x="1022525" y="106683"/>
                </a:lnTo>
                <a:lnTo>
                  <a:pt x="1030469" y="108272"/>
                </a:lnTo>
                <a:lnTo>
                  <a:pt x="1038730" y="109862"/>
                </a:lnTo>
                <a:lnTo>
                  <a:pt x="1046673" y="112087"/>
                </a:lnTo>
                <a:lnTo>
                  <a:pt x="1054934" y="114948"/>
                </a:lnTo>
                <a:lnTo>
                  <a:pt x="1062560" y="117810"/>
                </a:lnTo>
                <a:lnTo>
                  <a:pt x="1070503" y="121307"/>
                </a:lnTo>
                <a:lnTo>
                  <a:pt x="1078129" y="125122"/>
                </a:lnTo>
                <a:lnTo>
                  <a:pt x="1085437" y="129572"/>
                </a:lnTo>
                <a:lnTo>
                  <a:pt x="1092745" y="134023"/>
                </a:lnTo>
                <a:lnTo>
                  <a:pt x="1099735" y="139110"/>
                </a:lnTo>
                <a:lnTo>
                  <a:pt x="1107043" y="144832"/>
                </a:lnTo>
                <a:lnTo>
                  <a:pt x="1113398" y="150237"/>
                </a:lnTo>
                <a:lnTo>
                  <a:pt x="1119752" y="156595"/>
                </a:lnTo>
                <a:lnTo>
                  <a:pt x="1126107" y="163271"/>
                </a:lnTo>
                <a:lnTo>
                  <a:pt x="1132144" y="170265"/>
                </a:lnTo>
                <a:lnTo>
                  <a:pt x="1137545" y="177577"/>
                </a:lnTo>
                <a:lnTo>
                  <a:pt x="1142947" y="185843"/>
                </a:lnTo>
                <a:lnTo>
                  <a:pt x="1147713" y="193791"/>
                </a:lnTo>
                <a:lnTo>
                  <a:pt x="1152797" y="202374"/>
                </a:lnTo>
                <a:lnTo>
                  <a:pt x="1156610" y="211594"/>
                </a:lnTo>
                <a:lnTo>
                  <a:pt x="1160740" y="220813"/>
                </a:lnTo>
                <a:lnTo>
                  <a:pt x="1164235" y="230351"/>
                </a:lnTo>
                <a:lnTo>
                  <a:pt x="1167413" y="240842"/>
                </a:lnTo>
                <a:lnTo>
                  <a:pt x="1169954" y="251015"/>
                </a:lnTo>
                <a:lnTo>
                  <a:pt x="1172179" y="262142"/>
                </a:lnTo>
                <a:lnTo>
                  <a:pt x="1174085" y="273587"/>
                </a:lnTo>
                <a:lnTo>
                  <a:pt x="1175038" y="285032"/>
                </a:lnTo>
                <a:lnTo>
                  <a:pt x="1175991" y="297112"/>
                </a:lnTo>
                <a:lnTo>
                  <a:pt x="1176309" y="309829"/>
                </a:lnTo>
                <a:lnTo>
                  <a:pt x="1176309" y="314280"/>
                </a:lnTo>
                <a:lnTo>
                  <a:pt x="1175991" y="318731"/>
                </a:lnTo>
                <a:lnTo>
                  <a:pt x="1176309" y="318731"/>
                </a:lnTo>
                <a:lnTo>
                  <a:pt x="1180440" y="318731"/>
                </a:lnTo>
                <a:lnTo>
                  <a:pt x="1184253" y="319684"/>
                </a:lnTo>
                <a:lnTo>
                  <a:pt x="1188065" y="320956"/>
                </a:lnTo>
                <a:lnTo>
                  <a:pt x="1191878" y="322545"/>
                </a:lnTo>
                <a:lnTo>
                  <a:pt x="1195373" y="324771"/>
                </a:lnTo>
                <a:lnTo>
                  <a:pt x="1198868" y="327314"/>
                </a:lnTo>
                <a:lnTo>
                  <a:pt x="1201728" y="330811"/>
                </a:lnTo>
                <a:lnTo>
                  <a:pt x="1204588" y="333990"/>
                </a:lnTo>
                <a:lnTo>
                  <a:pt x="1207129" y="337805"/>
                </a:lnTo>
                <a:lnTo>
                  <a:pt x="1209354" y="341938"/>
                </a:lnTo>
                <a:lnTo>
                  <a:pt x="1211260" y="346389"/>
                </a:lnTo>
                <a:lnTo>
                  <a:pt x="1213166" y="351158"/>
                </a:lnTo>
                <a:lnTo>
                  <a:pt x="1214755" y="355926"/>
                </a:lnTo>
                <a:lnTo>
                  <a:pt x="1215391" y="361013"/>
                </a:lnTo>
                <a:lnTo>
                  <a:pt x="1216026" y="366100"/>
                </a:lnTo>
                <a:lnTo>
                  <a:pt x="1216026" y="371822"/>
                </a:lnTo>
                <a:lnTo>
                  <a:pt x="1215708" y="377226"/>
                </a:lnTo>
                <a:lnTo>
                  <a:pt x="1214755" y="382631"/>
                </a:lnTo>
                <a:lnTo>
                  <a:pt x="1212849" y="387718"/>
                </a:lnTo>
                <a:lnTo>
                  <a:pt x="1209989" y="392804"/>
                </a:lnTo>
                <a:lnTo>
                  <a:pt x="1206812" y="397255"/>
                </a:lnTo>
                <a:lnTo>
                  <a:pt x="1203317" y="401706"/>
                </a:lnTo>
                <a:lnTo>
                  <a:pt x="1199186" y="405839"/>
                </a:lnTo>
                <a:lnTo>
                  <a:pt x="1194738" y="409654"/>
                </a:lnTo>
                <a:lnTo>
                  <a:pt x="1189972" y="413151"/>
                </a:lnTo>
                <a:lnTo>
                  <a:pt x="1185206" y="416012"/>
                </a:lnTo>
                <a:lnTo>
                  <a:pt x="1179804" y="419191"/>
                </a:lnTo>
                <a:lnTo>
                  <a:pt x="1175038" y="421098"/>
                </a:lnTo>
                <a:lnTo>
                  <a:pt x="1169954" y="423006"/>
                </a:lnTo>
                <a:lnTo>
                  <a:pt x="1165188" y="424278"/>
                </a:lnTo>
                <a:lnTo>
                  <a:pt x="1160740" y="424913"/>
                </a:lnTo>
                <a:lnTo>
                  <a:pt x="1156292" y="425231"/>
                </a:lnTo>
                <a:lnTo>
                  <a:pt x="1155974" y="425231"/>
                </a:lnTo>
                <a:lnTo>
                  <a:pt x="1149619" y="442399"/>
                </a:lnTo>
                <a:lnTo>
                  <a:pt x="1142629" y="458930"/>
                </a:lnTo>
                <a:lnTo>
                  <a:pt x="1135321" y="474826"/>
                </a:lnTo>
                <a:lnTo>
                  <a:pt x="1126743" y="490403"/>
                </a:lnTo>
                <a:lnTo>
                  <a:pt x="1120706" y="500895"/>
                </a:lnTo>
                <a:lnTo>
                  <a:pt x="1113398" y="511704"/>
                </a:lnTo>
                <a:lnTo>
                  <a:pt x="1106407" y="521559"/>
                </a:lnTo>
                <a:lnTo>
                  <a:pt x="1099100" y="531414"/>
                </a:lnTo>
                <a:lnTo>
                  <a:pt x="1091792" y="540634"/>
                </a:lnTo>
                <a:lnTo>
                  <a:pt x="1084166" y="548899"/>
                </a:lnTo>
                <a:lnTo>
                  <a:pt x="1075905" y="556847"/>
                </a:lnTo>
                <a:lnTo>
                  <a:pt x="1067644" y="564159"/>
                </a:lnTo>
                <a:lnTo>
                  <a:pt x="1059700" y="570835"/>
                </a:lnTo>
                <a:lnTo>
                  <a:pt x="1050804" y="576558"/>
                </a:lnTo>
                <a:lnTo>
                  <a:pt x="1042225" y="581644"/>
                </a:lnTo>
                <a:lnTo>
                  <a:pt x="1033328" y="585777"/>
                </a:lnTo>
                <a:lnTo>
                  <a:pt x="1024750" y="589274"/>
                </a:lnTo>
                <a:lnTo>
                  <a:pt x="1020301" y="590864"/>
                </a:lnTo>
                <a:lnTo>
                  <a:pt x="1015853" y="591818"/>
                </a:lnTo>
                <a:lnTo>
                  <a:pt x="1011405" y="592453"/>
                </a:lnTo>
                <a:lnTo>
                  <a:pt x="1006956" y="593407"/>
                </a:lnTo>
                <a:lnTo>
                  <a:pt x="1002508" y="593725"/>
                </a:lnTo>
                <a:lnTo>
                  <a:pt x="998060" y="593725"/>
                </a:lnTo>
                <a:lnTo>
                  <a:pt x="991705" y="593725"/>
                </a:lnTo>
                <a:lnTo>
                  <a:pt x="985668" y="593089"/>
                </a:lnTo>
                <a:lnTo>
                  <a:pt x="979314" y="591500"/>
                </a:lnTo>
                <a:lnTo>
                  <a:pt x="973277" y="589910"/>
                </a:lnTo>
                <a:lnTo>
                  <a:pt x="966922" y="587685"/>
                </a:lnTo>
                <a:lnTo>
                  <a:pt x="960885" y="585142"/>
                </a:lnTo>
                <a:lnTo>
                  <a:pt x="954848" y="582280"/>
                </a:lnTo>
                <a:lnTo>
                  <a:pt x="949129" y="578783"/>
                </a:lnTo>
                <a:lnTo>
                  <a:pt x="943409" y="575286"/>
                </a:lnTo>
                <a:lnTo>
                  <a:pt x="938008" y="571471"/>
                </a:lnTo>
                <a:lnTo>
                  <a:pt x="932289" y="567338"/>
                </a:lnTo>
                <a:lnTo>
                  <a:pt x="927205" y="562888"/>
                </a:lnTo>
                <a:lnTo>
                  <a:pt x="921804" y="558755"/>
                </a:lnTo>
                <a:lnTo>
                  <a:pt x="916402" y="553350"/>
                </a:lnTo>
                <a:lnTo>
                  <a:pt x="911319" y="548264"/>
                </a:lnTo>
                <a:lnTo>
                  <a:pt x="906552" y="543177"/>
                </a:lnTo>
                <a:lnTo>
                  <a:pt x="901469" y="537137"/>
                </a:lnTo>
                <a:lnTo>
                  <a:pt x="896703" y="531414"/>
                </a:lnTo>
                <a:lnTo>
                  <a:pt x="886853" y="518698"/>
                </a:lnTo>
                <a:lnTo>
                  <a:pt x="878274" y="505345"/>
                </a:lnTo>
                <a:lnTo>
                  <a:pt x="869695" y="491039"/>
                </a:lnTo>
                <a:lnTo>
                  <a:pt x="861116" y="475144"/>
                </a:lnTo>
                <a:lnTo>
                  <a:pt x="853491" y="458930"/>
                </a:lnTo>
                <a:lnTo>
                  <a:pt x="846183" y="442081"/>
                </a:lnTo>
                <a:lnTo>
                  <a:pt x="843006" y="433497"/>
                </a:lnTo>
                <a:lnTo>
                  <a:pt x="839828" y="424595"/>
                </a:lnTo>
                <a:lnTo>
                  <a:pt x="835698" y="423960"/>
                </a:lnTo>
                <a:lnTo>
                  <a:pt x="831249" y="422370"/>
                </a:lnTo>
                <a:lnTo>
                  <a:pt x="826483" y="420781"/>
                </a:lnTo>
                <a:lnTo>
                  <a:pt x="822035" y="418555"/>
                </a:lnTo>
                <a:lnTo>
                  <a:pt x="817269" y="416012"/>
                </a:lnTo>
                <a:lnTo>
                  <a:pt x="812821" y="413469"/>
                </a:lnTo>
                <a:lnTo>
                  <a:pt x="808690" y="410607"/>
                </a:lnTo>
                <a:lnTo>
                  <a:pt x="804242" y="407110"/>
                </a:lnTo>
                <a:lnTo>
                  <a:pt x="800747" y="403613"/>
                </a:lnTo>
                <a:lnTo>
                  <a:pt x="796934" y="399480"/>
                </a:lnTo>
                <a:lnTo>
                  <a:pt x="794074" y="395348"/>
                </a:lnTo>
                <a:lnTo>
                  <a:pt x="791532" y="390897"/>
                </a:lnTo>
                <a:lnTo>
                  <a:pt x="789308" y="386446"/>
                </a:lnTo>
                <a:lnTo>
                  <a:pt x="787402" y="381677"/>
                </a:lnTo>
                <a:lnTo>
                  <a:pt x="786131" y="376909"/>
                </a:lnTo>
                <a:lnTo>
                  <a:pt x="785813" y="371822"/>
                </a:lnTo>
                <a:lnTo>
                  <a:pt x="786131" y="367053"/>
                </a:lnTo>
                <a:lnTo>
                  <a:pt x="786766" y="362285"/>
                </a:lnTo>
                <a:lnTo>
                  <a:pt x="787402" y="357516"/>
                </a:lnTo>
                <a:lnTo>
                  <a:pt x="788355" y="353065"/>
                </a:lnTo>
                <a:lnTo>
                  <a:pt x="789944" y="348614"/>
                </a:lnTo>
                <a:lnTo>
                  <a:pt x="791850" y="344481"/>
                </a:lnTo>
                <a:lnTo>
                  <a:pt x="793757" y="340349"/>
                </a:lnTo>
                <a:lnTo>
                  <a:pt x="795981" y="337169"/>
                </a:lnTo>
                <a:lnTo>
                  <a:pt x="798205" y="333672"/>
                </a:lnTo>
                <a:lnTo>
                  <a:pt x="800747" y="330493"/>
                </a:lnTo>
                <a:lnTo>
                  <a:pt x="803606" y="327950"/>
                </a:lnTo>
                <a:lnTo>
                  <a:pt x="806466" y="325407"/>
                </a:lnTo>
                <a:lnTo>
                  <a:pt x="809961" y="323181"/>
                </a:lnTo>
                <a:lnTo>
                  <a:pt x="813138" y="321592"/>
                </a:lnTo>
                <a:lnTo>
                  <a:pt x="816634" y="320002"/>
                </a:lnTo>
                <a:lnTo>
                  <a:pt x="820129" y="319366"/>
                </a:lnTo>
                <a:lnTo>
                  <a:pt x="819493" y="309829"/>
                </a:lnTo>
                <a:lnTo>
                  <a:pt x="819811" y="297112"/>
                </a:lnTo>
                <a:lnTo>
                  <a:pt x="820446" y="285032"/>
                </a:lnTo>
                <a:lnTo>
                  <a:pt x="822035" y="273587"/>
                </a:lnTo>
                <a:lnTo>
                  <a:pt x="823941" y="262142"/>
                </a:lnTo>
                <a:lnTo>
                  <a:pt x="826166" y="251015"/>
                </a:lnTo>
                <a:lnTo>
                  <a:pt x="828707" y="240842"/>
                </a:lnTo>
                <a:lnTo>
                  <a:pt x="831567" y="230351"/>
                </a:lnTo>
                <a:lnTo>
                  <a:pt x="835380" y="220813"/>
                </a:lnTo>
                <a:lnTo>
                  <a:pt x="838875" y="211594"/>
                </a:lnTo>
                <a:lnTo>
                  <a:pt x="843323" y="202374"/>
                </a:lnTo>
                <a:lnTo>
                  <a:pt x="847772" y="193791"/>
                </a:lnTo>
                <a:lnTo>
                  <a:pt x="853173" y="185843"/>
                </a:lnTo>
                <a:lnTo>
                  <a:pt x="858257" y="177577"/>
                </a:lnTo>
                <a:lnTo>
                  <a:pt x="863658" y="170265"/>
                </a:lnTo>
                <a:lnTo>
                  <a:pt x="869695" y="163271"/>
                </a:lnTo>
                <a:lnTo>
                  <a:pt x="876050" y="156595"/>
                </a:lnTo>
                <a:lnTo>
                  <a:pt x="882722" y="150237"/>
                </a:lnTo>
                <a:lnTo>
                  <a:pt x="889077" y="144832"/>
                </a:lnTo>
                <a:lnTo>
                  <a:pt x="895750" y="139110"/>
                </a:lnTo>
                <a:lnTo>
                  <a:pt x="903375" y="134023"/>
                </a:lnTo>
                <a:lnTo>
                  <a:pt x="910365" y="129572"/>
                </a:lnTo>
                <a:lnTo>
                  <a:pt x="917991" y="125122"/>
                </a:lnTo>
                <a:lnTo>
                  <a:pt x="925299" y="121307"/>
                </a:lnTo>
                <a:lnTo>
                  <a:pt x="933242" y="117810"/>
                </a:lnTo>
                <a:lnTo>
                  <a:pt x="940868" y="114948"/>
                </a:lnTo>
                <a:lnTo>
                  <a:pt x="949129" y="112087"/>
                </a:lnTo>
                <a:lnTo>
                  <a:pt x="957072" y="109862"/>
                </a:lnTo>
                <a:lnTo>
                  <a:pt x="965333" y="108272"/>
                </a:lnTo>
                <a:lnTo>
                  <a:pt x="973277" y="106683"/>
                </a:lnTo>
                <a:lnTo>
                  <a:pt x="981538" y="105411"/>
                </a:lnTo>
                <a:lnTo>
                  <a:pt x="989481" y="105093"/>
                </a:lnTo>
                <a:lnTo>
                  <a:pt x="998060" y="104775"/>
                </a:lnTo>
                <a:close/>
                <a:moveTo>
                  <a:pt x="1624013" y="0"/>
                </a:moveTo>
                <a:lnTo>
                  <a:pt x="1630997" y="0"/>
                </a:lnTo>
                <a:lnTo>
                  <a:pt x="1637983" y="0"/>
                </a:lnTo>
                <a:lnTo>
                  <a:pt x="1644967" y="636"/>
                </a:lnTo>
                <a:lnTo>
                  <a:pt x="1651953" y="1589"/>
                </a:lnTo>
                <a:lnTo>
                  <a:pt x="1658937" y="2542"/>
                </a:lnTo>
                <a:lnTo>
                  <a:pt x="1665605" y="4131"/>
                </a:lnTo>
                <a:lnTo>
                  <a:pt x="1672590" y="6355"/>
                </a:lnTo>
                <a:lnTo>
                  <a:pt x="1679257" y="8579"/>
                </a:lnTo>
                <a:lnTo>
                  <a:pt x="1685925" y="11121"/>
                </a:lnTo>
                <a:lnTo>
                  <a:pt x="1692593" y="13981"/>
                </a:lnTo>
                <a:lnTo>
                  <a:pt x="1698625" y="16841"/>
                </a:lnTo>
                <a:lnTo>
                  <a:pt x="1705293" y="20653"/>
                </a:lnTo>
                <a:lnTo>
                  <a:pt x="1711325" y="24784"/>
                </a:lnTo>
                <a:lnTo>
                  <a:pt x="1717675" y="28915"/>
                </a:lnTo>
                <a:lnTo>
                  <a:pt x="1723073" y="33681"/>
                </a:lnTo>
                <a:lnTo>
                  <a:pt x="1729105" y="38447"/>
                </a:lnTo>
                <a:lnTo>
                  <a:pt x="1734503" y="43849"/>
                </a:lnTo>
                <a:lnTo>
                  <a:pt x="1739583" y="49568"/>
                </a:lnTo>
                <a:lnTo>
                  <a:pt x="1744345" y="55288"/>
                </a:lnTo>
                <a:lnTo>
                  <a:pt x="1749425" y="61642"/>
                </a:lnTo>
                <a:lnTo>
                  <a:pt x="1753553" y="68315"/>
                </a:lnTo>
                <a:lnTo>
                  <a:pt x="1757997" y="75305"/>
                </a:lnTo>
                <a:lnTo>
                  <a:pt x="1762125" y="82613"/>
                </a:lnTo>
                <a:lnTo>
                  <a:pt x="1765617" y="89922"/>
                </a:lnTo>
                <a:lnTo>
                  <a:pt x="1768793" y="98183"/>
                </a:lnTo>
                <a:lnTo>
                  <a:pt x="1771650" y="106127"/>
                </a:lnTo>
                <a:lnTo>
                  <a:pt x="1774190" y="115023"/>
                </a:lnTo>
                <a:lnTo>
                  <a:pt x="1777047" y="123920"/>
                </a:lnTo>
                <a:lnTo>
                  <a:pt x="1778635" y="133135"/>
                </a:lnTo>
                <a:lnTo>
                  <a:pt x="1780223" y="142667"/>
                </a:lnTo>
                <a:lnTo>
                  <a:pt x="1781493" y="152835"/>
                </a:lnTo>
                <a:lnTo>
                  <a:pt x="1781810" y="163003"/>
                </a:lnTo>
                <a:lnTo>
                  <a:pt x="1782127" y="173488"/>
                </a:lnTo>
                <a:lnTo>
                  <a:pt x="1781810" y="181114"/>
                </a:lnTo>
                <a:lnTo>
                  <a:pt x="1782127" y="180796"/>
                </a:lnTo>
                <a:lnTo>
                  <a:pt x="1785303" y="181114"/>
                </a:lnTo>
                <a:lnTo>
                  <a:pt x="1789113" y="182067"/>
                </a:lnTo>
                <a:lnTo>
                  <a:pt x="1791970" y="183021"/>
                </a:lnTo>
                <a:lnTo>
                  <a:pt x="1795463" y="184609"/>
                </a:lnTo>
                <a:lnTo>
                  <a:pt x="1798320" y="186516"/>
                </a:lnTo>
                <a:lnTo>
                  <a:pt x="1800860" y="188422"/>
                </a:lnTo>
                <a:lnTo>
                  <a:pt x="1803717" y="191600"/>
                </a:lnTo>
                <a:lnTo>
                  <a:pt x="1805940" y="194459"/>
                </a:lnTo>
                <a:lnTo>
                  <a:pt x="1808163" y="197319"/>
                </a:lnTo>
                <a:lnTo>
                  <a:pt x="1810067" y="201132"/>
                </a:lnTo>
                <a:lnTo>
                  <a:pt x="1811973" y="204945"/>
                </a:lnTo>
                <a:lnTo>
                  <a:pt x="1813560" y="208758"/>
                </a:lnTo>
                <a:lnTo>
                  <a:pt x="1814513" y="212888"/>
                </a:lnTo>
                <a:lnTo>
                  <a:pt x="1815147" y="217337"/>
                </a:lnTo>
                <a:lnTo>
                  <a:pt x="1816100" y="221785"/>
                </a:lnTo>
                <a:lnTo>
                  <a:pt x="1816100" y="226234"/>
                </a:lnTo>
                <a:lnTo>
                  <a:pt x="1815783" y="231000"/>
                </a:lnTo>
                <a:lnTo>
                  <a:pt x="1814513" y="235448"/>
                </a:lnTo>
                <a:lnTo>
                  <a:pt x="1812925" y="239897"/>
                </a:lnTo>
                <a:lnTo>
                  <a:pt x="1810703" y="244027"/>
                </a:lnTo>
                <a:lnTo>
                  <a:pt x="1807845" y="247840"/>
                </a:lnTo>
                <a:lnTo>
                  <a:pt x="1804987" y="251653"/>
                </a:lnTo>
                <a:lnTo>
                  <a:pt x="1801177" y="255148"/>
                </a:lnTo>
                <a:lnTo>
                  <a:pt x="1797685" y="258326"/>
                </a:lnTo>
                <a:lnTo>
                  <a:pt x="1793557" y="261186"/>
                </a:lnTo>
                <a:lnTo>
                  <a:pt x="1789430" y="263728"/>
                </a:lnTo>
                <a:lnTo>
                  <a:pt x="1785303" y="265952"/>
                </a:lnTo>
                <a:lnTo>
                  <a:pt x="1780857" y="267858"/>
                </a:lnTo>
                <a:lnTo>
                  <a:pt x="1777047" y="269765"/>
                </a:lnTo>
                <a:lnTo>
                  <a:pt x="1772920" y="270718"/>
                </a:lnTo>
                <a:lnTo>
                  <a:pt x="1768793" y="271353"/>
                </a:lnTo>
                <a:lnTo>
                  <a:pt x="1764983" y="271671"/>
                </a:lnTo>
                <a:lnTo>
                  <a:pt x="1764665" y="271671"/>
                </a:lnTo>
                <a:lnTo>
                  <a:pt x="1759585" y="285970"/>
                </a:lnTo>
                <a:lnTo>
                  <a:pt x="1753553" y="300268"/>
                </a:lnTo>
                <a:lnTo>
                  <a:pt x="1747203" y="313931"/>
                </a:lnTo>
                <a:lnTo>
                  <a:pt x="1739900" y="326959"/>
                </a:lnTo>
                <a:lnTo>
                  <a:pt x="1732597" y="339668"/>
                </a:lnTo>
                <a:lnTo>
                  <a:pt x="1724660" y="351425"/>
                </a:lnTo>
                <a:lnTo>
                  <a:pt x="1716405" y="362546"/>
                </a:lnTo>
                <a:lnTo>
                  <a:pt x="1707515" y="372396"/>
                </a:lnTo>
                <a:lnTo>
                  <a:pt x="1698625" y="381610"/>
                </a:lnTo>
                <a:lnTo>
                  <a:pt x="1693863" y="386059"/>
                </a:lnTo>
                <a:lnTo>
                  <a:pt x="1689417" y="390190"/>
                </a:lnTo>
                <a:lnTo>
                  <a:pt x="1684655" y="393685"/>
                </a:lnTo>
                <a:lnTo>
                  <a:pt x="1679893" y="397180"/>
                </a:lnTo>
                <a:lnTo>
                  <a:pt x="1675130" y="400357"/>
                </a:lnTo>
                <a:lnTo>
                  <a:pt x="1670367" y="403217"/>
                </a:lnTo>
                <a:lnTo>
                  <a:pt x="1665605" y="406077"/>
                </a:lnTo>
                <a:lnTo>
                  <a:pt x="1660843" y="408301"/>
                </a:lnTo>
                <a:lnTo>
                  <a:pt x="1655763" y="409890"/>
                </a:lnTo>
                <a:lnTo>
                  <a:pt x="1650683" y="411478"/>
                </a:lnTo>
                <a:lnTo>
                  <a:pt x="1645603" y="413067"/>
                </a:lnTo>
                <a:lnTo>
                  <a:pt x="1640840" y="413703"/>
                </a:lnTo>
                <a:lnTo>
                  <a:pt x="1636077" y="414338"/>
                </a:lnTo>
                <a:lnTo>
                  <a:pt x="1630997" y="414338"/>
                </a:lnTo>
                <a:lnTo>
                  <a:pt x="1626235" y="414338"/>
                </a:lnTo>
                <a:lnTo>
                  <a:pt x="1620837" y="413703"/>
                </a:lnTo>
                <a:lnTo>
                  <a:pt x="1616075" y="413067"/>
                </a:lnTo>
                <a:lnTo>
                  <a:pt x="1610995" y="411478"/>
                </a:lnTo>
                <a:lnTo>
                  <a:pt x="1606233" y="409890"/>
                </a:lnTo>
                <a:lnTo>
                  <a:pt x="1601153" y="408301"/>
                </a:lnTo>
                <a:lnTo>
                  <a:pt x="1596390" y="406077"/>
                </a:lnTo>
                <a:lnTo>
                  <a:pt x="1591310" y="403217"/>
                </a:lnTo>
                <a:lnTo>
                  <a:pt x="1586547" y="400357"/>
                </a:lnTo>
                <a:lnTo>
                  <a:pt x="1581785" y="397180"/>
                </a:lnTo>
                <a:lnTo>
                  <a:pt x="1577023" y="393685"/>
                </a:lnTo>
                <a:lnTo>
                  <a:pt x="1572260" y="390190"/>
                </a:lnTo>
                <a:lnTo>
                  <a:pt x="1567497" y="386059"/>
                </a:lnTo>
                <a:lnTo>
                  <a:pt x="1563053" y="381610"/>
                </a:lnTo>
                <a:lnTo>
                  <a:pt x="1553845" y="372396"/>
                </a:lnTo>
                <a:lnTo>
                  <a:pt x="1545273" y="361910"/>
                </a:lnTo>
                <a:lnTo>
                  <a:pt x="1537017" y="351107"/>
                </a:lnTo>
                <a:lnTo>
                  <a:pt x="1529080" y="339033"/>
                </a:lnTo>
                <a:lnTo>
                  <a:pt x="1521777" y="326641"/>
                </a:lnTo>
                <a:lnTo>
                  <a:pt x="1514793" y="313613"/>
                </a:lnTo>
                <a:lnTo>
                  <a:pt x="1508125" y="299950"/>
                </a:lnTo>
                <a:lnTo>
                  <a:pt x="1502093" y="285652"/>
                </a:lnTo>
                <a:lnTo>
                  <a:pt x="1496695" y="271353"/>
                </a:lnTo>
                <a:lnTo>
                  <a:pt x="1493520" y="270400"/>
                </a:lnTo>
                <a:lnTo>
                  <a:pt x="1489393" y="269447"/>
                </a:lnTo>
                <a:lnTo>
                  <a:pt x="1485583" y="267858"/>
                </a:lnTo>
                <a:lnTo>
                  <a:pt x="1481455" y="265952"/>
                </a:lnTo>
                <a:lnTo>
                  <a:pt x="1477963" y="263728"/>
                </a:lnTo>
                <a:lnTo>
                  <a:pt x="1474153" y="261503"/>
                </a:lnTo>
                <a:lnTo>
                  <a:pt x="1470660" y="258961"/>
                </a:lnTo>
                <a:lnTo>
                  <a:pt x="1466850" y="256102"/>
                </a:lnTo>
                <a:lnTo>
                  <a:pt x="1463675" y="253242"/>
                </a:lnTo>
                <a:lnTo>
                  <a:pt x="1460500" y="249747"/>
                </a:lnTo>
                <a:lnTo>
                  <a:pt x="1457960" y="246252"/>
                </a:lnTo>
                <a:lnTo>
                  <a:pt x="1455737" y="242439"/>
                </a:lnTo>
                <a:lnTo>
                  <a:pt x="1453515" y="238626"/>
                </a:lnTo>
                <a:lnTo>
                  <a:pt x="1452563" y="234813"/>
                </a:lnTo>
                <a:lnTo>
                  <a:pt x="1451293" y="230682"/>
                </a:lnTo>
                <a:lnTo>
                  <a:pt x="1450975" y="226234"/>
                </a:lnTo>
                <a:lnTo>
                  <a:pt x="1451293" y="222103"/>
                </a:lnTo>
                <a:lnTo>
                  <a:pt x="1451610" y="217972"/>
                </a:lnTo>
                <a:lnTo>
                  <a:pt x="1452563" y="214159"/>
                </a:lnTo>
                <a:lnTo>
                  <a:pt x="1453197" y="210347"/>
                </a:lnTo>
                <a:lnTo>
                  <a:pt x="1454785" y="206534"/>
                </a:lnTo>
                <a:lnTo>
                  <a:pt x="1456055" y="203038"/>
                </a:lnTo>
                <a:lnTo>
                  <a:pt x="1457643" y="199861"/>
                </a:lnTo>
                <a:lnTo>
                  <a:pt x="1459547" y="196684"/>
                </a:lnTo>
                <a:lnTo>
                  <a:pt x="1461770" y="193824"/>
                </a:lnTo>
                <a:lnTo>
                  <a:pt x="1463993" y="191282"/>
                </a:lnTo>
                <a:lnTo>
                  <a:pt x="1466215" y="189058"/>
                </a:lnTo>
                <a:lnTo>
                  <a:pt x="1468755" y="186833"/>
                </a:lnTo>
                <a:lnTo>
                  <a:pt x="1471295" y="185245"/>
                </a:lnTo>
                <a:lnTo>
                  <a:pt x="1474153" y="183656"/>
                </a:lnTo>
                <a:lnTo>
                  <a:pt x="1477010" y="182703"/>
                </a:lnTo>
                <a:lnTo>
                  <a:pt x="1480185" y="182067"/>
                </a:lnTo>
                <a:lnTo>
                  <a:pt x="1479867" y="173488"/>
                </a:lnTo>
                <a:lnTo>
                  <a:pt x="1480185" y="163003"/>
                </a:lnTo>
                <a:lnTo>
                  <a:pt x="1480820" y="152835"/>
                </a:lnTo>
                <a:lnTo>
                  <a:pt x="1481455" y="142667"/>
                </a:lnTo>
                <a:lnTo>
                  <a:pt x="1483043" y="133135"/>
                </a:lnTo>
                <a:lnTo>
                  <a:pt x="1485265" y="123920"/>
                </a:lnTo>
                <a:lnTo>
                  <a:pt x="1487487" y="115023"/>
                </a:lnTo>
                <a:lnTo>
                  <a:pt x="1490027" y="106127"/>
                </a:lnTo>
                <a:lnTo>
                  <a:pt x="1492885" y="98183"/>
                </a:lnTo>
                <a:lnTo>
                  <a:pt x="1496377" y="89922"/>
                </a:lnTo>
                <a:lnTo>
                  <a:pt x="1499870" y="82613"/>
                </a:lnTo>
                <a:lnTo>
                  <a:pt x="1503680" y="75305"/>
                </a:lnTo>
                <a:lnTo>
                  <a:pt x="1508125" y="68315"/>
                </a:lnTo>
                <a:lnTo>
                  <a:pt x="1512570" y="61642"/>
                </a:lnTo>
                <a:lnTo>
                  <a:pt x="1517333" y="55288"/>
                </a:lnTo>
                <a:lnTo>
                  <a:pt x="1522095" y="49568"/>
                </a:lnTo>
                <a:lnTo>
                  <a:pt x="1527810" y="43849"/>
                </a:lnTo>
                <a:lnTo>
                  <a:pt x="1532890" y="38447"/>
                </a:lnTo>
                <a:lnTo>
                  <a:pt x="1538605" y="33681"/>
                </a:lnTo>
                <a:lnTo>
                  <a:pt x="1544637" y="28915"/>
                </a:lnTo>
                <a:lnTo>
                  <a:pt x="1550670" y="24784"/>
                </a:lnTo>
                <a:lnTo>
                  <a:pt x="1556703" y="20653"/>
                </a:lnTo>
                <a:lnTo>
                  <a:pt x="1563053" y="16841"/>
                </a:lnTo>
                <a:lnTo>
                  <a:pt x="1569403" y="13981"/>
                </a:lnTo>
                <a:lnTo>
                  <a:pt x="1576070" y="11121"/>
                </a:lnTo>
                <a:lnTo>
                  <a:pt x="1582737" y="8579"/>
                </a:lnTo>
                <a:lnTo>
                  <a:pt x="1589405" y="6355"/>
                </a:lnTo>
                <a:lnTo>
                  <a:pt x="1596390" y="4131"/>
                </a:lnTo>
                <a:lnTo>
                  <a:pt x="1603375" y="2542"/>
                </a:lnTo>
                <a:lnTo>
                  <a:pt x="1610043" y="1589"/>
                </a:lnTo>
                <a:lnTo>
                  <a:pt x="1617027" y="636"/>
                </a:lnTo>
                <a:lnTo>
                  <a:pt x="1624013" y="0"/>
                </a:lnTo>
                <a:close/>
                <a:moveTo>
                  <a:pt x="342733" y="0"/>
                </a:moveTo>
                <a:lnTo>
                  <a:pt x="349724" y="0"/>
                </a:lnTo>
                <a:lnTo>
                  <a:pt x="357033" y="0"/>
                </a:lnTo>
                <a:lnTo>
                  <a:pt x="363389" y="636"/>
                </a:lnTo>
                <a:lnTo>
                  <a:pt x="370380" y="1589"/>
                </a:lnTo>
                <a:lnTo>
                  <a:pt x="377688" y="2542"/>
                </a:lnTo>
                <a:lnTo>
                  <a:pt x="384680" y="4131"/>
                </a:lnTo>
                <a:lnTo>
                  <a:pt x="391353" y="6355"/>
                </a:lnTo>
                <a:lnTo>
                  <a:pt x="398344" y="8579"/>
                </a:lnTo>
                <a:lnTo>
                  <a:pt x="404699" y="11121"/>
                </a:lnTo>
                <a:lnTo>
                  <a:pt x="411373" y="13981"/>
                </a:lnTo>
                <a:lnTo>
                  <a:pt x="417728" y="16841"/>
                </a:lnTo>
                <a:lnTo>
                  <a:pt x="424084" y="20653"/>
                </a:lnTo>
                <a:lnTo>
                  <a:pt x="430439" y="24784"/>
                </a:lnTo>
                <a:lnTo>
                  <a:pt x="436159" y="28915"/>
                </a:lnTo>
                <a:lnTo>
                  <a:pt x="442197" y="33681"/>
                </a:lnTo>
                <a:lnTo>
                  <a:pt x="447917" y="38447"/>
                </a:lnTo>
                <a:lnTo>
                  <a:pt x="453319" y="43849"/>
                </a:lnTo>
                <a:lnTo>
                  <a:pt x="458721" y="49568"/>
                </a:lnTo>
                <a:lnTo>
                  <a:pt x="463488" y="55288"/>
                </a:lnTo>
                <a:lnTo>
                  <a:pt x="468255" y="61642"/>
                </a:lnTo>
                <a:lnTo>
                  <a:pt x="472704" y="68315"/>
                </a:lnTo>
                <a:lnTo>
                  <a:pt x="477152" y="75305"/>
                </a:lnTo>
                <a:lnTo>
                  <a:pt x="480966" y="82614"/>
                </a:lnTo>
                <a:lnTo>
                  <a:pt x="484461" y="89922"/>
                </a:lnTo>
                <a:lnTo>
                  <a:pt x="487957" y="98183"/>
                </a:lnTo>
                <a:lnTo>
                  <a:pt x="490817" y="106127"/>
                </a:lnTo>
                <a:lnTo>
                  <a:pt x="493359" y="115023"/>
                </a:lnTo>
                <a:lnTo>
                  <a:pt x="495584" y="123920"/>
                </a:lnTo>
                <a:lnTo>
                  <a:pt x="497808" y="133135"/>
                </a:lnTo>
                <a:lnTo>
                  <a:pt x="499397" y="142667"/>
                </a:lnTo>
                <a:lnTo>
                  <a:pt x="500350" y="152835"/>
                </a:lnTo>
                <a:lnTo>
                  <a:pt x="500668" y="163003"/>
                </a:lnTo>
                <a:lnTo>
                  <a:pt x="501303" y="173488"/>
                </a:lnTo>
                <a:lnTo>
                  <a:pt x="500668" y="181114"/>
                </a:lnTo>
                <a:lnTo>
                  <a:pt x="501303" y="180796"/>
                </a:lnTo>
                <a:lnTo>
                  <a:pt x="504481" y="181114"/>
                </a:lnTo>
                <a:lnTo>
                  <a:pt x="508295" y="182067"/>
                </a:lnTo>
                <a:lnTo>
                  <a:pt x="511155" y="183021"/>
                </a:lnTo>
                <a:lnTo>
                  <a:pt x="514332" y="184609"/>
                </a:lnTo>
                <a:lnTo>
                  <a:pt x="517510" y="186516"/>
                </a:lnTo>
                <a:lnTo>
                  <a:pt x="520052" y="188422"/>
                </a:lnTo>
                <a:lnTo>
                  <a:pt x="522594" y="191600"/>
                </a:lnTo>
                <a:lnTo>
                  <a:pt x="525137" y="194459"/>
                </a:lnTo>
                <a:lnTo>
                  <a:pt x="527361" y="197319"/>
                </a:lnTo>
                <a:lnTo>
                  <a:pt x="529268" y="201132"/>
                </a:lnTo>
                <a:lnTo>
                  <a:pt x="531174" y="204945"/>
                </a:lnTo>
                <a:lnTo>
                  <a:pt x="532446" y="208758"/>
                </a:lnTo>
                <a:lnTo>
                  <a:pt x="533717" y="212888"/>
                </a:lnTo>
                <a:lnTo>
                  <a:pt x="534352" y="217337"/>
                </a:lnTo>
                <a:lnTo>
                  <a:pt x="534670" y="221785"/>
                </a:lnTo>
                <a:lnTo>
                  <a:pt x="534988" y="226234"/>
                </a:lnTo>
                <a:lnTo>
                  <a:pt x="534670" y="231000"/>
                </a:lnTo>
                <a:lnTo>
                  <a:pt x="533717" y="235448"/>
                </a:lnTo>
                <a:lnTo>
                  <a:pt x="532128" y="239897"/>
                </a:lnTo>
                <a:lnTo>
                  <a:pt x="529903" y="244027"/>
                </a:lnTo>
                <a:lnTo>
                  <a:pt x="527043" y="247840"/>
                </a:lnTo>
                <a:lnTo>
                  <a:pt x="524183" y="251653"/>
                </a:lnTo>
                <a:lnTo>
                  <a:pt x="520370" y="255148"/>
                </a:lnTo>
                <a:lnTo>
                  <a:pt x="516557" y="258326"/>
                </a:lnTo>
                <a:lnTo>
                  <a:pt x="512743" y="261186"/>
                </a:lnTo>
                <a:lnTo>
                  <a:pt x="508612" y="263728"/>
                </a:lnTo>
                <a:lnTo>
                  <a:pt x="504481" y="265952"/>
                </a:lnTo>
                <a:lnTo>
                  <a:pt x="500032" y="267858"/>
                </a:lnTo>
                <a:lnTo>
                  <a:pt x="495901" y="269765"/>
                </a:lnTo>
                <a:lnTo>
                  <a:pt x="492088" y="270718"/>
                </a:lnTo>
                <a:lnTo>
                  <a:pt x="487957" y="271353"/>
                </a:lnTo>
                <a:lnTo>
                  <a:pt x="484144" y="271671"/>
                </a:lnTo>
                <a:lnTo>
                  <a:pt x="483826" y="271671"/>
                </a:lnTo>
                <a:lnTo>
                  <a:pt x="478741" y="285970"/>
                </a:lnTo>
                <a:lnTo>
                  <a:pt x="472704" y="300268"/>
                </a:lnTo>
                <a:lnTo>
                  <a:pt x="466030" y="313931"/>
                </a:lnTo>
                <a:lnTo>
                  <a:pt x="459039" y="326959"/>
                </a:lnTo>
                <a:lnTo>
                  <a:pt x="451730" y="339668"/>
                </a:lnTo>
                <a:lnTo>
                  <a:pt x="443468" y="351425"/>
                </a:lnTo>
                <a:lnTo>
                  <a:pt x="435524" y="362546"/>
                </a:lnTo>
                <a:lnTo>
                  <a:pt x="426626" y="372396"/>
                </a:lnTo>
                <a:lnTo>
                  <a:pt x="417728" y="381611"/>
                </a:lnTo>
                <a:lnTo>
                  <a:pt x="412962" y="386059"/>
                </a:lnTo>
                <a:lnTo>
                  <a:pt x="408513" y="390190"/>
                </a:lnTo>
                <a:lnTo>
                  <a:pt x="403746" y="393685"/>
                </a:lnTo>
                <a:lnTo>
                  <a:pt x="398979" y="397180"/>
                </a:lnTo>
                <a:lnTo>
                  <a:pt x="394213" y="400357"/>
                </a:lnTo>
                <a:lnTo>
                  <a:pt x="389446" y="403217"/>
                </a:lnTo>
                <a:lnTo>
                  <a:pt x="384680" y="406077"/>
                </a:lnTo>
                <a:lnTo>
                  <a:pt x="379277" y="408301"/>
                </a:lnTo>
                <a:lnTo>
                  <a:pt x="374511" y="409890"/>
                </a:lnTo>
                <a:lnTo>
                  <a:pt x="369744" y="411478"/>
                </a:lnTo>
                <a:lnTo>
                  <a:pt x="364660" y="413067"/>
                </a:lnTo>
                <a:lnTo>
                  <a:pt x="359893" y="413703"/>
                </a:lnTo>
                <a:lnTo>
                  <a:pt x="354809" y="414338"/>
                </a:lnTo>
                <a:lnTo>
                  <a:pt x="349724" y="414338"/>
                </a:lnTo>
                <a:lnTo>
                  <a:pt x="344640" y="414338"/>
                </a:lnTo>
                <a:lnTo>
                  <a:pt x="339873" y="413703"/>
                </a:lnTo>
                <a:lnTo>
                  <a:pt x="334789" y="413067"/>
                </a:lnTo>
                <a:lnTo>
                  <a:pt x="330022" y="411478"/>
                </a:lnTo>
                <a:lnTo>
                  <a:pt x="324620" y="409890"/>
                </a:lnTo>
                <a:lnTo>
                  <a:pt x="319853" y="408301"/>
                </a:lnTo>
                <a:lnTo>
                  <a:pt x="315087" y="406077"/>
                </a:lnTo>
                <a:lnTo>
                  <a:pt x="310002" y="403217"/>
                </a:lnTo>
                <a:lnTo>
                  <a:pt x="305235" y="400357"/>
                </a:lnTo>
                <a:lnTo>
                  <a:pt x="300469" y="397180"/>
                </a:lnTo>
                <a:lnTo>
                  <a:pt x="295702" y="393685"/>
                </a:lnTo>
                <a:lnTo>
                  <a:pt x="290936" y="390190"/>
                </a:lnTo>
                <a:lnTo>
                  <a:pt x="286487" y="386059"/>
                </a:lnTo>
                <a:lnTo>
                  <a:pt x="281720" y="381611"/>
                </a:lnTo>
                <a:lnTo>
                  <a:pt x="272822" y="372396"/>
                </a:lnTo>
                <a:lnTo>
                  <a:pt x="264242" y="361910"/>
                </a:lnTo>
                <a:lnTo>
                  <a:pt x="255662" y="351107"/>
                </a:lnTo>
                <a:lnTo>
                  <a:pt x="247718" y="339033"/>
                </a:lnTo>
                <a:lnTo>
                  <a:pt x="240409" y="326641"/>
                </a:lnTo>
                <a:lnTo>
                  <a:pt x="233100" y="313613"/>
                </a:lnTo>
                <a:lnTo>
                  <a:pt x="227062" y="299950"/>
                </a:lnTo>
                <a:lnTo>
                  <a:pt x="220707" y="285652"/>
                </a:lnTo>
                <a:lnTo>
                  <a:pt x="215623" y="271353"/>
                </a:lnTo>
                <a:lnTo>
                  <a:pt x="211809" y="270400"/>
                </a:lnTo>
                <a:lnTo>
                  <a:pt x="208314" y="269447"/>
                </a:lnTo>
                <a:lnTo>
                  <a:pt x="204500" y="267858"/>
                </a:lnTo>
                <a:lnTo>
                  <a:pt x="200369" y="265952"/>
                </a:lnTo>
                <a:lnTo>
                  <a:pt x="196874" y="263728"/>
                </a:lnTo>
                <a:lnTo>
                  <a:pt x="192743" y="261503"/>
                </a:lnTo>
                <a:lnTo>
                  <a:pt x="188929" y="258961"/>
                </a:lnTo>
                <a:lnTo>
                  <a:pt x="185752" y="256102"/>
                </a:lnTo>
                <a:lnTo>
                  <a:pt x="182256" y="253242"/>
                </a:lnTo>
                <a:lnTo>
                  <a:pt x="179396" y="249747"/>
                </a:lnTo>
                <a:lnTo>
                  <a:pt x="176854" y="246252"/>
                </a:lnTo>
                <a:lnTo>
                  <a:pt x="174312" y="242439"/>
                </a:lnTo>
                <a:lnTo>
                  <a:pt x="172405" y="238626"/>
                </a:lnTo>
                <a:lnTo>
                  <a:pt x="171134" y="234813"/>
                </a:lnTo>
                <a:lnTo>
                  <a:pt x="170181" y="230682"/>
                </a:lnTo>
                <a:lnTo>
                  <a:pt x="169863" y="226234"/>
                </a:lnTo>
                <a:lnTo>
                  <a:pt x="170181" y="222103"/>
                </a:lnTo>
                <a:lnTo>
                  <a:pt x="170498" y="217972"/>
                </a:lnTo>
                <a:lnTo>
                  <a:pt x="171134" y="214159"/>
                </a:lnTo>
                <a:lnTo>
                  <a:pt x="172087" y="210347"/>
                </a:lnTo>
                <a:lnTo>
                  <a:pt x="173358" y="206534"/>
                </a:lnTo>
                <a:lnTo>
                  <a:pt x="174947" y="203038"/>
                </a:lnTo>
                <a:lnTo>
                  <a:pt x="176536" y="199861"/>
                </a:lnTo>
                <a:lnTo>
                  <a:pt x="178125" y="196684"/>
                </a:lnTo>
                <a:lnTo>
                  <a:pt x="180349" y="193824"/>
                </a:lnTo>
                <a:lnTo>
                  <a:pt x="182574" y="191282"/>
                </a:lnTo>
                <a:lnTo>
                  <a:pt x="184798" y="189058"/>
                </a:lnTo>
                <a:lnTo>
                  <a:pt x="187340" y="186834"/>
                </a:lnTo>
                <a:lnTo>
                  <a:pt x="190200" y="185245"/>
                </a:lnTo>
                <a:lnTo>
                  <a:pt x="193060" y="183656"/>
                </a:lnTo>
                <a:lnTo>
                  <a:pt x="195920" y="182703"/>
                </a:lnTo>
                <a:lnTo>
                  <a:pt x="198780" y="182067"/>
                </a:lnTo>
                <a:lnTo>
                  <a:pt x="198463" y="173488"/>
                </a:lnTo>
                <a:lnTo>
                  <a:pt x="198780" y="163003"/>
                </a:lnTo>
                <a:lnTo>
                  <a:pt x="199416" y="152835"/>
                </a:lnTo>
                <a:lnTo>
                  <a:pt x="200369" y="142667"/>
                </a:lnTo>
                <a:lnTo>
                  <a:pt x="201958" y="133135"/>
                </a:lnTo>
                <a:lnTo>
                  <a:pt x="204183" y="123920"/>
                </a:lnTo>
                <a:lnTo>
                  <a:pt x="206407" y="115023"/>
                </a:lnTo>
                <a:lnTo>
                  <a:pt x="208949" y="106127"/>
                </a:lnTo>
                <a:lnTo>
                  <a:pt x="211809" y="98183"/>
                </a:lnTo>
                <a:lnTo>
                  <a:pt x="215305" y="89922"/>
                </a:lnTo>
                <a:lnTo>
                  <a:pt x="218800" y="82614"/>
                </a:lnTo>
                <a:lnTo>
                  <a:pt x="222614" y="75305"/>
                </a:lnTo>
                <a:lnTo>
                  <a:pt x="227062" y="68315"/>
                </a:lnTo>
                <a:lnTo>
                  <a:pt x="231511" y="61642"/>
                </a:lnTo>
                <a:lnTo>
                  <a:pt x="236278" y="55288"/>
                </a:lnTo>
                <a:lnTo>
                  <a:pt x="241045" y="49568"/>
                </a:lnTo>
                <a:lnTo>
                  <a:pt x="246447" y="43849"/>
                </a:lnTo>
                <a:lnTo>
                  <a:pt x="251849" y="38447"/>
                </a:lnTo>
                <a:lnTo>
                  <a:pt x="257569" y="33681"/>
                </a:lnTo>
                <a:lnTo>
                  <a:pt x="263289" y="28915"/>
                </a:lnTo>
                <a:lnTo>
                  <a:pt x="269327" y="24784"/>
                </a:lnTo>
                <a:lnTo>
                  <a:pt x="275364" y="20653"/>
                </a:lnTo>
                <a:lnTo>
                  <a:pt x="282038" y="16841"/>
                </a:lnTo>
                <a:lnTo>
                  <a:pt x="288393" y="13981"/>
                </a:lnTo>
                <a:lnTo>
                  <a:pt x="294749" y="11121"/>
                </a:lnTo>
                <a:lnTo>
                  <a:pt x="301422" y="8579"/>
                </a:lnTo>
                <a:lnTo>
                  <a:pt x="308095" y="6355"/>
                </a:lnTo>
                <a:lnTo>
                  <a:pt x="315087" y="4131"/>
                </a:lnTo>
                <a:lnTo>
                  <a:pt x="321760" y="2542"/>
                </a:lnTo>
                <a:lnTo>
                  <a:pt x="328751" y="1589"/>
                </a:lnTo>
                <a:lnTo>
                  <a:pt x="335742" y="636"/>
                </a:lnTo>
                <a:lnTo>
                  <a:pt x="342733" y="0"/>
                </a:ln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 name="ïṡlîḋê"/>
          <p:cNvSpPr/>
          <p:nvPr/>
        </p:nvSpPr>
        <p:spPr>
          <a:xfrm>
            <a:off x="3972560" y="1595755"/>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chemeClr val="bg1"/>
          </a:solidFill>
          <a:ln w="12700" cap="flat">
            <a:noFill/>
            <a:miter lim="400000"/>
          </a:ln>
          <a:effectLst/>
        </p:spPr>
        <p:txBody>
          <a:bodyPr wrap="square" lIns="91440" tIns="45720" rIns="91440" bIns="45720" anchor="ctr">
            <a:noAutofit/>
          </a:bodyPr>
          <a:lstStyle/>
          <a:p>
            <a:pPr algn="ctr"/>
            <a:endParaRPr/>
          </a:p>
        </p:txBody>
      </p:sp>
      <p:sp>
        <p:nvSpPr>
          <p:cNvPr id="13" name="文本框 12"/>
          <p:cNvSpPr txBox="1"/>
          <p:nvPr/>
        </p:nvSpPr>
        <p:spPr>
          <a:xfrm>
            <a:off x="4614545" y="1635760"/>
            <a:ext cx="640080" cy="368300"/>
          </a:xfrm>
          <a:prstGeom prst="rect">
            <a:avLst/>
          </a:prstGeom>
          <a:noFill/>
        </p:spPr>
        <p:txBody>
          <a:bodyPr wrap="none" rtlCol="0" anchor="t">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特性</a:t>
            </a:r>
          </a:p>
        </p:txBody>
      </p:sp>
      <p:sp>
        <p:nvSpPr>
          <p:cNvPr id="6" name="文本框 5"/>
          <p:cNvSpPr txBox="1"/>
          <p:nvPr/>
        </p:nvSpPr>
        <p:spPr>
          <a:xfrm>
            <a:off x="1944370" y="1755140"/>
            <a:ext cx="868680" cy="368300"/>
          </a:xfrm>
          <a:prstGeom prst="rect">
            <a:avLst/>
          </a:prstGeom>
          <a:noFill/>
        </p:spPr>
        <p:txBody>
          <a:bodyPr wrap="none" rtlCol="0" anchor="t">
            <a:spAutoFit/>
          </a:bodyPr>
          <a:lstStyle/>
          <a:p>
            <a:pPr lvl="0" algn="just" rtl="0">
              <a:lnSpc>
                <a:spcPct val="100000"/>
              </a:lnSpc>
              <a:spcBef>
                <a:spcPct val="0"/>
              </a:spcBef>
              <a:spcAft>
                <a:spcPct val="35000"/>
              </a:spcAft>
            </a:pPr>
            <a:r>
              <a:rPr lang="zh-CN" altLang="en-US" dirty="0">
                <a:solidFill>
                  <a:schemeClr val="bg1"/>
                </a:solidFill>
                <a:sym typeface="+mn-ea"/>
              </a:rPr>
              <a:t>爆炸性</a:t>
            </a:r>
          </a:p>
        </p:txBody>
      </p:sp>
      <p:sp>
        <p:nvSpPr>
          <p:cNvPr id="11" name="文本框 10"/>
          <p:cNvSpPr txBox="1"/>
          <p:nvPr/>
        </p:nvSpPr>
        <p:spPr>
          <a:xfrm>
            <a:off x="6476365" y="1755140"/>
            <a:ext cx="868680" cy="368300"/>
          </a:xfrm>
          <a:prstGeom prst="rect">
            <a:avLst/>
          </a:prstGeom>
          <a:noFill/>
        </p:spPr>
        <p:txBody>
          <a:bodyPr wrap="none" rtlCol="0" anchor="t">
            <a:spAutoFit/>
          </a:bodyPr>
          <a:lstStyle/>
          <a:p>
            <a:pPr lvl="0" algn="just" rtl="0">
              <a:lnSpc>
                <a:spcPct val="100000"/>
              </a:lnSpc>
              <a:spcBef>
                <a:spcPct val="0"/>
              </a:spcBef>
              <a:spcAft>
                <a:spcPct val="35000"/>
              </a:spcAft>
            </a:pPr>
            <a:r>
              <a:rPr lang="zh-CN" altLang="en-US">
                <a:solidFill>
                  <a:schemeClr val="bg1"/>
                </a:solidFill>
                <a:sym typeface="+mn-ea"/>
              </a:rPr>
              <a:t>敏感性</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userDrawn="1"/>
        </p:nvSpPr>
        <p:spPr>
          <a:xfrm>
            <a:off x="323485" y="1219650"/>
            <a:ext cx="2465631" cy="2007235"/>
          </a:xfrm>
          <a:prstGeom prst="rect">
            <a:avLst/>
          </a:prstGeom>
          <a:noFill/>
        </p:spPr>
        <p:txBody>
          <a:bodyPr wrap="square" rtlCol="0">
            <a:spAutoFit/>
          </a:bodyPr>
          <a:lstStyle/>
          <a:p>
            <a:pPr algn="ctr"/>
            <a:r>
              <a:rPr lang="en-US" altLang="zh-CN" sz="12450" b="1"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124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p:cNvSpPr txBox="1"/>
          <p:nvPr userDrawn="1"/>
        </p:nvSpPr>
        <p:spPr>
          <a:xfrm>
            <a:off x="572818" y="2134921"/>
            <a:ext cx="1690714" cy="275590"/>
          </a:xfrm>
          <a:prstGeom prst="rect">
            <a:avLst/>
          </a:prstGeom>
          <a:solidFill>
            <a:srgbClr val="1E2634"/>
          </a:solidFill>
        </p:spPr>
        <p:txBody>
          <a:bodyPr wrap="square" rtlCol="0">
            <a:spAutoFit/>
          </a:bodyPr>
          <a:lstStyle/>
          <a:p>
            <a:pPr algn="dist"/>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PARTTHREE</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userDrawn="1"/>
        </p:nvSpPr>
        <p:spPr>
          <a:xfrm>
            <a:off x="4821333" y="1675061"/>
            <a:ext cx="3895725" cy="583565"/>
          </a:xfrm>
          <a:prstGeom prst="rect">
            <a:avLst/>
          </a:prstGeom>
          <a:noFill/>
        </p:spPr>
        <p:txBody>
          <a:bodyPr wrap="square" rtlCol="0">
            <a:spAutoFit/>
          </a:bodyPr>
          <a:lstStyle/>
          <a:p>
            <a:r>
              <a:rPr lang="zh-CN" altLang="en-US" sz="3200" b="1" dirty="0">
                <a:solidFill>
                  <a:srgbClr val="1E2634"/>
                </a:solidFill>
                <a:latin typeface="微软雅黑" panose="020B0503020204020204" pitchFamily="34" charset="-122"/>
                <a:ea typeface="微软雅黑" panose="020B0503020204020204" pitchFamily="34" charset="-122"/>
                <a:sym typeface="+mn-ea"/>
              </a:rPr>
              <a:t>易燃气体</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p>
        </p:txBody>
      </p:sp>
      <p:sp>
        <p:nvSpPr>
          <p:cNvPr id="8" name="文本框 7"/>
          <p:cNvSpPr txBox="1"/>
          <p:nvPr/>
        </p:nvSpPr>
        <p:spPr>
          <a:xfrm>
            <a:off x="1058545" y="298450"/>
            <a:ext cx="401891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易燃气体</a:t>
            </a:r>
          </a:p>
        </p:txBody>
      </p:sp>
      <p:sp>
        <p:nvSpPr>
          <p:cNvPr id="2" name="文本框 1"/>
          <p:cNvSpPr txBox="1"/>
          <p:nvPr/>
        </p:nvSpPr>
        <p:spPr>
          <a:xfrm>
            <a:off x="443230" y="1866900"/>
            <a:ext cx="4341495" cy="2030095"/>
          </a:xfrm>
          <a:prstGeom prst="rect">
            <a:avLst/>
          </a:prstGeom>
          <a:noFill/>
        </p:spPr>
        <p:txBody>
          <a:bodyPr wrap="square" rtlCol="0" anchor="t">
            <a:spAutoFit/>
          </a:bodyPr>
          <a:lstStyle/>
          <a:p>
            <a:pPr algn="just">
              <a:lnSpc>
                <a:spcPct val="100000"/>
              </a:lnSpc>
            </a:pPr>
            <a:r>
              <a:rPr lang="zh-CN" altLang="en-US" dirty="0">
                <a:solidFill>
                  <a:schemeClr val="tx1"/>
                </a:solidFill>
                <a:latin typeface="+mn-ea"/>
                <a:sym typeface="+mn-ea"/>
              </a:rPr>
              <a:t>是指温度在</a:t>
            </a:r>
            <a:r>
              <a:rPr lang="en-US" altLang="zh-CN" dirty="0">
                <a:solidFill>
                  <a:schemeClr val="tx1"/>
                </a:solidFill>
                <a:latin typeface="+mn-ea"/>
                <a:sym typeface="+mn-ea"/>
              </a:rPr>
              <a:t>20℃</a:t>
            </a:r>
            <a:r>
              <a:rPr lang="zh-CN" altLang="en-US" dirty="0">
                <a:solidFill>
                  <a:schemeClr val="tx1"/>
                </a:solidFill>
                <a:latin typeface="+mn-ea"/>
                <a:sym typeface="+mn-ea"/>
              </a:rPr>
              <a:t>、标准大气压</a:t>
            </a:r>
            <a:r>
              <a:rPr lang="en-US" altLang="zh-CN" dirty="0">
                <a:solidFill>
                  <a:schemeClr val="tx1"/>
                </a:solidFill>
                <a:latin typeface="+mn-ea"/>
                <a:sym typeface="+mn-ea"/>
              </a:rPr>
              <a:t>101.3kPa</a:t>
            </a:r>
            <a:r>
              <a:rPr lang="zh-CN" altLang="en-US" dirty="0">
                <a:solidFill>
                  <a:schemeClr val="tx1"/>
                </a:solidFill>
                <a:latin typeface="+mn-ea"/>
                <a:sym typeface="+mn-ea"/>
              </a:rPr>
              <a:t>时，爆炸下限≤</a:t>
            </a:r>
            <a:r>
              <a:rPr lang="en-US" altLang="zh-CN" dirty="0">
                <a:solidFill>
                  <a:schemeClr val="tx1"/>
                </a:solidFill>
                <a:latin typeface="+mn-ea"/>
                <a:sym typeface="+mn-ea"/>
              </a:rPr>
              <a:t>13</a:t>
            </a:r>
            <a:r>
              <a:rPr lang="zh-CN" altLang="en-US" dirty="0">
                <a:solidFill>
                  <a:schemeClr val="tx1"/>
                </a:solidFill>
                <a:latin typeface="+mn-ea"/>
                <a:sym typeface="+mn-ea"/>
              </a:rPr>
              <a:t>％（体积），或者燃烧范围≥</a:t>
            </a:r>
            <a:r>
              <a:rPr lang="en-US" altLang="zh-CN" dirty="0">
                <a:solidFill>
                  <a:schemeClr val="tx1"/>
                </a:solidFill>
                <a:latin typeface="+mn-ea"/>
                <a:sym typeface="+mn-ea"/>
              </a:rPr>
              <a:t>12%</a:t>
            </a:r>
            <a:r>
              <a:rPr lang="zh-CN" altLang="en-US" dirty="0">
                <a:solidFill>
                  <a:schemeClr val="tx1"/>
                </a:solidFill>
                <a:latin typeface="+mn-ea"/>
                <a:sym typeface="+mn-ea"/>
              </a:rPr>
              <a:t>的气体。例如，氢气、乙炔气、一氧化碳、甲烷等碳五以下的烷烃、烯烃，无水的一甲胺、二甲胺、三甲胺，环丙烷、环丁烷、环氧乙烷，四氢化硅、液化石油气等。</a:t>
            </a:r>
          </a:p>
        </p:txBody>
      </p:sp>
      <p:sp>
        <p:nvSpPr>
          <p:cNvPr id="19" name="ïṡlîḋê"/>
          <p:cNvSpPr/>
          <p:nvPr/>
        </p:nvSpPr>
        <p:spPr>
          <a:xfrm>
            <a:off x="475615" y="1234440"/>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rgbClr val="ED1A34"/>
          </a:solidFill>
          <a:ln w="12700" cap="flat">
            <a:noFill/>
            <a:miter lim="400000"/>
          </a:ln>
          <a:effectLst/>
        </p:spPr>
        <p:txBody>
          <a:bodyPr wrap="square" lIns="91440" tIns="45720" rIns="91440" bIns="45720" anchor="ctr">
            <a:noAutofit/>
          </a:bodyPr>
          <a:lstStyle/>
          <a:p>
            <a:pPr algn="ctr"/>
            <a:endParaRPr/>
          </a:p>
        </p:txBody>
      </p:sp>
      <p:sp>
        <p:nvSpPr>
          <p:cNvPr id="12" name="文本框 11"/>
          <p:cNvSpPr txBox="1"/>
          <p:nvPr/>
        </p:nvSpPr>
        <p:spPr>
          <a:xfrm>
            <a:off x="1189990" y="1274445"/>
            <a:ext cx="640080" cy="368300"/>
          </a:xfrm>
          <a:prstGeom prst="rect">
            <a:avLst/>
          </a:prstGeom>
          <a:noFill/>
        </p:spPr>
        <p:txBody>
          <a:bodyPr wrap="none" rtlCol="0" anchor="t">
            <a:spAutoFit/>
          </a:bodyPr>
          <a:lstStyle/>
          <a:p>
            <a:r>
              <a:rPr lang="zh-CN" altLang="en-US" b="1" dirty="0">
                <a:solidFill>
                  <a:srgbClr val="ED1A34"/>
                </a:solidFill>
                <a:latin typeface="微软雅黑" panose="020B0503020204020204" pitchFamily="34" charset="-122"/>
                <a:ea typeface="微软雅黑" panose="020B0503020204020204" pitchFamily="34" charset="-122"/>
                <a:cs typeface="微软雅黑" panose="020B0503020204020204" pitchFamily="34" charset="-122"/>
                <a:sym typeface="+mn-ea"/>
              </a:rPr>
              <a:t>含义</a:t>
            </a:r>
          </a:p>
        </p:txBody>
      </p:sp>
      <p:sp>
        <p:nvSpPr>
          <p:cNvPr id="10" name="îSľiḓé"/>
          <p:cNvSpPr/>
          <p:nvPr/>
        </p:nvSpPr>
        <p:spPr>
          <a:xfrm>
            <a:off x="7079615" y="835025"/>
            <a:ext cx="1270000" cy="1090295"/>
          </a:xfrm>
          <a:prstGeom prst="hexagon">
            <a:avLst/>
          </a:prstGeom>
          <a:blipFill rotWithShape="1">
            <a:blip r:embed="rId3"/>
            <a:stretch>
              <a:fillRect/>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lvl="0" algn="ctr" defTabSz="913765"/>
            <a:endParaRPr lang="en-ID" sz="2000" b="1">
              <a:solidFill>
                <a:schemeClr val="bg1"/>
              </a:solidFill>
            </a:endParaRPr>
          </a:p>
        </p:txBody>
      </p:sp>
      <p:sp>
        <p:nvSpPr>
          <p:cNvPr id="11" name="ïṧḷíďe"/>
          <p:cNvSpPr/>
          <p:nvPr/>
        </p:nvSpPr>
        <p:spPr>
          <a:xfrm>
            <a:off x="6005195" y="1436370"/>
            <a:ext cx="1270000" cy="1090295"/>
          </a:xfrm>
          <a:prstGeom prst="hexagon">
            <a:avLst/>
          </a:prstGeom>
          <a:blipFill rotWithShape="1">
            <a:blip r:embed="rId4"/>
            <a:stretch>
              <a:fillRect/>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lvl="0" algn="ctr" defTabSz="913765"/>
            <a:endParaRPr lang="en-ID" sz="2000" b="1">
              <a:solidFill>
                <a:schemeClr val="bg1"/>
              </a:solidFill>
            </a:endParaRPr>
          </a:p>
        </p:txBody>
      </p:sp>
      <p:sp>
        <p:nvSpPr>
          <p:cNvPr id="13" name="îṣlîḋè"/>
          <p:cNvSpPr/>
          <p:nvPr/>
        </p:nvSpPr>
        <p:spPr>
          <a:xfrm>
            <a:off x="4937125" y="2026285"/>
            <a:ext cx="1270000" cy="1090295"/>
          </a:xfrm>
          <a:prstGeom prst="hexagon">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4" name="ïSḻidê"/>
          <p:cNvSpPr/>
          <p:nvPr/>
        </p:nvSpPr>
        <p:spPr>
          <a:xfrm>
            <a:off x="6005195" y="2629535"/>
            <a:ext cx="1270000" cy="1090295"/>
          </a:xfrm>
          <a:prstGeom prst="hexagon">
            <a:avLst/>
          </a:prstGeom>
          <a:blipFill rotWithShape="1">
            <a:blip r:embed="rId5"/>
            <a:stretch>
              <a:fillRect/>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lvl="0" algn="ctr" defTabSz="913765"/>
            <a:endParaRPr lang="en-ID" sz="2000" b="1">
              <a:solidFill>
                <a:schemeClr val="bg1"/>
              </a:solidFill>
            </a:endParaRPr>
          </a:p>
        </p:txBody>
      </p:sp>
      <p:sp>
        <p:nvSpPr>
          <p:cNvPr id="15" name="ïslïďè"/>
          <p:cNvSpPr/>
          <p:nvPr/>
        </p:nvSpPr>
        <p:spPr>
          <a:xfrm>
            <a:off x="7108190" y="2026285"/>
            <a:ext cx="1270000" cy="1090295"/>
          </a:xfrm>
          <a:prstGeom prst="hexagon">
            <a:avLst/>
          </a:prstGeom>
          <a:solidFill>
            <a:srgbClr val="9401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31" name="îṡ1ïḍê"/>
          <p:cNvSpPr/>
          <p:nvPr/>
        </p:nvSpPr>
        <p:spPr>
          <a:xfrm>
            <a:off x="8193405" y="2629535"/>
            <a:ext cx="950595" cy="1090295"/>
          </a:xfrm>
          <a:custGeom>
            <a:avLst/>
            <a:gdLst>
              <a:gd name="connsiteX0" fmla="*/ 363379 w 1267460"/>
              <a:gd name="connsiteY0" fmla="*/ 0 h 1453515"/>
              <a:gd name="connsiteX1" fmla="*/ 1267460 w 1267460"/>
              <a:gd name="connsiteY1" fmla="*/ 0 h 1453515"/>
              <a:gd name="connsiteX2" fmla="*/ 1267460 w 1267460"/>
              <a:gd name="connsiteY2" fmla="*/ 1453515 h 1453515"/>
              <a:gd name="connsiteX3" fmla="*/ 363379 w 1267460"/>
              <a:gd name="connsiteY3" fmla="*/ 1453515 h 1453515"/>
              <a:gd name="connsiteX4" fmla="*/ 0 w 1267460"/>
              <a:gd name="connsiteY4" fmla="*/ 726758 h 1453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60" h="1453515">
                <a:moveTo>
                  <a:pt x="363379" y="0"/>
                </a:moveTo>
                <a:lnTo>
                  <a:pt x="1267460" y="0"/>
                </a:lnTo>
                <a:lnTo>
                  <a:pt x="1267460" y="1453515"/>
                </a:lnTo>
                <a:lnTo>
                  <a:pt x="363379" y="1453515"/>
                </a:lnTo>
                <a:lnTo>
                  <a:pt x="0" y="726758"/>
                </a:lnTo>
                <a:close/>
              </a:path>
            </a:pathLst>
          </a:custGeom>
          <a:blipFill rotWithShape="1">
            <a:blip r:embed="rId6"/>
            <a:stretch>
              <a:fillRect/>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defTabSz="913765"/>
            <a:endParaRPr lang="en-ID" sz="2000" b="1">
              <a:solidFill>
                <a:schemeClr val="bg1"/>
              </a:solidFill>
            </a:endParaRPr>
          </a:p>
        </p:txBody>
      </p:sp>
      <p:sp>
        <p:nvSpPr>
          <p:cNvPr id="16" name="îS1ïḋé"/>
          <p:cNvSpPr/>
          <p:nvPr/>
        </p:nvSpPr>
        <p:spPr>
          <a:xfrm>
            <a:off x="7108190" y="3204210"/>
            <a:ext cx="1270000" cy="1090295"/>
          </a:xfrm>
          <a:prstGeom prst="hexagon">
            <a:avLst/>
          </a:prstGeom>
          <a:blipFill rotWithShape="1">
            <a:blip r:embed="rId7"/>
            <a:stretch>
              <a:fillRect/>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lvl="0" algn="ctr" defTabSz="913765"/>
            <a:endParaRPr lang="en-ID" sz="2000" b="1">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270" y="1800418"/>
            <a:ext cx="9159875" cy="2400935"/>
            <a:chOff x="0" y="3065145"/>
            <a:chExt cx="12192000" cy="3195578"/>
          </a:xfrm>
        </p:grpSpPr>
        <p:sp>
          <p:nvSpPr>
            <p:cNvPr id="95" name="íşľíḓe"/>
            <p:cNvSpPr/>
            <p:nvPr/>
          </p:nvSpPr>
          <p:spPr>
            <a:xfrm>
              <a:off x="0" y="3334753"/>
              <a:ext cx="12192000" cy="2925970"/>
            </a:xfrm>
            <a:prstGeom prst="rect">
              <a:avLst/>
            </a:prstGeom>
            <a:blipFill rotWithShape="1">
              <a:blip r:embed="rId3"/>
              <a:stretch>
                <a:fillRect/>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p>
          </p:txBody>
        </p:sp>
        <p:sp>
          <p:nvSpPr>
            <p:cNvPr id="100" name="íṧḻiḓe"/>
            <p:cNvSpPr/>
            <p:nvPr/>
          </p:nvSpPr>
          <p:spPr>
            <a:xfrm>
              <a:off x="660400" y="3334512"/>
              <a:ext cx="10858500" cy="2367788"/>
            </a:xfrm>
            <a:prstGeom prst="rect">
              <a:avLst/>
            </a:prstGeom>
            <a:solidFill>
              <a:schemeClr val="bg1">
                <a:alpha val="70000"/>
              </a:schemeClr>
            </a:solid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p>
          </p:txBody>
        </p:sp>
        <p:cxnSp>
          <p:nvCxnSpPr>
            <p:cNvPr id="107" name="直接连接符 106"/>
            <p:cNvCxnSpPr/>
            <p:nvPr/>
          </p:nvCxnSpPr>
          <p:spPr>
            <a:xfrm>
              <a:off x="6096000" y="3605694"/>
              <a:ext cx="0" cy="182542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4" name="ïṩļiḋe"/>
            <p:cNvGrpSpPr/>
            <p:nvPr/>
          </p:nvGrpSpPr>
          <p:grpSpPr>
            <a:xfrm>
              <a:off x="3214188" y="3065145"/>
              <a:ext cx="5763623" cy="538480"/>
              <a:chOff x="2683204" y="3065145"/>
              <a:chExt cx="5763623" cy="538480"/>
            </a:xfrm>
          </p:grpSpPr>
          <p:grpSp>
            <p:nvGrpSpPr>
              <p:cNvPr id="15" name="íŝḻíḓé"/>
              <p:cNvGrpSpPr/>
              <p:nvPr/>
            </p:nvGrpSpPr>
            <p:grpSpPr>
              <a:xfrm>
                <a:off x="2683204" y="3065145"/>
                <a:ext cx="538480" cy="538480"/>
                <a:chOff x="2683204" y="3065145"/>
                <a:chExt cx="538480" cy="538480"/>
              </a:xfrm>
            </p:grpSpPr>
            <p:sp>
              <p:nvSpPr>
                <p:cNvPr id="102" name="íṧḻïḓê"/>
                <p:cNvSpPr/>
                <p:nvPr/>
              </p:nvSpPr>
              <p:spPr>
                <a:xfrm>
                  <a:off x="2683204" y="3065145"/>
                  <a:ext cx="538480" cy="538480"/>
                </a:xfrm>
                <a:prstGeom prst="rect">
                  <a:avLst/>
                </a:prstGeom>
                <a:solidFill>
                  <a:srgbClr val="940116"/>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103" name="iŝlíḍé"/>
                <p:cNvSpPr/>
                <p:nvPr/>
              </p:nvSpPr>
              <p:spPr>
                <a:xfrm>
                  <a:off x="2838144" y="3195955"/>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nvGrpSpPr>
              <p:cNvPr id="73" name="íṧlïde"/>
              <p:cNvGrpSpPr/>
              <p:nvPr/>
            </p:nvGrpSpPr>
            <p:grpSpPr>
              <a:xfrm>
                <a:off x="7908347" y="3065145"/>
                <a:ext cx="538480" cy="538480"/>
                <a:chOff x="2683204" y="3065145"/>
                <a:chExt cx="538480" cy="538480"/>
              </a:xfrm>
            </p:grpSpPr>
            <p:sp>
              <p:nvSpPr>
                <p:cNvPr id="74" name="îṥļîḓe"/>
                <p:cNvSpPr/>
                <p:nvPr/>
              </p:nvSpPr>
              <p:spPr>
                <a:xfrm>
                  <a:off x="2683204" y="3065145"/>
                  <a:ext cx="538480" cy="538480"/>
                </a:xfrm>
                <a:prstGeom prst="rect">
                  <a:avLst/>
                </a:prstGeom>
                <a:solidFill>
                  <a:srgbClr val="ED1A3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75" name="îš1ïḑê"/>
                <p:cNvSpPr/>
                <p:nvPr/>
              </p:nvSpPr>
              <p:spPr>
                <a:xfrm>
                  <a:off x="2838144" y="3195955"/>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p>
        </p:txBody>
      </p:sp>
      <p:sp>
        <p:nvSpPr>
          <p:cNvPr id="8" name="文本框 7"/>
          <p:cNvSpPr txBox="1"/>
          <p:nvPr/>
        </p:nvSpPr>
        <p:spPr>
          <a:xfrm>
            <a:off x="1058545" y="298450"/>
            <a:ext cx="401891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易燃气体</a:t>
            </a:r>
          </a:p>
        </p:txBody>
      </p:sp>
      <p:sp>
        <p:nvSpPr>
          <p:cNvPr id="6" name="文本框 5"/>
          <p:cNvSpPr txBox="1"/>
          <p:nvPr/>
        </p:nvSpPr>
        <p:spPr>
          <a:xfrm>
            <a:off x="920115" y="2412365"/>
            <a:ext cx="3401695" cy="922020"/>
          </a:xfrm>
          <a:prstGeom prst="rect">
            <a:avLst/>
          </a:prstGeom>
          <a:noFill/>
        </p:spPr>
        <p:txBody>
          <a:bodyPr wrap="square" rtlCol="0" anchor="t">
            <a:spAutoFit/>
          </a:bodyPr>
          <a:lstStyle/>
          <a:p>
            <a:pPr algn="just">
              <a:lnSpc>
                <a:spcPct val="100000"/>
              </a:lnSpc>
            </a:pPr>
            <a:r>
              <a:rPr lang="en-US" altLang="zh-CN" dirty="0">
                <a:solidFill>
                  <a:schemeClr val="tx1"/>
                </a:solidFill>
                <a:latin typeface="+mn-ea"/>
                <a:sym typeface="+mn-ea"/>
              </a:rPr>
              <a:t>I</a:t>
            </a:r>
            <a:r>
              <a:rPr lang="zh-CN" altLang="en-US" dirty="0">
                <a:solidFill>
                  <a:schemeClr val="tx1"/>
                </a:solidFill>
                <a:latin typeface="+mn-ea"/>
                <a:sym typeface="+mn-ea"/>
              </a:rPr>
              <a:t>级：爆炸下限</a:t>
            </a:r>
            <a:r>
              <a:rPr lang="en-US" altLang="zh-CN" dirty="0">
                <a:solidFill>
                  <a:schemeClr val="tx1"/>
                </a:solidFill>
                <a:latin typeface="+mn-ea"/>
                <a:sym typeface="+mn-ea"/>
              </a:rPr>
              <a:t>&lt;10</a:t>
            </a:r>
            <a:r>
              <a:rPr lang="zh-CN" altLang="en-US" dirty="0">
                <a:solidFill>
                  <a:schemeClr val="tx1"/>
                </a:solidFill>
                <a:latin typeface="+mn-ea"/>
                <a:sym typeface="+mn-ea"/>
              </a:rPr>
              <a:t>％；或者不论爆炸下限如何，爆炸极限范围≥</a:t>
            </a:r>
            <a:r>
              <a:rPr lang="en-US" altLang="zh-CN" dirty="0">
                <a:solidFill>
                  <a:schemeClr val="tx1"/>
                </a:solidFill>
                <a:latin typeface="+mn-ea"/>
                <a:sym typeface="+mn-ea"/>
              </a:rPr>
              <a:t>12</a:t>
            </a:r>
            <a:r>
              <a:rPr lang="zh-CN" altLang="en-US" dirty="0">
                <a:solidFill>
                  <a:schemeClr val="tx1"/>
                </a:solidFill>
                <a:latin typeface="+mn-ea"/>
                <a:sym typeface="+mn-ea"/>
              </a:rPr>
              <a:t>个百分点。</a:t>
            </a:r>
          </a:p>
        </p:txBody>
      </p:sp>
      <p:sp>
        <p:nvSpPr>
          <p:cNvPr id="19" name="ïṡlîḋê"/>
          <p:cNvSpPr/>
          <p:nvPr/>
        </p:nvSpPr>
        <p:spPr>
          <a:xfrm>
            <a:off x="475615" y="1234440"/>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rgbClr val="ED1A34"/>
          </a:solidFill>
          <a:ln w="12700" cap="flat">
            <a:noFill/>
            <a:miter lim="400000"/>
          </a:ln>
          <a:effectLst/>
        </p:spPr>
        <p:txBody>
          <a:bodyPr wrap="square" lIns="91440" tIns="45720" rIns="91440" bIns="45720" anchor="ctr">
            <a:noAutofit/>
          </a:bodyPr>
          <a:lstStyle/>
          <a:p>
            <a:pPr algn="ctr"/>
            <a:endParaRPr/>
          </a:p>
        </p:txBody>
      </p:sp>
      <p:sp>
        <p:nvSpPr>
          <p:cNvPr id="12" name="文本框 11"/>
          <p:cNvSpPr txBox="1"/>
          <p:nvPr/>
        </p:nvSpPr>
        <p:spPr>
          <a:xfrm>
            <a:off x="1189990" y="1274445"/>
            <a:ext cx="640080" cy="368300"/>
          </a:xfrm>
          <a:prstGeom prst="rect">
            <a:avLst/>
          </a:prstGeom>
          <a:noFill/>
        </p:spPr>
        <p:txBody>
          <a:bodyPr wrap="none" rtlCol="0" anchor="t">
            <a:spAutoFit/>
          </a:bodyPr>
          <a:lstStyle/>
          <a:p>
            <a:r>
              <a:rPr lang="zh-CN" altLang="en-US" b="1" dirty="0">
                <a:solidFill>
                  <a:srgbClr val="ED1A34"/>
                </a:solidFill>
                <a:latin typeface="微软雅黑" panose="020B0503020204020204" pitchFamily="34" charset="-122"/>
                <a:ea typeface="微软雅黑" panose="020B0503020204020204" pitchFamily="34" charset="-122"/>
                <a:cs typeface="微软雅黑" panose="020B0503020204020204" pitchFamily="34" charset="-122"/>
                <a:sym typeface="+mn-ea"/>
              </a:rPr>
              <a:t>分级</a:t>
            </a:r>
          </a:p>
        </p:txBody>
      </p:sp>
      <p:sp>
        <p:nvSpPr>
          <p:cNvPr id="10" name="文本框 9"/>
          <p:cNvSpPr txBox="1"/>
          <p:nvPr/>
        </p:nvSpPr>
        <p:spPr>
          <a:xfrm>
            <a:off x="443865" y="4228465"/>
            <a:ext cx="8208645" cy="645160"/>
          </a:xfrm>
          <a:prstGeom prst="rect">
            <a:avLst/>
          </a:prstGeom>
          <a:noFill/>
        </p:spPr>
        <p:txBody>
          <a:bodyPr wrap="square" rtlCol="0" anchor="t">
            <a:spAutoFit/>
          </a:bodyPr>
          <a:lstStyle/>
          <a:p>
            <a:pPr algn="just">
              <a:lnSpc>
                <a:spcPct val="100000"/>
              </a:lnSpc>
            </a:pPr>
            <a:r>
              <a:rPr lang="zh-CN" altLang="en-US" dirty="0">
                <a:latin typeface="+mn-ea"/>
                <a:sym typeface="+mn-ea"/>
              </a:rPr>
              <a:t>实际应用中，通常还将爆炸下限＜</a:t>
            </a:r>
            <a:r>
              <a:rPr lang="en-US" altLang="zh-CN" dirty="0">
                <a:latin typeface="+mn-ea"/>
                <a:sym typeface="+mn-ea"/>
              </a:rPr>
              <a:t>10</a:t>
            </a:r>
            <a:r>
              <a:rPr lang="zh-CN" altLang="en-US" dirty="0">
                <a:latin typeface="+mn-ea"/>
                <a:sym typeface="+mn-ea"/>
              </a:rPr>
              <a:t>％的气体归为甲类火险物质，爆炸下限≥</a:t>
            </a:r>
            <a:r>
              <a:rPr lang="en-US" altLang="zh-CN" dirty="0">
                <a:latin typeface="+mn-ea"/>
                <a:sym typeface="+mn-ea"/>
              </a:rPr>
              <a:t>10</a:t>
            </a:r>
            <a:r>
              <a:rPr lang="zh-CN" altLang="en-US" dirty="0">
                <a:latin typeface="+mn-ea"/>
                <a:sym typeface="+mn-ea"/>
              </a:rPr>
              <a:t>％的气体归为乙类火险物质。</a:t>
            </a:r>
            <a:endParaRPr lang="zh-CN" altLang="en-US"/>
          </a:p>
        </p:txBody>
      </p:sp>
      <p:sp>
        <p:nvSpPr>
          <p:cNvPr id="11" name="文本框 10"/>
          <p:cNvSpPr txBox="1"/>
          <p:nvPr/>
        </p:nvSpPr>
        <p:spPr>
          <a:xfrm>
            <a:off x="4981575" y="2412365"/>
            <a:ext cx="3279140" cy="922020"/>
          </a:xfrm>
          <a:prstGeom prst="rect">
            <a:avLst/>
          </a:prstGeom>
          <a:noFill/>
        </p:spPr>
        <p:txBody>
          <a:bodyPr wrap="square" rtlCol="0" anchor="t">
            <a:spAutoFit/>
          </a:bodyPr>
          <a:lstStyle/>
          <a:p>
            <a:pPr algn="just">
              <a:lnSpc>
                <a:spcPct val="100000"/>
              </a:lnSpc>
            </a:pPr>
            <a:r>
              <a:rPr lang="en-US" altLang="zh-CN" dirty="0">
                <a:latin typeface="+mn-ea"/>
                <a:sym typeface="+mn-ea"/>
              </a:rPr>
              <a:t>Ⅱ</a:t>
            </a:r>
            <a:r>
              <a:rPr lang="zh-CN" altLang="en-US" dirty="0">
                <a:latin typeface="+mn-ea"/>
                <a:sym typeface="+mn-ea"/>
              </a:rPr>
              <a:t>级：</a:t>
            </a:r>
            <a:r>
              <a:rPr lang="en-US" altLang="zh-CN" dirty="0">
                <a:latin typeface="+mn-ea"/>
                <a:sym typeface="+mn-ea"/>
              </a:rPr>
              <a:t>10</a:t>
            </a:r>
            <a:r>
              <a:rPr lang="zh-CN" altLang="en-US" dirty="0">
                <a:latin typeface="+mn-ea"/>
                <a:sym typeface="+mn-ea"/>
              </a:rPr>
              <a:t>％≤爆炸下限</a:t>
            </a:r>
            <a:r>
              <a:rPr lang="en-US" altLang="zh-CN" dirty="0">
                <a:latin typeface="+mn-ea"/>
                <a:sym typeface="+mn-ea"/>
              </a:rPr>
              <a:t>&lt;13</a:t>
            </a:r>
            <a:r>
              <a:rPr lang="zh-CN" altLang="en-US" dirty="0">
                <a:latin typeface="+mn-ea"/>
                <a:sym typeface="+mn-ea"/>
              </a:rPr>
              <a:t>％，并且爆炸极限范围</a:t>
            </a:r>
            <a:r>
              <a:rPr lang="en-US" altLang="zh-CN" dirty="0">
                <a:latin typeface="+mn-ea"/>
                <a:sym typeface="+mn-ea"/>
              </a:rPr>
              <a:t>&lt;12</a:t>
            </a:r>
            <a:r>
              <a:rPr lang="zh-CN" altLang="en-US" dirty="0">
                <a:latin typeface="+mn-ea"/>
                <a:sym typeface="+mn-ea"/>
              </a:rPr>
              <a:t>个百分点。</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p>
        </p:txBody>
      </p:sp>
      <p:sp>
        <p:nvSpPr>
          <p:cNvPr id="8" name="文本框 7"/>
          <p:cNvSpPr txBox="1"/>
          <p:nvPr/>
        </p:nvSpPr>
        <p:spPr>
          <a:xfrm>
            <a:off x="1058545" y="298450"/>
            <a:ext cx="401891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易燃气体</a:t>
            </a:r>
          </a:p>
        </p:txBody>
      </p:sp>
      <p:sp>
        <p:nvSpPr>
          <p:cNvPr id="2" name="文本框 1"/>
          <p:cNvSpPr txBox="1"/>
          <p:nvPr/>
        </p:nvSpPr>
        <p:spPr>
          <a:xfrm>
            <a:off x="1782445" y="1511935"/>
            <a:ext cx="2468880" cy="368300"/>
          </a:xfrm>
          <a:prstGeom prst="rect">
            <a:avLst/>
          </a:prstGeom>
          <a:noFill/>
        </p:spPr>
        <p:txBody>
          <a:bodyPr wrap="none" rtlCol="0" anchor="t">
            <a:spAutoFit/>
          </a:bodyPr>
          <a:lstStyle/>
          <a:p>
            <a:pPr algn="just">
              <a:lnSpc>
                <a:spcPct val="100000"/>
              </a:lnSpc>
            </a:pPr>
            <a:r>
              <a:rPr lang="zh-CN" altLang="en-US" b="1" dirty="0">
                <a:solidFill>
                  <a:schemeClr val="tx1"/>
                </a:solidFill>
                <a:latin typeface="+mn-ea"/>
                <a:sym typeface="+mn-ea"/>
              </a:rPr>
              <a:t>易燃气体的火灾危险性</a:t>
            </a:r>
          </a:p>
        </p:txBody>
      </p:sp>
      <p:sp>
        <p:nvSpPr>
          <p:cNvPr id="6" name="文本框 5"/>
          <p:cNvSpPr txBox="1"/>
          <p:nvPr/>
        </p:nvSpPr>
        <p:spPr>
          <a:xfrm>
            <a:off x="2098993" y="3971925"/>
            <a:ext cx="1325880" cy="368300"/>
          </a:xfrm>
          <a:prstGeom prst="rect">
            <a:avLst/>
          </a:prstGeom>
          <a:noFill/>
        </p:spPr>
        <p:txBody>
          <a:bodyPr wrap="none" rtlCol="0" anchor="t">
            <a:spAutoFit/>
          </a:bodyPr>
          <a:lstStyle/>
          <a:p>
            <a:pPr algn="just">
              <a:lnSpc>
                <a:spcPct val="100000"/>
              </a:lnSpc>
            </a:pPr>
            <a:r>
              <a:rPr lang="zh-CN" altLang="en-US" dirty="0">
                <a:solidFill>
                  <a:schemeClr val="tx1"/>
                </a:solidFill>
                <a:latin typeface="+mn-ea"/>
                <a:sym typeface="+mn-ea"/>
              </a:rPr>
              <a:t>易燃易爆性</a:t>
            </a:r>
          </a:p>
        </p:txBody>
      </p:sp>
      <p:sp>
        <p:nvSpPr>
          <p:cNvPr id="10" name="文本框 9"/>
          <p:cNvSpPr txBox="1"/>
          <p:nvPr/>
        </p:nvSpPr>
        <p:spPr>
          <a:xfrm>
            <a:off x="3499803" y="3442970"/>
            <a:ext cx="868680" cy="368300"/>
          </a:xfrm>
          <a:prstGeom prst="rect">
            <a:avLst/>
          </a:prstGeom>
          <a:noFill/>
        </p:spPr>
        <p:txBody>
          <a:bodyPr wrap="none" rtlCol="0" anchor="t">
            <a:spAutoFit/>
          </a:bodyPr>
          <a:lstStyle/>
          <a:p>
            <a:pPr algn="just">
              <a:lnSpc>
                <a:spcPct val="100000"/>
              </a:lnSpc>
            </a:pPr>
            <a:r>
              <a:rPr lang="zh-CN" altLang="en-US" dirty="0">
                <a:solidFill>
                  <a:schemeClr val="tx1"/>
                </a:solidFill>
                <a:latin typeface="+mn-ea"/>
                <a:sym typeface="+mn-ea"/>
              </a:rPr>
              <a:t>扩散性</a:t>
            </a:r>
          </a:p>
        </p:txBody>
      </p:sp>
      <p:sp>
        <p:nvSpPr>
          <p:cNvPr id="11" name="文本框 10"/>
          <p:cNvSpPr txBox="1"/>
          <p:nvPr/>
        </p:nvSpPr>
        <p:spPr>
          <a:xfrm>
            <a:off x="4777423" y="2890520"/>
            <a:ext cx="1097280" cy="645160"/>
          </a:xfrm>
          <a:prstGeom prst="rect">
            <a:avLst/>
          </a:prstGeom>
          <a:noFill/>
        </p:spPr>
        <p:txBody>
          <a:bodyPr wrap="none" rtlCol="0" anchor="t">
            <a:spAutoFit/>
          </a:bodyPr>
          <a:lstStyle/>
          <a:p>
            <a:pPr algn="just">
              <a:lnSpc>
                <a:spcPct val="100000"/>
              </a:lnSpc>
            </a:pPr>
            <a:r>
              <a:rPr lang="zh-CN" altLang="en-US" dirty="0">
                <a:solidFill>
                  <a:schemeClr val="tx1"/>
                </a:solidFill>
                <a:latin typeface="+mn-ea"/>
                <a:sym typeface="+mn-ea"/>
              </a:rPr>
              <a:t>可缩性和</a:t>
            </a:r>
          </a:p>
          <a:p>
            <a:pPr algn="just">
              <a:lnSpc>
                <a:spcPct val="100000"/>
              </a:lnSpc>
            </a:pPr>
            <a:r>
              <a:rPr lang="zh-CN" altLang="en-US" dirty="0">
                <a:solidFill>
                  <a:schemeClr val="tx1"/>
                </a:solidFill>
                <a:latin typeface="+mn-ea"/>
                <a:sym typeface="+mn-ea"/>
              </a:rPr>
              <a:t>膨胀性</a:t>
            </a:r>
          </a:p>
        </p:txBody>
      </p:sp>
      <p:sp>
        <p:nvSpPr>
          <p:cNvPr id="12" name="文本框 11"/>
          <p:cNvSpPr txBox="1"/>
          <p:nvPr/>
        </p:nvSpPr>
        <p:spPr>
          <a:xfrm>
            <a:off x="6183948" y="2450465"/>
            <a:ext cx="868680" cy="368300"/>
          </a:xfrm>
          <a:prstGeom prst="rect">
            <a:avLst/>
          </a:prstGeom>
          <a:noFill/>
        </p:spPr>
        <p:txBody>
          <a:bodyPr wrap="none" rtlCol="0" anchor="t">
            <a:spAutoFit/>
          </a:bodyPr>
          <a:lstStyle/>
          <a:p>
            <a:pPr algn="just">
              <a:lnSpc>
                <a:spcPct val="100000"/>
              </a:lnSpc>
            </a:pPr>
            <a:r>
              <a:rPr lang="zh-CN" altLang="en-US" dirty="0">
                <a:solidFill>
                  <a:schemeClr val="tx1"/>
                </a:solidFill>
                <a:latin typeface="+mn-ea"/>
                <a:sym typeface="+mn-ea"/>
              </a:rPr>
              <a:t>带电性</a:t>
            </a:r>
          </a:p>
        </p:txBody>
      </p:sp>
      <p:sp>
        <p:nvSpPr>
          <p:cNvPr id="13" name="文本框 12"/>
          <p:cNvSpPr txBox="1"/>
          <p:nvPr/>
        </p:nvSpPr>
        <p:spPr>
          <a:xfrm>
            <a:off x="7538403" y="1881505"/>
            <a:ext cx="1097280" cy="645160"/>
          </a:xfrm>
          <a:prstGeom prst="rect">
            <a:avLst/>
          </a:prstGeom>
          <a:noFill/>
        </p:spPr>
        <p:txBody>
          <a:bodyPr wrap="none" rtlCol="0" anchor="t">
            <a:spAutoFit/>
          </a:bodyPr>
          <a:lstStyle/>
          <a:p>
            <a:pPr algn="just">
              <a:lnSpc>
                <a:spcPct val="100000"/>
              </a:lnSpc>
            </a:pPr>
            <a:r>
              <a:rPr lang="zh-CN" altLang="en-US" dirty="0">
                <a:solidFill>
                  <a:schemeClr val="tx1"/>
                </a:solidFill>
                <a:latin typeface="+mn-ea"/>
                <a:sym typeface="+mn-ea"/>
              </a:rPr>
              <a:t>腐蚀性、</a:t>
            </a:r>
          </a:p>
          <a:p>
            <a:pPr algn="just">
              <a:lnSpc>
                <a:spcPct val="100000"/>
              </a:lnSpc>
            </a:pPr>
            <a:r>
              <a:rPr lang="zh-CN" altLang="en-US" dirty="0">
                <a:solidFill>
                  <a:schemeClr val="tx1"/>
                </a:solidFill>
                <a:latin typeface="+mn-ea"/>
                <a:sym typeface="+mn-ea"/>
              </a:rPr>
              <a:t>毒害性</a:t>
            </a:r>
          </a:p>
        </p:txBody>
      </p:sp>
      <p:sp>
        <p:nvSpPr>
          <p:cNvPr id="44" name="îśḻiḍè"/>
          <p:cNvSpPr/>
          <p:nvPr/>
        </p:nvSpPr>
        <p:spPr bwMode="auto">
          <a:xfrm>
            <a:off x="501650" y="4268470"/>
            <a:ext cx="1418590" cy="163195"/>
          </a:xfrm>
          <a:custGeom>
            <a:avLst/>
            <a:gdLst>
              <a:gd name="connsiteX0" fmla="*/ 1956152 w 2127278"/>
              <a:gd name="connsiteY0" fmla="*/ 0 h 244888"/>
              <a:gd name="connsiteX1" fmla="*/ 2127278 w 2127278"/>
              <a:gd name="connsiteY1" fmla="*/ 0 h 244888"/>
              <a:gd name="connsiteX2" fmla="*/ 2127278 w 2127278"/>
              <a:gd name="connsiteY2" fmla="*/ 244888 h 244888"/>
              <a:gd name="connsiteX3" fmla="*/ 1956152 w 2127278"/>
              <a:gd name="connsiteY3" fmla="*/ 244888 h 244888"/>
              <a:gd name="connsiteX4" fmla="*/ 2074170 w 2127278"/>
              <a:gd name="connsiteY4" fmla="*/ 122444 h 244888"/>
              <a:gd name="connsiteX5" fmla="*/ 0 w 2127278"/>
              <a:gd name="connsiteY5" fmla="*/ 0 h 244888"/>
              <a:gd name="connsiteX6" fmla="*/ 1900093 w 2127278"/>
              <a:gd name="connsiteY6" fmla="*/ 0 h 244888"/>
              <a:gd name="connsiteX7" fmla="*/ 2022537 w 2127278"/>
              <a:gd name="connsiteY7" fmla="*/ 122444 h 244888"/>
              <a:gd name="connsiteX8" fmla="*/ 1900093 w 2127278"/>
              <a:gd name="connsiteY8" fmla="*/ 244888 h 244888"/>
              <a:gd name="connsiteX9" fmla="*/ 0 w 2127278"/>
              <a:gd name="connsiteY9" fmla="*/ 244888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78" h="244888">
                <a:moveTo>
                  <a:pt x="1956152" y="0"/>
                </a:moveTo>
                <a:lnTo>
                  <a:pt x="2127278" y="0"/>
                </a:lnTo>
                <a:lnTo>
                  <a:pt x="2127278" y="244888"/>
                </a:lnTo>
                <a:lnTo>
                  <a:pt x="1956152" y="244888"/>
                </a:lnTo>
                <a:lnTo>
                  <a:pt x="2074170" y="122444"/>
                </a:lnTo>
                <a:close/>
                <a:moveTo>
                  <a:pt x="0" y="0"/>
                </a:moveTo>
                <a:lnTo>
                  <a:pt x="1900093" y="0"/>
                </a:lnTo>
                <a:lnTo>
                  <a:pt x="2022537" y="122444"/>
                </a:lnTo>
                <a:lnTo>
                  <a:pt x="1900093" y="244888"/>
                </a:lnTo>
                <a:lnTo>
                  <a:pt x="0" y="244888"/>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4" name="ïṧlíďè"/>
          <p:cNvSpPr/>
          <p:nvPr/>
        </p:nvSpPr>
        <p:spPr bwMode="auto">
          <a:xfrm>
            <a:off x="1920240" y="3746500"/>
            <a:ext cx="161290" cy="685800"/>
          </a:xfrm>
          <a:custGeom>
            <a:avLst/>
            <a:gdLst>
              <a:gd name="T0" fmla="*/ 165 w 165"/>
              <a:gd name="T1" fmla="*/ 530 h 693"/>
              <a:gd name="T2" fmla="*/ 0 w 165"/>
              <a:gd name="T3" fmla="*/ 693 h 693"/>
              <a:gd name="T4" fmla="*/ 0 w 165"/>
              <a:gd name="T5" fmla="*/ 163 h 693"/>
              <a:gd name="T6" fmla="*/ 165 w 165"/>
              <a:gd name="T7" fmla="*/ 0 h 693"/>
              <a:gd name="T8" fmla="*/ 165 w 165"/>
              <a:gd name="T9" fmla="*/ 530 h 693"/>
              <a:gd name="T10" fmla="*/ 165 w 165"/>
              <a:gd name="T11" fmla="*/ 530 h 693"/>
              <a:gd name="T12" fmla="*/ 165 w 165"/>
              <a:gd name="T13" fmla="*/ 530 h 693"/>
            </a:gdLst>
            <a:ahLst/>
            <a:cxnLst>
              <a:cxn ang="0">
                <a:pos x="T0" y="T1"/>
              </a:cxn>
              <a:cxn ang="0">
                <a:pos x="T2" y="T3"/>
              </a:cxn>
              <a:cxn ang="0">
                <a:pos x="T4" y="T5"/>
              </a:cxn>
              <a:cxn ang="0">
                <a:pos x="T6" y="T7"/>
              </a:cxn>
              <a:cxn ang="0">
                <a:pos x="T8" y="T9"/>
              </a:cxn>
              <a:cxn ang="0">
                <a:pos x="T10" y="T11"/>
              </a:cxn>
              <a:cxn ang="0">
                <a:pos x="T12" y="T13"/>
              </a:cxn>
            </a:cxnLst>
            <a:rect l="0" t="0" r="r" b="b"/>
            <a:pathLst>
              <a:path w="165" h="693">
                <a:moveTo>
                  <a:pt x="165" y="530"/>
                </a:moveTo>
                <a:lnTo>
                  <a:pt x="0" y="693"/>
                </a:lnTo>
                <a:lnTo>
                  <a:pt x="0" y="163"/>
                </a:lnTo>
                <a:lnTo>
                  <a:pt x="165" y="0"/>
                </a:lnTo>
                <a:lnTo>
                  <a:pt x="165" y="530"/>
                </a:lnTo>
                <a:lnTo>
                  <a:pt x="165" y="530"/>
                </a:lnTo>
                <a:lnTo>
                  <a:pt x="165" y="530"/>
                </a:lnTo>
                <a:close/>
              </a:path>
            </a:pathLst>
          </a:custGeom>
          <a:solidFill>
            <a:schemeClr val="bg1">
              <a:lumMod val="8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3" name="iślidê"/>
          <p:cNvSpPr/>
          <p:nvPr/>
        </p:nvSpPr>
        <p:spPr bwMode="auto">
          <a:xfrm>
            <a:off x="1920240" y="3746500"/>
            <a:ext cx="1343660" cy="160655"/>
          </a:xfrm>
          <a:custGeom>
            <a:avLst/>
            <a:gdLst>
              <a:gd name="connsiteX0" fmla="*/ 1841085 w 2015162"/>
              <a:gd name="connsiteY0" fmla="*/ 0 h 240462"/>
              <a:gd name="connsiteX1" fmla="*/ 2015162 w 2015162"/>
              <a:gd name="connsiteY1" fmla="*/ 0 h 240462"/>
              <a:gd name="connsiteX2" fmla="*/ 2015162 w 2015162"/>
              <a:gd name="connsiteY2" fmla="*/ 240462 h 240462"/>
              <a:gd name="connsiteX3" fmla="*/ 1841085 w 2015162"/>
              <a:gd name="connsiteY3" fmla="*/ 240462 h 240462"/>
              <a:gd name="connsiteX4" fmla="*/ 1963529 w 2015162"/>
              <a:gd name="connsiteY4" fmla="*/ 118018 h 240462"/>
              <a:gd name="connsiteX5" fmla="*/ 243412 w 2015162"/>
              <a:gd name="connsiteY5" fmla="*/ 0 h 240462"/>
              <a:gd name="connsiteX6" fmla="*/ 1785025 w 2015162"/>
              <a:gd name="connsiteY6" fmla="*/ 0 h 240462"/>
              <a:gd name="connsiteX7" fmla="*/ 1907469 w 2015162"/>
              <a:gd name="connsiteY7" fmla="*/ 118018 h 240462"/>
              <a:gd name="connsiteX8" fmla="*/ 1785025 w 2015162"/>
              <a:gd name="connsiteY8" fmla="*/ 240462 h 240462"/>
              <a:gd name="connsiteX9" fmla="*/ 0 w 2015162"/>
              <a:gd name="connsiteY9" fmla="*/ 240462 h 24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5162" h="240462">
                <a:moveTo>
                  <a:pt x="1841085" y="0"/>
                </a:moveTo>
                <a:lnTo>
                  <a:pt x="2015162" y="0"/>
                </a:lnTo>
                <a:lnTo>
                  <a:pt x="2015162" y="240462"/>
                </a:lnTo>
                <a:lnTo>
                  <a:pt x="1841085" y="240462"/>
                </a:lnTo>
                <a:lnTo>
                  <a:pt x="1963529" y="118018"/>
                </a:lnTo>
                <a:close/>
                <a:moveTo>
                  <a:pt x="243412" y="0"/>
                </a:moveTo>
                <a:lnTo>
                  <a:pt x="1785025" y="0"/>
                </a:lnTo>
                <a:lnTo>
                  <a:pt x="1907469" y="118018"/>
                </a:lnTo>
                <a:lnTo>
                  <a:pt x="1785025" y="240462"/>
                </a:lnTo>
                <a:lnTo>
                  <a:pt x="0" y="240462"/>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5" name="îṥľiḑe"/>
          <p:cNvSpPr/>
          <p:nvPr/>
        </p:nvSpPr>
        <p:spPr bwMode="auto">
          <a:xfrm>
            <a:off x="3263900" y="3223895"/>
            <a:ext cx="161290" cy="685800"/>
          </a:xfrm>
          <a:custGeom>
            <a:avLst/>
            <a:gdLst>
              <a:gd name="T0" fmla="*/ 161 w 161"/>
              <a:gd name="T1" fmla="*/ 533 h 696"/>
              <a:gd name="T2" fmla="*/ 0 w 161"/>
              <a:gd name="T3" fmla="*/ 696 h 696"/>
              <a:gd name="T4" fmla="*/ 0 w 161"/>
              <a:gd name="T5" fmla="*/ 166 h 696"/>
              <a:gd name="T6" fmla="*/ 161 w 161"/>
              <a:gd name="T7" fmla="*/ 0 h 696"/>
              <a:gd name="T8" fmla="*/ 161 w 161"/>
              <a:gd name="T9" fmla="*/ 533 h 696"/>
              <a:gd name="T10" fmla="*/ 161 w 161"/>
              <a:gd name="T11" fmla="*/ 533 h 696"/>
              <a:gd name="T12" fmla="*/ 161 w 161"/>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1" h="696">
                <a:moveTo>
                  <a:pt x="161" y="533"/>
                </a:moveTo>
                <a:lnTo>
                  <a:pt x="0" y="696"/>
                </a:lnTo>
                <a:lnTo>
                  <a:pt x="0" y="166"/>
                </a:lnTo>
                <a:lnTo>
                  <a:pt x="161" y="0"/>
                </a:lnTo>
                <a:lnTo>
                  <a:pt x="161" y="533"/>
                </a:lnTo>
                <a:lnTo>
                  <a:pt x="161" y="533"/>
                </a:lnTo>
                <a:lnTo>
                  <a:pt x="161" y="533"/>
                </a:lnTo>
                <a:close/>
              </a:path>
            </a:pathLst>
          </a:custGeom>
          <a:solidFill>
            <a:schemeClr val="bg1">
              <a:lumMod val="8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2" name="ïŝḻîḋé"/>
          <p:cNvSpPr/>
          <p:nvPr/>
        </p:nvSpPr>
        <p:spPr bwMode="auto">
          <a:xfrm>
            <a:off x="3261995" y="3223895"/>
            <a:ext cx="1343660" cy="160655"/>
          </a:xfrm>
          <a:custGeom>
            <a:avLst/>
            <a:gdLst>
              <a:gd name="connsiteX0" fmla="*/ 1840830 w 2015162"/>
              <a:gd name="connsiteY0" fmla="*/ 0 h 240462"/>
              <a:gd name="connsiteX1" fmla="*/ 2015162 w 2015162"/>
              <a:gd name="connsiteY1" fmla="*/ 0 h 240462"/>
              <a:gd name="connsiteX2" fmla="*/ 2015162 w 2015162"/>
              <a:gd name="connsiteY2" fmla="*/ 240462 h 240462"/>
              <a:gd name="connsiteX3" fmla="*/ 1840830 w 2015162"/>
              <a:gd name="connsiteY3" fmla="*/ 240462 h 240462"/>
              <a:gd name="connsiteX4" fmla="*/ 1963454 w 2015162"/>
              <a:gd name="connsiteY4" fmla="*/ 120231 h 240462"/>
              <a:gd name="connsiteX5" fmla="*/ 240815 w 2015162"/>
              <a:gd name="connsiteY5" fmla="*/ 0 h 240462"/>
              <a:gd name="connsiteX6" fmla="*/ 1784688 w 2015162"/>
              <a:gd name="connsiteY6" fmla="*/ 0 h 240462"/>
              <a:gd name="connsiteX7" fmla="*/ 1907312 w 2015162"/>
              <a:gd name="connsiteY7" fmla="*/ 120231 h 240462"/>
              <a:gd name="connsiteX8" fmla="*/ 1784688 w 2015162"/>
              <a:gd name="connsiteY8" fmla="*/ 240462 h 240462"/>
              <a:gd name="connsiteX9" fmla="*/ 0 w 2015162"/>
              <a:gd name="connsiteY9" fmla="*/ 240462 h 24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5162" h="240462">
                <a:moveTo>
                  <a:pt x="1840830" y="0"/>
                </a:moveTo>
                <a:lnTo>
                  <a:pt x="2015162" y="0"/>
                </a:lnTo>
                <a:lnTo>
                  <a:pt x="2015162" y="240462"/>
                </a:lnTo>
                <a:lnTo>
                  <a:pt x="1840830" y="240462"/>
                </a:lnTo>
                <a:lnTo>
                  <a:pt x="1963454" y="120231"/>
                </a:lnTo>
                <a:close/>
                <a:moveTo>
                  <a:pt x="240815" y="0"/>
                </a:moveTo>
                <a:lnTo>
                  <a:pt x="1784688" y="0"/>
                </a:lnTo>
                <a:lnTo>
                  <a:pt x="1907312" y="120231"/>
                </a:lnTo>
                <a:lnTo>
                  <a:pt x="1784688" y="240462"/>
                </a:lnTo>
                <a:lnTo>
                  <a:pt x="0" y="240462"/>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6" name="iṧľïďe"/>
          <p:cNvSpPr/>
          <p:nvPr/>
        </p:nvSpPr>
        <p:spPr bwMode="auto">
          <a:xfrm>
            <a:off x="4604385" y="2704465"/>
            <a:ext cx="161290" cy="685800"/>
          </a:xfrm>
          <a:custGeom>
            <a:avLst/>
            <a:gdLst>
              <a:gd name="T0" fmla="*/ 163 w 163"/>
              <a:gd name="T1" fmla="*/ 533 h 696"/>
              <a:gd name="T2" fmla="*/ 0 w 163"/>
              <a:gd name="T3" fmla="*/ 696 h 696"/>
              <a:gd name="T4" fmla="*/ 0 w 163"/>
              <a:gd name="T5" fmla="*/ 166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6"/>
                </a:lnTo>
                <a:lnTo>
                  <a:pt x="163" y="0"/>
                </a:lnTo>
                <a:lnTo>
                  <a:pt x="163" y="533"/>
                </a:lnTo>
                <a:lnTo>
                  <a:pt x="163" y="533"/>
                </a:lnTo>
                <a:lnTo>
                  <a:pt x="163" y="533"/>
                </a:lnTo>
                <a:close/>
              </a:path>
            </a:pathLst>
          </a:custGeom>
          <a:solidFill>
            <a:schemeClr val="bg1">
              <a:lumMod val="8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1" name="îṩļiďè"/>
          <p:cNvSpPr/>
          <p:nvPr/>
        </p:nvSpPr>
        <p:spPr bwMode="auto">
          <a:xfrm>
            <a:off x="4604385" y="2704465"/>
            <a:ext cx="1343660" cy="160655"/>
          </a:xfrm>
          <a:custGeom>
            <a:avLst/>
            <a:gdLst>
              <a:gd name="connsiteX0" fmla="*/ 1840830 w 2015162"/>
              <a:gd name="connsiteY0" fmla="*/ 0 h 240462"/>
              <a:gd name="connsiteX1" fmla="*/ 2015162 w 2015162"/>
              <a:gd name="connsiteY1" fmla="*/ 0 h 240462"/>
              <a:gd name="connsiteX2" fmla="*/ 2015162 w 2015162"/>
              <a:gd name="connsiteY2" fmla="*/ 240462 h 240462"/>
              <a:gd name="connsiteX3" fmla="*/ 1840830 w 2015162"/>
              <a:gd name="connsiteY3" fmla="*/ 240462 h 240462"/>
              <a:gd name="connsiteX4" fmla="*/ 1963454 w 2015162"/>
              <a:gd name="connsiteY4" fmla="*/ 121697 h 240462"/>
              <a:gd name="connsiteX5" fmla="*/ 240815 w 2015162"/>
              <a:gd name="connsiteY5" fmla="*/ 0 h 240462"/>
              <a:gd name="connsiteX6" fmla="*/ 1784689 w 2015162"/>
              <a:gd name="connsiteY6" fmla="*/ 0 h 240462"/>
              <a:gd name="connsiteX7" fmla="*/ 1907313 w 2015162"/>
              <a:gd name="connsiteY7" fmla="*/ 121697 h 240462"/>
              <a:gd name="connsiteX8" fmla="*/ 1784689 w 2015162"/>
              <a:gd name="connsiteY8" fmla="*/ 240462 h 240462"/>
              <a:gd name="connsiteX9" fmla="*/ 0 w 2015162"/>
              <a:gd name="connsiteY9" fmla="*/ 240462 h 24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5162" h="240462">
                <a:moveTo>
                  <a:pt x="1840830" y="0"/>
                </a:moveTo>
                <a:lnTo>
                  <a:pt x="2015162" y="0"/>
                </a:lnTo>
                <a:lnTo>
                  <a:pt x="2015162" y="240462"/>
                </a:lnTo>
                <a:lnTo>
                  <a:pt x="1840830" y="240462"/>
                </a:lnTo>
                <a:lnTo>
                  <a:pt x="1963454" y="121697"/>
                </a:lnTo>
                <a:close/>
                <a:moveTo>
                  <a:pt x="240815" y="0"/>
                </a:moveTo>
                <a:lnTo>
                  <a:pt x="1784689" y="0"/>
                </a:lnTo>
                <a:lnTo>
                  <a:pt x="1907313" y="121697"/>
                </a:lnTo>
                <a:lnTo>
                  <a:pt x="1784689" y="240462"/>
                </a:lnTo>
                <a:lnTo>
                  <a:pt x="0" y="240462"/>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7" name="iSľîḑé"/>
          <p:cNvSpPr/>
          <p:nvPr/>
        </p:nvSpPr>
        <p:spPr bwMode="auto">
          <a:xfrm>
            <a:off x="5946140" y="2185035"/>
            <a:ext cx="161290" cy="685800"/>
          </a:xfrm>
          <a:custGeom>
            <a:avLst/>
            <a:gdLst>
              <a:gd name="T0" fmla="*/ 163 w 163"/>
              <a:gd name="T1" fmla="*/ 533 h 696"/>
              <a:gd name="T2" fmla="*/ 0 w 163"/>
              <a:gd name="T3" fmla="*/ 696 h 696"/>
              <a:gd name="T4" fmla="*/ 0 w 163"/>
              <a:gd name="T5" fmla="*/ 164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4"/>
                </a:lnTo>
                <a:lnTo>
                  <a:pt x="163" y="0"/>
                </a:lnTo>
                <a:lnTo>
                  <a:pt x="163" y="533"/>
                </a:lnTo>
                <a:lnTo>
                  <a:pt x="163" y="533"/>
                </a:lnTo>
                <a:lnTo>
                  <a:pt x="163" y="533"/>
                </a:lnTo>
                <a:close/>
              </a:path>
            </a:pathLst>
          </a:custGeom>
          <a:solidFill>
            <a:schemeClr val="bg1">
              <a:lumMod val="8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0" name="îšľíďe"/>
          <p:cNvSpPr/>
          <p:nvPr/>
        </p:nvSpPr>
        <p:spPr bwMode="auto">
          <a:xfrm>
            <a:off x="5946140" y="2185035"/>
            <a:ext cx="1343660" cy="160655"/>
          </a:xfrm>
          <a:custGeom>
            <a:avLst/>
            <a:gdLst>
              <a:gd name="connsiteX0" fmla="*/ 1840830 w 2015162"/>
              <a:gd name="connsiteY0" fmla="*/ 0 h 240462"/>
              <a:gd name="connsiteX1" fmla="*/ 2015162 w 2015162"/>
              <a:gd name="connsiteY1" fmla="*/ 0 h 240462"/>
              <a:gd name="connsiteX2" fmla="*/ 2015162 w 2015162"/>
              <a:gd name="connsiteY2" fmla="*/ 240462 h 240462"/>
              <a:gd name="connsiteX3" fmla="*/ 1840830 w 2015162"/>
              <a:gd name="connsiteY3" fmla="*/ 240462 h 240462"/>
              <a:gd name="connsiteX4" fmla="*/ 1963453 w 2015162"/>
              <a:gd name="connsiteY4" fmla="*/ 121697 h 240462"/>
              <a:gd name="connsiteX5" fmla="*/ 240815 w 2015162"/>
              <a:gd name="connsiteY5" fmla="*/ 0 h 240462"/>
              <a:gd name="connsiteX6" fmla="*/ 1784689 w 2015162"/>
              <a:gd name="connsiteY6" fmla="*/ 0 h 240462"/>
              <a:gd name="connsiteX7" fmla="*/ 1907312 w 2015162"/>
              <a:gd name="connsiteY7" fmla="*/ 121697 h 240462"/>
              <a:gd name="connsiteX8" fmla="*/ 1784689 w 2015162"/>
              <a:gd name="connsiteY8" fmla="*/ 240462 h 240462"/>
              <a:gd name="connsiteX9" fmla="*/ 0 w 2015162"/>
              <a:gd name="connsiteY9" fmla="*/ 240462 h 24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5162" h="240462">
                <a:moveTo>
                  <a:pt x="1840830" y="0"/>
                </a:moveTo>
                <a:lnTo>
                  <a:pt x="2015162" y="0"/>
                </a:lnTo>
                <a:lnTo>
                  <a:pt x="2015162" y="240462"/>
                </a:lnTo>
                <a:lnTo>
                  <a:pt x="1840830" y="240462"/>
                </a:lnTo>
                <a:lnTo>
                  <a:pt x="1963453" y="121697"/>
                </a:lnTo>
                <a:close/>
                <a:moveTo>
                  <a:pt x="240815" y="0"/>
                </a:moveTo>
                <a:lnTo>
                  <a:pt x="1784689" y="0"/>
                </a:lnTo>
                <a:lnTo>
                  <a:pt x="1907312" y="121697"/>
                </a:lnTo>
                <a:lnTo>
                  <a:pt x="1784689" y="240462"/>
                </a:lnTo>
                <a:lnTo>
                  <a:pt x="0" y="240462"/>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8" name="ïṥḷïḋé"/>
          <p:cNvSpPr/>
          <p:nvPr/>
        </p:nvSpPr>
        <p:spPr bwMode="auto">
          <a:xfrm>
            <a:off x="7287895" y="1660525"/>
            <a:ext cx="161290" cy="685800"/>
          </a:xfrm>
          <a:custGeom>
            <a:avLst/>
            <a:gdLst>
              <a:gd name="T0" fmla="*/ 164 w 164"/>
              <a:gd name="T1" fmla="*/ 533 h 697"/>
              <a:gd name="T2" fmla="*/ 0 w 164"/>
              <a:gd name="T3" fmla="*/ 697 h 697"/>
              <a:gd name="T4" fmla="*/ 0 w 164"/>
              <a:gd name="T5" fmla="*/ 166 h 697"/>
              <a:gd name="T6" fmla="*/ 164 w 164"/>
              <a:gd name="T7" fmla="*/ 0 h 697"/>
              <a:gd name="T8" fmla="*/ 164 w 164"/>
              <a:gd name="T9" fmla="*/ 533 h 697"/>
              <a:gd name="T10" fmla="*/ 164 w 164"/>
              <a:gd name="T11" fmla="*/ 533 h 697"/>
              <a:gd name="T12" fmla="*/ 164 w 164"/>
              <a:gd name="T13" fmla="*/ 533 h 697"/>
            </a:gdLst>
            <a:ahLst/>
            <a:cxnLst>
              <a:cxn ang="0">
                <a:pos x="T0" y="T1"/>
              </a:cxn>
              <a:cxn ang="0">
                <a:pos x="T2" y="T3"/>
              </a:cxn>
              <a:cxn ang="0">
                <a:pos x="T4" y="T5"/>
              </a:cxn>
              <a:cxn ang="0">
                <a:pos x="T6" y="T7"/>
              </a:cxn>
              <a:cxn ang="0">
                <a:pos x="T8" y="T9"/>
              </a:cxn>
              <a:cxn ang="0">
                <a:pos x="T10" y="T11"/>
              </a:cxn>
              <a:cxn ang="0">
                <a:pos x="T12" y="T13"/>
              </a:cxn>
            </a:cxnLst>
            <a:rect l="0" t="0" r="r" b="b"/>
            <a:pathLst>
              <a:path w="164" h="697">
                <a:moveTo>
                  <a:pt x="164" y="533"/>
                </a:moveTo>
                <a:lnTo>
                  <a:pt x="0" y="697"/>
                </a:lnTo>
                <a:lnTo>
                  <a:pt x="0" y="166"/>
                </a:lnTo>
                <a:lnTo>
                  <a:pt x="164" y="0"/>
                </a:lnTo>
                <a:lnTo>
                  <a:pt x="164" y="533"/>
                </a:lnTo>
                <a:lnTo>
                  <a:pt x="164" y="533"/>
                </a:lnTo>
                <a:lnTo>
                  <a:pt x="164" y="533"/>
                </a:lnTo>
                <a:close/>
              </a:path>
            </a:pathLst>
          </a:custGeom>
          <a:solidFill>
            <a:schemeClr val="bg1">
              <a:lumMod val="8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9" name="í$ľîḍe"/>
          <p:cNvSpPr/>
          <p:nvPr/>
        </p:nvSpPr>
        <p:spPr bwMode="auto">
          <a:xfrm>
            <a:off x="7287895" y="1660525"/>
            <a:ext cx="1344930" cy="163195"/>
          </a:xfrm>
          <a:custGeom>
            <a:avLst/>
            <a:gdLst>
              <a:gd name="T0" fmla="*/ 1367 w 1367"/>
              <a:gd name="T1" fmla="*/ 0 h 166"/>
              <a:gd name="T2" fmla="*/ 164 w 1367"/>
              <a:gd name="T3" fmla="*/ 0 h 166"/>
              <a:gd name="T4" fmla="*/ 0 w 1367"/>
              <a:gd name="T5" fmla="*/ 166 h 166"/>
              <a:gd name="T6" fmla="*/ 1367 w 1367"/>
              <a:gd name="T7" fmla="*/ 166 h 166"/>
              <a:gd name="T8" fmla="*/ 1367 w 1367"/>
              <a:gd name="T9" fmla="*/ 0 h 166"/>
            </a:gdLst>
            <a:ahLst/>
            <a:cxnLst>
              <a:cxn ang="0">
                <a:pos x="T0" y="T1"/>
              </a:cxn>
              <a:cxn ang="0">
                <a:pos x="T2" y="T3"/>
              </a:cxn>
              <a:cxn ang="0">
                <a:pos x="T4" y="T5"/>
              </a:cxn>
              <a:cxn ang="0">
                <a:pos x="T6" y="T7"/>
              </a:cxn>
              <a:cxn ang="0">
                <a:pos x="T8" y="T9"/>
              </a:cxn>
            </a:cxnLst>
            <a:rect l="0" t="0" r="r" b="b"/>
            <a:pathLst>
              <a:path w="1367" h="166">
                <a:moveTo>
                  <a:pt x="1367" y="0"/>
                </a:moveTo>
                <a:lnTo>
                  <a:pt x="164" y="0"/>
                </a:lnTo>
                <a:lnTo>
                  <a:pt x="0" y="166"/>
                </a:lnTo>
                <a:lnTo>
                  <a:pt x="1367" y="166"/>
                </a:lnTo>
                <a:lnTo>
                  <a:pt x="1367"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87" name="íş1ïḑ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33095" y="1428115"/>
            <a:ext cx="1155065" cy="2840355"/>
            <a:chOff x="5083795" y="1205553"/>
            <a:chExt cx="2011351" cy="4945545"/>
          </a:xfrm>
        </p:grpSpPr>
        <p:sp>
          <p:nvSpPr>
            <p:cNvPr id="88" name="ïsľiḍé"/>
            <p:cNvSpPr/>
            <p:nvPr/>
          </p:nvSpPr>
          <p:spPr>
            <a:xfrm>
              <a:off x="5083795" y="5889884"/>
              <a:ext cx="1662273" cy="261214"/>
            </a:xfrm>
            <a:custGeom>
              <a:avLst/>
              <a:gdLst/>
              <a:ahLst/>
              <a:cxnLst/>
              <a:rect l="0" t="0" r="0" b="0"/>
              <a:pathLst>
                <a:path w="1662273" h="261214">
                  <a:moveTo>
                    <a:pt x="1655743" y="131219"/>
                  </a:moveTo>
                  <a:cubicBezTo>
                    <a:pt x="1655743" y="198897"/>
                    <a:pt x="1287668" y="253515"/>
                    <a:pt x="831730" y="253515"/>
                  </a:cubicBezTo>
                  <a:cubicBezTo>
                    <a:pt x="376980" y="253515"/>
                    <a:pt x="8905" y="198897"/>
                    <a:pt x="8905" y="131219"/>
                  </a:cubicBezTo>
                  <a:cubicBezTo>
                    <a:pt x="8905" y="63541"/>
                    <a:pt x="376980" y="8924"/>
                    <a:pt x="832918" y="8924"/>
                  </a:cubicBezTo>
                  <a:cubicBezTo>
                    <a:pt x="1287668" y="7736"/>
                    <a:pt x="1655743" y="63541"/>
                    <a:pt x="1655743" y="131219"/>
                  </a:cubicBezTo>
                  <a:close/>
                </a:path>
              </a:pathLst>
            </a:custGeom>
            <a:solidFill>
              <a:srgbClr val="D3D2CD"/>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89" name="íṡḷiďè"/>
            <p:cNvSpPr/>
            <p:nvPr/>
          </p:nvSpPr>
          <p:spPr>
            <a:xfrm>
              <a:off x="5650927" y="2419318"/>
              <a:ext cx="593669" cy="569922"/>
            </a:xfrm>
            <a:custGeom>
              <a:avLst/>
              <a:gdLst/>
              <a:ahLst/>
              <a:cxnLst/>
              <a:rect l="0" t="0" r="0" b="0"/>
              <a:pathLst>
                <a:path w="593668" h="569921">
                  <a:moveTo>
                    <a:pt x="493754" y="499275"/>
                  </a:moveTo>
                  <a:cubicBezTo>
                    <a:pt x="551934" y="392415"/>
                    <a:pt x="601802" y="407850"/>
                    <a:pt x="586367" y="251122"/>
                  </a:cubicBezTo>
                  <a:cubicBezTo>
                    <a:pt x="586367" y="251122"/>
                    <a:pt x="404704" y="202441"/>
                    <a:pt x="405891" y="17216"/>
                  </a:cubicBezTo>
                  <a:cubicBezTo>
                    <a:pt x="405891" y="17216"/>
                    <a:pt x="339400" y="51649"/>
                    <a:pt x="282408" y="54024"/>
                  </a:cubicBezTo>
                  <a:cubicBezTo>
                    <a:pt x="225416" y="56398"/>
                    <a:pt x="160112" y="8905"/>
                    <a:pt x="160112" y="8905"/>
                  </a:cubicBezTo>
                  <a:cubicBezTo>
                    <a:pt x="160112" y="8905"/>
                    <a:pt x="175548" y="209565"/>
                    <a:pt x="14070" y="251122"/>
                  </a:cubicBezTo>
                  <a:cubicBezTo>
                    <a:pt x="-6115" y="413787"/>
                    <a:pt x="33067" y="429222"/>
                    <a:pt x="128054" y="513523"/>
                  </a:cubicBezTo>
                  <a:cubicBezTo>
                    <a:pt x="196920" y="574077"/>
                    <a:pt x="440324" y="597824"/>
                    <a:pt x="493754" y="499275"/>
                  </a:cubicBezTo>
                  <a:close/>
                </a:path>
              </a:pathLst>
            </a:custGeom>
            <a:solidFill>
              <a:srgbClr val="FECE9A"/>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90" name="îṡ1íďè"/>
            <p:cNvSpPr/>
            <p:nvPr/>
          </p:nvSpPr>
          <p:spPr>
            <a:xfrm>
              <a:off x="5799760" y="2425255"/>
              <a:ext cx="308708" cy="178100"/>
            </a:xfrm>
            <a:custGeom>
              <a:avLst/>
              <a:gdLst/>
              <a:ahLst/>
              <a:cxnLst/>
              <a:rect l="0" t="0" r="0" b="0"/>
              <a:pathLst>
                <a:path w="308707" h="178100">
                  <a:moveTo>
                    <a:pt x="310489" y="164446"/>
                  </a:moveTo>
                  <a:cubicBezTo>
                    <a:pt x="310489" y="164446"/>
                    <a:pt x="310489" y="164446"/>
                    <a:pt x="310489" y="164446"/>
                  </a:cubicBezTo>
                  <a:cubicBezTo>
                    <a:pt x="279618" y="128826"/>
                    <a:pt x="255871" y="80145"/>
                    <a:pt x="255871" y="11280"/>
                  </a:cubicBezTo>
                  <a:cubicBezTo>
                    <a:pt x="255871" y="11280"/>
                    <a:pt x="189380" y="45713"/>
                    <a:pt x="132388" y="48087"/>
                  </a:cubicBezTo>
                  <a:cubicBezTo>
                    <a:pt x="88457" y="49274"/>
                    <a:pt x="39776" y="21966"/>
                    <a:pt x="19591" y="8905"/>
                  </a:cubicBezTo>
                  <a:lnTo>
                    <a:pt x="8905" y="20778"/>
                  </a:lnTo>
                  <a:cubicBezTo>
                    <a:pt x="8905" y="23153"/>
                    <a:pt x="8905" y="24340"/>
                    <a:pt x="8905" y="26715"/>
                  </a:cubicBezTo>
                  <a:cubicBezTo>
                    <a:pt x="26715" y="51649"/>
                    <a:pt x="162072" y="225000"/>
                    <a:pt x="310489" y="164446"/>
                  </a:cubicBezTo>
                  <a:close/>
                </a:path>
              </a:pathLst>
            </a:custGeom>
            <a:solidFill>
              <a:srgbClr val="EEB881"/>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91" name="išḻídè"/>
            <p:cNvSpPr/>
            <p:nvPr/>
          </p:nvSpPr>
          <p:spPr>
            <a:xfrm>
              <a:off x="5430498" y="4197948"/>
              <a:ext cx="1032984" cy="1674145"/>
            </a:xfrm>
            <a:custGeom>
              <a:avLst/>
              <a:gdLst/>
              <a:ahLst/>
              <a:cxnLst/>
              <a:rect l="0" t="0" r="0" b="0"/>
              <a:pathLst>
                <a:path w="1032983" h="1674144">
                  <a:moveTo>
                    <a:pt x="1025266" y="8905"/>
                  </a:moveTo>
                  <a:lnTo>
                    <a:pt x="912469" y="1671176"/>
                  </a:lnTo>
                  <a:lnTo>
                    <a:pt x="671440" y="1671176"/>
                  </a:lnTo>
                  <a:lnTo>
                    <a:pt x="501650" y="375792"/>
                  </a:lnTo>
                  <a:lnTo>
                    <a:pt x="308114" y="1671176"/>
                  </a:lnTo>
                  <a:lnTo>
                    <a:pt x="65897" y="1671176"/>
                  </a:lnTo>
                  <a:lnTo>
                    <a:pt x="8905" y="8905"/>
                  </a:lnTo>
                  <a:close/>
                </a:path>
              </a:pathLst>
            </a:custGeom>
            <a:solidFill>
              <a:srgbClr val="193747"/>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92" name="iṣlïḓé"/>
            <p:cNvSpPr/>
            <p:nvPr/>
          </p:nvSpPr>
          <p:spPr>
            <a:xfrm>
              <a:off x="6083074" y="5860220"/>
              <a:ext cx="463062" cy="189974"/>
            </a:xfrm>
            <a:custGeom>
              <a:avLst/>
              <a:gdLst/>
              <a:ahLst/>
              <a:cxnLst/>
              <a:rect l="0" t="0" r="0" b="0"/>
              <a:pathLst>
                <a:path w="463061" h="189973">
                  <a:moveTo>
                    <a:pt x="261080" y="8905"/>
                  </a:moveTo>
                  <a:cubicBezTo>
                    <a:pt x="261080" y="8905"/>
                    <a:pt x="445117" y="43338"/>
                    <a:pt x="456991" y="119327"/>
                  </a:cubicBezTo>
                  <a:cubicBezTo>
                    <a:pt x="467677" y="196504"/>
                    <a:pt x="150657" y="191755"/>
                    <a:pt x="63982" y="175132"/>
                  </a:cubicBezTo>
                  <a:cubicBezTo>
                    <a:pt x="-22694" y="159697"/>
                    <a:pt x="18863" y="8905"/>
                    <a:pt x="18863" y="8905"/>
                  </a:cubicBezTo>
                  <a:lnTo>
                    <a:pt x="261080" y="8905"/>
                  </a:lnTo>
                  <a:close/>
                </a:path>
              </a:pathLst>
            </a:custGeom>
            <a:solidFill>
              <a:srgbClr val="271714"/>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93" name="ïṩḷiḓè"/>
            <p:cNvSpPr/>
            <p:nvPr/>
          </p:nvSpPr>
          <p:spPr>
            <a:xfrm>
              <a:off x="5291315" y="5860220"/>
              <a:ext cx="463062" cy="189974"/>
            </a:xfrm>
            <a:custGeom>
              <a:avLst/>
              <a:gdLst/>
              <a:ahLst/>
              <a:cxnLst/>
              <a:rect l="0" t="0" r="0" b="0"/>
              <a:pathLst>
                <a:path w="463061" h="189973">
                  <a:moveTo>
                    <a:pt x="205080" y="8905"/>
                  </a:moveTo>
                  <a:cubicBezTo>
                    <a:pt x="205080" y="8905"/>
                    <a:pt x="21042" y="43338"/>
                    <a:pt x="9169" y="119327"/>
                  </a:cubicBezTo>
                  <a:cubicBezTo>
                    <a:pt x="-1517" y="196504"/>
                    <a:pt x="315502" y="191755"/>
                    <a:pt x="402178" y="175132"/>
                  </a:cubicBezTo>
                  <a:cubicBezTo>
                    <a:pt x="488853" y="159697"/>
                    <a:pt x="447297" y="8905"/>
                    <a:pt x="447297" y="8905"/>
                  </a:cubicBezTo>
                  <a:lnTo>
                    <a:pt x="205080" y="8905"/>
                  </a:lnTo>
                  <a:close/>
                </a:path>
              </a:pathLst>
            </a:custGeom>
            <a:solidFill>
              <a:srgbClr val="271714"/>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94" name="íṡľïďè"/>
            <p:cNvSpPr/>
            <p:nvPr/>
          </p:nvSpPr>
          <p:spPr>
            <a:xfrm>
              <a:off x="6497734" y="4192012"/>
              <a:ext cx="261214" cy="320581"/>
            </a:xfrm>
            <a:custGeom>
              <a:avLst/>
              <a:gdLst/>
              <a:ahLst/>
              <a:cxnLst/>
              <a:rect l="0" t="0" r="0" b="0"/>
              <a:pathLst>
                <a:path w="261214" h="320580">
                  <a:moveTo>
                    <a:pt x="44706" y="8905"/>
                  </a:moveTo>
                  <a:cubicBezTo>
                    <a:pt x="44706" y="8905"/>
                    <a:pt x="37582" y="35026"/>
                    <a:pt x="20959" y="59961"/>
                  </a:cubicBezTo>
                  <a:cubicBezTo>
                    <a:pt x="4336" y="84895"/>
                    <a:pt x="1962" y="214314"/>
                    <a:pt x="32832" y="214314"/>
                  </a:cubicBezTo>
                  <a:cubicBezTo>
                    <a:pt x="75576" y="214314"/>
                    <a:pt x="72015" y="114578"/>
                    <a:pt x="88637" y="108641"/>
                  </a:cubicBezTo>
                  <a:cubicBezTo>
                    <a:pt x="88637" y="108641"/>
                    <a:pt x="121883" y="94393"/>
                    <a:pt x="124257" y="160884"/>
                  </a:cubicBezTo>
                  <a:cubicBezTo>
                    <a:pt x="126632" y="226187"/>
                    <a:pt x="112384" y="252309"/>
                    <a:pt x="92199" y="280805"/>
                  </a:cubicBezTo>
                  <a:cubicBezTo>
                    <a:pt x="67265" y="315238"/>
                    <a:pt x="131381" y="335423"/>
                    <a:pt x="187186" y="302177"/>
                  </a:cubicBezTo>
                  <a:cubicBezTo>
                    <a:pt x="261989" y="257058"/>
                    <a:pt x="257239" y="119327"/>
                    <a:pt x="247740" y="8905"/>
                  </a:cubicBezTo>
                  <a:lnTo>
                    <a:pt x="44706" y="8905"/>
                  </a:lnTo>
                  <a:close/>
                </a:path>
              </a:pathLst>
            </a:custGeom>
            <a:solidFill>
              <a:srgbClr val="F4D7A8"/>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95" name="íṧļíḋê"/>
            <p:cNvSpPr/>
            <p:nvPr/>
          </p:nvSpPr>
          <p:spPr>
            <a:xfrm>
              <a:off x="5104669" y="4192012"/>
              <a:ext cx="261214" cy="320581"/>
            </a:xfrm>
            <a:custGeom>
              <a:avLst/>
              <a:gdLst/>
              <a:ahLst/>
              <a:cxnLst/>
              <a:rect l="0" t="0" r="0" b="0"/>
              <a:pathLst>
                <a:path w="261214" h="320580">
                  <a:moveTo>
                    <a:pt x="217187" y="8905"/>
                  </a:moveTo>
                  <a:cubicBezTo>
                    <a:pt x="217187" y="8905"/>
                    <a:pt x="224311" y="35026"/>
                    <a:pt x="240934" y="59961"/>
                  </a:cubicBezTo>
                  <a:cubicBezTo>
                    <a:pt x="257556" y="84895"/>
                    <a:pt x="259931" y="214314"/>
                    <a:pt x="229060" y="214314"/>
                  </a:cubicBezTo>
                  <a:cubicBezTo>
                    <a:pt x="186316" y="214314"/>
                    <a:pt x="189878" y="114578"/>
                    <a:pt x="173255" y="108641"/>
                  </a:cubicBezTo>
                  <a:cubicBezTo>
                    <a:pt x="173255" y="108641"/>
                    <a:pt x="140010" y="94393"/>
                    <a:pt x="137635" y="160884"/>
                  </a:cubicBezTo>
                  <a:cubicBezTo>
                    <a:pt x="135261" y="226187"/>
                    <a:pt x="149509" y="252309"/>
                    <a:pt x="169693" y="280805"/>
                  </a:cubicBezTo>
                  <a:cubicBezTo>
                    <a:pt x="194627" y="315238"/>
                    <a:pt x="130511" y="335423"/>
                    <a:pt x="74706" y="302177"/>
                  </a:cubicBezTo>
                  <a:cubicBezTo>
                    <a:pt x="-96" y="257058"/>
                    <a:pt x="4653" y="119327"/>
                    <a:pt x="14152" y="8905"/>
                  </a:cubicBezTo>
                  <a:lnTo>
                    <a:pt x="217187" y="8905"/>
                  </a:lnTo>
                  <a:close/>
                </a:path>
              </a:pathLst>
            </a:custGeom>
            <a:solidFill>
              <a:srgbClr val="F4D7A8"/>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96" name="î$liḑé"/>
            <p:cNvSpPr/>
            <p:nvPr/>
          </p:nvSpPr>
          <p:spPr>
            <a:xfrm>
              <a:off x="6274695" y="4574334"/>
              <a:ext cx="213721" cy="854882"/>
            </a:xfrm>
            <a:custGeom>
              <a:avLst/>
              <a:gdLst/>
              <a:ahLst/>
              <a:cxnLst/>
              <a:rect l="0" t="0" r="0" b="0"/>
              <a:pathLst>
                <a:path w="213720" h="854882">
                  <a:moveTo>
                    <a:pt x="214314" y="851914"/>
                  </a:moveTo>
                  <a:lnTo>
                    <a:pt x="8905" y="851914"/>
                  </a:lnTo>
                  <a:lnTo>
                    <a:pt x="8905" y="8905"/>
                  </a:lnTo>
                  <a:lnTo>
                    <a:pt x="213127" y="8905"/>
                  </a:lnTo>
                  <a:close/>
                </a:path>
              </a:pathLst>
            </a:custGeom>
            <a:solidFill>
              <a:srgbClr val="222A2C"/>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97" name="iṩ1idê"/>
            <p:cNvSpPr/>
            <p:nvPr/>
          </p:nvSpPr>
          <p:spPr>
            <a:xfrm>
              <a:off x="6478917" y="4574334"/>
              <a:ext cx="605542" cy="854882"/>
            </a:xfrm>
            <a:custGeom>
              <a:avLst/>
              <a:gdLst/>
              <a:ahLst/>
              <a:cxnLst/>
              <a:rect l="0" t="0" r="0" b="0"/>
              <a:pathLst>
                <a:path w="605542" h="854882">
                  <a:moveTo>
                    <a:pt x="10092" y="851914"/>
                  </a:moveTo>
                  <a:lnTo>
                    <a:pt x="607323" y="552705"/>
                  </a:lnTo>
                  <a:lnTo>
                    <a:pt x="602574" y="8905"/>
                  </a:lnTo>
                  <a:lnTo>
                    <a:pt x="8905" y="305739"/>
                  </a:lnTo>
                  <a:close/>
                </a:path>
              </a:pathLst>
            </a:custGeom>
            <a:solidFill>
              <a:srgbClr val="111415"/>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98" name="íṥļiḍé"/>
            <p:cNvSpPr/>
            <p:nvPr/>
          </p:nvSpPr>
          <p:spPr>
            <a:xfrm>
              <a:off x="6477730" y="4263252"/>
              <a:ext cx="617416" cy="736149"/>
            </a:xfrm>
            <a:custGeom>
              <a:avLst/>
              <a:gdLst/>
              <a:ahLst/>
              <a:cxnLst/>
              <a:rect l="0" t="0" r="0" b="0"/>
              <a:pathLst>
                <a:path w="617415" h="736148">
                  <a:moveTo>
                    <a:pt x="616822" y="8905"/>
                  </a:moveTo>
                  <a:lnTo>
                    <a:pt x="620384" y="362731"/>
                  </a:lnTo>
                  <a:cubicBezTo>
                    <a:pt x="620384" y="416161"/>
                    <a:pt x="583577" y="477903"/>
                    <a:pt x="537270" y="501650"/>
                  </a:cubicBezTo>
                  <a:lnTo>
                    <a:pt x="94393" y="722494"/>
                  </a:lnTo>
                  <a:cubicBezTo>
                    <a:pt x="48087" y="746241"/>
                    <a:pt x="10092" y="721307"/>
                    <a:pt x="10092" y="667877"/>
                  </a:cubicBezTo>
                  <a:lnTo>
                    <a:pt x="8905" y="319987"/>
                  </a:lnTo>
                  <a:lnTo>
                    <a:pt x="616822" y="8905"/>
                  </a:lnTo>
                  <a:close/>
                </a:path>
              </a:pathLst>
            </a:custGeom>
            <a:solidFill>
              <a:srgbClr val="475050"/>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99" name="ïṩļîdé"/>
            <p:cNvSpPr/>
            <p:nvPr/>
          </p:nvSpPr>
          <p:spPr>
            <a:xfrm>
              <a:off x="6274695" y="4263252"/>
              <a:ext cx="819263" cy="320581"/>
            </a:xfrm>
            <a:custGeom>
              <a:avLst/>
              <a:gdLst/>
              <a:ahLst/>
              <a:cxnLst/>
              <a:rect l="0" t="0" r="0" b="0"/>
              <a:pathLst>
                <a:path w="819263" h="320580">
                  <a:moveTo>
                    <a:pt x="8905" y="319987"/>
                  </a:moveTo>
                  <a:lnTo>
                    <a:pt x="640569" y="8905"/>
                  </a:lnTo>
                  <a:lnTo>
                    <a:pt x="819857" y="8905"/>
                  </a:lnTo>
                  <a:lnTo>
                    <a:pt x="213127" y="319987"/>
                  </a:lnTo>
                  <a:close/>
                </a:path>
              </a:pathLst>
            </a:custGeom>
            <a:solidFill>
              <a:srgbClr val="353F40"/>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00" name="iṡḻíďe"/>
            <p:cNvSpPr/>
            <p:nvPr/>
          </p:nvSpPr>
          <p:spPr>
            <a:xfrm>
              <a:off x="6538284" y="4341487"/>
              <a:ext cx="94987" cy="154354"/>
            </a:xfrm>
            <a:custGeom>
              <a:avLst/>
              <a:gdLst/>
              <a:ahLst/>
              <a:cxnLst/>
              <a:rect l="0" t="0" r="0" b="0"/>
              <a:pathLst>
                <a:path w="94987" h="154353">
                  <a:moveTo>
                    <a:pt x="16029" y="152702"/>
                  </a:moveTo>
                  <a:cubicBezTo>
                    <a:pt x="12467" y="155077"/>
                    <a:pt x="8905" y="152702"/>
                    <a:pt x="8905" y="147953"/>
                  </a:cubicBezTo>
                  <a:lnTo>
                    <a:pt x="8905" y="62465"/>
                  </a:lnTo>
                  <a:cubicBezTo>
                    <a:pt x="8905" y="57715"/>
                    <a:pt x="12467" y="51779"/>
                    <a:pt x="16029" y="49404"/>
                  </a:cubicBezTo>
                  <a:lnTo>
                    <a:pt x="82520" y="9035"/>
                  </a:lnTo>
                  <a:cubicBezTo>
                    <a:pt x="86082" y="6660"/>
                    <a:pt x="89644" y="37531"/>
                    <a:pt x="81333" y="52966"/>
                  </a:cubicBezTo>
                  <a:lnTo>
                    <a:pt x="56399" y="70776"/>
                  </a:lnTo>
                  <a:cubicBezTo>
                    <a:pt x="52837" y="73151"/>
                    <a:pt x="49275" y="79087"/>
                    <a:pt x="49275" y="83837"/>
                  </a:cubicBezTo>
                  <a:lnTo>
                    <a:pt x="49275" y="124206"/>
                  </a:lnTo>
                  <a:cubicBezTo>
                    <a:pt x="49275" y="128956"/>
                    <a:pt x="45712" y="134892"/>
                    <a:pt x="42151" y="137267"/>
                  </a:cubicBezTo>
                  <a:lnTo>
                    <a:pt x="16029" y="152702"/>
                  </a:lnTo>
                  <a:close/>
                </a:path>
              </a:pathLst>
            </a:custGeom>
            <a:solidFill>
              <a:srgbClr val="111415"/>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01" name="îšľíḋé"/>
            <p:cNvSpPr/>
            <p:nvPr/>
          </p:nvSpPr>
          <p:spPr>
            <a:xfrm>
              <a:off x="6740131" y="4264695"/>
              <a:ext cx="71240" cy="106860"/>
            </a:xfrm>
            <a:custGeom>
              <a:avLst/>
              <a:gdLst/>
              <a:ahLst/>
              <a:cxnLst/>
              <a:rect l="0" t="0" r="0" b="0"/>
              <a:pathLst>
                <a:path w="71240" h="106860">
                  <a:moveTo>
                    <a:pt x="11280" y="28834"/>
                  </a:moveTo>
                  <a:lnTo>
                    <a:pt x="49274" y="9837"/>
                  </a:lnTo>
                  <a:cubicBezTo>
                    <a:pt x="54024" y="7462"/>
                    <a:pt x="57586" y="9837"/>
                    <a:pt x="58773" y="14586"/>
                  </a:cubicBezTo>
                  <a:lnTo>
                    <a:pt x="67085" y="84639"/>
                  </a:lnTo>
                  <a:cubicBezTo>
                    <a:pt x="68272" y="89388"/>
                    <a:pt x="65897" y="95325"/>
                    <a:pt x="61148" y="97700"/>
                  </a:cubicBezTo>
                  <a:lnTo>
                    <a:pt x="43338" y="107198"/>
                  </a:lnTo>
                  <a:cubicBezTo>
                    <a:pt x="39776" y="109573"/>
                    <a:pt x="35026" y="107198"/>
                    <a:pt x="35026" y="102449"/>
                  </a:cubicBezTo>
                  <a:lnTo>
                    <a:pt x="33839" y="59705"/>
                  </a:lnTo>
                  <a:cubicBezTo>
                    <a:pt x="33839" y="54955"/>
                    <a:pt x="30277" y="52581"/>
                    <a:pt x="25528" y="54955"/>
                  </a:cubicBezTo>
                  <a:lnTo>
                    <a:pt x="13654" y="58517"/>
                  </a:lnTo>
                  <a:cubicBezTo>
                    <a:pt x="8905" y="60892"/>
                    <a:pt x="8905" y="57330"/>
                    <a:pt x="8905" y="52581"/>
                  </a:cubicBezTo>
                  <a:lnTo>
                    <a:pt x="11280" y="28834"/>
                  </a:lnTo>
                  <a:close/>
                </a:path>
              </a:pathLst>
            </a:custGeom>
            <a:solidFill>
              <a:srgbClr val="111415"/>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02" name="íṧḻidè"/>
            <p:cNvSpPr/>
            <p:nvPr/>
          </p:nvSpPr>
          <p:spPr>
            <a:xfrm>
              <a:off x="6767440" y="4801883"/>
              <a:ext cx="94987" cy="118734"/>
            </a:xfrm>
            <a:custGeom>
              <a:avLst/>
              <a:gdLst/>
              <a:ahLst/>
              <a:cxnLst/>
              <a:rect l="0" t="0" r="0" b="0"/>
              <a:pathLst>
                <a:path w="94987" h="118733">
                  <a:moveTo>
                    <a:pt x="8905" y="71067"/>
                  </a:moveTo>
                  <a:cubicBezTo>
                    <a:pt x="8905" y="56818"/>
                    <a:pt x="18404" y="39008"/>
                    <a:pt x="31464" y="33072"/>
                  </a:cubicBezTo>
                  <a:lnTo>
                    <a:pt x="71834" y="11700"/>
                  </a:lnTo>
                  <a:cubicBezTo>
                    <a:pt x="83707" y="4576"/>
                    <a:pt x="94393" y="11700"/>
                    <a:pt x="94393" y="25948"/>
                  </a:cubicBezTo>
                  <a:lnTo>
                    <a:pt x="94393" y="56818"/>
                  </a:lnTo>
                  <a:cubicBezTo>
                    <a:pt x="94393" y="71067"/>
                    <a:pt x="84895" y="88877"/>
                    <a:pt x="71834" y="94813"/>
                  </a:cubicBezTo>
                  <a:lnTo>
                    <a:pt x="31464" y="116185"/>
                  </a:lnTo>
                  <a:cubicBezTo>
                    <a:pt x="19591" y="123309"/>
                    <a:pt x="8905" y="116185"/>
                    <a:pt x="8905" y="101938"/>
                  </a:cubicBezTo>
                  <a:lnTo>
                    <a:pt x="8905" y="71067"/>
                  </a:lnTo>
                  <a:close/>
                </a:path>
              </a:pathLst>
            </a:custGeom>
            <a:solidFill>
              <a:srgbClr val="222A2C"/>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03" name="ísľîḍè"/>
            <p:cNvSpPr/>
            <p:nvPr/>
          </p:nvSpPr>
          <p:spPr>
            <a:xfrm>
              <a:off x="5459491" y="1306005"/>
              <a:ext cx="937997" cy="1187337"/>
            </a:xfrm>
            <a:custGeom>
              <a:avLst/>
              <a:gdLst/>
              <a:ahLst/>
              <a:cxnLst/>
              <a:rect l="0" t="0" r="0" b="0"/>
              <a:pathLst>
                <a:path w="937996" h="1187336">
                  <a:moveTo>
                    <a:pt x="932157" y="609288"/>
                  </a:moveTo>
                  <a:cubicBezTo>
                    <a:pt x="952342" y="-37810"/>
                    <a:pt x="471470" y="9683"/>
                    <a:pt x="470282" y="9683"/>
                  </a:cubicBezTo>
                  <a:cubicBezTo>
                    <a:pt x="470282" y="9683"/>
                    <a:pt x="-11777" y="-36623"/>
                    <a:pt x="9595" y="609288"/>
                  </a:cubicBezTo>
                  <a:cubicBezTo>
                    <a:pt x="9595" y="609288"/>
                    <a:pt x="8408" y="878814"/>
                    <a:pt x="82023" y="980925"/>
                  </a:cubicBezTo>
                  <a:cubicBezTo>
                    <a:pt x="177010" y="1113906"/>
                    <a:pt x="351549" y="1182772"/>
                    <a:pt x="471470" y="1182772"/>
                  </a:cubicBezTo>
                  <a:cubicBezTo>
                    <a:pt x="590203" y="1182772"/>
                    <a:pt x="767117" y="1122218"/>
                    <a:pt x="860917" y="980925"/>
                  </a:cubicBezTo>
                  <a:cubicBezTo>
                    <a:pt x="933344" y="869315"/>
                    <a:pt x="932157" y="609288"/>
                    <a:pt x="932157" y="609288"/>
                  </a:cubicBezTo>
                  <a:close/>
                </a:path>
              </a:pathLst>
            </a:custGeom>
            <a:solidFill>
              <a:srgbClr val="FDCC9B"/>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04" name="ïṩľiḑê"/>
            <p:cNvSpPr/>
            <p:nvPr/>
          </p:nvSpPr>
          <p:spPr>
            <a:xfrm>
              <a:off x="6355434" y="1929947"/>
              <a:ext cx="106860" cy="213721"/>
            </a:xfrm>
            <a:custGeom>
              <a:avLst/>
              <a:gdLst/>
              <a:ahLst/>
              <a:cxnLst/>
              <a:rect l="0" t="0" r="0" b="0"/>
              <a:pathLst>
                <a:path w="106860" h="213720">
                  <a:moveTo>
                    <a:pt x="24340" y="39964"/>
                  </a:moveTo>
                  <a:cubicBezTo>
                    <a:pt x="24340" y="39964"/>
                    <a:pt x="52837" y="-15841"/>
                    <a:pt x="84895" y="22154"/>
                  </a:cubicBezTo>
                  <a:cubicBezTo>
                    <a:pt x="116953" y="60149"/>
                    <a:pt x="111016" y="214502"/>
                    <a:pt x="8905" y="214502"/>
                  </a:cubicBezTo>
                  <a:cubicBezTo>
                    <a:pt x="8905" y="214502"/>
                    <a:pt x="23153" y="76771"/>
                    <a:pt x="24340" y="39964"/>
                  </a:cubicBezTo>
                  <a:close/>
                </a:path>
              </a:pathLst>
            </a:custGeom>
            <a:solidFill>
              <a:srgbClr val="FECE9A"/>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05" name="iš1îďe"/>
            <p:cNvSpPr/>
            <p:nvPr/>
          </p:nvSpPr>
          <p:spPr>
            <a:xfrm>
              <a:off x="6370869" y="1983643"/>
              <a:ext cx="59367" cy="106860"/>
            </a:xfrm>
            <a:custGeom>
              <a:avLst/>
              <a:gdLst/>
              <a:ahLst/>
              <a:cxnLst/>
              <a:rect l="0" t="0" r="0" b="0"/>
              <a:pathLst>
                <a:path w="59366" h="106860">
                  <a:moveTo>
                    <a:pt x="8905" y="43260"/>
                  </a:moveTo>
                  <a:cubicBezTo>
                    <a:pt x="8905" y="43260"/>
                    <a:pt x="29090" y="-11357"/>
                    <a:pt x="49275" y="17139"/>
                  </a:cubicBezTo>
                  <a:cubicBezTo>
                    <a:pt x="69459" y="45635"/>
                    <a:pt x="58773" y="82442"/>
                    <a:pt x="29090" y="107376"/>
                  </a:cubicBezTo>
                  <a:cubicBezTo>
                    <a:pt x="29090" y="106189"/>
                    <a:pt x="43338" y="6453"/>
                    <a:pt x="8905" y="43260"/>
                  </a:cubicBezTo>
                  <a:close/>
                </a:path>
              </a:pathLst>
            </a:custGeom>
            <a:solidFill>
              <a:srgbClr val="EEB881"/>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06" name="îṧļïḑe"/>
            <p:cNvSpPr/>
            <p:nvPr/>
          </p:nvSpPr>
          <p:spPr>
            <a:xfrm>
              <a:off x="5388287" y="1929947"/>
              <a:ext cx="106860" cy="213721"/>
            </a:xfrm>
            <a:custGeom>
              <a:avLst/>
              <a:gdLst/>
              <a:ahLst/>
              <a:cxnLst/>
              <a:rect l="0" t="0" r="0" b="0"/>
              <a:pathLst>
                <a:path w="106860" h="213720">
                  <a:moveTo>
                    <a:pt x="85548" y="39964"/>
                  </a:moveTo>
                  <a:cubicBezTo>
                    <a:pt x="85548" y="39964"/>
                    <a:pt x="57052" y="-15841"/>
                    <a:pt x="24994" y="22154"/>
                  </a:cubicBezTo>
                  <a:cubicBezTo>
                    <a:pt x="-7064" y="60149"/>
                    <a:pt x="3622" y="214502"/>
                    <a:pt x="104546" y="214502"/>
                  </a:cubicBezTo>
                  <a:cubicBezTo>
                    <a:pt x="104546" y="214502"/>
                    <a:pt x="85548" y="76771"/>
                    <a:pt x="85548" y="39964"/>
                  </a:cubicBezTo>
                  <a:close/>
                </a:path>
              </a:pathLst>
            </a:custGeom>
            <a:solidFill>
              <a:srgbClr val="FECE9A"/>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07" name="íSliḑé"/>
            <p:cNvSpPr/>
            <p:nvPr/>
          </p:nvSpPr>
          <p:spPr>
            <a:xfrm>
              <a:off x="5414203" y="1983643"/>
              <a:ext cx="59367" cy="106860"/>
            </a:xfrm>
            <a:custGeom>
              <a:avLst/>
              <a:gdLst/>
              <a:ahLst/>
              <a:cxnLst/>
              <a:rect l="0" t="0" r="0" b="0"/>
              <a:pathLst>
                <a:path w="59366" h="106860">
                  <a:moveTo>
                    <a:pt x="59633" y="43260"/>
                  </a:moveTo>
                  <a:cubicBezTo>
                    <a:pt x="59633" y="43260"/>
                    <a:pt x="39448" y="-11357"/>
                    <a:pt x="19263" y="17139"/>
                  </a:cubicBezTo>
                  <a:cubicBezTo>
                    <a:pt x="-922" y="45635"/>
                    <a:pt x="9764" y="82442"/>
                    <a:pt x="39448" y="107376"/>
                  </a:cubicBezTo>
                  <a:cubicBezTo>
                    <a:pt x="38260" y="106189"/>
                    <a:pt x="25200" y="6453"/>
                    <a:pt x="59633" y="43260"/>
                  </a:cubicBezTo>
                  <a:close/>
                </a:path>
              </a:pathLst>
            </a:custGeom>
            <a:solidFill>
              <a:srgbClr val="EEB881"/>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08" name="îṣľíḋê"/>
            <p:cNvSpPr/>
            <p:nvPr/>
          </p:nvSpPr>
          <p:spPr>
            <a:xfrm>
              <a:off x="5388668" y="1205553"/>
              <a:ext cx="1068604" cy="819262"/>
            </a:xfrm>
            <a:custGeom>
              <a:avLst/>
              <a:gdLst/>
              <a:ahLst/>
              <a:cxnLst/>
              <a:rect l="0" t="0" r="0" b="0"/>
              <a:pathLst>
                <a:path w="1068604" h="819262">
                  <a:moveTo>
                    <a:pt x="1061160" y="767920"/>
                  </a:moveTo>
                  <a:cubicBezTo>
                    <a:pt x="1061160" y="767920"/>
                    <a:pt x="1074220" y="561324"/>
                    <a:pt x="1029101" y="411719"/>
                  </a:cubicBezTo>
                  <a:cubicBezTo>
                    <a:pt x="985170" y="260928"/>
                    <a:pt x="929365" y="161191"/>
                    <a:pt x="784510" y="98263"/>
                  </a:cubicBezTo>
                  <a:cubicBezTo>
                    <a:pt x="642029" y="35334"/>
                    <a:pt x="377253" y="-85775"/>
                    <a:pt x="252583" y="139819"/>
                  </a:cubicBezTo>
                  <a:cubicBezTo>
                    <a:pt x="252583" y="139819"/>
                    <a:pt x="95854" y="163566"/>
                    <a:pt x="44798" y="385598"/>
                  </a:cubicBezTo>
                  <a:cubicBezTo>
                    <a:pt x="-7444" y="607630"/>
                    <a:pt x="12740" y="773857"/>
                    <a:pt x="12740" y="773857"/>
                  </a:cubicBezTo>
                  <a:cubicBezTo>
                    <a:pt x="12740" y="773857"/>
                    <a:pt x="54297" y="718052"/>
                    <a:pt x="100603" y="810665"/>
                  </a:cubicBezTo>
                  <a:cubicBezTo>
                    <a:pt x="100603" y="810665"/>
                    <a:pt x="132661" y="665810"/>
                    <a:pt x="129099" y="569635"/>
                  </a:cubicBezTo>
                  <a:cubicBezTo>
                    <a:pt x="129099" y="569635"/>
                    <a:pt x="241896" y="465150"/>
                    <a:pt x="241896" y="402221"/>
                  </a:cubicBezTo>
                  <a:cubicBezTo>
                    <a:pt x="241896" y="402221"/>
                    <a:pt x="314324" y="465150"/>
                    <a:pt x="498361" y="452089"/>
                  </a:cubicBezTo>
                  <a:cubicBezTo>
                    <a:pt x="682399" y="439028"/>
                    <a:pt x="766700" y="392722"/>
                    <a:pt x="815381" y="420031"/>
                  </a:cubicBezTo>
                  <a:cubicBezTo>
                    <a:pt x="864062" y="447340"/>
                    <a:pt x="981608" y="619503"/>
                    <a:pt x="976859" y="820163"/>
                  </a:cubicBezTo>
                  <a:cubicBezTo>
                    <a:pt x="975671" y="821351"/>
                    <a:pt x="1011291" y="700242"/>
                    <a:pt x="1061160" y="767920"/>
                  </a:cubicBezTo>
                  <a:close/>
                </a:path>
              </a:pathLst>
            </a:custGeom>
            <a:solidFill>
              <a:srgbClr val="2D2C2B"/>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09" name="iṩḻîḑè"/>
            <p:cNvSpPr/>
            <p:nvPr/>
          </p:nvSpPr>
          <p:spPr>
            <a:xfrm>
              <a:off x="5865063" y="2098673"/>
              <a:ext cx="118734" cy="83114"/>
            </a:xfrm>
            <a:custGeom>
              <a:avLst/>
              <a:gdLst/>
              <a:ahLst/>
              <a:cxnLst/>
              <a:rect l="0" t="0" r="0" b="0"/>
              <a:pathLst>
                <a:path w="118733" h="83113">
                  <a:moveTo>
                    <a:pt x="118140" y="43402"/>
                  </a:moveTo>
                  <a:cubicBezTo>
                    <a:pt x="118140" y="62399"/>
                    <a:pt x="93206" y="77835"/>
                    <a:pt x="63523" y="77835"/>
                  </a:cubicBezTo>
                  <a:cubicBezTo>
                    <a:pt x="32652" y="77835"/>
                    <a:pt x="8905" y="62399"/>
                    <a:pt x="8905" y="43402"/>
                  </a:cubicBezTo>
                  <a:cubicBezTo>
                    <a:pt x="8905" y="24405"/>
                    <a:pt x="33839" y="8969"/>
                    <a:pt x="63523" y="8969"/>
                  </a:cubicBezTo>
                  <a:cubicBezTo>
                    <a:pt x="94393" y="7782"/>
                    <a:pt x="118140" y="23217"/>
                    <a:pt x="118140" y="43402"/>
                  </a:cubicBezTo>
                  <a:close/>
                </a:path>
              </a:pathLst>
            </a:custGeom>
            <a:solidFill>
              <a:srgbClr val="EEB881"/>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10" name="ïṣľîdè"/>
            <p:cNvSpPr/>
            <p:nvPr/>
          </p:nvSpPr>
          <p:spPr>
            <a:xfrm>
              <a:off x="5770277" y="2237690"/>
              <a:ext cx="308708" cy="106860"/>
            </a:xfrm>
            <a:custGeom>
              <a:avLst/>
              <a:gdLst/>
              <a:ahLst/>
              <a:cxnLst/>
              <a:rect l="0" t="0" r="0" b="0"/>
              <a:pathLst>
                <a:path w="308707" h="106860">
                  <a:moveTo>
                    <a:pt x="9891" y="29055"/>
                  </a:moveTo>
                  <a:cubicBezTo>
                    <a:pt x="52635" y="128791"/>
                    <a:pt x="265169" y="129978"/>
                    <a:pt x="303164" y="25493"/>
                  </a:cubicBezTo>
                  <a:cubicBezTo>
                    <a:pt x="309100" y="10057"/>
                    <a:pt x="284166" y="2933"/>
                    <a:pt x="278230" y="18369"/>
                  </a:cubicBezTo>
                  <a:cubicBezTo>
                    <a:pt x="247359" y="101482"/>
                    <a:pt x="65696" y="91984"/>
                    <a:pt x="32451" y="14807"/>
                  </a:cubicBezTo>
                  <a:cubicBezTo>
                    <a:pt x="26514" y="559"/>
                    <a:pt x="3955" y="14807"/>
                    <a:pt x="9891" y="29055"/>
                  </a:cubicBezTo>
                  <a:lnTo>
                    <a:pt x="9891" y="29055"/>
                  </a:lnTo>
                  <a:close/>
                </a:path>
              </a:pathLst>
            </a:custGeom>
            <a:solidFill>
              <a:srgbClr val="F1A58D"/>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11" name="íşḷîḑè"/>
            <p:cNvSpPr/>
            <p:nvPr/>
          </p:nvSpPr>
          <p:spPr>
            <a:xfrm>
              <a:off x="6109655" y="1932510"/>
              <a:ext cx="130607" cy="130607"/>
            </a:xfrm>
            <a:custGeom>
              <a:avLst/>
              <a:gdLst/>
              <a:ahLst/>
              <a:cxnLst/>
              <a:rect l="0" t="0" r="0" b="0"/>
              <a:pathLst>
                <a:path w="130607" h="130607">
                  <a:moveTo>
                    <a:pt x="125264" y="67084"/>
                  </a:moveTo>
                  <a:cubicBezTo>
                    <a:pt x="125264" y="99143"/>
                    <a:pt x="99143" y="125264"/>
                    <a:pt x="67085" y="125264"/>
                  </a:cubicBezTo>
                  <a:cubicBezTo>
                    <a:pt x="35026" y="125264"/>
                    <a:pt x="8905" y="99143"/>
                    <a:pt x="8905" y="67084"/>
                  </a:cubicBezTo>
                  <a:cubicBezTo>
                    <a:pt x="8905" y="35026"/>
                    <a:pt x="35026" y="8905"/>
                    <a:pt x="67085" y="8905"/>
                  </a:cubicBezTo>
                  <a:cubicBezTo>
                    <a:pt x="99143" y="8905"/>
                    <a:pt x="125264" y="35026"/>
                    <a:pt x="125264" y="67084"/>
                  </a:cubicBezTo>
                  <a:close/>
                </a:path>
              </a:pathLst>
            </a:custGeom>
            <a:solidFill>
              <a:srgbClr val="352213"/>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12" name="ïṥļídè"/>
            <p:cNvSpPr/>
            <p:nvPr/>
          </p:nvSpPr>
          <p:spPr>
            <a:xfrm>
              <a:off x="6166647" y="1945571"/>
              <a:ext cx="47494" cy="47493"/>
            </a:xfrm>
            <a:custGeom>
              <a:avLst/>
              <a:gdLst/>
              <a:ahLst/>
              <a:cxnLst/>
              <a:rect l="0" t="0" r="0" b="0"/>
              <a:pathLst>
                <a:path w="47493" h="47493">
                  <a:moveTo>
                    <a:pt x="46900" y="27902"/>
                  </a:moveTo>
                  <a:cubicBezTo>
                    <a:pt x="46900" y="38588"/>
                    <a:pt x="38588" y="46900"/>
                    <a:pt x="27903" y="46900"/>
                  </a:cubicBezTo>
                  <a:cubicBezTo>
                    <a:pt x="17216" y="46900"/>
                    <a:pt x="8905" y="38588"/>
                    <a:pt x="8905" y="27902"/>
                  </a:cubicBezTo>
                  <a:cubicBezTo>
                    <a:pt x="8905" y="17216"/>
                    <a:pt x="17216" y="8905"/>
                    <a:pt x="27903" y="8905"/>
                  </a:cubicBezTo>
                  <a:cubicBezTo>
                    <a:pt x="38588" y="8905"/>
                    <a:pt x="46900" y="17216"/>
                    <a:pt x="46900" y="27902"/>
                  </a:cubicBezTo>
                  <a:close/>
                </a:path>
              </a:pathLst>
            </a:custGeom>
            <a:solidFill>
              <a:srgbClr val="FFFFFF"/>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13" name="iŝḻïḍê"/>
            <p:cNvSpPr/>
            <p:nvPr/>
          </p:nvSpPr>
          <p:spPr>
            <a:xfrm>
              <a:off x="5610973" y="1932510"/>
              <a:ext cx="130607" cy="130607"/>
            </a:xfrm>
            <a:custGeom>
              <a:avLst/>
              <a:gdLst/>
              <a:ahLst/>
              <a:cxnLst/>
              <a:rect l="0" t="0" r="0" b="0"/>
              <a:pathLst>
                <a:path w="130607" h="130607">
                  <a:moveTo>
                    <a:pt x="125264" y="67084"/>
                  </a:moveTo>
                  <a:cubicBezTo>
                    <a:pt x="125264" y="99143"/>
                    <a:pt x="99143" y="125264"/>
                    <a:pt x="67085" y="125264"/>
                  </a:cubicBezTo>
                  <a:cubicBezTo>
                    <a:pt x="35026" y="125264"/>
                    <a:pt x="8905" y="99143"/>
                    <a:pt x="8905" y="67084"/>
                  </a:cubicBezTo>
                  <a:cubicBezTo>
                    <a:pt x="8905" y="35026"/>
                    <a:pt x="35026" y="8905"/>
                    <a:pt x="67085" y="8905"/>
                  </a:cubicBezTo>
                  <a:cubicBezTo>
                    <a:pt x="99143" y="8905"/>
                    <a:pt x="125264" y="35026"/>
                    <a:pt x="125264" y="67084"/>
                  </a:cubicBezTo>
                  <a:close/>
                </a:path>
              </a:pathLst>
            </a:custGeom>
            <a:solidFill>
              <a:srgbClr val="352213"/>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14" name="íşļiḋè"/>
            <p:cNvSpPr/>
            <p:nvPr/>
          </p:nvSpPr>
          <p:spPr>
            <a:xfrm>
              <a:off x="5667965" y="1945571"/>
              <a:ext cx="47494" cy="47493"/>
            </a:xfrm>
            <a:custGeom>
              <a:avLst/>
              <a:gdLst/>
              <a:ahLst/>
              <a:cxnLst/>
              <a:rect l="0" t="0" r="0" b="0"/>
              <a:pathLst>
                <a:path w="47493" h="47493">
                  <a:moveTo>
                    <a:pt x="46900" y="27902"/>
                  </a:moveTo>
                  <a:cubicBezTo>
                    <a:pt x="46900" y="38588"/>
                    <a:pt x="38588" y="46900"/>
                    <a:pt x="27902" y="46900"/>
                  </a:cubicBezTo>
                  <a:cubicBezTo>
                    <a:pt x="17216" y="46900"/>
                    <a:pt x="8905" y="38588"/>
                    <a:pt x="8905" y="27902"/>
                  </a:cubicBezTo>
                  <a:cubicBezTo>
                    <a:pt x="8905" y="17216"/>
                    <a:pt x="17216" y="8905"/>
                    <a:pt x="27902" y="8905"/>
                  </a:cubicBezTo>
                  <a:cubicBezTo>
                    <a:pt x="38588" y="8905"/>
                    <a:pt x="46900" y="17216"/>
                    <a:pt x="46900" y="27902"/>
                  </a:cubicBezTo>
                  <a:close/>
                </a:path>
              </a:pathLst>
            </a:custGeom>
            <a:solidFill>
              <a:srgbClr val="FFFFFF"/>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15" name="iS1idê"/>
            <p:cNvSpPr/>
            <p:nvPr/>
          </p:nvSpPr>
          <p:spPr>
            <a:xfrm>
              <a:off x="6068381" y="1833822"/>
              <a:ext cx="213721" cy="71240"/>
            </a:xfrm>
            <a:custGeom>
              <a:avLst/>
              <a:gdLst/>
              <a:ahLst/>
              <a:cxnLst/>
              <a:rect l="0" t="0" r="0" b="0"/>
              <a:pathLst>
                <a:path w="213720" h="71240">
                  <a:moveTo>
                    <a:pt x="27620" y="62474"/>
                  </a:moveTo>
                  <a:cubicBezTo>
                    <a:pt x="77488" y="19730"/>
                    <a:pt x="142791" y="26854"/>
                    <a:pt x="191472" y="66036"/>
                  </a:cubicBezTo>
                  <a:cubicBezTo>
                    <a:pt x="203346" y="75535"/>
                    <a:pt x="217594" y="56537"/>
                    <a:pt x="205720" y="47038"/>
                  </a:cubicBezTo>
                  <a:cubicBezTo>
                    <a:pt x="149915" y="732"/>
                    <a:pt x="70364" y="-6392"/>
                    <a:pt x="13372" y="42289"/>
                  </a:cubicBezTo>
                  <a:cubicBezTo>
                    <a:pt x="1498" y="52975"/>
                    <a:pt x="15746" y="71973"/>
                    <a:pt x="27620" y="62474"/>
                  </a:cubicBezTo>
                  <a:lnTo>
                    <a:pt x="27620" y="62474"/>
                  </a:lnTo>
                  <a:close/>
                </a:path>
              </a:pathLst>
            </a:custGeom>
            <a:solidFill>
              <a:srgbClr val="2D2C2B"/>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16" name="îşḻïḓé"/>
            <p:cNvSpPr/>
            <p:nvPr/>
          </p:nvSpPr>
          <p:spPr>
            <a:xfrm>
              <a:off x="5568512" y="1833822"/>
              <a:ext cx="213721" cy="71240"/>
            </a:xfrm>
            <a:custGeom>
              <a:avLst/>
              <a:gdLst/>
              <a:ahLst/>
              <a:cxnLst/>
              <a:rect l="0" t="0" r="0" b="0"/>
              <a:pathLst>
                <a:path w="213720" h="71240">
                  <a:moveTo>
                    <a:pt x="191472" y="62474"/>
                  </a:moveTo>
                  <a:cubicBezTo>
                    <a:pt x="141604" y="19730"/>
                    <a:pt x="76300" y="26854"/>
                    <a:pt x="27620" y="66036"/>
                  </a:cubicBezTo>
                  <a:cubicBezTo>
                    <a:pt x="15746" y="75535"/>
                    <a:pt x="1498" y="56537"/>
                    <a:pt x="13372" y="47038"/>
                  </a:cubicBezTo>
                  <a:cubicBezTo>
                    <a:pt x="69176" y="732"/>
                    <a:pt x="148728" y="-6392"/>
                    <a:pt x="205720" y="42289"/>
                  </a:cubicBezTo>
                  <a:cubicBezTo>
                    <a:pt x="216406" y="52975"/>
                    <a:pt x="202158" y="71973"/>
                    <a:pt x="191472" y="62474"/>
                  </a:cubicBezTo>
                  <a:lnTo>
                    <a:pt x="191472" y="62474"/>
                  </a:lnTo>
                  <a:close/>
                </a:path>
              </a:pathLst>
            </a:custGeom>
            <a:solidFill>
              <a:srgbClr val="2D2C2B"/>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17" name="îşḻiḑé"/>
            <p:cNvSpPr/>
            <p:nvPr/>
          </p:nvSpPr>
          <p:spPr>
            <a:xfrm>
              <a:off x="5095668" y="2629477"/>
              <a:ext cx="1674146" cy="1614778"/>
            </a:xfrm>
            <a:custGeom>
              <a:avLst/>
              <a:gdLst/>
              <a:ahLst/>
              <a:cxnLst/>
              <a:rect l="0" t="0" r="0" b="0"/>
              <a:pathLst>
                <a:path w="1674146" h="1614777">
                  <a:moveTo>
                    <a:pt x="1668803" y="1591625"/>
                  </a:moveTo>
                  <a:cubicBezTo>
                    <a:pt x="1668803" y="1591625"/>
                    <a:pt x="1647431" y="1113128"/>
                    <a:pt x="1647431" y="942152"/>
                  </a:cubicBezTo>
                  <a:cubicBezTo>
                    <a:pt x="1647431" y="742679"/>
                    <a:pt x="1529885" y="226188"/>
                    <a:pt x="1484766" y="146636"/>
                  </a:cubicBezTo>
                  <a:cubicBezTo>
                    <a:pt x="1439647" y="67085"/>
                    <a:pt x="1089383" y="11280"/>
                    <a:pt x="1089383" y="11280"/>
                  </a:cubicBezTo>
                  <a:cubicBezTo>
                    <a:pt x="1040702" y="81333"/>
                    <a:pt x="892284" y="94393"/>
                    <a:pt x="838854" y="95581"/>
                  </a:cubicBezTo>
                  <a:cubicBezTo>
                    <a:pt x="785424" y="94393"/>
                    <a:pt x="641756" y="78958"/>
                    <a:pt x="593075" y="8905"/>
                  </a:cubicBezTo>
                  <a:cubicBezTo>
                    <a:pt x="593075" y="8905"/>
                    <a:pt x="236874" y="65897"/>
                    <a:pt x="192942" y="145449"/>
                  </a:cubicBezTo>
                  <a:cubicBezTo>
                    <a:pt x="176320" y="173945"/>
                    <a:pt x="31464" y="792547"/>
                    <a:pt x="30277" y="940964"/>
                  </a:cubicBezTo>
                  <a:cubicBezTo>
                    <a:pt x="30277" y="1111941"/>
                    <a:pt x="8905" y="1590438"/>
                    <a:pt x="8905" y="1590438"/>
                  </a:cubicBezTo>
                  <a:lnTo>
                    <a:pt x="265370" y="1590438"/>
                  </a:lnTo>
                  <a:cubicBezTo>
                    <a:pt x="265370" y="1590438"/>
                    <a:pt x="252309" y="1018141"/>
                    <a:pt x="290304" y="867349"/>
                  </a:cubicBezTo>
                  <a:cubicBezTo>
                    <a:pt x="328299" y="716558"/>
                    <a:pt x="349671" y="536083"/>
                    <a:pt x="349671" y="536083"/>
                  </a:cubicBezTo>
                  <a:cubicBezTo>
                    <a:pt x="349671" y="536083"/>
                    <a:pt x="354420" y="1198616"/>
                    <a:pt x="344922" y="1501387"/>
                  </a:cubicBezTo>
                  <a:cubicBezTo>
                    <a:pt x="344922" y="1501387"/>
                    <a:pt x="437534" y="1611809"/>
                    <a:pt x="819857" y="1617746"/>
                  </a:cubicBezTo>
                  <a:cubicBezTo>
                    <a:pt x="819857" y="1617746"/>
                    <a:pt x="832918" y="1617746"/>
                    <a:pt x="840042" y="1617746"/>
                  </a:cubicBezTo>
                  <a:cubicBezTo>
                    <a:pt x="847166" y="1617746"/>
                    <a:pt x="860226" y="1617746"/>
                    <a:pt x="860226" y="1617746"/>
                  </a:cubicBezTo>
                  <a:cubicBezTo>
                    <a:pt x="1243736" y="1611809"/>
                    <a:pt x="1360096" y="1501387"/>
                    <a:pt x="1360096" y="1501387"/>
                  </a:cubicBezTo>
                  <a:cubicBezTo>
                    <a:pt x="1357721" y="1081070"/>
                    <a:pt x="1330412" y="536083"/>
                    <a:pt x="1330412" y="536083"/>
                  </a:cubicBezTo>
                  <a:cubicBezTo>
                    <a:pt x="1330412" y="536083"/>
                    <a:pt x="1351784" y="716558"/>
                    <a:pt x="1389779" y="867349"/>
                  </a:cubicBezTo>
                  <a:cubicBezTo>
                    <a:pt x="1427774" y="1018141"/>
                    <a:pt x="1414713" y="1590438"/>
                    <a:pt x="1414713" y="1590438"/>
                  </a:cubicBezTo>
                  <a:lnTo>
                    <a:pt x="1668803" y="1590438"/>
                  </a:lnTo>
                  <a:close/>
                </a:path>
              </a:pathLst>
            </a:custGeom>
            <a:solidFill>
              <a:srgbClr val="FCFCFC"/>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18" name="íşľîḍê"/>
            <p:cNvSpPr/>
            <p:nvPr/>
          </p:nvSpPr>
          <p:spPr>
            <a:xfrm>
              <a:off x="6398450" y="2787392"/>
              <a:ext cx="154354" cy="415568"/>
            </a:xfrm>
            <a:custGeom>
              <a:avLst/>
              <a:gdLst/>
              <a:ahLst/>
              <a:cxnLst/>
              <a:rect l="0" t="0" r="0" b="0"/>
              <a:pathLst>
                <a:path w="154353" h="415567">
                  <a:moveTo>
                    <a:pt x="25256" y="378167"/>
                  </a:moveTo>
                  <a:cubicBezTo>
                    <a:pt x="25256" y="378167"/>
                    <a:pt x="2696" y="95581"/>
                    <a:pt x="148739" y="8905"/>
                  </a:cubicBezTo>
                  <a:cubicBezTo>
                    <a:pt x="148739" y="8905"/>
                    <a:pt x="-43610" y="93206"/>
                    <a:pt x="22881" y="411412"/>
                  </a:cubicBezTo>
                  <a:lnTo>
                    <a:pt x="25256" y="378167"/>
                  </a:lnTo>
                  <a:close/>
                </a:path>
              </a:pathLst>
            </a:custGeom>
            <a:solidFill>
              <a:srgbClr val="DCDEE0"/>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19" name="îšlîde"/>
            <p:cNvSpPr/>
            <p:nvPr/>
          </p:nvSpPr>
          <p:spPr>
            <a:xfrm>
              <a:off x="5312951" y="2789767"/>
              <a:ext cx="154354" cy="415568"/>
            </a:xfrm>
            <a:custGeom>
              <a:avLst/>
              <a:gdLst/>
              <a:ahLst/>
              <a:cxnLst/>
              <a:rect l="0" t="0" r="0" b="0"/>
              <a:pathLst>
                <a:path w="154353" h="415567">
                  <a:moveTo>
                    <a:pt x="132388" y="378167"/>
                  </a:moveTo>
                  <a:cubicBezTo>
                    <a:pt x="132388" y="378167"/>
                    <a:pt x="154948" y="95581"/>
                    <a:pt x="8905" y="8905"/>
                  </a:cubicBezTo>
                  <a:cubicBezTo>
                    <a:pt x="8905" y="8905"/>
                    <a:pt x="201254" y="93206"/>
                    <a:pt x="134763" y="411412"/>
                  </a:cubicBezTo>
                  <a:lnTo>
                    <a:pt x="132388" y="378167"/>
                  </a:lnTo>
                  <a:close/>
                </a:path>
              </a:pathLst>
            </a:custGeom>
            <a:solidFill>
              <a:srgbClr val="DCDEE0"/>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20" name="ï$ļíḑé"/>
            <p:cNvSpPr/>
            <p:nvPr/>
          </p:nvSpPr>
          <p:spPr>
            <a:xfrm>
              <a:off x="5620472" y="2577234"/>
              <a:ext cx="320581" cy="320581"/>
            </a:xfrm>
            <a:custGeom>
              <a:avLst/>
              <a:gdLst/>
              <a:ahLst/>
              <a:cxnLst/>
              <a:rect l="0" t="0" r="0" b="0"/>
              <a:pathLst>
                <a:path w="320581" h="320580">
                  <a:moveTo>
                    <a:pt x="152573" y="8905"/>
                  </a:moveTo>
                  <a:lnTo>
                    <a:pt x="319988" y="147823"/>
                  </a:lnTo>
                  <a:lnTo>
                    <a:pt x="198879" y="311676"/>
                  </a:lnTo>
                  <a:lnTo>
                    <a:pt x="8905" y="73021"/>
                  </a:lnTo>
                  <a:close/>
                </a:path>
              </a:pathLst>
            </a:custGeom>
            <a:solidFill>
              <a:srgbClr val="DCDEE0"/>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21" name="iŝľîḑe"/>
            <p:cNvSpPr/>
            <p:nvPr/>
          </p:nvSpPr>
          <p:spPr>
            <a:xfrm>
              <a:off x="5926805" y="2577234"/>
              <a:ext cx="320581" cy="320581"/>
            </a:xfrm>
            <a:custGeom>
              <a:avLst/>
              <a:gdLst/>
              <a:ahLst/>
              <a:cxnLst/>
              <a:rect l="0" t="0" r="0" b="0"/>
              <a:pathLst>
                <a:path w="320581" h="320580">
                  <a:moveTo>
                    <a:pt x="182256" y="8905"/>
                  </a:moveTo>
                  <a:lnTo>
                    <a:pt x="8905" y="147823"/>
                  </a:lnTo>
                  <a:lnTo>
                    <a:pt x="131201" y="311676"/>
                  </a:lnTo>
                  <a:lnTo>
                    <a:pt x="312864" y="74209"/>
                  </a:lnTo>
                  <a:close/>
                </a:path>
              </a:pathLst>
            </a:custGeom>
            <a:solidFill>
              <a:srgbClr val="DCDEE0"/>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22" name="îṡ1íḋè"/>
            <p:cNvSpPr/>
            <p:nvPr/>
          </p:nvSpPr>
          <p:spPr>
            <a:xfrm>
              <a:off x="5790261" y="2876443"/>
              <a:ext cx="284961" cy="1234830"/>
            </a:xfrm>
            <a:custGeom>
              <a:avLst/>
              <a:gdLst/>
              <a:ahLst/>
              <a:cxnLst/>
              <a:rect l="0" t="0" r="0" b="0"/>
              <a:pathLst>
                <a:path w="284961" h="1234830">
                  <a:moveTo>
                    <a:pt x="285555" y="1083445"/>
                  </a:moveTo>
                  <a:lnTo>
                    <a:pt x="188193" y="8905"/>
                  </a:lnTo>
                  <a:lnTo>
                    <a:pt x="150198" y="8905"/>
                  </a:lnTo>
                  <a:lnTo>
                    <a:pt x="144262" y="8905"/>
                  </a:lnTo>
                  <a:lnTo>
                    <a:pt x="106267" y="8905"/>
                  </a:lnTo>
                  <a:lnTo>
                    <a:pt x="8905" y="1083445"/>
                  </a:lnTo>
                  <a:cubicBezTo>
                    <a:pt x="8905" y="1083445"/>
                    <a:pt x="10092" y="1166558"/>
                    <a:pt x="145449" y="1235424"/>
                  </a:cubicBezTo>
                  <a:cubicBezTo>
                    <a:pt x="145449" y="1235424"/>
                    <a:pt x="147824" y="1237798"/>
                    <a:pt x="147824" y="1236611"/>
                  </a:cubicBezTo>
                  <a:cubicBezTo>
                    <a:pt x="149011" y="1236611"/>
                    <a:pt x="150198" y="1235424"/>
                    <a:pt x="150198" y="1235424"/>
                  </a:cubicBezTo>
                  <a:cubicBezTo>
                    <a:pt x="284367" y="1167746"/>
                    <a:pt x="285555" y="1083445"/>
                    <a:pt x="285555" y="1083445"/>
                  </a:cubicBezTo>
                  <a:close/>
                </a:path>
              </a:pathLst>
            </a:custGeom>
            <a:solidFill>
              <a:srgbClr val="197BBF"/>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23" name="ïṡľïďè"/>
            <p:cNvSpPr/>
            <p:nvPr/>
          </p:nvSpPr>
          <p:spPr>
            <a:xfrm>
              <a:off x="5855565" y="2718527"/>
              <a:ext cx="154354" cy="166227"/>
            </a:xfrm>
            <a:custGeom>
              <a:avLst/>
              <a:gdLst/>
              <a:ahLst/>
              <a:cxnLst/>
              <a:rect l="0" t="0" r="0" b="0"/>
              <a:pathLst>
                <a:path w="154353" h="166227">
                  <a:moveTo>
                    <a:pt x="82520" y="10092"/>
                  </a:moveTo>
                  <a:lnTo>
                    <a:pt x="82520" y="8905"/>
                  </a:lnTo>
                  <a:lnTo>
                    <a:pt x="81333" y="10092"/>
                  </a:lnTo>
                  <a:lnTo>
                    <a:pt x="8905" y="108641"/>
                  </a:lnTo>
                  <a:lnTo>
                    <a:pt x="35026" y="169195"/>
                  </a:lnTo>
                  <a:lnTo>
                    <a:pt x="125264" y="169195"/>
                  </a:lnTo>
                  <a:lnTo>
                    <a:pt x="152573" y="105079"/>
                  </a:lnTo>
                  <a:close/>
                </a:path>
              </a:pathLst>
            </a:custGeom>
            <a:solidFill>
              <a:srgbClr val="0F6899"/>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24" name="iṣḷiḍe"/>
            <p:cNvSpPr/>
            <p:nvPr/>
          </p:nvSpPr>
          <p:spPr>
            <a:xfrm>
              <a:off x="5430498" y="4123146"/>
              <a:ext cx="1032984" cy="130607"/>
            </a:xfrm>
            <a:custGeom>
              <a:avLst/>
              <a:gdLst/>
              <a:ahLst/>
              <a:cxnLst/>
              <a:rect l="0" t="0" r="0" b="0"/>
              <a:pathLst>
                <a:path w="1032983" h="130607">
                  <a:moveTo>
                    <a:pt x="8905" y="8905"/>
                  </a:moveTo>
                  <a:lnTo>
                    <a:pt x="1025266" y="8905"/>
                  </a:lnTo>
                  <a:lnTo>
                    <a:pt x="1025266" y="125264"/>
                  </a:lnTo>
                  <a:lnTo>
                    <a:pt x="8905" y="125264"/>
                  </a:lnTo>
                  <a:close/>
                </a:path>
              </a:pathLst>
            </a:custGeom>
            <a:solidFill>
              <a:srgbClr val="222A2C"/>
            </a:solidFill>
            <a:ln w="9525" cap="flat">
              <a:noFill/>
              <a:prstDash val="solid"/>
              <a:miter/>
            </a:ln>
          </p:spPr>
          <p:txBody>
            <a:bodyPr wrap="square" lIns="91440" tIns="45720" rIns="91440" bIns="45720" anchor="ctr">
              <a:normAutofit fontScale="25000" lnSpcReduction="20000"/>
            </a:bodyPr>
            <a:lstStyle/>
            <a:p>
              <a:pPr algn="ctr"/>
              <a:endParaRPr/>
            </a:p>
          </p:txBody>
        </p:sp>
        <p:sp>
          <p:nvSpPr>
            <p:cNvPr id="125" name="î$ḻîdè"/>
            <p:cNvSpPr/>
            <p:nvPr/>
          </p:nvSpPr>
          <p:spPr>
            <a:xfrm>
              <a:off x="5852003" y="4113647"/>
              <a:ext cx="178101" cy="154354"/>
            </a:xfrm>
            <a:custGeom>
              <a:avLst/>
              <a:gdLst/>
              <a:ahLst/>
              <a:cxnLst/>
              <a:rect l="0" t="0" r="0" b="0"/>
              <a:pathLst>
                <a:path w="178100" h="154353">
                  <a:moveTo>
                    <a:pt x="8905" y="8905"/>
                  </a:moveTo>
                  <a:lnTo>
                    <a:pt x="169196" y="8905"/>
                  </a:lnTo>
                  <a:lnTo>
                    <a:pt x="169196" y="149011"/>
                  </a:lnTo>
                  <a:lnTo>
                    <a:pt x="8905" y="149011"/>
                  </a:lnTo>
                  <a:close/>
                </a:path>
              </a:pathLst>
            </a:custGeom>
            <a:solidFill>
              <a:srgbClr val="3B4244"/>
            </a:solidFill>
            <a:ln w="9525" cap="flat">
              <a:noFill/>
              <a:prstDash val="solid"/>
              <a:miter/>
            </a:ln>
          </p:spPr>
          <p:txBody>
            <a:bodyPr wrap="square" lIns="91440" tIns="45720" rIns="91440" bIns="45720" anchor="ctr">
              <a:normAutofit fontScale="25000" lnSpcReduction="20000"/>
            </a:bodyPr>
            <a:lstStyle/>
            <a:p>
              <a:pPr algn="ctr"/>
              <a:endParaRPr/>
            </a:p>
          </p:txBody>
        </p:sp>
      </p:grpSp>
      <p:grpSp>
        <p:nvGrpSpPr>
          <p:cNvPr id="189" name="íṡ1iḍé"/>
          <p:cNvGrpSpPr/>
          <p:nvPr/>
        </p:nvGrpSpPr>
        <p:grpSpPr>
          <a:xfrm>
            <a:off x="2411095" y="3249295"/>
            <a:ext cx="362585" cy="362585"/>
            <a:chOff x="3214388" y="4510902"/>
            <a:chExt cx="483628" cy="483628"/>
          </a:xfrm>
        </p:grpSpPr>
        <p:sp>
          <p:nvSpPr>
            <p:cNvPr id="127" name="ïṡľíďê"/>
            <p:cNvSpPr/>
            <p:nvPr/>
          </p:nvSpPr>
          <p:spPr>
            <a:xfrm>
              <a:off x="3214388" y="4510902"/>
              <a:ext cx="483628" cy="483628"/>
            </a:xfrm>
            <a:prstGeom prst="ellipse">
              <a:avLst/>
            </a:prstGeom>
            <a:solidFill>
              <a:srgbClr val="ED1A3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defTabSz="914400"/>
              <a:endParaRPr lang="zh-CN" altLang="en-US" sz="2000" b="1" dirty="0">
                <a:solidFill>
                  <a:schemeClr val="bg1"/>
                </a:solidFill>
              </a:endParaRPr>
            </a:p>
          </p:txBody>
        </p:sp>
        <p:sp>
          <p:nvSpPr>
            <p:cNvPr id="174" name="íṣľide"/>
            <p:cNvSpPr/>
            <p:nvPr/>
          </p:nvSpPr>
          <p:spPr>
            <a:xfrm>
              <a:off x="3350114" y="4634121"/>
              <a:ext cx="212178" cy="237191"/>
            </a:xfrm>
            <a:custGeom>
              <a:avLst/>
              <a:gdLst>
                <a:gd name="connsiteX0" fmla="*/ 373496 w 509672"/>
                <a:gd name="connsiteY0" fmla="*/ 303618 h 569755"/>
                <a:gd name="connsiteX1" fmla="*/ 419265 w 509672"/>
                <a:gd name="connsiteY1" fmla="*/ 303618 h 569755"/>
                <a:gd name="connsiteX2" fmla="*/ 419265 w 509672"/>
                <a:gd name="connsiteY2" fmla="*/ 349387 h 569755"/>
                <a:gd name="connsiteX3" fmla="*/ 373496 w 509672"/>
                <a:gd name="connsiteY3" fmla="*/ 349387 h 569755"/>
                <a:gd name="connsiteX4" fmla="*/ 303053 w 509672"/>
                <a:gd name="connsiteY4" fmla="*/ 303618 h 569755"/>
                <a:gd name="connsiteX5" fmla="*/ 348822 w 509672"/>
                <a:gd name="connsiteY5" fmla="*/ 303618 h 569755"/>
                <a:gd name="connsiteX6" fmla="*/ 348822 w 509672"/>
                <a:gd name="connsiteY6" fmla="*/ 349387 h 569755"/>
                <a:gd name="connsiteX7" fmla="*/ 303053 w 509672"/>
                <a:gd name="connsiteY7" fmla="*/ 349387 h 569755"/>
                <a:gd name="connsiteX8" fmla="*/ 232422 w 509672"/>
                <a:gd name="connsiteY8" fmla="*/ 303618 h 569755"/>
                <a:gd name="connsiteX9" fmla="*/ 277061 w 509672"/>
                <a:gd name="connsiteY9" fmla="*/ 303618 h 569755"/>
                <a:gd name="connsiteX10" fmla="*/ 277061 w 509672"/>
                <a:gd name="connsiteY10" fmla="*/ 349387 h 569755"/>
                <a:gd name="connsiteX11" fmla="*/ 232422 w 509672"/>
                <a:gd name="connsiteY11" fmla="*/ 349387 h 569755"/>
                <a:gd name="connsiteX12" fmla="*/ 160850 w 509672"/>
                <a:gd name="connsiteY12" fmla="*/ 303618 h 569755"/>
                <a:gd name="connsiteX13" fmla="*/ 206619 w 509672"/>
                <a:gd name="connsiteY13" fmla="*/ 303618 h 569755"/>
                <a:gd name="connsiteX14" fmla="*/ 206619 w 509672"/>
                <a:gd name="connsiteY14" fmla="*/ 349387 h 569755"/>
                <a:gd name="connsiteX15" fmla="*/ 160850 w 509672"/>
                <a:gd name="connsiteY15" fmla="*/ 349387 h 569755"/>
                <a:gd name="connsiteX16" fmla="*/ 90407 w 509672"/>
                <a:gd name="connsiteY16" fmla="*/ 303618 h 569755"/>
                <a:gd name="connsiteX17" fmla="*/ 136176 w 509672"/>
                <a:gd name="connsiteY17" fmla="*/ 303618 h 569755"/>
                <a:gd name="connsiteX18" fmla="*/ 136176 w 509672"/>
                <a:gd name="connsiteY18" fmla="*/ 349387 h 569755"/>
                <a:gd name="connsiteX19" fmla="*/ 90407 w 509672"/>
                <a:gd name="connsiteY19" fmla="*/ 349387 h 569755"/>
                <a:gd name="connsiteX20" fmla="*/ 373496 w 509672"/>
                <a:gd name="connsiteY20" fmla="*/ 233364 h 569755"/>
                <a:gd name="connsiteX21" fmla="*/ 419265 w 509672"/>
                <a:gd name="connsiteY21" fmla="*/ 233364 h 569755"/>
                <a:gd name="connsiteX22" fmla="*/ 419265 w 509672"/>
                <a:gd name="connsiteY22" fmla="*/ 279133 h 569755"/>
                <a:gd name="connsiteX23" fmla="*/ 373496 w 509672"/>
                <a:gd name="connsiteY23" fmla="*/ 279133 h 569755"/>
                <a:gd name="connsiteX24" fmla="*/ 303053 w 509672"/>
                <a:gd name="connsiteY24" fmla="*/ 233364 h 569755"/>
                <a:gd name="connsiteX25" fmla="*/ 348822 w 509672"/>
                <a:gd name="connsiteY25" fmla="*/ 233364 h 569755"/>
                <a:gd name="connsiteX26" fmla="*/ 348822 w 509672"/>
                <a:gd name="connsiteY26" fmla="*/ 279133 h 569755"/>
                <a:gd name="connsiteX27" fmla="*/ 303053 w 509672"/>
                <a:gd name="connsiteY27" fmla="*/ 279133 h 569755"/>
                <a:gd name="connsiteX28" fmla="*/ 232422 w 509672"/>
                <a:gd name="connsiteY28" fmla="*/ 233364 h 569755"/>
                <a:gd name="connsiteX29" fmla="*/ 277061 w 509672"/>
                <a:gd name="connsiteY29" fmla="*/ 233364 h 569755"/>
                <a:gd name="connsiteX30" fmla="*/ 277061 w 509672"/>
                <a:gd name="connsiteY30" fmla="*/ 279133 h 569755"/>
                <a:gd name="connsiteX31" fmla="*/ 232422 w 509672"/>
                <a:gd name="connsiteY31" fmla="*/ 279133 h 569755"/>
                <a:gd name="connsiteX32" fmla="*/ 160850 w 509672"/>
                <a:gd name="connsiteY32" fmla="*/ 233364 h 569755"/>
                <a:gd name="connsiteX33" fmla="*/ 206619 w 509672"/>
                <a:gd name="connsiteY33" fmla="*/ 233364 h 569755"/>
                <a:gd name="connsiteX34" fmla="*/ 206619 w 509672"/>
                <a:gd name="connsiteY34" fmla="*/ 279133 h 569755"/>
                <a:gd name="connsiteX35" fmla="*/ 160850 w 509672"/>
                <a:gd name="connsiteY35" fmla="*/ 279133 h 569755"/>
                <a:gd name="connsiteX36" fmla="*/ 90407 w 509672"/>
                <a:gd name="connsiteY36" fmla="*/ 233364 h 569755"/>
                <a:gd name="connsiteX37" fmla="*/ 136176 w 509672"/>
                <a:gd name="connsiteY37" fmla="*/ 233364 h 569755"/>
                <a:gd name="connsiteX38" fmla="*/ 136176 w 509672"/>
                <a:gd name="connsiteY38" fmla="*/ 279133 h 569755"/>
                <a:gd name="connsiteX39" fmla="*/ 90407 w 509672"/>
                <a:gd name="connsiteY39" fmla="*/ 279133 h 569755"/>
                <a:gd name="connsiteX40" fmla="*/ 0 w 509672"/>
                <a:gd name="connsiteY40" fmla="*/ 188725 h 569755"/>
                <a:gd name="connsiteX41" fmla="*/ 39928 w 509672"/>
                <a:gd name="connsiteY41" fmla="*/ 188725 h 569755"/>
                <a:gd name="connsiteX42" fmla="*/ 39928 w 509672"/>
                <a:gd name="connsiteY42" fmla="*/ 362240 h 569755"/>
                <a:gd name="connsiteX43" fmla="*/ 66938 w 509672"/>
                <a:gd name="connsiteY43" fmla="*/ 390378 h 569755"/>
                <a:gd name="connsiteX44" fmla="*/ 442734 w 509672"/>
                <a:gd name="connsiteY44" fmla="*/ 390378 h 569755"/>
                <a:gd name="connsiteX45" fmla="*/ 469744 w 509672"/>
                <a:gd name="connsiteY45" fmla="*/ 362240 h 569755"/>
                <a:gd name="connsiteX46" fmla="*/ 469744 w 509672"/>
                <a:gd name="connsiteY46" fmla="*/ 188725 h 569755"/>
                <a:gd name="connsiteX47" fmla="*/ 509672 w 509672"/>
                <a:gd name="connsiteY47" fmla="*/ 188725 h 569755"/>
                <a:gd name="connsiteX48" fmla="*/ 509672 w 509672"/>
                <a:gd name="connsiteY48" fmla="*/ 502928 h 569755"/>
                <a:gd name="connsiteX49" fmla="*/ 442734 w 509672"/>
                <a:gd name="connsiteY49" fmla="*/ 569755 h 569755"/>
                <a:gd name="connsiteX50" fmla="*/ 66938 w 509672"/>
                <a:gd name="connsiteY50" fmla="*/ 569755 h 569755"/>
                <a:gd name="connsiteX51" fmla="*/ 0 w 509672"/>
                <a:gd name="connsiteY51" fmla="*/ 502928 h 569755"/>
                <a:gd name="connsiteX52" fmla="*/ 384016 w 509672"/>
                <a:gd name="connsiteY52" fmla="*/ 23460 h 569755"/>
                <a:gd name="connsiteX53" fmla="*/ 365226 w 509672"/>
                <a:gd name="connsiteY53" fmla="*/ 43402 h 569755"/>
                <a:gd name="connsiteX54" fmla="*/ 365226 w 509672"/>
                <a:gd name="connsiteY54" fmla="*/ 119648 h 569755"/>
                <a:gd name="connsiteX55" fmla="*/ 384016 w 509672"/>
                <a:gd name="connsiteY55" fmla="*/ 139589 h 569755"/>
                <a:gd name="connsiteX56" fmla="*/ 401631 w 509672"/>
                <a:gd name="connsiteY56" fmla="*/ 119648 h 569755"/>
                <a:gd name="connsiteX57" fmla="*/ 401631 w 509672"/>
                <a:gd name="connsiteY57" fmla="*/ 43402 h 569755"/>
                <a:gd name="connsiteX58" fmla="*/ 384016 w 509672"/>
                <a:gd name="connsiteY58" fmla="*/ 23460 h 569755"/>
                <a:gd name="connsiteX59" fmla="*/ 257185 w 509672"/>
                <a:gd name="connsiteY59" fmla="*/ 23460 h 569755"/>
                <a:gd name="connsiteX60" fmla="*/ 238395 w 509672"/>
                <a:gd name="connsiteY60" fmla="*/ 43402 h 569755"/>
                <a:gd name="connsiteX61" fmla="*/ 238395 w 509672"/>
                <a:gd name="connsiteY61" fmla="*/ 119648 h 569755"/>
                <a:gd name="connsiteX62" fmla="*/ 257185 w 509672"/>
                <a:gd name="connsiteY62" fmla="*/ 139589 h 569755"/>
                <a:gd name="connsiteX63" fmla="*/ 275974 w 509672"/>
                <a:gd name="connsiteY63" fmla="*/ 119648 h 569755"/>
                <a:gd name="connsiteX64" fmla="*/ 275974 w 509672"/>
                <a:gd name="connsiteY64" fmla="*/ 43402 h 569755"/>
                <a:gd name="connsiteX65" fmla="*/ 257185 w 509672"/>
                <a:gd name="connsiteY65" fmla="*/ 23460 h 569755"/>
                <a:gd name="connsiteX66" fmla="*/ 130354 w 509672"/>
                <a:gd name="connsiteY66" fmla="*/ 23460 h 569755"/>
                <a:gd name="connsiteX67" fmla="*/ 112738 w 509672"/>
                <a:gd name="connsiteY67" fmla="*/ 43402 h 569755"/>
                <a:gd name="connsiteX68" fmla="*/ 112738 w 509672"/>
                <a:gd name="connsiteY68" fmla="*/ 119648 h 569755"/>
                <a:gd name="connsiteX69" fmla="*/ 130354 w 509672"/>
                <a:gd name="connsiteY69" fmla="*/ 139589 h 569755"/>
                <a:gd name="connsiteX70" fmla="*/ 149144 w 509672"/>
                <a:gd name="connsiteY70" fmla="*/ 119648 h 569755"/>
                <a:gd name="connsiteX71" fmla="*/ 149144 w 509672"/>
                <a:gd name="connsiteY71" fmla="*/ 43402 h 569755"/>
                <a:gd name="connsiteX72" fmla="*/ 130354 w 509672"/>
                <a:gd name="connsiteY72" fmla="*/ 23460 h 569755"/>
                <a:gd name="connsiteX73" fmla="*/ 130354 w 509672"/>
                <a:gd name="connsiteY73" fmla="*/ 0 h 569755"/>
                <a:gd name="connsiteX74" fmla="*/ 172631 w 509672"/>
                <a:gd name="connsiteY74" fmla="*/ 43402 h 569755"/>
                <a:gd name="connsiteX75" fmla="*/ 172631 w 509672"/>
                <a:gd name="connsiteY75" fmla="*/ 62170 h 569755"/>
                <a:gd name="connsiteX76" fmla="*/ 214908 w 509672"/>
                <a:gd name="connsiteY76" fmla="*/ 62170 h 569755"/>
                <a:gd name="connsiteX77" fmla="*/ 214908 w 509672"/>
                <a:gd name="connsiteY77" fmla="*/ 43402 h 569755"/>
                <a:gd name="connsiteX78" fmla="*/ 257185 w 509672"/>
                <a:gd name="connsiteY78" fmla="*/ 0 h 569755"/>
                <a:gd name="connsiteX79" fmla="*/ 299462 w 509672"/>
                <a:gd name="connsiteY79" fmla="*/ 43402 h 569755"/>
                <a:gd name="connsiteX80" fmla="*/ 299462 w 509672"/>
                <a:gd name="connsiteY80" fmla="*/ 62170 h 569755"/>
                <a:gd name="connsiteX81" fmla="*/ 341739 w 509672"/>
                <a:gd name="connsiteY81" fmla="*/ 62170 h 569755"/>
                <a:gd name="connsiteX82" fmla="*/ 341739 w 509672"/>
                <a:gd name="connsiteY82" fmla="*/ 43402 h 569755"/>
                <a:gd name="connsiteX83" fmla="*/ 384016 w 509672"/>
                <a:gd name="connsiteY83" fmla="*/ 0 h 569755"/>
                <a:gd name="connsiteX84" fmla="*/ 425118 w 509672"/>
                <a:gd name="connsiteY84" fmla="*/ 43402 h 569755"/>
                <a:gd name="connsiteX85" fmla="*/ 425118 w 509672"/>
                <a:gd name="connsiteY85" fmla="*/ 62170 h 569755"/>
                <a:gd name="connsiteX86" fmla="*/ 442734 w 509672"/>
                <a:gd name="connsiteY86" fmla="*/ 62170 h 569755"/>
                <a:gd name="connsiteX87" fmla="*/ 509672 w 509672"/>
                <a:gd name="connsiteY87" fmla="*/ 127859 h 569755"/>
                <a:gd name="connsiteX88" fmla="*/ 509672 w 509672"/>
                <a:gd name="connsiteY88" fmla="*/ 159531 h 569755"/>
                <a:gd name="connsiteX89" fmla="*/ 469744 w 509672"/>
                <a:gd name="connsiteY89" fmla="*/ 159531 h 569755"/>
                <a:gd name="connsiteX90" fmla="*/ 39928 w 509672"/>
                <a:gd name="connsiteY90" fmla="*/ 159531 h 569755"/>
                <a:gd name="connsiteX91" fmla="*/ 0 w 509672"/>
                <a:gd name="connsiteY91" fmla="*/ 159531 h 569755"/>
                <a:gd name="connsiteX92" fmla="*/ 0 w 509672"/>
                <a:gd name="connsiteY92" fmla="*/ 127859 h 569755"/>
                <a:gd name="connsiteX93" fmla="*/ 66938 w 509672"/>
                <a:gd name="connsiteY93" fmla="*/ 62170 h 569755"/>
                <a:gd name="connsiteX94" fmla="*/ 89251 w 509672"/>
                <a:gd name="connsiteY94" fmla="*/ 62170 h 569755"/>
                <a:gd name="connsiteX95" fmla="*/ 89251 w 509672"/>
                <a:gd name="connsiteY95" fmla="*/ 43402 h 569755"/>
                <a:gd name="connsiteX96" fmla="*/ 130354 w 509672"/>
                <a:gd name="connsiteY96" fmla="*/ 0 h 56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09672" h="569755">
                  <a:moveTo>
                    <a:pt x="373496" y="303618"/>
                  </a:moveTo>
                  <a:lnTo>
                    <a:pt x="419265" y="303618"/>
                  </a:lnTo>
                  <a:lnTo>
                    <a:pt x="419265" y="349387"/>
                  </a:lnTo>
                  <a:lnTo>
                    <a:pt x="373496" y="349387"/>
                  </a:lnTo>
                  <a:close/>
                  <a:moveTo>
                    <a:pt x="303053" y="303618"/>
                  </a:moveTo>
                  <a:lnTo>
                    <a:pt x="348822" y="303618"/>
                  </a:lnTo>
                  <a:lnTo>
                    <a:pt x="348822" y="349387"/>
                  </a:lnTo>
                  <a:lnTo>
                    <a:pt x="303053" y="349387"/>
                  </a:lnTo>
                  <a:close/>
                  <a:moveTo>
                    <a:pt x="232422" y="303618"/>
                  </a:moveTo>
                  <a:lnTo>
                    <a:pt x="277061" y="303618"/>
                  </a:lnTo>
                  <a:lnTo>
                    <a:pt x="277061" y="349387"/>
                  </a:lnTo>
                  <a:lnTo>
                    <a:pt x="232422" y="349387"/>
                  </a:lnTo>
                  <a:close/>
                  <a:moveTo>
                    <a:pt x="160850" y="303618"/>
                  </a:moveTo>
                  <a:lnTo>
                    <a:pt x="206619" y="303618"/>
                  </a:lnTo>
                  <a:lnTo>
                    <a:pt x="206619" y="349387"/>
                  </a:lnTo>
                  <a:lnTo>
                    <a:pt x="160850" y="349387"/>
                  </a:lnTo>
                  <a:close/>
                  <a:moveTo>
                    <a:pt x="90407" y="303618"/>
                  </a:moveTo>
                  <a:lnTo>
                    <a:pt x="136176" y="303618"/>
                  </a:lnTo>
                  <a:lnTo>
                    <a:pt x="136176" y="349387"/>
                  </a:lnTo>
                  <a:lnTo>
                    <a:pt x="90407" y="349387"/>
                  </a:lnTo>
                  <a:close/>
                  <a:moveTo>
                    <a:pt x="373496" y="233364"/>
                  </a:moveTo>
                  <a:lnTo>
                    <a:pt x="419265" y="233364"/>
                  </a:lnTo>
                  <a:lnTo>
                    <a:pt x="419265" y="279133"/>
                  </a:lnTo>
                  <a:lnTo>
                    <a:pt x="373496" y="279133"/>
                  </a:lnTo>
                  <a:close/>
                  <a:moveTo>
                    <a:pt x="303053" y="233364"/>
                  </a:moveTo>
                  <a:lnTo>
                    <a:pt x="348822" y="233364"/>
                  </a:lnTo>
                  <a:lnTo>
                    <a:pt x="348822" y="279133"/>
                  </a:lnTo>
                  <a:lnTo>
                    <a:pt x="303053" y="279133"/>
                  </a:lnTo>
                  <a:close/>
                  <a:moveTo>
                    <a:pt x="232422" y="233364"/>
                  </a:moveTo>
                  <a:lnTo>
                    <a:pt x="277061" y="233364"/>
                  </a:lnTo>
                  <a:lnTo>
                    <a:pt x="277061" y="279133"/>
                  </a:lnTo>
                  <a:lnTo>
                    <a:pt x="232422" y="279133"/>
                  </a:lnTo>
                  <a:close/>
                  <a:moveTo>
                    <a:pt x="160850" y="233364"/>
                  </a:moveTo>
                  <a:lnTo>
                    <a:pt x="206619" y="233364"/>
                  </a:lnTo>
                  <a:lnTo>
                    <a:pt x="206619" y="279133"/>
                  </a:lnTo>
                  <a:lnTo>
                    <a:pt x="160850" y="279133"/>
                  </a:lnTo>
                  <a:close/>
                  <a:moveTo>
                    <a:pt x="90407" y="233364"/>
                  </a:moveTo>
                  <a:lnTo>
                    <a:pt x="136176" y="233364"/>
                  </a:lnTo>
                  <a:lnTo>
                    <a:pt x="136176" y="279133"/>
                  </a:lnTo>
                  <a:lnTo>
                    <a:pt x="90407" y="279133"/>
                  </a:lnTo>
                  <a:close/>
                  <a:moveTo>
                    <a:pt x="0" y="188725"/>
                  </a:moveTo>
                  <a:lnTo>
                    <a:pt x="39928" y="188725"/>
                  </a:lnTo>
                  <a:lnTo>
                    <a:pt x="39928" y="362240"/>
                  </a:lnTo>
                  <a:cubicBezTo>
                    <a:pt x="39928" y="377482"/>
                    <a:pt x="51672" y="390378"/>
                    <a:pt x="66938" y="390378"/>
                  </a:cubicBezTo>
                  <a:lnTo>
                    <a:pt x="442734" y="390378"/>
                  </a:lnTo>
                  <a:cubicBezTo>
                    <a:pt x="458000" y="390378"/>
                    <a:pt x="469744" y="377482"/>
                    <a:pt x="469744" y="362240"/>
                  </a:cubicBezTo>
                  <a:lnTo>
                    <a:pt x="469744" y="188725"/>
                  </a:lnTo>
                  <a:lnTo>
                    <a:pt x="509672" y="188725"/>
                  </a:lnTo>
                  <a:lnTo>
                    <a:pt x="509672" y="502928"/>
                  </a:lnTo>
                  <a:cubicBezTo>
                    <a:pt x="509672" y="540445"/>
                    <a:pt x="479139" y="569755"/>
                    <a:pt x="442734" y="569755"/>
                  </a:cubicBezTo>
                  <a:lnTo>
                    <a:pt x="66938" y="569755"/>
                  </a:lnTo>
                  <a:cubicBezTo>
                    <a:pt x="30533" y="569755"/>
                    <a:pt x="0" y="540445"/>
                    <a:pt x="0" y="502928"/>
                  </a:cubicBezTo>
                  <a:close/>
                  <a:moveTo>
                    <a:pt x="384016" y="23460"/>
                  </a:moveTo>
                  <a:cubicBezTo>
                    <a:pt x="373446" y="23460"/>
                    <a:pt x="365226" y="31671"/>
                    <a:pt x="365226" y="43402"/>
                  </a:cubicBezTo>
                  <a:lnTo>
                    <a:pt x="365226" y="119648"/>
                  </a:lnTo>
                  <a:cubicBezTo>
                    <a:pt x="365226" y="130205"/>
                    <a:pt x="373446" y="139589"/>
                    <a:pt x="384016" y="139589"/>
                  </a:cubicBezTo>
                  <a:cubicBezTo>
                    <a:pt x="393410" y="139589"/>
                    <a:pt x="401631" y="130205"/>
                    <a:pt x="401631" y="119648"/>
                  </a:cubicBezTo>
                  <a:lnTo>
                    <a:pt x="401631" y="43402"/>
                  </a:lnTo>
                  <a:cubicBezTo>
                    <a:pt x="401631" y="31671"/>
                    <a:pt x="393410" y="23460"/>
                    <a:pt x="384016" y="23460"/>
                  </a:cubicBezTo>
                  <a:close/>
                  <a:moveTo>
                    <a:pt x="257185" y="23460"/>
                  </a:moveTo>
                  <a:cubicBezTo>
                    <a:pt x="246615" y="23460"/>
                    <a:pt x="238395" y="31671"/>
                    <a:pt x="238395" y="43402"/>
                  </a:cubicBezTo>
                  <a:lnTo>
                    <a:pt x="238395" y="119648"/>
                  </a:lnTo>
                  <a:cubicBezTo>
                    <a:pt x="238395" y="130205"/>
                    <a:pt x="246615" y="139589"/>
                    <a:pt x="257185" y="139589"/>
                  </a:cubicBezTo>
                  <a:cubicBezTo>
                    <a:pt x="267754" y="139589"/>
                    <a:pt x="275974" y="130205"/>
                    <a:pt x="275974" y="119648"/>
                  </a:cubicBezTo>
                  <a:lnTo>
                    <a:pt x="275974" y="43402"/>
                  </a:lnTo>
                  <a:cubicBezTo>
                    <a:pt x="275974" y="31671"/>
                    <a:pt x="267754" y="23460"/>
                    <a:pt x="257185" y="23460"/>
                  </a:cubicBezTo>
                  <a:close/>
                  <a:moveTo>
                    <a:pt x="130354" y="23460"/>
                  </a:moveTo>
                  <a:cubicBezTo>
                    <a:pt x="120959" y="23460"/>
                    <a:pt x="112738" y="31671"/>
                    <a:pt x="112738" y="43402"/>
                  </a:cubicBezTo>
                  <a:lnTo>
                    <a:pt x="112738" y="119648"/>
                  </a:lnTo>
                  <a:cubicBezTo>
                    <a:pt x="112738" y="130205"/>
                    <a:pt x="120959" y="139589"/>
                    <a:pt x="130354" y="139589"/>
                  </a:cubicBezTo>
                  <a:cubicBezTo>
                    <a:pt x="140923" y="139589"/>
                    <a:pt x="149144" y="130205"/>
                    <a:pt x="149144" y="119648"/>
                  </a:cubicBezTo>
                  <a:lnTo>
                    <a:pt x="149144" y="43402"/>
                  </a:lnTo>
                  <a:cubicBezTo>
                    <a:pt x="149144" y="31671"/>
                    <a:pt x="140923" y="23460"/>
                    <a:pt x="130354" y="23460"/>
                  </a:cubicBezTo>
                  <a:close/>
                  <a:moveTo>
                    <a:pt x="130354" y="0"/>
                  </a:moveTo>
                  <a:cubicBezTo>
                    <a:pt x="153841" y="0"/>
                    <a:pt x="172631" y="18768"/>
                    <a:pt x="172631" y="43402"/>
                  </a:cubicBezTo>
                  <a:lnTo>
                    <a:pt x="172631" y="62170"/>
                  </a:lnTo>
                  <a:lnTo>
                    <a:pt x="214908" y="62170"/>
                  </a:lnTo>
                  <a:lnTo>
                    <a:pt x="214908" y="43402"/>
                  </a:lnTo>
                  <a:cubicBezTo>
                    <a:pt x="214908" y="18768"/>
                    <a:pt x="233697" y="0"/>
                    <a:pt x="257185" y="0"/>
                  </a:cubicBezTo>
                  <a:cubicBezTo>
                    <a:pt x="280672" y="0"/>
                    <a:pt x="299462" y="18768"/>
                    <a:pt x="299462" y="43402"/>
                  </a:cubicBezTo>
                  <a:lnTo>
                    <a:pt x="299462" y="62170"/>
                  </a:lnTo>
                  <a:lnTo>
                    <a:pt x="341739" y="62170"/>
                  </a:lnTo>
                  <a:lnTo>
                    <a:pt x="341739" y="43402"/>
                  </a:lnTo>
                  <a:cubicBezTo>
                    <a:pt x="341739" y="18768"/>
                    <a:pt x="360528" y="0"/>
                    <a:pt x="384016" y="0"/>
                  </a:cubicBezTo>
                  <a:cubicBezTo>
                    <a:pt x="406328" y="0"/>
                    <a:pt x="425118" y="18768"/>
                    <a:pt x="425118" y="43402"/>
                  </a:cubicBezTo>
                  <a:lnTo>
                    <a:pt x="425118" y="62170"/>
                  </a:lnTo>
                  <a:lnTo>
                    <a:pt x="442734" y="62170"/>
                  </a:lnTo>
                  <a:cubicBezTo>
                    <a:pt x="479139" y="62170"/>
                    <a:pt x="509672" y="91495"/>
                    <a:pt x="509672" y="127859"/>
                  </a:cubicBezTo>
                  <a:lnTo>
                    <a:pt x="509672" y="159531"/>
                  </a:lnTo>
                  <a:lnTo>
                    <a:pt x="469744" y="159531"/>
                  </a:lnTo>
                  <a:lnTo>
                    <a:pt x="39928" y="159531"/>
                  </a:lnTo>
                  <a:lnTo>
                    <a:pt x="0" y="159531"/>
                  </a:lnTo>
                  <a:lnTo>
                    <a:pt x="0" y="127859"/>
                  </a:lnTo>
                  <a:cubicBezTo>
                    <a:pt x="0" y="91495"/>
                    <a:pt x="30533" y="62170"/>
                    <a:pt x="66938" y="62170"/>
                  </a:cubicBezTo>
                  <a:lnTo>
                    <a:pt x="89251" y="62170"/>
                  </a:lnTo>
                  <a:lnTo>
                    <a:pt x="89251" y="43402"/>
                  </a:lnTo>
                  <a:cubicBezTo>
                    <a:pt x="89251" y="18768"/>
                    <a:pt x="108041" y="0"/>
                    <a:pt x="130354"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88" name="íšlíḋè"/>
          <p:cNvGrpSpPr/>
          <p:nvPr/>
        </p:nvGrpSpPr>
        <p:grpSpPr>
          <a:xfrm>
            <a:off x="3752850" y="2726690"/>
            <a:ext cx="362585" cy="362585"/>
            <a:chOff x="5003690" y="3814334"/>
            <a:chExt cx="483628" cy="483628"/>
          </a:xfrm>
        </p:grpSpPr>
        <p:sp>
          <p:nvSpPr>
            <p:cNvPr id="131" name="ï$ḷïḑé"/>
            <p:cNvSpPr/>
            <p:nvPr/>
          </p:nvSpPr>
          <p:spPr>
            <a:xfrm>
              <a:off x="5003690" y="3814334"/>
              <a:ext cx="483628" cy="483628"/>
            </a:xfrm>
            <a:prstGeom prst="ellipse">
              <a:avLst/>
            </a:prstGeom>
            <a:solidFill>
              <a:srgbClr val="1E263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defTabSz="914400"/>
              <a:endParaRPr lang="zh-CN" altLang="en-US" sz="2000" b="1" dirty="0">
                <a:solidFill>
                  <a:schemeClr val="bg1"/>
                </a:solidFill>
              </a:endParaRPr>
            </a:p>
          </p:txBody>
        </p:sp>
        <p:sp>
          <p:nvSpPr>
            <p:cNvPr id="175" name="ïşľíḋê"/>
            <p:cNvSpPr/>
            <p:nvPr/>
          </p:nvSpPr>
          <p:spPr>
            <a:xfrm>
              <a:off x="5129490" y="3937553"/>
              <a:ext cx="232030" cy="237191"/>
            </a:xfrm>
            <a:custGeom>
              <a:avLst/>
              <a:gdLst>
                <a:gd name="T0" fmla="*/ 2365 w 2365"/>
                <a:gd name="T1" fmla="*/ 997 h 2421"/>
                <a:gd name="T2" fmla="*/ 2365 w 2365"/>
                <a:gd name="T3" fmla="*/ 2255 h 2421"/>
                <a:gd name="T4" fmla="*/ 1506 w 2365"/>
                <a:gd name="T5" fmla="*/ 1624 h 2421"/>
                <a:gd name="T6" fmla="*/ 2365 w 2365"/>
                <a:gd name="T7" fmla="*/ 997 h 2421"/>
                <a:gd name="T8" fmla="*/ 1222 w 2365"/>
                <a:gd name="T9" fmla="*/ 1832 h 2421"/>
                <a:gd name="T10" fmla="*/ 1182 w 2365"/>
                <a:gd name="T11" fmla="*/ 1844 h 2421"/>
                <a:gd name="T12" fmla="*/ 1143 w 2365"/>
                <a:gd name="T13" fmla="*/ 1832 h 2421"/>
                <a:gd name="T14" fmla="*/ 971 w 2365"/>
                <a:gd name="T15" fmla="*/ 1707 h 2421"/>
                <a:gd name="T16" fmla="*/ 51 w 2365"/>
                <a:gd name="T17" fmla="*/ 2382 h 2421"/>
                <a:gd name="T18" fmla="*/ 151 w 2365"/>
                <a:gd name="T19" fmla="*/ 2421 h 2421"/>
                <a:gd name="T20" fmla="*/ 2213 w 2365"/>
                <a:gd name="T21" fmla="*/ 2421 h 2421"/>
                <a:gd name="T22" fmla="*/ 2314 w 2365"/>
                <a:gd name="T23" fmla="*/ 2383 h 2421"/>
                <a:gd name="T24" fmla="*/ 1393 w 2365"/>
                <a:gd name="T25" fmla="*/ 1707 h 2421"/>
                <a:gd name="T26" fmla="*/ 1222 w 2365"/>
                <a:gd name="T27" fmla="*/ 1832 h 2421"/>
                <a:gd name="T28" fmla="*/ 0 w 2365"/>
                <a:gd name="T29" fmla="*/ 1001 h 2421"/>
                <a:gd name="T30" fmla="*/ 0 w 2365"/>
                <a:gd name="T31" fmla="*/ 2254 h 2421"/>
                <a:gd name="T32" fmla="*/ 858 w 2365"/>
                <a:gd name="T33" fmla="*/ 1624 h 2421"/>
                <a:gd name="T34" fmla="*/ 0 w 2365"/>
                <a:gd name="T35" fmla="*/ 1001 h 2421"/>
                <a:gd name="T36" fmla="*/ 737 w 2365"/>
                <a:gd name="T37" fmla="*/ 1209 h 2421"/>
                <a:gd name="T38" fmla="*/ 1582 w 2365"/>
                <a:gd name="T39" fmla="*/ 1209 h 2421"/>
                <a:gd name="T40" fmla="*/ 1648 w 2365"/>
                <a:gd name="T41" fmla="*/ 1142 h 2421"/>
                <a:gd name="T42" fmla="*/ 1582 w 2365"/>
                <a:gd name="T43" fmla="*/ 1076 h 2421"/>
                <a:gd name="T44" fmla="*/ 737 w 2365"/>
                <a:gd name="T45" fmla="*/ 1076 h 2421"/>
                <a:gd name="T46" fmla="*/ 671 w 2365"/>
                <a:gd name="T47" fmla="*/ 1142 h 2421"/>
                <a:gd name="T48" fmla="*/ 737 w 2365"/>
                <a:gd name="T49" fmla="*/ 1209 h 2421"/>
                <a:gd name="T50" fmla="*/ 500 w 2365"/>
                <a:gd name="T51" fmla="*/ 1199 h 2421"/>
                <a:gd name="T52" fmla="*/ 500 w 2365"/>
                <a:gd name="T53" fmla="*/ 705 h 2421"/>
                <a:gd name="T54" fmla="*/ 566 w 2365"/>
                <a:gd name="T55" fmla="*/ 638 h 2421"/>
                <a:gd name="T56" fmla="*/ 1776 w 2365"/>
                <a:gd name="T57" fmla="*/ 638 h 2421"/>
                <a:gd name="T58" fmla="*/ 1843 w 2365"/>
                <a:gd name="T59" fmla="*/ 705 h 2421"/>
                <a:gd name="T60" fmla="*/ 1843 w 2365"/>
                <a:gd name="T61" fmla="*/ 1213 h 2421"/>
                <a:gd name="T62" fmla="*/ 2311 w 2365"/>
                <a:gd name="T63" fmla="*/ 872 h 2421"/>
                <a:gd name="T64" fmla="*/ 2298 w 2365"/>
                <a:gd name="T65" fmla="*/ 863 h 2421"/>
                <a:gd name="T66" fmla="*/ 1177 w 2365"/>
                <a:gd name="T67" fmla="*/ 0 h 2421"/>
                <a:gd name="T68" fmla="*/ 51 w 2365"/>
                <a:gd name="T69" fmla="*/ 873 h 2421"/>
                <a:gd name="T70" fmla="*/ 53 w 2365"/>
                <a:gd name="T71" fmla="*/ 873 h 2421"/>
                <a:gd name="T72" fmla="*/ 52 w 2365"/>
                <a:gd name="T73" fmla="*/ 874 h 2421"/>
                <a:gd name="T74" fmla="*/ 500 w 2365"/>
                <a:gd name="T75" fmla="*/ 1199 h 2421"/>
                <a:gd name="T76" fmla="*/ 737 w 2365"/>
                <a:gd name="T77" fmla="*/ 949 h 2421"/>
                <a:gd name="T78" fmla="*/ 1582 w 2365"/>
                <a:gd name="T79" fmla="*/ 949 h 2421"/>
                <a:gd name="T80" fmla="*/ 1648 w 2365"/>
                <a:gd name="T81" fmla="*/ 882 h 2421"/>
                <a:gd name="T82" fmla="*/ 1582 w 2365"/>
                <a:gd name="T83" fmla="*/ 816 h 2421"/>
                <a:gd name="T84" fmla="*/ 737 w 2365"/>
                <a:gd name="T85" fmla="*/ 816 h 2421"/>
                <a:gd name="T86" fmla="*/ 671 w 2365"/>
                <a:gd name="T87" fmla="*/ 882 h 2421"/>
                <a:gd name="T88" fmla="*/ 737 w 2365"/>
                <a:gd name="T89" fmla="*/ 949 h 2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5" h="2421">
                  <a:moveTo>
                    <a:pt x="2365" y="997"/>
                  </a:moveTo>
                  <a:lnTo>
                    <a:pt x="2365" y="2255"/>
                  </a:lnTo>
                  <a:lnTo>
                    <a:pt x="1506" y="1624"/>
                  </a:lnTo>
                  <a:lnTo>
                    <a:pt x="2365" y="997"/>
                  </a:lnTo>
                  <a:close/>
                  <a:moveTo>
                    <a:pt x="1222" y="1832"/>
                  </a:moveTo>
                  <a:cubicBezTo>
                    <a:pt x="1210" y="1840"/>
                    <a:pt x="1196" y="1844"/>
                    <a:pt x="1182" y="1844"/>
                  </a:cubicBezTo>
                  <a:cubicBezTo>
                    <a:pt x="1168" y="1844"/>
                    <a:pt x="1155" y="1840"/>
                    <a:pt x="1143" y="1832"/>
                  </a:cubicBezTo>
                  <a:lnTo>
                    <a:pt x="971" y="1707"/>
                  </a:lnTo>
                  <a:lnTo>
                    <a:pt x="51" y="2382"/>
                  </a:lnTo>
                  <a:cubicBezTo>
                    <a:pt x="77" y="2406"/>
                    <a:pt x="113" y="2421"/>
                    <a:pt x="151" y="2421"/>
                  </a:cubicBezTo>
                  <a:lnTo>
                    <a:pt x="2213" y="2421"/>
                  </a:lnTo>
                  <a:cubicBezTo>
                    <a:pt x="2252" y="2421"/>
                    <a:pt x="2287" y="2406"/>
                    <a:pt x="2314" y="2383"/>
                  </a:cubicBezTo>
                  <a:lnTo>
                    <a:pt x="1393" y="1707"/>
                  </a:lnTo>
                  <a:lnTo>
                    <a:pt x="1222" y="1832"/>
                  </a:lnTo>
                  <a:close/>
                  <a:moveTo>
                    <a:pt x="0" y="1001"/>
                  </a:moveTo>
                  <a:lnTo>
                    <a:pt x="0" y="2254"/>
                  </a:lnTo>
                  <a:lnTo>
                    <a:pt x="858" y="1624"/>
                  </a:lnTo>
                  <a:lnTo>
                    <a:pt x="0" y="1001"/>
                  </a:lnTo>
                  <a:close/>
                  <a:moveTo>
                    <a:pt x="737" y="1209"/>
                  </a:moveTo>
                  <a:lnTo>
                    <a:pt x="1582" y="1209"/>
                  </a:lnTo>
                  <a:cubicBezTo>
                    <a:pt x="1619" y="1209"/>
                    <a:pt x="1648" y="1179"/>
                    <a:pt x="1648" y="1142"/>
                  </a:cubicBezTo>
                  <a:cubicBezTo>
                    <a:pt x="1648" y="1106"/>
                    <a:pt x="1619" y="1076"/>
                    <a:pt x="1582" y="1076"/>
                  </a:cubicBezTo>
                  <a:lnTo>
                    <a:pt x="737" y="1076"/>
                  </a:lnTo>
                  <a:cubicBezTo>
                    <a:pt x="701" y="1076"/>
                    <a:pt x="671" y="1106"/>
                    <a:pt x="671" y="1142"/>
                  </a:cubicBezTo>
                  <a:cubicBezTo>
                    <a:pt x="671" y="1179"/>
                    <a:pt x="701" y="1209"/>
                    <a:pt x="737" y="1209"/>
                  </a:cubicBezTo>
                  <a:close/>
                  <a:moveTo>
                    <a:pt x="500" y="1199"/>
                  </a:moveTo>
                  <a:lnTo>
                    <a:pt x="500" y="705"/>
                  </a:lnTo>
                  <a:cubicBezTo>
                    <a:pt x="500" y="668"/>
                    <a:pt x="529" y="638"/>
                    <a:pt x="566" y="638"/>
                  </a:cubicBezTo>
                  <a:lnTo>
                    <a:pt x="1776" y="638"/>
                  </a:lnTo>
                  <a:cubicBezTo>
                    <a:pt x="1813" y="638"/>
                    <a:pt x="1843" y="668"/>
                    <a:pt x="1843" y="705"/>
                  </a:cubicBezTo>
                  <a:lnTo>
                    <a:pt x="1843" y="1213"/>
                  </a:lnTo>
                  <a:lnTo>
                    <a:pt x="2311" y="872"/>
                  </a:lnTo>
                  <a:cubicBezTo>
                    <a:pt x="2307" y="868"/>
                    <a:pt x="2303" y="865"/>
                    <a:pt x="2298" y="863"/>
                  </a:cubicBezTo>
                  <a:lnTo>
                    <a:pt x="1177" y="0"/>
                  </a:lnTo>
                  <a:lnTo>
                    <a:pt x="51" y="873"/>
                  </a:lnTo>
                  <a:lnTo>
                    <a:pt x="53" y="873"/>
                  </a:lnTo>
                  <a:cubicBezTo>
                    <a:pt x="52" y="873"/>
                    <a:pt x="52" y="874"/>
                    <a:pt x="52" y="874"/>
                  </a:cubicBezTo>
                  <a:lnTo>
                    <a:pt x="500" y="1199"/>
                  </a:lnTo>
                  <a:close/>
                  <a:moveTo>
                    <a:pt x="737" y="949"/>
                  </a:moveTo>
                  <a:lnTo>
                    <a:pt x="1582" y="949"/>
                  </a:lnTo>
                  <a:cubicBezTo>
                    <a:pt x="1619" y="949"/>
                    <a:pt x="1648" y="919"/>
                    <a:pt x="1648" y="882"/>
                  </a:cubicBezTo>
                  <a:cubicBezTo>
                    <a:pt x="1648" y="846"/>
                    <a:pt x="1619" y="816"/>
                    <a:pt x="1582" y="816"/>
                  </a:cubicBezTo>
                  <a:lnTo>
                    <a:pt x="737" y="816"/>
                  </a:lnTo>
                  <a:cubicBezTo>
                    <a:pt x="701" y="816"/>
                    <a:pt x="671" y="846"/>
                    <a:pt x="671" y="882"/>
                  </a:cubicBezTo>
                  <a:cubicBezTo>
                    <a:pt x="671" y="919"/>
                    <a:pt x="701" y="949"/>
                    <a:pt x="737" y="949"/>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86" name="îśḻidé"/>
          <p:cNvGrpSpPr/>
          <p:nvPr/>
        </p:nvGrpSpPr>
        <p:grpSpPr>
          <a:xfrm>
            <a:off x="5094605" y="2207260"/>
            <a:ext cx="362585" cy="362585"/>
            <a:chOff x="6792992" y="3121703"/>
            <a:chExt cx="483628" cy="483628"/>
          </a:xfrm>
        </p:grpSpPr>
        <p:sp>
          <p:nvSpPr>
            <p:cNvPr id="134" name="ïSlídè"/>
            <p:cNvSpPr/>
            <p:nvPr/>
          </p:nvSpPr>
          <p:spPr>
            <a:xfrm>
              <a:off x="6792992" y="3121703"/>
              <a:ext cx="483628" cy="483628"/>
            </a:xfrm>
            <a:prstGeom prst="ellipse">
              <a:avLst/>
            </a:prstGeom>
            <a:solidFill>
              <a:srgbClr val="ED1A3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defTabSz="914400"/>
              <a:endParaRPr lang="zh-CN" altLang="en-US" sz="2000" b="1" dirty="0">
                <a:solidFill>
                  <a:schemeClr val="bg1"/>
                </a:solidFill>
              </a:endParaRPr>
            </a:p>
          </p:txBody>
        </p:sp>
        <p:sp>
          <p:nvSpPr>
            <p:cNvPr id="176" name="íšlîḍê"/>
            <p:cNvSpPr/>
            <p:nvPr/>
          </p:nvSpPr>
          <p:spPr>
            <a:xfrm>
              <a:off x="6920985" y="3244922"/>
              <a:ext cx="227645" cy="237191"/>
            </a:xfrm>
            <a:custGeom>
              <a:avLst/>
              <a:gdLst>
                <a:gd name="connsiteX0" fmla="*/ 253250 w 582306"/>
                <a:gd name="connsiteY0" fmla="*/ 328655 h 606722"/>
                <a:gd name="connsiteX1" fmla="*/ 227883 w 582306"/>
                <a:gd name="connsiteY1" fmla="*/ 353895 h 606722"/>
                <a:gd name="connsiteX2" fmla="*/ 253250 w 582306"/>
                <a:gd name="connsiteY2" fmla="*/ 379224 h 606722"/>
                <a:gd name="connsiteX3" fmla="*/ 455739 w 582306"/>
                <a:gd name="connsiteY3" fmla="*/ 379224 h 606722"/>
                <a:gd name="connsiteX4" fmla="*/ 481106 w 582306"/>
                <a:gd name="connsiteY4" fmla="*/ 353895 h 606722"/>
                <a:gd name="connsiteX5" fmla="*/ 455739 w 582306"/>
                <a:gd name="connsiteY5" fmla="*/ 328655 h 606722"/>
                <a:gd name="connsiteX6" fmla="*/ 253250 w 582306"/>
                <a:gd name="connsiteY6" fmla="*/ 227517 h 606722"/>
                <a:gd name="connsiteX7" fmla="*/ 227883 w 582306"/>
                <a:gd name="connsiteY7" fmla="*/ 252757 h 606722"/>
                <a:gd name="connsiteX8" fmla="*/ 253250 w 582306"/>
                <a:gd name="connsiteY8" fmla="*/ 278086 h 606722"/>
                <a:gd name="connsiteX9" fmla="*/ 455739 w 582306"/>
                <a:gd name="connsiteY9" fmla="*/ 278086 h 606722"/>
                <a:gd name="connsiteX10" fmla="*/ 481106 w 582306"/>
                <a:gd name="connsiteY10" fmla="*/ 252757 h 606722"/>
                <a:gd name="connsiteX11" fmla="*/ 455739 w 582306"/>
                <a:gd name="connsiteY11" fmla="*/ 227517 h 606722"/>
                <a:gd name="connsiteX12" fmla="*/ 253250 w 582306"/>
                <a:gd name="connsiteY12" fmla="*/ 126379 h 606722"/>
                <a:gd name="connsiteX13" fmla="*/ 227883 w 582306"/>
                <a:gd name="connsiteY13" fmla="*/ 151708 h 606722"/>
                <a:gd name="connsiteX14" fmla="*/ 253250 w 582306"/>
                <a:gd name="connsiteY14" fmla="*/ 176948 h 606722"/>
                <a:gd name="connsiteX15" fmla="*/ 379817 w 582306"/>
                <a:gd name="connsiteY15" fmla="*/ 176948 h 606722"/>
                <a:gd name="connsiteX16" fmla="*/ 405095 w 582306"/>
                <a:gd name="connsiteY16" fmla="*/ 151708 h 606722"/>
                <a:gd name="connsiteX17" fmla="*/ 379817 w 582306"/>
                <a:gd name="connsiteY17" fmla="*/ 126379 h 606722"/>
                <a:gd name="connsiteX18" fmla="*/ 0 w 582306"/>
                <a:gd name="connsiteY18" fmla="*/ 101120 h 606722"/>
                <a:gd name="connsiteX19" fmla="*/ 76014 w 582306"/>
                <a:gd name="connsiteY19" fmla="*/ 101120 h 606722"/>
                <a:gd name="connsiteX20" fmla="*/ 76014 w 582306"/>
                <a:gd name="connsiteY20" fmla="*/ 556153 h 606722"/>
                <a:gd name="connsiteX21" fmla="*/ 430449 w 582306"/>
                <a:gd name="connsiteY21" fmla="*/ 556153 h 606722"/>
                <a:gd name="connsiteX22" fmla="*/ 430449 w 582306"/>
                <a:gd name="connsiteY22" fmla="*/ 606722 h 606722"/>
                <a:gd name="connsiteX23" fmla="*/ 0 w 582306"/>
                <a:gd name="connsiteY23" fmla="*/ 606722 h 606722"/>
                <a:gd name="connsiteX24" fmla="*/ 126594 w 582306"/>
                <a:gd name="connsiteY24" fmla="*/ 0 h 606722"/>
                <a:gd name="connsiteX25" fmla="*/ 466242 w 582306"/>
                <a:gd name="connsiteY25" fmla="*/ 0 h 606722"/>
                <a:gd name="connsiteX26" fmla="*/ 582306 w 582306"/>
                <a:gd name="connsiteY26" fmla="*/ 115891 h 606722"/>
                <a:gd name="connsiteX27" fmla="*/ 582306 w 582306"/>
                <a:gd name="connsiteY27" fmla="*/ 505602 h 606722"/>
                <a:gd name="connsiteX28" fmla="*/ 126594 w 582306"/>
                <a:gd name="connsiteY28" fmla="*/ 50560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6" h="606722">
                  <a:moveTo>
                    <a:pt x="253250" y="328655"/>
                  </a:moveTo>
                  <a:cubicBezTo>
                    <a:pt x="239276" y="328655"/>
                    <a:pt x="227883" y="339942"/>
                    <a:pt x="227883" y="353895"/>
                  </a:cubicBezTo>
                  <a:cubicBezTo>
                    <a:pt x="227883" y="367848"/>
                    <a:pt x="239276" y="379224"/>
                    <a:pt x="253250" y="379224"/>
                  </a:cubicBezTo>
                  <a:lnTo>
                    <a:pt x="455739" y="379224"/>
                  </a:lnTo>
                  <a:cubicBezTo>
                    <a:pt x="469713" y="379224"/>
                    <a:pt x="481106" y="367848"/>
                    <a:pt x="481106" y="353895"/>
                  </a:cubicBezTo>
                  <a:cubicBezTo>
                    <a:pt x="481106" y="339942"/>
                    <a:pt x="469713" y="328655"/>
                    <a:pt x="455739" y="328655"/>
                  </a:cubicBezTo>
                  <a:close/>
                  <a:moveTo>
                    <a:pt x="253250" y="227517"/>
                  </a:moveTo>
                  <a:cubicBezTo>
                    <a:pt x="239276" y="227517"/>
                    <a:pt x="227883" y="238804"/>
                    <a:pt x="227883" y="252757"/>
                  </a:cubicBezTo>
                  <a:cubicBezTo>
                    <a:pt x="227883" y="266710"/>
                    <a:pt x="239276" y="278086"/>
                    <a:pt x="253250" y="278086"/>
                  </a:cubicBezTo>
                  <a:lnTo>
                    <a:pt x="455739" y="278086"/>
                  </a:lnTo>
                  <a:cubicBezTo>
                    <a:pt x="469713" y="278086"/>
                    <a:pt x="481106" y="266710"/>
                    <a:pt x="481106" y="252757"/>
                  </a:cubicBezTo>
                  <a:cubicBezTo>
                    <a:pt x="481106" y="238804"/>
                    <a:pt x="469713" y="227517"/>
                    <a:pt x="455739" y="227517"/>
                  </a:cubicBezTo>
                  <a:close/>
                  <a:moveTo>
                    <a:pt x="253250" y="126379"/>
                  </a:moveTo>
                  <a:cubicBezTo>
                    <a:pt x="239276" y="126379"/>
                    <a:pt x="227883" y="137754"/>
                    <a:pt x="227883" y="151708"/>
                  </a:cubicBezTo>
                  <a:cubicBezTo>
                    <a:pt x="227883" y="165661"/>
                    <a:pt x="239276" y="176948"/>
                    <a:pt x="253250" y="176948"/>
                  </a:cubicBezTo>
                  <a:lnTo>
                    <a:pt x="379817" y="176948"/>
                  </a:lnTo>
                  <a:cubicBezTo>
                    <a:pt x="393791" y="176948"/>
                    <a:pt x="405095" y="165661"/>
                    <a:pt x="405095" y="151708"/>
                  </a:cubicBezTo>
                  <a:cubicBezTo>
                    <a:pt x="405095" y="137754"/>
                    <a:pt x="393791" y="126379"/>
                    <a:pt x="379817" y="126379"/>
                  </a:cubicBezTo>
                  <a:close/>
                  <a:moveTo>
                    <a:pt x="0" y="101120"/>
                  </a:moveTo>
                  <a:lnTo>
                    <a:pt x="76014" y="101120"/>
                  </a:lnTo>
                  <a:lnTo>
                    <a:pt x="76014" y="556153"/>
                  </a:lnTo>
                  <a:lnTo>
                    <a:pt x="430449" y="556153"/>
                  </a:lnTo>
                  <a:lnTo>
                    <a:pt x="430449" y="606722"/>
                  </a:lnTo>
                  <a:lnTo>
                    <a:pt x="0" y="606722"/>
                  </a:lnTo>
                  <a:close/>
                  <a:moveTo>
                    <a:pt x="126594" y="0"/>
                  </a:moveTo>
                  <a:lnTo>
                    <a:pt x="466242" y="0"/>
                  </a:lnTo>
                  <a:lnTo>
                    <a:pt x="582306" y="115891"/>
                  </a:lnTo>
                  <a:lnTo>
                    <a:pt x="582306" y="505602"/>
                  </a:lnTo>
                  <a:lnTo>
                    <a:pt x="126594" y="505602"/>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85" name="ïṡlíḋe"/>
          <p:cNvGrpSpPr/>
          <p:nvPr/>
        </p:nvGrpSpPr>
        <p:grpSpPr>
          <a:xfrm>
            <a:off x="6436995" y="1687830"/>
            <a:ext cx="362585" cy="362585"/>
            <a:chOff x="8582292" y="2429070"/>
            <a:chExt cx="483628" cy="483628"/>
          </a:xfrm>
        </p:grpSpPr>
        <p:sp>
          <p:nvSpPr>
            <p:cNvPr id="137" name="ïṩľîḑe"/>
            <p:cNvSpPr/>
            <p:nvPr/>
          </p:nvSpPr>
          <p:spPr>
            <a:xfrm>
              <a:off x="8582292" y="2429070"/>
              <a:ext cx="483628" cy="483628"/>
            </a:xfrm>
            <a:prstGeom prst="ellipse">
              <a:avLst/>
            </a:prstGeom>
            <a:solidFill>
              <a:srgbClr val="1E263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defTabSz="914400"/>
              <a:endParaRPr lang="zh-CN" altLang="en-US" sz="2000" b="1" dirty="0">
                <a:solidFill>
                  <a:schemeClr val="bg1"/>
                </a:solidFill>
              </a:endParaRPr>
            </a:p>
          </p:txBody>
        </p:sp>
        <p:sp>
          <p:nvSpPr>
            <p:cNvPr id="181" name="ïşļîḋè"/>
            <p:cNvSpPr/>
            <p:nvPr/>
          </p:nvSpPr>
          <p:spPr>
            <a:xfrm>
              <a:off x="8709878" y="2552290"/>
              <a:ext cx="228457" cy="237191"/>
            </a:xfrm>
            <a:custGeom>
              <a:avLst/>
              <a:gdLst>
                <a:gd name="connsiteX0" fmla="*/ 376885 w 583294"/>
                <a:gd name="connsiteY0" fmla="*/ 307427 h 605593"/>
                <a:gd name="connsiteX1" fmla="*/ 376807 w 583294"/>
                <a:gd name="connsiteY1" fmla="*/ 307581 h 605593"/>
                <a:gd name="connsiteX2" fmla="*/ 368075 w 583294"/>
                <a:gd name="connsiteY2" fmla="*/ 345469 h 605593"/>
                <a:gd name="connsiteX3" fmla="*/ 385385 w 583294"/>
                <a:gd name="connsiteY3" fmla="*/ 362677 h 605593"/>
                <a:gd name="connsiteX4" fmla="*/ 423251 w 583294"/>
                <a:gd name="connsiteY4" fmla="*/ 353957 h 605593"/>
                <a:gd name="connsiteX5" fmla="*/ 423870 w 583294"/>
                <a:gd name="connsiteY5" fmla="*/ 354034 h 605593"/>
                <a:gd name="connsiteX6" fmla="*/ 423715 w 583294"/>
                <a:gd name="connsiteY6" fmla="*/ 353957 h 605593"/>
                <a:gd name="connsiteX7" fmla="*/ 423406 w 583294"/>
                <a:gd name="connsiteY7" fmla="*/ 353803 h 605593"/>
                <a:gd name="connsiteX8" fmla="*/ 423329 w 583294"/>
                <a:gd name="connsiteY8" fmla="*/ 353649 h 605593"/>
                <a:gd name="connsiteX9" fmla="*/ 377116 w 583294"/>
                <a:gd name="connsiteY9" fmla="*/ 307427 h 605593"/>
                <a:gd name="connsiteX10" fmla="*/ 376962 w 583294"/>
                <a:gd name="connsiteY10" fmla="*/ 307427 h 605593"/>
                <a:gd name="connsiteX11" fmla="*/ 147727 w 583294"/>
                <a:gd name="connsiteY11" fmla="*/ 240379 h 605593"/>
                <a:gd name="connsiteX12" fmla="*/ 184438 w 583294"/>
                <a:gd name="connsiteY12" fmla="*/ 278178 h 605593"/>
                <a:gd name="connsiteX13" fmla="*/ 144945 w 583294"/>
                <a:gd name="connsiteY13" fmla="*/ 319680 h 605593"/>
                <a:gd name="connsiteX14" fmla="*/ 135980 w 583294"/>
                <a:gd name="connsiteY14" fmla="*/ 318986 h 605593"/>
                <a:gd name="connsiteX15" fmla="*/ 135980 w 583294"/>
                <a:gd name="connsiteY15" fmla="*/ 241613 h 605593"/>
                <a:gd name="connsiteX16" fmla="*/ 147727 w 583294"/>
                <a:gd name="connsiteY16" fmla="*/ 240379 h 605593"/>
                <a:gd name="connsiteX17" fmla="*/ 272589 w 583294"/>
                <a:gd name="connsiteY17" fmla="*/ 237665 h 605593"/>
                <a:gd name="connsiteX18" fmla="*/ 293976 w 583294"/>
                <a:gd name="connsiteY18" fmla="*/ 254946 h 605593"/>
                <a:gd name="connsiteX19" fmla="*/ 270890 w 583294"/>
                <a:gd name="connsiteY19" fmla="*/ 273153 h 605593"/>
                <a:gd name="connsiteX20" fmla="*/ 259540 w 583294"/>
                <a:gd name="connsiteY20" fmla="*/ 273230 h 605593"/>
                <a:gd name="connsiteX21" fmla="*/ 259540 w 583294"/>
                <a:gd name="connsiteY21" fmla="*/ 238822 h 605593"/>
                <a:gd name="connsiteX22" fmla="*/ 272589 w 583294"/>
                <a:gd name="connsiteY22" fmla="*/ 237665 h 605593"/>
                <a:gd name="connsiteX23" fmla="*/ 68468 w 583294"/>
                <a:gd name="connsiteY23" fmla="*/ 220616 h 605593"/>
                <a:gd name="connsiteX24" fmla="*/ 11360 w 583294"/>
                <a:gd name="connsiteY24" fmla="*/ 281499 h 605593"/>
                <a:gd name="connsiteX25" fmla="*/ 66073 w 583294"/>
                <a:gd name="connsiteY25" fmla="*/ 338987 h 605593"/>
                <a:gd name="connsiteX26" fmla="*/ 93893 w 583294"/>
                <a:gd name="connsiteY26" fmla="*/ 334743 h 605593"/>
                <a:gd name="connsiteX27" fmla="*/ 90183 w 583294"/>
                <a:gd name="connsiteY27" fmla="*/ 314217 h 605593"/>
                <a:gd name="connsiteX28" fmla="*/ 69705 w 583294"/>
                <a:gd name="connsiteY28" fmla="*/ 317612 h 605593"/>
                <a:gd name="connsiteX29" fmla="*/ 35780 w 583294"/>
                <a:gd name="connsiteY29" fmla="*/ 280033 h 605593"/>
                <a:gd name="connsiteX30" fmla="*/ 69550 w 583294"/>
                <a:gd name="connsiteY30" fmla="*/ 242068 h 605593"/>
                <a:gd name="connsiteX31" fmla="*/ 90183 w 583294"/>
                <a:gd name="connsiteY31" fmla="*/ 246080 h 605593"/>
                <a:gd name="connsiteX32" fmla="*/ 95206 w 583294"/>
                <a:gd name="connsiteY32" fmla="*/ 225168 h 605593"/>
                <a:gd name="connsiteX33" fmla="*/ 68468 w 583294"/>
                <a:gd name="connsiteY33" fmla="*/ 220616 h 605593"/>
                <a:gd name="connsiteX34" fmla="*/ 144896 w 583294"/>
                <a:gd name="connsiteY34" fmla="*/ 219767 h 605593"/>
                <a:gd name="connsiteX35" fmla="*/ 110353 w 583294"/>
                <a:gd name="connsiteY35" fmla="*/ 223085 h 605593"/>
                <a:gd name="connsiteX36" fmla="*/ 110353 w 583294"/>
                <a:gd name="connsiteY36" fmla="*/ 337984 h 605593"/>
                <a:gd name="connsiteX37" fmla="*/ 139332 w 583294"/>
                <a:gd name="connsiteY37" fmla="*/ 340531 h 605593"/>
                <a:gd name="connsiteX38" fmla="*/ 193272 w 583294"/>
                <a:gd name="connsiteY38" fmla="*/ 326409 h 605593"/>
                <a:gd name="connsiteX39" fmla="*/ 213287 w 583294"/>
                <a:gd name="connsiteY39" fmla="*/ 277255 h 605593"/>
                <a:gd name="connsiteX40" fmla="*/ 192886 w 583294"/>
                <a:gd name="connsiteY40" fmla="*/ 231573 h 605593"/>
                <a:gd name="connsiteX41" fmla="*/ 144896 w 583294"/>
                <a:gd name="connsiteY41" fmla="*/ 219767 h 605593"/>
                <a:gd name="connsiteX42" fmla="*/ 269314 w 583294"/>
                <a:gd name="connsiteY42" fmla="*/ 216757 h 605593"/>
                <a:gd name="connsiteX43" fmla="*/ 231525 w 583294"/>
                <a:gd name="connsiteY43" fmla="*/ 220230 h 605593"/>
                <a:gd name="connsiteX44" fmla="*/ 231525 w 583294"/>
                <a:gd name="connsiteY44" fmla="*/ 341765 h 605593"/>
                <a:gd name="connsiteX45" fmla="*/ 259499 w 583294"/>
                <a:gd name="connsiteY45" fmla="*/ 342537 h 605593"/>
                <a:gd name="connsiteX46" fmla="*/ 259499 w 583294"/>
                <a:gd name="connsiteY46" fmla="*/ 293537 h 605593"/>
                <a:gd name="connsiteX47" fmla="*/ 268232 w 583294"/>
                <a:gd name="connsiteY47" fmla="*/ 293614 h 605593"/>
                <a:gd name="connsiteX48" fmla="*/ 289020 w 583294"/>
                <a:gd name="connsiteY48" fmla="*/ 313986 h 605593"/>
                <a:gd name="connsiteX49" fmla="*/ 298061 w 583294"/>
                <a:gd name="connsiteY49" fmla="*/ 343617 h 605593"/>
                <a:gd name="connsiteX50" fmla="*/ 328663 w 583294"/>
                <a:gd name="connsiteY50" fmla="*/ 344466 h 605593"/>
                <a:gd name="connsiteX51" fmla="*/ 317767 w 583294"/>
                <a:gd name="connsiteY51" fmla="*/ 308198 h 605593"/>
                <a:gd name="connsiteX52" fmla="*/ 300148 w 583294"/>
                <a:gd name="connsiteY52" fmla="*/ 284277 h 605593"/>
                <a:gd name="connsiteX53" fmla="*/ 300148 w 583294"/>
                <a:gd name="connsiteY53" fmla="*/ 283660 h 605593"/>
                <a:gd name="connsiteX54" fmla="*/ 323486 w 583294"/>
                <a:gd name="connsiteY54" fmla="*/ 252253 h 605593"/>
                <a:gd name="connsiteX55" fmla="*/ 311276 w 583294"/>
                <a:gd name="connsiteY55" fmla="*/ 225709 h 605593"/>
                <a:gd name="connsiteX56" fmla="*/ 269314 w 583294"/>
                <a:gd name="connsiteY56" fmla="*/ 216757 h 605593"/>
                <a:gd name="connsiteX57" fmla="*/ 491630 w 583294"/>
                <a:gd name="connsiteY57" fmla="*/ 210920 h 605593"/>
                <a:gd name="connsiteX58" fmla="*/ 505884 w 583294"/>
                <a:gd name="connsiteY58" fmla="*/ 225104 h 605593"/>
                <a:gd name="connsiteX59" fmla="*/ 417324 w 583294"/>
                <a:gd name="connsiteY59" fmla="*/ 313522 h 605593"/>
                <a:gd name="connsiteX60" fmla="*/ 403070 w 583294"/>
                <a:gd name="connsiteY60" fmla="*/ 299339 h 605593"/>
                <a:gd name="connsiteX61" fmla="*/ 360734 w 583294"/>
                <a:gd name="connsiteY61" fmla="*/ 72844 h 605593"/>
                <a:gd name="connsiteX62" fmla="*/ 358338 w 583294"/>
                <a:gd name="connsiteY62" fmla="*/ 73075 h 605593"/>
                <a:gd name="connsiteX63" fmla="*/ 358338 w 583294"/>
                <a:gd name="connsiteY63" fmla="*/ 354497 h 605593"/>
                <a:gd name="connsiteX64" fmla="*/ 369543 w 583294"/>
                <a:gd name="connsiteY64" fmla="*/ 305883 h 605593"/>
                <a:gd name="connsiteX65" fmla="*/ 371784 w 583294"/>
                <a:gd name="connsiteY65" fmla="*/ 302102 h 605593"/>
                <a:gd name="connsiteX66" fmla="*/ 371784 w 583294"/>
                <a:gd name="connsiteY66" fmla="*/ 302025 h 605593"/>
                <a:gd name="connsiteX67" fmla="*/ 477346 w 583294"/>
                <a:gd name="connsiteY67" fmla="*/ 196617 h 605593"/>
                <a:gd name="connsiteX68" fmla="*/ 484224 w 583294"/>
                <a:gd name="connsiteY68" fmla="*/ 203485 h 605593"/>
                <a:gd name="connsiteX69" fmla="*/ 385617 w 583294"/>
                <a:gd name="connsiteY69" fmla="*/ 302025 h 605593"/>
                <a:gd name="connsiteX70" fmla="*/ 428815 w 583294"/>
                <a:gd name="connsiteY70" fmla="*/ 345160 h 605593"/>
                <a:gd name="connsiteX71" fmla="*/ 527499 w 583294"/>
                <a:gd name="connsiteY71" fmla="*/ 246698 h 605593"/>
                <a:gd name="connsiteX72" fmla="*/ 534377 w 583294"/>
                <a:gd name="connsiteY72" fmla="*/ 253565 h 605593"/>
                <a:gd name="connsiteX73" fmla="*/ 428815 w 583294"/>
                <a:gd name="connsiteY73" fmla="*/ 359050 h 605593"/>
                <a:gd name="connsiteX74" fmla="*/ 428815 w 583294"/>
                <a:gd name="connsiteY74" fmla="*/ 358973 h 605593"/>
                <a:gd name="connsiteX75" fmla="*/ 428661 w 583294"/>
                <a:gd name="connsiteY75" fmla="*/ 359205 h 605593"/>
                <a:gd name="connsiteX76" fmla="*/ 424951 w 583294"/>
                <a:gd name="connsiteY76" fmla="*/ 361211 h 605593"/>
                <a:gd name="connsiteX77" fmla="*/ 364829 w 583294"/>
                <a:gd name="connsiteY77" fmla="*/ 375023 h 605593"/>
                <a:gd name="connsiteX78" fmla="*/ 358338 w 583294"/>
                <a:gd name="connsiteY78" fmla="*/ 373480 h 605593"/>
                <a:gd name="connsiteX79" fmla="*/ 358338 w 583294"/>
                <a:gd name="connsiteY79" fmla="*/ 530974 h 605593"/>
                <a:gd name="connsiteX80" fmla="*/ 360734 w 583294"/>
                <a:gd name="connsiteY80" fmla="*/ 531206 h 605593"/>
                <a:gd name="connsiteX81" fmla="*/ 544346 w 583294"/>
                <a:gd name="connsiteY81" fmla="*/ 531206 h 605593"/>
                <a:gd name="connsiteX82" fmla="*/ 561038 w 583294"/>
                <a:gd name="connsiteY82" fmla="*/ 514538 h 605593"/>
                <a:gd name="connsiteX83" fmla="*/ 561038 w 583294"/>
                <a:gd name="connsiteY83" fmla="*/ 89511 h 605593"/>
                <a:gd name="connsiteX84" fmla="*/ 544346 w 583294"/>
                <a:gd name="connsiteY84" fmla="*/ 72844 h 605593"/>
                <a:gd name="connsiteX85" fmla="*/ 358338 w 583294"/>
                <a:gd name="connsiteY85" fmla="*/ 0 h 605593"/>
                <a:gd name="connsiteX86" fmla="*/ 358338 w 583294"/>
                <a:gd name="connsiteY86" fmla="*/ 50774 h 605593"/>
                <a:gd name="connsiteX87" fmla="*/ 360734 w 583294"/>
                <a:gd name="connsiteY87" fmla="*/ 50620 h 605593"/>
                <a:gd name="connsiteX88" fmla="*/ 544346 w 583294"/>
                <a:gd name="connsiteY88" fmla="*/ 50620 h 605593"/>
                <a:gd name="connsiteX89" fmla="*/ 583294 w 583294"/>
                <a:gd name="connsiteY89" fmla="*/ 89511 h 605593"/>
                <a:gd name="connsiteX90" fmla="*/ 583294 w 583294"/>
                <a:gd name="connsiteY90" fmla="*/ 514538 h 605593"/>
                <a:gd name="connsiteX91" fmla="*/ 544346 w 583294"/>
                <a:gd name="connsiteY91" fmla="*/ 553429 h 605593"/>
                <a:gd name="connsiteX92" fmla="*/ 360734 w 583294"/>
                <a:gd name="connsiteY92" fmla="*/ 553429 h 605593"/>
                <a:gd name="connsiteX93" fmla="*/ 358338 w 583294"/>
                <a:gd name="connsiteY93" fmla="*/ 553275 h 605593"/>
                <a:gd name="connsiteX94" fmla="*/ 358338 w 583294"/>
                <a:gd name="connsiteY94" fmla="*/ 605593 h 605593"/>
                <a:gd name="connsiteX95" fmla="*/ 0 w 583294"/>
                <a:gd name="connsiteY95" fmla="*/ 556593 h 605593"/>
                <a:gd name="connsiteX96" fmla="*/ 0 w 583294"/>
                <a:gd name="connsiteY96" fmla="*/ 47765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83294" h="605593">
                  <a:moveTo>
                    <a:pt x="376885" y="307427"/>
                  </a:moveTo>
                  <a:cubicBezTo>
                    <a:pt x="376807" y="307504"/>
                    <a:pt x="376807" y="307581"/>
                    <a:pt x="376807" y="307581"/>
                  </a:cubicBezTo>
                  <a:lnTo>
                    <a:pt x="368075" y="345469"/>
                  </a:lnTo>
                  <a:lnTo>
                    <a:pt x="385385" y="362677"/>
                  </a:lnTo>
                  <a:lnTo>
                    <a:pt x="423251" y="353957"/>
                  </a:lnTo>
                  <a:lnTo>
                    <a:pt x="423870" y="354034"/>
                  </a:lnTo>
                  <a:lnTo>
                    <a:pt x="423715" y="353957"/>
                  </a:lnTo>
                  <a:lnTo>
                    <a:pt x="423406" y="353803"/>
                  </a:lnTo>
                  <a:cubicBezTo>
                    <a:pt x="423406" y="353803"/>
                    <a:pt x="423406" y="353726"/>
                    <a:pt x="423329" y="353649"/>
                  </a:cubicBezTo>
                  <a:lnTo>
                    <a:pt x="377116" y="307427"/>
                  </a:lnTo>
                  <a:cubicBezTo>
                    <a:pt x="377039" y="307427"/>
                    <a:pt x="376962" y="307427"/>
                    <a:pt x="376962" y="307427"/>
                  </a:cubicBezTo>
                  <a:close/>
                  <a:moveTo>
                    <a:pt x="147727" y="240379"/>
                  </a:moveTo>
                  <a:cubicBezTo>
                    <a:pt x="170295" y="239993"/>
                    <a:pt x="184670" y="253030"/>
                    <a:pt x="184438" y="278178"/>
                  </a:cubicBezTo>
                  <a:cubicBezTo>
                    <a:pt x="184438" y="307029"/>
                    <a:pt x="168749" y="320297"/>
                    <a:pt x="144945" y="319680"/>
                  </a:cubicBezTo>
                  <a:cubicBezTo>
                    <a:pt x="141699" y="319603"/>
                    <a:pt x="138144" y="319603"/>
                    <a:pt x="135980" y="318986"/>
                  </a:cubicBezTo>
                  <a:lnTo>
                    <a:pt x="135980" y="241613"/>
                  </a:lnTo>
                  <a:cubicBezTo>
                    <a:pt x="138144" y="241073"/>
                    <a:pt x="141931" y="240456"/>
                    <a:pt x="147727" y="240379"/>
                  </a:cubicBezTo>
                  <a:close/>
                  <a:moveTo>
                    <a:pt x="272589" y="237665"/>
                  </a:moveTo>
                  <a:cubicBezTo>
                    <a:pt x="285946" y="237665"/>
                    <a:pt x="293976" y="243374"/>
                    <a:pt x="293976" y="254946"/>
                  </a:cubicBezTo>
                  <a:cubicBezTo>
                    <a:pt x="293976" y="266056"/>
                    <a:pt x="285328" y="273153"/>
                    <a:pt x="270890" y="273153"/>
                  </a:cubicBezTo>
                  <a:lnTo>
                    <a:pt x="259540" y="273230"/>
                  </a:lnTo>
                  <a:lnTo>
                    <a:pt x="259540" y="238822"/>
                  </a:lnTo>
                  <a:cubicBezTo>
                    <a:pt x="261625" y="238437"/>
                    <a:pt x="265562" y="237820"/>
                    <a:pt x="272589" y="237665"/>
                  </a:cubicBezTo>
                  <a:close/>
                  <a:moveTo>
                    <a:pt x="68468" y="220616"/>
                  </a:moveTo>
                  <a:cubicBezTo>
                    <a:pt x="36398" y="221387"/>
                    <a:pt x="11360" y="243302"/>
                    <a:pt x="11360" y="281499"/>
                  </a:cubicBezTo>
                  <a:cubicBezTo>
                    <a:pt x="11360" y="313368"/>
                    <a:pt x="29675" y="337984"/>
                    <a:pt x="66073" y="338987"/>
                  </a:cubicBezTo>
                  <a:cubicBezTo>
                    <a:pt x="79210" y="339373"/>
                    <a:pt x="89333" y="337058"/>
                    <a:pt x="93893" y="334743"/>
                  </a:cubicBezTo>
                  <a:lnTo>
                    <a:pt x="90183" y="314217"/>
                  </a:lnTo>
                  <a:cubicBezTo>
                    <a:pt x="85315" y="316146"/>
                    <a:pt x="77123" y="317767"/>
                    <a:pt x="69705" y="317612"/>
                  </a:cubicBezTo>
                  <a:cubicBezTo>
                    <a:pt x="48221" y="317227"/>
                    <a:pt x="35780" y="302720"/>
                    <a:pt x="35780" y="280033"/>
                  </a:cubicBezTo>
                  <a:cubicBezTo>
                    <a:pt x="35780" y="254877"/>
                    <a:pt x="50463" y="242376"/>
                    <a:pt x="69550" y="242068"/>
                  </a:cubicBezTo>
                  <a:cubicBezTo>
                    <a:pt x="78205" y="241913"/>
                    <a:pt x="85160" y="243920"/>
                    <a:pt x="90183" y="246080"/>
                  </a:cubicBezTo>
                  <a:lnTo>
                    <a:pt x="95206" y="225168"/>
                  </a:lnTo>
                  <a:cubicBezTo>
                    <a:pt x="90802" y="222854"/>
                    <a:pt x="81142" y="220307"/>
                    <a:pt x="68468" y="220616"/>
                  </a:cubicBezTo>
                  <a:close/>
                  <a:moveTo>
                    <a:pt x="144896" y="219767"/>
                  </a:moveTo>
                  <a:cubicBezTo>
                    <a:pt x="131836" y="220076"/>
                    <a:pt x="119626" y="221310"/>
                    <a:pt x="110353" y="223085"/>
                  </a:cubicBezTo>
                  <a:lnTo>
                    <a:pt x="110353" y="337984"/>
                  </a:lnTo>
                  <a:cubicBezTo>
                    <a:pt x="116612" y="338987"/>
                    <a:pt x="125963" y="340145"/>
                    <a:pt x="139332" y="340531"/>
                  </a:cubicBezTo>
                  <a:cubicBezTo>
                    <a:pt x="161897" y="341148"/>
                    <a:pt x="180753" y="336672"/>
                    <a:pt x="193272" y="326409"/>
                  </a:cubicBezTo>
                  <a:cubicBezTo>
                    <a:pt x="204864" y="316686"/>
                    <a:pt x="213287" y="300713"/>
                    <a:pt x="213287" y="277255"/>
                  </a:cubicBezTo>
                  <a:cubicBezTo>
                    <a:pt x="213287" y="255649"/>
                    <a:pt x="205405" y="240756"/>
                    <a:pt x="192886" y="231573"/>
                  </a:cubicBezTo>
                  <a:cubicBezTo>
                    <a:pt x="181449" y="223008"/>
                    <a:pt x="166920" y="219227"/>
                    <a:pt x="144896" y="219767"/>
                  </a:cubicBezTo>
                  <a:close/>
                  <a:moveTo>
                    <a:pt x="269314" y="216757"/>
                  </a:moveTo>
                  <a:cubicBezTo>
                    <a:pt x="254090" y="217143"/>
                    <a:pt x="240566" y="218532"/>
                    <a:pt x="231525" y="220230"/>
                  </a:cubicBezTo>
                  <a:lnTo>
                    <a:pt x="231525" y="341765"/>
                  </a:lnTo>
                  <a:lnTo>
                    <a:pt x="259499" y="342537"/>
                  </a:lnTo>
                  <a:lnTo>
                    <a:pt x="259499" y="293537"/>
                  </a:lnTo>
                  <a:lnTo>
                    <a:pt x="268232" y="293614"/>
                  </a:lnTo>
                  <a:cubicBezTo>
                    <a:pt x="279978" y="293923"/>
                    <a:pt x="285542" y="298244"/>
                    <a:pt x="289020" y="313986"/>
                  </a:cubicBezTo>
                  <a:cubicBezTo>
                    <a:pt x="292806" y="329573"/>
                    <a:pt x="295897" y="339990"/>
                    <a:pt x="298061" y="343617"/>
                  </a:cubicBezTo>
                  <a:lnTo>
                    <a:pt x="328663" y="344466"/>
                  </a:lnTo>
                  <a:cubicBezTo>
                    <a:pt x="326036" y="339450"/>
                    <a:pt x="321863" y="322628"/>
                    <a:pt x="317767" y="308198"/>
                  </a:cubicBezTo>
                  <a:cubicBezTo>
                    <a:pt x="314444" y="296392"/>
                    <a:pt x="309344" y="287904"/>
                    <a:pt x="300148" y="284277"/>
                  </a:cubicBezTo>
                  <a:lnTo>
                    <a:pt x="300148" y="283660"/>
                  </a:lnTo>
                  <a:cubicBezTo>
                    <a:pt x="311507" y="279724"/>
                    <a:pt x="323486" y="268535"/>
                    <a:pt x="323486" y="252253"/>
                  </a:cubicBezTo>
                  <a:cubicBezTo>
                    <a:pt x="323486" y="240524"/>
                    <a:pt x="319158" y="231650"/>
                    <a:pt x="311276" y="225709"/>
                  </a:cubicBezTo>
                  <a:cubicBezTo>
                    <a:pt x="301925" y="218764"/>
                    <a:pt x="288401" y="216294"/>
                    <a:pt x="269314" y="216757"/>
                  </a:cubicBezTo>
                  <a:close/>
                  <a:moveTo>
                    <a:pt x="491630" y="210920"/>
                  </a:moveTo>
                  <a:lnTo>
                    <a:pt x="505884" y="225104"/>
                  </a:lnTo>
                  <a:lnTo>
                    <a:pt x="417324" y="313522"/>
                  </a:lnTo>
                  <a:lnTo>
                    <a:pt x="403070" y="299339"/>
                  </a:lnTo>
                  <a:close/>
                  <a:moveTo>
                    <a:pt x="360734" y="72844"/>
                  </a:moveTo>
                  <a:cubicBezTo>
                    <a:pt x="359961" y="72844"/>
                    <a:pt x="359111" y="72998"/>
                    <a:pt x="358338" y="73075"/>
                  </a:cubicBezTo>
                  <a:lnTo>
                    <a:pt x="358338" y="354497"/>
                  </a:lnTo>
                  <a:lnTo>
                    <a:pt x="369543" y="305883"/>
                  </a:lnTo>
                  <a:cubicBezTo>
                    <a:pt x="369930" y="304417"/>
                    <a:pt x="370702" y="303105"/>
                    <a:pt x="371784" y="302102"/>
                  </a:cubicBezTo>
                  <a:lnTo>
                    <a:pt x="371784" y="302025"/>
                  </a:lnTo>
                  <a:lnTo>
                    <a:pt x="477346" y="196617"/>
                  </a:lnTo>
                  <a:lnTo>
                    <a:pt x="484224" y="203485"/>
                  </a:lnTo>
                  <a:lnTo>
                    <a:pt x="385617" y="302025"/>
                  </a:lnTo>
                  <a:lnTo>
                    <a:pt x="428815" y="345160"/>
                  </a:lnTo>
                  <a:lnTo>
                    <a:pt x="527499" y="246698"/>
                  </a:lnTo>
                  <a:lnTo>
                    <a:pt x="534377" y="253565"/>
                  </a:lnTo>
                  <a:lnTo>
                    <a:pt x="428815" y="359050"/>
                  </a:lnTo>
                  <a:lnTo>
                    <a:pt x="428815" y="358973"/>
                  </a:lnTo>
                  <a:cubicBezTo>
                    <a:pt x="428738" y="359050"/>
                    <a:pt x="428661" y="359127"/>
                    <a:pt x="428661" y="359205"/>
                  </a:cubicBezTo>
                  <a:cubicBezTo>
                    <a:pt x="427656" y="360131"/>
                    <a:pt x="426342" y="360902"/>
                    <a:pt x="424951" y="361211"/>
                  </a:cubicBezTo>
                  <a:lnTo>
                    <a:pt x="364829" y="375023"/>
                  </a:lnTo>
                  <a:cubicBezTo>
                    <a:pt x="362511" y="375564"/>
                    <a:pt x="360115" y="374946"/>
                    <a:pt x="358338" y="373480"/>
                  </a:cubicBezTo>
                  <a:lnTo>
                    <a:pt x="358338" y="530974"/>
                  </a:lnTo>
                  <a:cubicBezTo>
                    <a:pt x="359111" y="531052"/>
                    <a:pt x="359961" y="531206"/>
                    <a:pt x="360734" y="531206"/>
                  </a:cubicBezTo>
                  <a:lnTo>
                    <a:pt x="544346" y="531206"/>
                  </a:lnTo>
                  <a:cubicBezTo>
                    <a:pt x="553542" y="531206"/>
                    <a:pt x="561038" y="523721"/>
                    <a:pt x="561038" y="514538"/>
                  </a:cubicBezTo>
                  <a:lnTo>
                    <a:pt x="561038" y="89511"/>
                  </a:lnTo>
                  <a:cubicBezTo>
                    <a:pt x="561038" y="80329"/>
                    <a:pt x="553542" y="72844"/>
                    <a:pt x="544346" y="72844"/>
                  </a:cubicBezTo>
                  <a:close/>
                  <a:moveTo>
                    <a:pt x="358338" y="0"/>
                  </a:moveTo>
                  <a:lnTo>
                    <a:pt x="358338" y="50774"/>
                  </a:lnTo>
                  <a:cubicBezTo>
                    <a:pt x="359188" y="50697"/>
                    <a:pt x="359961" y="50620"/>
                    <a:pt x="360734" y="50620"/>
                  </a:cubicBezTo>
                  <a:lnTo>
                    <a:pt x="544346" y="50620"/>
                  </a:lnTo>
                  <a:cubicBezTo>
                    <a:pt x="565829" y="50620"/>
                    <a:pt x="583294" y="68060"/>
                    <a:pt x="583294" y="89511"/>
                  </a:cubicBezTo>
                  <a:lnTo>
                    <a:pt x="583294" y="514538"/>
                  </a:lnTo>
                  <a:cubicBezTo>
                    <a:pt x="583294" y="535990"/>
                    <a:pt x="565829" y="553429"/>
                    <a:pt x="544346" y="553429"/>
                  </a:cubicBezTo>
                  <a:lnTo>
                    <a:pt x="360734" y="553429"/>
                  </a:lnTo>
                  <a:cubicBezTo>
                    <a:pt x="359961" y="553429"/>
                    <a:pt x="359188" y="553352"/>
                    <a:pt x="358338" y="553275"/>
                  </a:cubicBezTo>
                  <a:lnTo>
                    <a:pt x="358338" y="605593"/>
                  </a:lnTo>
                  <a:lnTo>
                    <a:pt x="0" y="556593"/>
                  </a:lnTo>
                  <a:lnTo>
                    <a:pt x="0" y="47765"/>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84" name="ísľiḍè"/>
          <p:cNvGrpSpPr/>
          <p:nvPr/>
        </p:nvGrpSpPr>
        <p:grpSpPr>
          <a:xfrm>
            <a:off x="7779385" y="1163320"/>
            <a:ext cx="362585" cy="362585"/>
            <a:chOff x="10372250" y="1729879"/>
            <a:chExt cx="483628" cy="483628"/>
          </a:xfrm>
        </p:grpSpPr>
        <p:sp>
          <p:nvSpPr>
            <p:cNvPr id="140" name="íṧļiďe"/>
            <p:cNvSpPr/>
            <p:nvPr/>
          </p:nvSpPr>
          <p:spPr>
            <a:xfrm>
              <a:off x="10372250" y="1729879"/>
              <a:ext cx="483628" cy="483628"/>
            </a:xfrm>
            <a:prstGeom prst="ellipse">
              <a:avLst/>
            </a:prstGeom>
            <a:solidFill>
              <a:srgbClr val="ED1A3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defTabSz="914400"/>
              <a:endParaRPr lang="zh-CN" altLang="en-US" sz="2000" b="1" dirty="0">
                <a:solidFill>
                  <a:schemeClr val="bg1"/>
                </a:solidFill>
              </a:endParaRPr>
            </a:p>
          </p:txBody>
        </p:sp>
        <p:sp>
          <p:nvSpPr>
            <p:cNvPr id="179" name="iŝ1îḑê"/>
            <p:cNvSpPr/>
            <p:nvPr/>
          </p:nvSpPr>
          <p:spPr>
            <a:xfrm>
              <a:off x="10510379" y="1853098"/>
              <a:ext cx="207372" cy="237191"/>
            </a:xfrm>
            <a:custGeom>
              <a:avLst/>
              <a:gdLst>
                <a:gd name="T0" fmla="*/ 1372 w 2289"/>
                <a:gd name="T1" fmla="*/ 437 h 2622"/>
                <a:gd name="T2" fmla="*/ 1430 w 2289"/>
                <a:gd name="T3" fmla="*/ 161 h 2622"/>
                <a:gd name="T4" fmla="*/ 1666 w 2289"/>
                <a:gd name="T5" fmla="*/ 6 h 2622"/>
                <a:gd name="T6" fmla="*/ 1734 w 2289"/>
                <a:gd name="T7" fmla="*/ 0 h 2622"/>
                <a:gd name="T8" fmla="*/ 2096 w 2289"/>
                <a:gd name="T9" fmla="*/ 301 h 2622"/>
                <a:gd name="T10" fmla="*/ 1802 w 2289"/>
                <a:gd name="T11" fmla="*/ 731 h 2622"/>
                <a:gd name="T12" fmla="*/ 1733 w 2289"/>
                <a:gd name="T13" fmla="*/ 738 h 2622"/>
                <a:gd name="T14" fmla="*/ 1372 w 2289"/>
                <a:gd name="T15" fmla="*/ 437 h 2622"/>
                <a:gd name="T16" fmla="*/ 2282 w 2289"/>
                <a:gd name="T17" fmla="*/ 2156 h 2622"/>
                <a:gd name="T18" fmla="*/ 2234 w 2289"/>
                <a:gd name="T19" fmla="*/ 2199 h 2622"/>
                <a:gd name="T20" fmla="*/ 455 w 2289"/>
                <a:gd name="T21" fmla="*/ 2620 h 2622"/>
                <a:gd name="T22" fmla="*/ 440 w 2289"/>
                <a:gd name="T23" fmla="*/ 2622 h 2622"/>
                <a:gd name="T24" fmla="*/ 383 w 2289"/>
                <a:gd name="T25" fmla="*/ 2590 h 2622"/>
                <a:gd name="T26" fmla="*/ 142 w 2289"/>
                <a:gd name="T27" fmla="*/ 1843 h 2622"/>
                <a:gd name="T28" fmla="*/ 1 w 2289"/>
                <a:gd name="T29" fmla="*/ 438 h 2622"/>
                <a:gd name="T30" fmla="*/ 62 w 2289"/>
                <a:gd name="T31" fmla="*/ 369 h 2622"/>
                <a:gd name="T32" fmla="*/ 1240 w 2289"/>
                <a:gd name="T33" fmla="*/ 277 h 2622"/>
                <a:gd name="T34" fmla="*/ 1241 w 2289"/>
                <a:gd name="T35" fmla="*/ 462 h 2622"/>
                <a:gd name="T36" fmla="*/ 1301 w 2289"/>
                <a:gd name="T37" fmla="*/ 623 h 2622"/>
                <a:gd name="T38" fmla="*/ 902 w 2289"/>
                <a:gd name="T39" fmla="*/ 941 h 2622"/>
                <a:gd name="T40" fmla="*/ 892 w 2289"/>
                <a:gd name="T41" fmla="*/ 1035 h 2622"/>
                <a:gd name="T42" fmla="*/ 944 w 2289"/>
                <a:gd name="T43" fmla="*/ 1060 h 2622"/>
                <a:gd name="T44" fmla="*/ 985 w 2289"/>
                <a:gd name="T45" fmla="*/ 1046 h 2622"/>
                <a:gd name="T46" fmla="*/ 1384 w 2289"/>
                <a:gd name="T47" fmla="*/ 728 h 2622"/>
                <a:gd name="T48" fmla="*/ 1733 w 2289"/>
                <a:gd name="T49" fmla="*/ 871 h 2622"/>
                <a:gd name="T50" fmla="*/ 1827 w 2289"/>
                <a:gd name="T51" fmla="*/ 862 h 2622"/>
                <a:gd name="T52" fmla="*/ 1884 w 2289"/>
                <a:gd name="T53" fmla="*/ 848 h 2622"/>
                <a:gd name="T54" fmla="*/ 1920 w 2289"/>
                <a:gd name="T55" fmla="*/ 1210 h 2622"/>
                <a:gd name="T56" fmla="*/ 2272 w 2289"/>
                <a:gd name="T57" fmla="*/ 2093 h 2622"/>
                <a:gd name="T58" fmla="*/ 2282 w 2289"/>
                <a:gd name="T59" fmla="*/ 2156 h 2622"/>
                <a:gd name="T60" fmla="*/ 1363 w 2289"/>
                <a:gd name="T61" fmla="*/ 1918 h 2622"/>
                <a:gd name="T62" fmla="*/ 1283 w 2289"/>
                <a:gd name="T63" fmla="*/ 1869 h 2622"/>
                <a:gd name="T64" fmla="*/ 578 w 2289"/>
                <a:gd name="T65" fmla="*/ 2039 h 2622"/>
                <a:gd name="T66" fmla="*/ 529 w 2289"/>
                <a:gd name="T67" fmla="*/ 2120 h 2622"/>
                <a:gd name="T68" fmla="*/ 593 w 2289"/>
                <a:gd name="T69" fmla="*/ 2171 h 2622"/>
                <a:gd name="T70" fmla="*/ 609 w 2289"/>
                <a:gd name="T71" fmla="*/ 2169 h 2622"/>
                <a:gd name="T72" fmla="*/ 1314 w 2289"/>
                <a:gd name="T73" fmla="*/ 1998 h 2622"/>
                <a:gd name="T74" fmla="*/ 1363 w 2289"/>
                <a:gd name="T75" fmla="*/ 1918 h 2622"/>
                <a:gd name="T76" fmla="*/ 1579 w 2289"/>
                <a:gd name="T77" fmla="*/ 1369 h 2622"/>
                <a:gd name="T78" fmla="*/ 1500 w 2289"/>
                <a:gd name="T79" fmla="*/ 1317 h 2622"/>
                <a:gd name="T80" fmla="*/ 440 w 2289"/>
                <a:gd name="T81" fmla="*/ 1537 h 2622"/>
                <a:gd name="T82" fmla="*/ 388 w 2289"/>
                <a:gd name="T83" fmla="*/ 1616 h 2622"/>
                <a:gd name="T84" fmla="*/ 453 w 2289"/>
                <a:gd name="T85" fmla="*/ 1669 h 2622"/>
                <a:gd name="T86" fmla="*/ 467 w 2289"/>
                <a:gd name="T87" fmla="*/ 1668 h 2622"/>
                <a:gd name="T88" fmla="*/ 1527 w 2289"/>
                <a:gd name="T89" fmla="*/ 1448 h 2622"/>
                <a:gd name="T90" fmla="*/ 1579 w 2289"/>
                <a:gd name="T91" fmla="*/ 1369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9" h="2622">
                  <a:moveTo>
                    <a:pt x="1372" y="437"/>
                  </a:moveTo>
                  <a:cubicBezTo>
                    <a:pt x="1353" y="340"/>
                    <a:pt x="1374" y="242"/>
                    <a:pt x="1430" y="161"/>
                  </a:cubicBezTo>
                  <a:cubicBezTo>
                    <a:pt x="1485" y="79"/>
                    <a:pt x="1569" y="25"/>
                    <a:pt x="1666" y="6"/>
                  </a:cubicBezTo>
                  <a:cubicBezTo>
                    <a:pt x="1689" y="2"/>
                    <a:pt x="1712" y="0"/>
                    <a:pt x="1734" y="0"/>
                  </a:cubicBezTo>
                  <a:cubicBezTo>
                    <a:pt x="1911" y="0"/>
                    <a:pt x="2064" y="126"/>
                    <a:pt x="2096" y="301"/>
                  </a:cubicBezTo>
                  <a:cubicBezTo>
                    <a:pt x="2134" y="500"/>
                    <a:pt x="2002" y="694"/>
                    <a:pt x="1802" y="731"/>
                  </a:cubicBezTo>
                  <a:cubicBezTo>
                    <a:pt x="1779" y="735"/>
                    <a:pt x="1756" y="738"/>
                    <a:pt x="1733" y="738"/>
                  </a:cubicBezTo>
                  <a:cubicBezTo>
                    <a:pt x="1557" y="738"/>
                    <a:pt x="1404" y="611"/>
                    <a:pt x="1372" y="437"/>
                  </a:cubicBezTo>
                  <a:close/>
                  <a:moveTo>
                    <a:pt x="2282" y="2156"/>
                  </a:moveTo>
                  <a:cubicBezTo>
                    <a:pt x="2274" y="2177"/>
                    <a:pt x="2256" y="2194"/>
                    <a:pt x="2234" y="2199"/>
                  </a:cubicBezTo>
                  <a:lnTo>
                    <a:pt x="455" y="2620"/>
                  </a:lnTo>
                  <a:cubicBezTo>
                    <a:pt x="450" y="2622"/>
                    <a:pt x="445" y="2622"/>
                    <a:pt x="440" y="2622"/>
                  </a:cubicBezTo>
                  <a:cubicBezTo>
                    <a:pt x="417" y="2622"/>
                    <a:pt x="395" y="2610"/>
                    <a:pt x="383" y="2590"/>
                  </a:cubicBezTo>
                  <a:cubicBezTo>
                    <a:pt x="378" y="2582"/>
                    <a:pt x="258" y="2381"/>
                    <a:pt x="142" y="1843"/>
                  </a:cubicBezTo>
                  <a:cubicBezTo>
                    <a:pt x="26" y="1310"/>
                    <a:pt x="2" y="473"/>
                    <a:pt x="1" y="438"/>
                  </a:cubicBezTo>
                  <a:cubicBezTo>
                    <a:pt x="0" y="402"/>
                    <a:pt x="27" y="372"/>
                    <a:pt x="62" y="369"/>
                  </a:cubicBezTo>
                  <a:lnTo>
                    <a:pt x="1240" y="277"/>
                  </a:lnTo>
                  <a:cubicBezTo>
                    <a:pt x="1229" y="337"/>
                    <a:pt x="1229" y="399"/>
                    <a:pt x="1241" y="462"/>
                  </a:cubicBezTo>
                  <a:cubicBezTo>
                    <a:pt x="1252" y="520"/>
                    <a:pt x="1272" y="574"/>
                    <a:pt x="1301" y="623"/>
                  </a:cubicBezTo>
                  <a:lnTo>
                    <a:pt x="902" y="941"/>
                  </a:lnTo>
                  <a:cubicBezTo>
                    <a:pt x="873" y="964"/>
                    <a:pt x="869" y="1006"/>
                    <a:pt x="892" y="1035"/>
                  </a:cubicBezTo>
                  <a:cubicBezTo>
                    <a:pt x="905" y="1052"/>
                    <a:pt x="924" y="1060"/>
                    <a:pt x="944" y="1060"/>
                  </a:cubicBezTo>
                  <a:cubicBezTo>
                    <a:pt x="958" y="1060"/>
                    <a:pt x="973" y="1055"/>
                    <a:pt x="985" y="1046"/>
                  </a:cubicBezTo>
                  <a:lnTo>
                    <a:pt x="1384" y="728"/>
                  </a:lnTo>
                  <a:cubicBezTo>
                    <a:pt x="1475" y="817"/>
                    <a:pt x="1599" y="871"/>
                    <a:pt x="1733" y="871"/>
                  </a:cubicBezTo>
                  <a:cubicBezTo>
                    <a:pt x="1765" y="871"/>
                    <a:pt x="1796" y="868"/>
                    <a:pt x="1827" y="862"/>
                  </a:cubicBezTo>
                  <a:cubicBezTo>
                    <a:pt x="1846" y="858"/>
                    <a:pt x="1865" y="854"/>
                    <a:pt x="1884" y="848"/>
                  </a:cubicBezTo>
                  <a:cubicBezTo>
                    <a:pt x="1893" y="958"/>
                    <a:pt x="1905" y="1080"/>
                    <a:pt x="1920" y="1210"/>
                  </a:cubicBezTo>
                  <a:cubicBezTo>
                    <a:pt x="1979" y="1715"/>
                    <a:pt x="2269" y="2089"/>
                    <a:pt x="2272" y="2093"/>
                  </a:cubicBezTo>
                  <a:cubicBezTo>
                    <a:pt x="2286" y="2111"/>
                    <a:pt x="2289" y="2135"/>
                    <a:pt x="2282" y="2156"/>
                  </a:cubicBezTo>
                  <a:close/>
                  <a:moveTo>
                    <a:pt x="1363" y="1918"/>
                  </a:moveTo>
                  <a:cubicBezTo>
                    <a:pt x="1355" y="1882"/>
                    <a:pt x="1319" y="1860"/>
                    <a:pt x="1283" y="1869"/>
                  </a:cubicBezTo>
                  <a:lnTo>
                    <a:pt x="578" y="2039"/>
                  </a:lnTo>
                  <a:cubicBezTo>
                    <a:pt x="542" y="2048"/>
                    <a:pt x="520" y="2084"/>
                    <a:pt x="529" y="2120"/>
                  </a:cubicBezTo>
                  <a:cubicBezTo>
                    <a:pt x="536" y="2150"/>
                    <a:pt x="563" y="2171"/>
                    <a:pt x="593" y="2171"/>
                  </a:cubicBezTo>
                  <a:cubicBezTo>
                    <a:pt x="598" y="2171"/>
                    <a:pt x="604" y="2170"/>
                    <a:pt x="609" y="2169"/>
                  </a:cubicBezTo>
                  <a:lnTo>
                    <a:pt x="1314" y="1998"/>
                  </a:lnTo>
                  <a:cubicBezTo>
                    <a:pt x="1350" y="1990"/>
                    <a:pt x="1372" y="1954"/>
                    <a:pt x="1363" y="1918"/>
                  </a:cubicBezTo>
                  <a:close/>
                  <a:moveTo>
                    <a:pt x="1579" y="1369"/>
                  </a:moveTo>
                  <a:cubicBezTo>
                    <a:pt x="1571" y="1333"/>
                    <a:pt x="1536" y="1309"/>
                    <a:pt x="1500" y="1317"/>
                  </a:cubicBezTo>
                  <a:lnTo>
                    <a:pt x="440" y="1537"/>
                  </a:lnTo>
                  <a:cubicBezTo>
                    <a:pt x="404" y="1544"/>
                    <a:pt x="381" y="1580"/>
                    <a:pt x="388" y="1616"/>
                  </a:cubicBezTo>
                  <a:cubicBezTo>
                    <a:pt x="395" y="1647"/>
                    <a:pt x="422" y="1669"/>
                    <a:pt x="453" y="1669"/>
                  </a:cubicBezTo>
                  <a:cubicBezTo>
                    <a:pt x="458" y="1669"/>
                    <a:pt x="462" y="1668"/>
                    <a:pt x="467" y="1668"/>
                  </a:cubicBezTo>
                  <a:lnTo>
                    <a:pt x="1527" y="1448"/>
                  </a:lnTo>
                  <a:cubicBezTo>
                    <a:pt x="1563" y="1440"/>
                    <a:pt x="1586" y="1405"/>
                    <a:pt x="1579" y="1369"/>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cxnSp>
        <p:nvCxnSpPr>
          <p:cNvPr id="197" name="直接箭头连接符 196"/>
          <p:cNvCxnSpPr/>
          <p:nvPr/>
        </p:nvCxnSpPr>
        <p:spPr>
          <a:xfrm>
            <a:off x="2581910" y="3611880"/>
            <a:ext cx="0" cy="194310"/>
          </a:xfrm>
          <a:prstGeom prst="straightConnector1">
            <a:avLst/>
          </a:prstGeom>
          <a:ln w="3175" cap="rnd">
            <a:solidFill>
              <a:srgbClr val="ED1A34"/>
            </a:solidFill>
            <a:prstDash val="dash"/>
            <a:round/>
            <a:tailEnd type="oval"/>
          </a:ln>
        </p:spPr>
        <p:style>
          <a:lnRef idx="1">
            <a:schemeClr val="accent1"/>
          </a:lnRef>
          <a:fillRef idx="0">
            <a:schemeClr val="accent1"/>
          </a:fillRef>
          <a:effectRef idx="0">
            <a:schemeClr val="accent1"/>
          </a:effectRef>
          <a:fontRef idx="minor">
            <a:schemeClr val="tx1"/>
          </a:fontRef>
        </p:style>
      </p:cxnSp>
      <p:cxnSp>
        <p:nvCxnSpPr>
          <p:cNvPr id="205" name="直接箭头连接符 204"/>
          <p:cNvCxnSpPr/>
          <p:nvPr/>
        </p:nvCxnSpPr>
        <p:spPr>
          <a:xfrm>
            <a:off x="3933825" y="3089275"/>
            <a:ext cx="0" cy="194310"/>
          </a:xfrm>
          <a:prstGeom prst="straightConnector1">
            <a:avLst/>
          </a:prstGeom>
          <a:ln w="3175" cap="rnd">
            <a:solidFill>
              <a:srgbClr val="212121"/>
            </a:solidFill>
            <a:prstDash val="dash"/>
            <a:round/>
            <a:tailEnd type="oval"/>
          </a:ln>
        </p:spPr>
        <p:style>
          <a:lnRef idx="1">
            <a:schemeClr val="accent1"/>
          </a:lnRef>
          <a:fillRef idx="0">
            <a:schemeClr val="accent1"/>
          </a:fillRef>
          <a:effectRef idx="0">
            <a:schemeClr val="accent1"/>
          </a:effectRef>
          <a:fontRef idx="minor">
            <a:schemeClr val="tx1"/>
          </a:fontRef>
        </p:style>
      </p:cxnSp>
      <p:cxnSp>
        <p:nvCxnSpPr>
          <p:cNvPr id="206" name="直接箭头连接符 205"/>
          <p:cNvCxnSpPr/>
          <p:nvPr/>
        </p:nvCxnSpPr>
        <p:spPr>
          <a:xfrm>
            <a:off x="5276215" y="2569845"/>
            <a:ext cx="0" cy="194310"/>
          </a:xfrm>
          <a:prstGeom prst="straightConnector1">
            <a:avLst/>
          </a:prstGeom>
          <a:ln w="3175" cap="rnd">
            <a:solidFill>
              <a:srgbClr val="ED1A34"/>
            </a:solidFill>
            <a:prstDash val="dash"/>
            <a:round/>
            <a:tailEnd type="oval"/>
          </a:ln>
        </p:spPr>
        <p:style>
          <a:lnRef idx="1">
            <a:schemeClr val="accent1"/>
          </a:lnRef>
          <a:fillRef idx="0">
            <a:schemeClr val="accent1"/>
          </a:fillRef>
          <a:effectRef idx="0">
            <a:schemeClr val="accent1"/>
          </a:effectRef>
          <a:fontRef idx="minor">
            <a:schemeClr val="tx1"/>
          </a:fontRef>
        </p:style>
      </p:cxnSp>
      <p:cxnSp>
        <p:nvCxnSpPr>
          <p:cNvPr id="207" name="直接箭头连接符 206"/>
          <p:cNvCxnSpPr/>
          <p:nvPr/>
        </p:nvCxnSpPr>
        <p:spPr>
          <a:xfrm>
            <a:off x="6617970" y="2050415"/>
            <a:ext cx="0" cy="194310"/>
          </a:xfrm>
          <a:prstGeom prst="straightConnector1">
            <a:avLst/>
          </a:prstGeom>
          <a:ln w="3175" cap="rnd">
            <a:solidFill>
              <a:srgbClr val="212121"/>
            </a:solidFill>
            <a:prstDash val="dash"/>
            <a:round/>
            <a:tailEnd type="oval"/>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p:nvPr/>
        </p:nvCxnSpPr>
        <p:spPr>
          <a:xfrm>
            <a:off x="7960360" y="1525905"/>
            <a:ext cx="0" cy="194310"/>
          </a:xfrm>
          <a:prstGeom prst="straightConnector1">
            <a:avLst/>
          </a:prstGeom>
          <a:ln w="3175" cap="rnd">
            <a:solidFill>
              <a:srgbClr val="ED1A34"/>
            </a:solidFill>
            <a:prstDash val="dash"/>
            <a:roun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userDrawn="1"/>
        </p:nvSpPr>
        <p:spPr>
          <a:xfrm>
            <a:off x="323485" y="1219650"/>
            <a:ext cx="2465631" cy="2007235"/>
          </a:xfrm>
          <a:prstGeom prst="rect">
            <a:avLst/>
          </a:prstGeom>
          <a:noFill/>
        </p:spPr>
        <p:txBody>
          <a:bodyPr wrap="square" rtlCol="0">
            <a:spAutoFit/>
          </a:bodyPr>
          <a:lstStyle/>
          <a:p>
            <a:pPr algn="ctr"/>
            <a:r>
              <a:rPr lang="en-US" altLang="zh-CN" sz="12450" b="1"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124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p:cNvSpPr txBox="1"/>
          <p:nvPr userDrawn="1"/>
        </p:nvSpPr>
        <p:spPr>
          <a:xfrm>
            <a:off x="572818" y="2134921"/>
            <a:ext cx="1690714" cy="275590"/>
          </a:xfrm>
          <a:prstGeom prst="rect">
            <a:avLst/>
          </a:prstGeom>
          <a:solidFill>
            <a:srgbClr val="1E2634"/>
          </a:solidFill>
        </p:spPr>
        <p:txBody>
          <a:bodyPr wrap="square" rtlCol="0">
            <a:spAutoFit/>
          </a:bodyPr>
          <a:lstStyle/>
          <a:p>
            <a:pPr algn="dist"/>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PARTFOUR</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userDrawn="1"/>
        </p:nvSpPr>
        <p:spPr>
          <a:xfrm>
            <a:off x="4821333" y="1675061"/>
            <a:ext cx="3895725" cy="583565"/>
          </a:xfrm>
          <a:prstGeom prst="rect">
            <a:avLst/>
          </a:prstGeom>
          <a:noFill/>
        </p:spPr>
        <p:txBody>
          <a:bodyPr wrap="square" rtlCol="0">
            <a:spAutoFit/>
          </a:bodyPr>
          <a:lstStyle/>
          <a:p>
            <a:r>
              <a:rPr lang="zh-CN" altLang="en-US" sz="3200" b="1" dirty="0">
                <a:solidFill>
                  <a:srgbClr val="1E2634"/>
                </a:solidFill>
                <a:latin typeface="微软雅黑" panose="020B0503020204020204" pitchFamily="34" charset="-122"/>
                <a:ea typeface="微软雅黑" panose="020B0503020204020204" pitchFamily="34" charset="-122"/>
                <a:sym typeface="+mn-ea"/>
              </a:rPr>
              <a:t>易燃液体</a:t>
            </a:r>
            <a:endParaRPr lang="en-US" altLang="zh-CN" sz="3200" b="1" dirty="0">
              <a:solidFill>
                <a:srgbClr val="1E2634"/>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p>
        </p:txBody>
      </p:sp>
      <p:sp>
        <p:nvSpPr>
          <p:cNvPr id="8" name="文本框 7"/>
          <p:cNvSpPr txBox="1"/>
          <p:nvPr/>
        </p:nvSpPr>
        <p:spPr>
          <a:xfrm>
            <a:off x="1058545" y="298450"/>
            <a:ext cx="401891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易燃液体</a:t>
            </a:r>
          </a:p>
        </p:txBody>
      </p:sp>
      <p:sp>
        <p:nvSpPr>
          <p:cNvPr id="19" name="ïṡlîḋê"/>
          <p:cNvSpPr/>
          <p:nvPr/>
        </p:nvSpPr>
        <p:spPr>
          <a:xfrm>
            <a:off x="475615" y="1234440"/>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rgbClr val="ED1A34"/>
          </a:solidFill>
          <a:ln w="12700" cap="flat">
            <a:noFill/>
            <a:miter lim="400000"/>
          </a:ln>
          <a:effectLst/>
        </p:spPr>
        <p:txBody>
          <a:bodyPr wrap="square" lIns="91440" tIns="45720" rIns="91440" bIns="45720" anchor="ctr">
            <a:noAutofit/>
          </a:bodyPr>
          <a:lstStyle/>
          <a:p>
            <a:pPr algn="ctr"/>
            <a:endParaRPr/>
          </a:p>
        </p:txBody>
      </p:sp>
      <p:sp>
        <p:nvSpPr>
          <p:cNvPr id="14" name="文本框 13"/>
          <p:cNvSpPr txBox="1"/>
          <p:nvPr/>
        </p:nvSpPr>
        <p:spPr>
          <a:xfrm>
            <a:off x="1160780" y="1299845"/>
            <a:ext cx="640080" cy="368300"/>
          </a:xfrm>
          <a:prstGeom prst="rect">
            <a:avLst/>
          </a:prstGeom>
          <a:noFill/>
        </p:spPr>
        <p:txBody>
          <a:bodyPr wrap="none" rtlCol="0" anchor="t">
            <a:spAutoFit/>
          </a:bodyPr>
          <a:lstStyle/>
          <a:p>
            <a:r>
              <a:rPr lang="zh-CN" altLang="en-US" b="1" dirty="0">
                <a:solidFill>
                  <a:srgbClr val="ED1A34"/>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p>
        </p:txBody>
      </p:sp>
      <p:grpSp>
        <p:nvGrpSpPr>
          <p:cNvPr id="9219" name="íslíḍé"/>
          <p:cNvGrpSpPr/>
          <p:nvPr/>
        </p:nvGrpSpPr>
        <p:grpSpPr>
          <a:xfrm>
            <a:off x="5942965" y="1174115"/>
            <a:ext cx="2196465" cy="3331845"/>
            <a:chOff x="93171" y="93152"/>
            <a:chExt cx="5762449" cy="8745372"/>
          </a:xfrm>
        </p:grpSpPr>
        <p:sp>
          <p:nvSpPr>
            <p:cNvPr id="9220" name="îSlîḑê"/>
            <p:cNvSpPr/>
            <p:nvPr/>
          </p:nvSpPr>
          <p:spPr>
            <a:xfrm>
              <a:off x="2114218" y="7239444"/>
              <a:ext cx="1720432" cy="1598998"/>
            </a:xfrm>
            <a:custGeom>
              <a:avLst/>
              <a:gdLst/>
              <a:ahLst/>
              <a:cxnLst>
                <a:cxn ang="0">
                  <a:pos x="0" y="5786"/>
                </a:cxn>
                <a:cxn ang="0">
                  <a:pos x="10732" y="21595"/>
                </a:cxn>
                <a:cxn ang="0">
                  <a:pos x="21600" y="5882"/>
                </a:cxn>
                <a:cxn ang="0">
                  <a:pos x="10748" y="0"/>
                </a:cxn>
                <a:cxn ang="0">
                  <a:pos x="0" y="5786"/>
                </a:cxn>
              </a:cxnLst>
              <a:rect l="0" t="0" r="0" b="0"/>
              <a:pathLst>
                <a:path w="21600" h="21595">
                  <a:moveTo>
                    <a:pt x="0" y="5786"/>
                  </a:moveTo>
                  <a:lnTo>
                    <a:pt x="10732" y="21595"/>
                  </a:lnTo>
                  <a:lnTo>
                    <a:pt x="21600" y="5882"/>
                  </a:lnTo>
                  <a:cubicBezTo>
                    <a:pt x="19057" y="2178"/>
                    <a:pt x="15029" y="-5"/>
                    <a:pt x="10748" y="0"/>
                  </a:cubicBezTo>
                  <a:cubicBezTo>
                    <a:pt x="6520" y="6"/>
                    <a:pt x="2539" y="2148"/>
                    <a:pt x="0" y="5786"/>
                  </a:cubicBezTo>
                  <a:close/>
                </a:path>
              </a:pathLst>
            </a:custGeom>
            <a:solidFill>
              <a:schemeClr val="bg2"/>
            </a:solidFill>
            <a:ln w="9525">
              <a:noFill/>
            </a:ln>
          </p:spPr>
          <p:txBody>
            <a:bodyPr/>
            <a:lstStyle/>
            <a:p>
              <a:endParaRPr lang="zh-CN" altLang="en-US"/>
            </a:p>
          </p:txBody>
        </p:sp>
        <p:sp>
          <p:nvSpPr>
            <p:cNvPr id="31" name="îślïḑe"/>
            <p:cNvSpPr/>
            <p:nvPr/>
          </p:nvSpPr>
          <p:spPr>
            <a:xfrm>
              <a:off x="2673967" y="8434316"/>
              <a:ext cx="595657" cy="404208"/>
            </a:xfrm>
            <a:custGeom>
              <a:avLst/>
              <a:gdLst/>
              <a:ahLst/>
              <a:cxnLst/>
              <a:rect l="l" t="t" r="r" b="b"/>
              <a:pathLst>
                <a:path w="21600" h="21600" extrusionOk="0">
                  <a:moveTo>
                    <a:pt x="0" y="0"/>
                  </a:moveTo>
                  <a:lnTo>
                    <a:pt x="10699" y="21600"/>
                  </a:lnTo>
                  <a:lnTo>
                    <a:pt x="21600" y="0"/>
                  </a:lnTo>
                  <a:lnTo>
                    <a:pt x="0" y="0"/>
                  </a:lnTo>
                  <a:close/>
                </a:path>
              </a:pathLst>
            </a:custGeom>
            <a:solidFill>
              <a:srgbClr val="252D30"/>
            </a:solidFill>
            <a:ln>
              <a:noFill/>
            </a:ln>
          </p:spPr>
          <p:txBody>
            <a:bodyPr spcFirstLastPara="1" anchor="ctr">
              <a:normAutofit fontScale="62500" lnSpcReduction="20000"/>
            </a:bodyPr>
            <a:lstStyle/>
            <a:p>
              <a:pPr marL="0" marR="0" lvl="0" indent="0" algn="l" defTabSz="914400" rtl="0" eaLnBrk="1" fontAlgn="base" latinLnBrk="0" hangingPunct="1">
                <a:lnSpc>
                  <a:spcPct val="100000"/>
                </a:lnSpc>
                <a:spcBef>
                  <a:spcPts val="0"/>
                </a:spcBef>
                <a:spcAft>
                  <a:spcPts val="0"/>
                </a:spcAft>
                <a:buClr>
                  <a:srgbClr val="252D30"/>
                </a:buClr>
                <a:buSzPts val="800"/>
                <a:buFont typeface="Arial" panose="020B0604020202020204"/>
                <a:buNone/>
                <a:defRPr/>
              </a:pPr>
              <a:endParaRPr kumimoji="0" sz="800" b="0" i="0" u="none" strike="noStrike" kern="1200" cap="none" spc="0" normalizeH="0" baseline="0" noProof="0">
                <a:ln>
                  <a:noFill/>
                </a:ln>
                <a:solidFill>
                  <a:srgbClr val="252D30"/>
                </a:solidFill>
                <a:effectLst/>
                <a:uLnTx/>
                <a:uFillTx/>
                <a:latin typeface="Arial" panose="020B0604020202020204" pitchFamily="34" charset="0"/>
                <a:ea typeface="宋体" panose="02010600030101010101" pitchFamily="2" charset="-122"/>
                <a:cs typeface="+mn-cs"/>
              </a:endParaRPr>
            </a:p>
          </p:txBody>
        </p:sp>
        <p:sp>
          <p:nvSpPr>
            <p:cNvPr id="9222" name="îś1íḍê"/>
            <p:cNvSpPr/>
            <p:nvPr/>
          </p:nvSpPr>
          <p:spPr>
            <a:xfrm>
              <a:off x="2286534" y="7257186"/>
              <a:ext cx="689050" cy="1575766"/>
            </a:xfrm>
            <a:custGeom>
              <a:avLst/>
              <a:gdLst/>
              <a:ahLst/>
              <a:cxnLst>
                <a:cxn ang="0">
                  <a:pos x="15732" y="0"/>
                </a:cxn>
                <a:cxn ang="0">
                  <a:pos x="0" y="3145"/>
                </a:cxn>
                <a:cxn ang="0">
                  <a:pos x="21518" y="21600"/>
                </a:cxn>
                <a:cxn ang="0">
                  <a:pos x="21600" y="21555"/>
                </a:cxn>
                <a:cxn ang="0">
                  <a:pos x="15732" y="0"/>
                </a:cxn>
              </a:cxnLst>
              <a:rect l="0" t="0" r="0" b="0"/>
              <a:pathLst>
                <a:path w="21600" h="21600">
                  <a:moveTo>
                    <a:pt x="15732" y="0"/>
                  </a:moveTo>
                  <a:cubicBezTo>
                    <a:pt x="9941" y="440"/>
                    <a:pt x="4505" y="1510"/>
                    <a:pt x="0" y="3145"/>
                  </a:cubicBezTo>
                  <a:lnTo>
                    <a:pt x="21518" y="21600"/>
                  </a:lnTo>
                  <a:lnTo>
                    <a:pt x="21600" y="21555"/>
                  </a:lnTo>
                  <a:lnTo>
                    <a:pt x="15732" y="0"/>
                  </a:lnTo>
                  <a:close/>
                </a:path>
              </a:pathLst>
            </a:custGeom>
            <a:solidFill>
              <a:srgbClr val="FFFFFF">
                <a:alpha val="33725"/>
              </a:srgbClr>
            </a:solidFill>
            <a:ln w="9525">
              <a:noFill/>
            </a:ln>
          </p:spPr>
          <p:txBody>
            <a:bodyPr/>
            <a:lstStyle/>
            <a:p>
              <a:endParaRPr lang="zh-CN" altLang="en-US"/>
            </a:p>
          </p:txBody>
        </p:sp>
        <p:sp>
          <p:nvSpPr>
            <p:cNvPr id="9223" name="íś1íḍe"/>
            <p:cNvSpPr/>
            <p:nvPr/>
          </p:nvSpPr>
          <p:spPr>
            <a:xfrm rot="113024">
              <a:off x="93171" y="93152"/>
              <a:ext cx="5762449" cy="5763569"/>
            </a:xfrm>
            <a:custGeom>
              <a:avLst/>
              <a:gdLst/>
              <a:ahLst/>
              <a:cxnLst>
                <a:cxn ang="0">
                  <a:pos x="12588" y="172"/>
                </a:cxn>
                <a:cxn ang="0">
                  <a:pos x="11153" y="2073"/>
                </a:cxn>
                <a:cxn ang="0">
                  <a:pos x="9318" y="1917"/>
                </a:cxn>
                <a:cxn ang="0">
                  <a:pos x="7905" y="198"/>
                </a:cxn>
                <a:cxn ang="0">
                  <a:pos x="4567" y="1996"/>
                </a:cxn>
                <a:cxn ang="0">
                  <a:pos x="4932" y="4306"/>
                </a:cxn>
                <a:cxn ang="0">
                  <a:pos x="3439" y="5530"/>
                </a:cxn>
                <a:cxn ang="0">
                  <a:pos x="1257" y="5338"/>
                </a:cxn>
                <a:cxn ang="0">
                  <a:pos x="173" y="8954"/>
                </a:cxn>
                <a:cxn ang="0">
                  <a:pos x="2064" y="10392"/>
                </a:cxn>
                <a:cxn ang="0">
                  <a:pos x="1913" y="12228"/>
                </a:cxn>
                <a:cxn ang="0">
                  <a:pos x="199" y="13643"/>
                </a:cxn>
                <a:cxn ang="0">
                  <a:pos x="1994" y="16982"/>
                </a:cxn>
                <a:cxn ang="0">
                  <a:pos x="4118" y="16432"/>
                </a:cxn>
                <a:cxn ang="0">
                  <a:pos x="5319" y="17573"/>
                </a:cxn>
                <a:cxn ang="0">
                  <a:pos x="5149" y="19947"/>
                </a:cxn>
                <a:cxn ang="0">
                  <a:pos x="8576" y="21520"/>
                </a:cxn>
                <a:cxn ang="0">
                  <a:pos x="9871" y="19757"/>
                </a:cxn>
                <a:cxn ang="0">
                  <a:pos x="11737" y="19445"/>
                </a:cxn>
                <a:cxn ang="0">
                  <a:pos x="13290" y="21259"/>
                </a:cxn>
                <a:cxn ang="0">
                  <a:pos x="16819" y="19912"/>
                </a:cxn>
                <a:cxn ang="0">
                  <a:pos x="16469" y="17716"/>
                </a:cxn>
                <a:cxn ang="0">
                  <a:pos x="17584" y="16209"/>
                </a:cxn>
                <a:cxn ang="0">
                  <a:pos x="19926" y="16398"/>
                </a:cxn>
                <a:cxn ang="0">
                  <a:pos x="21497" y="12970"/>
                </a:cxn>
                <a:cxn ang="0">
                  <a:pos x="19736" y="11674"/>
                </a:cxn>
                <a:cxn ang="0">
                  <a:pos x="19416" y="9768"/>
                </a:cxn>
                <a:cxn ang="0">
                  <a:pos x="21240" y="8252"/>
                </a:cxn>
                <a:cxn ang="0">
                  <a:pos x="19892" y="4718"/>
                </a:cxn>
                <a:cxn ang="0">
                  <a:pos x="17662" y="5080"/>
                </a:cxn>
                <a:cxn ang="0">
                  <a:pos x="16213" y="3983"/>
                </a:cxn>
                <a:cxn ang="0">
                  <a:pos x="16383" y="1609"/>
                </a:cxn>
                <a:cxn ang="0">
                  <a:pos x="12956" y="36"/>
                </a:cxn>
                <a:cxn ang="0">
                  <a:pos x="10766" y="5818"/>
                </a:cxn>
                <a:cxn ang="0">
                  <a:pos x="10766" y="15738"/>
                </a:cxn>
                <a:cxn ang="0">
                  <a:pos x="10766" y="5818"/>
                </a:cxn>
              </a:cxnLst>
              <a:rect l="0" t="0" r="0" b="0"/>
              <a:pathLst>
                <a:path w="21532" h="21555">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ED1A34"/>
            </a:solidFill>
            <a:ln w="9525">
              <a:noFill/>
            </a:ln>
          </p:spPr>
          <p:txBody>
            <a:bodyPr/>
            <a:lstStyle/>
            <a:p>
              <a:endParaRPr lang="zh-CN" altLang="en-US"/>
            </a:p>
          </p:txBody>
        </p:sp>
        <p:sp>
          <p:nvSpPr>
            <p:cNvPr id="9224" name="ïṣlîḑe"/>
            <p:cNvSpPr/>
            <p:nvPr/>
          </p:nvSpPr>
          <p:spPr>
            <a:xfrm>
              <a:off x="1130835" y="1187938"/>
              <a:ext cx="3681071" cy="4398093"/>
            </a:xfrm>
            <a:custGeom>
              <a:avLst/>
              <a:gdLst/>
              <a:ahLst/>
              <a:cxnLst>
                <a:cxn ang="0">
                  <a:pos x="9659" y="1"/>
                </a:cxn>
                <a:cxn ang="0">
                  <a:pos x="5286" y="920"/>
                </a:cxn>
                <a:cxn ang="0">
                  <a:pos x="1818" y="3515"/>
                </a:cxn>
                <a:cxn ang="0">
                  <a:pos x="2363" y="14139"/>
                </a:cxn>
                <a:cxn ang="0">
                  <a:pos x="4463" y="17622"/>
                </a:cxn>
                <a:cxn ang="0">
                  <a:pos x="5346" y="21555"/>
                </a:cxn>
                <a:cxn ang="0">
                  <a:pos x="14675" y="21589"/>
                </a:cxn>
                <a:cxn ang="0">
                  <a:pos x="15559" y="17656"/>
                </a:cxn>
                <a:cxn ang="0">
                  <a:pos x="17660" y="14172"/>
                </a:cxn>
                <a:cxn ang="0">
                  <a:pos x="18203" y="3549"/>
                </a:cxn>
                <a:cxn ang="0">
                  <a:pos x="14736" y="953"/>
                </a:cxn>
                <a:cxn ang="0">
                  <a:pos x="12273" y="223"/>
                </a:cxn>
                <a:cxn ang="0">
                  <a:pos x="9659" y="1"/>
                </a:cxn>
              </a:cxnLst>
              <a:rect l="0" t="0" r="0" b="0"/>
              <a:pathLst>
                <a:path w="20010" h="21589">
                  <a:moveTo>
                    <a:pt x="9659" y="1"/>
                  </a:moveTo>
                  <a:cubicBezTo>
                    <a:pt x="8120" y="2"/>
                    <a:pt x="6628" y="325"/>
                    <a:pt x="5286" y="920"/>
                  </a:cubicBezTo>
                  <a:cubicBezTo>
                    <a:pt x="3938" y="1517"/>
                    <a:pt x="2734" y="2390"/>
                    <a:pt x="1818" y="3515"/>
                  </a:cubicBezTo>
                  <a:cubicBezTo>
                    <a:pt x="-798" y="6729"/>
                    <a:pt x="-570" y="11157"/>
                    <a:pt x="2363" y="14139"/>
                  </a:cubicBezTo>
                  <a:cubicBezTo>
                    <a:pt x="3251" y="15199"/>
                    <a:pt x="3958" y="16374"/>
                    <a:pt x="4463" y="17622"/>
                  </a:cubicBezTo>
                  <a:cubicBezTo>
                    <a:pt x="4974" y="18886"/>
                    <a:pt x="5272" y="20212"/>
                    <a:pt x="5346" y="21555"/>
                  </a:cubicBezTo>
                  <a:lnTo>
                    <a:pt x="14675" y="21589"/>
                  </a:lnTo>
                  <a:cubicBezTo>
                    <a:pt x="14750" y="20245"/>
                    <a:pt x="15048" y="18920"/>
                    <a:pt x="15559" y="17656"/>
                  </a:cubicBezTo>
                  <a:cubicBezTo>
                    <a:pt x="16064" y="16407"/>
                    <a:pt x="16772" y="15233"/>
                    <a:pt x="17660" y="14172"/>
                  </a:cubicBezTo>
                  <a:cubicBezTo>
                    <a:pt x="20576" y="11185"/>
                    <a:pt x="20802" y="6767"/>
                    <a:pt x="18203" y="3549"/>
                  </a:cubicBezTo>
                  <a:cubicBezTo>
                    <a:pt x="17291" y="2420"/>
                    <a:pt x="16091" y="1540"/>
                    <a:pt x="14736" y="953"/>
                  </a:cubicBezTo>
                  <a:cubicBezTo>
                    <a:pt x="13958" y="617"/>
                    <a:pt x="13125" y="379"/>
                    <a:pt x="12273" y="223"/>
                  </a:cubicBezTo>
                  <a:cubicBezTo>
                    <a:pt x="11416" y="65"/>
                    <a:pt x="10537" y="-11"/>
                    <a:pt x="9659" y="1"/>
                  </a:cubicBezTo>
                  <a:close/>
                </a:path>
              </a:pathLst>
            </a:custGeom>
            <a:solidFill>
              <a:srgbClr val="FFFFFF"/>
            </a:solidFill>
            <a:ln w="9525">
              <a:noFill/>
            </a:ln>
          </p:spPr>
          <p:txBody>
            <a:bodyPr/>
            <a:lstStyle/>
            <a:p>
              <a:endParaRPr lang="zh-CN" altLang="en-US"/>
            </a:p>
          </p:txBody>
        </p:sp>
        <p:sp>
          <p:nvSpPr>
            <p:cNvPr id="9225" name="îŝļíḍê"/>
            <p:cNvSpPr/>
            <p:nvPr/>
          </p:nvSpPr>
          <p:spPr>
            <a:xfrm>
              <a:off x="1908915" y="2674981"/>
              <a:ext cx="2121210" cy="2917934"/>
            </a:xfrm>
            <a:custGeom>
              <a:avLst/>
              <a:gdLst/>
              <a:ahLst/>
              <a:cxnLst>
                <a:cxn ang="0">
                  <a:pos x="4318" y="1"/>
                </a:cxn>
                <a:cxn ang="0">
                  <a:pos x="1722" y="694"/>
                </a:cxn>
                <a:cxn ang="0">
                  <a:pos x="188" y="4412"/>
                </a:cxn>
                <a:cxn ang="0">
                  <a:pos x="3408" y="7145"/>
                </a:cxn>
                <a:cxn ang="0">
                  <a:pos x="7139" y="7591"/>
                </a:cxn>
                <a:cxn ang="0">
                  <a:pos x="7139" y="21585"/>
                </a:cxn>
                <a:cxn ang="0">
                  <a:pos x="9566" y="21507"/>
                </a:cxn>
                <a:cxn ang="0">
                  <a:pos x="9550" y="7535"/>
                </a:cxn>
                <a:cxn ang="0">
                  <a:pos x="9923" y="7535"/>
                </a:cxn>
                <a:cxn ang="0">
                  <a:pos x="11103" y="7535"/>
                </a:cxn>
                <a:cxn ang="0">
                  <a:pos x="11476" y="7535"/>
                </a:cxn>
                <a:cxn ang="0">
                  <a:pos x="11460" y="21507"/>
                </a:cxn>
                <a:cxn ang="0">
                  <a:pos x="13887" y="21585"/>
                </a:cxn>
                <a:cxn ang="0">
                  <a:pos x="13887" y="7591"/>
                </a:cxn>
                <a:cxn ang="0">
                  <a:pos x="17618" y="7145"/>
                </a:cxn>
                <a:cxn ang="0">
                  <a:pos x="20838" y="4412"/>
                </a:cxn>
                <a:cxn ang="0">
                  <a:pos x="19304" y="694"/>
                </a:cxn>
                <a:cxn ang="0">
                  <a:pos x="16708" y="1"/>
                </a:cxn>
                <a:cxn ang="0">
                  <a:pos x="14138" y="493"/>
                </a:cxn>
                <a:cxn ang="0">
                  <a:pos x="11434" y="4121"/>
                </a:cxn>
                <a:cxn ang="0">
                  <a:pos x="11434" y="5665"/>
                </a:cxn>
                <a:cxn ang="0">
                  <a:pos x="11103" y="5665"/>
                </a:cxn>
                <a:cxn ang="0">
                  <a:pos x="9923" y="5665"/>
                </a:cxn>
                <a:cxn ang="0">
                  <a:pos x="9592" y="5665"/>
                </a:cxn>
                <a:cxn ang="0">
                  <a:pos x="9592" y="4121"/>
                </a:cxn>
                <a:cxn ang="0">
                  <a:pos x="6888" y="493"/>
                </a:cxn>
                <a:cxn ang="0">
                  <a:pos x="4318" y="1"/>
                </a:cxn>
                <a:cxn ang="0">
                  <a:pos x="4507" y="2142"/>
                </a:cxn>
                <a:cxn ang="0">
                  <a:pos x="5689" y="2375"/>
                </a:cxn>
                <a:cxn ang="0">
                  <a:pos x="7096" y="4038"/>
                </a:cxn>
                <a:cxn ang="0">
                  <a:pos x="7080" y="5712"/>
                </a:cxn>
                <a:cxn ang="0">
                  <a:pos x="5660" y="5712"/>
                </a:cxn>
                <a:cxn ang="0">
                  <a:pos x="2999" y="4305"/>
                </a:cxn>
                <a:cxn ang="0">
                  <a:pos x="3327" y="2494"/>
                </a:cxn>
                <a:cxn ang="0">
                  <a:pos x="4507" y="2142"/>
                </a:cxn>
                <a:cxn ang="0">
                  <a:pos x="16519" y="2142"/>
                </a:cxn>
                <a:cxn ang="0">
                  <a:pos x="17699" y="2494"/>
                </a:cxn>
                <a:cxn ang="0">
                  <a:pos x="18027" y="4305"/>
                </a:cxn>
                <a:cxn ang="0">
                  <a:pos x="15366" y="5712"/>
                </a:cxn>
                <a:cxn ang="0">
                  <a:pos x="13946" y="5712"/>
                </a:cxn>
                <a:cxn ang="0">
                  <a:pos x="13930" y="4038"/>
                </a:cxn>
                <a:cxn ang="0">
                  <a:pos x="15337" y="2375"/>
                </a:cxn>
                <a:cxn ang="0">
                  <a:pos x="16519" y="2142"/>
                </a:cxn>
              </a:cxnLst>
              <a:rect l="0" t="0" r="0" b="0"/>
              <a:pathLst>
                <a:path w="21026" h="21585">
                  <a:moveTo>
                    <a:pt x="4318" y="1"/>
                  </a:moveTo>
                  <a:cubicBezTo>
                    <a:pt x="3420" y="17"/>
                    <a:pt x="2518" y="229"/>
                    <a:pt x="1722" y="694"/>
                  </a:cubicBezTo>
                  <a:cubicBezTo>
                    <a:pt x="107" y="1638"/>
                    <a:pt x="-287" y="3123"/>
                    <a:pt x="188" y="4412"/>
                  </a:cubicBezTo>
                  <a:cubicBezTo>
                    <a:pt x="617" y="5574"/>
                    <a:pt x="1748" y="6561"/>
                    <a:pt x="3408" y="7145"/>
                  </a:cubicBezTo>
                  <a:cubicBezTo>
                    <a:pt x="4571" y="7553"/>
                    <a:pt x="5864" y="7710"/>
                    <a:pt x="7139" y="7591"/>
                  </a:cubicBezTo>
                  <a:lnTo>
                    <a:pt x="7139" y="21585"/>
                  </a:lnTo>
                  <a:lnTo>
                    <a:pt x="9566" y="21507"/>
                  </a:lnTo>
                  <a:lnTo>
                    <a:pt x="9550" y="7535"/>
                  </a:lnTo>
                  <a:lnTo>
                    <a:pt x="9923" y="7535"/>
                  </a:lnTo>
                  <a:lnTo>
                    <a:pt x="11103" y="7535"/>
                  </a:lnTo>
                  <a:lnTo>
                    <a:pt x="11476" y="7535"/>
                  </a:lnTo>
                  <a:lnTo>
                    <a:pt x="11460" y="21507"/>
                  </a:lnTo>
                  <a:lnTo>
                    <a:pt x="13887" y="21585"/>
                  </a:lnTo>
                  <a:lnTo>
                    <a:pt x="13887" y="7591"/>
                  </a:lnTo>
                  <a:cubicBezTo>
                    <a:pt x="15162" y="7710"/>
                    <a:pt x="16455" y="7553"/>
                    <a:pt x="17618" y="7145"/>
                  </a:cubicBezTo>
                  <a:cubicBezTo>
                    <a:pt x="19278" y="6561"/>
                    <a:pt x="20409" y="5574"/>
                    <a:pt x="20838" y="4412"/>
                  </a:cubicBezTo>
                  <a:cubicBezTo>
                    <a:pt x="21313" y="3123"/>
                    <a:pt x="20919" y="1638"/>
                    <a:pt x="19304" y="694"/>
                  </a:cubicBezTo>
                  <a:cubicBezTo>
                    <a:pt x="18508" y="229"/>
                    <a:pt x="17606" y="17"/>
                    <a:pt x="16708" y="1"/>
                  </a:cubicBezTo>
                  <a:cubicBezTo>
                    <a:pt x="15809" y="-15"/>
                    <a:pt x="14916" y="168"/>
                    <a:pt x="14138" y="493"/>
                  </a:cubicBezTo>
                  <a:cubicBezTo>
                    <a:pt x="12473" y="1189"/>
                    <a:pt x="11335" y="2524"/>
                    <a:pt x="11434" y="4121"/>
                  </a:cubicBezTo>
                  <a:lnTo>
                    <a:pt x="11434" y="5665"/>
                  </a:lnTo>
                  <a:lnTo>
                    <a:pt x="11103" y="5665"/>
                  </a:lnTo>
                  <a:lnTo>
                    <a:pt x="9923" y="5665"/>
                  </a:lnTo>
                  <a:lnTo>
                    <a:pt x="9592" y="5665"/>
                  </a:lnTo>
                  <a:lnTo>
                    <a:pt x="9592" y="4121"/>
                  </a:lnTo>
                  <a:cubicBezTo>
                    <a:pt x="9691" y="2524"/>
                    <a:pt x="8553" y="1189"/>
                    <a:pt x="6888" y="493"/>
                  </a:cubicBezTo>
                  <a:cubicBezTo>
                    <a:pt x="6110" y="168"/>
                    <a:pt x="5217" y="-15"/>
                    <a:pt x="4318" y="1"/>
                  </a:cubicBezTo>
                  <a:close/>
                  <a:moveTo>
                    <a:pt x="4507" y="2142"/>
                  </a:moveTo>
                  <a:cubicBezTo>
                    <a:pt x="4918" y="2137"/>
                    <a:pt x="5330" y="2229"/>
                    <a:pt x="5689" y="2375"/>
                  </a:cubicBezTo>
                  <a:cubicBezTo>
                    <a:pt x="6468" y="2690"/>
                    <a:pt x="7049" y="3267"/>
                    <a:pt x="7096" y="4038"/>
                  </a:cubicBezTo>
                  <a:lnTo>
                    <a:pt x="7080" y="5712"/>
                  </a:lnTo>
                  <a:lnTo>
                    <a:pt x="5660" y="5712"/>
                  </a:lnTo>
                  <a:cubicBezTo>
                    <a:pt x="4381" y="5636"/>
                    <a:pt x="3448" y="5060"/>
                    <a:pt x="2999" y="4305"/>
                  </a:cubicBezTo>
                  <a:cubicBezTo>
                    <a:pt x="2651" y="3719"/>
                    <a:pt x="2608" y="2986"/>
                    <a:pt x="3327" y="2494"/>
                  </a:cubicBezTo>
                  <a:cubicBezTo>
                    <a:pt x="3683" y="2250"/>
                    <a:pt x="4095" y="2147"/>
                    <a:pt x="4507" y="2142"/>
                  </a:cubicBezTo>
                  <a:close/>
                  <a:moveTo>
                    <a:pt x="16519" y="2142"/>
                  </a:moveTo>
                  <a:cubicBezTo>
                    <a:pt x="16931" y="2147"/>
                    <a:pt x="17343" y="2250"/>
                    <a:pt x="17699" y="2494"/>
                  </a:cubicBezTo>
                  <a:cubicBezTo>
                    <a:pt x="18418" y="2986"/>
                    <a:pt x="18375" y="3719"/>
                    <a:pt x="18027" y="4305"/>
                  </a:cubicBezTo>
                  <a:cubicBezTo>
                    <a:pt x="17578" y="5060"/>
                    <a:pt x="16645" y="5636"/>
                    <a:pt x="15366" y="5712"/>
                  </a:cubicBezTo>
                  <a:lnTo>
                    <a:pt x="13946" y="5712"/>
                  </a:lnTo>
                  <a:lnTo>
                    <a:pt x="13930" y="4038"/>
                  </a:lnTo>
                  <a:cubicBezTo>
                    <a:pt x="13977" y="3267"/>
                    <a:pt x="14558" y="2690"/>
                    <a:pt x="15337" y="2375"/>
                  </a:cubicBezTo>
                  <a:cubicBezTo>
                    <a:pt x="15696" y="2229"/>
                    <a:pt x="16108" y="2137"/>
                    <a:pt x="16519" y="2142"/>
                  </a:cubicBezTo>
                  <a:close/>
                </a:path>
              </a:pathLst>
            </a:custGeom>
            <a:solidFill>
              <a:srgbClr val="CFCDD0"/>
            </a:solidFill>
            <a:ln w="9525">
              <a:noFill/>
            </a:ln>
          </p:spPr>
          <p:txBody>
            <a:bodyPr/>
            <a:lstStyle/>
            <a:p>
              <a:endParaRPr lang="zh-CN" altLang="en-US"/>
            </a:p>
          </p:txBody>
        </p:sp>
        <p:sp>
          <p:nvSpPr>
            <p:cNvPr id="9226" name="îṡ1íḋé"/>
            <p:cNvSpPr/>
            <p:nvPr/>
          </p:nvSpPr>
          <p:spPr>
            <a:xfrm>
              <a:off x="1524117" y="1604553"/>
              <a:ext cx="1091511" cy="1024549"/>
            </a:xfrm>
            <a:custGeom>
              <a:avLst/>
              <a:gdLst/>
              <a:ahLst/>
              <a:cxnLst>
                <a:cxn ang="0">
                  <a:pos x="17557" y="111"/>
                </a:cxn>
                <a:cxn ang="0">
                  <a:pos x="6330" y="7342"/>
                </a:cxn>
                <a:cxn ang="0">
                  <a:pos x="296" y="16669"/>
                </a:cxn>
                <a:cxn ang="0">
                  <a:pos x="872" y="19944"/>
                </a:cxn>
                <a:cxn ang="0">
                  <a:pos x="5319" y="18826"/>
                </a:cxn>
                <a:cxn ang="0">
                  <a:pos x="10165" y="11357"/>
                </a:cxn>
                <a:cxn ang="0">
                  <a:pos x="19267" y="5523"/>
                </a:cxn>
                <a:cxn ang="0">
                  <a:pos x="20915" y="2012"/>
                </a:cxn>
                <a:cxn ang="0">
                  <a:pos x="17557" y="111"/>
                </a:cxn>
              </a:cxnLst>
              <a:rect l="0" t="0" r="0" b="0"/>
              <a:pathLst>
                <a:path w="21038" h="20676">
                  <a:moveTo>
                    <a:pt x="17557" y="111"/>
                  </a:moveTo>
                  <a:cubicBezTo>
                    <a:pt x="13456" y="1536"/>
                    <a:pt x="9594" y="3924"/>
                    <a:pt x="6330" y="7342"/>
                  </a:cubicBezTo>
                  <a:cubicBezTo>
                    <a:pt x="3688" y="10107"/>
                    <a:pt x="1691" y="13284"/>
                    <a:pt x="296" y="16669"/>
                  </a:cubicBezTo>
                  <a:cubicBezTo>
                    <a:pt x="-257" y="17769"/>
                    <a:pt x="-19" y="19123"/>
                    <a:pt x="872" y="19944"/>
                  </a:cubicBezTo>
                  <a:cubicBezTo>
                    <a:pt x="2325" y="21284"/>
                    <a:pt x="4606" y="20710"/>
                    <a:pt x="5319" y="18826"/>
                  </a:cubicBezTo>
                  <a:cubicBezTo>
                    <a:pt x="6446" y="16116"/>
                    <a:pt x="8046" y="13571"/>
                    <a:pt x="10165" y="11357"/>
                  </a:cubicBezTo>
                  <a:cubicBezTo>
                    <a:pt x="12807" y="8596"/>
                    <a:pt x="15938" y="6669"/>
                    <a:pt x="19267" y="5523"/>
                  </a:cubicBezTo>
                  <a:cubicBezTo>
                    <a:pt x="20619" y="4997"/>
                    <a:pt x="21343" y="3455"/>
                    <a:pt x="20915" y="2012"/>
                  </a:cubicBezTo>
                  <a:cubicBezTo>
                    <a:pt x="20475" y="528"/>
                    <a:pt x="18984" y="-316"/>
                    <a:pt x="17557" y="111"/>
                  </a:cubicBezTo>
                  <a:close/>
                </a:path>
              </a:pathLst>
            </a:custGeom>
            <a:solidFill>
              <a:srgbClr val="DFDCE1">
                <a:alpha val="33333"/>
              </a:srgbClr>
            </a:solidFill>
            <a:ln w="9525">
              <a:noFill/>
            </a:ln>
          </p:spPr>
          <p:txBody>
            <a:bodyPr/>
            <a:lstStyle/>
            <a:p>
              <a:endParaRPr lang="zh-CN" altLang="en-US"/>
            </a:p>
          </p:txBody>
        </p:sp>
        <p:sp>
          <p:nvSpPr>
            <p:cNvPr id="37" name="îŝlíḋe"/>
            <p:cNvSpPr/>
            <p:nvPr/>
          </p:nvSpPr>
          <p:spPr>
            <a:xfrm>
              <a:off x="2115800" y="5529842"/>
              <a:ext cx="1716154" cy="2141892"/>
            </a:xfrm>
            <a:custGeom>
              <a:avLst/>
              <a:gdLst/>
              <a:ahLst/>
              <a:cxnLst/>
              <a:rect l="l" t="t" r="r" b="b"/>
              <a:pathLst>
                <a:path w="21600" h="21600" extrusionOk="0">
                  <a:moveTo>
                    <a:pt x="0" y="0"/>
                  </a:moveTo>
                  <a:lnTo>
                    <a:pt x="21600" y="0"/>
                  </a:lnTo>
                  <a:lnTo>
                    <a:pt x="21600" y="21600"/>
                  </a:lnTo>
                  <a:cubicBezTo>
                    <a:pt x="20636" y="20930"/>
                    <a:pt x="19391" y="20579"/>
                    <a:pt x="18116" y="20617"/>
                  </a:cubicBezTo>
                  <a:cubicBezTo>
                    <a:pt x="16972" y="20651"/>
                    <a:pt x="15877" y="20998"/>
                    <a:pt x="15013" y="21600"/>
                  </a:cubicBezTo>
                  <a:cubicBezTo>
                    <a:pt x="13733" y="20684"/>
                    <a:pt x="12046" y="20222"/>
                    <a:pt x="10336" y="20320"/>
                  </a:cubicBezTo>
                  <a:cubicBezTo>
                    <a:pt x="8941" y="20400"/>
                    <a:pt x="7619" y="20850"/>
                    <a:pt x="6578" y="21600"/>
                  </a:cubicBezTo>
                  <a:cubicBezTo>
                    <a:pt x="5704" y="21026"/>
                    <a:pt x="4621" y="20697"/>
                    <a:pt x="3492" y="20663"/>
                  </a:cubicBezTo>
                  <a:cubicBezTo>
                    <a:pt x="2225" y="20624"/>
                    <a:pt x="983" y="20957"/>
                    <a:pt x="0" y="21600"/>
                  </a:cubicBezTo>
                  <a:lnTo>
                    <a:pt x="0" y="0"/>
                  </a:lnTo>
                  <a:close/>
                </a:path>
              </a:pathLst>
            </a:custGeom>
            <a:solidFill>
              <a:srgbClr val="ED1A34"/>
            </a:solidFill>
            <a:ln>
              <a:noFill/>
            </a:ln>
          </p:spPr>
          <p:txBody>
            <a:bodyPr spcFirstLastPara="1" anchor="ctr">
              <a:normAutofit/>
            </a:bodyPr>
            <a:lstStyle/>
            <a:p>
              <a:pPr marL="0" marR="0" lvl="0" indent="0" algn="l" defTabSz="914400" rtl="0" eaLnBrk="1" fontAlgn="base" latinLnBrk="0" hangingPunct="1">
                <a:lnSpc>
                  <a:spcPct val="100000"/>
                </a:lnSpc>
                <a:spcBef>
                  <a:spcPts val="0"/>
                </a:spcBef>
                <a:spcAft>
                  <a:spcPts val="0"/>
                </a:spcAft>
                <a:buClr>
                  <a:srgbClr val="252D30"/>
                </a:buClr>
                <a:buSzPts val="800"/>
                <a:buFont typeface="Arial" panose="020B0604020202020204"/>
                <a:buNone/>
                <a:defRPr/>
              </a:pPr>
              <a:endParaRPr kumimoji="0" sz="800" b="0" i="0" u="none" strike="noStrike" kern="1200" cap="none" spc="0" normalizeH="0" baseline="0" noProof="0">
                <a:ln>
                  <a:noFill/>
                </a:ln>
                <a:solidFill>
                  <a:srgbClr val="252D30"/>
                </a:solidFill>
                <a:effectLst/>
                <a:uLnTx/>
                <a:uFillTx/>
                <a:latin typeface="Arial" panose="020B0604020202020204" pitchFamily="34" charset="0"/>
                <a:ea typeface="宋体" panose="02010600030101010101" pitchFamily="2" charset="-122"/>
                <a:cs typeface="+mn-cs"/>
              </a:endParaRPr>
            </a:p>
          </p:txBody>
        </p:sp>
        <p:sp>
          <p:nvSpPr>
            <p:cNvPr id="38" name="ïṣļïďè"/>
            <p:cNvSpPr/>
            <p:nvPr/>
          </p:nvSpPr>
          <p:spPr>
            <a:xfrm>
              <a:off x="2115800" y="5529842"/>
              <a:ext cx="524843" cy="2141892"/>
            </a:xfrm>
            <a:custGeom>
              <a:avLst/>
              <a:gdLst/>
              <a:ahLst/>
              <a:cxnLst/>
              <a:rect l="l" t="t" r="r" b="b"/>
              <a:pathLst>
                <a:path w="21600" h="21600" extrusionOk="0">
                  <a:moveTo>
                    <a:pt x="0" y="0"/>
                  </a:moveTo>
                  <a:lnTo>
                    <a:pt x="0" y="21600"/>
                  </a:lnTo>
                  <a:cubicBezTo>
                    <a:pt x="3220" y="20957"/>
                    <a:pt x="7284" y="20624"/>
                    <a:pt x="11434" y="20663"/>
                  </a:cubicBezTo>
                  <a:cubicBezTo>
                    <a:pt x="15129" y="20698"/>
                    <a:pt x="18669" y="21026"/>
                    <a:pt x="21532" y="21600"/>
                  </a:cubicBezTo>
                  <a:cubicBezTo>
                    <a:pt x="21554" y="21595"/>
                    <a:pt x="21578" y="21591"/>
                    <a:pt x="21600" y="21587"/>
                  </a:cubicBezTo>
                  <a:lnTo>
                    <a:pt x="21600" y="0"/>
                  </a:lnTo>
                  <a:lnTo>
                    <a:pt x="0" y="0"/>
                  </a:lnTo>
                  <a:close/>
                </a:path>
              </a:pathLst>
            </a:custGeom>
            <a:solidFill>
              <a:srgbClr val="C62828"/>
            </a:solidFill>
            <a:ln>
              <a:noFill/>
            </a:ln>
          </p:spPr>
          <p:txBody>
            <a:bodyPr spcFirstLastPara="1" anchor="ctr">
              <a:normAutofit/>
            </a:bodyPr>
            <a:lstStyle/>
            <a:p>
              <a:pPr marL="0" marR="0" lvl="0" indent="0" algn="l" defTabSz="914400" rtl="0" eaLnBrk="1" fontAlgn="base" latinLnBrk="0" hangingPunct="1">
                <a:lnSpc>
                  <a:spcPct val="100000"/>
                </a:lnSpc>
                <a:spcBef>
                  <a:spcPts val="0"/>
                </a:spcBef>
                <a:spcAft>
                  <a:spcPts val="0"/>
                </a:spcAft>
                <a:buClr>
                  <a:srgbClr val="252D30"/>
                </a:buClr>
                <a:buSzPts val="800"/>
                <a:buFont typeface="Arial" panose="020B0604020202020204"/>
                <a:buNone/>
                <a:defRPr/>
              </a:pPr>
              <a:endParaRPr kumimoji="0" sz="800" b="0" i="0" u="none" strike="noStrike" kern="1200" cap="none" spc="0" normalizeH="0" baseline="0" noProof="0">
                <a:ln>
                  <a:noFill/>
                </a:ln>
                <a:solidFill>
                  <a:srgbClr val="252D30"/>
                </a:solidFill>
                <a:effectLst/>
                <a:uLnTx/>
                <a:uFillTx/>
                <a:latin typeface="Arial" panose="020B0604020202020204" pitchFamily="34" charset="0"/>
                <a:ea typeface="宋体" panose="02010600030101010101" pitchFamily="2" charset="-122"/>
                <a:cs typeface="+mn-cs"/>
              </a:endParaRPr>
            </a:p>
          </p:txBody>
        </p:sp>
        <p:sp>
          <p:nvSpPr>
            <p:cNvPr id="39" name="íṡḷiḓê"/>
            <p:cNvSpPr/>
            <p:nvPr/>
          </p:nvSpPr>
          <p:spPr>
            <a:xfrm>
              <a:off x="3306279" y="5529842"/>
              <a:ext cx="529007" cy="2141892"/>
            </a:xfrm>
            <a:custGeom>
              <a:avLst/>
              <a:gdLst/>
              <a:ahLst/>
              <a:cxnLst/>
              <a:rect l="l" t="t" r="r" b="b"/>
              <a:pathLst>
                <a:path w="21600" h="21600" extrusionOk="0">
                  <a:moveTo>
                    <a:pt x="0" y="0"/>
                  </a:moveTo>
                  <a:lnTo>
                    <a:pt x="0" y="21564"/>
                  </a:lnTo>
                  <a:cubicBezTo>
                    <a:pt x="32" y="21570"/>
                    <a:pt x="66" y="21576"/>
                    <a:pt x="101" y="21582"/>
                  </a:cubicBezTo>
                  <a:cubicBezTo>
                    <a:pt x="135" y="21587"/>
                    <a:pt x="170" y="21593"/>
                    <a:pt x="201" y="21600"/>
                  </a:cubicBezTo>
                  <a:cubicBezTo>
                    <a:pt x="3009" y="20998"/>
                    <a:pt x="6569" y="20651"/>
                    <a:pt x="10284" y="20617"/>
                  </a:cubicBezTo>
                  <a:cubicBezTo>
                    <a:pt x="14424" y="20579"/>
                    <a:pt x="18467" y="20930"/>
                    <a:pt x="21600" y="21600"/>
                  </a:cubicBezTo>
                  <a:lnTo>
                    <a:pt x="21600" y="0"/>
                  </a:lnTo>
                  <a:lnTo>
                    <a:pt x="0" y="0"/>
                  </a:lnTo>
                  <a:close/>
                </a:path>
              </a:pathLst>
            </a:custGeom>
            <a:solidFill>
              <a:srgbClr val="C62828"/>
            </a:solidFill>
            <a:ln>
              <a:noFill/>
            </a:ln>
          </p:spPr>
          <p:txBody>
            <a:bodyPr spcFirstLastPara="1" anchor="ctr">
              <a:normAutofit/>
            </a:bodyPr>
            <a:lstStyle/>
            <a:p>
              <a:pPr marL="0" marR="0" lvl="0" indent="0" algn="l" defTabSz="914400" rtl="0" eaLnBrk="1" fontAlgn="base" latinLnBrk="0" hangingPunct="1">
                <a:lnSpc>
                  <a:spcPct val="100000"/>
                </a:lnSpc>
                <a:spcBef>
                  <a:spcPts val="0"/>
                </a:spcBef>
                <a:spcAft>
                  <a:spcPts val="0"/>
                </a:spcAft>
                <a:buClr>
                  <a:srgbClr val="252D30"/>
                </a:buClr>
                <a:buSzPts val="800"/>
                <a:buFont typeface="Arial" panose="020B0604020202020204"/>
                <a:buNone/>
                <a:defRPr/>
              </a:pPr>
              <a:endParaRPr kumimoji="0" sz="800" b="0" i="0" u="none" strike="noStrike" kern="1200" cap="none" spc="0" normalizeH="0" baseline="0" noProof="0">
                <a:ln>
                  <a:noFill/>
                </a:ln>
                <a:solidFill>
                  <a:srgbClr val="252D30"/>
                </a:solidFill>
                <a:effectLst/>
                <a:uLnTx/>
                <a:uFillTx/>
                <a:latin typeface="Arial" panose="020B0604020202020204" pitchFamily="34" charset="0"/>
                <a:ea typeface="宋体" panose="02010600030101010101" pitchFamily="2" charset="-122"/>
                <a:cs typeface="+mn-cs"/>
              </a:endParaRPr>
            </a:p>
          </p:txBody>
        </p:sp>
        <p:sp>
          <p:nvSpPr>
            <p:cNvPr id="9230" name="îšḷiḋê"/>
            <p:cNvSpPr/>
            <p:nvPr/>
          </p:nvSpPr>
          <p:spPr>
            <a:xfrm>
              <a:off x="2114232" y="5525935"/>
              <a:ext cx="1720328" cy="1133371"/>
            </a:xfrm>
            <a:prstGeom prst="rect">
              <a:avLst/>
            </a:prstGeom>
            <a:solidFill>
              <a:srgbClr val="A7A7A7"/>
            </a:solidFill>
            <a:ln w="9525">
              <a:noFill/>
            </a:ln>
          </p:spPr>
          <p:txBody>
            <a:bodyPr anchor="ctr"/>
            <a:lstStyle/>
            <a:p>
              <a:pPr>
                <a:buClr>
                  <a:srgbClr val="252D30"/>
                </a:buClr>
                <a:buSzPct val="100000"/>
              </a:pPr>
              <a:endParaRPr lang="zh-CN" altLang="zh-CN" sz="800" dirty="0">
                <a:solidFill>
                  <a:srgbClr val="252D30"/>
                </a:solidFill>
                <a:latin typeface="Arial" panose="020B0604020202020204" pitchFamily="34" charset="0"/>
                <a:ea typeface="宋体" panose="02010600030101010101" pitchFamily="2" charset="-122"/>
              </a:endParaRPr>
            </a:p>
          </p:txBody>
        </p:sp>
        <p:sp>
          <p:nvSpPr>
            <p:cNvPr id="9231" name="íṩḻiḓe"/>
            <p:cNvSpPr/>
            <p:nvPr/>
          </p:nvSpPr>
          <p:spPr>
            <a:xfrm>
              <a:off x="2111636" y="5809040"/>
              <a:ext cx="1724485" cy="304197"/>
            </a:xfrm>
            <a:prstGeom prst="rect">
              <a:avLst/>
            </a:prstGeom>
            <a:solidFill>
              <a:srgbClr val="DFDCE1"/>
            </a:solidFill>
            <a:ln w="9525">
              <a:noFill/>
            </a:ln>
          </p:spPr>
          <p:txBody>
            <a:bodyPr anchor="ctr"/>
            <a:lstStyle/>
            <a:p>
              <a:pPr>
                <a:lnSpc>
                  <a:spcPct val="80000"/>
                </a:lnSpc>
                <a:buClr>
                  <a:srgbClr val="252D30"/>
                </a:buClr>
                <a:buSzPct val="100000"/>
              </a:pPr>
              <a:endParaRPr lang="zh-CN" altLang="zh-CN" sz="200" dirty="0">
                <a:solidFill>
                  <a:srgbClr val="252D30"/>
                </a:solidFill>
                <a:latin typeface="Arial" panose="020B0604020202020204" pitchFamily="34" charset="0"/>
                <a:ea typeface="宋体" panose="02010600030101010101" pitchFamily="2" charset="-122"/>
              </a:endParaRPr>
            </a:p>
          </p:txBody>
        </p:sp>
        <p:sp>
          <p:nvSpPr>
            <p:cNvPr id="9232" name="ïSḻíḓé"/>
            <p:cNvSpPr/>
            <p:nvPr/>
          </p:nvSpPr>
          <p:spPr>
            <a:xfrm>
              <a:off x="2111636" y="6259087"/>
              <a:ext cx="1724485" cy="191687"/>
            </a:xfrm>
            <a:prstGeom prst="rect">
              <a:avLst/>
            </a:prstGeom>
            <a:solidFill>
              <a:srgbClr val="DFDCE1"/>
            </a:solidFill>
            <a:ln w="9525">
              <a:noFill/>
            </a:ln>
          </p:spPr>
          <p:txBody>
            <a:bodyPr anchor="ctr"/>
            <a:lstStyle/>
            <a:p>
              <a:pPr>
                <a:lnSpc>
                  <a:spcPct val="80000"/>
                </a:lnSpc>
                <a:buClr>
                  <a:srgbClr val="252D30"/>
                </a:buClr>
                <a:buSzPct val="100000"/>
              </a:pPr>
              <a:endParaRPr lang="zh-CN" altLang="zh-CN" sz="200" dirty="0">
                <a:solidFill>
                  <a:srgbClr val="252D30"/>
                </a:solidFill>
                <a:latin typeface="Arial" panose="020B0604020202020204" pitchFamily="34" charset="0"/>
                <a:ea typeface="宋体" panose="02010600030101010101" pitchFamily="2" charset="-122"/>
              </a:endParaRPr>
            </a:p>
          </p:txBody>
        </p:sp>
      </p:grpSp>
      <p:grpSp>
        <p:nvGrpSpPr>
          <p:cNvPr id="11" name="组合 10"/>
          <p:cNvGrpSpPr/>
          <p:nvPr/>
        </p:nvGrpSpPr>
        <p:grpSpPr>
          <a:xfrm>
            <a:off x="443230" y="2190750"/>
            <a:ext cx="4914900" cy="1478036"/>
            <a:chOff x="443230" y="2190750"/>
            <a:chExt cx="4914900" cy="1478036"/>
          </a:xfrm>
        </p:grpSpPr>
        <p:sp>
          <p:nvSpPr>
            <p:cNvPr id="2" name="文本框 1"/>
            <p:cNvSpPr txBox="1"/>
            <p:nvPr/>
          </p:nvSpPr>
          <p:spPr>
            <a:xfrm>
              <a:off x="443230" y="2190750"/>
              <a:ext cx="4914900" cy="1424940"/>
            </a:xfrm>
            <a:prstGeom prst="rect">
              <a:avLst/>
            </a:prstGeom>
            <a:noFill/>
          </p:spPr>
          <p:txBody>
            <a:bodyPr wrap="square" rtlCol="0" anchor="t">
              <a:spAutoFit/>
            </a:bodyPr>
            <a:lstStyle/>
            <a:p>
              <a:pPr algn="just" fontAlgn="auto">
                <a:lnSpc>
                  <a:spcPts val="2600"/>
                </a:lnSpc>
              </a:pPr>
              <a:r>
                <a:rPr lang="zh-CN" altLang="en-US" dirty="0">
                  <a:solidFill>
                    <a:schemeClr val="tx1"/>
                  </a:solidFill>
                  <a:latin typeface="+mn-ea"/>
                  <a:sym typeface="+mn-ea"/>
                </a:rPr>
                <a:t>易燃液体，是指易燃的液体或液体混合物，或是在溶液或悬浮液中有固体的液体，其闭杯试验闪点不高于</a:t>
              </a:r>
              <a:r>
                <a:rPr lang="en-US" altLang="zh-CN" dirty="0">
                  <a:solidFill>
                    <a:schemeClr val="tx1"/>
                  </a:solidFill>
                  <a:latin typeface="+mn-ea"/>
                  <a:sym typeface="+mn-ea"/>
                </a:rPr>
                <a:t>60℃</a:t>
              </a:r>
              <a:r>
                <a:rPr lang="zh-CN" altLang="en-US" dirty="0">
                  <a:solidFill>
                    <a:schemeClr val="tx1"/>
                  </a:solidFill>
                  <a:latin typeface="+mn-ea"/>
                  <a:sym typeface="+mn-ea"/>
                </a:rPr>
                <a:t>，或开杯试验闪点不高于</a:t>
              </a:r>
              <a:r>
                <a:rPr lang="en-US" altLang="zh-CN" dirty="0">
                  <a:solidFill>
                    <a:schemeClr val="tx1"/>
                  </a:solidFill>
                  <a:latin typeface="+mn-ea"/>
                  <a:sym typeface="+mn-ea"/>
                </a:rPr>
                <a:t>65.6℃</a:t>
              </a:r>
              <a:r>
                <a:rPr lang="zh-CN" altLang="en-US" dirty="0">
                  <a:solidFill>
                    <a:schemeClr val="tx1"/>
                  </a:solidFill>
                  <a:latin typeface="+mn-ea"/>
                  <a:sym typeface="+mn-ea"/>
                </a:rPr>
                <a:t>。</a:t>
              </a:r>
            </a:p>
          </p:txBody>
        </p:sp>
        <p:pic>
          <p:nvPicPr>
            <p:cNvPr id="10" name="图片 9"/>
            <p:cNvPicPr>
              <a:picLocks noChangeAspect="1"/>
            </p:cNvPicPr>
            <p:nvPr/>
          </p:nvPicPr>
          <p:blipFill>
            <a:blip r:embed="rId3"/>
            <a:stretch>
              <a:fillRect/>
            </a:stretch>
          </p:blipFill>
          <p:spPr>
            <a:xfrm>
              <a:off x="1171584" y="3174967"/>
              <a:ext cx="3651821" cy="493819"/>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íşľíḓe"/>
          <p:cNvSpPr/>
          <p:nvPr/>
        </p:nvSpPr>
        <p:spPr>
          <a:xfrm>
            <a:off x="-1270" y="2002790"/>
            <a:ext cx="9159875" cy="2198370"/>
          </a:xfrm>
          <a:prstGeom prst="rect">
            <a:avLst/>
          </a:prstGeom>
          <a:blipFill rotWithShape="1">
            <a:blip r:embed="rId3"/>
            <a:stretch>
              <a:fillRect/>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p>
        </p:txBody>
      </p:sp>
      <p:sp>
        <p:nvSpPr>
          <p:cNvPr id="100" name="íṧḻiḓe"/>
          <p:cNvSpPr/>
          <p:nvPr/>
        </p:nvSpPr>
        <p:spPr>
          <a:xfrm>
            <a:off x="494665" y="2002790"/>
            <a:ext cx="8157845" cy="1779270"/>
          </a:xfrm>
          <a:prstGeom prst="rect">
            <a:avLst/>
          </a:prstGeom>
          <a:solidFill>
            <a:schemeClr val="bg1">
              <a:alpha val="89000"/>
            </a:schemeClr>
          </a:solid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p>
        </p:txBody>
      </p:sp>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p>
        </p:txBody>
      </p:sp>
      <p:sp>
        <p:nvSpPr>
          <p:cNvPr id="8" name="文本框 7"/>
          <p:cNvSpPr txBox="1"/>
          <p:nvPr/>
        </p:nvSpPr>
        <p:spPr>
          <a:xfrm>
            <a:off x="1058545" y="298450"/>
            <a:ext cx="401891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易燃液体</a:t>
            </a:r>
          </a:p>
        </p:txBody>
      </p:sp>
      <p:sp>
        <p:nvSpPr>
          <p:cNvPr id="6" name="文本框 5"/>
          <p:cNvSpPr txBox="1"/>
          <p:nvPr/>
        </p:nvSpPr>
        <p:spPr>
          <a:xfrm>
            <a:off x="1158875" y="1234440"/>
            <a:ext cx="2697480" cy="368300"/>
          </a:xfrm>
          <a:prstGeom prst="rect">
            <a:avLst/>
          </a:prstGeom>
          <a:noFill/>
        </p:spPr>
        <p:txBody>
          <a:bodyPr wrap="none" rtlCol="0" anchor="t">
            <a:spAutoFit/>
          </a:bodyPr>
          <a:lstStyle/>
          <a:p>
            <a:pPr algn="just">
              <a:lnSpc>
                <a:spcPct val="100000"/>
              </a:lnSpc>
            </a:pPr>
            <a:r>
              <a:rPr lang="zh-CN" altLang="en-US" b="1" dirty="0">
                <a:solidFill>
                  <a:srgbClr val="ED1A34"/>
                </a:solidFill>
                <a:latin typeface="+mn-ea"/>
                <a:sym typeface="+mn-ea"/>
              </a:rPr>
              <a:t>易燃液体分为以下三级：</a:t>
            </a:r>
          </a:p>
        </p:txBody>
      </p:sp>
      <p:sp>
        <p:nvSpPr>
          <p:cNvPr id="10" name="文本框 9"/>
          <p:cNvSpPr txBox="1"/>
          <p:nvPr/>
        </p:nvSpPr>
        <p:spPr>
          <a:xfrm>
            <a:off x="739458" y="2388235"/>
            <a:ext cx="2449195" cy="368300"/>
          </a:xfrm>
          <a:prstGeom prst="rect">
            <a:avLst/>
          </a:prstGeom>
          <a:noFill/>
        </p:spPr>
        <p:txBody>
          <a:bodyPr wrap="none" rtlCol="0" anchor="t">
            <a:spAutoFit/>
          </a:bodyPr>
          <a:lstStyle/>
          <a:p>
            <a:pPr algn="just">
              <a:lnSpc>
                <a:spcPct val="100000"/>
              </a:lnSpc>
            </a:pPr>
            <a:r>
              <a:rPr lang="en-US" altLang="zh-CN" dirty="0">
                <a:solidFill>
                  <a:schemeClr val="tx1"/>
                </a:solidFill>
                <a:latin typeface="+mn-ea"/>
                <a:sym typeface="+mn-ea"/>
              </a:rPr>
              <a:t>Ⅰ</a:t>
            </a:r>
            <a:r>
              <a:rPr lang="zh-CN" altLang="en-US" dirty="0">
                <a:solidFill>
                  <a:schemeClr val="tx1"/>
                </a:solidFill>
                <a:latin typeface="+mn-ea"/>
                <a:sym typeface="+mn-ea"/>
              </a:rPr>
              <a:t>级。初沸点≤</a:t>
            </a:r>
            <a:r>
              <a:rPr lang="en-US" altLang="zh-CN" dirty="0">
                <a:solidFill>
                  <a:schemeClr val="tx1"/>
                </a:solidFill>
                <a:latin typeface="+mn-ea"/>
                <a:sym typeface="+mn-ea"/>
              </a:rPr>
              <a:t>35℃</a:t>
            </a:r>
            <a:r>
              <a:rPr lang="zh-CN" altLang="en-US" dirty="0">
                <a:solidFill>
                  <a:schemeClr val="tx1"/>
                </a:solidFill>
                <a:latin typeface="+mn-ea"/>
                <a:sym typeface="+mn-ea"/>
              </a:rPr>
              <a:t>。</a:t>
            </a:r>
          </a:p>
        </p:txBody>
      </p:sp>
      <p:sp>
        <p:nvSpPr>
          <p:cNvPr id="11" name="文本框 10"/>
          <p:cNvSpPr txBox="1"/>
          <p:nvPr/>
        </p:nvSpPr>
        <p:spPr>
          <a:xfrm>
            <a:off x="3337560" y="2387600"/>
            <a:ext cx="2342515" cy="645160"/>
          </a:xfrm>
          <a:prstGeom prst="rect">
            <a:avLst/>
          </a:prstGeom>
          <a:noFill/>
        </p:spPr>
        <p:txBody>
          <a:bodyPr wrap="square" rtlCol="0" anchor="t">
            <a:spAutoFit/>
          </a:bodyPr>
          <a:lstStyle/>
          <a:p>
            <a:pPr algn="just">
              <a:lnSpc>
                <a:spcPct val="100000"/>
              </a:lnSpc>
            </a:pPr>
            <a:r>
              <a:rPr lang="en-US" altLang="zh-CN" dirty="0">
                <a:solidFill>
                  <a:schemeClr val="tx1"/>
                </a:solidFill>
                <a:latin typeface="+mn-ea"/>
                <a:sym typeface="+mn-ea"/>
              </a:rPr>
              <a:t>Ⅱ</a:t>
            </a:r>
            <a:r>
              <a:rPr lang="zh-CN" altLang="en-US" dirty="0">
                <a:solidFill>
                  <a:schemeClr val="tx1"/>
                </a:solidFill>
                <a:latin typeface="+mn-ea"/>
                <a:sym typeface="+mn-ea"/>
              </a:rPr>
              <a:t>类。闪点</a:t>
            </a:r>
            <a:r>
              <a:rPr lang="en-US" altLang="zh-CN" dirty="0">
                <a:solidFill>
                  <a:schemeClr val="tx1"/>
                </a:solidFill>
                <a:latin typeface="+mn-ea"/>
                <a:sym typeface="+mn-ea"/>
              </a:rPr>
              <a:t>&lt;23℃</a:t>
            </a:r>
            <a:r>
              <a:rPr lang="zh-CN" altLang="en-US" dirty="0">
                <a:solidFill>
                  <a:schemeClr val="tx1"/>
                </a:solidFill>
                <a:latin typeface="+mn-ea"/>
                <a:sym typeface="+mn-ea"/>
              </a:rPr>
              <a:t>，初沸点</a:t>
            </a:r>
            <a:r>
              <a:rPr lang="en-US" altLang="zh-CN" dirty="0">
                <a:solidFill>
                  <a:schemeClr val="tx1"/>
                </a:solidFill>
                <a:latin typeface="+mn-ea"/>
                <a:sym typeface="+mn-ea"/>
              </a:rPr>
              <a:t>&gt;35℃</a:t>
            </a:r>
            <a:r>
              <a:rPr lang="zh-CN" altLang="en-US" dirty="0">
                <a:solidFill>
                  <a:schemeClr val="tx1"/>
                </a:solidFill>
                <a:latin typeface="+mn-ea"/>
                <a:sym typeface="+mn-ea"/>
              </a:rPr>
              <a:t>。</a:t>
            </a:r>
          </a:p>
        </p:txBody>
      </p:sp>
      <p:sp>
        <p:nvSpPr>
          <p:cNvPr id="12" name="文本框 11"/>
          <p:cNvSpPr txBox="1"/>
          <p:nvPr/>
        </p:nvSpPr>
        <p:spPr>
          <a:xfrm>
            <a:off x="6059805" y="2388235"/>
            <a:ext cx="2195195" cy="922020"/>
          </a:xfrm>
          <a:prstGeom prst="rect">
            <a:avLst/>
          </a:prstGeom>
          <a:noFill/>
        </p:spPr>
        <p:txBody>
          <a:bodyPr wrap="square" rtlCol="0" anchor="t">
            <a:spAutoFit/>
          </a:bodyPr>
          <a:lstStyle/>
          <a:p>
            <a:pPr algn="just">
              <a:lnSpc>
                <a:spcPct val="100000"/>
              </a:lnSpc>
            </a:pPr>
            <a:r>
              <a:rPr lang="en-US" altLang="zh-CN" dirty="0">
                <a:solidFill>
                  <a:schemeClr val="tx1"/>
                </a:solidFill>
                <a:latin typeface="+mn-ea"/>
                <a:sym typeface="+mn-ea"/>
              </a:rPr>
              <a:t>Ⅲ</a:t>
            </a:r>
            <a:r>
              <a:rPr lang="zh-CN" altLang="en-US" dirty="0">
                <a:solidFill>
                  <a:schemeClr val="tx1"/>
                </a:solidFill>
                <a:latin typeface="+mn-ea"/>
                <a:sym typeface="+mn-ea"/>
              </a:rPr>
              <a:t>类。</a:t>
            </a:r>
            <a:r>
              <a:rPr lang="en-US" altLang="zh-CN" dirty="0">
                <a:solidFill>
                  <a:schemeClr val="tx1"/>
                </a:solidFill>
                <a:latin typeface="+mn-ea"/>
                <a:sym typeface="+mn-ea"/>
              </a:rPr>
              <a:t>23℃≤</a:t>
            </a:r>
            <a:r>
              <a:rPr lang="zh-CN" altLang="en-US" dirty="0">
                <a:solidFill>
                  <a:schemeClr val="tx1"/>
                </a:solidFill>
                <a:latin typeface="+mn-ea"/>
                <a:sym typeface="+mn-ea"/>
              </a:rPr>
              <a:t>闪点</a:t>
            </a:r>
            <a:r>
              <a:rPr lang="en-US" altLang="zh-CN" dirty="0">
                <a:solidFill>
                  <a:schemeClr val="tx1"/>
                </a:solidFill>
                <a:latin typeface="+mn-ea"/>
                <a:sym typeface="+mn-ea"/>
              </a:rPr>
              <a:t>&lt;60℃</a:t>
            </a:r>
            <a:r>
              <a:rPr lang="zh-CN" altLang="en-US" dirty="0">
                <a:solidFill>
                  <a:schemeClr val="tx1"/>
                </a:solidFill>
                <a:latin typeface="+mn-ea"/>
                <a:sym typeface="+mn-ea"/>
              </a:rPr>
              <a:t>，初沸点</a:t>
            </a:r>
            <a:r>
              <a:rPr lang="en-US" altLang="zh-CN" dirty="0">
                <a:solidFill>
                  <a:schemeClr val="tx1"/>
                </a:solidFill>
                <a:latin typeface="+mn-ea"/>
                <a:sym typeface="+mn-ea"/>
              </a:rPr>
              <a:t>&gt;35℃</a:t>
            </a:r>
            <a:r>
              <a:rPr lang="zh-CN" altLang="en-US" dirty="0">
                <a:solidFill>
                  <a:schemeClr val="tx1"/>
                </a:solidFill>
                <a:latin typeface="+mn-ea"/>
                <a:sym typeface="+mn-ea"/>
              </a:rPr>
              <a:t>。</a:t>
            </a:r>
          </a:p>
        </p:txBody>
      </p:sp>
      <p:cxnSp>
        <p:nvCxnSpPr>
          <p:cNvPr id="107" name="直接连接符 106"/>
          <p:cNvCxnSpPr/>
          <p:nvPr/>
        </p:nvCxnSpPr>
        <p:spPr>
          <a:xfrm>
            <a:off x="3134995" y="2206625"/>
            <a:ext cx="0" cy="13716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6" name="íŝḻíḓé"/>
          <p:cNvGrpSpPr/>
          <p:nvPr/>
        </p:nvGrpSpPr>
        <p:grpSpPr>
          <a:xfrm>
            <a:off x="1746885" y="1800225"/>
            <a:ext cx="404495" cy="404495"/>
            <a:chOff x="2683204" y="3065145"/>
            <a:chExt cx="538480" cy="538480"/>
          </a:xfrm>
        </p:grpSpPr>
        <p:sp>
          <p:nvSpPr>
            <p:cNvPr id="102" name="íṧḻïḓê"/>
            <p:cNvSpPr/>
            <p:nvPr/>
          </p:nvSpPr>
          <p:spPr>
            <a:xfrm>
              <a:off x="2683204" y="3065145"/>
              <a:ext cx="538480" cy="538480"/>
            </a:xfrm>
            <a:prstGeom prst="rect">
              <a:avLst/>
            </a:prstGeom>
            <a:solidFill>
              <a:srgbClr val="940116"/>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103" name="iŝlíḍé"/>
            <p:cNvSpPr/>
            <p:nvPr/>
          </p:nvSpPr>
          <p:spPr>
            <a:xfrm>
              <a:off x="2838144" y="3195955"/>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nvGrpSpPr>
          <p:cNvPr id="73" name="íṧlïde"/>
          <p:cNvGrpSpPr/>
          <p:nvPr/>
        </p:nvGrpSpPr>
        <p:grpSpPr>
          <a:xfrm>
            <a:off x="6734175" y="1800225"/>
            <a:ext cx="404495" cy="404495"/>
            <a:chOff x="2683204" y="3065145"/>
            <a:chExt cx="538480" cy="538480"/>
          </a:xfrm>
        </p:grpSpPr>
        <p:sp>
          <p:nvSpPr>
            <p:cNvPr id="74" name="îṥļîḓe"/>
            <p:cNvSpPr/>
            <p:nvPr/>
          </p:nvSpPr>
          <p:spPr>
            <a:xfrm>
              <a:off x="2683204" y="3065145"/>
              <a:ext cx="538480" cy="538480"/>
            </a:xfrm>
            <a:prstGeom prst="rect">
              <a:avLst/>
            </a:prstGeom>
            <a:solidFill>
              <a:srgbClr val="ED1A3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75" name="îš1ïḑê"/>
            <p:cNvSpPr/>
            <p:nvPr/>
          </p:nvSpPr>
          <p:spPr>
            <a:xfrm>
              <a:off x="2838144" y="3195955"/>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sp>
        <p:nvSpPr>
          <p:cNvPr id="19" name="ïṡlîḋê"/>
          <p:cNvSpPr/>
          <p:nvPr/>
        </p:nvSpPr>
        <p:spPr>
          <a:xfrm>
            <a:off x="475615" y="1234440"/>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rgbClr val="ED1A34"/>
          </a:solidFill>
          <a:ln w="12700" cap="flat">
            <a:noFill/>
            <a:miter lim="400000"/>
          </a:ln>
          <a:effectLst/>
        </p:spPr>
        <p:txBody>
          <a:bodyPr wrap="square" lIns="91440" tIns="45720" rIns="91440" bIns="45720" anchor="ctr">
            <a:noAutofit/>
          </a:bodyPr>
          <a:lstStyle/>
          <a:p>
            <a:pPr algn="ctr"/>
            <a:endParaRPr/>
          </a:p>
        </p:txBody>
      </p:sp>
      <p:sp>
        <p:nvSpPr>
          <p:cNvPr id="20" name="文本框 19"/>
          <p:cNvSpPr txBox="1"/>
          <p:nvPr/>
        </p:nvSpPr>
        <p:spPr>
          <a:xfrm>
            <a:off x="443865" y="4228465"/>
            <a:ext cx="8208645" cy="645160"/>
          </a:xfrm>
          <a:prstGeom prst="rect">
            <a:avLst/>
          </a:prstGeom>
          <a:noFill/>
        </p:spPr>
        <p:txBody>
          <a:bodyPr wrap="square" rtlCol="0" anchor="t">
            <a:spAutoFit/>
          </a:bodyPr>
          <a:lstStyle/>
          <a:p>
            <a:pPr algn="just">
              <a:lnSpc>
                <a:spcPct val="100000"/>
              </a:lnSpc>
            </a:pPr>
            <a:r>
              <a:rPr lang="zh-CN" altLang="en-US" dirty="0">
                <a:latin typeface="+mn-ea"/>
                <a:sym typeface="+mn-ea"/>
              </a:rPr>
              <a:t>实际应用中，通常将闪点＜</a:t>
            </a:r>
            <a:r>
              <a:rPr lang="en-US" altLang="zh-CN" dirty="0">
                <a:latin typeface="+mn-ea"/>
                <a:sym typeface="+mn-ea"/>
              </a:rPr>
              <a:t>28℃</a:t>
            </a:r>
            <a:r>
              <a:rPr lang="zh-CN" altLang="en-US" dirty="0">
                <a:latin typeface="+mn-ea"/>
                <a:sym typeface="+mn-ea"/>
              </a:rPr>
              <a:t>的液体归为甲类火险物质，将闪点≥</a:t>
            </a:r>
            <a:r>
              <a:rPr lang="en-US" altLang="zh-CN" dirty="0">
                <a:latin typeface="+mn-ea"/>
                <a:sym typeface="+mn-ea"/>
              </a:rPr>
              <a:t>28℃</a:t>
            </a:r>
            <a:r>
              <a:rPr lang="zh-CN" altLang="en-US" dirty="0">
                <a:latin typeface="+mn-ea"/>
                <a:sym typeface="+mn-ea"/>
              </a:rPr>
              <a:t>且＜</a:t>
            </a:r>
            <a:r>
              <a:rPr lang="en-US" altLang="zh-CN" dirty="0">
                <a:latin typeface="+mn-ea"/>
                <a:sym typeface="+mn-ea"/>
              </a:rPr>
              <a:t>60℃</a:t>
            </a:r>
            <a:r>
              <a:rPr lang="zh-CN" altLang="en-US" dirty="0">
                <a:latin typeface="+mn-ea"/>
                <a:sym typeface="+mn-ea"/>
              </a:rPr>
              <a:t>的液体归为乙类火险物质，将闪点≥</a:t>
            </a:r>
            <a:r>
              <a:rPr lang="en-US" altLang="zh-CN" dirty="0">
                <a:latin typeface="+mn-ea"/>
                <a:sym typeface="+mn-ea"/>
              </a:rPr>
              <a:t>60℃</a:t>
            </a:r>
            <a:r>
              <a:rPr lang="zh-CN" altLang="en-US" dirty="0">
                <a:latin typeface="+mn-ea"/>
                <a:sym typeface="+mn-ea"/>
              </a:rPr>
              <a:t>的液体归为丙类火险物质</a:t>
            </a:r>
            <a:r>
              <a:rPr lang="zh-CN" altLang="en-US" dirty="0">
                <a:sym typeface="+mn-ea"/>
              </a:rPr>
              <a:t>。</a:t>
            </a:r>
            <a:endParaRPr lang="zh-CN" altLang="en-US"/>
          </a:p>
        </p:txBody>
      </p:sp>
      <p:cxnSp>
        <p:nvCxnSpPr>
          <p:cNvPr id="22" name="直接连接符 21"/>
          <p:cNvCxnSpPr/>
          <p:nvPr/>
        </p:nvCxnSpPr>
        <p:spPr>
          <a:xfrm>
            <a:off x="5828665" y="2206625"/>
            <a:ext cx="0" cy="13716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3" name="íŝḻíḓé"/>
          <p:cNvGrpSpPr/>
          <p:nvPr/>
        </p:nvGrpSpPr>
        <p:grpSpPr>
          <a:xfrm>
            <a:off x="4240530" y="1800225"/>
            <a:ext cx="404495" cy="404495"/>
            <a:chOff x="2683204" y="3065145"/>
            <a:chExt cx="538480" cy="538480"/>
          </a:xfrm>
        </p:grpSpPr>
        <p:sp>
          <p:nvSpPr>
            <p:cNvPr id="24" name="íṧḻïḓê"/>
            <p:cNvSpPr/>
            <p:nvPr/>
          </p:nvSpPr>
          <p:spPr>
            <a:xfrm>
              <a:off x="2683204" y="3065145"/>
              <a:ext cx="538480" cy="538480"/>
            </a:xfrm>
            <a:prstGeom prst="rect">
              <a:avLst/>
            </a:prstGeom>
            <a:solidFill>
              <a:srgbClr val="1E263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25" name="iŝlíḍé"/>
            <p:cNvSpPr/>
            <p:nvPr/>
          </p:nvSpPr>
          <p:spPr>
            <a:xfrm>
              <a:off x="2838144" y="3195955"/>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íṡḻíḓè"/>
          <p:cNvSpPr/>
          <p:nvPr/>
        </p:nvSpPr>
        <p:spPr>
          <a:xfrm>
            <a:off x="5371465" y="1868170"/>
            <a:ext cx="3262630" cy="2603500"/>
          </a:xfrm>
          <a:prstGeom prst="roundRect">
            <a:avLst>
              <a:gd name="adj" fmla="val 3826"/>
            </a:avLst>
          </a:prstGeom>
          <a:pattFill prst="dkUpDiag">
            <a:fgClr>
              <a:schemeClr val="bg1">
                <a:lumMod val="95000"/>
              </a:schemeClr>
            </a:fgClr>
            <a:bgClr>
              <a:schemeClr val="bg1"/>
            </a:bgClr>
          </a:patt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defRPr/>
            </a:pPr>
            <a:endParaRPr kumimoji="0"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íṡḻíḓè"/>
          <p:cNvSpPr/>
          <p:nvPr/>
        </p:nvSpPr>
        <p:spPr>
          <a:xfrm>
            <a:off x="589280" y="1868170"/>
            <a:ext cx="1909445" cy="2603500"/>
          </a:xfrm>
          <a:prstGeom prst="roundRect">
            <a:avLst>
              <a:gd name="adj" fmla="val 3826"/>
            </a:avLst>
          </a:prstGeom>
          <a:pattFill prst="dkUpDiag">
            <a:fgClr>
              <a:schemeClr val="bg1">
                <a:lumMod val="95000"/>
              </a:schemeClr>
            </a:fgClr>
            <a:bgClr>
              <a:schemeClr val="bg1"/>
            </a:bgClr>
          </a:patt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defRPr/>
            </a:pPr>
            <a:endParaRPr kumimoji="0" sz="11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p>
        </p:txBody>
      </p:sp>
      <p:sp>
        <p:nvSpPr>
          <p:cNvPr id="8" name="文本框 7"/>
          <p:cNvSpPr txBox="1"/>
          <p:nvPr/>
        </p:nvSpPr>
        <p:spPr>
          <a:xfrm>
            <a:off x="1058545" y="298450"/>
            <a:ext cx="401891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易燃液体</a:t>
            </a:r>
          </a:p>
        </p:txBody>
      </p:sp>
      <p:sp>
        <p:nvSpPr>
          <p:cNvPr id="2" name="文本框 1"/>
          <p:cNvSpPr txBox="1"/>
          <p:nvPr/>
        </p:nvSpPr>
        <p:spPr>
          <a:xfrm>
            <a:off x="589915" y="1325245"/>
            <a:ext cx="2468880" cy="368300"/>
          </a:xfrm>
          <a:prstGeom prst="rect">
            <a:avLst/>
          </a:prstGeom>
          <a:noFill/>
        </p:spPr>
        <p:txBody>
          <a:bodyPr wrap="none" rtlCol="0" anchor="t">
            <a:spAutoFit/>
          </a:bodyPr>
          <a:lstStyle/>
          <a:p>
            <a:pPr algn="just">
              <a:lnSpc>
                <a:spcPct val="100000"/>
              </a:lnSpc>
            </a:pPr>
            <a:r>
              <a:rPr lang="zh-CN" altLang="en-US" b="1" dirty="0">
                <a:latin typeface="微软雅黑" panose="020B0503020204020204" pitchFamily="34" charset="-122"/>
                <a:ea typeface="微软雅黑" panose="020B0503020204020204" pitchFamily="34" charset="-122"/>
                <a:sym typeface="+mn-ea"/>
              </a:rPr>
              <a:t>易燃液体的火灾危险性</a:t>
            </a: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519113" y="1885315"/>
            <a:ext cx="1459865" cy="368300"/>
          </a:xfrm>
          <a:prstGeom prst="rect">
            <a:avLst/>
          </a:prstGeom>
          <a:noFill/>
        </p:spPr>
        <p:txBody>
          <a:bodyPr wrap="none" rtlCol="0" anchor="t">
            <a:spAutoFit/>
          </a:bodyPr>
          <a:lstStyle/>
          <a:p>
            <a:pPr algn="just">
              <a:lnSpc>
                <a:spcPct val="10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）易燃性</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519113" y="2304415"/>
            <a:ext cx="1459865" cy="368300"/>
          </a:xfrm>
          <a:prstGeom prst="rect">
            <a:avLst/>
          </a:prstGeom>
          <a:noFill/>
        </p:spPr>
        <p:txBody>
          <a:bodyPr wrap="none" rtlCol="0" anchor="t">
            <a:spAutoFit/>
          </a:bodyPr>
          <a:lstStyle/>
          <a:p>
            <a:pPr algn="just">
              <a:lnSpc>
                <a:spcPct val="10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）爆炸性</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519113" y="2723515"/>
            <a:ext cx="1917065" cy="368300"/>
          </a:xfrm>
          <a:prstGeom prst="rect">
            <a:avLst/>
          </a:prstGeom>
          <a:noFill/>
        </p:spPr>
        <p:txBody>
          <a:bodyPr wrap="none" rtlCol="0" anchor="t">
            <a:spAutoFit/>
          </a:bodyPr>
          <a:lstStyle/>
          <a:p>
            <a:pPr algn="just">
              <a:lnSpc>
                <a:spcPct val="10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）受热膨胀性</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515621" y="3142615"/>
            <a:ext cx="1466850" cy="368300"/>
          </a:xfrm>
          <a:prstGeom prst="rect">
            <a:avLst/>
          </a:prstGeom>
          <a:noFill/>
        </p:spPr>
        <p:txBody>
          <a:bodyPr wrap="none" rtlCol="0" anchor="t">
            <a:spAutoFit/>
          </a:bodyPr>
          <a:lstStyle/>
          <a:p>
            <a:pPr algn="just">
              <a:lnSpc>
                <a:spcPct val="10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）流动性</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5469890" y="1908175"/>
            <a:ext cx="3074670" cy="2461260"/>
          </a:xfrm>
          <a:prstGeom prst="rect">
            <a:avLst/>
          </a:prstGeom>
          <a:noFill/>
        </p:spPr>
        <p:txBody>
          <a:bodyPr wrap="square" rtlCol="0" anchor="t">
            <a:spAutoFit/>
          </a:bodyPr>
          <a:lstStyle/>
          <a:p>
            <a:pPr algn="just">
              <a:lnSpc>
                <a:spcPct val="10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如，易燃液体渗漏会很快向四周扩散，能扩大其表面积，加快挥发速度，提高空气中的蒸气浓度，   易于起火蔓延。再如，火场中储罐（容器）一旦爆裂，液体会四处流散，造成火势蔓延，扩大着火面积，给施救工作带来一定困难。所以，为了防止液体泄漏、流散，在储存时应备事故槽（罐），构筑防火堤，设水封井等。液体着火时，应设法堵截流散的液体，防止其蔓延扩散。</a:t>
            </a:r>
          </a:p>
        </p:txBody>
      </p:sp>
      <p:sp>
        <p:nvSpPr>
          <p:cNvPr id="14" name="文本框 13"/>
          <p:cNvSpPr txBox="1"/>
          <p:nvPr/>
        </p:nvSpPr>
        <p:spPr>
          <a:xfrm>
            <a:off x="519113" y="3561715"/>
            <a:ext cx="1459865" cy="368300"/>
          </a:xfrm>
          <a:prstGeom prst="rect">
            <a:avLst/>
          </a:prstGeom>
          <a:noFill/>
        </p:spPr>
        <p:txBody>
          <a:bodyPr wrap="none" rtlCol="0" anchor="t">
            <a:spAutoFit/>
          </a:bodyPr>
          <a:lstStyle/>
          <a:p>
            <a:pPr algn="just">
              <a:lnSpc>
                <a:spcPct val="10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）带电性</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519113" y="3980815"/>
            <a:ext cx="1459865" cy="368300"/>
          </a:xfrm>
          <a:prstGeom prst="rect">
            <a:avLst/>
          </a:prstGeom>
          <a:noFill/>
        </p:spPr>
        <p:txBody>
          <a:bodyPr wrap="none" rtlCol="0" anchor="t">
            <a:spAutoFit/>
          </a:bodyPr>
          <a:lstStyle/>
          <a:p>
            <a:pPr algn="just">
              <a:lnSpc>
                <a:spcPct val="10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）毒害性</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7282" name="îṣľïḓe"/>
          <p:cNvGrpSpPr/>
          <p:nvPr/>
        </p:nvGrpSpPr>
        <p:grpSpPr>
          <a:xfrm>
            <a:off x="2386964" y="1746250"/>
            <a:ext cx="3022601" cy="2598738"/>
            <a:chOff x="4228388" y="1979006"/>
            <a:chExt cx="4032223" cy="3466218"/>
          </a:xfrm>
        </p:grpSpPr>
        <p:sp>
          <p:nvSpPr>
            <p:cNvPr id="16" name="iṧ1ïḍé"/>
            <p:cNvSpPr/>
            <p:nvPr/>
          </p:nvSpPr>
          <p:spPr bwMode="auto">
            <a:xfrm rot="16200000" flipH="1">
              <a:off x="4120428" y="3933357"/>
              <a:ext cx="573822" cy="357903"/>
            </a:xfrm>
            <a:prstGeom prst="triangle">
              <a:avLst/>
            </a:prstGeom>
            <a:solidFill>
              <a:schemeClr val="bg1">
                <a:lumMod val="95000"/>
              </a:schemeClr>
            </a:solidFill>
            <a:ln>
              <a:noFill/>
            </a:ln>
            <a:effectLst/>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97284" name="îṣļíḓè"/>
            <p:cNvGrpSpPr/>
            <p:nvPr/>
          </p:nvGrpSpPr>
          <p:grpSpPr>
            <a:xfrm>
              <a:off x="5004615" y="1979006"/>
              <a:ext cx="3056051" cy="2269413"/>
              <a:chOff x="5004615" y="1979006"/>
              <a:chExt cx="3056051" cy="2269413"/>
            </a:xfrm>
          </p:grpSpPr>
          <p:cxnSp>
            <p:nvCxnSpPr>
              <p:cNvPr id="25" name="直接连接符 24"/>
              <p:cNvCxnSpPr>
                <a:stCxn id="27" idx="0"/>
              </p:cNvCxnSpPr>
              <p:nvPr/>
            </p:nvCxnSpPr>
            <p:spPr>
              <a:xfrm>
                <a:off x="5651526" y="3255811"/>
                <a:ext cx="2410015" cy="19056"/>
              </a:xfrm>
              <a:prstGeom prst="line">
                <a:avLst/>
              </a:prstGeom>
              <a:ln w="317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7" idx="0"/>
              </p:cNvCxnSpPr>
              <p:nvPr/>
            </p:nvCxnSpPr>
            <p:spPr>
              <a:xfrm flipV="1">
                <a:off x="6274149" y="2618467"/>
                <a:ext cx="8471" cy="1630414"/>
              </a:xfrm>
              <a:prstGeom prst="line">
                <a:avLst/>
              </a:prstGeom>
              <a:ln w="317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îSľîḋè"/>
              <p:cNvSpPr/>
              <p:nvPr/>
            </p:nvSpPr>
            <p:spPr bwMode="auto">
              <a:xfrm rot="5400000">
                <a:off x="5008887" y="1982079"/>
                <a:ext cx="1276805" cy="1270658"/>
              </a:xfrm>
              <a:custGeom>
                <a:avLst/>
                <a:gdLst>
                  <a:gd name="connsiteX0" fmla="*/ 0 w 1277510"/>
                  <a:gd name="connsiteY0" fmla="*/ 638755 h 1277510"/>
                  <a:gd name="connsiteX1" fmla="*/ 638755 w 1277510"/>
                  <a:gd name="connsiteY1" fmla="*/ 0 h 1277510"/>
                  <a:gd name="connsiteX2" fmla="*/ 1277510 w 1277510"/>
                  <a:gd name="connsiteY2" fmla="*/ 638755 h 1277510"/>
                  <a:gd name="connsiteX3" fmla="*/ 638755 w 1277510"/>
                  <a:gd name="connsiteY3" fmla="*/ 1277510 h 1277510"/>
                  <a:gd name="connsiteX4" fmla="*/ 0 w 1277510"/>
                  <a:gd name="connsiteY4" fmla="*/ 638755 h 1277510"/>
                  <a:gd name="connsiteX0-1" fmla="*/ 1277510 w 1368950"/>
                  <a:gd name="connsiteY0-2" fmla="*/ 638755 h 1277510"/>
                  <a:gd name="connsiteX1-3" fmla="*/ 638755 w 1368950"/>
                  <a:gd name="connsiteY1-4" fmla="*/ 1277510 h 1277510"/>
                  <a:gd name="connsiteX2-5" fmla="*/ 0 w 1368950"/>
                  <a:gd name="connsiteY2-6" fmla="*/ 638755 h 1277510"/>
                  <a:gd name="connsiteX3-7" fmla="*/ 638755 w 1368950"/>
                  <a:gd name="connsiteY3-8" fmla="*/ 0 h 1277510"/>
                  <a:gd name="connsiteX4-9" fmla="*/ 1368950 w 1368950"/>
                  <a:gd name="connsiteY4-10" fmla="*/ 730195 h 1277510"/>
                  <a:gd name="connsiteX0-11" fmla="*/ 1277510 w 1277510"/>
                  <a:gd name="connsiteY0-12" fmla="*/ 638755 h 1277510"/>
                  <a:gd name="connsiteX1-13" fmla="*/ 638755 w 1277510"/>
                  <a:gd name="connsiteY1-14" fmla="*/ 1277510 h 1277510"/>
                  <a:gd name="connsiteX2-15" fmla="*/ 0 w 1277510"/>
                  <a:gd name="connsiteY2-16" fmla="*/ 638755 h 1277510"/>
                  <a:gd name="connsiteX3-17" fmla="*/ 638755 w 1277510"/>
                  <a:gd name="connsiteY3-18" fmla="*/ 0 h 1277510"/>
                </a:gdLst>
                <a:ahLst/>
                <a:cxnLst>
                  <a:cxn ang="0">
                    <a:pos x="connsiteX0-1" y="connsiteY0-2"/>
                  </a:cxn>
                  <a:cxn ang="0">
                    <a:pos x="connsiteX1-3" y="connsiteY1-4"/>
                  </a:cxn>
                  <a:cxn ang="0">
                    <a:pos x="connsiteX2-5" y="connsiteY2-6"/>
                  </a:cxn>
                  <a:cxn ang="0">
                    <a:pos x="connsiteX3-7" y="connsiteY3-8"/>
                  </a:cxn>
                </a:cxnLst>
                <a:rect l="l" t="t" r="r" b="b"/>
                <a:pathLst>
                  <a:path w="1277510" h="1277510">
                    <a:moveTo>
                      <a:pt x="1277510" y="638755"/>
                    </a:moveTo>
                    <a:cubicBezTo>
                      <a:pt x="1277510" y="991530"/>
                      <a:pt x="991530" y="1277510"/>
                      <a:pt x="638755" y="1277510"/>
                    </a:cubicBezTo>
                    <a:cubicBezTo>
                      <a:pt x="285980" y="1277510"/>
                      <a:pt x="0" y="991530"/>
                      <a:pt x="0" y="638755"/>
                    </a:cubicBezTo>
                    <a:cubicBezTo>
                      <a:pt x="0" y="285980"/>
                      <a:pt x="285980" y="0"/>
                      <a:pt x="638755" y="0"/>
                    </a:cubicBezTo>
                  </a:path>
                </a:pathLst>
              </a:custGeom>
              <a:noFill/>
              <a:ln w="317500">
                <a:solidFill>
                  <a:schemeClr val="bg1">
                    <a:lumMod val="95000"/>
                  </a:schemeClr>
                </a:solid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97288" name="îṣ1iḍé"/>
            <p:cNvGrpSpPr/>
            <p:nvPr/>
          </p:nvGrpSpPr>
          <p:grpSpPr>
            <a:xfrm flipH="1" flipV="1">
              <a:off x="4499878" y="3165128"/>
              <a:ext cx="3056051" cy="2269413"/>
              <a:chOff x="5004615" y="1979006"/>
              <a:chExt cx="3056051" cy="2269413"/>
            </a:xfrm>
          </p:grpSpPr>
          <p:cxnSp>
            <p:nvCxnSpPr>
              <p:cNvPr id="22" name="直接连接符 21"/>
              <p:cNvCxnSpPr>
                <a:stCxn id="24" idx="0"/>
              </p:cNvCxnSpPr>
              <p:nvPr/>
            </p:nvCxnSpPr>
            <p:spPr>
              <a:xfrm>
                <a:off x="5644712" y="3255715"/>
                <a:ext cx="2416369" cy="19057"/>
              </a:xfrm>
              <a:prstGeom prst="line">
                <a:avLst/>
              </a:prstGeom>
              <a:ln w="317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4" idx="0"/>
              </p:cNvCxnSpPr>
              <p:nvPr/>
            </p:nvCxnSpPr>
            <p:spPr>
              <a:xfrm flipV="1">
                <a:off x="6273688" y="2618372"/>
                <a:ext cx="8471" cy="1630414"/>
              </a:xfrm>
              <a:prstGeom prst="line">
                <a:avLst/>
              </a:prstGeom>
              <a:ln w="317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í$ḷîḓê"/>
              <p:cNvSpPr/>
              <p:nvPr/>
            </p:nvSpPr>
            <p:spPr bwMode="auto">
              <a:xfrm rot="5400000">
                <a:off x="5008428" y="1981984"/>
                <a:ext cx="1276804" cy="1270658"/>
              </a:xfrm>
              <a:custGeom>
                <a:avLst/>
                <a:gdLst>
                  <a:gd name="connsiteX0" fmla="*/ 0 w 1277510"/>
                  <a:gd name="connsiteY0" fmla="*/ 638755 h 1277510"/>
                  <a:gd name="connsiteX1" fmla="*/ 638755 w 1277510"/>
                  <a:gd name="connsiteY1" fmla="*/ 0 h 1277510"/>
                  <a:gd name="connsiteX2" fmla="*/ 1277510 w 1277510"/>
                  <a:gd name="connsiteY2" fmla="*/ 638755 h 1277510"/>
                  <a:gd name="connsiteX3" fmla="*/ 638755 w 1277510"/>
                  <a:gd name="connsiteY3" fmla="*/ 1277510 h 1277510"/>
                  <a:gd name="connsiteX4" fmla="*/ 0 w 1277510"/>
                  <a:gd name="connsiteY4" fmla="*/ 638755 h 1277510"/>
                  <a:gd name="connsiteX0-1" fmla="*/ 1277510 w 1368950"/>
                  <a:gd name="connsiteY0-2" fmla="*/ 638755 h 1277510"/>
                  <a:gd name="connsiteX1-3" fmla="*/ 638755 w 1368950"/>
                  <a:gd name="connsiteY1-4" fmla="*/ 1277510 h 1277510"/>
                  <a:gd name="connsiteX2-5" fmla="*/ 0 w 1368950"/>
                  <a:gd name="connsiteY2-6" fmla="*/ 638755 h 1277510"/>
                  <a:gd name="connsiteX3-7" fmla="*/ 638755 w 1368950"/>
                  <a:gd name="connsiteY3-8" fmla="*/ 0 h 1277510"/>
                  <a:gd name="connsiteX4-9" fmla="*/ 1368950 w 1368950"/>
                  <a:gd name="connsiteY4-10" fmla="*/ 730195 h 1277510"/>
                  <a:gd name="connsiteX0-11" fmla="*/ 1277510 w 1277510"/>
                  <a:gd name="connsiteY0-12" fmla="*/ 638755 h 1277510"/>
                  <a:gd name="connsiteX1-13" fmla="*/ 638755 w 1277510"/>
                  <a:gd name="connsiteY1-14" fmla="*/ 1277510 h 1277510"/>
                  <a:gd name="connsiteX2-15" fmla="*/ 0 w 1277510"/>
                  <a:gd name="connsiteY2-16" fmla="*/ 638755 h 1277510"/>
                  <a:gd name="connsiteX3-17" fmla="*/ 638755 w 1277510"/>
                  <a:gd name="connsiteY3-18" fmla="*/ 0 h 1277510"/>
                </a:gdLst>
                <a:ahLst/>
                <a:cxnLst>
                  <a:cxn ang="0">
                    <a:pos x="connsiteX0-1" y="connsiteY0-2"/>
                  </a:cxn>
                  <a:cxn ang="0">
                    <a:pos x="connsiteX1-3" y="connsiteY1-4"/>
                  </a:cxn>
                  <a:cxn ang="0">
                    <a:pos x="connsiteX2-5" y="connsiteY2-6"/>
                  </a:cxn>
                  <a:cxn ang="0">
                    <a:pos x="connsiteX3-7" y="connsiteY3-8"/>
                  </a:cxn>
                </a:cxnLst>
                <a:rect l="l" t="t" r="r" b="b"/>
                <a:pathLst>
                  <a:path w="1277510" h="1277510">
                    <a:moveTo>
                      <a:pt x="1277510" y="638755"/>
                    </a:moveTo>
                    <a:cubicBezTo>
                      <a:pt x="1277510" y="991530"/>
                      <a:pt x="991530" y="1277510"/>
                      <a:pt x="638755" y="1277510"/>
                    </a:cubicBezTo>
                    <a:cubicBezTo>
                      <a:pt x="285980" y="1277510"/>
                      <a:pt x="0" y="991530"/>
                      <a:pt x="0" y="638755"/>
                    </a:cubicBezTo>
                    <a:cubicBezTo>
                      <a:pt x="0" y="285980"/>
                      <a:pt x="285980" y="0"/>
                      <a:pt x="638755" y="0"/>
                    </a:cubicBezTo>
                  </a:path>
                </a:pathLst>
              </a:custGeom>
              <a:noFill/>
              <a:ln w="317500">
                <a:solidFill>
                  <a:schemeClr val="bg1">
                    <a:lumMod val="95000"/>
                  </a:schemeClr>
                </a:solid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7" name="îṥļîḓe"/>
            <p:cNvSpPr/>
            <p:nvPr/>
          </p:nvSpPr>
          <p:spPr bwMode="auto">
            <a:xfrm rot="5400000">
              <a:off x="7795808" y="3087448"/>
              <a:ext cx="571704" cy="357901"/>
            </a:xfrm>
            <a:prstGeom prst="triangle">
              <a:avLst/>
            </a:prstGeom>
            <a:solidFill>
              <a:schemeClr val="bg1">
                <a:lumMod val="95000"/>
              </a:schemeClr>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cxnSp>
          <p:nvCxnSpPr>
            <p:cNvPr id="18" name="直接连接符 17"/>
            <p:cNvCxnSpPr>
              <a:stCxn id="97297" idx="0"/>
            </p:cNvCxnSpPr>
            <p:nvPr/>
          </p:nvCxnSpPr>
          <p:spPr>
            <a:xfrm>
              <a:off x="5630349" y="3255811"/>
              <a:ext cx="2416369" cy="190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24" idx="3"/>
            </p:cNvCxnSpPr>
            <p:nvPr/>
          </p:nvCxnSpPr>
          <p:spPr>
            <a:xfrm flipH="1" flipV="1">
              <a:off x="6269913" y="2618467"/>
              <a:ext cx="8471" cy="217670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7297" name="iSľïdé"/>
            <p:cNvSpPr/>
            <p:nvPr/>
          </p:nvSpPr>
          <p:spPr>
            <a:xfrm rot="5400000">
              <a:off x="4991575" y="1979006"/>
              <a:ext cx="1277510" cy="1277510"/>
            </a:xfrm>
            <a:custGeom>
              <a:avLst/>
              <a:gdLst/>
              <a:ahLst/>
              <a:cxnLst>
                <a:cxn ang="0">
                  <a:pos x="1277510" y="638755"/>
                </a:cxn>
                <a:cxn ang="0">
                  <a:pos x="638755" y="1277510"/>
                </a:cxn>
                <a:cxn ang="0">
                  <a:pos x="0" y="638755"/>
                </a:cxn>
                <a:cxn ang="0">
                  <a:pos x="638755" y="0"/>
                </a:cxn>
              </a:cxnLst>
              <a:rect l="0" t="0" r="0" b="0"/>
              <a:pathLst>
                <a:path w="1277510" h="1277510">
                  <a:moveTo>
                    <a:pt x="1277510" y="638755"/>
                  </a:moveTo>
                  <a:cubicBezTo>
                    <a:pt x="1277510" y="991530"/>
                    <a:pt x="991530" y="1277510"/>
                    <a:pt x="638755" y="1277510"/>
                  </a:cubicBezTo>
                  <a:cubicBezTo>
                    <a:pt x="285980" y="1277510"/>
                    <a:pt x="0" y="991530"/>
                    <a:pt x="0" y="638755"/>
                  </a:cubicBezTo>
                  <a:cubicBezTo>
                    <a:pt x="0" y="285980"/>
                    <a:pt x="285980" y="0"/>
                    <a:pt x="638755" y="0"/>
                  </a:cubicBezTo>
                </a:path>
              </a:pathLst>
            </a:custGeom>
            <a:noFill/>
            <a:ln w="28575" cap="flat" cmpd="sng">
              <a:solidFill>
                <a:schemeClr val="bg1"/>
              </a:solidFill>
              <a:prstDash val="dash"/>
              <a:round/>
              <a:headEnd type="none" w="med" len="med"/>
              <a:tailEnd type="none" w="med" len="med"/>
            </a:ln>
          </p:spPr>
          <p:txBody>
            <a:bodyPr/>
            <a:lstStyle/>
            <a:p>
              <a:endParaRPr lang="zh-CN" altLang="en-US"/>
            </a:p>
          </p:txBody>
        </p:sp>
        <p:cxnSp>
          <p:nvCxnSpPr>
            <p:cNvPr id="20" name="直接连接符 19"/>
            <p:cNvCxnSpPr>
              <a:stCxn id="97299" idx="0"/>
            </p:cNvCxnSpPr>
            <p:nvPr/>
          </p:nvCxnSpPr>
          <p:spPr>
            <a:xfrm flipH="1" flipV="1">
              <a:off x="4499463" y="4149363"/>
              <a:ext cx="2416369" cy="190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7299" name="iṧlïďé"/>
            <p:cNvSpPr/>
            <p:nvPr/>
          </p:nvSpPr>
          <p:spPr>
            <a:xfrm rot="5400000" flipH="1" flipV="1">
              <a:off x="6277856" y="4167714"/>
              <a:ext cx="1277510" cy="1277510"/>
            </a:xfrm>
            <a:custGeom>
              <a:avLst/>
              <a:gdLst/>
              <a:ahLst/>
              <a:cxnLst>
                <a:cxn ang="0">
                  <a:pos x="1277510" y="638755"/>
                </a:cxn>
                <a:cxn ang="0">
                  <a:pos x="638755" y="1277510"/>
                </a:cxn>
                <a:cxn ang="0">
                  <a:pos x="0" y="638755"/>
                </a:cxn>
                <a:cxn ang="0">
                  <a:pos x="638755" y="0"/>
                </a:cxn>
              </a:cxnLst>
              <a:rect l="0" t="0" r="0" b="0"/>
              <a:pathLst>
                <a:path w="1277510" h="1277510">
                  <a:moveTo>
                    <a:pt x="1277510" y="638755"/>
                  </a:moveTo>
                  <a:cubicBezTo>
                    <a:pt x="1277510" y="991530"/>
                    <a:pt x="991530" y="1277510"/>
                    <a:pt x="638755" y="1277510"/>
                  </a:cubicBezTo>
                  <a:cubicBezTo>
                    <a:pt x="285980" y="1277510"/>
                    <a:pt x="0" y="991530"/>
                    <a:pt x="0" y="638755"/>
                  </a:cubicBezTo>
                  <a:cubicBezTo>
                    <a:pt x="0" y="285980"/>
                    <a:pt x="285980" y="0"/>
                    <a:pt x="638755" y="0"/>
                  </a:cubicBezTo>
                </a:path>
              </a:pathLst>
            </a:custGeom>
            <a:noFill/>
            <a:ln w="28575" cap="flat" cmpd="sng">
              <a:solidFill>
                <a:schemeClr val="bg1"/>
              </a:solidFill>
              <a:prstDash val="dash"/>
              <a:round/>
              <a:headEnd type="none" w="med" len="med"/>
              <a:tailEnd type="none" w="med" len="med"/>
            </a:ln>
          </p:spPr>
          <p:txBody>
            <a:bodyPr/>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89477" y="282472"/>
            <a:ext cx="5143500" cy="4579454"/>
          </a:xfrm>
          <a:prstGeom prst="rect">
            <a:avLst/>
          </a:prstGeom>
        </p:spPr>
      </p:pic>
      <p:sp>
        <p:nvSpPr>
          <p:cNvPr id="13" name="文本框 12"/>
          <p:cNvSpPr txBox="1"/>
          <p:nvPr/>
        </p:nvSpPr>
        <p:spPr>
          <a:xfrm>
            <a:off x="323485" y="1385770"/>
            <a:ext cx="2465631" cy="1419225"/>
          </a:xfrm>
          <a:prstGeom prst="rect">
            <a:avLst/>
          </a:prstGeom>
          <a:noFill/>
        </p:spPr>
        <p:txBody>
          <a:bodyPr wrap="square" rtlCol="0">
            <a:spAutoFit/>
          </a:bodyPr>
          <a:lstStyle/>
          <a:p>
            <a:pPr algn="ctr"/>
            <a:r>
              <a:rPr lang="zh-CN" altLang="en-US" sz="8625" b="1" dirty="0">
                <a:solidFill>
                  <a:schemeClr val="bg1"/>
                </a:solidFill>
                <a:latin typeface="微软雅黑" panose="020B0503020204020204" pitchFamily="34" charset="-122"/>
                <a:ea typeface="微软雅黑" panose="020B0503020204020204" pitchFamily="34" charset="-122"/>
              </a:rPr>
              <a:t>目录</a:t>
            </a:r>
          </a:p>
        </p:txBody>
      </p:sp>
      <p:sp>
        <p:nvSpPr>
          <p:cNvPr id="14" name="文本框 13"/>
          <p:cNvSpPr txBox="1"/>
          <p:nvPr/>
        </p:nvSpPr>
        <p:spPr>
          <a:xfrm>
            <a:off x="849069" y="2724598"/>
            <a:ext cx="1414463" cy="252730"/>
          </a:xfrm>
          <a:prstGeom prst="rect">
            <a:avLst/>
          </a:prstGeom>
          <a:noFill/>
        </p:spPr>
        <p:txBody>
          <a:bodyPr wrap="square" rtlCol="0">
            <a:spAutoFit/>
          </a:bodyPr>
          <a:lstStyle/>
          <a:p>
            <a:pPr algn="dist"/>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1643063" y="90927"/>
            <a:ext cx="856213" cy="1466462"/>
          </a:xfrm>
          <a:prstGeom prst="line">
            <a:avLst/>
          </a:prstGeom>
          <a:ln w="6350">
            <a:gradFill>
              <a:gsLst>
                <a:gs pos="0">
                  <a:schemeClr val="accent1">
                    <a:lumMod val="5000"/>
                    <a:lumOff val="95000"/>
                    <a:alpha val="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72818" y="2724598"/>
            <a:ext cx="829853" cy="1352552"/>
          </a:xfrm>
          <a:prstGeom prst="line">
            <a:avLst/>
          </a:prstGeom>
          <a:ln w="6350">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7" idx="0"/>
          </p:cNvCxnSpPr>
          <p:nvPr/>
        </p:nvCxnSpPr>
        <p:spPr>
          <a:xfrm flipH="1" flipV="1">
            <a:off x="3313173" y="2521795"/>
            <a:ext cx="1258827" cy="50405"/>
          </a:xfrm>
          <a:prstGeom prst="line">
            <a:avLst/>
          </a:prstGeom>
          <a:ln w="12700">
            <a:gradFill>
              <a:gsLst>
                <a:gs pos="0">
                  <a:schemeClr val="accent1">
                    <a:lumMod val="5000"/>
                    <a:lumOff val="95000"/>
                    <a:alpha val="0"/>
                  </a:schemeClr>
                </a:gs>
                <a:gs pos="100000">
                  <a:schemeClr val="bg1">
                    <a:alpha val="59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823033" y="828592"/>
            <a:ext cx="2364742" cy="645160"/>
          </a:xfrm>
          <a:prstGeom prst="rect">
            <a:avLst/>
          </a:prstGeom>
          <a:noFill/>
        </p:spPr>
        <p:txBody>
          <a:bodyPr wrap="square" rtlCol="0">
            <a:spAutoFit/>
          </a:bodyPr>
          <a:lstStyle/>
          <a:p>
            <a:r>
              <a:rPr lang="zh-CN" altLang="en-US" b="1" dirty="0">
                <a:solidFill>
                  <a:srgbClr val="1E2634"/>
                </a:solidFill>
                <a:latin typeface="微软雅黑" panose="020B0503020204020204" pitchFamily="34" charset="-122"/>
                <a:ea typeface="微软雅黑" panose="020B0503020204020204" pitchFamily="34" charset="-122"/>
                <a:sym typeface="+mn-ea"/>
              </a:rPr>
              <a:t>易燃易爆危险品的概念和种类</a:t>
            </a:r>
          </a:p>
        </p:txBody>
      </p:sp>
      <p:sp>
        <p:nvSpPr>
          <p:cNvPr id="36" name="矩形: 对角圆角 35"/>
          <p:cNvSpPr/>
          <p:nvPr/>
        </p:nvSpPr>
        <p:spPr>
          <a:xfrm>
            <a:off x="5060858" y="824158"/>
            <a:ext cx="623247" cy="623247"/>
          </a:xfrm>
          <a:prstGeom prst="round2DiagRect">
            <a:avLst/>
          </a:prstGeom>
          <a:noFill/>
          <a:ln>
            <a:solidFill>
              <a:srgbClr val="ED1A34"/>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D1A34"/>
              </a:solidFill>
            </a:endParaRPr>
          </a:p>
        </p:txBody>
      </p:sp>
      <p:sp>
        <p:nvSpPr>
          <p:cNvPr id="28" name="文本框 27"/>
          <p:cNvSpPr txBox="1"/>
          <p:nvPr/>
        </p:nvSpPr>
        <p:spPr>
          <a:xfrm>
            <a:off x="5032613" y="847241"/>
            <a:ext cx="679738" cy="598805"/>
          </a:xfrm>
          <a:prstGeom prst="rect">
            <a:avLst/>
          </a:prstGeom>
          <a:noFill/>
        </p:spPr>
        <p:txBody>
          <a:bodyPr wrap="square" rtlCol="0">
            <a:spAutoFit/>
          </a:bodyPr>
          <a:lstStyle/>
          <a:p>
            <a:pPr algn="ctr"/>
            <a:r>
              <a:rPr lang="en-US" altLang="zh-CN" sz="3300" b="1" dirty="0">
                <a:solidFill>
                  <a:srgbClr val="ED1A34"/>
                </a:solidFill>
                <a:latin typeface="Arial" panose="020B0604020202020204" pitchFamily="34" charset="0"/>
                <a:ea typeface="微软雅黑" panose="020B0503020204020204" pitchFamily="34" charset="-122"/>
                <a:cs typeface="Arial" panose="020B0604020202020204" pitchFamily="34" charset="0"/>
              </a:rPr>
              <a:t>01</a:t>
            </a:r>
            <a:endParaRPr lang="zh-CN" altLang="en-US" sz="3300" b="1" dirty="0">
              <a:solidFill>
                <a:srgbClr val="ED1A34"/>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0" name="直接连接符 49"/>
          <p:cNvCxnSpPr/>
          <p:nvPr/>
        </p:nvCxnSpPr>
        <p:spPr>
          <a:xfrm flipV="1">
            <a:off x="5902382" y="1424322"/>
            <a:ext cx="2285393" cy="19183"/>
          </a:xfrm>
          <a:prstGeom prst="line">
            <a:avLst/>
          </a:prstGeom>
          <a:ln w="6350">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823033" y="1785748"/>
            <a:ext cx="2364742" cy="368300"/>
          </a:xfrm>
          <a:prstGeom prst="rect">
            <a:avLst/>
          </a:prstGeom>
          <a:noFill/>
        </p:spPr>
        <p:txBody>
          <a:bodyPr wrap="square" rtlCol="0">
            <a:spAutoFit/>
          </a:bodyPr>
          <a:lstStyle/>
          <a:p>
            <a:r>
              <a:rPr lang="zh-CN" altLang="en-US" b="1" dirty="0">
                <a:solidFill>
                  <a:srgbClr val="1E2634"/>
                </a:solidFill>
                <a:latin typeface="微软雅黑" panose="020B0503020204020204" pitchFamily="34" charset="-122"/>
                <a:ea typeface="微软雅黑" panose="020B0503020204020204" pitchFamily="34" charset="-122"/>
              </a:rPr>
              <a:t>爆炸品</a:t>
            </a:r>
          </a:p>
        </p:txBody>
      </p:sp>
      <p:sp>
        <p:nvSpPr>
          <p:cNvPr id="42" name="矩形: 对角圆角 41"/>
          <p:cNvSpPr/>
          <p:nvPr/>
        </p:nvSpPr>
        <p:spPr>
          <a:xfrm>
            <a:off x="5060858" y="1781314"/>
            <a:ext cx="623247" cy="623247"/>
          </a:xfrm>
          <a:prstGeom prst="round2DiagRect">
            <a:avLst/>
          </a:prstGeom>
          <a:noFill/>
          <a:ln>
            <a:solidFill>
              <a:srgbClr val="ED1A34"/>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D1A34"/>
              </a:solidFill>
            </a:endParaRPr>
          </a:p>
        </p:txBody>
      </p:sp>
      <p:sp>
        <p:nvSpPr>
          <p:cNvPr id="43" name="文本框 42"/>
          <p:cNvSpPr txBox="1"/>
          <p:nvPr/>
        </p:nvSpPr>
        <p:spPr>
          <a:xfrm>
            <a:off x="5032613" y="1804397"/>
            <a:ext cx="679738" cy="598805"/>
          </a:xfrm>
          <a:prstGeom prst="rect">
            <a:avLst/>
          </a:prstGeom>
          <a:noFill/>
        </p:spPr>
        <p:txBody>
          <a:bodyPr wrap="square" rtlCol="0">
            <a:spAutoFit/>
          </a:bodyPr>
          <a:lstStyle/>
          <a:p>
            <a:pPr algn="ctr"/>
            <a:r>
              <a:rPr lang="en-US" altLang="zh-CN" sz="3300" b="1" dirty="0">
                <a:solidFill>
                  <a:srgbClr val="ED1A34"/>
                </a:solidFill>
                <a:latin typeface="Arial" panose="020B0604020202020204" pitchFamily="34" charset="0"/>
                <a:ea typeface="微软雅黑" panose="020B0503020204020204" pitchFamily="34" charset="-122"/>
                <a:cs typeface="Arial" panose="020B0604020202020204" pitchFamily="34" charset="0"/>
              </a:rPr>
              <a:t>02</a:t>
            </a:r>
            <a:endParaRPr lang="zh-CN" altLang="en-US" sz="3300" b="1" dirty="0">
              <a:solidFill>
                <a:srgbClr val="ED1A34"/>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5" name="直接连接符 54"/>
          <p:cNvCxnSpPr/>
          <p:nvPr/>
        </p:nvCxnSpPr>
        <p:spPr>
          <a:xfrm flipV="1">
            <a:off x="5902382" y="2381478"/>
            <a:ext cx="2285393" cy="19183"/>
          </a:xfrm>
          <a:prstGeom prst="line">
            <a:avLst/>
          </a:prstGeom>
          <a:ln w="6350">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823033" y="2742904"/>
            <a:ext cx="2364742" cy="368300"/>
          </a:xfrm>
          <a:prstGeom prst="rect">
            <a:avLst/>
          </a:prstGeom>
          <a:noFill/>
        </p:spPr>
        <p:txBody>
          <a:bodyPr wrap="square" rtlCol="0">
            <a:spAutoFit/>
          </a:bodyPr>
          <a:lstStyle/>
          <a:p>
            <a:r>
              <a:rPr lang="zh-CN" altLang="en-US" b="1" dirty="0">
                <a:solidFill>
                  <a:srgbClr val="1E2634"/>
                </a:solidFill>
                <a:latin typeface="微软雅黑" panose="020B0503020204020204" pitchFamily="34" charset="-122"/>
                <a:ea typeface="微软雅黑" panose="020B0503020204020204" pitchFamily="34" charset="-122"/>
              </a:rPr>
              <a:t>易燃气体</a:t>
            </a:r>
          </a:p>
        </p:txBody>
      </p:sp>
      <p:sp>
        <p:nvSpPr>
          <p:cNvPr id="47" name="矩形: 对角圆角 46"/>
          <p:cNvSpPr/>
          <p:nvPr/>
        </p:nvSpPr>
        <p:spPr>
          <a:xfrm>
            <a:off x="5060858" y="2738470"/>
            <a:ext cx="623247" cy="623247"/>
          </a:xfrm>
          <a:prstGeom prst="round2DiagRect">
            <a:avLst/>
          </a:prstGeom>
          <a:noFill/>
          <a:ln>
            <a:solidFill>
              <a:srgbClr val="ED1A34"/>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D1A34"/>
              </a:solidFill>
            </a:endParaRPr>
          </a:p>
        </p:txBody>
      </p:sp>
      <p:sp>
        <p:nvSpPr>
          <p:cNvPr id="48" name="文本框 47"/>
          <p:cNvSpPr txBox="1"/>
          <p:nvPr/>
        </p:nvSpPr>
        <p:spPr>
          <a:xfrm>
            <a:off x="5032613" y="2761553"/>
            <a:ext cx="679738" cy="598805"/>
          </a:xfrm>
          <a:prstGeom prst="rect">
            <a:avLst/>
          </a:prstGeom>
          <a:noFill/>
        </p:spPr>
        <p:txBody>
          <a:bodyPr wrap="square" rtlCol="0">
            <a:spAutoFit/>
          </a:bodyPr>
          <a:lstStyle/>
          <a:p>
            <a:pPr algn="ctr"/>
            <a:r>
              <a:rPr lang="en-US" altLang="zh-CN" sz="3300" b="1" dirty="0">
                <a:solidFill>
                  <a:srgbClr val="ED1A34"/>
                </a:solidFill>
                <a:latin typeface="Arial" panose="020B0604020202020204" pitchFamily="34" charset="0"/>
                <a:ea typeface="微软雅黑" panose="020B0503020204020204" pitchFamily="34" charset="-122"/>
                <a:cs typeface="Arial" panose="020B0604020202020204" pitchFamily="34" charset="0"/>
              </a:rPr>
              <a:t>03</a:t>
            </a:r>
            <a:endParaRPr lang="zh-CN" altLang="en-US" sz="3300" b="1" dirty="0">
              <a:solidFill>
                <a:srgbClr val="ED1A34"/>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6" name="直接连接符 55"/>
          <p:cNvCxnSpPr/>
          <p:nvPr/>
        </p:nvCxnSpPr>
        <p:spPr>
          <a:xfrm flipV="1">
            <a:off x="5902382" y="3338634"/>
            <a:ext cx="2285393" cy="19183"/>
          </a:xfrm>
          <a:prstGeom prst="line">
            <a:avLst/>
          </a:prstGeom>
          <a:ln w="6350">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5823033" y="3700060"/>
            <a:ext cx="2364742" cy="368300"/>
          </a:xfrm>
          <a:prstGeom prst="rect">
            <a:avLst/>
          </a:prstGeom>
          <a:noFill/>
        </p:spPr>
        <p:txBody>
          <a:bodyPr wrap="square" rtlCol="0">
            <a:spAutoFit/>
          </a:bodyPr>
          <a:lstStyle/>
          <a:p>
            <a:r>
              <a:rPr lang="zh-CN" altLang="en-US" b="1" dirty="0">
                <a:solidFill>
                  <a:srgbClr val="1E2634"/>
                </a:solidFill>
                <a:latin typeface="微软雅黑" panose="020B0503020204020204" pitchFamily="34" charset="-122"/>
                <a:ea typeface="微软雅黑" panose="020B0503020204020204" pitchFamily="34" charset="-122"/>
              </a:rPr>
              <a:t>易燃液体</a:t>
            </a:r>
          </a:p>
        </p:txBody>
      </p:sp>
      <p:sp>
        <p:nvSpPr>
          <p:cNvPr id="52" name="矩形: 对角圆角 51"/>
          <p:cNvSpPr/>
          <p:nvPr/>
        </p:nvSpPr>
        <p:spPr>
          <a:xfrm>
            <a:off x="5060858" y="3695626"/>
            <a:ext cx="623247" cy="623247"/>
          </a:xfrm>
          <a:prstGeom prst="round2DiagRect">
            <a:avLst/>
          </a:prstGeom>
          <a:noFill/>
          <a:ln>
            <a:solidFill>
              <a:srgbClr val="ED1A34"/>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D1A34"/>
              </a:solidFill>
            </a:endParaRPr>
          </a:p>
        </p:txBody>
      </p:sp>
      <p:sp>
        <p:nvSpPr>
          <p:cNvPr id="53" name="文本框 52"/>
          <p:cNvSpPr txBox="1"/>
          <p:nvPr/>
        </p:nvSpPr>
        <p:spPr>
          <a:xfrm>
            <a:off x="5032613" y="3718710"/>
            <a:ext cx="679738" cy="598805"/>
          </a:xfrm>
          <a:prstGeom prst="rect">
            <a:avLst/>
          </a:prstGeom>
          <a:noFill/>
        </p:spPr>
        <p:txBody>
          <a:bodyPr wrap="square" rtlCol="0">
            <a:spAutoFit/>
          </a:bodyPr>
          <a:lstStyle/>
          <a:p>
            <a:pPr algn="ctr"/>
            <a:r>
              <a:rPr lang="en-US" altLang="zh-CN" sz="3300" b="1" dirty="0">
                <a:solidFill>
                  <a:srgbClr val="ED1A34"/>
                </a:solidFill>
                <a:latin typeface="Arial" panose="020B0604020202020204" pitchFamily="34" charset="0"/>
                <a:ea typeface="微软雅黑" panose="020B0503020204020204" pitchFamily="34" charset="-122"/>
                <a:cs typeface="Arial" panose="020B0604020202020204" pitchFamily="34" charset="0"/>
              </a:rPr>
              <a:t>04</a:t>
            </a:r>
            <a:endParaRPr lang="zh-CN" altLang="en-US" sz="3300" b="1" dirty="0">
              <a:solidFill>
                <a:srgbClr val="ED1A34"/>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7" name="直接连接符 56"/>
          <p:cNvCxnSpPr/>
          <p:nvPr/>
        </p:nvCxnSpPr>
        <p:spPr>
          <a:xfrm flipV="1">
            <a:off x="5902382" y="4295791"/>
            <a:ext cx="2285393" cy="19183"/>
          </a:xfrm>
          <a:prstGeom prst="line">
            <a:avLst/>
          </a:prstGeom>
          <a:ln w="6350">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userDrawn="1"/>
        </p:nvSpPr>
        <p:spPr>
          <a:xfrm>
            <a:off x="323485" y="1219650"/>
            <a:ext cx="2465631" cy="2007235"/>
          </a:xfrm>
          <a:prstGeom prst="rect">
            <a:avLst/>
          </a:prstGeom>
          <a:noFill/>
        </p:spPr>
        <p:txBody>
          <a:bodyPr wrap="square" rtlCol="0">
            <a:spAutoFit/>
          </a:bodyPr>
          <a:lstStyle/>
          <a:p>
            <a:pPr algn="ctr"/>
            <a:r>
              <a:rPr lang="en-US" altLang="zh-CN" sz="12450" b="1"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124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p:cNvSpPr txBox="1"/>
          <p:nvPr userDrawn="1"/>
        </p:nvSpPr>
        <p:spPr>
          <a:xfrm>
            <a:off x="572818" y="2134921"/>
            <a:ext cx="1690714" cy="275590"/>
          </a:xfrm>
          <a:prstGeom prst="rect">
            <a:avLst/>
          </a:prstGeom>
          <a:solidFill>
            <a:srgbClr val="1E2634"/>
          </a:solidFill>
        </p:spPr>
        <p:txBody>
          <a:bodyPr wrap="square" rtlCol="0">
            <a:spAutoFit/>
          </a:bodyPr>
          <a:lstStyle/>
          <a:p>
            <a:pPr algn="dist"/>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PARTFIVE</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userDrawn="1"/>
        </p:nvSpPr>
        <p:spPr>
          <a:xfrm>
            <a:off x="4821333" y="1675061"/>
            <a:ext cx="3895725" cy="583565"/>
          </a:xfrm>
          <a:prstGeom prst="rect">
            <a:avLst/>
          </a:prstGeom>
          <a:noFill/>
        </p:spPr>
        <p:txBody>
          <a:bodyPr wrap="square" rtlCol="0">
            <a:spAutoFit/>
          </a:bodyPr>
          <a:lstStyle/>
          <a:p>
            <a:r>
              <a:rPr lang="zh-CN" altLang="en-US" sz="3200" b="1" dirty="0">
                <a:solidFill>
                  <a:srgbClr val="1E2634"/>
                </a:solidFill>
                <a:latin typeface="微软雅黑" panose="020B0503020204020204" pitchFamily="34" charset="-122"/>
                <a:ea typeface="微软雅黑" panose="020B0503020204020204" pitchFamily="34" charset="-122"/>
                <a:sym typeface="+mn-ea"/>
              </a:rPr>
              <a:t>易燃固体</a:t>
            </a:r>
            <a:endParaRPr lang="en-US" altLang="zh-CN" sz="3200" b="1" dirty="0">
              <a:solidFill>
                <a:srgbClr val="1E2634"/>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ísḻídè"/>
          <p:cNvSpPr/>
          <p:nvPr/>
        </p:nvSpPr>
        <p:spPr>
          <a:xfrm>
            <a:off x="-4762" y="3660775"/>
            <a:ext cx="9153525" cy="1482725"/>
          </a:xfrm>
          <a:prstGeom prst="rect">
            <a:avLst/>
          </a:prstGeom>
          <a:solidFill>
            <a:srgbClr val="1E2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739775" y="1662430"/>
            <a:ext cx="2244090" cy="2266315"/>
          </a:xfrm>
          <a:prstGeom prst="ellipse">
            <a:avLst/>
          </a:prstGeom>
          <a:solidFill>
            <a:schemeClr val="bg1"/>
          </a:solidFill>
          <a:ln>
            <a:solidFill>
              <a:srgbClr val="940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H="1">
            <a:off x="2823211" y="2200275"/>
            <a:ext cx="5796000" cy="12700"/>
          </a:xfrm>
          <a:prstGeom prst="line">
            <a:avLst/>
          </a:prstGeom>
          <a:ln w="3175" cap="rnd">
            <a:solidFill>
              <a:srgbClr val="940116"/>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p>
        </p:txBody>
      </p:sp>
      <p:sp>
        <p:nvSpPr>
          <p:cNvPr id="8" name="文本框 7"/>
          <p:cNvSpPr txBox="1"/>
          <p:nvPr/>
        </p:nvSpPr>
        <p:spPr>
          <a:xfrm>
            <a:off x="1058545" y="298450"/>
            <a:ext cx="401891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易燃固体</a:t>
            </a:r>
          </a:p>
        </p:txBody>
      </p:sp>
      <p:sp>
        <p:nvSpPr>
          <p:cNvPr id="2" name="文本框 1"/>
          <p:cNvSpPr txBox="1"/>
          <p:nvPr/>
        </p:nvSpPr>
        <p:spPr>
          <a:xfrm>
            <a:off x="3109595" y="1662430"/>
            <a:ext cx="2468880" cy="368300"/>
          </a:xfrm>
          <a:prstGeom prst="rect">
            <a:avLst/>
          </a:prstGeom>
          <a:noFill/>
        </p:spPr>
        <p:txBody>
          <a:bodyPr wrap="none" rtlCol="0" anchor="t">
            <a:spAutoFit/>
          </a:bodyPr>
          <a:lstStyle/>
          <a:p>
            <a:pPr algn="just">
              <a:lnSpc>
                <a:spcPct val="100000"/>
              </a:lnSpc>
            </a:pPr>
            <a:r>
              <a:rPr lang="zh-CN" altLang="en-US" b="1" dirty="0">
                <a:latin typeface="+mn-ea"/>
                <a:sym typeface="+mn-ea"/>
              </a:rPr>
              <a:t>易燃固体的分类与分级</a:t>
            </a:r>
            <a:endParaRPr lang="zh-CN" altLang="en-US"/>
          </a:p>
        </p:txBody>
      </p:sp>
      <p:sp>
        <p:nvSpPr>
          <p:cNvPr id="6" name="文本框 5"/>
          <p:cNvSpPr txBox="1"/>
          <p:nvPr/>
        </p:nvSpPr>
        <p:spPr>
          <a:xfrm>
            <a:off x="3063240" y="3831590"/>
            <a:ext cx="5555615" cy="922020"/>
          </a:xfrm>
          <a:prstGeom prst="rect">
            <a:avLst/>
          </a:prstGeom>
          <a:noFill/>
        </p:spPr>
        <p:txBody>
          <a:bodyPr wrap="square" rtlCol="0" anchor="t">
            <a:spAutoFit/>
          </a:bodyPr>
          <a:lstStyle/>
          <a:p>
            <a:pPr algn="just">
              <a:lnSpc>
                <a:spcPct val="100000"/>
              </a:lnSpc>
            </a:pPr>
            <a:r>
              <a:rPr lang="zh-CN" altLang="en-US" dirty="0">
                <a:solidFill>
                  <a:schemeClr val="bg1"/>
                </a:solidFill>
                <a:latin typeface="+mn-ea"/>
                <a:sym typeface="+mn-ea"/>
              </a:rPr>
              <a:t>燃点低于</a:t>
            </a:r>
            <a:r>
              <a:rPr lang="en-US" altLang="zh-CN" dirty="0">
                <a:solidFill>
                  <a:schemeClr val="bg1"/>
                </a:solidFill>
                <a:latin typeface="+mn-ea"/>
                <a:sym typeface="+mn-ea"/>
              </a:rPr>
              <a:t>300℃</a:t>
            </a:r>
            <a:r>
              <a:rPr lang="zh-CN" altLang="en-US" dirty="0">
                <a:solidFill>
                  <a:schemeClr val="bg1"/>
                </a:solidFill>
                <a:latin typeface="+mn-ea"/>
                <a:sym typeface="+mn-ea"/>
              </a:rPr>
              <a:t>的固体称为易燃固体，如大部分化工原料及其制品，但合成橡胶、合成树脂、合成纤维属可燃固体。</a:t>
            </a:r>
          </a:p>
        </p:txBody>
      </p:sp>
      <p:sp>
        <p:nvSpPr>
          <p:cNvPr id="13" name="文本框 12"/>
          <p:cNvSpPr txBox="1"/>
          <p:nvPr/>
        </p:nvSpPr>
        <p:spPr>
          <a:xfrm>
            <a:off x="3117215" y="2484755"/>
            <a:ext cx="5502275" cy="645160"/>
          </a:xfrm>
          <a:prstGeom prst="rect">
            <a:avLst/>
          </a:prstGeom>
          <a:noFill/>
        </p:spPr>
        <p:txBody>
          <a:bodyPr wrap="square" rtlCol="0" anchor="t">
            <a:spAutoFit/>
          </a:bodyPr>
          <a:lstStyle/>
          <a:p>
            <a:pPr algn="just"/>
            <a:r>
              <a:rPr lang="zh-CN" altLang="en-US" dirty="0">
                <a:latin typeface="+mn-ea"/>
                <a:sym typeface="+mn-ea"/>
              </a:rPr>
              <a:t>通常燃点高于</a:t>
            </a:r>
            <a:r>
              <a:rPr lang="en-US" altLang="zh-CN" dirty="0">
                <a:latin typeface="+mn-ea"/>
                <a:sym typeface="+mn-ea"/>
              </a:rPr>
              <a:t>300℃</a:t>
            </a:r>
            <a:r>
              <a:rPr lang="zh-CN" altLang="en-US" dirty="0">
                <a:latin typeface="+mn-ea"/>
                <a:sym typeface="+mn-ea"/>
              </a:rPr>
              <a:t>的固体称为可燃固体，如农副产品及其制品（也称易燃货物）。</a:t>
            </a:r>
            <a:endParaRPr lang="zh-CN" altLang="en-US"/>
          </a:p>
        </p:txBody>
      </p:sp>
      <p:pic>
        <p:nvPicPr>
          <p:cNvPr id="9218" name="Picture 2"/>
          <p:cNvPicPr>
            <a:picLocks noChangeAspect="1" noChangeArrowheads="1"/>
          </p:cNvPicPr>
          <p:nvPr/>
        </p:nvPicPr>
        <p:blipFill>
          <a:blip r:embed="rId3">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979805" y="1944370"/>
            <a:ext cx="1903095" cy="170307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p>
        </p:txBody>
      </p:sp>
      <p:sp>
        <p:nvSpPr>
          <p:cNvPr id="8" name="文本框 7"/>
          <p:cNvSpPr txBox="1"/>
          <p:nvPr/>
        </p:nvSpPr>
        <p:spPr>
          <a:xfrm>
            <a:off x="1058545" y="298450"/>
            <a:ext cx="401891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易燃固体</a:t>
            </a:r>
          </a:p>
        </p:txBody>
      </p:sp>
      <p:sp>
        <p:nvSpPr>
          <p:cNvPr id="2" name="文本框 1"/>
          <p:cNvSpPr txBox="1"/>
          <p:nvPr/>
        </p:nvSpPr>
        <p:spPr>
          <a:xfrm>
            <a:off x="443865" y="1118235"/>
            <a:ext cx="2240280" cy="368300"/>
          </a:xfrm>
          <a:prstGeom prst="rect">
            <a:avLst/>
          </a:prstGeom>
          <a:noFill/>
        </p:spPr>
        <p:txBody>
          <a:bodyPr wrap="none" rtlCol="0" anchor="t">
            <a:spAutoFit/>
          </a:bodyPr>
          <a:lstStyle/>
          <a:p>
            <a:pPr algn="just">
              <a:lnSpc>
                <a:spcPct val="100000"/>
              </a:lnSpc>
            </a:pPr>
            <a:r>
              <a:rPr lang="zh-CN" altLang="en-US" b="1" dirty="0">
                <a:latin typeface="+mn-ea"/>
                <a:sym typeface="+mn-ea"/>
              </a:rPr>
              <a:t>易燃固体包括的范围</a:t>
            </a:r>
            <a:endParaRPr lang="zh-CN" altLang="en-US"/>
          </a:p>
        </p:txBody>
      </p:sp>
      <p:sp>
        <p:nvSpPr>
          <p:cNvPr id="6" name="文本框 5"/>
          <p:cNvSpPr txBox="1"/>
          <p:nvPr/>
        </p:nvSpPr>
        <p:spPr>
          <a:xfrm>
            <a:off x="4244340" y="1572895"/>
            <a:ext cx="1783080" cy="368300"/>
          </a:xfrm>
          <a:prstGeom prst="rect">
            <a:avLst/>
          </a:prstGeom>
          <a:noFill/>
        </p:spPr>
        <p:txBody>
          <a:bodyPr wrap="none" rtlCol="0" anchor="t">
            <a:spAutoFit/>
          </a:bodyPr>
          <a:lstStyle/>
          <a:p>
            <a:pPr algn="just">
              <a:lnSpc>
                <a:spcPct val="100000"/>
              </a:lnSpc>
            </a:pPr>
            <a:r>
              <a:rPr lang="zh-CN" altLang="en-US" dirty="0">
                <a:latin typeface="+mn-ea"/>
                <a:sym typeface="+mn-ea"/>
              </a:rPr>
              <a:t>固态退敏爆炸品</a:t>
            </a:r>
            <a:endParaRPr lang="zh-CN" altLang="en-US"/>
          </a:p>
        </p:txBody>
      </p:sp>
      <p:sp>
        <p:nvSpPr>
          <p:cNvPr id="10" name="文本框 9"/>
          <p:cNvSpPr txBox="1"/>
          <p:nvPr/>
        </p:nvSpPr>
        <p:spPr>
          <a:xfrm>
            <a:off x="4244340" y="1924685"/>
            <a:ext cx="3727450" cy="1568450"/>
          </a:xfrm>
          <a:prstGeom prst="rect">
            <a:avLst/>
          </a:prstGeom>
          <a:noFill/>
        </p:spPr>
        <p:txBody>
          <a:bodyPr wrap="square" rtlCol="0" anchor="t">
            <a:spAutoFit/>
          </a:bodyPr>
          <a:lstStyle/>
          <a:p>
            <a:pPr algn="just">
              <a:lnSpc>
                <a:spcPct val="100000"/>
              </a:lnSpc>
            </a:pPr>
            <a:r>
              <a:rPr lang="zh-CN" altLang="en-US" sz="1600" dirty="0">
                <a:latin typeface="+mn-ea"/>
                <a:sym typeface="+mn-ea"/>
              </a:rPr>
              <a:t>指为抑制爆炸性物质的爆炸性能，用水或酒精湿润爆炸性物质，或者用其他物质稀释爆炸性物质后，形成的均匀固态混合物，有时也称湿爆炸品，如含水至少</a:t>
            </a:r>
            <a:r>
              <a:rPr lang="en-US" altLang="zh-CN" sz="1600" dirty="0">
                <a:latin typeface="+mn-ea"/>
                <a:sym typeface="+mn-ea"/>
              </a:rPr>
              <a:t>10</a:t>
            </a:r>
            <a:r>
              <a:rPr lang="zh-CN" altLang="en-US" sz="1600" dirty="0">
                <a:latin typeface="+mn-ea"/>
                <a:sym typeface="+mn-ea"/>
              </a:rPr>
              <a:t>％（质量分数）的苦味酸铵、二硝基苯酚盐、硝化淀粉等。</a:t>
            </a:r>
          </a:p>
        </p:txBody>
      </p:sp>
      <p:sp>
        <p:nvSpPr>
          <p:cNvPr id="11" name="文本框 10"/>
          <p:cNvSpPr txBox="1"/>
          <p:nvPr/>
        </p:nvSpPr>
        <p:spPr>
          <a:xfrm>
            <a:off x="4244340" y="3674110"/>
            <a:ext cx="1325880" cy="368300"/>
          </a:xfrm>
          <a:prstGeom prst="rect">
            <a:avLst/>
          </a:prstGeom>
          <a:noFill/>
        </p:spPr>
        <p:txBody>
          <a:bodyPr wrap="none" rtlCol="0" anchor="t">
            <a:spAutoFit/>
          </a:bodyPr>
          <a:lstStyle/>
          <a:p>
            <a:pPr algn="just">
              <a:lnSpc>
                <a:spcPct val="100000"/>
              </a:lnSpc>
            </a:pPr>
            <a:r>
              <a:rPr lang="zh-CN" altLang="en-US" dirty="0">
                <a:latin typeface="+mn-ea"/>
                <a:sym typeface="+mn-ea"/>
              </a:rPr>
              <a:t>自反应物质</a:t>
            </a:r>
            <a:endParaRPr lang="zh-CN" altLang="en-US"/>
          </a:p>
        </p:txBody>
      </p:sp>
      <p:sp>
        <p:nvSpPr>
          <p:cNvPr id="12" name="文本框 11"/>
          <p:cNvSpPr txBox="1"/>
          <p:nvPr/>
        </p:nvSpPr>
        <p:spPr>
          <a:xfrm>
            <a:off x="4244340" y="4042410"/>
            <a:ext cx="3671570" cy="583565"/>
          </a:xfrm>
          <a:prstGeom prst="rect">
            <a:avLst/>
          </a:prstGeom>
          <a:noFill/>
        </p:spPr>
        <p:txBody>
          <a:bodyPr wrap="square" rtlCol="0" anchor="t">
            <a:spAutoFit/>
          </a:bodyPr>
          <a:lstStyle/>
          <a:p>
            <a:pPr algn="just">
              <a:lnSpc>
                <a:spcPct val="100000"/>
              </a:lnSpc>
            </a:pPr>
            <a:r>
              <a:rPr lang="zh-CN" altLang="en-US" sz="1600" dirty="0">
                <a:latin typeface="+mn-ea"/>
                <a:sym typeface="+mn-ea"/>
              </a:rPr>
              <a:t>指即使没有氧气（空气）存在，也容易发生激烈放热分解的热不稳定物质。</a:t>
            </a:r>
          </a:p>
        </p:txBody>
      </p:sp>
      <p:grpSp>
        <p:nvGrpSpPr>
          <p:cNvPr id="201730" name="组合 40"/>
          <p:cNvGrpSpPr/>
          <p:nvPr/>
        </p:nvGrpSpPr>
        <p:grpSpPr>
          <a:xfrm>
            <a:off x="646748" y="1574165"/>
            <a:ext cx="2700337" cy="3051175"/>
            <a:chOff x="1128712" y="1203640"/>
            <a:chExt cx="2700338" cy="3050545"/>
          </a:xfrm>
        </p:grpSpPr>
        <p:sp>
          <p:nvSpPr>
            <p:cNvPr id="13" name="ïSḷíḋe"/>
            <p:cNvSpPr/>
            <p:nvPr/>
          </p:nvSpPr>
          <p:spPr>
            <a:xfrm>
              <a:off x="1128712" y="2554324"/>
              <a:ext cx="1625601" cy="1699861"/>
            </a:xfrm>
            <a:custGeom>
              <a:avLst/>
              <a:gdLst/>
              <a:ahLst/>
              <a:cxnLst>
                <a:cxn ang="0">
                  <a:pos x="wd2" y="hd2"/>
                </a:cxn>
                <a:cxn ang="5400000">
                  <a:pos x="wd2" y="hd2"/>
                </a:cxn>
                <a:cxn ang="10800000">
                  <a:pos x="wd2" y="hd2"/>
                </a:cxn>
                <a:cxn ang="16200000">
                  <a:pos x="wd2" y="hd2"/>
                </a:cxn>
              </a:cxnLst>
              <a:rect l="0" t="0" r="r" b="b"/>
              <a:pathLst>
                <a:path w="21431" h="21438" extrusionOk="0">
                  <a:moveTo>
                    <a:pt x="9575" y="149"/>
                  </a:moveTo>
                  <a:cubicBezTo>
                    <a:pt x="9575" y="149"/>
                    <a:pt x="9588" y="134"/>
                    <a:pt x="9611" y="108"/>
                  </a:cubicBezTo>
                  <a:cubicBezTo>
                    <a:pt x="9634" y="82"/>
                    <a:pt x="9666" y="44"/>
                    <a:pt x="9706" y="0"/>
                  </a:cubicBezTo>
                  <a:lnTo>
                    <a:pt x="12623" y="2181"/>
                  </a:lnTo>
                  <a:lnTo>
                    <a:pt x="4537" y="12082"/>
                  </a:lnTo>
                  <a:cubicBezTo>
                    <a:pt x="3266" y="13638"/>
                    <a:pt x="3554" y="15884"/>
                    <a:pt x="5181" y="17100"/>
                  </a:cubicBezTo>
                  <a:cubicBezTo>
                    <a:pt x="6807" y="18316"/>
                    <a:pt x="9156" y="18040"/>
                    <a:pt x="10427" y="16484"/>
                  </a:cubicBezTo>
                  <a:lnTo>
                    <a:pt x="18513" y="6583"/>
                  </a:lnTo>
                  <a:lnTo>
                    <a:pt x="21431" y="8763"/>
                  </a:lnTo>
                  <a:cubicBezTo>
                    <a:pt x="21395" y="8811"/>
                    <a:pt x="21366" y="8850"/>
                    <a:pt x="21345" y="8877"/>
                  </a:cubicBezTo>
                  <a:cubicBezTo>
                    <a:pt x="21324" y="8905"/>
                    <a:pt x="21312" y="8920"/>
                    <a:pt x="21312" y="8920"/>
                  </a:cubicBezTo>
                  <a:lnTo>
                    <a:pt x="13360" y="18656"/>
                  </a:lnTo>
                  <a:lnTo>
                    <a:pt x="13209" y="18831"/>
                  </a:lnTo>
                  <a:cubicBezTo>
                    <a:pt x="11968" y="20303"/>
                    <a:pt x="10229" y="21171"/>
                    <a:pt x="8406" y="21385"/>
                  </a:cubicBezTo>
                  <a:cubicBezTo>
                    <a:pt x="6583" y="21600"/>
                    <a:pt x="4676" y="21161"/>
                    <a:pt x="3100" y="20020"/>
                  </a:cubicBezTo>
                  <a:lnTo>
                    <a:pt x="2724" y="19739"/>
                  </a:lnTo>
                  <a:cubicBezTo>
                    <a:pt x="1186" y="18553"/>
                    <a:pt x="279" y="16888"/>
                    <a:pt x="55" y="15144"/>
                  </a:cubicBezTo>
                  <a:cubicBezTo>
                    <a:pt x="-169" y="13400"/>
                    <a:pt x="290" y="11575"/>
                    <a:pt x="1483" y="10068"/>
                  </a:cubicBezTo>
                  <a:lnTo>
                    <a:pt x="1624" y="9885"/>
                  </a:lnTo>
                  <a:lnTo>
                    <a:pt x="9575" y="149"/>
                  </a:lnTo>
                  <a:close/>
                </a:path>
              </a:pathLst>
            </a:custGeom>
            <a:solidFill>
              <a:schemeClr val="bg1">
                <a:lumMod val="95000"/>
              </a:schemeClr>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14" name="iS1îdè"/>
            <p:cNvSpPr/>
            <p:nvPr/>
          </p:nvSpPr>
          <p:spPr>
            <a:xfrm>
              <a:off x="2466974" y="3076503"/>
              <a:ext cx="287338" cy="257122"/>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21600" y="14487"/>
                  </a:lnTo>
                  <a:lnTo>
                    <a:pt x="16665" y="21600"/>
                  </a:lnTo>
                  <a:lnTo>
                    <a:pt x="0" y="7086"/>
                  </a:lnTo>
                  <a:lnTo>
                    <a:pt x="4966" y="0"/>
                  </a:lnTo>
                  <a:close/>
                </a:path>
              </a:pathLst>
            </a:custGeom>
            <a:solidFill>
              <a:schemeClr val="bg1">
                <a:lumMod val="85000"/>
              </a:schemeClr>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15" name="îṥļiďe"/>
            <p:cNvSpPr/>
            <p:nvPr/>
          </p:nvSpPr>
          <p:spPr>
            <a:xfrm>
              <a:off x="1798637" y="2552736"/>
              <a:ext cx="287337" cy="258710"/>
            </a:xfrm>
            <a:custGeom>
              <a:avLst/>
              <a:gdLst/>
              <a:ahLst/>
              <a:cxnLst>
                <a:cxn ang="0">
                  <a:pos x="wd2" y="hd2"/>
                </a:cxn>
                <a:cxn ang="5400000">
                  <a:pos x="wd2" y="hd2"/>
                </a:cxn>
                <a:cxn ang="10800000">
                  <a:pos x="wd2" y="hd2"/>
                </a:cxn>
                <a:cxn ang="16200000">
                  <a:pos x="wd2" y="hd2"/>
                </a:cxn>
              </a:cxnLst>
              <a:rect l="0" t="0" r="r" b="b"/>
              <a:pathLst>
                <a:path w="21600" h="21600" extrusionOk="0">
                  <a:moveTo>
                    <a:pt x="4966" y="0"/>
                  </a:moveTo>
                  <a:lnTo>
                    <a:pt x="21600" y="14487"/>
                  </a:lnTo>
                  <a:lnTo>
                    <a:pt x="16665" y="21600"/>
                  </a:lnTo>
                  <a:lnTo>
                    <a:pt x="0" y="7086"/>
                  </a:lnTo>
                  <a:lnTo>
                    <a:pt x="4966" y="0"/>
                  </a:lnTo>
                  <a:close/>
                </a:path>
              </a:pathLst>
            </a:custGeom>
            <a:solidFill>
              <a:schemeClr val="bg1">
                <a:lumMod val="85000"/>
              </a:schemeClr>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16" name="ïṧľidé"/>
            <p:cNvSpPr/>
            <p:nvPr/>
          </p:nvSpPr>
          <p:spPr>
            <a:xfrm>
              <a:off x="1960562" y="2062301"/>
              <a:ext cx="542925" cy="571382"/>
            </a:xfrm>
            <a:custGeom>
              <a:avLst/>
              <a:gdLst/>
              <a:ahLst/>
              <a:cxnLst>
                <a:cxn ang="0">
                  <a:pos x="wd2" y="hd2"/>
                </a:cxn>
                <a:cxn ang="5400000">
                  <a:pos x="wd2" y="hd2"/>
                </a:cxn>
                <a:cxn ang="10800000">
                  <a:pos x="wd2" y="hd2"/>
                </a:cxn>
                <a:cxn ang="16200000">
                  <a:pos x="wd2" y="hd2"/>
                </a:cxn>
              </a:cxnLst>
              <a:rect l="0" t="0" r="r" b="b"/>
              <a:pathLst>
                <a:path w="21600" h="21600" extrusionOk="0">
                  <a:moveTo>
                    <a:pt x="5903" y="0"/>
                  </a:moveTo>
                  <a:lnTo>
                    <a:pt x="0" y="11961"/>
                  </a:lnTo>
                  <a:lnTo>
                    <a:pt x="3453" y="12053"/>
                  </a:lnTo>
                  <a:lnTo>
                    <a:pt x="3431" y="12070"/>
                  </a:lnTo>
                  <a:lnTo>
                    <a:pt x="532" y="20442"/>
                  </a:lnTo>
                  <a:lnTo>
                    <a:pt x="7651" y="9650"/>
                  </a:lnTo>
                  <a:lnTo>
                    <a:pt x="7577" y="9697"/>
                  </a:lnTo>
                  <a:lnTo>
                    <a:pt x="4235" y="9535"/>
                  </a:lnTo>
                  <a:lnTo>
                    <a:pt x="4216" y="9546"/>
                  </a:lnTo>
                  <a:lnTo>
                    <a:pt x="5903" y="0"/>
                  </a:lnTo>
                  <a:close/>
                  <a:moveTo>
                    <a:pt x="21600" y="11689"/>
                  </a:moveTo>
                  <a:lnTo>
                    <a:pt x="12289" y="15558"/>
                  </a:lnTo>
                  <a:lnTo>
                    <a:pt x="12296" y="15538"/>
                  </a:lnTo>
                  <a:lnTo>
                    <a:pt x="11323" y="12486"/>
                  </a:lnTo>
                  <a:lnTo>
                    <a:pt x="11353" y="12406"/>
                  </a:lnTo>
                  <a:lnTo>
                    <a:pt x="2087" y="21600"/>
                  </a:lnTo>
                  <a:lnTo>
                    <a:pt x="9910" y="16894"/>
                  </a:lnTo>
                  <a:lnTo>
                    <a:pt x="9922" y="16869"/>
                  </a:lnTo>
                  <a:lnTo>
                    <a:pt x="10850" y="20041"/>
                  </a:lnTo>
                  <a:lnTo>
                    <a:pt x="21600" y="11689"/>
                  </a:lnTo>
                  <a:close/>
                </a:path>
              </a:pathLst>
            </a:custGeom>
            <a:solidFill>
              <a:schemeClr val="bg1">
                <a:lumMod val="95000"/>
              </a:schemeClr>
            </a:solidFill>
            <a:ln w="12700" cap="flat">
              <a:noFill/>
              <a:miter lim="400000"/>
            </a:ln>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17" name="ïş1íďê"/>
            <p:cNvSpPr/>
            <p:nvPr/>
          </p:nvSpPr>
          <p:spPr>
            <a:xfrm>
              <a:off x="2628900" y="2586068"/>
              <a:ext cx="542925" cy="569794"/>
            </a:xfrm>
            <a:custGeom>
              <a:avLst/>
              <a:gdLst/>
              <a:ahLst/>
              <a:cxnLst>
                <a:cxn ang="0">
                  <a:pos x="wd2" y="hd2"/>
                </a:cxn>
                <a:cxn ang="5400000">
                  <a:pos x="wd2" y="hd2"/>
                </a:cxn>
                <a:cxn ang="10800000">
                  <a:pos x="wd2" y="hd2"/>
                </a:cxn>
                <a:cxn ang="16200000">
                  <a:pos x="wd2" y="hd2"/>
                </a:cxn>
              </a:cxnLst>
              <a:rect l="0" t="0" r="r" b="b"/>
              <a:pathLst>
                <a:path w="21600" h="21600" extrusionOk="0">
                  <a:moveTo>
                    <a:pt x="5903" y="0"/>
                  </a:moveTo>
                  <a:lnTo>
                    <a:pt x="0" y="11961"/>
                  </a:lnTo>
                  <a:lnTo>
                    <a:pt x="3453" y="12053"/>
                  </a:lnTo>
                  <a:lnTo>
                    <a:pt x="3431" y="12070"/>
                  </a:lnTo>
                  <a:lnTo>
                    <a:pt x="532" y="20442"/>
                  </a:lnTo>
                  <a:lnTo>
                    <a:pt x="7651" y="9650"/>
                  </a:lnTo>
                  <a:lnTo>
                    <a:pt x="7577" y="9697"/>
                  </a:lnTo>
                  <a:lnTo>
                    <a:pt x="4235" y="9535"/>
                  </a:lnTo>
                  <a:lnTo>
                    <a:pt x="4216" y="9546"/>
                  </a:lnTo>
                  <a:lnTo>
                    <a:pt x="5903" y="0"/>
                  </a:lnTo>
                  <a:close/>
                  <a:moveTo>
                    <a:pt x="21600" y="11689"/>
                  </a:moveTo>
                  <a:lnTo>
                    <a:pt x="12289" y="15558"/>
                  </a:lnTo>
                  <a:lnTo>
                    <a:pt x="12296" y="15538"/>
                  </a:lnTo>
                  <a:lnTo>
                    <a:pt x="11323" y="12486"/>
                  </a:lnTo>
                  <a:lnTo>
                    <a:pt x="11353" y="12406"/>
                  </a:lnTo>
                  <a:lnTo>
                    <a:pt x="2087" y="21600"/>
                  </a:lnTo>
                  <a:lnTo>
                    <a:pt x="9910" y="16894"/>
                  </a:lnTo>
                  <a:lnTo>
                    <a:pt x="9922" y="16869"/>
                  </a:lnTo>
                  <a:lnTo>
                    <a:pt x="10850" y="20041"/>
                  </a:lnTo>
                  <a:lnTo>
                    <a:pt x="21600" y="11689"/>
                  </a:lnTo>
                  <a:close/>
                </a:path>
              </a:pathLst>
            </a:custGeom>
            <a:solidFill>
              <a:schemeClr val="bg1">
                <a:lumMod val="95000"/>
              </a:schemeClr>
            </a:solidFill>
            <a:ln w="12700" cap="flat">
              <a:noFill/>
              <a:miter lim="400000"/>
            </a:ln>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18" name="îšlidè"/>
            <p:cNvSpPr/>
            <p:nvPr/>
          </p:nvSpPr>
          <p:spPr>
            <a:xfrm>
              <a:off x="2763838" y="2011511"/>
              <a:ext cx="114300" cy="112689"/>
            </a:xfrm>
            <a:prstGeom prst="ellipse">
              <a:avLst/>
            </a:prstGeom>
            <a:solidFill>
              <a:schemeClr val="bg1">
                <a:lumMod val="85000"/>
              </a:schemeClr>
            </a:solidFill>
            <a:ln w="12700" cap="flat">
              <a:noFill/>
              <a:miter lim="400000"/>
            </a:ln>
            <a:effectLst/>
          </p:spPr>
          <p:txBody>
            <a:bodyPr lIns="0" tIns="0" rIns="0" bIns="0"/>
            <a:lstStyle/>
            <a:p>
              <a:pPr marL="0" marR="0" lvl="0" indent="0" algn="ctr" defTabSz="457200" rtl="0" eaLnBrk="1" fontAlgn="base" latinLnBrk="0" hangingPunct="0">
                <a:lnSpc>
                  <a:spcPct val="80000"/>
                </a:lnSpc>
                <a:spcBef>
                  <a:spcPts val="5500"/>
                </a:spcBef>
                <a:spcAft>
                  <a:spcPct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19" name="í$ļide"/>
            <p:cNvSpPr/>
            <p:nvPr/>
          </p:nvSpPr>
          <p:spPr>
            <a:xfrm>
              <a:off x="3716338" y="1825812"/>
              <a:ext cx="112712" cy="112690"/>
            </a:xfrm>
            <a:prstGeom prst="ellipse">
              <a:avLst/>
            </a:prstGeom>
            <a:solidFill>
              <a:schemeClr val="bg1">
                <a:lumMod val="85000"/>
              </a:schemeClr>
            </a:solidFill>
            <a:ln w="12700" cap="flat">
              <a:noFill/>
              <a:miter lim="400000"/>
            </a:ln>
            <a:effectLst/>
          </p:spPr>
          <p:txBody>
            <a:bodyPr lIns="0" tIns="0" rIns="0" bIns="0"/>
            <a:lstStyle/>
            <a:p>
              <a:pPr marL="0" marR="0" lvl="0" indent="0" algn="ctr" defTabSz="457200" rtl="0" eaLnBrk="1" fontAlgn="base" latinLnBrk="0" hangingPunct="0">
                <a:lnSpc>
                  <a:spcPct val="80000"/>
                </a:lnSpc>
                <a:spcBef>
                  <a:spcPts val="5500"/>
                </a:spcBef>
                <a:spcAft>
                  <a:spcPct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20" name="iślïḋè"/>
            <p:cNvSpPr/>
            <p:nvPr/>
          </p:nvSpPr>
          <p:spPr>
            <a:xfrm>
              <a:off x="3603625" y="2068649"/>
              <a:ext cx="225425" cy="225378"/>
            </a:xfrm>
            <a:prstGeom prst="ellipse">
              <a:avLst/>
            </a:prstGeom>
            <a:solidFill>
              <a:srgbClr val="F6DFDF"/>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21" name="ïṣḻiďé"/>
            <p:cNvSpPr/>
            <p:nvPr/>
          </p:nvSpPr>
          <p:spPr>
            <a:xfrm>
              <a:off x="2393949" y="1497267"/>
              <a:ext cx="227013" cy="226965"/>
            </a:xfrm>
            <a:prstGeom prst="ellipse">
              <a:avLst/>
            </a:prstGeom>
            <a:solidFill>
              <a:schemeClr val="bg1">
                <a:lumMod val="95000"/>
              </a:schemeClr>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22" name="iŝ1iḑè"/>
            <p:cNvSpPr/>
            <p:nvPr/>
          </p:nvSpPr>
          <p:spPr>
            <a:xfrm>
              <a:off x="3133725" y="1203640"/>
              <a:ext cx="112713" cy="112690"/>
            </a:xfrm>
            <a:prstGeom prst="ellipse">
              <a:avLst/>
            </a:prstGeom>
            <a:solidFill>
              <a:schemeClr val="bg1">
                <a:lumMod val="95000"/>
              </a:schemeClr>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23" name="iṧ1iḋe"/>
            <p:cNvSpPr/>
            <p:nvPr/>
          </p:nvSpPr>
          <p:spPr>
            <a:xfrm>
              <a:off x="2281237" y="1898821"/>
              <a:ext cx="339725" cy="338068"/>
            </a:xfrm>
            <a:prstGeom prst="ellipse">
              <a:avLst/>
            </a:prstGeom>
            <a:solidFill>
              <a:srgbClr val="ED1A34"/>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201742" name="iṩľíḓê"/>
            <p:cNvSpPr/>
            <p:nvPr/>
          </p:nvSpPr>
          <p:spPr>
            <a:xfrm>
              <a:off x="2908154" y="2169938"/>
              <a:ext cx="565075" cy="565074"/>
            </a:xfrm>
            <a:prstGeom prst="ellipse">
              <a:avLst/>
            </a:prstGeom>
            <a:solidFill>
              <a:srgbClr val="940116"/>
            </a:solidFill>
            <a:ln w="12700">
              <a:noFill/>
            </a:ln>
          </p:spPr>
          <p:txBody>
            <a:bodyPr lIns="0" tIns="0" rIns="0" bIns="0" anchor="t"/>
            <a:lstStyle/>
            <a:p>
              <a:pPr algn="ctr" defTabSz="457200" hangingPunct="0">
                <a:lnSpc>
                  <a:spcPct val="80000"/>
                </a:lnSpc>
                <a:spcBef>
                  <a:spcPts val="5500"/>
                </a:spcBef>
              </a:pPr>
              <a:endParaRPr lang="zh-CN" altLang="zh-CN" sz="5000" dirty="0">
                <a:solidFill>
                  <a:srgbClr val="333333"/>
                </a:solidFill>
                <a:latin typeface="Arial" panose="020B0604020202020204" pitchFamily="34" charset="0"/>
                <a:ea typeface="宋体" panose="02010600030101010101" pitchFamily="2" charset="-122"/>
              </a:endParaRPr>
            </a:p>
          </p:txBody>
        </p:sp>
        <p:sp>
          <p:nvSpPr>
            <p:cNvPr id="24" name="îšḷídê"/>
            <p:cNvSpPr/>
            <p:nvPr/>
          </p:nvSpPr>
          <p:spPr>
            <a:xfrm>
              <a:off x="3094038" y="1517900"/>
              <a:ext cx="452437" cy="450757"/>
            </a:xfrm>
            <a:prstGeom prst="ellipse">
              <a:avLst/>
            </a:prstGeom>
            <a:solidFill>
              <a:schemeClr val="bg1">
                <a:lumMod val="85000"/>
              </a:schemeClr>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25" name="íṧļîḍe"/>
            <p:cNvSpPr/>
            <p:nvPr/>
          </p:nvSpPr>
          <p:spPr>
            <a:xfrm>
              <a:off x="2763838" y="1384578"/>
              <a:ext cx="227012" cy="225378"/>
            </a:xfrm>
            <a:prstGeom prst="ellipse">
              <a:avLst/>
            </a:prstGeom>
            <a:solidFill>
              <a:schemeClr val="bg1">
                <a:lumMod val="95000"/>
              </a:schemeClr>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26" name="ïṡ1îdè"/>
            <p:cNvSpPr/>
            <p:nvPr/>
          </p:nvSpPr>
          <p:spPr bwMode="auto">
            <a:xfrm>
              <a:off x="2352674" y="1959134"/>
              <a:ext cx="196850" cy="217443"/>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a:noFill/>
            </a:ln>
          </p:spPr>
          <p:txBody>
            <a:bodyPr>
              <a:normAutofit fontScale="5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 name="íśļídè"/>
            <p:cNvSpPr/>
            <p:nvPr/>
          </p:nvSpPr>
          <p:spPr bwMode="auto">
            <a:xfrm>
              <a:off x="3176588" y="1616305"/>
              <a:ext cx="287337" cy="253948"/>
            </a:xfrm>
            <a:custGeom>
              <a:avLst/>
              <a:gdLst>
                <a:gd name="T0" fmla="*/ 742 w 942"/>
                <a:gd name="T1" fmla="*/ 570 h 840"/>
                <a:gd name="T2" fmla="*/ 755 w 942"/>
                <a:gd name="T3" fmla="*/ 520 h 840"/>
                <a:gd name="T4" fmla="*/ 645 w 942"/>
                <a:gd name="T5" fmla="*/ 450 h 840"/>
                <a:gd name="T6" fmla="*/ 600 w 942"/>
                <a:gd name="T7" fmla="*/ 452 h 840"/>
                <a:gd name="T8" fmla="*/ 600 w 942"/>
                <a:gd name="T9" fmla="*/ 411 h 840"/>
                <a:gd name="T10" fmla="*/ 722 w 942"/>
                <a:gd name="T11" fmla="*/ 411 h 840"/>
                <a:gd name="T12" fmla="*/ 722 w 942"/>
                <a:gd name="T13" fmla="*/ 367 h 840"/>
                <a:gd name="T14" fmla="*/ 608 w 942"/>
                <a:gd name="T15" fmla="*/ 367 h 840"/>
                <a:gd name="T16" fmla="*/ 650 w 942"/>
                <a:gd name="T17" fmla="*/ 295 h 840"/>
                <a:gd name="T18" fmla="*/ 733 w 942"/>
                <a:gd name="T19" fmla="*/ 295 h 840"/>
                <a:gd name="T20" fmla="*/ 733 w 942"/>
                <a:gd name="T21" fmla="*/ 251 h 840"/>
                <a:gd name="T22" fmla="*/ 676 w 942"/>
                <a:gd name="T23" fmla="*/ 251 h 840"/>
                <a:gd name="T24" fmla="*/ 762 w 942"/>
                <a:gd name="T25" fmla="*/ 106 h 840"/>
                <a:gd name="T26" fmla="*/ 689 w 942"/>
                <a:gd name="T27" fmla="*/ 106 h 840"/>
                <a:gd name="T28" fmla="*/ 569 w 942"/>
                <a:gd name="T29" fmla="*/ 326 h 840"/>
                <a:gd name="T30" fmla="*/ 450 w 942"/>
                <a:gd name="T31" fmla="*/ 106 h 840"/>
                <a:gd name="T32" fmla="*/ 377 w 942"/>
                <a:gd name="T33" fmla="*/ 106 h 840"/>
                <a:gd name="T34" fmla="*/ 463 w 942"/>
                <a:gd name="T35" fmla="*/ 251 h 840"/>
                <a:gd name="T36" fmla="*/ 404 w 942"/>
                <a:gd name="T37" fmla="*/ 251 h 840"/>
                <a:gd name="T38" fmla="*/ 404 w 942"/>
                <a:gd name="T39" fmla="*/ 295 h 840"/>
                <a:gd name="T40" fmla="*/ 489 w 942"/>
                <a:gd name="T41" fmla="*/ 295 h 840"/>
                <a:gd name="T42" fmla="*/ 531 w 942"/>
                <a:gd name="T43" fmla="*/ 367 h 840"/>
                <a:gd name="T44" fmla="*/ 420 w 942"/>
                <a:gd name="T45" fmla="*/ 367 h 840"/>
                <a:gd name="T46" fmla="*/ 420 w 942"/>
                <a:gd name="T47" fmla="*/ 411 h 840"/>
                <a:gd name="T48" fmla="*/ 538 w 942"/>
                <a:gd name="T49" fmla="*/ 411 h 840"/>
                <a:gd name="T50" fmla="*/ 538 w 942"/>
                <a:gd name="T51" fmla="*/ 454 h 840"/>
                <a:gd name="T52" fmla="*/ 535 w 942"/>
                <a:gd name="T53" fmla="*/ 454 h 840"/>
                <a:gd name="T54" fmla="*/ 440 w 942"/>
                <a:gd name="T55" fmla="*/ 436 h 840"/>
                <a:gd name="T56" fmla="*/ 307 w 942"/>
                <a:gd name="T57" fmla="*/ 419 h 840"/>
                <a:gd name="T58" fmla="*/ 249 w 942"/>
                <a:gd name="T59" fmla="*/ 434 h 840"/>
                <a:gd name="T60" fmla="*/ 234 w 942"/>
                <a:gd name="T61" fmla="*/ 335 h 840"/>
                <a:gd name="T62" fmla="*/ 570 w 942"/>
                <a:gd name="T63" fmla="*/ 0 h 840"/>
                <a:gd name="T64" fmla="*/ 905 w 942"/>
                <a:gd name="T65" fmla="*/ 335 h 840"/>
                <a:gd name="T66" fmla="*/ 872 w 942"/>
                <a:gd name="T67" fmla="*/ 479 h 840"/>
                <a:gd name="T68" fmla="*/ 858 w 942"/>
                <a:gd name="T69" fmla="*/ 487 h 840"/>
                <a:gd name="T70" fmla="*/ 798 w 942"/>
                <a:gd name="T71" fmla="*/ 552 h 840"/>
                <a:gd name="T72" fmla="*/ 718 w 942"/>
                <a:gd name="T73" fmla="*/ 628 h 840"/>
                <a:gd name="T74" fmla="*/ 644 w 942"/>
                <a:gd name="T75" fmla="*/ 609 h 840"/>
                <a:gd name="T76" fmla="*/ 742 w 942"/>
                <a:gd name="T77" fmla="*/ 570 h 840"/>
                <a:gd name="T78" fmla="*/ 154 w 942"/>
                <a:gd name="T79" fmla="*/ 780 h 840"/>
                <a:gd name="T80" fmla="*/ 779 w 942"/>
                <a:gd name="T81" fmla="*/ 758 h 840"/>
                <a:gd name="T82" fmla="*/ 932 w 942"/>
                <a:gd name="T83" fmla="*/ 535 h 840"/>
                <a:gd name="T84" fmla="*/ 870 w 942"/>
                <a:gd name="T85" fmla="*/ 507 h 840"/>
                <a:gd name="T86" fmla="*/ 724 w 942"/>
                <a:gd name="T87" fmla="*/ 650 h 840"/>
                <a:gd name="T88" fmla="*/ 545 w 942"/>
                <a:gd name="T89" fmla="*/ 594 h 840"/>
                <a:gd name="T90" fmla="*/ 732 w 942"/>
                <a:gd name="T91" fmla="*/ 524 h 840"/>
                <a:gd name="T92" fmla="*/ 533 w 942"/>
                <a:gd name="T93" fmla="*/ 477 h 840"/>
                <a:gd name="T94" fmla="*/ 310 w 942"/>
                <a:gd name="T95" fmla="*/ 441 h 840"/>
                <a:gd name="T96" fmla="*/ 0 w 942"/>
                <a:gd name="T97" fmla="*/ 626 h 840"/>
                <a:gd name="T98" fmla="*/ 154 w 942"/>
                <a:gd name="T99" fmla="*/ 78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2" h="840">
                  <a:moveTo>
                    <a:pt x="742" y="570"/>
                  </a:moveTo>
                  <a:cubicBezTo>
                    <a:pt x="753" y="556"/>
                    <a:pt x="758" y="539"/>
                    <a:pt x="755" y="520"/>
                  </a:cubicBezTo>
                  <a:cubicBezTo>
                    <a:pt x="745" y="450"/>
                    <a:pt x="670" y="450"/>
                    <a:pt x="645" y="450"/>
                  </a:cubicBezTo>
                  <a:cubicBezTo>
                    <a:pt x="631" y="450"/>
                    <a:pt x="615" y="451"/>
                    <a:pt x="600" y="452"/>
                  </a:cubicBezTo>
                  <a:lnTo>
                    <a:pt x="600" y="411"/>
                  </a:lnTo>
                  <a:lnTo>
                    <a:pt x="722" y="411"/>
                  </a:lnTo>
                  <a:lnTo>
                    <a:pt x="722" y="367"/>
                  </a:lnTo>
                  <a:lnTo>
                    <a:pt x="608" y="367"/>
                  </a:lnTo>
                  <a:lnTo>
                    <a:pt x="650" y="295"/>
                  </a:lnTo>
                  <a:lnTo>
                    <a:pt x="733" y="295"/>
                  </a:lnTo>
                  <a:lnTo>
                    <a:pt x="733" y="251"/>
                  </a:lnTo>
                  <a:lnTo>
                    <a:pt x="676" y="251"/>
                  </a:lnTo>
                  <a:lnTo>
                    <a:pt x="762" y="106"/>
                  </a:lnTo>
                  <a:lnTo>
                    <a:pt x="689" y="106"/>
                  </a:lnTo>
                  <a:lnTo>
                    <a:pt x="569" y="326"/>
                  </a:lnTo>
                  <a:lnTo>
                    <a:pt x="450" y="106"/>
                  </a:lnTo>
                  <a:lnTo>
                    <a:pt x="377" y="106"/>
                  </a:lnTo>
                  <a:lnTo>
                    <a:pt x="463" y="251"/>
                  </a:lnTo>
                  <a:lnTo>
                    <a:pt x="404" y="251"/>
                  </a:lnTo>
                  <a:lnTo>
                    <a:pt x="404" y="295"/>
                  </a:lnTo>
                  <a:lnTo>
                    <a:pt x="489" y="295"/>
                  </a:lnTo>
                  <a:lnTo>
                    <a:pt x="531" y="367"/>
                  </a:lnTo>
                  <a:lnTo>
                    <a:pt x="420" y="367"/>
                  </a:lnTo>
                  <a:lnTo>
                    <a:pt x="420" y="411"/>
                  </a:lnTo>
                  <a:lnTo>
                    <a:pt x="538" y="411"/>
                  </a:lnTo>
                  <a:lnTo>
                    <a:pt x="538" y="454"/>
                  </a:lnTo>
                  <a:cubicBezTo>
                    <a:pt x="537" y="454"/>
                    <a:pt x="536" y="454"/>
                    <a:pt x="535" y="454"/>
                  </a:cubicBezTo>
                  <a:cubicBezTo>
                    <a:pt x="504" y="451"/>
                    <a:pt x="472" y="443"/>
                    <a:pt x="440" y="436"/>
                  </a:cubicBezTo>
                  <a:cubicBezTo>
                    <a:pt x="393" y="424"/>
                    <a:pt x="348" y="413"/>
                    <a:pt x="307" y="419"/>
                  </a:cubicBezTo>
                  <a:cubicBezTo>
                    <a:pt x="287" y="421"/>
                    <a:pt x="268" y="427"/>
                    <a:pt x="249" y="434"/>
                  </a:cubicBezTo>
                  <a:cubicBezTo>
                    <a:pt x="239" y="403"/>
                    <a:pt x="234" y="370"/>
                    <a:pt x="234" y="335"/>
                  </a:cubicBezTo>
                  <a:cubicBezTo>
                    <a:pt x="234" y="150"/>
                    <a:pt x="384" y="0"/>
                    <a:pt x="570" y="0"/>
                  </a:cubicBezTo>
                  <a:cubicBezTo>
                    <a:pt x="755" y="0"/>
                    <a:pt x="905" y="150"/>
                    <a:pt x="905" y="335"/>
                  </a:cubicBezTo>
                  <a:cubicBezTo>
                    <a:pt x="905" y="387"/>
                    <a:pt x="893" y="436"/>
                    <a:pt x="872" y="479"/>
                  </a:cubicBezTo>
                  <a:cubicBezTo>
                    <a:pt x="867" y="482"/>
                    <a:pt x="863" y="484"/>
                    <a:pt x="858" y="487"/>
                  </a:cubicBezTo>
                  <a:cubicBezTo>
                    <a:pt x="835" y="501"/>
                    <a:pt x="817" y="526"/>
                    <a:pt x="798" y="552"/>
                  </a:cubicBezTo>
                  <a:cubicBezTo>
                    <a:pt x="774" y="585"/>
                    <a:pt x="749" y="619"/>
                    <a:pt x="718" y="628"/>
                  </a:cubicBezTo>
                  <a:cubicBezTo>
                    <a:pt x="700" y="633"/>
                    <a:pt x="673" y="623"/>
                    <a:pt x="644" y="609"/>
                  </a:cubicBezTo>
                  <a:cubicBezTo>
                    <a:pt x="686" y="604"/>
                    <a:pt x="723" y="594"/>
                    <a:pt x="742" y="570"/>
                  </a:cubicBezTo>
                  <a:close/>
                  <a:moveTo>
                    <a:pt x="154" y="780"/>
                  </a:moveTo>
                  <a:cubicBezTo>
                    <a:pt x="321" y="683"/>
                    <a:pt x="559" y="840"/>
                    <a:pt x="779" y="758"/>
                  </a:cubicBezTo>
                  <a:cubicBezTo>
                    <a:pt x="864" y="727"/>
                    <a:pt x="907" y="635"/>
                    <a:pt x="932" y="535"/>
                  </a:cubicBezTo>
                  <a:cubicBezTo>
                    <a:pt x="942" y="495"/>
                    <a:pt x="922" y="475"/>
                    <a:pt x="870" y="507"/>
                  </a:cubicBezTo>
                  <a:cubicBezTo>
                    <a:pt x="824" y="535"/>
                    <a:pt x="790" y="632"/>
                    <a:pt x="724" y="650"/>
                  </a:cubicBezTo>
                  <a:cubicBezTo>
                    <a:pt x="673" y="664"/>
                    <a:pt x="607" y="606"/>
                    <a:pt x="545" y="594"/>
                  </a:cubicBezTo>
                  <a:cubicBezTo>
                    <a:pt x="624" y="587"/>
                    <a:pt x="742" y="591"/>
                    <a:pt x="732" y="524"/>
                  </a:cubicBezTo>
                  <a:cubicBezTo>
                    <a:pt x="721" y="446"/>
                    <a:pt x="603" y="483"/>
                    <a:pt x="533" y="477"/>
                  </a:cubicBezTo>
                  <a:cubicBezTo>
                    <a:pt x="453" y="469"/>
                    <a:pt x="373" y="433"/>
                    <a:pt x="310" y="441"/>
                  </a:cubicBezTo>
                  <a:cubicBezTo>
                    <a:pt x="188" y="457"/>
                    <a:pt x="83" y="591"/>
                    <a:pt x="0" y="626"/>
                  </a:cubicBezTo>
                  <a:lnTo>
                    <a:pt x="154" y="780"/>
                  </a:lnTo>
                  <a:close/>
                </a:path>
              </a:pathLst>
            </a:custGeom>
            <a:solidFill>
              <a:schemeClr val="tx1">
                <a:lumMod val="50000"/>
                <a:lumOff val="50000"/>
              </a:schemeClr>
            </a:solidFill>
            <a:ln>
              <a:noFill/>
            </a:ln>
          </p:spPr>
          <p:txBody>
            <a:bodyPr>
              <a:normAutofit fontScale="70000" lnSpcReduction="20000"/>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 name="ïS1iďê"/>
            <p:cNvSpPr/>
            <p:nvPr/>
          </p:nvSpPr>
          <p:spPr bwMode="auto">
            <a:xfrm>
              <a:off x="3016250" y="2295614"/>
              <a:ext cx="349250" cy="314260"/>
            </a:xfrm>
            <a:custGeom>
              <a:avLst/>
              <a:gdLst>
                <a:gd name="connsiteX0" fmla="*/ 465730 w 609191"/>
                <a:gd name="connsiteY0" fmla="*/ 360460 h 548159"/>
                <a:gd name="connsiteX1" fmla="*/ 465730 w 609191"/>
                <a:gd name="connsiteY1" fmla="*/ 404898 h 548159"/>
                <a:gd name="connsiteX2" fmla="*/ 421230 w 609191"/>
                <a:gd name="connsiteY2" fmla="*/ 404898 h 548159"/>
                <a:gd name="connsiteX3" fmla="*/ 421230 w 609191"/>
                <a:gd name="connsiteY3" fmla="*/ 439197 h 548159"/>
                <a:gd name="connsiteX4" fmla="*/ 465730 w 609191"/>
                <a:gd name="connsiteY4" fmla="*/ 439197 h 548159"/>
                <a:gd name="connsiteX5" fmla="*/ 465730 w 609191"/>
                <a:gd name="connsiteY5" fmla="*/ 483635 h 548159"/>
                <a:gd name="connsiteX6" fmla="*/ 499982 w 609191"/>
                <a:gd name="connsiteY6" fmla="*/ 483635 h 548159"/>
                <a:gd name="connsiteX7" fmla="*/ 499982 w 609191"/>
                <a:gd name="connsiteY7" fmla="*/ 439197 h 548159"/>
                <a:gd name="connsiteX8" fmla="*/ 544577 w 609191"/>
                <a:gd name="connsiteY8" fmla="*/ 439197 h 548159"/>
                <a:gd name="connsiteX9" fmla="*/ 544577 w 609191"/>
                <a:gd name="connsiteY9" fmla="*/ 404898 h 548159"/>
                <a:gd name="connsiteX10" fmla="*/ 499982 w 609191"/>
                <a:gd name="connsiteY10" fmla="*/ 404898 h 548159"/>
                <a:gd name="connsiteX11" fmla="*/ 499982 w 609191"/>
                <a:gd name="connsiteY11" fmla="*/ 360460 h 548159"/>
                <a:gd name="connsiteX12" fmla="*/ 482809 w 609191"/>
                <a:gd name="connsiteY12" fmla="*/ 295746 h 548159"/>
                <a:gd name="connsiteX13" fmla="*/ 609191 w 609191"/>
                <a:gd name="connsiteY13" fmla="*/ 421953 h 548159"/>
                <a:gd name="connsiteX14" fmla="*/ 482809 w 609191"/>
                <a:gd name="connsiteY14" fmla="*/ 548159 h 548159"/>
                <a:gd name="connsiteX15" fmla="*/ 356426 w 609191"/>
                <a:gd name="connsiteY15" fmla="*/ 421953 h 548159"/>
                <a:gd name="connsiteX16" fmla="*/ 482809 w 609191"/>
                <a:gd name="connsiteY16" fmla="*/ 295746 h 548159"/>
                <a:gd name="connsiteX17" fmla="*/ 256102 w 609191"/>
                <a:gd name="connsiteY17" fmla="*/ 446 h 548159"/>
                <a:gd name="connsiteX18" fmla="*/ 318064 w 609191"/>
                <a:gd name="connsiteY18" fmla="*/ 13618 h 548159"/>
                <a:gd name="connsiteX19" fmla="*/ 348333 w 609191"/>
                <a:gd name="connsiteY19" fmla="*/ 41667 h 548159"/>
                <a:gd name="connsiteX20" fmla="*/ 381544 w 609191"/>
                <a:gd name="connsiteY20" fmla="*/ 146945 h 548159"/>
                <a:gd name="connsiteX21" fmla="*/ 379267 w 609191"/>
                <a:gd name="connsiteY21" fmla="*/ 156232 h 548159"/>
                <a:gd name="connsiteX22" fmla="*/ 388186 w 609191"/>
                <a:gd name="connsiteY22" fmla="*/ 200485 h 548159"/>
                <a:gd name="connsiteX23" fmla="*/ 366742 w 609191"/>
                <a:gd name="connsiteY23" fmla="*/ 237725 h 548159"/>
                <a:gd name="connsiteX24" fmla="*/ 351749 w 609191"/>
                <a:gd name="connsiteY24" fmla="*/ 278851 h 548159"/>
                <a:gd name="connsiteX25" fmla="*/ 351749 w 609191"/>
                <a:gd name="connsiteY25" fmla="*/ 322915 h 548159"/>
                <a:gd name="connsiteX26" fmla="*/ 317969 w 609191"/>
                <a:gd name="connsiteY26" fmla="*/ 422507 h 548159"/>
                <a:gd name="connsiteX27" fmla="*/ 376800 w 609191"/>
                <a:gd name="connsiteY27" fmla="*/ 548159 h 548159"/>
                <a:gd name="connsiteX28" fmla="*/ 26853 w 609191"/>
                <a:gd name="connsiteY28" fmla="*/ 548159 h 548159"/>
                <a:gd name="connsiteX29" fmla="*/ 0 w 609191"/>
                <a:gd name="connsiteY29" fmla="*/ 521437 h 548159"/>
                <a:gd name="connsiteX30" fmla="*/ 0 w 609191"/>
                <a:gd name="connsiteY30" fmla="*/ 473867 h 548159"/>
                <a:gd name="connsiteX31" fmla="*/ 19452 w 609191"/>
                <a:gd name="connsiteY31" fmla="*/ 433120 h 548159"/>
                <a:gd name="connsiteX32" fmla="*/ 173740 w 609191"/>
                <a:gd name="connsiteY32" fmla="*/ 334286 h 548159"/>
                <a:gd name="connsiteX33" fmla="*/ 176586 w 609191"/>
                <a:gd name="connsiteY33" fmla="*/ 330021 h 548159"/>
                <a:gd name="connsiteX34" fmla="*/ 176586 w 609191"/>
                <a:gd name="connsiteY34" fmla="*/ 278851 h 548159"/>
                <a:gd name="connsiteX35" fmla="*/ 161594 w 609191"/>
                <a:gd name="connsiteY35" fmla="*/ 237725 h 548159"/>
                <a:gd name="connsiteX36" fmla="*/ 140149 w 609191"/>
                <a:gd name="connsiteY36" fmla="*/ 200485 h 548159"/>
                <a:gd name="connsiteX37" fmla="*/ 148499 w 609191"/>
                <a:gd name="connsiteY37" fmla="*/ 156232 h 548159"/>
                <a:gd name="connsiteX38" fmla="*/ 146222 w 609191"/>
                <a:gd name="connsiteY38" fmla="*/ 146756 h 548159"/>
                <a:gd name="connsiteX39" fmla="*/ 146032 w 609191"/>
                <a:gd name="connsiteY39" fmla="*/ 95111 h 548159"/>
                <a:gd name="connsiteX40" fmla="*/ 176207 w 609191"/>
                <a:gd name="connsiteY40" fmla="*/ 42141 h 548159"/>
                <a:gd name="connsiteX41" fmla="*/ 204199 w 609191"/>
                <a:gd name="connsiteY41" fmla="*/ 19019 h 548159"/>
                <a:gd name="connsiteX42" fmla="*/ 231431 w 609191"/>
                <a:gd name="connsiteY42" fmla="*/ 5184 h 548159"/>
                <a:gd name="connsiteX43" fmla="*/ 256102 w 609191"/>
                <a:gd name="connsiteY43" fmla="*/ 446 h 5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191" h="548159">
                  <a:moveTo>
                    <a:pt x="465730" y="360460"/>
                  </a:moveTo>
                  <a:lnTo>
                    <a:pt x="465730" y="404898"/>
                  </a:lnTo>
                  <a:lnTo>
                    <a:pt x="421230" y="404898"/>
                  </a:lnTo>
                  <a:lnTo>
                    <a:pt x="421230" y="439197"/>
                  </a:lnTo>
                  <a:lnTo>
                    <a:pt x="465730" y="439197"/>
                  </a:lnTo>
                  <a:lnTo>
                    <a:pt x="465730" y="483635"/>
                  </a:lnTo>
                  <a:lnTo>
                    <a:pt x="499982" y="483635"/>
                  </a:lnTo>
                  <a:lnTo>
                    <a:pt x="499982" y="439197"/>
                  </a:lnTo>
                  <a:lnTo>
                    <a:pt x="544577" y="439197"/>
                  </a:lnTo>
                  <a:lnTo>
                    <a:pt x="544577" y="404898"/>
                  </a:lnTo>
                  <a:lnTo>
                    <a:pt x="499982" y="404898"/>
                  </a:lnTo>
                  <a:lnTo>
                    <a:pt x="499982" y="360460"/>
                  </a:lnTo>
                  <a:close/>
                  <a:moveTo>
                    <a:pt x="482809" y="295746"/>
                  </a:moveTo>
                  <a:cubicBezTo>
                    <a:pt x="552642" y="295746"/>
                    <a:pt x="609191" y="352217"/>
                    <a:pt x="609191" y="421953"/>
                  </a:cubicBezTo>
                  <a:cubicBezTo>
                    <a:pt x="609191" y="491688"/>
                    <a:pt x="552642" y="548159"/>
                    <a:pt x="482809" y="548159"/>
                  </a:cubicBezTo>
                  <a:cubicBezTo>
                    <a:pt x="413071" y="548159"/>
                    <a:pt x="356426" y="491688"/>
                    <a:pt x="356426" y="421953"/>
                  </a:cubicBezTo>
                  <a:cubicBezTo>
                    <a:pt x="356426" y="352217"/>
                    <a:pt x="412976" y="295746"/>
                    <a:pt x="482809" y="295746"/>
                  </a:cubicBezTo>
                  <a:close/>
                  <a:moveTo>
                    <a:pt x="256102" y="446"/>
                  </a:moveTo>
                  <a:cubicBezTo>
                    <a:pt x="283050" y="-1828"/>
                    <a:pt x="303356" y="4900"/>
                    <a:pt x="318064" y="13618"/>
                  </a:cubicBezTo>
                  <a:cubicBezTo>
                    <a:pt x="339983" y="25747"/>
                    <a:pt x="348333" y="41667"/>
                    <a:pt x="348333" y="41667"/>
                  </a:cubicBezTo>
                  <a:cubicBezTo>
                    <a:pt x="348333" y="41667"/>
                    <a:pt x="398434" y="45173"/>
                    <a:pt x="381544" y="146945"/>
                  </a:cubicBezTo>
                  <a:cubicBezTo>
                    <a:pt x="380975" y="149978"/>
                    <a:pt x="380216" y="153105"/>
                    <a:pt x="379267" y="156232"/>
                  </a:cubicBezTo>
                  <a:cubicBezTo>
                    <a:pt x="388946" y="156232"/>
                    <a:pt x="398624" y="163623"/>
                    <a:pt x="388186" y="200485"/>
                  </a:cubicBezTo>
                  <a:cubicBezTo>
                    <a:pt x="380026" y="229292"/>
                    <a:pt x="372435" y="237251"/>
                    <a:pt x="366742" y="237725"/>
                  </a:cubicBezTo>
                  <a:cubicBezTo>
                    <a:pt x="364749" y="250802"/>
                    <a:pt x="359530" y="265206"/>
                    <a:pt x="351749" y="278851"/>
                  </a:cubicBezTo>
                  <a:lnTo>
                    <a:pt x="351749" y="322915"/>
                  </a:lnTo>
                  <a:cubicBezTo>
                    <a:pt x="330589" y="350584"/>
                    <a:pt x="317969" y="385077"/>
                    <a:pt x="317969" y="422507"/>
                  </a:cubicBezTo>
                  <a:cubicBezTo>
                    <a:pt x="317969" y="472920"/>
                    <a:pt x="340837" y="518120"/>
                    <a:pt x="376800" y="548159"/>
                  </a:cubicBezTo>
                  <a:lnTo>
                    <a:pt x="26853" y="548159"/>
                  </a:lnTo>
                  <a:cubicBezTo>
                    <a:pt x="12051" y="548159"/>
                    <a:pt x="0" y="536219"/>
                    <a:pt x="0" y="521437"/>
                  </a:cubicBezTo>
                  <a:lnTo>
                    <a:pt x="0" y="473867"/>
                  </a:lnTo>
                  <a:cubicBezTo>
                    <a:pt x="0" y="458137"/>
                    <a:pt x="7211" y="443070"/>
                    <a:pt x="19452" y="433120"/>
                  </a:cubicBezTo>
                  <a:cubicBezTo>
                    <a:pt x="86633" y="377970"/>
                    <a:pt x="159032" y="341487"/>
                    <a:pt x="173740" y="334286"/>
                  </a:cubicBezTo>
                  <a:cubicBezTo>
                    <a:pt x="175353" y="333528"/>
                    <a:pt x="176396" y="331917"/>
                    <a:pt x="176586" y="330021"/>
                  </a:cubicBezTo>
                  <a:lnTo>
                    <a:pt x="176586" y="278851"/>
                  </a:lnTo>
                  <a:cubicBezTo>
                    <a:pt x="168616" y="265206"/>
                    <a:pt x="163587" y="250802"/>
                    <a:pt x="161594" y="237725"/>
                  </a:cubicBezTo>
                  <a:cubicBezTo>
                    <a:pt x="155901" y="237251"/>
                    <a:pt x="148310" y="229197"/>
                    <a:pt x="140149" y="200485"/>
                  </a:cubicBezTo>
                  <a:cubicBezTo>
                    <a:pt x="129806" y="164192"/>
                    <a:pt x="139200" y="156516"/>
                    <a:pt x="148499" y="156232"/>
                  </a:cubicBezTo>
                  <a:cubicBezTo>
                    <a:pt x="147645" y="153105"/>
                    <a:pt x="146886" y="149978"/>
                    <a:pt x="146222" y="146756"/>
                  </a:cubicBezTo>
                  <a:cubicBezTo>
                    <a:pt x="142711" y="128467"/>
                    <a:pt x="141667" y="111410"/>
                    <a:pt x="146032" y="95111"/>
                  </a:cubicBezTo>
                  <a:cubicBezTo>
                    <a:pt x="151061" y="73222"/>
                    <a:pt x="162922" y="55691"/>
                    <a:pt x="176207" y="42141"/>
                  </a:cubicBezTo>
                  <a:cubicBezTo>
                    <a:pt x="184557" y="33233"/>
                    <a:pt x="194046" y="25463"/>
                    <a:pt x="204199" y="19019"/>
                  </a:cubicBezTo>
                  <a:cubicBezTo>
                    <a:pt x="212454" y="13334"/>
                    <a:pt x="221563" y="8406"/>
                    <a:pt x="231431" y="5184"/>
                  </a:cubicBezTo>
                  <a:cubicBezTo>
                    <a:pt x="239117" y="2626"/>
                    <a:pt x="247373" y="825"/>
                    <a:pt x="256102" y="446"/>
                  </a:cubicBezTo>
                  <a:close/>
                </a:path>
              </a:pathLst>
            </a:custGeom>
            <a:solidFill>
              <a:schemeClr val="bg1"/>
            </a:solidFill>
            <a:ln>
              <a:noFill/>
            </a:ln>
          </p:spPr>
          <p:txBody>
            <a:bodyPr>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cxnSp>
        <p:nvCxnSpPr>
          <p:cNvPr id="29" name="直接连接符 28"/>
          <p:cNvCxnSpPr/>
          <p:nvPr/>
        </p:nvCxnSpPr>
        <p:spPr>
          <a:xfrm>
            <a:off x="4244340" y="3638550"/>
            <a:ext cx="3672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244340" y="4657090"/>
            <a:ext cx="3672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1" name="íṧḷïḓè"/>
          <p:cNvSpPr/>
          <p:nvPr/>
        </p:nvSpPr>
        <p:spPr>
          <a:xfrm>
            <a:off x="3615690" y="1566545"/>
            <a:ext cx="446088" cy="444500"/>
          </a:xfrm>
          <a:prstGeom prst="ellipse">
            <a:avLst/>
          </a:prstGeom>
          <a:solidFill>
            <a:schemeClr val="bg1">
              <a:lumMod val="85000"/>
            </a:schemeClr>
          </a:solidFill>
          <a:ln w="12700" cap="flat">
            <a:noFill/>
            <a:miter lim="400000"/>
          </a:ln>
          <a:effectLst/>
        </p:spPr>
        <p:txBody>
          <a:bodyPr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120000"/>
              </a:lnSpc>
              <a:spcBef>
                <a:spcPts val="5500"/>
              </a:spcBef>
              <a:spcAft>
                <a:spcPts val="0"/>
              </a:spcAft>
              <a:buClrTx/>
              <a:buSzTx/>
              <a:buFontTx/>
              <a:buNone/>
              <a:defRPr/>
            </a:pPr>
            <a:r>
              <a:rPr kumimoji="0" lang="en-US" sz="5000" b="1" i="0" u="none" strike="noStrike" kern="1200" cap="none" spc="0" normalizeH="0" baseline="0" noProof="0" dirty="0">
                <a:ln>
                  <a:noFill/>
                </a:ln>
                <a:solidFill>
                  <a:srgbClr val="333333"/>
                </a:solidFill>
                <a:effectLst/>
                <a:uLnTx/>
                <a:uFillTx/>
                <a:latin typeface="Arial" panose="020B0604020202020204" pitchFamily="34" charset="0"/>
                <a:ea typeface="宋体" panose="02010600030101010101" pitchFamily="2" charset="-122"/>
                <a:cs typeface="+mn-cs"/>
              </a:rPr>
              <a:t>01</a:t>
            </a:r>
            <a:endParaRPr kumimoji="0" sz="5000" b="1" i="0" u="none" strike="noStrike" kern="1200" cap="none" spc="0" normalizeH="0" baseline="0" noProof="0" dirty="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32" name="îsḷïḑé"/>
          <p:cNvSpPr/>
          <p:nvPr/>
        </p:nvSpPr>
        <p:spPr>
          <a:xfrm>
            <a:off x="3756978" y="2038033"/>
            <a:ext cx="163513" cy="163513"/>
          </a:xfrm>
          <a:prstGeom prst="ellipse">
            <a:avLst/>
          </a:prstGeom>
          <a:solidFill>
            <a:schemeClr val="bg1">
              <a:lumMod val="85000"/>
              <a:alpha val="70000"/>
            </a:schemeClr>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33" name="ïSḷíďè"/>
          <p:cNvSpPr/>
          <p:nvPr/>
        </p:nvSpPr>
        <p:spPr>
          <a:xfrm>
            <a:off x="3799840" y="2228533"/>
            <a:ext cx="77788" cy="77788"/>
          </a:xfrm>
          <a:prstGeom prst="ellipse">
            <a:avLst/>
          </a:prstGeom>
          <a:solidFill>
            <a:schemeClr val="bg1">
              <a:lumMod val="95000"/>
            </a:schemeClr>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34" name="îŝḷídè"/>
          <p:cNvSpPr/>
          <p:nvPr/>
        </p:nvSpPr>
        <p:spPr>
          <a:xfrm>
            <a:off x="3615690" y="3636010"/>
            <a:ext cx="446088" cy="444500"/>
          </a:xfrm>
          <a:prstGeom prst="ellipse">
            <a:avLst/>
          </a:prstGeom>
          <a:solidFill>
            <a:srgbClr val="940116"/>
          </a:solidFill>
          <a:ln w="12700" cap="flat">
            <a:noFill/>
            <a:miter lim="400000"/>
          </a:ln>
          <a:effectLst/>
        </p:spPr>
        <p:txBody>
          <a:bodyPr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120000"/>
              </a:lnSpc>
              <a:spcBef>
                <a:spcPts val="5500"/>
              </a:spcBef>
              <a:spcAft>
                <a:spcPts val="0"/>
              </a:spcAft>
              <a:buClrTx/>
              <a:buSzTx/>
              <a:buFontTx/>
              <a:buNone/>
              <a:defRPr/>
            </a:pPr>
            <a:r>
              <a:rPr kumimoji="0" lang="en-US" sz="5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02</a:t>
            </a:r>
            <a:endParaRPr kumimoji="0" sz="5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41" name="iṡľîḑe"/>
          <p:cNvSpPr/>
          <p:nvPr/>
        </p:nvSpPr>
        <p:spPr>
          <a:xfrm>
            <a:off x="3756978" y="4107498"/>
            <a:ext cx="163513" cy="163513"/>
          </a:xfrm>
          <a:prstGeom prst="ellipse">
            <a:avLst/>
          </a:prstGeom>
          <a:solidFill>
            <a:srgbClr val="F6DFDF"/>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
        <p:nvSpPr>
          <p:cNvPr id="42" name="ïşľîḑè"/>
          <p:cNvSpPr/>
          <p:nvPr/>
        </p:nvSpPr>
        <p:spPr>
          <a:xfrm>
            <a:off x="3799840" y="4297998"/>
            <a:ext cx="77788" cy="77788"/>
          </a:xfrm>
          <a:prstGeom prst="ellipse">
            <a:avLst/>
          </a:prstGeom>
          <a:solidFill>
            <a:srgbClr val="F6DFDF"/>
          </a:solidFill>
          <a:ln w="12700" cap="flat">
            <a:noFill/>
            <a:miter lim="400000"/>
          </a:ln>
          <a:effectLst/>
        </p:spPr>
        <p:txBody>
          <a:bodyPr lIns="0" tIns="0" rIns="0" bIns="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pPr marL="0" marR="0" lvl="0" indent="0" algn="ctr" defTabSz="457200" rtl="0" eaLnBrk="1" fontAlgn="auto" latinLnBrk="0" hangingPunct="0">
              <a:lnSpc>
                <a:spcPct val="80000"/>
              </a:lnSpc>
              <a:spcBef>
                <a:spcPts val="5500"/>
              </a:spcBef>
              <a:spcAft>
                <a:spcPts val="0"/>
              </a:spcAft>
              <a:buClrTx/>
              <a:buSzTx/>
              <a:buFontTx/>
              <a:buNone/>
              <a:defRPr/>
            </a:pPr>
            <a:endParaRPr kumimoji="0" sz="5000" b="0" i="0" u="none" strike="noStrike" kern="1200" cap="none" spc="0" normalizeH="0" baseline="0" noProof="0">
              <a:ln>
                <a:noFill/>
              </a:ln>
              <a:solidFill>
                <a:srgbClr val="33333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p>
        </p:txBody>
      </p:sp>
      <p:sp>
        <p:nvSpPr>
          <p:cNvPr id="8" name="文本框 7"/>
          <p:cNvSpPr txBox="1"/>
          <p:nvPr/>
        </p:nvSpPr>
        <p:spPr>
          <a:xfrm>
            <a:off x="1058545" y="298450"/>
            <a:ext cx="401891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易燃固体</a:t>
            </a:r>
          </a:p>
        </p:txBody>
      </p:sp>
      <p:sp>
        <p:nvSpPr>
          <p:cNvPr id="2" name="文本框 1"/>
          <p:cNvSpPr txBox="1"/>
          <p:nvPr/>
        </p:nvSpPr>
        <p:spPr>
          <a:xfrm>
            <a:off x="577850" y="1092200"/>
            <a:ext cx="2468880" cy="368300"/>
          </a:xfrm>
          <a:prstGeom prst="rect">
            <a:avLst/>
          </a:prstGeom>
          <a:noFill/>
        </p:spPr>
        <p:txBody>
          <a:bodyPr wrap="none" rtlCol="0" anchor="t">
            <a:spAutoFit/>
          </a:bodyPr>
          <a:lstStyle/>
          <a:p>
            <a:pPr algn="just">
              <a:lnSpc>
                <a:spcPct val="100000"/>
              </a:lnSpc>
            </a:pPr>
            <a:r>
              <a:rPr lang="zh-CN" altLang="en-US" b="1" dirty="0">
                <a:latin typeface="+mn-ea"/>
                <a:sym typeface="+mn-ea"/>
              </a:rPr>
              <a:t>易燃固体的火灾危险性</a:t>
            </a:r>
            <a:endParaRPr lang="zh-CN" altLang="en-US"/>
          </a:p>
        </p:txBody>
      </p:sp>
      <p:sp>
        <p:nvSpPr>
          <p:cNvPr id="6" name="文本框 5"/>
          <p:cNvSpPr txBox="1"/>
          <p:nvPr/>
        </p:nvSpPr>
        <p:spPr>
          <a:xfrm>
            <a:off x="530225" y="1635760"/>
            <a:ext cx="2145665" cy="368300"/>
          </a:xfrm>
          <a:prstGeom prst="rect">
            <a:avLst/>
          </a:prstGeom>
          <a:noFill/>
        </p:spPr>
        <p:txBody>
          <a:bodyPr wrap="none" rtlCol="0" anchor="t">
            <a:spAutoFit/>
          </a:bodyPr>
          <a:lstStyle/>
          <a:p>
            <a:pPr algn="just">
              <a:lnSpc>
                <a:spcPct val="100000"/>
              </a:lnSpc>
            </a:pPr>
            <a:r>
              <a:rPr lang="en-US" altLang="zh-CN" dirty="0">
                <a:latin typeface="+mn-ea"/>
                <a:sym typeface="+mn-ea"/>
              </a:rPr>
              <a:t>1</a:t>
            </a:r>
            <a:r>
              <a:rPr lang="zh-CN" altLang="en-US" dirty="0">
                <a:latin typeface="+mn-ea"/>
                <a:sym typeface="+mn-ea"/>
              </a:rPr>
              <a:t>．燃点低、易点燃</a:t>
            </a:r>
            <a:endParaRPr lang="zh-CN" altLang="en-US"/>
          </a:p>
        </p:txBody>
      </p:sp>
      <p:sp>
        <p:nvSpPr>
          <p:cNvPr id="10" name="文本框 9"/>
          <p:cNvSpPr txBox="1"/>
          <p:nvPr/>
        </p:nvSpPr>
        <p:spPr>
          <a:xfrm>
            <a:off x="5649595" y="2290445"/>
            <a:ext cx="2831465" cy="368300"/>
          </a:xfrm>
          <a:prstGeom prst="rect">
            <a:avLst/>
          </a:prstGeom>
          <a:noFill/>
        </p:spPr>
        <p:txBody>
          <a:bodyPr wrap="none" rtlCol="0" anchor="t">
            <a:spAutoFit/>
          </a:bodyPr>
          <a:lstStyle/>
          <a:p>
            <a:pPr algn="just">
              <a:lnSpc>
                <a:spcPct val="100000"/>
              </a:lnSpc>
            </a:pPr>
            <a:r>
              <a:rPr lang="en-US" altLang="zh-CN" dirty="0">
                <a:latin typeface="+mn-ea"/>
                <a:sym typeface="+mn-ea"/>
              </a:rPr>
              <a:t>2</a:t>
            </a:r>
            <a:r>
              <a:rPr lang="zh-CN" altLang="en-US" dirty="0">
                <a:latin typeface="+mn-ea"/>
                <a:sym typeface="+mn-ea"/>
              </a:rPr>
              <a:t>．遇酸、氧化剂易燃易爆</a:t>
            </a:r>
            <a:endParaRPr lang="zh-CN" altLang="en-US"/>
          </a:p>
        </p:txBody>
      </p:sp>
      <p:sp>
        <p:nvSpPr>
          <p:cNvPr id="11" name="文本框 10"/>
          <p:cNvSpPr txBox="1"/>
          <p:nvPr/>
        </p:nvSpPr>
        <p:spPr>
          <a:xfrm>
            <a:off x="530225" y="3086100"/>
            <a:ext cx="2602865" cy="368300"/>
          </a:xfrm>
          <a:prstGeom prst="rect">
            <a:avLst/>
          </a:prstGeom>
          <a:noFill/>
        </p:spPr>
        <p:txBody>
          <a:bodyPr wrap="none" rtlCol="0" anchor="t">
            <a:spAutoFit/>
          </a:bodyPr>
          <a:lstStyle/>
          <a:p>
            <a:pPr algn="just">
              <a:lnSpc>
                <a:spcPct val="100000"/>
              </a:lnSpc>
            </a:pPr>
            <a:r>
              <a:rPr lang="en-US" altLang="zh-CN" dirty="0">
                <a:latin typeface="+mn-ea"/>
                <a:sym typeface="+mn-ea"/>
              </a:rPr>
              <a:t>3</a:t>
            </a:r>
            <a:r>
              <a:rPr lang="zh-CN" altLang="en-US" dirty="0">
                <a:latin typeface="+mn-ea"/>
                <a:sym typeface="+mn-ea"/>
              </a:rPr>
              <a:t>．本身或燃烧产物有毒</a:t>
            </a:r>
            <a:endParaRPr lang="zh-CN" altLang="en-US"/>
          </a:p>
        </p:txBody>
      </p:sp>
      <p:cxnSp>
        <p:nvCxnSpPr>
          <p:cNvPr id="31" name="直接连接符 30"/>
          <p:cNvCxnSpPr/>
          <p:nvPr/>
        </p:nvCxnSpPr>
        <p:spPr>
          <a:xfrm>
            <a:off x="4827588" y="2831148"/>
            <a:ext cx="381158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2" name="îśľïḍè"/>
          <p:cNvGrpSpPr/>
          <p:nvPr/>
        </p:nvGrpSpPr>
        <p:grpSpPr>
          <a:xfrm>
            <a:off x="3684588" y="1456373"/>
            <a:ext cx="1774825" cy="3060700"/>
            <a:chOff x="4949779" y="1661974"/>
            <a:chExt cx="2292442" cy="3953152"/>
          </a:xfrm>
        </p:grpSpPr>
        <p:sp>
          <p:nvSpPr>
            <p:cNvPr id="33" name="îṩlïḍé"/>
            <p:cNvSpPr/>
            <p:nvPr/>
          </p:nvSpPr>
          <p:spPr bwMode="auto">
            <a:xfrm>
              <a:off x="5078959" y="2000288"/>
              <a:ext cx="2163262" cy="1332754"/>
            </a:xfrm>
            <a:custGeom>
              <a:avLst/>
              <a:gdLst>
                <a:gd name="T0" fmla="*/ 0 w 1028"/>
                <a:gd name="T1" fmla="*/ 238 h 635"/>
                <a:gd name="T2" fmla="*/ 1028 w 1028"/>
                <a:gd name="T3" fmla="*/ 303 h 635"/>
                <a:gd name="T4" fmla="*/ 810 w 1028"/>
                <a:gd name="T5" fmla="*/ 11 h 635"/>
                <a:gd name="T6" fmla="*/ 210 w 1028"/>
                <a:gd name="T7" fmla="*/ 0 h 635"/>
                <a:gd name="T8" fmla="*/ 0 w 1028"/>
                <a:gd name="T9" fmla="*/ 238 h 635"/>
              </a:gdLst>
              <a:ahLst/>
              <a:cxnLst>
                <a:cxn ang="0">
                  <a:pos x="T0" y="T1"/>
                </a:cxn>
                <a:cxn ang="0">
                  <a:pos x="T2" y="T3"/>
                </a:cxn>
                <a:cxn ang="0">
                  <a:pos x="T4" y="T5"/>
                </a:cxn>
                <a:cxn ang="0">
                  <a:pos x="T6" y="T7"/>
                </a:cxn>
                <a:cxn ang="0">
                  <a:pos x="T8" y="T9"/>
                </a:cxn>
              </a:cxnLst>
              <a:rect l="0" t="0" r="r" b="b"/>
              <a:pathLst>
                <a:path w="1028" h="635">
                  <a:moveTo>
                    <a:pt x="0" y="238"/>
                  </a:moveTo>
                  <a:cubicBezTo>
                    <a:pt x="0" y="238"/>
                    <a:pt x="264" y="635"/>
                    <a:pt x="1028" y="303"/>
                  </a:cubicBezTo>
                  <a:cubicBezTo>
                    <a:pt x="1028" y="303"/>
                    <a:pt x="992" y="130"/>
                    <a:pt x="810" y="11"/>
                  </a:cubicBezTo>
                  <a:cubicBezTo>
                    <a:pt x="810" y="11"/>
                    <a:pt x="621" y="169"/>
                    <a:pt x="210" y="0"/>
                  </a:cubicBezTo>
                  <a:cubicBezTo>
                    <a:pt x="210" y="0"/>
                    <a:pt x="60" y="97"/>
                    <a:pt x="0" y="238"/>
                  </a:cubicBezTo>
                  <a:close/>
                </a:path>
              </a:pathLst>
            </a:custGeom>
            <a:solidFill>
              <a:schemeClr val="bg1">
                <a:lumMod val="95000"/>
              </a:schemeClr>
            </a:solidFill>
            <a:ln>
              <a:noFill/>
            </a:ln>
          </p:spPr>
          <p:txBody>
            <a:bodyPr>
              <a:normAutofit/>
            </a:bodyPr>
            <a:lstStyle>
              <a:defPPr>
                <a:defRPr lang="en-US"/>
              </a:defPPr>
              <a:lvl1pPr marL="0" algn="l" defTabSz="713105" rtl="0" eaLnBrk="1" latinLnBrk="0" hangingPunct="1">
                <a:defRPr sz="1405" kern="1200">
                  <a:solidFill>
                    <a:schemeClr val="tx1"/>
                  </a:solidFill>
                </a:defRPr>
              </a:lvl1pPr>
              <a:lvl2pPr marL="356870" algn="l" defTabSz="713105" rtl="0" eaLnBrk="1" latinLnBrk="0" hangingPunct="1">
                <a:defRPr sz="1405" kern="1200">
                  <a:solidFill>
                    <a:schemeClr val="tx1"/>
                  </a:solidFill>
                </a:defRPr>
              </a:lvl2pPr>
              <a:lvl3pPr marL="713105" algn="l" defTabSz="713105" rtl="0" eaLnBrk="1" latinLnBrk="0" hangingPunct="1">
                <a:defRPr sz="1405" kern="1200">
                  <a:solidFill>
                    <a:schemeClr val="tx1"/>
                  </a:solidFill>
                </a:defRPr>
              </a:lvl3pPr>
              <a:lvl4pPr marL="1069975" algn="l" defTabSz="713105" rtl="0" eaLnBrk="1" latinLnBrk="0" hangingPunct="1">
                <a:defRPr sz="1405" kern="1200">
                  <a:solidFill>
                    <a:schemeClr val="tx1"/>
                  </a:solidFill>
                </a:defRPr>
              </a:lvl4pPr>
              <a:lvl5pPr marL="1426210" algn="l" defTabSz="713105" rtl="0" eaLnBrk="1" latinLnBrk="0" hangingPunct="1">
                <a:defRPr sz="1405" kern="1200">
                  <a:solidFill>
                    <a:schemeClr val="tx1"/>
                  </a:solidFill>
                </a:defRPr>
              </a:lvl5pPr>
              <a:lvl6pPr marL="1783080" algn="l" defTabSz="713105" rtl="0" eaLnBrk="1" latinLnBrk="0" hangingPunct="1">
                <a:defRPr sz="1405" kern="1200">
                  <a:solidFill>
                    <a:schemeClr val="tx1"/>
                  </a:solidFill>
                </a:defRPr>
              </a:lvl6pPr>
              <a:lvl7pPr marL="2139950" algn="l" defTabSz="713105" rtl="0" eaLnBrk="1" latinLnBrk="0" hangingPunct="1">
                <a:defRPr sz="1405" kern="1200">
                  <a:solidFill>
                    <a:schemeClr val="tx1"/>
                  </a:solidFill>
                </a:defRPr>
              </a:lvl7pPr>
              <a:lvl8pPr marL="2496185" algn="l" defTabSz="713105" rtl="0" eaLnBrk="1" latinLnBrk="0" hangingPunct="1">
                <a:defRPr sz="1405" kern="1200">
                  <a:solidFill>
                    <a:schemeClr val="tx1"/>
                  </a:solidFill>
                </a:defRPr>
              </a:lvl8pPr>
              <a:lvl9pPr marL="2853055" algn="l" defTabSz="713105" rtl="0" eaLnBrk="1" latinLnBrk="0" hangingPunct="1">
                <a:defRPr sz="1405" kern="1200">
                  <a:solidFill>
                    <a:schemeClr val="tx1"/>
                  </a:solidFill>
                </a:defRPr>
              </a:lvl9pPr>
            </a:lstStyle>
            <a:p>
              <a:pPr marL="0" marR="0" lvl="0" indent="0" algn="l" defTabSz="713105"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ïSḷiḑe"/>
            <p:cNvSpPr/>
            <p:nvPr/>
          </p:nvSpPr>
          <p:spPr bwMode="auto">
            <a:xfrm>
              <a:off x="4982587" y="3000878"/>
              <a:ext cx="2249381" cy="1375812"/>
            </a:xfrm>
            <a:custGeom>
              <a:avLst/>
              <a:gdLst>
                <a:gd name="T0" fmla="*/ 0 w 1069"/>
                <a:gd name="T1" fmla="*/ 0 h 655"/>
                <a:gd name="T2" fmla="*/ 1069 w 1069"/>
                <a:gd name="T3" fmla="*/ 204 h 655"/>
                <a:gd name="T4" fmla="*/ 987 w 1069"/>
                <a:gd name="T5" fmla="*/ 343 h 655"/>
                <a:gd name="T6" fmla="*/ 894 w 1069"/>
                <a:gd name="T7" fmla="*/ 478 h 655"/>
                <a:gd name="T8" fmla="*/ 121 w 1069"/>
                <a:gd name="T9" fmla="*/ 344 h 655"/>
                <a:gd name="T10" fmla="*/ 0 w 1069"/>
                <a:gd name="T11" fmla="*/ 0 h 655"/>
              </a:gdLst>
              <a:ahLst/>
              <a:cxnLst>
                <a:cxn ang="0">
                  <a:pos x="T0" y="T1"/>
                </a:cxn>
                <a:cxn ang="0">
                  <a:pos x="T2" y="T3"/>
                </a:cxn>
                <a:cxn ang="0">
                  <a:pos x="T4" y="T5"/>
                </a:cxn>
                <a:cxn ang="0">
                  <a:pos x="T6" y="T7"/>
                </a:cxn>
                <a:cxn ang="0">
                  <a:pos x="T8" y="T9"/>
                </a:cxn>
                <a:cxn ang="0">
                  <a:pos x="T10" y="T11"/>
                </a:cxn>
              </a:cxnLst>
              <a:rect l="0" t="0" r="r" b="b"/>
              <a:pathLst>
                <a:path w="1069" h="655">
                  <a:moveTo>
                    <a:pt x="0" y="0"/>
                  </a:moveTo>
                  <a:cubicBezTo>
                    <a:pt x="0" y="0"/>
                    <a:pt x="413" y="432"/>
                    <a:pt x="1069" y="204"/>
                  </a:cubicBezTo>
                  <a:cubicBezTo>
                    <a:pt x="1069" y="204"/>
                    <a:pt x="1032" y="288"/>
                    <a:pt x="987" y="343"/>
                  </a:cubicBezTo>
                  <a:cubicBezTo>
                    <a:pt x="942" y="398"/>
                    <a:pt x="894" y="478"/>
                    <a:pt x="894" y="478"/>
                  </a:cubicBezTo>
                  <a:cubicBezTo>
                    <a:pt x="894" y="478"/>
                    <a:pt x="517" y="655"/>
                    <a:pt x="121" y="344"/>
                  </a:cubicBezTo>
                  <a:cubicBezTo>
                    <a:pt x="121" y="344"/>
                    <a:pt x="6" y="228"/>
                    <a:pt x="0" y="0"/>
                  </a:cubicBezTo>
                  <a:close/>
                </a:path>
              </a:pathLst>
            </a:custGeom>
            <a:solidFill>
              <a:schemeClr val="bg1">
                <a:lumMod val="95000"/>
              </a:schemeClr>
            </a:solidFill>
            <a:ln>
              <a:noFill/>
            </a:ln>
          </p:spPr>
          <p:txBody>
            <a:bodyPr>
              <a:normAutofit/>
            </a:bodyPr>
            <a:lstStyle>
              <a:defPPr>
                <a:defRPr lang="en-US"/>
              </a:defPPr>
              <a:lvl1pPr marL="0" algn="l" defTabSz="713105" rtl="0" eaLnBrk="1" latinLnBrk="0" hangingPunct="1">
                <a:defRPr sz="1405" kern="1200">
                  <a:solidFill>
                    <a:schemeClr val="tx1"/>
                  </a:solidFill>
                </a:defRPr>
              </a:lvl1pPr>
              <a:lvl2pPr marL="356870" algn="l" defTabSz="713105" rtl="0" eaLnBrk="1" latinLnBrk="0" hangingPunct="1">
                <a:defRPr sz="1405" kern="1200">
                  <a:solidFill>
                    <a:schemeClr val="tx1"/>
                  </a:solidFill>
                </a:defRPr>
              </a:lvl2pPr>
              <a:lvl3pPr marL="713105" algn="l" defTabSz="713105" rtl="0" eaLnBrk="1" latinLnBrk="0" hangingPunct="1">
                <a:defRPr sz="1405" kern="1200">
                  <a:solidFill>
                    <a:schemeClr val="tx1"/>
                  </a:solidFill>
                </a:defRPr>
              </a:lvl3pPr>
              <a:lvl4pPr marL="1069975" algn="l" defTabSz="713105" rtl="0" eaLnBrk="1" latinLnBrk="0" hangingPunct="1">
                <a:defRPr sz="1405" kern="1200">
                  <a:solidFill>
                    <a:schemeClr val="tx1"/>
                  </a:solidFill>
                </a:defRPr>
              </a:lvl4pPr>
              <a:lvl5pPr marL="1426210" algn="l" defTabSz="713105" rtl="0" eaLnBrk="1" latinLnBrk="0" hangingPunct="1">
                <a:defRPr sz="1405" kern="1200">
                  <a:solidFill>
                    <a:schemeClr val="tx1"/>
                  </a:solidFill>
                </a:defRPr>
              </a:lvl5pPr>
              <a:lvl6pPr marL="1783080" algn="l" defTabSz="713105" rtl="0" eaLnBrk="1" latinLnBrk="0" hangingPunct="1">
                <a:defRPr sz="1405" kern="1200">
                  <a:solidFill>
                    <a:schemeClr val="tx1"/>
                  </a:solidFill>
                </a:defRPr>
              </a:lvl6pPr>
              <a:lvl7pPr marL="2139950" algn="l" defTabSz="713105" rtl="0" eaLnBrk="1" latinLnBrk="0" hangingPunct="1">
                <a:defRPr sz="1405" kern="1200">
                  <a:solidFill>
                    <a:schemeClr val="tx1"/>
                  </a:solidFill>
                </a:defRPr>
              </a:lvl7pPr>
              <a:lvl8pPr marL="2496185" algn="l" defTabSz="713105" rtl="0" eaLnBrk="1" latinLnBrk="0" hangingPunct="1">
                <a:defRPr sz="1405" kern="1200">
                  <a:solidFill>
                    <a:schemeClr val="tx1"/>
                  </a:solidFill>
                </a:defRPr>
              </a:lvl8pPr>
              <a:lvl9pPr marL="2853055" algn="l" defTabSz="713105" rtl="0" eaLnBrk="1" latinLnBrk="0" hangingPunct="1">
                <a:defRPr sz="1405" kern="1200">
                  <a:solidFill>
                    <a:schemeClr val="tx1"/>
                  </a:solidFill>
                </a:defRPr>
              </a:lvl9pPr>
            </a:lstStyle>
            <a:p>
              <a:pPr marL="0" marR="0" lvl="0" indent="0" algn="l" defTabSz="713105"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î$ḷíḓè"/>
            <p:cNvSpPr/>
            <p:nvPr/>
          </p:nvSpPr>
          <p:spPr bwMode="auto">
            <a:xfrm>
              <a:off x="5441895" y="4118341"/>
              <a:ext cx="1230291" cy="760694"/>
            </a:xfrm>
            <a:custGeom>
              <a:avLst/>
              <a:gdLst>
                <a:gd name="T0" fmla="*/ 0 w 584"/>
                <a:gd name="T1" fmla="*/ 0 h 362"/>
                <a:gd name="T2" fmla="*/ 584 w 584"/>
                <a:gd name="T3" fmla="*/ 209 h 362"/>
                <a:gd name="T4" fmla="*/ 75 w 584"/>
                <a:gd name="T5" fmla="*/ 212 h 362"/>
                <a:gd name="T6" fmla="*/ 0 w 584"/>
                <a:gd name="T7" fmla="*/ 0 h 362"/>
              </a:gdLst>
              <a:ahLst/>
              <a:cxnLst>
                <a:cxn ang="0">
                  <a:pos x="T0" y="T1"/>
                </a:cxn>
                <a:cxn ang="0">
                  <a:pos x="T2" y="T3"/>
                </a:cxn>
                <a:cxn ang="0">
                  <a:pos x="T4" y="T5"/>
                </a:cxn>
                <a:cxn ang="0">
                  <a:pos x="T6" y="T7"/>
                </a:cxn>
              </a:cxnLst>
              <a:rect l="0" t="0" r="r" b="b"/>
              <a:pathLst>
                <a:path w="584" h="362">
                  <a:moveTo>
                    <a:pt x="0" y="0"/>
                  </a:moveTo>
                  <a:cubicBezTo>
                    <a:pt x="0" y="0"/>
                    <a:pt x="182" y="210"/>
                    <a:pt x="584" y="209"/>
                  </a:cubicBezTo>
                  <a:cubicBezTo>
                    <a:pt x="584" y="209"/>
                    <a:pt x="400" y="362"/>
                    <a:pt x="75" y="212"/>
                  </a:cubicBezTo>
                  <a:cubicBezTo>
                    <a:pt x="75" y="212"/>
                    <a:pt x="25" y="19"/>
                    <a:pt x="0" y="0"/>
                  </a:cubicBezTo>
                  <a:close/>
                </a:path>
              </a:pathLst>
            </a:custGeom>
            <a:solidFill>
              <a:schemeClr val="bg1">
                <a:lumMod val="95000"/>
              </a:schemeClr>
            </a:solidFill>
            <a:ln>
              <a:noFill/>
            </a:ln>
          </p:spPr>
          <p:txBody>
            <a:bodyPr>
              <a:normAutofit/>
            </a:bodyPr>
            <a:lstStyle>
              <a:defPPr>
                <a:defRPr lang="en-US"/>
              </a:defPPr>
              <a:lvl1pPr marL="0" algn="l" defTabSz="713105" rtl="0" eaLnBrk="1" latinLnBrk="0" hangingPunct="1">
                <a:defRPr sz="1405" kern="1200">
                  <a:solidFill>
                    <a:schemeClr val="tx1"/>
                  </a:solidFill>
                </a:defRPr>
              </a:lvl1pPr>
              <a:lvl2pPr marL="356870" algn="l" defTabSz="713105" rtl="0" eaLnBrk="1" latinLnBrk="0" hangingPunct="1">
                <a:defRPr sz="1405" kern="1200">
                  <a:solidFill>
                    <a:schemeClr val="tx1"/>
                  </a:solidFill>
                </a:defRPr>
              </a:lvl2pPr>
              <a:lvl3pPr marL="713105" algn="l" defTabSz="713105" rtl="0" eaLnBrk="1" latinLnBrk="0" hangingPunct="1">
                <a:defRPr sz="1405" kern="1200">
                  <a:solidFill>
                    <a:schemeClr val="tx1"/>
                  </a:solidFill>
                </a:defRPr>
              </a:lvl3pPr>
              <a:lvl4pPr marL="1069975" algn="l" defTabSz="713105" rtl="0" eaLnBrk="1" latinLnBrk="0" hangingPunct="1">
                <a:defRPr sz="1405" kern="1200">
                  <a:solidFill>
                    <a:schemeClr val="tx1"/>
                  </a:solidFill>
                </a:defRPr>
              </a:lvl4pPr>
              <a:lvl5pPr marL="1426210" algn="l" defTabSz="713105" rtl="0" eaLnBrk="1" latinLnBrk="0" hangingPunct="1">
                <a:defRPr sz="1405" kern="1200">
                  <a:solidFill>
                    <a:schemeClr val="tx1"/>
                  </a:solidFill>
                </a:defRPr>
              </a:lvl5pPr>
              <a:lvl6pPr marL="1783080" algn="l" defTabSz="713105" rtl="0" eaLnBrk="1" latinLnBrk="0" hangingPunct="1">
                <a:defRPr sz="1405" kern="1200">
                  <a:solidFill>
                    <a:schemeClr val="tx1"/>
                  </a:solidFill>
                </a:defRPr>
              </a:lvl6pPr>
              <a:lvl7pPr marL="2139950" algn="l" defTabSz="713105" rtl="0" eaLnBrk="1" latinLnBrk="0" hangingPunct="1">
                <a:defRPr sz="1405" kern="1200">
                  <a:solidFill>
                    <a:schemeClr val="tx1"/>
                  </a:solidFill>
                </a:defRPr>
              </a:lvl7pPr>
              <a:lvl8pPr marL="2496185" algn="l" defTabSz="713105" rtl="0" eaLnBrk="1" latinLnBrk="0" hangingPunct="1">
                <a:defRPr sz="1405" kern="1200">
                  <a:solidFill>
                    <a:schemeClr val="tx1"/>
                  </a:solidFill>
                </a:defRPr>
              </a:lvl8pPr>
              <a:lvl9pPr marL="2853055" algn="l" defTabSz="713105" rtl="0" eaLnBrk="1" latinLnBrk="0" hangingPunct="1">
                <a:defRPr sz="1405" kern="1200">
                  <a:solidFill>
                    <a:schemeClr val="tx1"/>
                  </a:solidFill>
                </a:defRPr>
              </a:lvl9pPr>
            </a:lstStyle>
            <a:p>
              <a:pPr marL="0" marR="0" lvl="0" indent="0" algn="l" defTabSz="713105"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îṧľídé"/>
            <p:cNvSpPr/>
            <p:nvPr/>
          </p:nvSpPr>
          <p:spPr bwMode="auto">
            <a:xfrm>
              <a:off x="5591580" y="4575578"/>
              <a:ext cx="1111363" cy="1039548"/>
            </a:xfrm>
            <a:custGeom>
              <a:avLst/>
              <a:gdLst>
                <a:gd name="T0" fmla="*/ 514 w 529"/>
                <a:gd name="T1" fmla="*/ 0 h 495"/>
                <a:gd name="T2" fmla="*/ 264 w 529"/>
                <a:gd name="T3" fmla="*/ 19 h 495"/>
                <a:gd name="T4" fmla="*/ 15 w 529"/>
                <a:gd name="T5" fmla="*/ 0 h 495"/>
                <a:gd name="T6" fmla="*/ 11 w 529"/>
                <a:gd name="T7" fmla="*/ 20 h 495"/>
                <a:gd name="T8" fmla="*/ 21 w 529"/>
                <a:gd name="T9" fmla="*/ 54 h 495"/>
                <a:gd name="T10" fmla="*/ 26 w 529"/>
                <a:gd name="T11" fmla="*/ 118 h 495"/>
                <a:gd name="T12" fmla="*/ 35 w 529"/>
                <a:gd name="T13" fmla="*/ 118 h 495"/>
                <a:gd name="T14" fmla="*/ 35 w 529"/>
                <a:gd name="T15" fmla="*/ 118 h 495"/>
                <a:gd name="T16" fmla="*/ 35 w 529"/>
                <a:gd name="T17" fmla="*/ 142 h 495"/>
                <a:gd name="T18" fmla="*/ 32 w 529"/>
                <a:gd name="T19" fmla="*/ 142 h 495"/>
                <a:gd name="T20" fmla="*/ 13 w 529"/>
                <a:gd name="T21" fmla="*/ 156 h 495"/>
                <a:gd name="T22" fmla="*/ 32 w 529"/>
                <a:gd name="T23" fmla="*/ 170 h 495"/>
                <a:gd name="T24" fmla="*/ 35 w 529"/>
                <a:gd name="T25" fmla="*/ 170 h 495"/>
                <a:gd name="T26" fmla="*/ 35 w 529"/>
                <a:gd name="T27" fmla="*/ 194 h 495"/>
                <a:gd name="T28" fmla="*/ 32 w 529"/>
                <a:gd name="T29" fmla="*/ 194 h 495"/>
                <a:gd name="T30" fmla="*/ 13 w 529"/>
                <a:gd name="T31" fmla="*/ 212 h 495"/>
                <a:gd name="T32" fmla="*/ 32 w 529"/>
                <a:gd name="T33" fmla="*/ 230 h 495"/>
                <a:gd name="T34" fmla="*/ 35 w 529"/>
                <a:gd name="T35" fmla="*/ 230 h 495"/>
                <a:gd name="T36" fmla="*/ 35 w 529"/>
                <a:gd name="T37" fmla="*/ 258 h 495"/>
                <a:gd name="T38" fmla="*/ 33 w 529"/>
                <a:gd name="T39" fmla="*/ 258 h 495"/>
                <a:gd name="T40" fmla="*/ 14 w 529"/>
                <a:gd name="T41" fmla="*/ 274 h 495"/>
                <a:gd name="T42" fmla="*/ 33 w 529"/>
                <a:gd name="T43" fmla="*/ 290 h 495"/>
                <a:gd name="T44" fmla="*/ 35 w 529"/>
                <a:gd name="T45" fmla="*/ 290 h 495"/>
                <a:gd name="T46" fmla="*/ 35 w 529"/>
                <a:gd name="T47" fmla="*/ 296 h 495"/>
                <a:gd name="T48" fmla="*/ 40 w 529"/>
                <a:gd name="T49" fmla="*/ 314 h 495"/>
                <a:gd name="T50" fmla="*/ 33 w 529"/>
                <a:gd name="T51" fmla="*/ 314 h 495"/>
                <a:gd name="T52" fmla="*/ 14 w 529"/>
                <a:gd name="T53" fmla="*/ 332 h 495"/>
                <a:gd name="T54" fmla="*/ 33 w 529"/>
                <a:gd name="T55" fmla="*/ 350 h 495"/>
                <a:gd name="T56" fmla="*/ 59 w 529"/>
                <a:gd name="T57" fmla="*/ 350 h 495"/>
                <a:gd name="T58" fmla="*/ 90 w 529"/>
                <a:gd name="T59" fmla="*/ 379 h 495"/>
                <a:gd name="T60" fmla="*/ 143 w 529"/>
                <a:gd name="T61" fmla="*/ 417 h 495"/>
                <a:gd name="T62" fmla="*/ 142 w 529"/>
                <a:gd name="T63" fmla="*/ 417 h 495"/>
                <a:gd name="T64" fmla="*/ 236 w 529"/>
                <a:gd name="T65" fmla="*/ 485 h 495"/>
                <a:gd name="T66" fmla="*/ 251 w 529"/>
                <a:gd name="T67" fmla="*/ 492 h 495"/>
                <a:gd name="T68" fmla="*/ 267 w 529"/>
                <a:gd name="T69" fmla="*/ 494 h 495"/>
                <a:gd name="T70" fmla="*/ 381 w 529"/>
                <a:gd name="T71" fmla="*/ 416 h 495"/>
                <a:gd name="T72" fmla="*/ 379 w 529"/>
                <a:gd name="T73" fmla="*/ 417 h 495"/>
                <a:gd name="T74" fmla="*/ 460 w 529"/>
                <a:gd name="T75" fmla="*/ 350 h 495"/>
                <a:gd name="T76" fmla="*/ 482 w 529"/>
                <a:gd name="T77" fmla="*/ 350 h 495"/>
                <a:gd name="T78" fmla="*/ 501 w 529"/>
                <a:gd name="T79" fmla="*/ 332 h 495"/>
                <a:gd name="T80" fmla="*/ 482 w 529"/>
                <a:gd name="T81" fmla="*/ 314 h 495"/>
                <a:gd name="T82" fmla="*/ 482 w 529"/>
                <a:gd name="T83" fmla="*/ 314 h 495"/>
                <a:gd name="T84" fmla="*/ 487 w 529"/>
                <a:gd name="T85" fmla="*/ 296 h 495"/>
                <a:gd name="T86" fmla="*/ 487 w 529"/>
                <a:gd name="T87" fmla="*/ 289 h 495"/>
                <a:gd name="T88" fmla="*/ 501 w 529"/>
                <a:gd name="T89" fmla="*/ 274 h 495"/>
                <a:gd name="T90" fmla="*/ 487 w 529"/>
                <a:gd name="T91" fmla="*/ 260 h 495"/>
                <a:gd name="T92" fmla="*/ 487 w 529"/>
                <a:gd name="T93" fmla="*/ 230 h 495"/>
                <a:gd name="T94" fmla="*/ 501 w 529"/>
                <a:gd name="T95" fmla="*/ 213 h 495"/>
                <a:gd name="T96" fmla="*/ 487 w 529"/>
                <a:gd name="T97" fmla="*/ 197 h 495"/>
                <a:gd name="T98" fmla="*/ 487 w 529"/>
                <a:gd name="T99" fmla="*/ 171 h 495"/>
                <a:gd name="T100" fmla="*/ 501 w 529"/>
                <a:gd name="T101" fmla="*/ 157 h 495"/>
                <a:gd name="T102" fmla="*/ 487 w 529"/>
                <a:gd name="T103" fmla="*/ 142 h 495"/>
                <a:gd name="T104" fmla="*/ 487 w 529"/>
                <a:gd name="T105" fmla="*/ 118 h 495"/>
                <a:gd name="T106" fmla="*/ 487 w 529"/>
                <a:gd name="T107" fmla="*/ 118 h 495"/>
                <a:gd name="T108" fmla="*/ 503 w 529"/>
                <a:gd name="T109" fmla="*/ 118 h 495"/>
                <a:gd name="T110" fmla="*/ 508 w 529"/>
                <a:gd name="T111" fmla="*/ 54 h 495"/>
                <a:gd name="T112" fmla="*/ 518 w 529"/>
                <a:gd name="T113" fmla="*/ 21 h 495"/>
                <a:gd name="T114" fmla="*/ 514 w 529"/>
                <a:gd name="T11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495">
                  <a:moveTo>
                    <a:pt x="514" y="0"/>
                  </a:moveTo>
                  <a:cubicBezTo>
                    <a:pt x="466" y="13"/>
                    <a:pt x="312" y="18"/>
                    <a:pt x="264" y="19"/>
                  </a:cubicBezTo>
                  <a:cubicBezTo>
                    <a:pt x="215" y="18"/>
                    <a:pt x="63" y="13"/>
                    <a:pt x="15" y="0"/>
                  </a:cubicBezTo>
                  <a:cubicBezTo>
                    <a:pt x="15" y="0"/>
                    <a:pt x="0" y="2"/>
                    <a:pt x="11" y="20"/>
                  </a:cubicBezTo>
                  <a:cubicBezTo>
                    <a:pt x="11" y="20"/>
                    <a:pt x="19" y="24"/>
                    <a:pt x="21" y="54"/>
                  </a:cubicBezTo>
                  <a:cubicBezTo>
                    <a:pt x="23" y="83"/>
                    <a:pt x="15" y="102"/>
                    <a:pt x="26" y="118"/>
                  </a:cubicBezTo>
                  <a:cubicBezTo>
                    <a:pt x="35" y="118"/>
                    <a:pt x="35" y="118"/>
                    <a:pt x="35" y="118"/>
                  </a:cubicBezTo>
                  <a:cubicBezTo>
                    <a:pt x="35" y="118"/>
                    <a:pt x="35" y="117"/>
                    <a:pt x="35" y="118"/>
                  </a:cubicBezTo>
                  <a:cubicBezTo>
                    <a:pt x="35" y="142"/>
                    <a:pt x="35" y="142"/>
                    <a:pt x="35" y="142"/>
                  </a:cubicBezTo>
                  <a:cubicBezTo>
                    <a:pt x="32" y="142"/>
                    <a:pt x="32" y="142"/>
                    <a:pt x="32" y="142"/>
                  </a:cubicBezTo>
                  <a:cubicBezTo>
                    <a:pt x="21" y="142"/>
                    <a:pt x="13" y="147"/>
                    <a:pt x="13" y="156"/>
                  </a:cubicBezTo>
                  <a:cubicBezTo>
                    <a:pt x="13" y="165"/>
                    <a:pt x="21" y="170"/>
                    <a:pt x="32" y="170"/>
                  </a:cubicBezTo>
                  <a:cubicBezTo>
                    <a:pt x="35" y="170"/>
                    <a:pt x="35" y="170"/>
                    <a:pt x="35" y="170"/>
                  </a:cubicBezTo>
                  <a:cubicBezTo>
                    <a:pt x="35" y="194"/>
                    <a:pt x="35" y="194"/>
                    <a:pt x="35" y="194"/>
                  </a:cubicBezTo>
                  <a:cubicBezTo>
                    <a:pt x="32" y="194"/>
                    <a:pt x="32" y="194"/>
                    <a:pt x="32" y="194"/>
                  </a:cubicBezTo>
                  <a:cubicBezTo>
                    <a:pt x="21" y="194"/>
                    <a:pt x="13" y="203"/>
                    <a:pt x="13" y="212"/>
                  </a:cubicBezTo>
                  <a:cubicBezTo>
                    <a:pt x="13" y="221"/>
                    <a:pt x="21" y="230"/>
                    <a:pt x="32" y="230"/>
                  </a:cubicBezTo>
                  <a:cubicBezTo>
                    <a:pt x="35" y="230"/>
                    <a:pt x="35" y="230"/>
                    <a:pt x="35" y="230"/>
                  </a:cubicBezTo>
                  <a:cubicBezTo>
                    <a:pt x="35" y="258"/>
                    <a:pt x="35" y="258"/>
                    <a:pt x="35" y="258"/>
                  </a:cubicBezTo>
                  <a:cubicBezTo>
                    <a:pt x="33" y="258"/>
                    <a:pt x="33" y="258"/>
                    <a:pt x="33" y="258"/>
                  </a:cubicBezTo>
                  <a:cubicBezTo>
                    <a:pt x="22" y="258"/>
                    <a:pt x="14" y="265"/>
                    <a:pt x="14" y="274"/>
                  </a:cubicBezTo>
                  <a:cubicBezTo>
                    <a:pt x="14" y="283"/>
                    <a:pt x="22" y="290"/>
                    <a:pt x="33" y="290"/>
                  </a:cubicBezTo>
                  <a:cubicBezTo>
                    <a:pt x="35" y="290"/>
                    <a:pt x="35" y="290"/>
                    <a:pt x="35" y="290"/>
                  </a:cubicBezTo>
                  <a:cubicBezTo>
                    <a:pt x="35" y="296"/>
                    <a:pt x="35" y="296"/>
                    <a:pt x="35" y="296"/>
                  </a:cubicBezTo>
                  <a:cubicBezTo>
                    <a:pt x="35" y="302"/>
                    <a:pt x="37" y="310"/>
                    <a:pt x="40" y="314"/>
                  </a:cubicBezTo>
                  <a:cubicBezTo>
                    <a:pt x="33" y="314"/>
                    <a:pt x="33" y="314"/>
                    <a:pt x="33" y="314"/>
                  </a:cubicBezTo>
                  <a:cubicBezTo>
                    <a:pt x="22" y="314"/>
                    <a:pt x="14" y="323"/>
                    <a:pt x="14" y="332"/>
                  </a:cubicBezTo>
                  <a:cubicBezTo>
                    <a:pt x="14" y="341"/>
                    <a:pt x="22" y="350"/>
                    <a:pt x="33" y="350"/>
                  </a:cubicBezTo>
                  <a:cubicBezTo>
                    <a:pt x="59" y="350"/>
                    <a:pt x="59" y="350"/>
                    <a:pt x="59" y="350"/>
                  </a:cubicBezTo>
                  <a:cubicBezTo>
                    <a:pt x="66" y="358"/>
                    <a:pt x="77" y="370"/>
                    <a:pt x="90" y="379"/>
                  </a:cubicBezTo>
                  <a:cubicBezTo>
                    <a:pt x="107" y="391"/>
                    <a:pt x="125" y="404"/>
                    <a:pt x="143" y="417"/>
                  </a:cubicBezTo>
                  <a:cubicBezTo>
                    <a:pt x="143" y="417"/>
                    <a:pt x="142" y="417"/>
                    <a:pt x="142" y="417"/>
                  </a:cubicBezTo>
                  <a:cubicBezTo>
                    <a:pt x="161" y="432"/>
                    <a:pt x="203" y="468"/>
                    <a:pt x="236" y="485"/>
                  </a:cubicBezTo>
                  <a:cubicBezTo>
                    <a:pt x="241" y="488"/>
                    <a:pt x="246" y="490"/>
                    <a:pt x="251" y="492"/>
                  </a:cubicBezTo>
                  <a:cubicBezTo>
                    <a:pt x="257" y="494"/>
                    <a:pt x="262" y="495"/>
                    <a:pt x="267" y="494"/>
                  </a:cubicBezTo>
                  <a:cubicBezTo>
                    <a:pt x="299" y="492"/>
                    <a:pt x="381" y="416"/>
                    <a:pt x="381" y="416"/>
                  </a:cubicBezTo>
                  <a:cubicBezTo>
                    <a:pt x="380" y="416"/>
                    <a:pt x="380" y="417"/>
                    <a:pt x="379" y="417"/>
                  </a:cubicBezTo>
                  <a:cubicBezTo>
                    <a:pt x="407" y="398"/>
                    <a:pt x="440" y="374"/>
                    <a:pt x="460" y="350"/>
                  </a:cubicBezTo>
                  <a:cubicBezTo>
                    <a:pt x="482" y="350"/>
                    <a:pt x="482" y="350"/>
                    <a:pt x="482" y="350"/>
                  </a:cubicBezTo>
                  <a:cubicBezTo>
                    <a:pt x="492" y="350"/>
                    <a:pt x="501" y="341"/>
                    <a:pt x="501" y="332"/>
                  </a:cubicBezTo>
                  <a:cubicBezTo>
                    <a:pt x="501" y="323"/>
                    <a:pt x="492" y="314"/>
                    <a:pt x="482" y="314"/>
                  </a:cubicBezTo>
                  <a:cubicBezTo>
                    <a:pt x="482" y="314"/>
                    <a:pt x="482" y="314"/>
                    <a:pt x="482" y="314"/>
                  </a:cubicBezTo>
                  <a:cubicBezTo>
                    <a:pt x="485" y="310"/>
                    <a:pt x="487" y="302"/>
                    <a:pt x="487" y="296"/>
                  </a:cubicBezTo>
                  <a:cubicBezTo>
                    <a:pt x="487" y="289"/>
                    <a:pt x="487" y="289"/>
                    <a:pt x="487" y="289"/>
                  </a:cubicBezTo>
                  <a:cubicBezTo>
                    <a:pt x="495" y="287"/>
                    <a:pt x="501" y="282"/>
                    <a:pt x="501" y="274"/>
                  </a:cubicBezTo>
                  <a:cubicBezTo>
                    <a:pt x="501" y="267"/>
                    <a:pt x="495" y="262"/>
                    <a:pt x="487" y="260"/>
                  </a:cubicBezTo>
                  <a:cubicBezTo>
                    <a:pt x="487" y="230"/>
                    <a:pt x="487" y="230"/>
                    <a:pt x="487" y="230"/>
                  </a:cubicBezTo>
                  <a:cubicBezTo>
                    <a:pt x="495" y="227"/>
                    <a:pt x="501" y="221"/>
                    <a:pt x="501" y="213"/>
                  </a:cubicBezTo>
                  <a:cubicBezTo>
                    <a:pt x="501" y="206"/>
                    <a:pt x="495" y="199"/>
                    <a:pt x="487" y="197"/>
                  </a:cubicBezTo>
                  <a:cubicBezTo>
                    <a:pt x="487" y="171"/>
                    <a:pt x="487" y="171"/>
                    <a:pt x="487" y="171"/>
                  </a:cubicBezTo>
                  <a:cubicBezTo>
                    <a:pt x="495" y="169"/>
                    <a:pt x="501" y="164"/>
                    <a:pt x="501" y="157"/>
                  </a:cubicBezTo>
                  <a:cubicBezTo>
                    <a:pt x="501" y="149"/>
                    <a:pt x="495" y="144"/>
                    <a:pt x="487" y="142"/>
                  </a:cubicBezTo>
                  <a:cubicBezTo>
                    <a:pt x="487" y="118"/>
                    <a:pt x="487" y="118"/>
                    <a:pt x="487" y="118"/>
                  </a:cubicBezTo>
                  <a:cubicBezTo>
                    <a:pt x="487" y="117"/>
                    <a:pt x="487" y="118"/>
                    <a:pt x="487" y="118"/>
                  </a:cubicBezTo>
                  <a:cubicBezTo>
                    <a:pt x="503" y="118"/>
                    <a:pt x="503" y="118"/>
                    <a:pt x="503" y="118"/>
                  </a:cubicBezTo>
                  <a:cubicBezTo>
                    <a:pt x="515" y="102"/>
                    <a:pt x="506" y="83"/>
                    <a:pt x="508" y="54"/>
                  </a:cubicBezTo>
                  <a:cubicBezTo>
                    <a:pt x="510" y="24"/>
                    <a:pt x="518" y="21"/>
                    <a:pt x="518" y="21"/>
                  </a:cubicBezTo>
                  <a:cubicBezTo>
                    <a:pt x="529" y="3"/>
                    <a:pt x="514" y="0"/>
                    <a:pt x="514" y="0"/>
                  </a:cubicBezTo>
                  <a:close/>
                </a:path>
              </a:pathLst>
            </a:custGeom>
            <a:solidFill>
              <a:schemeClr val="bg1">
                <a:lumMod val="95000"/>
              </a:schemeClr>
            </a:solidFill>
            <a:ln>
              <a:noFill/>
            </a:ln>
          </p:spPr>
          <p:txBody>
            <a:bodyPr>
              <a:normAutofit/>
            </a:bodyPr>
            <a:lstStyle>
              <a:defPPr>
                <a:defRPr lang="en-US"/>
              </a:defPPr>
              <a:lvl1pPr marL="0" algn="l" defTabSz="713105" rtl="0" eaLnBrk="1" latinLnBrk="0" hangingPunct="1">
                <a:defRPr sz="1405" kern="1200">
                  <a:solidFill>
                    <a:schemeClr val="tx1"/>
                  </a:solidFill>
                </a:defRPr>
              </a:lvl1pPr>
              <a:lvl2pPr marL="356870" algn="l" defTabSz="713105" rtl="0" eaLnBrk="1" latinLnBrk="0" hangingPunct="1">
                <a:defRPr sz="1405" kern="1200">
                  <a:solidFill>
                    <a:schemeClr val="tx1"/>
                  </a:solidFill>
                </a:defRPr>
              </a:lvl2pPr>
              <a:lvl3pPr marL="713105" algn="l" defTabSz="713105" rtl="0" eaLnBrk="1" latinLnBrk="0" hangingPunct="1">
                <a:defRPr sz="1405" kern="1200">
                  <a:solidFill>
                    <a:schemeClr val="tx1"/>
                  </a:solidFill>
                </a:defRPr>
              </a:lvl3pPr>
              <a:lvl4pPr marL="1069975" algn="l" defTabSz="713105" rtl="0" eaLnBrk="1" latinLnBrk="0" hangingPunct="1">
                <a:defRPr sz="1405" kern="1200">
                  <a:solidFill>
                    <a:schemeClr val="tx1"/>
                  </a:solidFill>
                </a:defRPr>
              </a:lvl4pPr>
              <a:lvl5pPr marL="1426210" algn="l" defTabSz="713105" rtl="0" eaLnBrk="1" latinLnBrk="0" hangingPunct="1">
                <a:defRPr sz="1405" kern="1200">
                  <a:solidFill>
                    <a:schemeClr val="tx1"/>
                  </a:solidFill>
                </a:defRPr>
              </a:lvl5pPr>
              <a:lvl6pPr marL="1783080" algn="l" defTabSz="713105" rtl="0" eaLnBrk="1" latinLnBrk="0" hangingPunct="1">
                <a:defRPr sz="1405" kern="1200">
                  <a:solidFill>
                    <a:schemeClr val="tx1"/>
                  </a:solidFill>
                </a:defRPr>
              </a:lvl6pPr>
              <a:lvl7pPr marL="2139950" algn="l" defTabSz="713105" rtl="0" eaLnBrk="1" latinLnBrk="0" hangingPunct="1">
                <a:defRPr sz="1405" kern="1200">
                  <a:solidFill>
                    <a:schemeClr val="tx1"/>
                  </a:solidFill>
                </a:defRPr>
              </a:lvl7pPr>
              <a:lvl8pPr marL="2496185" algn="l" defTabSz="713105" rtl="0" eaLnBrk="1" latinLnBrk="0" hangingPunct="1">
                <a:defRPr sz="1405" kern="1200">
                  <a:solidFill>
                    <a:schemeClr val="tx1"/>
                  </a:solidFill>
                </a:defRPr>
              </a:lvl8pPr>
              <a:lvl9pPr marL="2853055" algn="l" defTabSz="713105" rtl="0" eaLnBrk="1" latinLnBrk="0" hangingPunct="1">
                <a:defRPr sz="1405" kern="1200">
                  <a:solidFill>
                    <a:schemeClr val="tx1"/>
                  </a:solidFill>
                </a:defRPr>
              </a:lvl9pPr>
            </a:lstStyle>
            <a:p>
              <a:pPr marL="0" marR="0" lvl="0" indent="0" algn="l" defTabSz="713105"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7" name="îSľïḋe"/>
            <p:cNvGrpSpPr/>
            <p:nvPr/>
          </p:nvGrpSpPr>
          <p:grpSpPr>
            <a:xfrm>
              <a:off x="4949779" y="2023562"/>
              <a:ext cx="2292441" cy="1906429"/>
              <a:chOff x="4949779" y="2023562"/>
              <a:chExt cx="2292441" cy="1906429"/>
            </a:xfrm>
          </p:grpSpPr>
          <p:sp>
            <p:nvSpPr>
              <p:cNvPr id="38" name="íślïďè"/>
              <p:cNvSpPr/>
              <p:nvPr/>
            </p:nvSpPr>
            <p:spPr bwMode="auto">
              <a:xfrm>
                <a:off x="4949779" y="2022843"/>
                <a:ext cx="2292442" cy="1906863"/>
              </a:xfrm>
              <a:custGeom>
                <a:avLst/>
                <a:gdLst>
                  <a:gd name="T0" fmla="*/ 872 w 1090"/>
                  <a:gd name="T1" fmla="*/ 0 h 908"/>
                  <a:gd name="T2" fmla="*/ 562 w 1090"/>
                  <a:gd name="T3" fmla="*/ 344 h 908"/>
                  <a:gd name="T4" fmla="*/ 11 w 1090"/>
                  <a:gd name="T5" fmla="*/ 461 h 908"/>
                  <a:gd name="T6" fmla="*/ 132 w 1090"/>
                  <a:gd name="T7" fmla="*/ 805 h 908"/>
                  <a:gd name="T8" fmla="*/ 1090 w 1090"/>
                  <a:gd name="T9" fmla="*/ 292 h 908"/>
                  <a:gd name="T10" fmla="*/ 872 w 1090"/>
                  <a:gd name="T11" fmla="*/ 0 h 908"/>
                </a:gdLst>
                <a:ahLst/>
                <a:cxnLst>
                  <a:cxn ang="0">
                    <a:pos x="T0" y="T1"/>
                  </a:cxn>
                  <a:cxn ang="0">
                    <a:pos x="T2" y="T3"/>
                  </a:cxn>
                  <a:cxn ang="0">
                    <a:pos x="T4" y="T5"/>
                  </a:cxn>
                  <a:cxn ang="0">
                    <a:pos x="T6" y="T7"/>
                  </a:cxn>
                  <a:cxn ang="0">
                    <a:pos x="T8" y="T9"/>
                  </a:cxn>
                  <a:cxn ang="0">
                    <a:pos x="T10" y="T11"/>
                  </a:cxn>
                </a:cxnLst>
                <a:rect l="0" t="0" r="r" b="b"/>
                <a:pathLst>
                  <a:path w="1090" h="908">
                    <a:moveTo>
                      <a:pt x="872" y="0"/>
                    </a:moveTo>
                    <a:cubicBezTo>
                      <a:pt x="872" y="0"/>
                      <a:pt x="898" y="160"/>
                      <a:pt x="562" y="344"/>
                    </a:cubicBezTo>
                    <a:cubicBezTo>
                      <a:pt x="225" y="528"/>
                      <a:pt x="17" y="492"/>
                      <a:pt x="11" y="461"/>
                    </a:cubicBezTo>
                    <a:cubicBezTo>
                      <a:pt x="11" y="461"/>
                      <a:pt x="0" y="642"/>
                      <a:pt x="132" y="805"/>
                    </a:cubicBezTo>
                    <a:cubicBezTo>
                      <a:pt x="132" y="805"/>
                      <a:pt x="681" y="908"/>
                      <a:pt x="1090" y="292"/>
                    </a:cubicBezTo>
                    <a:cubicBezTo>
                      <a:pt x="1090" y="292"/>
                      <a:pt x="1046" y="103"/>
                      <a:pt x="872" y="0"/>
                    </a:cubicBezTo>
                    <a:close/>
                  </a:path>
                </a:pathLst>
              </a:custGeom>
              <a:solidFill>
                <a:srgbClr val="ED1A34"/>
              </a:solidFill>
              <a:ln>
                <a:noFill/>
              </a:ln>
            </p:spPr>
            <p:txBody>
              <a:bodyPr>
                <a:normAutofit/>
              </a:bodyPr>
              <a:lstStyle>
                <a:defPPr>
                  <a:defRPr lang="en-US"/>
                </a:defPPr>
                <a:lvl1pPr marL="0" algn="l" defTabSz="713105" rtl="0" eaLnBrk="1" latinLnBrk="0" hangingPunct="1">
                  <a:defRPr sz="1405" kern="1200">
                    <a:solidFill>
                      <a:schemeClr val="tx1"/>
                    </a:solidFill>
                  </a:defRPr>
                </a:lvl1pPr>
                <a:lvl2pPr marL="356870" algn="l" defTabSz="713105" rtl="0" eaLnBrk="1" latinLnBrk="0" hangingPunct="1">
                  <a:defRPr sz="1405" kern="1200">
                    <a:solidFill>
                      <a:schemeClr val="tx1"/>
                    </a:solidFill>
                  </a:defRPr>
                </a:lvl2pPr>
                <a:lvl3pPr marL="713105" algn="l" defTabSz="713105" rtl="0" eaLnBrk="1" latinLnBrk="0" hangingPunct="1">
                  <a:defRPr sz="1405" kern="1200">
                    <a:solidFill>
                      <a:schemeClr val="tx1"/>
                    </a:solidFill>
                  </a:defRPr>
                </a:lvl3pPr>
                <a:lvl4pPr marL="1069975" algn="l" defTabSz="713105" rtl="0" eaLnBrk="1" latinLnBrk="0" hangingPunct="1">
                  <a:defRPr sz="1405" kern="1200">
                    <a:solidFill>
                      <a:schemeClr val="tx1"/>
                    </a:solidFill>
                  </a:defRPr>
                </a:lvl4pPr>
                <a:lvl5pPr marL="1426210" algn="l" defTabSz="713105" rtl="0" eaLnBrk="1" latinLnBrk="0" hangingPunct="1">
                  <a:defRPr sz="1405" kern="1200">
                    <a:solidFill>
                      <a:schemeClr val="tx1"/>
                    </a:solidFill>
                  </a:defRPr>
                </a:lvl5pPr>
                <a:lvl6pPr marL="1783080" algn="l" defTabSz="713105" rtl="0" eaLnBrk="1" latinLnBrk="0" hangingPunct="1">
                  <a:defRPr sz="1405" kern="1200">
                    <a:solidFill>
                      <a:schemeClr val="tx1"/>
                    </a:solidFill>
                  </a:defRPr>
                </a:lvl6pPr>
                <a:lvl7pPr marL="2139950" algn="l" defTabSz="713105" rtl="0" eaLnBrk="1" latinLnBrk="0" hangingPunct="1">
                  <a:defRPr sz="1405" kern="1200">
                    <a:solidFill>
                      <a:schemeClr val="tx1"/>
                    </a:solidFill>
                  </a:defRPr>
                </a:lvl7pPr>
                <a:lvl8pPr marL="2496185" algn="l" defTabSz="713105" rtl="0" eaLnBrk="1" latinLnBrk="0" hangingPunct="1">
                  <a:defRPr sz="1405" kern="1200">
                    <a:solidFill>
                      <a:schemeClr val="tx1"/>
                    </a:solidFill>
                  </a:defRPr>
                </a:lvl8pPr>
                <a:lvl9pPr marL="2853055" algn="l" defTabSz="713105" rtl="0" eaLnBrk="1" latinLnBrk="0" hangingPunct="1">
                  <a:defRPr sz="1405" kern="1200">
                    <a:solidFill>
                      <a:schemeClr val="tx1"/>
                    </a:solidFill>
                  </a:defRPr>
                </a:lvl9pPr>
              </a:lstStyle>
              <a:p>
                <a:pPr marL="0" marR="0" lvl="0" indent="0" algn="l" defTabSz="713105"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ïṧlïďê"/>
              <p:cNvSpPr/>
              <p:nvPr/>
            </p:nvSpPr>
            <p:spPr bwMode="auto">
              <a:xfrm>
                <a:off x="5870446" y="2939366"/>
                <a:ext cx="451107" cy="405977"/>
              </a:xfrm>
              <a:custGeom>
                <a:avLst/>
                <a:gdLst>
                  <a:gd name="connsiteX0" fmla="*/ 465730 w 609191"/>
                  <a:gd name="connsiteY0" fmla="*/ 360460 h 548159"/>
                  <a:gd name="connsiteX1" fmla="*/ 465730 w 609191"/>
                  <a:gd name="connsiteY1" fmla="*/ 404898 h 548159"/>
                  <a:gd name="connsiteX2" fmla="*/ 421230 w 609191"/>
                  <a:gd name="connsiteY2" fmla="*/ 404898 h 548159"/>
                  <a:gd name="connsiteX3" fmla="*/ 421230 w 609191"/>
                  <a:gd name="connsiteY3" fmla="*/ 439197 h 548159"/>
                  <a:gd name="connsiteX4" fmla="*/ 465730 w 609191"/>
                  <a:gd name="connsiteY4" fmla="*/ 439197 h 548159"/>
                  <a:gd name="connsiteX5" fmla="*/ 465730 w 609191"/>
                  <a:gd name="connsiteY5" fmla="*/ 483635 h 548159"/>
                  <a:gd name="connsiteX6" fmla="*/ 499982 w 609191"/>
                  <a:gd name="connsiteY6" fmla="*/ 483635 h 548159"/>
                  <a:gd name="connsiteX7" fmla="*/ 499982 w 609191"/>
                  <a:gd name="connsiteY7" fmla="*/ 439197 h 548159"/>
                  <a:gd name="connsiteX8" fmla="*/ 544577 w 609191"/>
                  <a:gd name="connsiteY8" fmla="*/ 439197 h 548159"/>
                  <a:gd name="connsiteX9" fmla="*/ 544577 w 609191"/>
                  <a:gd name="connsiteY9" fmla="*/ 404898 h 548159"/>
                  <a:gd name="connsiteX10" fmla="*/ 499982 w 609191"/>
                  <a:gd name="connsiteY10" fmla="*/ 404898 h 548159"/>
                  <a:gd name="connsiteX11" fmla="*/ 499982 w 609191"/>
                  <a:gd name="connsiteY11" fmla="*/ 360460 h 548159"/>
                  <a:gd name="connsiteX12" fmla="*/ 482809 w 609191"/>
                  <a:gd name="connsiteY12" fmla="*/ 295746 h 548159"/>
                  <a:gd name="connsiteX13" fmla="*/ 609191 w 609191"/>
                  <a:gd name="connsiteY13" fmla="*/ 421953 h 548159"/>
                  <a:gd name="connsiteX14" fmla="*/ 482809 w 609191"/>
                  <a:gd name="connsiteY14" fmla="*/ 548159 h 548159"/>
                  <a:gd name="connsiteX15" fmla="*/ 356426 w 609191"/>
                  <a:gd name="connsiteY15" fmla="*/ 421953 h 548159"/>
                  <a:gd name="connsiteX16" fmla="*/ 482809 w 609191"/>
                  <a:gd name="connsiteY16" fmla="*/ 295746 h 548159"/>
                  <a:gd name="connsiteX17" fmla="*/ 256102 w 609191"/>
                  <a:gd name="connsiteY17" fmla="*/ 446 h 548159"/>
                  <a:gd name="connsiteX18" fmla="*/ 318064 w 609191"/>
                  <a:gd name="connsiteY18" fmla="*/ 13618 h 548159"/>
                  <a:gd name="connsiteX19" fmla="*/ 348333 w 609191"/>
                  <a:gd name="connsiteY19" fmla="*/ 41667 h 548159"/>
                  <a:gd name="connsiteX20" fmla="*/ 381544 w 609191"/>
                  <a:gd name="connsiteY20" fmla="*/ 146945 h 548159"/>
                  <a:gd name="connsiteX21" fmla="*/ 379267 w 609191"/>
                  <a:gd name="connsiteY21" fmla="*/ 156232 h 548159"/>
                  <a:gd name="connsiteX22" fmla="*/ 388186 w 609191"/>
                  <a:gd name="connsiteY22" fmla="*/ 200485 h 548159"/>
                  <a:gd name="connsiteX23" fmla="*/ 366742 w 609191"/>
                  <a:gd name="connsiteY23" fmla="*/ 237725 h 548159"/>
                  <a:gd name="connsiteX24" fmla="*/ 351749 w 609191"/>
                  <a:gd name="connsiteY24" fmla="*/ 278851 h 548159"/>
                  <a:gd name="connsiteX25" fmla="*/ 351749 w 609191"/>
                  <a:gd name="connsiteY25" fmla="*/ 322915 h 548159"/>
                  <a:gd name="connsiteX26" fmla="*/ 317969 w 609191"/>
                  <a:gd name="connsiteY26" fmla="*/ 422507 h 548159"/>
                  <a:gd name="connsiteX27" fmla="*/ 376800 w 609191"/>
                  <a:gd name="connsiteY27" fmla="*/ 548159 h 548159"/>
                  <a:gd name="connsiteX28" fmla="*/ 26853 w 609191"/>
                  <a:gd name="connsiteY28" fmla="*/ 548159 h 548159"/>
                  <a:gd name="connsiteX29" fmla="*/ 0 w 609191"/>
                  <a:gd name="connsiteY29" fmla="*/ 521437 h 548159"/>
                  <a:gd name="connsiteX30" fmla="*/ 0 w 609191"/>
                  <a:gd name="connsiteY30" fmla="*/ 473867 h 548159"/>
                  <a:gd name="connsiteX31" fmla="*/ 19452 w 609191"/>
                  <a:gd name="connsiteY31" fmla="*/ 433120 h 548159"/>
                  <a:gd name="connsiteX32" fmla="*/ 173740 w 609191"/>
                  <a:gd name="connsiteY32" fmla="*/ 334286 h 548159"/>
                  <a:gd name="connsiteX33" fmla="*/ 176586 w 609191"/>
                  <a:gd name="connsiteY33" fmla="*/ 330021 h 548159"/>
                  <a:gd name="connsiteX34" fmla="*/ 176586 w 609191"/>
                  <a:gd name="connsiteY34" fmla="*/ 278851 h 548159"/>
                  <a:gd name="connsiteX35" fmla="*/ 161594 w 609191"/>
                  <a:gd name="connsiteY35" fmla="*/ 237725 h 548159"/>
                  <a:gd name="connsiteX36" fmla="*/ 140149 w 609191"/>
                  <a:gd name="connsiteY36" fmla="*/ 200485 h 548159"/>
                  <a:gd name="connsiteX37" fmla="*/ 148499 w 609191"/>
                  <a:gd name="connsiteY37" fmla="*/ 156232 h 548159"/>
                  <a:gd name="connsiteX38" fmla="*/ 146222 w 609191"/>
                  <a:gd name="connsiteY38" fmla="*/ 146756 h 548159"/>
                  <a:gd name="connsiteX39" fmla="*/ 146032 w 609191"/>
                  <a:gd name="connsiteY39" fmla="*/ 95111 h 548159"/>
                  <a:gd name="connsiteX40" fmla="*/ 176207 w 609191"/>
                  <a:gd name="connsiteY40" fmla="*/ 42141 h 548159"/>
                  <a:gd name="connsiteX41" fmla="*/ 204199 w 609191"/>
                  <a:gd name="connsiteY41" fmla="*/ 19019 h 548159"/>
                  <a:gd name="connsiteX42" fmla="*/ 231431 w 609191"/>
                  <a:gd name="connsiteY42" fmla="*/ 5184 h 548159"/>
                  <a:gd name="connsiteX43" fmla="*/ 256102 w 609191"/>
                  <a:gd name="connsiteY43" fmla="*/ 446 h 5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191" h="548159">
                    <a:moveTo>
                      <a:pt x="465730" y="360460"/>
                    </a:moveTo>
                    <a:lnTo>
                      <a:pt x="465730" y="404898"/>
                    </a:lnTo>
                    <a:lnTo>
                      <a:pt x="421230" y="404898"/>
                    </a:lnTo>
                    <a:lnTo>
                      <a:pt x="421230" y="439197"/>
                    </a:lnTo>
                    <a:lnTo>
                      <a:pt x="465730" y="439197"/>
                    </a:lnTo>
                    <a:lnTo>
                      <a:pt x="465730" y="483635"/>
                    </a:lnTo>
                    <a:lnTo>
                      <a:pt x="499982" y="483635"/>
                    </a:lnTo>
                    <a:lnTo>
                      <a:pt x="499982" y="439197"/>
                    </a:lnTo>
                    <a:lnTo>
                      <a:pt x="544577" y="439197"/>
                    </a:lnTo>
                    <a:lnTo>
                      <a:pt x="544577" y="404898"/>
                    </a:lnTo>
                    <a:lnTo>
                      <a:pt x="499982" y="404898"/>
                    </a:lnTo>
                    <a:lnTo>
                      <a:pt x="499982" y="360460"/>
                    </a:lnTo>
                    <a:close/>
                    <a:moveTo>
                      <a:pt x="482809" y="295746"/>
                    </a:moveTo>
                    <a:cubicBezTo>
                      <a:pt x="552642" y="295746"/>
                      <a:pt x="609191" y="352217"/>
                      <a:pt x="609191" y="421953"/>
                    </a:cubicBezTo>
                    <a:cubicBezTo>
                      <a:pt x="609191" y="491688"/>
                      <a:pt x="552642" y="548159"/>
                      <a:pt x="482809" y="548159"/>
                    </a:cubicBezTo>
                    <a:cubicBezTo>
                      <a:pt x="413071" y="548159"/>
                      <a:pt x="356426" y="491688"/>
                      <a:pt x="356426" y="421953"/>
                    </a:cubicBezTo>
                    <a:cubicBezTo>
                      <a:pt x="356426" y="352217"/>
                      <a:pt x="412976" y="295746"/>
                      <a:pt x="482809" y="295746"/>
                    </a:cubicBezTo>
                    <a:close/>
                    <a:moveTo>
                      <a:pt x="256102" y="446"/>
                    </a:moveTo>
                    <a:cubicBezTo>
                      <a:pt x="283050" y="-1828"/>
                      <a:pt x="303356" y="4900"/>
                      <a:pt x="318064" y="13618"/>
                    </a:cubicBezTo>
                    <a:cubicBezTo>
                      <a:pt x="339983" y="25747"/>
                      <a:pt x="348333" y="41667"/>
                      <a:pt x="348333" y="41667"/>
                    </a:cubicBezTo>
                    <a:cubicBezTo>
                      <a:pt x="348333" y="41667"/>
                      <a:pt x="398434" y="45173"/>
                      <a:pt x="381544" y="146945"/>
                    </a:cubicBezTo>
                    <a:cubicBezTo>
                      <a:pt x="380975" y="149978"/>
                      <a:pt x="380216" y="153105"/>
                      <a:pt x="379267" y="156232"/>
                    </a:cubicBezTo>
                    <a:cubicBezTo>
                      <a:pt x="388946" y="156232"/>
                      <a:pt x="398624" y="163623"/>
                      <a:pt x="388186" y="200485"/>
                    </a:cubicBezTo>
                    <a:cubicBezTo>
                      <a:pt x="380026" y="229292"/>
                      <a:pt x="372435" y="237251"/>
                      <a:pt x="366742" y="237725"/>
                    </a:cubicBezTo>
                    <a:cubicBezTo>
                      <a:pt x="364749" y="250802"/>
                      <a:pt x="359530" y="265206"/>
                      <a:pt x="351749" y="278851"/>
                    </a:cubicBezTo>
                    <a:lnTo>
                      <a:pt x="351749" y="322915"/>
                    </a:lnTo>
                    <a:cubicBezTo>
                      <a:pt x="330589" y="350584"/>
                      <a:pt x="317969" y="385077"/>
                      <a:pt x="317969" y="422507"/>
                    </a:cubicBezTo>
                    <a:cubicBezTo>
                      <a:pt x="317969" y="472920"/>
                      <a:pt x="340837" y="518120"/>
                      <a:pt x="376800" y="548159"/>
                    </a:cubicBezTo>
                    <a:lnTo>
                      <a:pt x="26853" y="548159"/>
                    </a:lnTo>
                    <a:cubicBezTo>
                      <a:pt x="12051" y="548159"/>
                      <a:pt x="0" y="536219"/>
                      <a:pt x="0" y="521437"/>
                    </a:cubicBezTo>
                    <a:lnTo>
                      <a:pt x="0" y="473867"/>
                    </a:lnTo>
                    <a:cubicBezTo>
                      <a:pt x="0" y="458137"/>
                      <a:pt x="7211" y="443070"/>
                      <a:pt x="19452" y="433120"/>
                    </a:cubicBezTo>
                    <a:cubicBezTo>
                      <a:pt x="86633" y="377970"/>
                      <a:pt x="159032" y="341487"/>
                      <a:pt x="173740" y="334286"/>
                    </a:cubicBezTo>
                    <a:cubicBezTo>
                      <a:pt x="175353" y="333528"/>
                      <a:pt x="176396" y="331917"/>
                      <a:pt x="176586" y="330021"/>
                    </a:cubicBezTo>
                    <a:lnTo>
                      <a:pt x="176586" y="278851"/>
                    </a:lnTo>
                    <a:cubicBezTo>
                      <a:pt x="168616" y="265206"/>
                      <a:pt x="163587" y="250802"/>
                      <a:pt x="161594" y="237725"/>
                    </a:cubicBezTo>
                    <a:cubicBezTo>
                      <a:pt x="155901" y="237251"/>
                      <a:pt x="148310" y="229197"/>
                      <a:pt x="140149" y="200485"/>
                    </a:cubicBezTo>
                    <a:cubicBezTo>
                      <a:pt x="129806" y="164192"/>
                      <a:pt x="139200" y="156516"/>
                      <a:pt x="148499" y="156232"/>
                    </a:cubicBezTo>
                    <a:cubicBezTo>
                      <a:pt x="147645" y="153105"/>
                      <a:pt x="146886" y="149978"/>
                      <a:pt x="146222" y="146756"/>
                    </a:cubicBezTo>
                    <a:cubicBezTo>
                      <a:pt x="142711" y="128467"/>
                      <a:pt x="141667" y="111410"/>
                      <a:pt x="146032" y="95111"/>
                    </a:cubicBezTo>
                    <a:cubicBezTo>
                      <a:pt x="151061" y="73222"/>
                      <a:pt x="162922" y="55691"/>
                      <a:pt x="176207" y="42141"/>
                    </a:cubicBezTo>
                    <a:cubicBezTo>
                      <a:pt x="184557" y="33233"/>
                      <a:pt x="194046" y="25463"/>
                      <a:pt x="204199" y="19019"/>
                    </a:cubicBezTo>
                    <a:cubicBezTo>
                      <a:pt x="212454" y="13334"/>
                      <a:pt x="221563" y="8406"/>
                      <a:pt x="231431" y="5184"/>
                    </a:cubicBezTo>
                    <a:cubicBezTo>
                      <a:pt x="239117" y="2626"/>
                      <a:pt x="247373" y="825"/>
                      <a:pt x="256102" y="446"/>
                    </a:cubicBezTo>
                    <a:close/>
                  </a:path>
                </a:pathLst>
              </a:custGeom>
              <a:solidFill>
                <a:schemeClr val="bg1"/>
              </a:solidFill>
              <a:ln>
                <a:noFill/>
              </a:ln>
            </p:spPr>
            <p:txBody>
              <a:bodyPr>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0" name="iṣľïḑé"/>
            <p:cNvGrpSpPr/>
            <p:nvPr/>
          </p:nvGrpSpPr>
          <p:grpSpPr>
            <a:xfrm>
              <a:off x="5442741" y="3430349"/>
              <a:ext cx="1788261" cy="1148846"/>
              <a:chOff x="5442741" y="3430349"/>
              <a:chExt cx="1788261" cy="1148846"/>
            </a:xfrm>
          </p:grpSpPr>
          <p:sp>
            <p:nvSpPr>
              <p:cNvPr id="41" name="ïSļiḑê"/>
              <p:cNvSpPr/>
              <p:nvPr/>
            </p:nvSpPr>
            <p:spPr bwMode="auto">
              <a:xfrm>
                <a:off x="5441895" y="3429410"/>
                <a:ext cx="1790073" cy="1150268"/>
              </a:xfrm>
              <a:custGeom>
                <a:avLst/>
                <a:gdLst>
                  <a:gd name="T0" fmla="*/ 850 w 850"/>
                  <a:gd name="T1" fmla="*/ 0 h 547"/>
                  <a:gd name="T2" fmla="*/ 0 w 850"/>
                  <a:gd name="T3" fmla="*/ 328 h 547"/>
                  <a:gd name="T4" fmla="*/ 17 w 850"/>
                  <a:gd name="T5" fmla="*/ 397 h 547"/>
                  <a:gd name="T6" fmla="*/ 75 w 850"/>
                  <a:gd name="T7" fmla="*/ 540 h 547"/>
                  <a:gd name="T8" fmla="*/ 657 w 850"/>
                  <a:gd name="T9" fmla="*/ 371 h 547"/>
                  <a:gd name="T10" fmla="*/ 730 w 850"/>
                  <a:gd name="T11" fmla="*/ 207 h 547"/>
                  <a:gd name="T12" fmla="*/ 850 w 850"/>
                  <a:gd name="T13" fmla="*/ 0 h 547"/>
                </a:gdLst>
                <a:ahLst/>
                <a:cxnLst>
                  <a:cxn ang="0">
                    <a:pos x="T0" y="T1"/>
                  </a:cxn>
                  <a:cxn ang="0">
                    <a:pos x="T2" y="T3"/>
                  </a:cxn>
                  <a:cxn ang="0">
                    <a:pos x="T4" y="T5"/>
                  </a:cxn>
                  <a:cxn ang="0">
                    <a:pos x="T6" y="T7"/>
                  </a:cxn>
                  <a:cxn ang="0">
                    <a:pos x="T8" y="T9"/>
                  </a:cxn>
                  <a:cxn ang="0">
                    <a:pos x="T10" y="T11"/>
                  </a:cxn>
                  <a:cxn ang="0">
                    <a:pos x="T12" y="T13"/>
                  </a:cxn>
                </a:cxnLst>
                <a:rect l="0" t="0" r="r" b="b"/>
                <a:pathLst>
                  <a:path w="850" h="547">
                    <a:moveTo>
                      <a:pt x="850" y="0"/>
                    </a:moveTo>
                    <a:cubicBezTo>
                      <a:pt x="850" y="0"/>
                      <a:pt x="586" y="297"/>
                      <a:pt x="0" y="328"/>
                    </a:cubicBezTo>
                    <a:cubicBezTo>
                      <a:pt x="0" y="328"/>
                      <a:pt x="13" y="357"/>
                      <a:pt x="17" y="397"/>
                    </a:cubicBezTo>
                    <a:cubicBezTo>
                      <a:pt x="20" y="437"/>
                      <a:pt x="51" y="533"/>
                      <a:pt x="75" y="540"/>
                    </a:cubicBezTo>
                    <a:cubicBezTo>
                      <a:pt x="100" y="547"/>
                      <a:pt x="484" y="535"/>
                      <a:pt x="657" y="371"/>
                    </a:cubicBezTo>
                    <a:cubicBezTo>
                      <a:pt x="657" y="371"/>
                      <a:pt x="646" y="314"/>
                      <a:pt x="730" y="207"/>
                    </a:cubicBezTo>
                    <a:cubicBezTo>
                      <a:pt x="816" y="107"/>
                      <a:pt x="850" y="0"/>
                      <a:pt x="850" y="0"/>
                    </a:cubicBezTo>
                    <a:close/>
                  </a:path>
                </a:pathLst>
              </a:custGeom>
              <a:solidFill>
                <a:schemeClr val="bg1">
                  <a:lumMod val="75000"/>
                </a:schemeClr>
              </a:solidFill>
              <a:ln>
                <a:noFill/>
              </a:ln>
            </p:spPr>
            <p:txBody>
              <a:bodyPr>
                <a:normAutofit/>
              </a:bodyPr>
              <a:lstStyle>
                <a:defPPr>
                  <a:defRPr lang="en-US"/>
                </a:defPPr>
                <a:lvl1pPr marL="0" algn="l" defTabSz="713105" rtl="0" eaLnBrk="1" latinLnBrk="0" hangingPunct="1">
                  <a:defRPr sz="1405" kern="1200">
                    <a:solidFill>
                      <a:schemeClr val="tx1"/>
                    </a:solidFill>
                  </a:defRPr>
                </a:lvl1pPr>
                <a:lvl2pPr marL="356870" algn="l" defTabSz="713105" rtl="0" eaLnBrk="1" latinLnBrk="0" hangingPunct="1">
                  <a:defRPr sz="1405" kern="1200">
                    <a:solidFill>
                      <a:schemeClr val="tx1"/>
                    </a:solidFill>
                  </a:defRPr>
                </a:lvl2pPr>
                <a:lvl3pPr marL="713105" algn="l" defTabSz="713105" rtl="0" eaLnBrk="1" latinLnBrk="0" hangingPunct="1">
                  <a:defRPr sz="1405" kern="1200">
                    <a:solidFill>
                      <a:schemeClr val="tx1"/>
                    </a:solidFill>
                  </a:defRPr>
                </a:lvl3pPr>
                <a:lvl4pPr marL="1069975" algn="l" defTabSz="713105" rtl="0" eaLnBrk="1" latinLnBrk="0" hangingPunct="1">
                  <a:defRPr sz="1405" kern="1200">
                    <a:solidFill>
                      <a:schemeClr val="tx1"/>
                    </a:solidFill>
                  </a:defRPr>
                </a:lvl4pPr>
                <a:lvl5pPr marL="1426210" algn="l" defTabSz="713105" rtl="0" eaLnBrk="1" latinLnBrk="0" hangingPunct="1">
                  <a:defRPr sz="1405" kern="1200">
                    <a:solidFill>
                      <a:schemeClr val="tx1"/>
                    </a:solidFill>
                  </a:defRPr>
                </a:lvl5pPr>
                <a:lvl6pPr marL="1783080" algn="l" defTabSz="713105" rtl="0" eaLnBrk="1" latinLnBrk="0" hangingPunct="1">
                  <a:defRPr sz="1405" kern="1200">
                    <a:solidFill>
                      <a:schemeClr val="tx1"/>
                    </a:solidFill>
                  </a:defRPr>
                </a:lvl6pPr>
                <a:lvl7pPr marL="2139950" algn="l" defTabSz="713105" rtl="0" eaLnBrk="1" latinLnBrk="0" hangingPunct="1">
                  <a:defRPr sz="1405" kern="1200">
                    <a:solidFill>
                      <a:schemeClr val="tx1"/>
                    </a:solidFill>
                  </a:defRPr>
                </a:lvl7pPr>
                <a:lvl8pPr marL="2496185" algn="l" defTabSz="713105" rtl="0" eaLnBrk="1" latinLnBrk="0" hangingPunct="1">
                  <a:defRPr sz="1405" kern="1200">
                    <a:solidFill>
                      <a:schemeClr val="tx1"/>
                    </a:solidFill>
                  </a:defRPr>
                </a:lvl8pPr>
                <a:lvl9pPr marL="2853055" algn="l" defTabSz="713105" rtl="0" eaLnBrk="1" latinLnBrk="0" hangingPunct="1">
                  <a:defRPr sz="1405" kern="1200">
                    <a:solidFill>
                      <a:schemeClr val="tx1"/>
                    </a:solidFill>
                  </a:defRPr>
                </a:lvl9pPr>
              </a:lstStyle>
              <a:p>
                <a:pPr marL="0" marR="0" lvl="0" indent="0" algn="l" defTabSz="713105"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îṧľídê"/>
              <p:cNvSpPr/>
              <p:nvPr/>
            </p:nvSpPr>
            <p:spPr bwMode="auto">
              <a:xfrm>
                <a:off x="6175969" y="4021972"/>
                <a:ext cx="321926" cy="354718"/>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tx1">
                  <a:lumMod val="50000"/>
                  <a:lumOff val="50000"/>
                </a:schemeClr>
              </a:solidFill>
              <a:ln>
                <a:noFill/>
              </a:ln>
            </p:spPr>
            <p:txBody>
              <a:bodyP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3" name="ïsḷïḑé"/>
            <p:cNvGrpSpPr/>
            <p:nvPr/>
          </p:nvGrpSpPr>
          <p:grpSpPr>
            <a:xfrm>
              <a:off x="5075301" y="1661974"/>
              <a:ext cx="1225000" cy="938772"/>
              <a:chOff x="5075301" y="1661974"/>
              <a:chExt cx="1225000" cy="938772"/>
            </a:xfrm>
          </p:grpSpPr>
          <p:sp>
            <p:nvSpPr>
              <p:cNvPr id="44" name="ïšļiḓè"/>
              <p:cNvSpPr/>
              <p:nvPr/>
            </p:nvSpPr>
            <p:spPr bwMode="auto">
              <a:xfrm>
                <a:off x="5074858" y="1661974"/>
                <a:ext cx="1226190" cy="939078"/>
              </a:xfrm>
              <a:custGeom>
                <a:avLst/>
                <a:gdLst>
                  <a:gd name="T0" fmla="*/ 0 w 582"/>
                  <a:gd name="T1" fmla="*/ 397 h 447"/>
                  <a:gd name="T2" fmla="*/ 582 w 582"/>
                  <a:gd name="T3" fmla="*/ 82 h 447"/>
                  <a:gd name="T4" fmla="*/ 0 w 582"/>
                  <a:gd name="T5" fmla="*/ 397 h 447"/>
                </a:gdLst>
                <a:ahLst/>
                <a:cxnLst>
                  <a:cxn ang="0">
                    <a:pos x="T0" y="T1"/>
                  </a:cxn>
                  <a:cxn ang="0">
                    <a:pos x="T2" y="T3"/>
                  </a:cxn>
                  <a:cxn ang="0">
                    <a:pos x="T4" y="T5"/>
                  </a:cxn>
                </a:cxnLst>
                <a:rect l="0" t="0" r="r" b="b"/>
                <a:pathLst>
                  <a:path w="582" h="447">
                    <a:moveTo>
                      <a:pt x="0" y="397"/>
                    </a:moveTo>
                    <a:cubicBezTo>
                      <a:pt x="0" y="397"/>
                      <a:pt x="430" y="447"/>
                      <a:pt x="582" y="82"/>
                    </a:cubicBezTo>
                    <a:cubicBezTo>
                      <a:pt x="582" y="82"/>
                      <a:pt x="209" y="0"/>
                      <a:pt x="0" y="397"/>
                    </a:cubicBezTo>
                    <a:close/>
                  </a:path>
                </a:pathLst>
              </a:custGeom>
              <a:solidFill>
                <a:schemeClr val="bg1">
                  <a:lumMod val="75000"/>
                </a:schemeClr>
              </a:solidFill>
              <a:ln>
                <a:noFill/>
              </a:ln>
            </p:spPr>
            <p:txBody>
              <a:bodyPr>
                <a:normAutofit/>
              </a:bodyPr>
              <a:lstStyle>
                <a:defPPr>
                  <a:defRPr lang="en-US"/>
                </a:defPPr>
                <a:lvl1pPr marL="0" algn="l" defTabSz="713105" rtl="0" eaLnBrk="1" latinLnBrk="0" hangingPunct="1">
                  <a:defRPr sz="1405" kern="1200">
                    <a:solidFill>
                      <a:schemeClr val="tx1"/>
                    </a:solidFill>
                  </a:defRPr>
                </a:lvl1pPr>
                <a:lvl2pPr marL="356870" algn="l" defTabSz="713105" rtl="0" eaLnBrk="1" latinLnBrk="0" hangingPunct="1">
                  <a:defRPr sz="1405" kern="1200">
                    <a:solidFill>
                      <a:schemeClr val="tx1"/>
                    </a:solidFill>
                  </a:defRPr>
                </a:lvl2pPr>
                <a:lvl3pPr marL="713105" algn="l" defTabSz="713105" rtl="0" eaLnBrk="1" latinLnBrk="0" hangingPunct="1">
                  <a:defRPr sz="1405" kern="1200">
                    <a:solidFill>
                      <a:schemeClr val="tx1"/>
                    </a:solidFill>
                  </a:defRPr>
                </a:lvl3pPr>
                <a:lvl4pPr marL="1069975" algn="l" defTabSz="713105" rtl="0" eaLnBrk="1" latinLnBrk="0" hangingPunct="1">
                  <a:defRPr sz="1405" kern="1200">
                    <a:solidFill>
                      <a:schemeClr val="tx1"/>
                    </a:solidFill>
                  </a:defRPr>
                </a:lvl4pPr>
                <a:lvl5pPr marL="1426210" algn="l" defTabSz="713105" rtl="0" eaLnBrk="1" latinLnBrk="0" hangingPunct="1">
                  <a:defRPr sz="1405" kern="1200">
                    <a:solidFill>
                      <a:schemeClr val="tx1"/>
                    </a:solidFill>
                  </a:defRPr>
                </a:lvl5pPr>
                <a:lvl6pPr marL="1783080" algn="l" defTabSz="713105" rtl="0" eaLnBrk="1" latinLnBrk="0" hangingPunct="1">
                  <a:defRPr sz="1405" kern="1200">
                    <a:solidFill>
                      <a:schemeClr val="tx1"/>
                    </a:solidFill>
                  </a:defRPr>
                </a:lvl6pPr>
                <a:lvl7pPr marL="2139950" algn="l" defTabSz="713105" rtl="0" eaLnBrk="1" latinLnBrk="0" hangingPunct="1">
                  <a:defRPr sz="1405" kern="1200">
                    <a:solidFill>
                      <a:schemeClr val="tx1"/>
                    </a:solidFill>
                  </a:defRPr>
                </a:lvl7pPr>
                <a:lvl8pPr marL="2496185" algn="l" defTabSz="713105" rtl="0" eaLnBrk="1" latinLnBrk="0" hangingPunct="1">
                  <a:defRPr sz="1405" kern="1200">
                    <a:solidFill>
                      <a:schemeClr val="tx1"/>
                    </a:solidFill>
                  </a:defRPr>
                </a:lvl8pPr>
                <a:lvl9pPr marL="2853055" algn="l" defTabSz="713105" rtl="0" eaLnBrk="1" latinLnBrk="0" hangingPunct="1">
                  <a:defRPr sz="1405" kern="1200">
                    <a:solidFill>
                      <a:schemeClr val="tx1"/>
                    </a:solidFill>
                  </a:defRPr>
                </a:lvl9pPr>
              </a:lstStyle>
              <a:p>
                <a:pPr marL="0" marR="0" lvl="0" indent="0" algn="l" defTabSz="713105"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i$lîḑe"/>
              <p:cNvSpPr/>
              <p:nvPr/>
            </p:nvSpPr>
            <p:spPr bwMode="auto">
              <a:xfrm>
                <a:off x="5511612" y="1963381"/>
                <a:ext cx="352683" cy="336264"/>
              </a:xfrm>
              <a:custGeom>
                <a:avLst/>
                <a:gdLst>
                  <a:gd name="connsiteX0" fmla="*/ 216980 w 551492"/>
                  <a:gd name="connsiteY0" fmla="*/ 310247 h 528291"/>
                  <a:gd name="connsiteX1" fmla="*/ 149820 w 551492"/>
                  <a:gd name="connsiteY1" fmla="*/ 316698 h 528291"/>
                  <a:gd name="connsiteX2" fmla="*/ 153694 w 551492"/>
                  <a:gd name="connsiteY2" fmla="*/ 395401 h 528291"/>
                  <a:gd name="connsiteX3" fmla="*/ 151111 w 551492"/>
                  <a:gd name="connsiteY3" fmla="*/ 453460 h 528291"/>
                  <a:gd name="connsiteX4" fmla="*/ 229896 w 551492"/>
                  <a:gd name="connsiteY4" fmla="*/ 474103 h 528291"/>
                  <a:gd name="connsiteX5" fmla="*/ 231187 w 551492"/>
                  <a:gd name="connsiteY5" fmla="*/ 474103 h 528291"/>
                  <a:gd name="connsiteX6" fmla="*/ 329346 w 551492"/>
                  <a:gd name="connsiteY6" fmla="*/ 503777 h 528291"/>
                  <a:gd name="connsiteX7" fmla="*/ 427503 w 551492"/>
                  <a:gd name="connsiteY7" fmla="*/ 474103 h 528291"/>
                  <a:gd name="connsiteX8" fmla="*/ 437836 w 551492"/>
                  <a:gd name="connsiteY8" fmla="*/ 466362 h 528291"/>
                  <a:gd name="connsiteX9" fmla="*/ 472708 w 551492"/>
                  <a:gd name="connsiteY9" fmla="*/ 430236 h 528291"/>
                  <a:gd name="connsiteX10" fmla="*/ 519203 w 551492"/>
                  <a:gd name="connsiteY10" fmla="*/ 383789 h 528291"/>
                  <a:gd name="connsiteX11" fmla="*/ 525661 w 551492"/>
                  <a:gd name="connsiteY11" fmla="*/ 363145 h 528291"/>
                  <a:gd name="connsiteX12" fmla="*/ 497247 w 551492"/>
                  <a:gd name="connsiteY12" fmla="*/ 334761 h 528291"/>
                  <a:gd name="connsiteX13" fmla="*/ 484332 w 551492"/>
                  <a:gd name="connsiteY13" fmla="*/ 338632 h 528291"/>
                  <a:gd name="connsiteX14" fmla="*/ 475291 w 551492"/>
                  <a:gd name="connsiteY14" fmla="*/ 345083 h 528291"/>
                  <a:gd name="connsiteX15" fmla="*/ 475291 w 551492"/>
                  <a:gd name="connsiteY15" fmla="*/ 346373 h 528291"/>
                  <a:gd name="connsiteX16" fmla="*/ 418463 w 551492"/>
                  <a:gd name="connsiteY16" fmla="*/ 404432 h 528291"/>
                  <a:gd name="connsiteX17" fmla="*/ 368092 w 551492"/>
                  <a:gd name="connsiteY17" fmla="*/ 441848 h 528291"/>
                  <a:gd name="connsiteX18" fmla="*/ 280266 w 551492"/>
                  <a:gd name="connsiteY18" fmla="*/ 418624 h 528291"/>
                  <a:gd name="connsiteX19" fmla="*/ 289308 w 551492"/>
                  <a:gd name="connsiteY19" fmla="*/ 395401 h 528291"/>
                  <a:gd name="connsiteX20" fmla="*/ 365509 w 551492"/>
                  <a:gd name="connsiteY20" fmla="*/ 417334 h 528291"/>
                  <a:gd name="connsiteX21" fmla="*/ 366801 w 551492"/>
                  <a:gd name="connsiteY21" fmla="*/ 417334 h 528291"/>
                  <a:gd name="connsiteX22" fmla="*/ 396506 w 551492"/>
                  <a:gd name="connsiteY22" fmla="*/ 388949 h 528291"/>
                  <a:gd name="connsiteX23" fmla="*/ 388757 w 551492"/>
                  <a:gd name="connsiteY23" fmla="*/ 369596 h 528291"/>
                  <a:gd name="connsiteX24" fmla="*/ 216980 w 551492"/>
                  <a:gd name="connsiteY24" fmla="*/ 310247 h 528291"/>
                  <a:gd name="connsiteX25" fmla="*/ 365509 w 551492"/>
                  <a:gd name="connsiteY25" fmla="*/ 198000 h 528291"/>
                  <a:gd name="connsiteX26" fmla="*/ 365509 w 551492"/>
                  <a:gd name="connsiteY26" fmla="*/ 207031 h 528291"/>
                  <a:gd name="connsiteX27" fmla="*/ 355177 w 551492"/>
                  <a:gd name="connsiteY27" fmla="*/ 210902 h 528291"/>
                  <a:gd name="connsiteX28" fmla="*/ 347427 w 551492"/>
                  <a:gd name="connsiteY28" fmla="*/ 216063 h 528291"/>
                  <a:gd name="connsiteX29" fmla="*/ 340970 w 551492"/>
                  <a:gd name="connsiteY29" fmla="*/ 225094 h 528291"/>
                  <a:gd name="connsiteX30" fmla="*/ 339678 w 551492"/>
                  <a:gd name="connsiteY30" fmla="*/ 235416 h 528291"/>
                  <a:gd name="connsiteX31" fmla="*/ 340970 w 551492"/>
                  <a:gd name="connsiteY31" fmla="*/ 243157 h 528291"/>
                  <a:gd name="connsiteX32" fmla="*/ 346136 w 551492"/>
                  <a:gd name="connsiteY32" fmla="*/ 252188 h 528291"/>
                  <a:gd name="connsiteX33" fmla="*/ 356468 w 551492"/>
                  <a:gd name="connsiteY33" fmla="*/ 261220 h 528291"/>
                  <a:gd name="connsiteX34" fmla="*/ 375841 w 551492"/>
                  <a:gd name="connsiteY34" fmla="*/ 266380 h 528291"/>
                  <a:gd name="connsiteX35" fmla="*/ 382299 w 551492"/>
                  <a:gd name="connsiteY35" fmla="*/ 267671 h 528291"/>
                  <a:gd name="connsiteX36" fmla="*/ 388757 w 551492"/>
                  <a:gd name="connsiteY36" fmla="*/ 270251 h 528291"/>
                  <a:gd name="connsiteX37" fmla="*/ 393923 w 551492"/>
                  <a:gd name="connsiteY37" fmla="*/ 274122 h 528291"/>
                  <a:gd name="connsiteX38" fmla="*/ 395215 w 551492"/>
                  <a:gd name="connsiteY38" fmla="*/ 279282 h 528291"/>
                  <a:gd name="connsiteX39" fmla="*/ 391340 w 551492"/>
                  <a:gd name="connsiteY39" fmla="*/ 284443 h 528291"/>
                  <a:gd name="connsiteX40" fmla="*/ 383591 w 551492"/>
                  <a:gd name="connsiteY40" fmla="*/ 287024 h 528291"/>
                  <a:gd name="connsiteX41" fmla="*/ 375841 w 551492"/>
                  <a:gd name="connsiteY41" fmla="*/ 285733 h 528291"/>
                  <a:gd name="connsiteX42" fmla="*/ 370675 w 551492"/>
                  <a:gd name="connsiteY42" fmla="*/ 284443 h 528291"/>
                  <a:gd name="connsiteX43" fmla="*/ 365509 w 551492"/>
                  <a:gd name="connsiteY43" fmla="*/ 280573 h 528291"/>
                  <a:gd name="connsiteX44" fmla="*/ 360343 w 551492"/>
                  <a:gd name="connsiteY44" fmla="*/ 276702 h 528291"/>
                  <a:gd name="connsiteX45" fmla="*/ 340970 w 551492"/>
                  <a:gd name="connsiteY45" fmla="*/ 276702 h 528291"/>
                  <a:gd name="connsiteX46" fmla="*/ 340970 w 551492"/>
                  <a:gd name="connsiteY46" fmla="*/ 305086 h 528291"/>
                  <a:gd name="connsiteX47" fmla="*/ 360343 w 551492"/>
                  <a:gd name="connsiteY47" fmla="*/ 305086 h 528291"/>
                  <a:gd name="connsiteX48" fmla="*/ 360343 w 551492"/>
                  <a:gd name="connsiteY48" fmla="*/ 301216 h 528291"/>
                  <a:gd name="connsiteX49" fmla="*/ 362926 w 551492"/>
                  <a:gd name="connsiteY49" fmla="*/ 302506 h 528291"/>
                  <a:gd name="connsiteX50" fmla="*/ 365509 w 551492"/>
                  <a:gd name="connsiteY50" fmla="*/ 303796 h 528291"/>
                  <a:gd name="connsiteX51" fmla="*/ 365509 w 551492"/>
                  <a:gd name="connsiteY51" fmla="*/ 315408 h 528291"/>
                  <a:gd name="connsiteX52" fmla="*/ 386174 w 551492"/>
                  <a:gd name="connsiteY52" fmla="*/ 315408 h 528291"/>
                  <a:gd name="connsiteX53" fmla="*/ 386174 w 551492"/>
                  <a:gd name="connsiteY53" fmla="*/ 306377 h 528291"/>
                  <a:gd name="connsiteX54" fmla="*/ 397798 w 551492"/>
                  <a:gd name="connsiteY54" fmla="*/ 303796 h 528291"/>
                  <a:gd name="connsiteX55" fmla="*/ 406839 w 551492"/>
                  <a:gd name="connsiteY55" fmla="*/ 297345 h 528291"/>
                  <a:gd name="connsiteX56" fmla="*/ 413296 w 551492"/>
                  <a:gd name="connsiteY56" fmla="*/ 289604 h 528291"/>
                  <a:gd name="connsiteX57" fmla="*/ 414588 w 551492"/>
                  <a:gd name="connsiteY57" fmla="*/ 279282 h 528291"/>
                  <a:gd name="connsiteX58" fmla="*/ 414588 w 551492"/>
                  <a:gd name="connsiteY58" fmla="*/ 271541 h 528291"/>
                  <a:gd name="connsiteX59" fmla="*/ 409422 w 551492"/>
                  <a:gd name="connsiteY59" fmla="*/ 262510 h 528291"/>
                  <a:gd name="connsiteX60" fmla="*/ 397798 w 551492"/>
                  <a:gd name="connsiteY60" fmla="*/ 253478 h 528291"/>
                  <a:gd name="connsiteX61" fmla="*/ 378424 w 551492"/>
                  <a:gd name="connsiteY61" fmla="*/ 247027 h 528291"/>
                  <a:gd name="connsiteX62" fmla="*/ 359051 w 551492"/>
                  <a:gd name="connsiteY62" fmla="*/ 235416 h 528291"/>
                  <a:gd name="connsiteX63" fmla="*/ 362926 w 551492"/>
                  <a:gd name="connsiteY63" fmla="*/ 228965 h 528291"/>
                  <a:gd name="connsiteX64" fmla="*/ 370675 w 551492"/>
                  <a:gd name="connsiteY64" fmla="*/ 226384 h 528291"/>
                  <a:gd name="connsiteX65" fmla="*/ 378424 w 551492"/>
                  <a:gd name="connsiteY65" fmla="*/ 226384 h 528291"/>
                  <a:gd name="connsiteX66" fmla="*/ 383591 w 551492"/>
                  <a:gd name="connsiteY66" fmla="*/ 228965 h 528291"/>
                  <a:gd name="connsiteX67" fmla="*/ 388757 w 551492"/>
                  <a:gd name="connsiteY67" fmla="*/ 232835 h 528291"/>
                  <a:gd name="connsiteX68" fmla="*/ 392632 w 551492"/>
                  <a:gd name="connsiteY68" fmla="*/ 236706 h 528291"/>
                  <a:gd name="connsiteX69" fmla="*/ 413296 w 551492"/>
                  <a:gd name="connsiteY69" fmla="*/ 236706 h 528291"/>
                  <a:gd name="connsiteX70" fmla="*/ 413296 w 551492"/>
                  <a:gd name="connsiteY70" fmla="*/ 208321 h 528291"/>
                  <a:gd name="connsiteX71" fmla="*/ 393923 w 551492"/>
                  <a:gd name="connsiteY71" fmla="*/ 208321 h 528291"/>
                  <a:gd name="connsiteX72" fmla="*/ 393923 w 551492"/>
                  <a:gd name="connsiteY72" fmla="*/ 212192 h 528291"/>
                  <a:gd name="connsiteX73" fmla="*/ 386174 w 551492"/>
                  <a:gd name="connsiteY73" fmla="*/ 208321 h 528291"/>
                  <a:gd name="connsiteX74" fmla="*/ 386174 w 551492"/>
                  <a:gd name="connsiteY74" fmla="*/ 198000 h 528291"/>
                  <a:gd name="connsiteX75" fmla="*/ 322888 w 551492"/>
                  <a:gd name="connsiteY75" fmla="*/ 124458 h 528291"/>
                  <a:gd name="connsiteX76" fmla="*/ 375841 w 551492"/>
                  <a:gd name="connsiteY76" fmla="*/ 130909 h 528291"/>
                  <a:gd name="connsiteX77" fmla="*/ 427503 w 551492"/>
                  <a:gd name="connsiteY77" fmla="*/ 124458 h 528291"/>
                  <a:gd name="connsiteX78" fmla="*/ 502413 w 551492"/>
                  <a:gd name="connsiteY78" fmla="*/ 268961 h 528291"/>
                  <a:gd name="connsiteX79" fmla="*/ 494664 w 551492"/>
                  <a:gd name="connsiteY79" fmla="*/ 310247 h 528291"/>
                  <a:gd name="connsiteX80" fmla="*/ 497247 w 551492"/>
                  <a:gd name="connsiteY80" fmla="*/ 310247 h 528291"/>
                  <a:gd name="connsiteX81" fmla="*/ 551492 w 551492"/>
                  <a:gd name="connsiteY81" fmla="*/ 363145 h 528291"/>
                  <a:gd name="connsiteX82" fmla="*/ 535994 w 551492"/>
                  <a:gd name="connsiteY82" fmla="*/ 400561 h 528291"/>
                  <a:gd name="connsiteX83" fmla="*/ 490789 w 551492"/>
                  <a:gd name="connsiteY83" fmla="*/ 448299 h 528291"/>
                  <a:gd name="connsiteX84" fmla="*/ 464958 w 551492"/>
                  <a:gd name="connsiteY84" fmla="*/ 474103 h 528291"/>
                  <a:gd name="connsiteX85" fmla="*/ 440419 w 551492"/>
                  <a:gd name="connsiteY85" fmla="*/ 493456 h 528291"/>
                  <a:gd name="connsiteX86" fmla="*/ 439127 w 551492"/>
                  <a:gd name="connsiteY86" fmla="*/ 494746 h 528291"/>
                  <a:gd name="connsiteX87" fmla="*/ 329346 w 551492"/>
                  <a:gd name="connsiteY87" fmla="*/ 528291 h 528291"/>
                  <a:gd name="connsiteX88" fmla="*/ 216980 w 551492"/>
                  <a:gd name="connsiteY88" fmla="*/ 496036 h 528291"/>
                  <a:gd name="connsiteX89" fmla="*/ 149820 w 551492"/>
                  <a:gd name="connsiteY89" fmla="*/ 477973 h 528291"/>
                  <a:gd name="connsiteX90" fmla="*/ 147236 w 551492"/>
                  <a:gd name="connsiteY90" fmla="*/ 510228 h 528291"/>
                  <a:gd name="connsiteX91" fmla="*/ 6458 w 551492"/>
                  <a:gd name="connsiteY91" fmla="*/ 510228 h 528291"/>
                  <a:gd name="connsiteX92" fmla="*/ 0 w 551492"/>
                  <a:gd name="connsiteY92" fmla="*/ 395401 h 528291"/>
                  <a:gd name="connsiteX93" fmla="*/ 6458 w 551492"/>
                  <a:gd name="connsiteY93" fmla="*/ 280573 h 528291"/>
                  <a:gd name="connsiteX94" fmla="*/ 147236 w 551492"/>
                  <a:gd name="connsiteY94" fmla="*/ 280573 h 528291"/>
                  <a:gd name="connsiteX95" fmla="*/ 148528 w 551492"/>
                  <a:gd name="connsiteY95" fmla="*/ 293475 h 528291"/>
                  <a:gd name="connsiteX96" fmla="*/ 216980 w 551492"/>
                  <a:gd name="connsiteY96" fmla="*/ 285733 h 528291"/>
                  <a:gd name="connsiteX97" fmla="*/ 244103 w 551492"/>
                  <a:gd name="connsiteY97" fmla="*/ 287024 h 528291"/>
                  <a:gd name="connsiteX98" fmla="*/ 241520 w 551492"/>
                  <a:gd name="connsiteY98" fmla="*/ 268961 h 528291"/>
                  <a:gd name="connsiteX99" fmla="*/ 322888 w 551492"/>
                  <a:gd name="connsiteY99" fmla="*/ 124458 h 528291"/>
                  <a:gd name="connsiteX100" fmla="*/ 433981 w 551492"/>
                  <a:gd name="connsiteY100" fmla="*/ 660 h 528291"/>
                  <a:gd name="connsiteX101" fmla="*/ 441857 w 551492"/>
                  <a:gd name="connsiteY101" fmla="*/ 7013 h 528291"/>
                  <a:gd name="connsiteX102" fmla="*/ 416000 w 551492"/>
                  <a:gd name="connsiteY102" fmla="*/ 108988 h 528291"/>
                  <a:gd name="connsiteX103" fmla="*/ 377216 w 551492"/>
                  <a:gd name="connsiteY103" fmla="*/ 112860 h 528291"/>
                  <a:gd name="connsiteX104" fmla="*/ 329382 w 551492"/>
                  <a:gd name="connsiteY104" fmla="*/ 107697 h 528291"/>
                  <a:gd name="connsiteX105" fmla="*/ 302233 w 551492"/>
                  <a:gd name="connsiteY105" fmla="*/ 8304 h 528291"/>
                  <a:gd name="connsiteX106" fmla="*/ 373338 w 551492"/>
                  <a:gd name="connsiteY106" fmla="*/ 34121 h 528291"/>
                  <a:gd name="connsiteX107" fmla="*/ 433981 w 551492"/>
                  <a:gd name="connsiteY107" fmla="*/ 660 h 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1492" h="528291">
                    <a:moveTo>
                      <a:pt x="216980" y="310247"/>
                    </a:moveTo>
                    <a:cubicBezTo>
                      <a:pt x="193732" y="310247"/>
                      <a:pt x="170484" y="312828"/>
                      <a:pt x="149820" y="316698"/>
                    </a:cubicBezTo>
                    <a:cubicBezTo>
                      <a:pt x="151111" y="339922"/>
                      <a:pt x="153694" y="370887"/>
                      <a:pt x="153694" y="395401"/>
                    </a:cubicBezTo>
                    <a:cubicBezTo>
                      <a:pt x="153694" y="413463"/>
                      <a:pt x="152403" y="434107"/>
                      <a:pt x="151111" y="453460"/>
                    </a:cubicBezTo>
                    <a:cubicBezTo>
                      <a:pt x="179525" y="450879"/>
                      <a:pt x="206648" y="459911"/>
                      <a:pt x="229896" y="474103"/>
                    </a:cubicBezTo>
                    <a:lnTo>
                      <a:pt x="231187" y="474103"/>
                    </a:lnTo>
                    <a:cubicBezTo>
                      <a:pt x="258310" y="492166"/>
                      <a:pt x="291891" y="503777"/>
                      <a:pt x="329346" y="503777"/>
                    </a:cubicBezTo>
                    <a:cubicBezTo>
                      <a:pt x="365509" y="503777"/>
                      <a:pt x="400381" y="492166"/>
                      <a:pt x="427503" y="474103"/>
                    </a:cubicBezTo>
                    <a:cubicBezTo>
                      <a:pt x="431378" y="471522"/>
                      <a:pt x="433961" y="468942"/>
                      <a:pt x="437836" y="466362"/>
                    </a:cubicBezTo>
                    <a:cubicBezTo>
                      <a:pt x="441710" y="461201"/>
                      <a:pt x="452043" y="450879"/>
                      <a:pt x="472708" y="430236"/>
                    </a:cubicBezTo>
                    <a:cubicBezTo>
                      <a:pt x="481749" y="422495"/>
                      <a:pt x="511454" y="391530"/>
                      <a:pt x="519203" y="383789"/>
                    </a:cubicBezTo>
                    <a:cubicBezTo>
                      <a:pt x="523078" y="378628"/>
                      <a:pt x="526953" y="370887"/>
                      <a:pt x="525661" y="363145"/>
                    </a:cubicBezTo>
                    <a:cubicBezTo>
                      <a:pt x="525661" y="347663"/>
                      <a:pt x="514037" y="334761"/>
                      <a:pt x="497247" y="334761"/>
                    </a:cubicBezTo>
                    <a:cubicBezTo>
                      <a:pt x="492081" y="334761"/>
                      <a:pt x="488206" y="336051"/>
                      <a:pt x="484332" y="338632"/>
                    </a:cubicBezTo>
                    <a:cubicBezTo>
                      <a:pt x="481749" y="339922"/>
                      <a:pt x="479165" y="342502"/>
                      <a:pt x="475291" y="345083"/>
                    </a:cubicBezTo>
                    <a:cubicBezTo>
                      <a:pt x="475291" y="345083"/>
                      <a:pt x="475291" y="345083"/>
                      <a:pt x="475291" y="346373"/>
                    </a:cubicBezTo>
                    <a:cubicBezTo>
                      <a:pt x="457209" y="361855"/>
                      <a:pt x="426212" y="390240"/>
                      <a:pt x="418463" y="404432"/>
                    </a:cubicBezTo>
                    <a:cubicBezTo>
                      <a:pt x="412005" y="426365"/>
                      <a:pt x="391340" y="441848"/>
                      <a:pt x="368092" y="441848"/>
                    </a:cubicBezTo>
                    <a:cubicBezTo>
                      <a:pt x="348719" y="441848"/>
                      <a:pt x="321596" y="434107"/>
                      <a:pt x="280266" y="418624"/>
                    </a:cubicBezTo>
                    <a:lnTo>
                      <a:pt x="289308" y="395401"/>
                    </a:lnTo>
                    <a:cubicBezTo>
                      <a:pt x="328054" y="410883"/>
                      <a:pt x="351302" y="417334"/>
                      <a:pt x="365509" y="417334"/>
                    </a:cubicBezTo>
                    <a:cubicBezTo>
                      <a:pt x="366801" y="417334"/>
                      <a:pt x="366801" y="417334"/>
                      <a:pt x="366801" y="417334"/>
                    </a:cubicBezTo>
                    <a:cubicBezTo>
                      <a:pt x="383591" y="417334"/>
                      <a:pt x="396506" y="404432"/>
                      <a:pt x="396506" y="388949"/>
                    </a:cubicBezTo>
                    <a:cubicBezTo>
                      <a:pt x="396506" y="381208"/>
                      <a:pt x="392632" y="374757"/>
                      <a:pt x="388757" y="369596"/>
                    </a:cubicBezTo>
                    <a:cubicBezTo>
                      <a:pt x="350010" y="333471"/>
                      <a:pt x="288016" y="310247"/>
                      <a:pt x="216980" y="310247"/>
                    </a:cubicBezTo>
                    <a:close/>
                    <a:moveTo>
                      <a:pt x="365509" y="198000"/>
                    </a:moveTo>
                    <a:lnTo>
                      <a:pt x="365509" y="207031"/>
                    </a:lnTo>
                    <a:cubicBezTo>
                      <a:pt x="361634" y="208321"/>
                      <a:pt x="359051" y="208321"/>
                      <a:pt x="355177" y="210902"/>
                    </a:cubicBezTo>
                    <a:cubicBezTo>
                      <a:pt x="352593" y="212192"/>
                      <a:pt x="350010" y="213482"/>
                      <a:pt x="347427" y="216063"/>
                    </a:cubicBezTo>
                    <a:cubicBezTo>
                      <a:pt x="344844" y="218643"/>
                      <a:pt x="342261" y="221223"/>
                      <a:pt x="340970" y="225094"/>
                    </a:cubicBezTo>
                    <a:cubicBezTo>
                      <a:pt x="339678" y="227674"/>
                      <a:pt x="339678" y="231545"/>
                      <a:pt x="339678" y="235416"/>
                    </a:cubicBezTo>
                    <a:cubicBezTo>
                      <a:pt x="339678" y="237996"/>
                      <a:pt x="339678" y="240576"/>
                      <a:pt x="340970" y="243157"/>
                    </a:cubicBezTo>
                    <a:cubicBezTo>
                      <a:pt x="340970" y="247027"/>
                      <a:pt x="343553" y="249608"/>
                      <a:pt x="346136" y="252188"/>
                    </a:cubicBezTo>
                    <a:cubicBezTo>
                      <a:pt x="348719" y="256059"/>
                      <a:pt x="352593" y="258639"/>
                      <a:pt x="356468" y="261220"/>
                    </a:cubicBezTo>
                    <a:cubicBezTo>
                      <a:pt x="361634" y="263800"/>
                      <a:pt x="368092" y="265090"/>
                      <a:pt x="375841" y="266380"/>
                    </a:cubicBezTo>
                    <a:cubicBezTo>
                      <a:pt x="378424" y="266380"/>
                      <a:pt x="379716" y="267671"/>
                      <a:pt x="382299" y="267671"/>
                    </a:cubicBezTo>
                    <a:cubicBezTo>
                      <a:pt x="384882" y="268961"/>
                      <a:pt x="387465" y="268961"/>
                      <a:pt x="388757" y="270251"/>
                    </a:cubicBezTo>
                    <a:cubicBezTo>
                      <a:pt x="391340" y="271541"/>
                      <a:pt x="392632" y="272831"/>
                      <a:pt x="393923" y="274122"/>
                    </a:cubicBezTo>
                    <a:cubicBezTo>
                      <a:pt x="395215" y="275412"/>
                      <a:pt x="395215" y="276702"/>
                      <a:pt x="395215" y="279282"/>
                    </a:cubicBezTo>
                    <a:cubicBezTo>
                      <a:pt x="395215" y="281863"/>
                      <a:pt x="393923" y="283153"/>
                      <a:pt x="391340" y="284443"/>
                    </a:cubicBezTo>
                    <a:cubicBezTo>
                      <a:pt x="390048" y="285733"/>
                      <a:pt x="386174" y="287024"/>
                      <a:pt x="383591" y="287024"/>
                    </a:cubicBezTo>
                    <a:cubicBezTo>
                      <a:pt x="381008" y="287024"/>
                      <a:pt x="378424" y="287024"/>
                      <a:pt x="375841" y="285733"/>
                    </a:cubicBezTo>
                    <a:cubicBezTo>
                      <a:pt x="373258" y="285733"/>
                      <a:pt x="371967" y="285733"/>
                      <a:pt x="370675" y="284443"/>
                    </a:cubicBezTo>
                    <a:cubicBezTo>
                      <a:pt x="368092" y="283153"/>
                      <a:pt x="366801" y="281863"/>
                      <a:pt x="365509" y="280573"/>
                    </a:cubicBezTo>
                    <a:cubicBezTo>
                      <a:pt x="362926" y="279282"/>
                      <a:pt x="361634" y="277992"/>
                      <a:pt x="360343" y="276702"/>
                    </a:cubicBezTo>
                    <a:lnTo>
                      <a:pt x="340970" y="276702"/>
                    </a:lnTo>
                    <a:lnTo>
                      <a:pt x="340970" y="305086"/>
                    </a:lnTo>
                    <a:lnTo>
                      <a:pt x="360343" y="305086"/>
                    </a:lnTo>
                    <a:lnTo>
                      <a:pt x="360343" y="301216"/>
                    </a:lnTo>
                    <a:cubicBezTo>
                      <a:pt x="361634" y="301216"/>
                      <a:pt x="361634" y="302506"/>
                      <a:pt x="362926" y="302506"/>
                    </a:cubicBezTo>
                    <a:cubicBezTo>
                      <a:pt x="364217" y="302506"/>
                      <a:pt x="365509" y="303796"/>
                      <a:pt x="365509" y="303796"/>
                    </a:cubicBezTo>
                    <a:lnTo>
                      <a:pt x="365509" y="315408"/>
                    </a:lnTo>
                    <a:lnTo>
                      <a:pt x="386174" y="315408"/>
                    </a:lnTo>
                    <a:lnTo>
                      <a:pt x="386174" y="306377"/>
                    </a:lnTo>
                    <a:cubicBezTo>
                      <a:pt x="390048" y="306377"/>
                      <a:pt x="393923" y="305086"/>
                      <a:pt x="397798" y="303796"/>
                    </a:cubicBezTo>
                    <a:cubicBezTo>
                      <a:pt x="400381" y="302506"/>
                      <a:pt x="404255" y="299926"/>
                      <a:pt x="406839" y="297345"/>
                    </a:cubicBezTo>
                    <a:cubicBezTo>
                      <a:pt x="409422" y="296055"/>
                      <a:pt x="410713" y="292184"/>
                      <a:pt x="413296" y="289604"/>
                    </a:cubicBezTo>
                    <a:cubicBezTo>
                      <a:pt x="414588" y="285733"/>
                      <a:pt x="414588" y="283153"/>
                      <a:pt x="414588" y="279282"/>
                    </a:cubicBezTo>
                    <a:cubicBezTo>
                      <a:pt x="414588" y="276702"/>
                      <a:pt x="414588" y="274122"/>
                      <a:pt x="414588" y="271541"/>
                    </a:cubicBezTo>
                    <a:cubicBezTo>
                      <a:pt x="413296" y="268961"/>
                      <a:pt x="412005" y="265090"/>
                      <a:pt x="409422" y="262510"/>
                    </a:cubicBezTo>
                    <a:cubicBezTo>
                      <a:pt x="406839" y="258639"/>
                      <a:pt x="402964" y="256059"/>
                      <a:pt x="397798" y="253478"/>
                    </a:cubicBezTo>
                    <a:cubicBezTo>
                      <a:pt x="393923" y="250898"/>
                      <a:pt x="387465" y="248318"/>
                      <a:pt x="378424" y="247027"/>
                    </a:cubicBezTo>
                    <a:cubicBezTo>
                      <a:pt x="365509" y="245737"/>
                      <a:pt x="359051" y="240576"/>
                      <a:pt x="359051" y="235416"/>
                    </a:cubicBezTo>
                    <a:cubicBezTo>
                      <a:pt x="359051" y="232835"/>
                      <a:pt x="360343" y="231545"/>
                      <a:pt x="362926" y="228965"/>
                    </a:cubicBezTo>
                    <a:cubicBezTo>
                      <a:pt x="364217" y="227674"/>
                      <a:pt x="366801" y="226384"/>
                      <a:pt x="370675" y="226384"/>
                    </a:cubicBezTo>
                    <a:cubicBezTo>
                      <a:pt x="374550" y="226384"/>
                      <a:pt x="375841" y="226384"/>
                      <a:pt x="378424" y="226384"/>
                    </a:cubicBezTo>
                    <a:cubicBezTo>
                      <a:pt x="381008" y="227674"/>
                      <a:pt x="382299" y="227674"/>
                      <a:pt x="383591" y="228965"/>
                    </a:cubicBezTo>
                    <a:cubicBezTo>
                      <a:pt x="384882" y="230255"/>
                      <a:pt x="387465" y="231545"/>
                      <a:pt x="388757" y="232835"/>
                    </a:cubicBezTo>
                    <a:cubicBezTo>
                      <a:pt x="390048" y="234125"/>
                      <a:pt x="391340" y="235416"/>
                      <a:pt x="392632" y="236706"/>
                    </a:cubicBezTo>
                    <a:lnTo>
                      <a:pt x="413296" y="236706"/>
                    </a:lnTo>
                    <a:lnTo>
                      <a:pt x="413296" y="208321"/>
                    </a:lnTo>
                    <a:lnTo>
                      <a:pt x="393923" y="208321"/>
                    </a:lnTo>
                    <a:lnTo>
                      <a:pt x="393923" y="212192"/>
                    </a:lnTo>
                    <a:cubicBezTo>
                      <a:pt x="391340" y="210902"/>
                      <a:pt x="388757" y="209612"/>
                      <a:pt x="386174" y="208321"/>
                    </a:cubicBezTo>
                    <a:lnTo>
                      <a:pt x="386174" y="198000"/>
                    </a:lnTo>
                    <a:close/>
                    <a:moveTo>
                      <a:pt x="322888" y="124458"/>
                    </a:moveTo>
                    <a:cubicBezTo>
                      <a:pt x="339678" y="128329"/>
                      <a:pt x="356468" y="130909"/>
                      <a:pt x="375841" y="130909"/>
                    </a:cubicBezTo>
                    <a:cubicBezTo>
                      <a:pt x="393923" y="130909"/>
                      <a:pt x="410713" y="128329"/>
                      <a:pt x="427503" y="124458"/>
                    </a:cubicBezTo>
                    <a:cubicBezTo>
                      <a:pt x="457209" y="151552"/>
                      <a:pt x="502413" y="232835"/>
                      <a:pt x="502413" y="268961"/>
                    </a:cubicBezTo>
                    <a:cubicBezTo>
                      <a:pt x="502413" y="284443"/>
                      <a:pt x="499830" y="298635"/>
                      <a:pt x="494664" y="310247"/>
                    </a:cubicBezTo>
                    <a:cubicBezTo>
                      <a:pt x="494664" y="310247"/>
                      <a:pt x="495956" y="310247"/>
                      <a:pt x="497247" y="310247"/>
                    </a:cubicBezTo>
                    <a:cubicBezTo>
                      <a:pt x="526953" y="310247"/>
                      <a:pt x="551492" y="334761"/>
                      <a:pt x="551492" y="363145"/>
                    </a:cubicBezTo>
                    <a:cubicBezTo>
                      <a:pt x="551492" y="377338"/>
                      <a:pt x="545034" y="390240"/>
                      <a:pt x="535994" y="400561"/>
                    </a:cubicBezTo>
                    <a:cubicBezTo>
                      <a:pt x="535994" y="400561"/>
                      <a:pt x="530827" y="408303"/>
                      <a:pt x="490789" y="448299"/>
                    </a:cubicBezTo>
                    <a:cubicBezTo>
                      <a:pt x="477874" y="459911"/>
                      <a:pt x="470125" y="467652"/>
                      <a:pt x="464958" y="474103"/>
                    </a:cubicBezTo>
                    <a:cubicBezTo>
                      <a:pt x="457209" y="480554"/>
                      <a:pt x="448168" y="488295"/>
                      <a:pt x="440419" y="493456"/>
                    </a:cubicBezTo>
                    <a:cubicBezTo>
                      <a:pt x="439127" y="494746"/>
                      <a:pt x="439127" y="494746"/>
                      <a:pt x="439127" y="494746"/>
                    </a:cubicBezTo>
                    <a:cubicBezTo>
                      <a:pt x="408130" y="515389"/>
                      <a:pt x="371967" y="528291"/>
                      <a:pt x="329346" y="528291"/>
                    </a:cubicBezTo>
                    <a:cubicBezTo>
                      <a:pt x="286724" y="528291"/>
                      <a:pt x="247977" y="516679"/>
                      <a:pt x="216980" y="496036"/>
                    </a:cubicBezTo>
                    <a:cubicBezTo>
                      <a:pt x="192441" y="480554"/>
                      <a:pt x="170484" y="474103"/>
                      <a:pt x="149820" y="477973"/>
                    </a:cubicBezTo>
                    <a:cubicBezTo>
                      <a:pt x="148528" y="497326"/>
                      <a:pt x="147236" y="510228"/>
                      <a:pt x="147236" y="510228"/>
                    </a:cubicBezTo>
                    <a:lnTo>
                      <a:pt x="6458" y="510228"/>
                    </a:lnTo>
                    <a:cubicBezTo>
                      <a:pt x="6458" y="510228"/>
                      <a:pt x="0" y="458620"/>
                      <a:pt x="0" y="395401"/>
                    </a:cubicBezTo>
                    <a:cubicBezTo>
                      <a:pt x="0" y="332181"/>
                      <a:pt x="6458" y="280573"/>
                      <a:pt x="6458" y="280573"/>
                    </a:cubicBezTo>
                    <a:lnTo>
                      <a:pt x="147236" y="280573"/>
                    </a:lnTo>
                    <a:cubicBezTo>
                      <a:pt x="147236" y="280573"/>
                      <a:pt x="147236" y="285733"/>
                      <a:pt x="148528" y="293475"/>
                    </a:cubicBezTo>
                    <a:cubicBezTo>
                      <a:pt x="170484" y="288314"/>
                      <a:pt x="192441" y="285733"/>
                      <a:pt x="216980" y="285733"/>
                    </a:cubicBezTo>
                    <a:cubicBezTo>
                      <a:pt x="226021" y="285733"/>
                      <a:pt x="235062" y="285733"/>
                      <a:pt x="244103" y="287024"/>
                    </a:cubicBezTo>
                    <a:cubicBezTo>
                      <a:pt x="242811" y="280573"/>
                      <a:pt x="241520" y="275412"/>
                      <a:pt x="241520" y="268961"/>
                    </a:cubicBezTo>
                    <a:cubicBezTo>
                      <a:pt x="241520" y="232835"/>
                      <a:pt x="293182" y="148972"/>
                      <a:pt x="322888" y="124458"/>
                    </a:cubicBezTo>
                    <a:close/>
                    <a:moveTo>
                      <a:pt x="433981" y="660"/>
                    </a:moveTo>
                    <a:cubicBezTo>
                      <a:pt x="436787" y="1608"/>
                      <a:pt x="439433" y="3625"/>
                      <a:pt x="441857" y="7013"/>
                    </a:cubicBezTo>
                    <a:cubicBezTo>
                      <a:pt x="459956" y="32830"/>
                      <a:pt x="428929" y="102534"/>
                      <a:pt x="416000" y="108988"/>
                    </a:cubicBezTo>
                    <a:cubicBezTo>
                      <a:pt x="416000" y="108988"/>
                      <a:pt x="400487" y="112860"/>
                      <a:pt x="377216" y="112860"/>
                    </a:cubicBezTo>
                    <a:cubicBezTo>
                      <a:pt x="353945" y="112860"/>
                      <a:pt x="329382" y="107697"/>
                      <a:pt x="329382" y="107697"/>
                    </a:cubicBezTo>
                    <a:cubicBezTo>
                      <a:pt x="315161" y="96080"/>
                      <a:pt x="284133" y="19922"/>
                      <a:pt x="302233" y="8304"/>
                    </a:cubicBezTo>
                    <a:cubicBezTo>
                      <a:pt x="324211" y="-4604"/>
                      <a:pt x="357824" y="27666"/>
                      <a:pt x="373338" y="34121"/>
                    </a:cubicBezTo>
                    <a:cubicBezTo>
                      <a:pt x="386912" y="39768"/>
                      <a:pt x="414344" y="-5975"/>
                      <a:pt x="433981" y="660"/>
                    </a:cubicBezTo>
                    <a:close/>
                  </a:path>
                </a:pathLst>
              </a:custGeom>
              <a:solidFill>
                <a:schemeClr val="tx1">
                  <a:lumMod val="50000"/>
                  <a:lumOff val="50000"/>
                </a:schemeClr>
              </a:solidFill>
              <a:ln>
                <a:noFill/>
              </a:ln>
            </p:spPr>
            <p:txBody>
              <a:bodyPr>
                <a:normAutofit fontScale="70000" lnSpcReduction="20000"/>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cxnSp>
        <p:nvCxnSpPr>
          <p:cNvPr id="55" name="直接连接符 54"/>
          <p:cNvCxnSpPr/>
          <p:nvPr/>
        </p:nvCxnSpPr>
        <p:spPr>
          <a:xfrm flipH="1">
            <a:off x="504825" y="2132648"/>
            <a:ext cx="330517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504825" y="3680460"/>
            <a:ext cx="36957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userDrawn="1"/>
        </p:nvSpPr>
        <p:spPr>
          <a:xfrm>
            <a:off x="323485" y="1219650"/>
            <a:ext cx="2465631" cy="2007235"/>
          </a:xfrm>
          <a:prstGeom prst="rect">
            <a:avLst/>
          </a:prstGeom>
          <a:noFill/>
        </p:spPr>
        <p:txBody>
          <a:bodyPr wrap="square" rtlCol="0">
            <a:spAutoFit/>
          </a:bodyPr>
          <a:lstStyle/>
          <a:p>
            <a:pPr algn="ctr"/>
            <a:r>
              <a:rPr lang="en-US" altLang="zh-CN" sz="12450" b="1"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124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p:cNvSpPr txBox="1"/>
          <p:nvPr userDrawn="1"/>
        </p:nvSpPr>
        <p:spPr>
          <a:xfrm>
            <a:off x="572818" y="2134921"/>
            <a:ext cx="1690714" cy="275590"/>
          </a:xfrm>
          <a:prstGeom prst="rect">
            <a:avLst/>
          </a:prstGeom>
          <a:solidFill>
            <a:srgbClr val="1E2634"/>
          </a:solidFill>
        </p:spPr>
        <p:txBody>
          <a:bodyPr wrap="square" rtlCol="0">
            <a:spAutoFit/>
          </a:bodyPr>
          <a:lstStyle/>
          <a:p>
            <a:pPr algn="dist"/>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PARTSIX</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userDrawn="1"/>
        </p:nvSpPr>
        <p:spPr>
          <a:xfrm>
            <a:off x="4821555" y="1675130"/>
            <a:ext cx="4253865" cy="1076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rgbClr val="1E2634"/>
                </a:solidFill>
                <a:latin typeface="微软雅黑" panose="020B0503020204020204" pitchFamily="34" charset="-122"/>
                <a:ea typeface="微软雅黑" panose="020B0503020204020204" pitchFamily="34" charset="-122"/>
                <a:sym typeface="+mn-ea"/>
              </a:rPr>
              <a:t>易于自燃的物质、遇水放出易燃气体的物质</a:t>
            </a:r>
            <a:endParaRPr lang="en-US" altLang="zh-CN" sz="3200" b="1" dirty="0">
              <a:solidFill>
                <a:srgbClr val="1E2634"/>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221355" y="2449830"/>
            <a:ext cx="5922645" cy="1653540"/>
            <a:chOff x="5073" y="2904"/>
            <a:chExt cx="9327" cy="3532"/>
          </a:xfrm>
        </p:grpSpPr>
        <p:sp>
          <p:nvSpPr>
            <p:cNvPr id="10" name="ïşḻïḑê"/>
            <p:cNvSpPr/>
            <p:nvPr/>
          </p:nvSpPr>
          <p:spPr>
            <a:xfrm>
              <a:off x="5073" y="2904"/>
              <a:ext cx="4592" cy="3532"/>
            </a:xfrm>
            <a:prstGeom prst="rect">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11" name="ïṥ1idê"/>
            <p:cNvSpPr/>
            <p:nvPr/>
          </p:nvSpPr>
          <p:spPr>
            <a:xfrm>
              <a:off x="9808" y="2904"/>
              <a:ext cx="4592" cy="3532"/>
            </a:xfrm>
            <a:prstGeom prst="rect">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grpSp>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p>
        </p:txBody>
      </p:sp>
      <p:sp>
        <p:nvSpPr>
          <p:cNvPr id="8" name="文本框 7"/>
          <p:cNvSpPr txBox="1"/>
          <p:nvPr/>
        </p:nvSpPr>
        <p:spPr>
          <a:xfrm>
            <a:off x="1058545" y="298450"/>
            <a:ext cx="546544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易于自燃的物质、遇水放出易燃气体的物质</a:t>
            </a:r>
          </a:p>
        </p:txBody>
      </p:sp>
      <p:sp>
        <p:nvSpPr>
          <p:cNvPr id="2" name="文本框 1"/>
          <p:cNvSpPr txBox="1"/>
          <p:nvPr/>
        </p:nvSpPr>
        <p:spPr>
          <a:xfrm>
            <a:off x="443865" y="1501775"/>
            <a:ext cx="1190625" cy="645160"/>
          </a:xfrm>
          <a:prstGeom prst="rect">
            <a:avLst/>
          </a:prstGeom>
          <a:noFill/>
        </p:spPr>
        <p:txBody>
          <a:bodyPr wrap="square" rtlCol="0" anchor="t">
            <a:spAutoFit/>
          </a:bodyPr>
          <a:lstStyle/>
          <a:p>
            <a:pPr algn="l">
              <a:lnSpc>
                <a:spcPct val="100000"/>
              </a:lnSpc>
            </a:pPr>
            <a:r>
              <a:rPr lang="zh-CN" altLang="en-US" b="1" dirty="0">
                <a:solidFill>
                  <a:schemeClr val="tx1"/>
                </a:solidFill>
                <a:latin typeface="+mn-ea"/>
                <a:sym typeface="+mn-ea"/>
              </a:rPr>
              <a:t>易于自燃的物质</a:t>
            </a:r>
          </a:p>
        </p:txBody>
      </p:sp>
      <p:sp>
        <p:nvSpPr>
          <p:cNvPr id="6" name="文本框 5"/>
          <p:cNvSpPr txBox="1"/>
          <p:nvPr/>
        </p:nvSpPr>
        <p:spPr>
          <a:xfrm>
            <a:off x="6339205" y="2693670"/>
            <a:ext cx="2574925" cy="1076325"/>
          </a:xfrm>
          <a:prstGeom prst="rect">
            <a:avLst/>
          </a:prstGeom>
          <a:noFill/>
        </p:spPr>
        <p:txBody>
          <a:bodyPr wrap="square" rtlCol="0" anchor="t">
            <a:spAutoFit/>
          </a:bodyPr>
          <a:lstStyle/>
          <a:p>
            <a:pPr algn="just">
              <a:lnSpc>
                <a:spcPct val="100000"/>
              </a:lnSpc>
            </a:pPr>
            <a:r>
              <a:rPr lang="en-US" altLang="zh-CN" sz="1600" dirty="0">
                <a:solidFill>
                  <a:schemeClr val="tx1"/>
                </a:solidFill>
                <a:latin typeface="+mn-ea"/>
                <a:sym typeface="+mn-ea"/>
              </a:rPr>
              <a:t>2.</a:t>
            </a:r>
            <a:r>
              <a:rPr lang="zh-CN" altLang="en-US" sz="1600" dirty="0">
                <a:solidFill>
                  <a:schemeClr val="tx1"/>
                </a:solidFill>
                <a:latin typeface="+mn-ea"/>
                <a:sym typeface="+mn-ea"/>
              </a:rPr>
              <a:t>自热物质：发火物质以外的与空气接触便能自己发热的物质。如油纸、赛璐珞碎屑、潮湿的棉花等。</a:t>
            </a:r>
          </a:p>
        </p:txBody>
      </p:sp>
      <p:sp>
        <p:nvSpPr>
          <p:cNvPr id="210947" name="ïṧľîḋè"/>
          <p:cNvSpPr/>
          <p:nvPr/>
        </p:nvSpPr>
        <p:spPr>
          <a:xfrm>
            <a:off x="0" y="2614930"/>
            <a:ext cx="2567305" cy="2533650"/>
          </a:xfrm>
          <a:custGeom>
            <a:avLst/>
            <a:gdLst/>
            <a:ahLst/>
            <a:cxnLst>
              <a:cxn ang="0">
                <a:pos x="2156" y="2586"/>
              </a:cxn>
              <a:cxn ang="0">
                <a:pos x="1843" y="2586"/>
              </a:cxn>
              <a:cxn ang="0">
                <a:pos x="1843" y="329"/>
              </a:cxn>
              <a:cxn ang="0">
                <a:pos x="0" y="329"/>
              </a:cxn>
              <a:cxn ang="0">
                <a:pos x="0" y="0"/>
              </a:cxn>
              <a:cxn ang="0">
                <a:pos x="2156" y="0"/>
              </a:cxn>
              <a:cxn ang="0">
                <a:pos x="2156" y="2586"/>
              </a:cxn>
            </a:cxnLst>
            <a:rect l="0" t="0" r="0" b="0"/>
            <a:pathLst>
              <a:path w="2156" h="2586">
                <a:moveTo>
                  <a:pt x="2156" y="2586"/>
                </a:moveTo>
                <a:lnTo>
                  <a:pt x="1843" y="2586"/>
                </a:lnTo>
                <a:lnTo>
                  <a:pt x="1843" y="329"/>
                </a:lnTo>
                <a:lnTo>
                  <a:pt x="0" y="329"/>
                </a:lnTo>
                <a:lnTo>
                  <a:pt x="0" y="0"/>
                </a:lnTo>
                <a:lnTo>
                  <a:pt x="2156" y="0"/>
                </a:lnTo>
                <a:lnTo>
                  <a:pt x="2156" y="2586"/>
                </a:lnTo>
                <a:close/>
              </a:path>
            </a:pathLst>
          </a:custGeom>
          <a:solidFill>
            <a:srgbClr val="BC3649"/>
          </a:solidFill>
          <a:ln w="9525">
            <a:noFill/>
          </a:ln>
        </p:spPr>
        <p:txBody>
          <a:bodyPr/>
          <a:lstStyle/>
          <a:p>
            <a:endParaRPr lang="zh-CN" altLang="en-US"/>
          </a:p>
        </p:txBody>
      </p:sp>
      <p:grpSp>
        <p:nvGrpSpPr>
          <p:cNvPr id="210948" name="îšḷîḋé"/>
          <p:cNvGrpSpPr/>
          <p:nvPr/>
        </p:nvGrpSpPr>
        <p:grpSpPr>
          <a:xfrm>
            <a:off x="1635125" y="1393190"/>
            <a:ext cx="1496060" cy="3146425"/>
            <a:chOff x="1665288" y="496888"/>
            <a:chExt cx="3155950" cy="6635750"/>
          </a:xfrm>
        </p:grpSpPr>
        <p:grpSp>
          <p:nvGrpSpPr>
            <p:cNvPr id="210949" name="ï$ḷiḓè"/>
            <p:cNvGrpSpPr/>
            <p:nvPr/>
          </p:nvGrpSpPr>
          <p:grpSpPr>
            <a:xfrm>
              <a:off x="1711325" y="560388"/>
              <a:ext cx="3078163" cy="6540500"/>
              <a:chOff x="1711325" y="560388"/>
              <a:chExt cx="3078163" cy="6540500"/>
            </a:xfrm>
          </p:grpSpPr>
          <p:sp>
            <p:nvSpPr>
              <p:cNvPr id="210950" name="iṥlíḓè"/>
              <p:cNvSpPr/>
              <p:nvPr/>
            </p:nvSpPr>
            <p:spPr>
              <a:xfrm>
                <a:off x="1711325" y="560388"/>
                <a:ext cx="3078163" cy="6540500"/>
              </a:xfrm>
              <a:custGeom>
                <a:avLst/>
                <a:gdLst/>
                <a:ahLst/>
                <a:cxnLst>
                  <a:cxn ang="0">
                    <a:pos x="1137" y="18168"/>
                  </a:cxn>
                  <a:cxn ang="0">
                    <a:pos x="1137" y="18168"/>
                  </a:cxn>
                  <a:cxn ang="0">
                    <a:pos x="0" y="17031"/>
                  </a:cxn>
                  <a:cxn ang="0">
                    <a:pos x="0" y="1137"/>
                  </a:cxn>
                  <a:cxn ang="0">
                    <a:pos x="1137" y="0"/>
                  </a:cxn>
                  <a:cxn ang="0">
                    <a:pos x="7412" y="0"/>
                  </a:cxn>
                  <a:cxn ang="0">
                    <a:pos x="8549" y="1137"/>
                  </a:cxn>
                  <a:cxn ang="0">
                    <a:pos x="8549" y="17031"/>
                  </a:cxn>
                  <a:cxn ang="0">
                    <a:pos x="7412" y="18168"/>
                  </a:cxn>
                  <a:cxn ang="0">
                    <a:pos x="1137" y="18168"/>
                  </a:cxn>
                </a:cxnLst>
                <a:rect l="0" t="0" r="0" b="0"/>
                <a:pathLst>
                  <a:path w="8550" h="18169">
                    <a:moveTo>
                      <a:pt x="1137" y="18168"/>
                    </a:moveTo>
                    <a:lnTo>
                      <a:pt x="1137" y="18168"/>
                    </a:lnTo>
                    <a:cubicBezTo>
                      <a:pt x="525" y="18168"/>
                      <a:pt x="0" y="17665"/>
                      <a:pt x="0" y="17031"/>
                    </a:cubicBezTo>
                    <a:cubicBezTo>
                      <a:pt x="0" y="1137"/>
                      <a:pt x="0" y="1137"/>
                      <a:pt x="0" y="1137"/>
                    </a:cubicBezTo>
                    <a:cubicBezTo>
                      <a:pt x="0" y="481"/>
                      <a:pt x="481" y="0"/>
                      <a:pt x="1137" y="0"/>
                    </a:cubicBezTo>
                    <a:cubicBezTo>
                      <a:pt x="7412" y="0"/>
                      <a:pt x="7412" y="0"/>
                      <a:pt x="7412" y="0"/>
                    </a:cubicBezTo>
                    <a:cubicBezTo>
                      <a:pt x="8068" y="0"/>
                      <a:pt x="8549" y="481"/>
                      <a:pt x="8549" y="1137"/>
                    </a:cubicBezTo>
                    <a:cubicBezTo>
                      <a:pt x="8549" y="17031"/>
                      <a:pt x="8549" y="17031"/>
                      <a:pt x="8549" y="17031"/>
                    </a:cubicBezTo>
                    <a:cubicBezTo>
                      <a:pt x="8549" y="17665"/>
                      <a:pt x="8046" y="18168"/>
                      <a:pt x="7412" y="18168"/>
                    </a:cubicBezTo>
                    <a:lnTo>
                      <a:pt x="1137" y="18168"/>
                    </a:lnTo>
                  </a:path>
                </a:pathLst>
              </a:custGeom>
              <a:solidFill>
                <a:srgbClr val="F4F4F4"/>
              </a:solidFill>
              <a:ln w="9525">
                <a:noFill/>
              </a:ln>
            </p:spPr>
            <p:txBody>
              <a:bodyPr/>
              <a:lstStyle/>
              <a:p>
                <a:endParaRPr lang="zh-CN" altLang="en-US"/>
              </a:p>
            </p:txBody>
          </p:sp>
          <p:sp>
            <p:nvSpPr>
              <p:cNvPr id="27" name="íṣ1îḋè"/>
              <p:cNvSpPr/>
              <p:nvPr/>
            </p:nvSpPr>
            <p:spPr bwMode="auto">
              <a:xfrm>
                <a:off x="2965042" y="6393299"/>
                <a:ext cx="575913" cy="575913"/>
              </a:xfrm>
              <a:custGeom>
                <a:avLst/>
                <a:gdLst>
                  <a:gd name="T0" fmla="*/ 1596 w 1597"/>
                  <a:gd name="T1" fmla="*/ 787 h 1597"/>
                  <a:gd name="T2" fmla="*/ 1596 w 1597"/>
                  <a:gd name="T3" fmla="*/ 787 h 1597"/>
                  <a:gd name="T4" fmla="*/ 809 w 1597"/>
                  <a:gd name="T5" fmla="*/ 1596 h 1597"/>
                  <a:gd name="T6" fmla="*/ 0 w 1597"/>
                  <a:gd name="T7" fmla="*/ 787 h 1597"/>
                  <a:gd name="T8" fmla="*/ 809 w 1597"/>
                  <a:gd name="T9" fmla="*/ 0 h 1597"/>
                  <a:gd name="T10" fmla="*/ 1596 w 1597"/>
                  <a:gd name="T11" fmla="*/ 787 h 1597"/>
                </a:gdLst>
                <a:ahLst/>
                <a:cxnLst>
                  <a:cxn ang="0">
                    <a:pos x="T0" y="T1"/>
                  </a:cxn>
                  <a:cxn ang="0">
                    <a:pos x="T2" y="T3"/>
                  </a:cxn>
                  <a:cxn ang="0">
                    <a:pos x="T4" y="T5"/>
                  </a:cxn>
                  <a:cxn ang="0">
                    <a:pos x="T6" y="T7"/>
                  </a:cxn>
                  <a:cxn ang="0">
                    <a:pos x="T8" y="T9"/>
                  </a:cxn>
                  <a:cxn ang="0">
                    <a:pos x="T10" y="T11"/>
                  </a:cxn>
                </a:cxnLst>
                <a:rect l="0" t="0" r="r" b="b"/>
                <a:pathLst>
                  <a:path w="1597" h="1597">
                    <a:moveTo>
                      <a:pt x="1596" y="787"/>
                    </a:moveTo>
                    <a:lnTo>
                      <a:pt x="1596" y="787"/>
                    </a:lnTo>
                    <a:cubicBezTo>
                      <a:pt x="1596" y="1246"/>
                      <a:pt x="1246" y="1596"/>
                      <a:pt x="809" y="1596"/>
                    </a:cubicBezTo>
                    <a:cubicBezTo>
                      <a:pt x="372" y="1596"/>
                      <a:pt x="0" y="1246"/>
                      <a:pt x="0" y="787"/>
                    </a:cubicBezTo>
                    <a:cubicBezTo>
                      <a:pt x="0" y="350"/>
                      <a:pt x="372" y="0"/>
                      <a:pt x="809" y="0"/>
                    </a:cubicBezTo>
                    <a:cubicBezTo>
                      <a:pt x="1246" y="0"/>
                      <a:pt x="1596" y="350"/>
                      <a:pt x="1596" y="787"/>
                    </a:cubicBezTo>
                  </a:path>
                </a:pathLst>
              </a:custGeom>
              <a:solidFill>
                <a:srgbClr val="E2E2E2"/>
              </a:solidFill>
              <a:ln>
                <a:noFill/>
              </a:ln>
              <a:effectLst/>
            </p:spPr>
            <p:txBody>
              <a:bodyPr anchor="ctr">
                <a:normAutofit fontScale="77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 name="î$ľiḑe"/>
              <p:cNvSpPr/>
              <p:nvPr/>
            </p:nvSpPr>
            <p:spPr bwMode="auto">
              <a:xfrm>
                <a:off x="3145852" y="6567412"/>
                <a:ext cx="220990" cy="227687"/>
              </a:xfrm>
              <a:custGeom>
                <a:avLst/>
                <a:gdLst>
                  <a:gd name="T0" fmla="*/ 481 w 614"/>
                  <a:gd name="T1" fmla="*/ 634 h 635"/>
                  <a:gd name="T2" fmla="*/ 481 w 614"/>
                  <a:gd name="T3" fmla="*/ 634 h 635"/>
                  <a:gd name="T4" fmla="*/ 131 w 614"/>
                  <a:gd name="T5" fmla="*/ 634 h 635"/>
                  <a:gd name="T6" fmla="*/ 0 w 614"/>
                  <a:gd name="T7" fmla="*/ 503 h 635"/>
                  <a:gd name="T8" fmla="*/ 0 w 614"/>
                  <a:gd name="T9" fmla="*/ 131 h 635"/>
                  <a:gd name="T10" fmla="*/ 131 w 614"/>
                  <a:gd name="T11" fmla="*/ 0 h 635"/>
                  <a:gd name="T12" fmla="*/ 481 w 614"/>
                  <a:gd name="T13" fmla="*/ 0 h 635"/>
                  <a:gd name="T14" fmla="*/ 613 w 614"/>
                  <a:gd name="T15" fmla="*/ 131 h 635"/>
                  <a:gd name="T16" fmla="*/ 613 w 614"/>
                  <a:gd name="T17" fmla="*/ 503 h 635"/>
                  <a:gd name="T18" fmla="*/ 481 w 614"/>
                  <a:gd name="T19" fmla="*/ 634 h 635"/>
                  <a:gd name="T20" fmla="*/ 131 w 614"/>
                  <a:gd name="T21" fmla="*/ 44 h 635"/>
                  <a:gd name="T22" fmla="*/ 131 w 614"/>
                  <a:gd name="T23" fmla="*/ 44 h 635"/>
                  <a:gd name="T24" fmla="*/ 44 w 614"/>
                  <a:gd name="T25" fmla="*/ 131 h 635"/>
                  <a:gd name="T26" fmla="*/ 44 w 614"/>
                  <a:gd name="T27" fmla="*/ 503 h 635"/>
                  <a:gd name="T28" fmla="*/ 131 w 614"/>
                  <a:gd name="T29" fmla="*/ 568 h 635"/>
                  <a:gd name="T30" fmla="*/ 481 w 614"/>
                  <a:gd name="T31" fmla="*/ 568 h 635"/>
                  <a:gd name="T32" fmla="*/ 547 w 614"/>
                  <a:gd name="T33" fmla="*/ 503 h 635"/>
                  <a:gd name="T34" fmla="*/ 547 w 614"/>
                  <a:gd name="T35" fmla="*/ 131 h 635"/>
                  <a:gd name="T36" fmla="*/ 481 w 614"/>
                  <a:gd name="T37" fmla="*/ 44 h 635"/>
                  <a:gd name="T38" fmla="*/ 131 w 614"/>
                  <a:gd name="T39" fmla="*/ 4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4" h="635">
                    <a:moveTo>
                      <a:pt x="481" y="634"/>
                    </a:moveTo>
                    <a:lnTo>
                      <a:pt x="481" y="634"/>
                    </a:lnTo>
                    <a:cubicBezTo>
                      <a:pt x="131" y="634"/>
                      <a:pt x="131" y="634"/>
                      <a:pt x="131" y="634"/>
                    </a:cubicBezTo>
                    <a:cubicBezTo>
                      <a:pt x="44" y="634"/>
                      <a:pt x="0" y="568"/>
                      <a:pt x="0" y="503"/>
                    </a:cubicBezTo>
                    <a:cubicBezTo>
                      <a:pt x="0" y="131"/>
                      <a:pt x="0" y="131"/>
                      <a:pt x="0" y="131"/>
                    </a:cubicBezTo>
                    <a:cubicBezTo>
                      <a:pt x="0" y="44"/>
                      <a:pt x="44" y="0"/>
                      <a:pt x="131" y="0"/>
                    </a:cubicBezTo>
                    <a:cubicBezTo>
                      <a:pt x="481" y="0"/>
                      <a:pt x="481" y="0"/>
                      <a:pt x="481" y="0"/>
                    </a:cubicBezTo>
                    <a:cubicBezTo>
                      <a:pt x="547" y="0"/>
                      <a:pt x="613" y="44"/>
                      <a:pt x="613" y="131"/>
                    </a:cubicBezTo>
                    <a:cubicBezTo>
                      <a:pt x="613" y="503"/>
                      <a:pt x="613" y="503"/>
                      <a:pt x="613" y="503"/>
                    </a:cubicBezTo>
                    <a:cubicBezTo>
                      <a:pt x="613" y="568"/>
                      <a:pt x="547" y="634"/>
                      <a:pt x="481" y="634"/>
                    </a:cubicBezTo>
                    <a:close/>
                    <a:moveTo>
                      <a:pt x="131" y="44"/>
                    </a:moveTo>
                    <a:lnTo>
                      <a:pt x="131" y="44"/>
                    </a:lnTo>
                    <a:cubicBezTo>
                      <a:pt x="88" y="44"/>
                      <a:pt x="44" y="88"/>
                      <a:pt x="44" y="131"/>
                    </a:cubicBezTo>
                    <a:cubicBezTo>
                      <a:pt x="44" y="503"/>
                      <a:pt x="44" y="503"/>
                      <a:pt x="44" y="503"/>
                    </a:cubicBezTo>
                    <a:cubicBezTo>
                      <a:pt x="44" y="547"/>
                      <a:pt x="88" y="568"/>
                      <a:pt x="131" y="568"/>
                    </a:cubicBezTo>
                    <a:cubicBezTo>
                      <a:pt x="481" y="568"/>
                      <a:pt x="481" y="568"/>
                      <a:pt x="481" y="568"/>
                    </a:cubicBezTo>
                    <a:cubicBezTo>
                      <a:pt x="525" y="568"/>
                      <a:pt x="547" y="547"/>
                      <a:pt x="547" y="503"/>
                    </a:cubicBezTo>
                    <a:cubicBezTo>
                      <a:pt x="547" y="131"/>
                      <a:pt x="547" y="131"/>
                      <a:pt x="547" y="131"/>
                    </a:cubicBezTo>
                    <a:cubicBezTo>
                      <a:pt x="547" y="88"/>
                      <a:pt x="525" y="44"/>
                      <a:pt x="481" y="44"/>
                    </a:cubicBezTo>
                    <a:cubicBezTo>
                      <a:pt x="131" y="44"/>
                      <a:pt x="131" y="44"/>
                      <a:pt x="131" y="44"/>
                    </a:cubicBezTo>
                    <a:close/>
                  </a:path>
                </a:pathLst>
              </a:custGeom>
              <a:solidFill>
                <a:srgbClr val="F4F4F4"/>
              </a:solidFill>
              <a:ln>
                <a:noFill/>
              </a:ln>
              <a:effectLst/>
            </p:spPr>
            <p:txBody>
              <a:bodyPr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î$ľiḋê"/>
              <p:cNvSpPr/>
              <p:nvPr/>
            </p:nvSpPr>
            <p:spPr bwMode="auto">
              <a:xfrm>
                <a:off x="3011919" y="1126375"/>
                <a:ext cx="488857" cy="50224"/>
              </a:xfrm>
              <a:custGeom>
                <a:avLst/>
                <a:gdLst>
                  <a:gd name="T0" fmla="*/ 1268 w 1356"/>
                  <a:gd name="T1" fmla="*/ 131 h 132"/>
                  <a:gd name="T2" fmla="*/ 1268 w 1356"/>
                  <a:gd name="T3" fmla="*/ 131 h 132"/>
                  <a:gd name="T4" fmla="*/ 65 w 1356"/>
                  <a:gd name="T5" fmla="*/ 131 h 132"/>
                  <a:gd name="T6" fmla="*/ 0 w 1356"/>
                  <a:gd name="T7" fmla="*/ 66 h 132"/>
                  <a:gd name="T8" fmla="*/ 65 w 1356"/>
                  <a:gd name="T9" fmla="*/ 0 h 132"/>
                  <a:gd name="T10" fmla="*/ 1268 w 1356"/>
                  <a:gd name="T11" fmla="*/ 0 h 132"/>
                  <a:gd name="T12" fmla="*/ 1355 w 1356"/>
                  <a:gd name="T13" fmla="*/ 66 h 132"/>
                  <a:gd name="T14" fmla="*/ 1268 w 1356"/>
                  <a:gd name="T15" fmla="*/ 131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6" h="132">
                    <a:moveTo>
                      <a:pt x="1268" y="131"/>
                    </a:moveTo>
                    <a:lnTo>
                      <a:pt x="1268" y="131"/>
                    </a:lnTo>
                    <a:cubicBezTo>
                      <a:pt x="65" y="131"/>
                      <a:pt x="65" y="131"/>
                      <a:pt x="65" y="131"/>
                    </a:cubicBezTo>
                    <a:cubicBezTo>
                      <a:pt x="22" y="131"/>
                      <a:pt x="0" y="109"/>
                      <a:pt x="0" y="66"/>
                    </a:cubicBezTo>
                    <a:cubicBezTo>
                      <a:pt x="0" y="22"/>
                      <a:pt x="22" y="0"/>
                      <a:pt x="65" y="0"/>
                    </a:cubicBezTo>
                    <a:cubicBezTo>
                      <a:pt x="1268" y="0"/>
                      <a:pt x="1268" y="0"/>
                      <a:pt x="1268" y="0"/>
                    </a:cubicBezTo>
                    <a:cubicBezTo>
                      <a:pt x="1311" y="0"/>
                      <a:pt x="1355" y="22"/>
                      <a:pt x="1355" y="66"/>
                    </a:cubicBezTo>
                    <a:cubicBezTo>
                      <a:pt x="1355" y="109"/>
                      <a:pt x="1311" y="131"/>
                      <a:pt x="1268" y="131"/>
                    </a:cubicBezTo>
                  </a:path>
                </a:pathLst>
              </a:custGeom>
              <a:solidFill>
                <a:srgbClr val="333333"/>
              </a:solidFill>
              <a:ln>
                <a:noFill/>
              </a:ln>
              <a:effectLst/>
            </p:spPr>
            <p:txBody>
              <a:bodyPr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ïşḻíďê"/>
              <p:cNvSpPr/>
              <p:nvPr/>
            </p:nvSpPr>
            <p:spPr bwMode="auto">
              <a:xfrm>
                <a:off x="3206122" y="858509"/>
                <a:ext cx="90406" cy="87057"/>
              </a:xfrm>
              <a:custGeom>
                <a:avLst/>
                <a:gdLst>
                  <a:gd name="T0" fmla="*/ 131 w 242"/>
                  <a:gd name="T1" fmla="*/ 0 h 242"/>
                  <a:gd name="T2" fmla="*/ 131 w 242"/>
                  <a:gd name="T3" fmla="*/ 0 h 242"/>
                  <a:gd name="T4" fmla="*/ 0 w 242"/>
                  <a:gd name="T5" fmla="*/ 110 h 242"/>
                  <a:gd name="T6" fmla="*/ 0 w 242"/>
                  <a:gd name="T7" fmla="*/ 132 h 242"/>
                  <a:gd name="T8" fmla="*/ 131 w 242"/>
                  <a:gd name="T9" fmla="*/ 241 h 242"/>
                  <a:gd name="T10" fmla="*/ 241 w 242"/>
                  <a:gd name="T11" fmla="*/ 132 h 242"/>
                  <a:gd name="T12" fmla="*/ 241 w 242"/>
                  <a:gd name="T13" fmla="*/ 110 h 242"/>
                  <a:gd name="T14" fmla="*/ 131 w 242"/>
                  <a:gd name="T15" fmla="*/ 0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242">
                    <a:moveTo>
                      <a:pt x="131" y="0"/>
                    </a:moveTo>
                    <a:lnTo>
                      <a:pt x="131" y="0"/>
                    </a:lnTo>
                    <a:cubicBezTo>
                      <a:pt x="65" y="0"/>
                      <a:pt x="0" y="44"/>
                      <a:pt x="0" y="110"/>
                    </a:cubicBezTo>
                    <a:cubicBezTo>
                      <a:pt x="0" y="132"/>
                      <a:pt x="0" y="132"/>
                      <a:pt x="0" y="132"/>
                    </a:cubicBezTo>
                    <a:cubicBezTo>
                      <a:pt x="0" y="198"/>
                      <a:pt x="65" y="241"/>
                      <a:pt x="131" y="241"/>
                    </a:cubicBezTo>
                    <a:cubicBezTo>
                      <a:pt x="197" y="241"/>
                      <a:pt x="241" y="198"/>
                      <a:pt x="241" y="132"/>
                    </a:cubicBezTo>
                    <a:cubicBezTo>
                      <a:pt x="241" y="110"/>
                      <a:pt x="241" y="110"/>
                      <a:pt x="241" y="110"/>
                    </a:cubicBezTo>
                    <a:cubicBezTo>
                      <a:pt x="241" y="44"/>
                      <a:pt x="197" y="0"/>
                      <a:pt x="131" y="0"/>
                    </a:cubicBezTo>
                  </a:path>
                </a:pathLst>
              </a:custGeom>
              <a:solidFill>
                <a:srgbClr val="333333"/>
              </a:solidFill>
              <a:ln>
                <a:noFill/>
              </a:ln>
              <a:effectLst/>
            </p:spPr>
            <p:txBody>
              <a:bodyPr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ïsḷiḓé"/>
              <p:cNvSpPr/>
              <p:nvPr/>
            </p:nvSpPr>
            <p:spPr bwMode="auto">
              <a:xfrm>
                <a:off x="1900272" y="1451162"/>
                <a:ext cx="2685363" cy="4761327"/>
              </a:xfrm>
              <a:custGeom>
                <a:avLst/>
                <a:gdLst>
                  <a:gd name="T0" fmla="*/ 7456 w 7457"/>
                  <a:gd name="T1" fmla="*/ 13139 h 13140"/>
                  <a:gd name="T2" fmla="*/ 0 w 7457"/>
                  <a:gd name="T3" fmla="*/ 13139 h 13140"/>
                  <a:gd name="T4" fmla="*/ 0 w 7457"/>
                  <a:gd name="T5" fmla="*/ 0 h 13140"/>
                  <a:gd name="T6" fmla="*/ 7456 w 7457"/>
                  <a:gd name="T7" fmla="*/ 0 h 13140"/>
                  <a:gd name="T8" fmla="*/ 7456 w 7457"/>
                  <a:gd name="T9" fmla="*/ 13139 h 13140"/>
                </a:gdLst>
                <a:ahLst/>
                <a:cxnLst>
                  <a:cxn ang="0">
                    <a:pos x="T0" y="T1"/>
                  </a:cxn>
                  <a:cxn ang="0">
                    <a:pos x="T2" y="T3"/>
                  </a:cxn>
                  <a:cxn ang="0">
                    <a:pos x="T4" y="T5"/>
                  </a:cxn>
                  <a:cxn ang="0">
                    <a:pos x="T6" y="T7"/>
                  </a:cxn>
                  <a:cxn ang="0">
                    <a:pos x="T8" y="T9"/>
                  </a:cxn>
                </a:cxnLst>
                <a:rect l="0" t="0" r="r" b="b"/>
                <a:pathLst>
                  <a:path w="7457" h="13140">
                    <a:moveTo>
                      <a:pt x="7456" y="13139"/>
                    </a:moveTo>
                    <a:lnTo>
                      <a:pt x="0" y="13139"/>
                    </a:lnTo>
                    <a:lnTo>
                      <a:pt x="0" y="0"/>
                    </a:lnTo>
                    <a:lnTo>
                      <a:pt x="7456" y="0"/>
                    </a:lnTo>
                    <a:lnTo>
                      <a:pt x="7456" y="13139"/>
                    </a:lnTo>
                  </a:path>
                </a:pathLst>
              </a:custGeom>
              <a:blipFill rotWithShape="1">
                <a:blip r:embed="rId3"/>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10956" name="íṡļîḓè"/>
            <p:cNvSpPr/>
            <p:nvPr/>
          </p:nvSpPr>
          <p:spPr>
            <a:xfrm>
              <a:off x="1665288" y="496888"/>
              <a:ext cx="3155950" cy="6635750"/>
            </a:xfrm>
            <a:custGeom>
              <a:avLst/>
              <a:gdLst/>
              <a:ahLst/>
              <a:cxnLst>
                <a:cxn ang="0">
                  <a:pos x="8417" y="437"/>
                </a:cxn>
                <a:cxn ang="0">
                  <a:pos x="8417" y="437"/>
                </a:cxn>
                <a:cxn ang="0">
                  <a:pos x="7543" y="87"/>
                </a:cxn>
                <a:cxn ang="0">
                  <a:pos x="7280" y="87"/>
                </a:cxn>
                <a:cxn ang="0">
                  <a:pos x="7280" y="43"/>
                </a:cxn>
                <a:cxn ang="0">
                  <a:pos x="7259" y="0"/>
                </a:cxn>
                <a:cxn ang="0">
                  <a:pos x="5903" y="0"/>
                </a:cxn>
                <a:cxn ang="0">
                  <a:pos x="5859" y="43"/>
                </a:cxn>
                <a:cxn ang="0">
                  <a:pos x="5859" y="87"/>
                </a:cxn>
                <a:cxn ang="0">
                  <a:pos x="1268" y="87"/>
                </a:cxn>
                <a:cxn ang="0">
                  <a:pos x="43" y="1312"/>
                </a:cxn>
                <a:cxn ang="0">
                  <a:pos x="43" y="2602"/>
                </a:cxn>
                <a:cxn ang="0">
                  <a:pos x="0" y="2624"/>
                </a:cxn>
                <a:cxn ang="0">
                  <a:pos x="0" y="3389"/>
                </a:cxn>
                <a:cxn ang="0">
                  <a:pos x="43" y="3432"/>
                </a:cxn>
                <a:cxn ang="0">
                  <a:pos x="43" y="3761"/>
                </a:cxn>
                <a:cxn ang="0">
                  <a:pos x="0" y="3804"/>
                </a:cxn>
                <a:cxn ang="0">
                  <a:pos x="0" y="4941"/>
                </a:cxn>
                <a:cxn ang="0">
                  <a:pos x="43" y="4963"/>
                </a:cxn>
                <a:cxn ang="0">
                  <a:pos x="43" y="5269"/>
                </a:cxn>
                <a:cxn ang="0">
                  <a:pos x="0" y="5313"/>
                </a:cxn>
                <a:cxn ang="0">
                  <a:pos x="0" y="6472"/>
                </a:cxn>
                <a:cxn ang="0">
                  <a:pos x="43" y="6493"/>
                </a:cxn>
                <a:cxn ang="0">
                  <a:pos x="43" y="17206"/>
                </a:cxn>
                <a:cxn ang="0">
                  <a:pos x="1268" y="18430"/>
                </a:cxn>
                <a:cxn ang="0">
                  <a:pos x="7543" y="18430"/>
                </a:cxn>
                <a:cxn ang="0">
                  <a:pos x="8767" y="17206"/>
                </a:cxn>
                <a:cxn ang="0">
                  <a:pos x="8767" y="1312"/>
                </a:cxn>
                <a:cxn ang="0">
                  <a:pos x="8417" y="437"/>
                </a:cxn>
                <a:cxn ang="0">
                  <a:pos x="8592" y="17206"/>
                </a:cxn>
                <a:cxn ang="0">
                  <a:pos x="8592" y="17206"/>
                </a:cxn>
                <a:cxn ang="0">
                  <a:pos x="7543" y="18255"/>
                </a:cxn>
                <a:cxn ang="0">
                  <a:pos x="1268" y="18255"/>
                </a:cxn>
                <a:cxn ang="0">
                  <a:pos x="218" y="17206"/>
                </a:cxn>
                <a:cxn ang="0">
                  <a:pos x="218" y="1312"/>
                </a:cxn>
                <a:cxn ang="0">
                  <a:pos x="1268" y="262"/>
                </a:cxn>
                <a:cxn ang="0">
                  <a:pos x="7543" y="262"/>
                </a:cxn>
                <a:cxn ang="0">
                  <a:pos x="8592" y="1312"/>
                </a:cxn>
                <a:cxn ang="0">
                  <a:pos x="8592" y="17206"/>
                </a:cxn>
              </a:cxnLst>
              <a:rect l="0" t="0" r="0" b="0"/>
              <a:pathLst>
                <a:path w="8768" h="18431">
                  <a:moveTo>
                    <a:pt x="8417" y="437"/>
                  </a:moveTo>
                  <a:lnTo>
                    <a:pt x="8417" y="437"/>
                  </a:lnTo>
                  <a:cubicBezTo>
                    <a:pt x="8199" y="218"/>
                    <a:pt x="7893" y="87"/>
                    <a:pt x="7543" y="87"/>
                  </a:cubicBezTo>
                  <a:cubicBezTo>
                    <a:pt x="7280" y="87"/>
                    <a:pt x="7280" y="87"/>
                    <a:pt x="7280" y="87"/>
                  </a:cubicBezTo>
                  <a:cubicBezTo>
                    <a:pt x="7280" y="43"/>
                    <a:pt x="7280" y="43"/>
                    <a:pt x="7280" y="43"/>
                  </a:cubicBezTo>
                  <a:cubicBezTo>
                    <a:pt x="7280" y="22"/>
                    <a:pt x="7280" y="0"/>
                    <a:pt x="7259" y="0"/>
                  </a:cubicBezTo>
                  <a:cubicBezTo>
                    <a:pt x="5903" y="0"/>
                    <a:pt x="5903" y="0"/>
                    <a:pt x="5903" y="0"/>
                  </a:cubicBezTo>
                  <a:cubicBezTo>
                    <a:pt x="5881" y="0"/>
                    <a:pt x="5859" y="22"/>
                    <a:pt x="5859" y="43"/>
                  </a:cubicBezTo>
                  <a:cubicBezTo>
                    <a:pt x="5859" y="87"/>
                    <a:pt x="5859" y="87"/>
                    <a:pt x="5859" y="87"/>
                  </a:cubicBezTo>
                  <a:cubicBezTo>
                    <a:pt x="1268" y="87"/>
                    <a:pt x="1268" y="87"/>
                    <a:pt x="1268" y="87"/>
                  </a:cubicBezTo>
                  <a:cubicBezTo>
                    <a:pt x="568" y="87"/>
                    <a:pt x="43" y="590"/>
                    <a:pt x="43" y="1312"/>
                  </a:cubicBezTo>
                  <a:cubicBezTo>
                    <a:pt x="43" y="2602"/>
                    <a:pt x="43" y="2602"/>
                    <a:pt x="43" y="2602"/>
                  </a:cubicBezTo>
                  <a:cubicBezTo>
                    <a:pt x="22" y="2602"/>
                    <a:pt x="0" y="2602"/>
                    <a:pt x="0" y="2624"/>
                  </a:cubicBezTo>
                  <a:cubicBezTo>
                    <a:pt x="0" y="3389"/>
                    <a:pt x="0" y="3389"/>
                    <a:pt x="0" y="3389"/>
                  </a:cubicBezTo>
                  <a:cubicBezTo>
                    <a:pt x="0" y="3411"/>
                    <a:pt x="22" y="3432"/>
                    <a:pt x="43" y="3432"/>
                  </a:cubicBezTo>
                  <a:cubicBezTo>
                    <a:pt x="43" y="3761"/>
                    <a:pt x="43" y="3761"/>
                    <a:pt x="43" y="3761"/>
                  </a:cubicBezTo>
                  <a:cubicBezTo>
                    <a:pt x="22" y="3761"/>
                    <a:pt x="0" y="3782"/>
                    <a:pt x="0" y="3804"/>
                  </a:cubicBezTo>
                  <a:cubicBezTo>
                    <a:pt x="0" y="4941"/>
                    <a:pt x="0" y="4941"/>
                    <a:pt x="0" y="4941"/>
                  </a:cubicBezTo>
                  <a:cubicBezTo>
                    <a:pt x="0" y="4963"/>
                    <a:pt x="22" y="4963"/>
                    <a:pt x="43" y="4963"/>
                  </a:cubicBezTo>
                  <a:cubicBezTo>
                    <a:pt x="43" y="5269"/>
                    <a:pt x="43" y="5269"/>
                    <a:pt x="43" y="5269"/>
                  </a:cubicBezTo>
                  <a:cubicBezTo>
                    <a:pt x="22" y="5269"/>
                    <a:pt x="0" y="5291"/>
                    <a:pt x="0" y="5313"/>
                  </a:cubicBezTo>
                  <a:cubicBezTo>
                    <a:pt x="0" y="6472"/>
                    <a:pt x="0" y="6472"/>
                    <a:pt x="0" y="6472"/>
                  </a:cubicBezTo>
                  <a:cubicBezTo>
                    <a:pt x="0" y="6493"/>
                    <a:pt x="22" y="6493"/>
                    <a:pt x="43" y="6493"/>
                  </a:cubicBezTo>
                  <a:cubicBezTo>
                    <a:pt x="43" y="17206"/>
                    <a:pt x="43" y="17206"/>
                    <a:pt x="43" y="17206"/>
                  </a:cubicBezTo>
                  <a:cubicBezTo>
                    <a:pt x="43" y="17883"/>
                    <a:pt x="590" y="18430"/>
                    <a:pt x="1268" y="18430"/>
                  </a:cubicBezTo>
                  <a:cubicBezTo>
                    <a:pt x="7543" y="18430"/>
                    <a:pt x="7543" y="18430"/>
                    <a:pt x="7543" y="18430"/>
                  </a:cubicBezTo>
                  <a:cubicBezTo>
                    <a:pt x="8221" y="18430"/>
                    <a:pt x="8767" y="17883"/>
                    <a:pt x="8767" y="17206"/>
                  </a:cubicBezTo>
                  <a:cubicBezTo>
                    <a:pt x="8767" y="1312"/>
                    <a:pt x="8767" y="1312"/>
                    <a:pt x="8767" y="1312"/>
                  </a:cubicBezTo>
                  <a:cubicBezTo>
                    <a:pt x="8767" y="984"/>
                    <a:pt x="8658" y="678"/>
                    <a:pt x="8417" y="437"/>
                  </a:cubicBezTo>
                  <a:close/>
                  <a:moveTo>
                    <a:pt x="8592" y="17206"/>
                  </a:moveTo>
                  <a:lnTo>
                    <a:pt x="8592" y="17206"/>
                  </a:lnTo>
                  <a:cubicBezTo>
                    <a:pt x="8592" y="17795"/>
                    <a:pt x="8133" y="18255"/>
                    <a:pt x="7543" y="18255"/>
                  </a:cubicBezTo>
                  <a:cubicBezTo>
                    <a:pt x="1268" y="18255"/>
                    <a:pt x="1268" y="18255"/>
                    <a:pt x="1268" y="18255"/>
                  </a:cubicBezTo>
                  <a:cubicBezTo>
                    <a:pt x="700" y="18255"/>
                    <a:pt x="218" y="17795"/>
                    <a:pt x="218" y="17206"/>
                  </a:cubicBezTo>
                  <a:cubicBezTo>
                    <a:pt x="218" y="1312"/>
                    <a:pt x="218" y="1312"/>
                    <a:pt x="218" y="1312"/>
                  </a:cubicBezTo>
                  <a:cubicBezTo>
                    <a:pt x="218" y="700"/>
                    <a:pt x="656" y="262"/>
                    <a:pt x="1268" y="262"/>
                  </a:cubicBezTo>
                  <a:cubicBezTo>
                    <a:pt x="7543" y="262"/>
                    <a:pt x="7543" y="262"/>
                    <a:pt x="7543" y="262"/>
                  </a:cubicBezTo>
                  <a:cubicBezTo>
                    <a:pt x="8155" y="262"/>
                    <a:pt x="8592" y="721"/>
                    <a:pt x="8592" y="1312"/>
                  </a:cubicBezTo>
                  <a:lnTo>
                    <a:pt x="8592" y="17206"/>
                  </a:lnTo>
                  <a:close/>
                </a:path>
              </a:pathLst>
            </a:custGeom>
            <a:solidFill>
              <a:srgbClr val="E2E2E2"/>
            </a:solidFill>
            <a:ln w="9525">
              <a:noFill/>
            </a:ln>
          </p:spPr>
          <p:txBody>
            <a:bodyPr/>
            <a:lstStyle/>
            <a:p>
              <a:endParaRPr lang="zh-CN" altLang="en-US"/>
            </a:p>
          </p:txBody>
        </p:sp>
      </p:grpSp>
      <p:grpSp>
        <p:nvGrpSpPr>
          <p:cNvPr id="210959" name="îš1ïḍè"/>
          <p:cNvGrpSpPr/>
          <p:nvPr/>
        </p:nvGrpSpPr>
        <p:grpSpPr>
          <a:xfrm>
            <a:off x="4435475" y="2207260"/>
            <a:ext cx="486410" cy="486410"/>
            <a:chOff x="5913867" y="1401685"/>
            <a:chExt cx="648788" cy="648788"/>
          </a:xfrm>
        </p:grpSpPr>
        <p:sp>
          <p:nvSpPr>
            <p:cNvPr id="22" name="ïSľíḑê"/>
            <p:cNvSpPr/>
            <p:nvPr/>
          </p:nvSpPr>
          <p:spPr>
            <a:xfrm>
              <a:off x="5913967" y="1401233"/>
              <a:ext cx="647700" cy="649817"/>
            </a:xfrm>
            <a:prstGeom prst="ellipse">
              <a:avLst/>
            </a:prstGeom>
            <a:solidFill>
              <a:srgbClr val="ED1A34"/>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23" name="íşḷiḓe"/>
            <p:cNvSpPr/>
            <p:nvPr/>
          </p:nvSpPr>
          <p:spPr>
            <a:xfrm>
              <a:off x="6040967" y="1519766"/>
              <a:ext cx="393700" cy="412751"/>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grpSp>
      <p:grpSp>
        <p:nvGrpSpPr>
          <p:cNvPr id="210967" name="íṩlíḑè"/>
          <p:cNvGrpSpPr/>
          <p:nvPr/>
        </p:nvGrpSpPr>
        <p:grpSpPr>
          <a:xfrm>
            <a:off x="7329170" y="2207260"/>
            <a:ext cx="486410" cy="486410"/>
            <a:chOff x="9772084" y="1401685"/>
            <a:chExt cx="648788" cy="648788"/>
          </a:xfrm>
        </p:grpSpPr>
        <p:sp>
          <p:nvSpPr>
            <p:cNvPr id="17" name="ísḷîḋé"/>
            <p:cNvSpPr/>
            <p:nvPr/>
          </p:nvSpPr>
          <p:spPr>
            <a:xfrm>
              <a:off x="9772651" y="1401233"/>
              <a:ext cx="647700" cy="649817"/>
            </a:xfrm>
            <a:prstGeom prst="ellipse">
              <a:avLst/>
            </a:prstGeom>
            <a:solidFill>
              <a:srgbClr val="940116"/>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18" name="îŝlïde"/>
            <p:cNvSpPr/>
            <p:nvPr/>
          </p:nvSpPr>
          <p:spPr>
            <a:xfrm>
              <a:off x="9899651" y="1519766"/>
              <a:ext cx="393700" cy="412751"/>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grpSp>
      <p:sp>
        <p:nvSpPr>
          <p:cNvPr id="25" name="文本框 24"/>
          <p:cNvSpPr txBox="1"/>
          <p:nvPr/>
        </p:nvSpPr>
        <p:spPr>
          <a:xfrm>
            <a:off x="3302000" y="1501775"/>
            <a:ext cx="4028440" cy="645160"/>
          </a:xfrm>
          <a:prstGeom prst="rect">
            <a:avLst/>
          </a:prstGeom>
          <a:noFill/>
        </p:spPr>
        <p:txBody>
          <a:bodyPr wrap="square" rtlCol="0" anchor="t">
            <a:spAutoFit/>
          </a:bodyPr>
          <a:lstStyle/>
          <a:p>
            <a:pPr algn="just">
              <a:lnSpc>
                <a:spcPct val="100000"/>
              </a:lnSpc>
            </a:pPr>
            <a:r>
              <a:rPr lang="zh-CN" altLang="en-US" b="1" dirty="0">
                <a:latin typeface="+mn-ea"/>
                <a:sym typeface="+mn-ea"/>
              </a:rPr>
              <a:t>分类</a:t>
            </a:r>
            <a:endParaRPr lang="en-US" altLang="zh-CN" b="1" dirty="0">
              <a:solidFill>
                <a:schemeClr val="tx1"/>
              </a:solidFill>
              <a:latin typeface="+mn-ea"/>
            </a:endParaRPr>
          </a:p>
          <a:p>
            <a:pPr algn="just">
              <a:lnSpc>
                <a:spcPct val="100000"/>
              </a:lnSpc>
            </a:pPr>
            <a:r>
              <a:rPr lang="en-US" altLang="zh-CN" dirty="0">
                <a:latin typeface="+mn-ea"/>
                <a:sym typeface="+mn-ea"/>
              </a:rPr>
              <a:t>《</a:t>
            </a:r>
            <a:r>
              <a:rPr lang="zh-CN" altLang="en-US" dirty="0">
                <a:latin typeface="+mn-ea"/>
                <a:sym typeface="+mn-ea"/>
              </a:rPr>
              <a:t>危险货物分类和品名编号</a:t>
            </a:r>
            <a:r>
              <a:rPr lang="en-US" altLang="zh-CN" dirty="0">
                <a:latin typeface="+mn-ea"/>
                <a:sym typeface="+mn-ea"/>
              </a:rPr>
              <a:t>》</a:t>
            </a:r>
            <a:r>
              <a:rPr lang="zh-CN" altLang="en-US" dirty="0">
                <a:latin typeface="+mn-ea"/>
                <a:sym typeface="+mn-ea"/>
              </a:rPr>
              <a:t>规定</a:t>
            </a:r>
            <a:endParaRPr lang="zh-CN" altLang="en-US"/>
          </a:p>
        </p:txBody>
      </p:sp>
      <p:sp>
        <p:nvSpPr>
          <p:cNvPr id="26" name="文本框 25"/>
          <p:cNvSpPr txBox="1"/>
          <p:nvPr/>
        </p:nvSpPr>
        <p:spPr>
          <a:xfrm>
            <a:off x="3302000" y="2693670"/>
            <a:ext cx="2755265" cy="1322070"/>
          </a:xfrm>
          <a:prstGeom prst="rect">
            <a:avLst/>
          </a:prstGeom>
          <a:noFill/>
        </p:spPr>
        <p:txBody>
          <a:bodyPr wrap="square" rtlCol="0" anchor="t">
            <a:spAutoFit/>
          </a:bodyPr>
          <a:lstStyle/>
          <a:p>
            <a:r>
              <a:rPr lang="en-US" altLang="zh-CN" sz="1600" dirty="0">
                <a:latin typeface="+mn-ea"/>
                <a:sym typeface="+mn-ea"/>
              </a:rPr>
              <a:t>1.</a:t>
            </a:r>
            <a:r>
              <a:rPr lang="zh-CN" altLang="en-US" sz="1600" dirty="0">
                <a:latin typeface="+mn-ea"/>
                <a:sym typeface="+mn-ea"/>
              </a:rPr>
              <a:t>发火物质：即使只有少量与空气接触，不到</a:t>
            </a:r>
            <a:r>
              <a:rPr lang="en-US" altLang="zh-CN" sz="1600" dirty="0">
                <a:latin typeface="+mn-ea"/>
                <a:sym typeface="+mn-ea"/>
              </a:rPr>
              <a:t>5min</a:t>
            </a:r>
            <a:r>
              <a:rPr lang="zh-CN" altLang="en-US" sz="1600" dirty="0">
                <a:latin typeface="+mn-ea"/>
                <a:sym typeface="+mn-ea"/>
              </a:rPr>
              <a:t>时间便燃烧的物质。发火物质包括混合物和溶液（液体或固体），如三氯化钛，白磷等</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p>
        </p:txBody>
      </p:sp>
      <p:sp>
        <p:nvSpPr>
          <p:cNvPr id="8" name="文本框 7"/>
          <p:cNvSpPr txBox="1"/>
          <p:nvPr/>
        </p:nvSpPr>
        <p:spPr>
          <a:xfrm>
            <a:off x="1058545" y="298450"/>
            <a:ext cx="546544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易于自燃的物质、遇水放出易燃气体的物质</a:t>
            </a:r>
          </a:p>
        </p:txBody>
      </p:sp>
      <p:sp>
        <p:nvSpPr>
          <p:cNvPr id="2" name="文本框 1"/>
          <p:cNvSpPr txBox="1"/>
          <p:nvPr/>
        </p:nvSpPr>
        <p:spPr>
          <a:xfrm>
            <a:off x="2938145" y="1376680"/>
            <a:ext cx="1325880" cy="368300"/>
          </a:xfrm>
          <a:prstGeom prst="rect">
            <a:avLst/>
          </a:prstGeom>
          <a:noFill/>
        </p:spPr>
        <p:txBody>
          <a:bodyPr wrap="none" rtlCol="0" anchor="t">
            <a:spAutoFit/>
          </a:bodyPr>
          <a:lstStyle/>
          <a:p>
            <a:pPr algn="just">
              <a:lnSpc>
                <a:spcPct val="100000"/>
              </a:lnSpc>
            </a:pPr>
            <a:r>
              <a:rPr lang="zh-CN" altLang="en-US" b="1" dirty="0">
                <a:sym typeface="+mn-ea"/>
              </a:rPr>
              <a:t>火灾危险性</a:t>
            </a:r>
            <a:endParaRPr lang="zh-CN" altLang="en-US"/>
          </a:p>
        </p:txBody>
      </p:sp>
      <p:sp>
        <p:nvSpPr>
          <p:cNvPr id="6" name="文本框 5"/>
          <p:cNvSpPr txBox="1"/>
          <p:nvPr/>
        </p:nvSpPr>
        <p:spPr>
          <a:xfrm>
            <a:off x="3601720" y="2179955"/>
            <a:ext cx="4749165" cy="337185"/>
          </a:xfrm>
          <a:prstGeom prst="rect">
            <a:avLst/>
          </a:prstGeom>
          <a:noFill/>
        </p:spPr>
        <p:txBody>
          <a:bodyPr wrap="none" rtlCol="0" anchor="t">
            <a:spAutoFit/>
          </a:bodyPr>
          <a:lstStyle/>
          <a:p>
            <a:pPr algn="just">
              <a:lnSpc>
                <a:spcPct val="100000"/>
              </a:lnSpc>
            </a:pPr>
            <a:r>
              <a:rPr lang="en-US" altLang="zh-CN" sz="1600" dirty="0">
                <a:latin typeface="+mn-ea"/>
                <a:sym typeface="+mn-ea"/>
              </a:rPr>
              <a:t>1.</a:t>
            </a:r>
            <a:r>
              <a:rPr lang="zh-CN" altLang="en-US" sz="1600" dirty="0">
                <a:latin typeface="+mn-ea"/>
                <a:sym typeface="+mn-ea"/>
              </a:rPr>
              <a:t>积热自燃性。如硝化纤维胶片、废影片、</a:t>
            </a:r>
            <a:r>
              <a:rPr lang="en-US" altLang="zh-CN" sz="1600" dirty="0">
                <a:latin typeface="+mn-ea"/>
                <a:sym typeface="+mn-ea"/>
              </a:rPr>
              <a:t>X</a:t>
            </a:r>
            <a:r>
              <a:rPr lang="zh-CN" altLang="en-US" sz="1600" dirty="0">
                <a:latin typeface="+mn-ea"/>
                <a:sym typeface="+mn-ea"/>
              </a:rPr>
              <a:t>光片等</a:t>
            </a:r>
          </a:p>
        </p:txBody>
      </p:sp>
      <p:sp>
        <p:nvSpPr>
          <p:cNvPr id="10" name="文本框 9"/>
          <p:cNvSpPr txBox="1"/>
          <p:nvPr/>
        </p:nvSpPr>
        <p:spPr>
          <a:xfrm>
            <a:off x="3601720" y="2796540"/>
            <a:ext cx="4749165" cy="1076325"/>
          </a:xfrm>
          <a:prstGeom prst="rect">
            <a:avLst/>
          </a:prstGeom>
          <a:noFill/>
        </p:spPr>
        <p:txBody>
          <a:bodyPr wrap="square" rtlCol="0" anchor="t">
            <a:spAutoFit/>
          </a:bodyPr>
          <a:lstStyle/>
          <a:p>
            <a:pPr algn="just">
              <a:lnSpc>
                <a:spcPct val="100000"/>
              </a:lnSpc>
            </a:pPr>
            <a:r>
              <a:rPr lang="en-US" altLang="zh-CN" sz="1600" dirty="0">
                <a:latin typeface="+mn-ea"/>
                <a:sym typeface="+mn-ea"/>
              </a:rPr>
              <a:t>2.</a:t>
            </a:r>
            <a:r>
              <a:rPr lang="zh-CN" altLang="en-US" sz="1600" dirty="0">
                <a:latin typeface="+mn-ea"/>
                <a:sym typeface="+mn-ea"/>
              </a:rPr>
              <a:t>遇湿易燃性。如硼，锌，锑，铝的烷基化合物类易自燃物品，除在空气中能自燃外，遇水或受潮还能分解自燃或爆炸。该类物品在起火时，不可用水或泡沫扑救。</a:t>
            </a:r>
          </a:p>
        </p:txBody>
      </p:sp>
      <p:sp>
        <p:nvSpPr>
          <p:cNvPr id="11" name="文本框 10"/>
          <p:cNvSpPr txBox="1"/>
          <p:nvPr/>
        </p:nvSpPr>
        <p:spPr>
          <a:xfrm>
            <a:off x="3601720" y="3982085"/>
            <a:ext cx="4748530" cy="583565"/>
          </a:xfrm>
          <a:prstGeom prst="rect">
            <a:avLst/>
          </a:prstGeom>
          <a:noFill/>
        </p:spPr>
        <p:txBody>
          <a:bodyPr wrap="square" rtlCol="0" anchor="t">
            <a:spAutoFit/>
          </a:bodyPr>
          <a:lstStyle/>
          <a:p>
            <a:pPr algn="just">
              <a:lnSpc>
                <a:spcPct val="100000"/>
              </a:lnSpc>
            </a:pPr>
            <a:r>
              <a:rPr lang="en-US" altLang="zh-CN" sz="1600" dirty="0">
                <a:latin typeface="+mn-ea"/>
                <a:sym typeface="+mn-ea"/>
              </a:rPr>
              <a:t>3.</a:t>
            </a:r>
            <a:r>
              <a:rPr lang="zh-CN" altLang="en-US" sz="1600" dirty="0">
                <a:latin typeface="+mn-ea"/>
                <a:sym typeface="+mn-ea"/>
              </a:rPr>
              <a:t>遇空气自燃性。如白磷遇空气即自燃起火，生成有毒的五氧化二磷，故需存放在水中。</a:t>
            </a:r>
          </a:p>
        </p:txBody>
      </p:sp>
      <p:grpSp>
        <p:nvGrpSpPr>
          <p:cNvPr id="214017" name="组合 40"/>
          <p:cNvGrpSpPr/>
          <p:nvPr/>
        </p:nvGrpSpPr>
        <p:grpSpPr>
          <a:xfrm>
            <a:off x="201295" y="1430655"/>
            <a:ext cx="2781300" cy="3714750"/>
            <a:chOff x="1055688" y="895350"/>
            <a:chExt cx="2781300" cy="3714750"/>
          </a:xfrm>
        </p:grpSpPr>
        <p:sp>
          <p:nvSpPr>
            <p:cNvPr id="214018" name="iślïďê"/>
            <p:cNvSpPr/>
            <p:nvPr/>
          </p:nvSpPr>
          <p:spPr>
            <a:xfrm>
              <a:off x="1670817" y="895350"/>
              <a:ext cx="953363" cy="1310663"/>
            </a:xfrm>
            <a:custGeom>
              <a:avLst/>
              <a:gdLst/>
              <a:ahLst/>
              <a:cxnLst>
                <a:cxn ang="0">
                  <a:pos x="1168" y="74"/>
                </a:cxn>
                <a:cxn ang="0">
                  <a:pos x="1147" y="25"/>
                </a:cxn>
                <a:cxn ang="0">
                  <a:pos x="1147" y="24"/>
                </a:cxn>
                <a:cxn ang="0">
                  <a:pos x="1097" y="4"/>
                </a:cxn>
                <a:cxn ang="0">
                  <a:pos x="662" y="0"/>
                </a:cxn>
                <a:cxn ang="0">
                  <a:pos x="624" y="16"/>
                </a:cxn>
                <a:cxn ang="0">
                  <a:pos x="604" y="65"/>
                </a:cxn>
                <a:cxn ang="0">
                  <a:pos x="625" y="114"/>
                </a:cxn>
                <a:cxn ang="0">
                  <a:pos x="678" y="131"/>
                </a:cxn>
                <a:cxn ang="0">
                  <a:pos x="729" y="127"/>
                </a:cxn>
                <a:cxn ang="0">
                  <a:pos x="137" y="719"/>
                </a:cxn>
                <a:cxn ang="0">
                  <a:pos x="0" y="1050"/>
                </a:cxn>
                <a:cxn ang="0">
                  <a:pos x="137" y="1380"/>
                </a:cxn>
                <a:cxn ang="0">
                  <a:pos x="367" y="1610"/>
                </a:cxn>
                <a:cxn ang="0">
                  <a:pos x="680" y="1297"/>
                </a:cxn>
                <a:cxn ang="0">
                  <a:pos x="450" y="1067"/>
                </a:cxn>
                <a:cxn ang="0">
                  <a:pos x="443" y="1050"/>
                </a:cxn>
                <a:cxn ang="0">
                  <a:pos x="450" y="1032"/>
                </a:cxn>
                <a:cxn ang="0">
                  <a:pos x="1041" y="442"/>
                </a:cxn>
                <a:cxn ang="0">
                  <a:pos x="1040" y="501"/>
                </a:cxn>
                <a:cxn ang="0">
                  <a:pos x="1060" y="551"/>
                </a:cxn>
                <a:cxn ang="0">
                  <a:pos x="1109" y="571"/>
                </a:cxn>
                <a:cxn ang="0">
                  <a:pos x="1149" y="555"/>
                </a:cxn>
                <a:cxn ang="0">
                  <a:pos x="1171" y="509"/>
                </a:cxn>
                <a:cxn ang="0">
                  <a:pos x="1168" y="74"/>
                </a:cxn>
              </a:cxnLst>
              <a:rect l="0" t="0" r="0" b="0"/>
              <a:pathLst>
                <a:path w="1172" h="1610">
                  <a:moveTo>
                    <a:pt x="1168" y="74"/>
                  </a:moveTo>
                  <a:cubicBezTo>
                    <a:pt x="1167" y="55"/>
                    <a:pt x="1160" y="38"/>
                    <a:pt x="1147" y="25"/>
                  </a:cubicBezTo>
                  <a:cubicBezTo>
                    <a:pt x="1147" y="25"/>
                    <a:pt x="1147" y="25"/>
                    <a:pt x="1147" y="24"/>
                  </a:cubicBezTo>
                  <a:cubicBezTo>
                    <a:pt x="1134" y="12"/>
                    <a:pt x="1116" y="4"/>
                    <a:pt x="1097" y="4"/>
                  </a:cubicBezTo>
                  <a:cubicBezTo>
                    <a:pt x="662" y="0"/>
                    <a:pt x="662" y="0"/>
                    <a:pt x="662" y="0"/>
                  </a:cubicBezTo>
                  <a:cubicBezTo>
                    <a:pt x="643" y="0"/>
                    <a:pt x="637" y="4"/>
                    <a:pt x="624" y="16"/>
                  </a:cubicBezTo>
                  <a:cubicBezTo>
                    <a:pt x="612" y="28"/>
                    <a:pt x="604" y="46"/>
                    <a:pt x="604" y="65"/>
                  </a:cubicBezTo>
                  <a:cubicBezTo>
                    <a:pt x="604" y="84"/>
                    <a:pt x="612" y="102"/>
                    <a:pt x="625" y="114"/>
                  </a:cubicBezTo>
                  <a:cubicBezTo>
                    <a:pt x="638" y="127"/>
                    <a:pt x="659" y="131"/>
                    <a:pt x="678" y="131"/>
                  </a:cubicBezTo>
                  <a:cubicBezTo>
                    <a:pt x="729" y="127"/>
                    <a:pt x="729" y="127"/>
                    <a:pt x="729" y="127"/>
                  </a:cubicBezTo>
                  <a:cubicBezTo>
                    <a:pt x="137" y="719"/>
                    <a:pt x="137" y="719"/>
                    <a:pt x="137" y="719"/>
                  </a:cubicBezTo>
                  <a:cubicBezTo>
                    <a:pt x="46" y="810"/>
                    <a:pt x="0" y="931"/>
                    <a:pt x="0" y="1050"/>
                  </a:cubicBezTo>
                  <a:cubicBezTo>
                    <a:pt x="0" y="1169"/>
                    <a:pt x="46" y="1290"/>
                    <a:pt x="137" y="1380"/>
                  </a:cubicBezTo>
                  <a:cubicBezTo>
                    <a:pt x="367" y="1610"/>
                    <a:pt x="367" y="1610"/>
                    <a:pt x="367" y="1610"/>
                  </a:cubicBezTo>
                  <a:cubicBezTo>
                    <a:pt x="680" y="1297"/>
                    <a:pt x="680" y="1297"/>
                    <a:pt x="680" y="1297"/>
                  </a:cubicBezTo>
                  <a:cubicBezTo>
                    <a:pt x="450" y="1067"/>
                    <a:pt x="450" y="1067"/>
                    <a:pt x="450" y="1067"/>
                  </a:cubicBezTo>
                  <a:cubicBezTo>
                    <a:pt x="445" y="1062"/>
                    <a:pt x="443" y="1057"/>
                    <a:pt x="443" y="1050"/>
                  </a:cubicBezTo>
                  <a:cubicBezTo>
                    <a:pt x="443" y="1043"/>
                    <a:pt x="445" y="1038"/>
                    <a:pt x="450" y="1032"/>
                  </a:cubicBezTo>
                  <a:cubicBezTo>
                    <a:pt x="1041" y="442"/>
                    <a:pt x="1041" y="442"/>
                    <a:pt x="1041" y="442"/>
                  </a:cubicBezTo>
                  <a:cubicBezTo>
                    <a:pt x="1040" y="501"/>
                    <a:pt x="1040" y="501"/>
                    <a:pt x="1040" y="501"/>
                  </a:cubicBezTo>
                  <a:cubicBezTo>
                    <a:pt x="1040" y="520"/>
                    <a:pt x="1048" y="538"/>
                    <a:pt x="1060" y="551"/>
                  </a:cubicBezTo>
                  <a:cubicBezTo>
                    <a:pt x="1073" y="563"/>
                    <a:pt x="1090" y="571"/>
                    <a:pt x="1109" y="571"/>
                  </a:cubicBezTo>
                  <a:cubicBezTo>
                    <a:pt x="1129" y="571"/>
                    <a:pt x="1137" y="567"/>
                    <a:pt x="1149" y="555"/>
                  </a:cubicBezTo>
                  <a:cubicBezTo>
                    <a:pt x="1161" y="543"/>
                    <a:pt x="1172" y="528"/>
                    <a:pt x="1171" y="509"/>
                  </a:cubicBezTo>
                  <a:lnTo>
                    <a:pt x="1168" y="74"/>
                  </a:lnTo>
                  <a:close/>
                </a:path>
              </a:pathLst>
            </a:custGeom>
            <a:solidFill>
              <a:srgbClr val="940116"/>
            </a:solidFill>
            <a:ln w="9525">
              <a:noFill/>
            </a:ln>
          </p:spPr>
          <p:txBody>
            <a:bodyPr/>
            <a:lstStyle/>
            <a:p>
              <a:endParaRPr lang="zh-CN" altLang="en-US"/>
            </a:p>
          </p:txBody>
        </p:sp>
        <p:sp>
          <p:nvSpPr>
            <p:cNvPr id="12" name="îṣḷiďè"/>
            <p:cNvSpPr/>
            <p:nvPr/>
          </p:nvSpPr>
          <p:spPr bwMode="auto">
            <a:xfrm>
              <a:off x="2128838" y="2509838"/>
              <a:ext cx="954088" cy="1311275"/>
            </a:xfrm>
            <a:custGeom>
              <a:avLst/>
              <a:gdLst/>
              <a:ahLst/>
              <a:cxnLst>
                <a:cxn ang="0">
                  <a:pos x="4" y="1536"/>
                </a:cxn>
                <a:cxn ang="0">
                  <a:pos x="25" y="1585"/>
                </a:cxn>
                <a:cxn ang="0">
                  <a:pos x="25" y="1586"/>
                </a:cxn>
                <a:cxn ang="0">
                  <a:pos x="75" y="1607"/>
                </a:cxn>
                <a:cxn ang="0">
                  <a:pos x="510" y="1610"/>
                </a:cxn>
                <a:cxn ang="0">
                  <a:pos x="548" y="1594"/>
                </a:cxn>
                <a:cxn ang="0">
                  <a:pos x="568" y="1545"/>
                </a:cxn>
                <a:cxn ang="0">
                  <a:pos x="547" y="1496"/>
                </a:cxn>
                <a:cxn ang="0">
                  <a:pos x="494" y="1479"/>
                </a:cxn>
                <a:cxn ang="0">
                  <a:pos x="443" y="1483"/>
                </a:cxn>
                <a:cxn ang="0">
                  <a:pos x="1035" y="891"/>
                </a:cxn>
                <a:cxn ang="0">
                  <a:pos x="1172" y="560"/>
                </a:cxn>
                <a:cxn ang="0">
                  <a:pos x="1035" y="230"/>
                </a:cxn>
                <a:cxn ang="0">
                  <a:pos x="805" y="0"/>
                </a:cxn>
                <a:cxn ang="0">
                  <a:pos x="492" y="313"/>
                </a:cxn>
                <a:cxn ang="0">
                  <a:pos x="722" y="543"/>
                </a:cxn>
                <a:cxn ang="0">
                  <a:pos x="729" y="560"/>
                </a:cxn>
                <a:cxn ang="0">
                  <a:pos x="722" y="578"/>
                </a:cxn>
                <a:cxn ang="0">
                  <a:pos x="131" y="1169"/>
                </a:cxn>
                <a:cxn ang="0">
                  <a:pos x="132" y="1109"/>
                </a:cxn>
                <a:cxn ang="0">
                  <a:pos x="112" y="1060"/>
                </a:cxn>
                <a:cxn ang="0">
                  <a:pos x="62" y="1039"/>
                </a:cxn>
                <a:cxn ang="0">
                  <a:pos x="23" y="1055"/>
                </a:cxn>
                <a:cxn ang="0">
                  <a:pos x="0" y="1101"/>
                </a:cxn>
                <a:cxn ang="0">
                  <a:pos x="4" y="1536"/>
                </a:cxn>
              </a:cxnLst>
              <a:rect l="0" t="0" r="r" b="b"/>
              <a:pathLst>
                <a:path w="1172" h="1611">
                  <a:moveTo>
                    <a:pt x="4" y="1536"/>
                  </a:moveTo>
                  <a:cubicBezTo>
                    <a:pt x="5" y="1555"/>
                    <a:pt x="12" y="1572"/>
                    <a:pt x="25" y="1585"/>
                  </a:cubicBezTo>
                  <a:cubicBezTo>
                    <a:pt x="25" y="1585"/>
                    <a:pt x="25" y="1586"/>
                    <a:pt x="25" y="1586"/>
                  </a:cubicBezTo>
                  <a:cubicBezTo>
                    <a:pt x="38" y="1598"/>
                    <a:pt x="56" y="1606"/>
                    <a:pt x="75" y="1607"/>
                  </a:cubicBezTo>
                  <a:cubicBezTo>
                    <a:pt x="510" y="1610"/>
                    <a:pt x="510" y="1610"/>
                    <a:pt x="510" y="1610"/>
                  </a:cubicBezTo>
                  <a:cubicBezTo>
                    <a:pt x="529" y="1611"/>
                    <a:pt x="535" y="1607"/>
                    <a:pt x="548" y="1594"/>
                  </a:cubicBezTo>
                  <a:cubicBezTo>
                    <a:pt x="560" y="1582"/>
                    <a:pt x="568" y="1564"/>
                    <a:pt x="568" y="1545"/>
                  </a:cubicBezTo>
                  <a:cubicBezTo>
                    <a:pt x="568" y="1526"/>
                    <a:pt x="560" y="1509"/>
                    <a:pt x="547" y="1496"/>
                  </a:cubicBezTo>
                  <a:cubicBezTo>
                    <a:pt x="534" y="1483"/>
                    <a:pt x="513" y="1480"/>
                    <a:pt x="494" y="1479"/>
                  </a:cubicBezTo>
                  <a:cubicBezTo>
                    <a:pt x="443" y="1483"/>
                    <a:pt x="443" y="1483"/>
                    <a:pt x="443" y="1483"/>
                  </a:cubicBezTo>
                  <a:cubicBezTo>
                    <a:pt x="1035" y="891"/>
                    <a:pt x="1035" y="891"/>
                    <a:pt x="1035" y="891"/>
                  </a:cubicBezTo>
                  <a:cubicBezTo>
                    <a:pt x="1126" y="800"/>
                    <a:pt x="1172" y="679"/>
                    <a:pt x="1172" y="560"/>
                  </a:cubicBezTo>
                  <a:cubicBezTo>
                    <a:pt x="1172" y="441"/>
                    <a:pt x="1126" y="321"/>
                    <a:pt x="1035" y="230"/>
                  </a:cubicBezTo>
                  <a:cubicBezTo>
                    <a:pt x="805" y="0"/>
                    <a:pt x="805" y="0"/>
                    <a:pt x="805" y="0"/>
                  </a:cubicBezTo>
                  <a:cubicBezTo>
                    <a:pt x="492" y="313"/>
                    <a:pt x="492" y="313"/>
                    <a:pt x="492" y="313"/>
                  </a:cubicBezTo>
                  <a:cubicBezTo>
                    <a:pt x="722" y="543"/>
                    <a:pt x="722" y="543"/>
                    <a:pt x="722" y="543"/>
                  </a:cubicBezTo>
                  <a:cubicBezTo>
                    <a:pt x="727" y="548"/>
                    <a:pt x="728" y="553"/>
                    <a:pt x="729" y="560"/>
                  </a:cubicBezTo>
                  <a:cubicBezTo>
                    <a:pt x="728" y="567"/>
                    <a:pt x="727" y="572"/>
                    <a:pt x="722" y="578"/>
                  </a:cubicBezTo>
                  <a:cubicBezTo>
                    <a:pt x="131" y="1169"/>
                    <a:pt x="131" y="1169"/>
                    <a:pt x="131" y="1169"/>
                  </a:cubicBezTo>
                  <a:cubicBezTo>
                    <a:pt x="132" y="1109"/>
                    <a:pt x="132" y="1109"/>
                    <a:pt x="132" y="1109"/>
                  </a:cubicBezTo>
                  <a:cubicBezTo>
                    <a:pt x="132" y="1090"/>
                    <a:pt x="124" y="1072"/>
                    <a:pt x="112" y="1060"/>
                  </a:cubicBezTo>
                  <a:cubicBezTo>
                    <a:pt x="99" y="1047"/>
                    <a:pt x="82" y="1039"/>
                    <a:pt x="62" y="1039"/>
                  </a:cubicBezTo>
                  <a:cubicBezTo>
                    <a:pt x="43" y="1039"/>
                    <a:pt x="35" y="1043"/>
                    <a:pt x="23" y="1055"/>
                  </a:cubicBezTo>
                  <a:cubicBezTo>
                    <a:pt x="10" y="1067"/>
                    <a:pt x="0" y="1082"/>
                    <a:pt x="0" y="1101"/>
                  </a:cubicBezTo>
                  <a:lnTo>
                    <a:pt x="4" y="1536"/>
                  </a:lnTo>
                  <a:close/>
                </a:path>
              </a:pathLst>
            </a:custGeom>
            <a:solidFill>
              <a:schemeClr val="tx1">
                <a:lumMod val="50000"/>
                <a:lumOff val="50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ïṣ1íḑè"/>
            <p:cNvSpPr/>
            <p:nvPr/>
          </p:nvSpPr>
          <p:spPr bwMode="auto">
            <a:xfrm>
              <a:off x="2524126" y="1635125"/>
              <a:ext cx="1312862" cy="952500"/>
            </a:xfrm>
            <a:custGeom>
              <a:avLst/>
              <a:gdLst/>
              <a:ahLst/>
              <a:cxnLst>
                <a:cxn ang="0">
                  <a:pos x="1536" y="1167"/>
                </a:cxn>
                <a:cxn ang="0">
                  <a:pos x="1585" y="1147"/>
                </a:cxn>
                <a:cxn ang="0">
                  <a:pos x="1586" y="1146"/>
                </a:cxn>
                <a:cxn ang="0">
                  <a:pos x="1607" y="1097"/>
                </a:cxn>
                <a:cxn ang="0">
                  <a:pos x="1611" y="662"/>
                </a:cxn>
                <a:cxn ang="0">
                  <a:pos x="1594" y="624"/>
                </a:cxn>
                <a:cxn ang="0">
                  <a:pos x="1545" y="604"/>
                </a:cxn>
                <a:cxn ang="0">
                  <a:pos x="1496" y="625"/>
                </a:cxn>
                <a:cxn ang="0">
                  <a:pos x="1480" y="678"/>
                </a:cxn>
                <a:cxn ang="0">
                  <a:pos x="1483" y="729"/>
                </a:cxn>
                <a:cxn ang="0">
                  <a:pos x="891" y="137"/>
                </a:cxn>
                <a:cxn ang="0">
                  <a:pos x="561" y="0"/>
                </a:cxn>
                <a:cxn ang="0">
                  <a:pos x="230" y="137"/>
                </a:cxn>
                <a:cxn ang="0">
                  <a:pos x="0" y="367"/>
                </a:cxn>
                <a:cxn ang="0">
                  <a:pos x="313" y="680"/>
                </a:cxn>
                <a:cxn ang="0">
                  <a:pos x="543" y="450"/>
                </a:cxn>
                <a:cxn ang="0">
                  <a:pos x="561" y="443"/>
                </a:cxn>
                <a:cxn ang="0">
                  <a:pos x="578" y="450"/>
                </a:cxn>
                <a:cxn ang="0">
                  <a:pos x="1169" y="1041"/>
                </a:cxn>
                <a:cxn ang="0">
                  <a:pos x="1109" y="1039"/>
                </a:cxn>
                <a:cxn ang="0">
                  <a:pos x="1060" y="1060"/>
                </a:cxn>
                <a:cxn ang="0">
                  <a:pos x="1039" y="1109"/>
                </a:cxn>
                <a:cxn ang="0">
                  <a:pos x="1055" y="1149"/>
                </a:cxn>
                <a:cxn ang="0">
                  <a:pos x="1101" y="1171"/>
                </a:cxn>
                <a:cxn ang="0">
                  <a:pos x="1536" y="1167"/>
                </a:cxn>
              </a:cxnLst>
              <a:rect l="0" t="0" r="r" b="b"/>
              <a:pathLst>
                <a:path w="1611" h="1171">
                  <a:moveTo>
                    <a:pt x="1536" y="1167"/>
                  </a:moveTo>
                  <a:cubicBezTo>
                    <a:pt x="1555" y="1167"/>
                    <a:pt x="1573" y="1159"/>
                    <a:pt x="1585" y="1147"/>
                  </a:cubicBezTo>
                  <a:cubicBezTo>
                    <a:pt x="1586" y="1147"/>
                    <a:pt x="1586" y="1146"/>
                    <a:pt x="1586" y="1146"/>
                  </a:cubicBezTo>
                  <a:cubicBezTo>
                    <a:pt x="1599" y="1134"/>
                    <a:pt x="1607" y="1116"/>
                    <a:pt x="1607" y="1097"/>
                  </a:cubicBezTo>
                  <a:cubicBezTo>
                    <a:pt x="1611" y="662"/>
                    <a:pt x="1611" y="662"/>
                    <a:pt x="1611" y="662"/>
                  </a:cubicBezTo>
                  <a:cubicBezTo>
                    <a:pt x="1611" y="643"/>
                    <a:pt x="1607" y="636"/>
                    <a:pt x="1594" y="624"/>
                  </a:cubicBezTo>
                  <a:cubicBezTo>
                    <a:pt x="1582" y="611"/>
                    <a:pt x="1564" y="604"/>
                    <a:pt x="1545" y="604"/>
                  </a:cubicBezTo>
                  <a:cubicBezTo>
                    <a:pt x="1526" y="604"/>
                    <a:pt x="1509" y="612"/>
                    <a:pt x="1496" y="625"/>
                  </a:cubicBezTo>
                  <a:cubicBezTo>
                    <a:pt x="1484" y="637"/>
                    <a:pt x="1480" y="659"/>
                    <a:pt x="1480" y="678"/>
                  </a:cubicBezTo>
                  <a:cubicBezTo>
                    <a:pt x="1483" y="729"/>
                    <a:pt x="1483" y="729"/>
                    <a:pt x="1483" y="729"/>
                  </a:cubicBezTo>
                  <a:cubicBezTo>
                    <a:pt x="891" y="137"/>
                    <a:pt x="891" y="137"/>
                    <a:pt x="891" y="137"/>
                  </a:cubicBezTo>
                  <a:cubicBezTo>
                    <a:pt x="800" y="46"/>
                    <a:pt x="679" y="0"/>
                    <a:pt x="561" y="0"/>
                  </a:cubicBezTo>
                  <a:cubicBezTo>
                    <a:pt x="442" y="0"/>
                    <a:pt x="321" y="46"/>
                    <a:pt x="230" y="137"/>
                  </a:cubicBezTo>
                  <a:cubicBezTo>
                    <a:pt x="0" y="367"/>
                    <a:pt x="0" y="367"/>
                    <a:pt x="0" y="367"/>
                  </a:cubicBezTo>
                  <a:cubicBezTo>
                    <a:pt x="313" y="680"/>
                    <a:pt x="313" y="680"/>
                    <a:pt x="313" y="680"/>
                  </a:cubicBezTo>
                  <a:cubicBezTo>
                    <a:pt x="543" y="450"/>
                    <a:pt x="543" y="450"/>
                    <a:pt x="543" y="450"/>
                  </a:cubicBezTo>
                  <a:cubicBezTo>
                    <a:pt x="549" y="445"/>
                    <a:pt x="554" y="443"/>
                    <a:pt x="561" y="443"/>
                  </a:cubicBezTo>
                  <a:cubicBezTo>
                    <a:pt x="568" y="443"/>
                    <a:pt x="573" y="445"/>
                    <a:pt x="578" y="450"/>
                  </a:cubicBezTo>
                  <a:cubicBezTo>
                    <a:pt x="1169" y="1041"/>
                    <a:pt x="1169" y="1041"/>
                    <a:pt x="1169" y="1041"/>
                  </a:cubicBezTo>
                  <a:cubicBezTo>
                    <a:pt x="1109" y="1039"/>
                    <a:pt x="1109" y="1039"/>
                    <a:pt x="1109" y="1039"/>
                  </a:cubicBezTo>
                  <a:cubicBezTo>
                    <a:pt x="1090" y="1039"/>
                    <a:pt x="1072" y="1047"/>
                    <a:pt x="1060" y="1060"/>
                  </a:cubicBezTo>
                  <a:cubicBezTo>
                    <a:pt x="1047" y="1072"/>
                    <a:pt x="1039" y="1090"/>
                    <a:pt x="1039" y="1109"/>
                  </a:cubicBezTo>
                  <a:cubicBezTo>
                    <a:pt x="1039" y="1128"/>
                    <a:pt x="1043" y="1136"/>
                    <a:pt x="1055" y="1149"/>
                  </a:cubicBezTo>
                  <a:cubicBezTo>
                    <a:pt x="1068" y="1161"/>
                    <a:pt x="1082" y="1171"/>
                    <a:pt x="1101" y="1171"/>
                  </a:cubicBezTo>
                  <a:lnTo>
                    <a:pt x="1536" y="1167"/>
                  </a:lnTo>
                  <a:close/>
                </a:path>
              </a:pathLst>
            </a:custGeom>
            <a:solidFill>
              <a:schemeClr val="tx1">
                <a:lumMod val="50000"/>
                <a:lumOff val="50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îṣļïḋê"/>
            <p:cNvSpPr/>
            <p:nvPr/>
          </p:nvSpPr>
          <p:spPr bwMode="auto">
            <a:xfrm>
              <a:off x="1709738" y="1689100"/>
              <a:ext cx="1331913" cy="1331913"/>
            </a:xfrm>
            <a:custGeom>
              <a:avLst/>
              <a:gdLst/>
              <a:ahLst/>
              <a:cxnLst>
                <a:cxn ang="0">
                  <a:pos x="760" y="380"/>
                </a:cxn>
                <a:cxn ang="0">
                  <a:pos x="381" y="760"/>
                </a:cxn>
                <a:cxn ang="0">
                  <a:pos x="0" y="380"/>
                </a:cxn>
                <a:cxn ang="0">
                  <a:pos x="381" y="0"/>
                </a:cxn>
                <a:cxn ang="0">
                  <a:pos x="760" y="380"/>
                </a:cxn>
              </a:cxnLst>
              <a:rect l="0" t="0" r="r" b="b"/>
              <a:pathLst>
                <a:path w="760" h="760">
                  <a:moveTo>
                    <a:pt x="760" y="380"/>
                  </a:moveTo>
                  <a:lnTo>
                    <a:pt x="381" y="760"/>
                  </a:lnTo>
                  <a:lnTo>
                    <a:pt x="0" y="380"/>
                  </a:lnTo>
                  <a:lnTo>
                    <a:pt x="381" y="0"/>
                  </a:lnTo>
                  <a:lnTo>
                    <a:pt x="760" y="380"/>
                  </a:lnTo>
                  <a:close/>
                </a:path>
              </a:pathLst>
            </a:custGeom>
            <a:solidFill>
              <a:schemeClr val="bg1">
                <a:lumMod val="95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îṩ1îḍê"/>
            <p:cNvSpPr/>
            <p:nvPr/>
          </p:nvSpPr>
          <p:spPr bwMode="auto">
            <a:xfrm rot="18677016">
              <a:off x="2492375" y="1985962"/>
              <a:ext cx="214313" cy="242888"/>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chemeClr val="tx1">
                <a:lumMod val="50000"/>
                <a:lumOff val="50000"/>
              </a:schemeClr>
            </a:solidFill>
            <a:ln w="9525">
              <a:noFill/>
              <a:round/>
            </a:ln>
          </p:spPr>
          <p:txBody>
            <a:bodyPr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îṥľîḋé"/>
            <p:cNvSpPr/>
            <p:nvPr/>
          </p:nvSpPr>
          <p:spPr bwMode="auto">
            <a:xfrm rot="18677016">
              <a:off x="2591594" y="2061369"/>
              <a:ext cx="47625" cy="55562"/>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chemeClr val="bg1">
                <a:lumMod val="95000"/>
              </a:schemeClr>
            </a:solidFill>
            <a:ln w="9525">
              <a:noFill/>
              <a:round/>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ïṣlide"/>
            <p:cNvSpPr/>
            <p:nvPr/>
          </p:nvSpPr>
          <p:spPr bwMode="auto">
            <a:xfrm rot="13579003">
              <a:off x="2044700" y="2011362"/>
              <a:ext cx="214313" cy="242888"/>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940116"/>
            </a:solidFill>
            <a:ln w="9525">
              <a:noFill/>
              <a:round/>
            </a:ln>
          </p:spPr>
          <p:txBody>
            <a:bodyPr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íṡḻiďé"/>
            <p:cNvSpPr/>
            <p:nvPr/>
          </p:nvSpPr>
          <p:spPr bwMode="auto">
            <a:xfrm rot="13579003">
              <a:off x="2110581" y="2086768"/>
              <a:ext cx="47625" cy="55563"/>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chemeClr val="accent1">
                <a:lumMod val="20000"/>
                <a:lumOff val="80000"/>
              </a:schemeClr>
            </a:solidFill>
            <a:ln w="9525">
              <a:noFill/>
              <a:round/>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îŝ1íḑé"/>
            <p:cNvSpPr/>
            <p:nvPr/>
          </p:nvSpPr>
          <p:spPr bwMode="auto">
            <a:xfrm rot="2863597">
              <a:off x="2489201" y="2439988"/>
              <a:ext cx="215900" cy="241300"/>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chemeClr val="tx1">
                <a:lumMod val="50000"/>
                <a:lumOff val="50000"/>
              </a:schemeClr>
            </a:solidFill>
            <a:ln w="9525">
              <a:noFill/>
              <a:round/>
            </a:ln>
          </p:spPr>
          <p:txBody>
            <a:bodyPr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ïśḻíḍé"/>
            <p:cNvSpPr/>
            <p:nvPr/>
          </p:nvSpPr>
          <p:spPr bwMode="auto">
            <a:xfrm rot="2863597">
              <a:off x="2590006" y="2545555"/>
              <a:ext cx="47625" cy="55563"/>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chemeClr val="bg1">
                <a:lumMod val="95000"/>
              </a:schemeClr>
            </a:solidFill>
            <a:ln w="9525">
              <a:noFill/>
              <a:round/>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ïSliḍè"/>
            <p:cNvSpPr txBox="1"/>
            <p:nvPr/>
          </p:nvSpPr>
          <p:spPr bwMode="auto">
            <a:xfrm>
              <a:off x="2247901" y="895350"/>
              <a:ext cx="376237" cy="314325"/>
            </a:xfrm>
            <a:prstGeom prst="rect">
              <a:avLst/>
            </a:prstGeom>
            <a:noFill/>
          </p:spPr>
          <p:txBody>
            <a:bodyPr>
              <a:normAutofit fontScale="77500" lnSpcReduction="20000"/>
            </a:bodyPr>
            <a:lstStyle/>
            <a:p>
              <a:pPr marR="0" algn="ctr" defTabSz="914400" fontAlgn="auto">
                <a:spcBef>
                  <a:spcPts val="0"/>
                </a:spcBef>
                <a:spcAft>
                  <a:spcPts val="0"/>
                </a:spcAft>
                <a:buClrTx/>
                <a:buSzTx/>
                <a:buFontTx/>
                <a:defRPr/>
              </a:pPr>
              <a:r>
                <a:rPr kumimoji="0" lang="en-US" b="1" kern="1200" cap="none" spc="0" normalizeH="0" baseline="0" noProof="0" dirty="0">
                  <a:solidFill>
                    <a:schemeClr val="bg1"/>
                  </a:solidFill>
                  <a:latin typeface="+mn-lt"/>
                  <a:ea typeface="+mn-ea"/>
                  <a:cs typeface="+mn-cs"/>
                </a:rPr>
                <a:t>01</a:t>
              </a:r>
            </a:p>
          </p:txBody>
        </p:sp>
        <p:sp>
          <p:nvSpPr>
            <p:cNvPr id="22" name="i$líḑe"/>
            <p:cNvSpPr txBox="1"/>
            <p:nvPr/>
          </p:nvSpPr>
          <p:spPr bwMode="auto">
            <a:xfrm>
              <a:off x="3460751" y="2273300"/>
              <a:ext cx="376237" cy="314325"/>
            </a:xfrm>
            <a:prstGeom prst="rect">
              <a:avLst/>
            </a:prstGeom>
            <a:noFill/>
          </p:spPr>
          <p:txBody>
            <a:bodyPr>
              <a:normAutofit fontScale="77500" lnSpcReduction="20000"/>
            </a:bodyPr>
            <a:lstStyle/>
            <a:p>
              <a:pPr marR="0" algn="ctr" defTabSz="914400" fontAlgn="auto">
                <a:spcBef>
                  <a:spcPts val="0"/>
                </a:spcBef>
                <a:spcAft>
                  <a:spcPts val="0"/>
                </a:spcAft>
                <a:buClrTx/>
                <a:buSzTx/>
                <a:buFontTx/>
                <a:defRPr/>
              </a:pPr>
              <a:r>
                <a:rPr kumimoji="0" lang="en-US" b="1" kern="1200" cap="none" spc="0" normalizeH="0" baseline="0" noProof="0" dirty="0">
                  <a:solidFill>
                    <a:schemeClr val="bg1"/>
                  </a:solidFill>
                  <a:latin typeface="+mn-lt"/>
                  <a:ea typeface="+mn-ea"/>
                  <a:cs typeface="+mn-cs"/>
                </a:rPr>
                <a:t>02</a:t>
              </a:r>
            </a:p>
          </p:txBody>
        </p:sp>
        <p:sp>
          <p:nvSpPr>
            <p:cNvPr id="23" name="iṩľîḑê"/>
            <p:cNvSpPr txBox="1"/>
            <p:nvPr/>
          </p:nvSpPr>
          <p:spPr bwMode="auto">
            <a:xfrm>
              <a:off x="2128838" y="3506788"/>
              <a:ext cx="376238" cy="314325"/>
            </a:xfrm>
            <a:prstGeom prst="rect">
              <a:avLst/>
            </a:prstGeom>
            <a:noFill/>
          </p:spPr>
          <p:txBody>
            <a:bodyPr>
              <a:normAutofit fontScale="77500" lnSpcReduction="20000"/>
            </a:bodyPr>
            <a:lstStyle/>
            <a:p>
              <a:pPr marR="0" algn="ctr" defTabSz="914400" fontAlgn="auto">
                <a:spcBef>
                  <a:spcPts val="0"/>
                </a:spcBef>
                <a:spcAft>
                  <a:spcPts val="0"/>
                </a:spcAft>
                <a:buClrTx/>
                <a:buSzTx/>
                <a:buFontTx/>
                <a:defRPr/>
              </a:pPr>
              <a:r>
                <a:rPr kumimoji="0" lang="en-US" b="1" kern="1200" cap="none" spc="0" normalizeH="0" baseline="0" noProof="0" dirty="0">
                  <a:solidFill>
                    <a:schemeClr val="bg1"/>
                  </a:solidFill>
                  <a:latin typeface="+mn-lt"/>
                  <a:ea typeface="+mn-ea"/>
                  <a:cs typeface="+mn-cs"/>
                </a:rPr>
                <a:t>03</a:t>
              </a:r>
            </a:p>
          </p:txBody>
        </p:sp>
        <p:grpSp>
          <p:nvGrpSpPr>
            <p:cNvPr id="214031" name="iṩḷîde"/>
            <p:cNvGrpSpPr/>
            <p:nvPr/>
          </p:nvGrpSpPr>
          <p:grpSpPr>
            <a:xfrm>
              <a:off x="1055688" y="2067589"/>
              <a:ext cx="1058515" cy="2542511"/>
              <a:chOff x="2385450" y="3162473"/>
              <a:chExt cx="1240934" cy="2981153"/>
            </a:xfrm>
          </p:grpSpPr>
          <p:sp>
            <p:nvSpPr>
              <p:cNvPr id="32" name="ïṥļîdê"/>
              <p:cNvSpPr/>
              <p:nvPr/>
            </p:nvSpPr>
            <p:spPr bwMode="auto">
              <a:xfrm>
                <a:off x="2956803" y="3161694"/>
                <a:ext cx="669989" cy="1248987"/>
              </a:xfrm>
              <a:custGeom>
                <a:avLst/>
                <a:gdLst/>
                <a:ahLst/>
                <a:cxnLst>
                  <a:cxn ang="0">
                    <a:pos x="496" y="1308"/>
                  </a:cxn>
                  <a:cxn ang="0">
                    <a:pos x="615" y="1016"/>
                  </a:cxn>
                  <a:cxn ang="0">
                    <a:pos x="586" y="549"/>
                  </a:cxn>
                  <a:cxn ang="0">
                    <a:pos x="437" y="7"/>
                  </a:cxn>
                  <a:cxn ang="0">
                    <a:pos x="351" y="77"/>
                  </a:cxn>
                  <a:cxn ang="0">
                    <a:pos x="22" y="543"/>
                  </a:cxn>
                  <a:cxn ang="0">
                    <a:pos x="118" y="1086"/>
                  </a:cxn>
                  <a:cxn ang="0">
                    <a:pos x="35" y="1300"/>
                  </a:cxn>
                  <a:cxn ang="0">
                    <a:pos x="496" y="1308"/>
                  </a:cxn>
                </a:cxnLst>
                <a:rect l="0" t="0" r="r" b="b"/>
                <a:pathLst>
                  <a:path w="701" h="1308">
                    <a:moveTo>
                      <a:pt x="496" y="1308"/>
                    </a:moveTo>
                    <a:cubicBezTo>
                      <a:pt x="496" y="1308"/>
                      <a:pt x="655" y="1221"/>
                      <a:pt x="615" y="1016"/>
                    </a:cubicBezTo>
                    <a:cubicBezTo>
                      <a:pt x="615" y="1016"/>
                      <a:pt x="701" y="806"/>
                      <a:pt x="586" y="549"/>
                    </a:cubicBezTo>
                    <a:cubicBezTo>
                      <a:pt x="471" y="292"/>
                      <a:pt x="628" y="50"/>
                      <a:pt x="437" y="7"/>
                    </a:cubicBezTo>
                    <a:cubicBezTo>
                      <a:pt x="437" y="7"/>
                      <a:pt x="370" y="0"/>
                      <a:pt x="351" y="77"/>
                    </a:cubicBezTo>
                    <a:cubicBezTo>
                      <a:pt x="351" y="77"/>
                      <a:pt x="0" y="380"/>
                      <a:pt x="22" y="543"/>
                    </a:cubicBezTo>
                    <a:cubicBezTo>
                      <a:pt x="44" y="705"/>
                      <a:pt x="156" y="972"/>
                      <a:pt x="118" y="1086"/>
                    </a:cubicBezTo>
                    <a:cubicBezTo>
                      <a:pt x="79" y="1199"/>
                      <a:pt x="35" y="1300"/>
                      <a:pt x="35" y="1300"/>
                    </a:cubicBezTo>
                    <a:cubicBezTo>
                      <a:pt x="496" y="1308"/>
                      <a:pt x="496" y="1308"/>
                      <a:pt x="496" y="1308"/>
                    </a:cubicBezTo>
                  </a:path>
                </a:pathLst>
              </a:custGeom>
              <a:solidFill>
                <a:schemeClr val="bg1">
                  <a:lumMod val="85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ïsḻîḓe"/>
              <p:cNvSpPr/>
              <p:nvPr/>
            </p:nvSpPr>
            <p:spPr bwMode="auto">
              <a:xfrm>
                <a:off x="3137327" y="3239872"/>
                <a:ext cx="161915" cy="433702"/>
              </a:xfrm>
              <a:custGeom>
                <a:avLst/>
                <a:gdLst/>
                <a:ahLst/>
                <a:cxnLst>
                  <a:cxn ang="0">
                    <a:pos x="155" y="0"/>
                  </a:cxn>
                  <a:cxn ang="0">
                    <a:pos x="154" y="1"/>
                  </a:cxn>
                  <a:cxn ang="0">
                    <a:pos x="139" y="15"/>
                  </a:cxn>
                  <a:cxn ang="0">
                    <a:pos x="33" y="280"/>
                  </a:cxn>
                  <a:cxn ang="0">
                    <a:pos x="145" y="454"/>
                  </a:cxn>
                  <a:cxn ang="0">
                    <a:pos x="151" y="221"/>
                  </a:cxn>
                  <a:cxn ang="0">
                    <a:pos x="155" y="0"/>
                  </a:cxn>
                </a:cxnLst>
                <a:rect l="0" t="0" r="r" b="b"/>
                <a:pathLst>
                  <a:path w="170" h="454">
                    <a:moveTo>
                      <a:pt x="155" y="0"/>
                    </a:moveTo>
                    <a:cubicBezTo>
                      <a:pt x="155" y="1"/>
                      <a:pt x="154" y="1"/>
                      <a:pt x="154" y="1"/>
                    </a:cubicBezTo>
                    <a:cubicBezTo>
                      <a:pt x="150" y="5"/>
                      <a:pt x="145" y="9"/>
                      <a:pt x="139" y="15"/>
                    </a:cubicBezTo>
                    <a:cubicBezTo>
                      <a:pt x="123" y="111"/>
                      <a:pt x="61" y="226"/>
                      <a:pt x="33" y="280"/>
                    </a:cubicBezTo>
                    <a:cubicBezTo>
                      <a:pt x="0" y="344"/>
                      <a:pt x="145" y="454"/>
                      <a:pt x="145" y="454"/>
                    </a:cubicBezTo>
                    <a:cubicBezTo>
                      <a:pt x="145" y="454"/>
                      <a:pt x="170" y="332"/>
                      <a:pt x="151" y="221"/>
                    </a:cubicBezTo>
                    <a:cubicBezTo>
                      <a:pt x="139" y="147"/>
                      <a:pt x="148" y="54"/>
                      <a:pt x="155" y="0"/>
                    </a:cubicBezTo>
                  </a:path>
                </a:pathLst>
              </a:custGeom>
              <a:solidFill>
                <a:schemeClr val="bg1">
                  <a:lumMod val="75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îṩlîḍe"/>
              <p:cNvSpPr/>
              <p:nvPr/>
            </p:nvSpPr>
            <p:spPr bwMode="auto">
              <a:xfrm>
                <a:off x="3319713" y="3210090"/>
                <a:ext cx="113527" cy="87485"/>
              </a:xfrm>
              <a:custGeom>
                <a:avLst/>
                <a:gdLst/>
                <a:ahLst/>
                <a:cxnLst>
                  <a:cxn ang="0">
                    <a:pos x="116" y="53"/>
                  </a:cxn>
                  <a:cxn ang="0">
                    <a:pos x="97" y="79"/>
                  </a:cxn>
                  <a:cxn ang="0">
                    <a:pos x="33" y="89"/>
                  </a:cxn>
                  <a:cxn ang="0">
                    <a:pos x="7" y="70"/>
                  </a:cxn>
                  <a:cxn ang="0">
                    <a:pos x="2" y="38"/>
                  </a:cxn>
                  <a:cxn ang="0">
                    <a:pos x="21" y="13"/>
                  </a:cxn>
                  <a:cxn ang="0">
                    <a:pos x="85" y="2"/>
                  </a:cxn>
                  <a:cxn ang="0">
                    <a:pos x="111" y="21"/>
                  </a:cxn>
                  <a:cxn ang="0">
                    <a:pos x="116" y="53"/>
                  </a:cxn>
                </a:cxnLst>
                <a:rect l="0" t="0" r="r" b="b"/>
                <a:pathLst>
                  <a:path w="118" h="91">
                    <a:moveTo>
                      <a:pt x="116" y="53"/>
                    </a:moveTo>
                    <a:cubicBezTo>
                      <a:pt x="118" y="65"/>
                      <a:pt x="109" y="77"/>
                      <a:pt x="97" y="79"/>
                    </a:cubicBezTo>
                    <a:cubicBezTo>
                      <a:pt x="33" y="89"/>
                      <a:pt x="33" y="89"/>
                      <a:pt x="33" y="89"/>
                    </a:cubicBezTo>
                    <a:cubicBezTo>
                      <a:pt x="21" y="91"/>
                      <a:pt x="9" y="83"/>
                      <a:pt x="7" y="70"/>
                    </a:cubicBezTo>
                    <a:cubicBezTo>
                      <a:pt x="2" y="38"/>
                      <a:pt x="2" y="38"/>
                      <a:pt x="2" y="38"/>
                    </a:cubicBezTo>
                    <a:cubicBezTo>
                      <a:pt x="0" y="26"/>
                      <a:pt x="9" y="15"/>
                      <a:pt x="21" y="13"/>
                    </a:cubicBezTo>
                    <a:cubicBezTo>
                      <a:pt x="85" y="2"/>
                      <a:pt x="85" y="2"/>
                      <a:pt x="85" y="2"/>
                    </a:cubicBezTo>
                    <a:cubicBezTo>
                      <a:pt x="97" y="0"/>
                      <a:pt x="109" y="9"/>
                      <a:pt x="111" y="21"/>
                    </a:cubicBezTo>
                    <a:lnTo>
                      <a:pt x="116" y="53"/>
                    </a:lnTo>
                    <a:close/>
                  </a:path>
                </a:pathLst>
              </a:custGeom>
              <a:solidFill>
                <a:schemeClr val="bg1">
                  <a:lumMod val="75000"/>
                </a:schemeClr>
              </a:solidFill>
              <a:ln w="9525">
                <a:noFill/>
                <a:round/>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ïśḻíďé"/>
              <p:cNvSpPr/>
              <p:nvPr/>
            </p:nvSpPr>
            <p:spPr bwMode="auto">
              <a:xfrm>
                <a:off x="3397878" y="3614010"/>
                <a:ext cx="174942" cy="796671"/>
              </a:xfrm>
              <a:custGeom>
                <a:avLst/>
                <a:gdLst/>
                <a:ahLst/>
                <a:cxnLst>
                  <a:cxn ang="0">
                    <a:pos x="96" y="0"/>
                  </a:cxn>
                  <a:cxn ang="0">
                    <a:pos x="112" y="531"/>
                  </a:cxn>
                  <a:cxn ang="0">
                    <a:pos x="0" y="833"/>
                  </a:cxn>
                  <a:cxn ang="0">
                    <a:pos x="33" y="834"/>
                  </a:cxn>
                  <a:cxn ang="0">
                    <a:pos x="159" y="606"/>
                  </a:cxn>
                  <a:cxn ang="0">
                    <a:pos x="152" y="542"/>
                  </a:cxn>
                  <a:cxn ang="0">
                    <a:pos x="152" y="542"/>
                  </a:cxn>
                  <a:cxn ang="0">
                    <a:pos x="152" y="542"/>
                  </a:cxn>
                  <a:cxn ang="0">
                    <a:pos x="183" y="351"/>
                  </a:cxn>
                  <a:cxn ang="0">
                    <a:pos x="123" y="75"/>
                  </a:cxn>
                  <a:cxn ang="0">
                    <a:pos x="123" y="75"/>
                  </a:cxn>
                  <a:cxn ang="0">
                    <a:pos x="96" y="0"/>
                  </a:cxn>
                </a:cxnLst>
                <a:rect l="0" t="0" r="r" b="b"/>
                <a:pathLst>
                  <a:path w="183" h="834">
                    <a:moveTo>
                      <a:pt x="96" y="0"/>
                    </a:moveTo>
                    <a:cubicBezTo>
                      <a:pt x="114" y="77"/>
                      <a:pt x="178" y="380"/>
                      <a:pt x="112" y="531"/>
                    </a:cubicBezTo>
                    <a:cubicBezTo>
                      <a:pt x="112" y="531"/>
                      <a:pt x="118" y="734"/>
                      <a:pt x="0" y="833"/>
                    </a:cubicBezTo>
                    <a:cubicBezTo>
                      <a:pt x="33" y="834"/>
                      <a:pt x="33" y="834"/>
                      <a:pt x="33" y="834"/>
                    </a:cubicBezTo>
                    <a:cubicBezTo>
                      <a:pt x="33" y="834"/>
                      <a:pt x="159" y="765"/>
                      <a:pt x="159" y="606"/>
                    </a:cubicBezTo>
                    <a:cubicBezTo>
                      <a:pt x="159" y="586"/>
                      <a:pt x="157" y="565"/>
                      <a:pt x="152" y="542"/>
                    </a:cubicBezTo>
                    <a:cubicBezTo>
                      <a:pt x="152" y="542"/>
                      <a:pt x="152" y="542"/>
                      <a:pt x="152" y="542"/>
                    </a:cubicBezTo>
                    <a:cubicBezTo>
                      <a:pt x="152" y="542"/>
                      <a:pt x="152" y="542"/>
                      <a:pt x="152" y="542"/>
                    </a:cubicBezTo>
                    <a:cubicBezTo>
                      <a:pt x="152" y="542"/>
                      <a:pt x="183" y="467"/>
                      <a:pt x="183" y="351"/>
                    </a:cubicBezTo>
                    <a:cubicBezTo>
                      <a:pt x="183" y="274"/>
                      <a:pt x="169" y="179"/>
                      <a:pt x="123" y="75"/>
                    </a:cubicBezTo>
                    <a:cubicBezTo>
                      <a:pt x="123" y="75"/>
                      <a:pt x="123" y="75"/>
                      <a:pt x="123" y="75"/>
                    </a:cubicBezTo>
                    <a:cubicBezTo>
                      <a:pt x="112" y="50"/>
                      <a:pt x="103" y="25"/>
                      <a:pt x="96" y="0"/>
                    </a:cubicBezTo>
                  </a:path>
                </a:pathLst>
              </a:custGeom>
              <a:solidFill>
                <a:schemeClr val="bg1">
                  <a:lumMod val="75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4036" name="íśľiḍé"/>
              <p:cNvGrpSpPr/>
              <p:nvPr/>
            </p:nvGrpSpPr>
            <p:grpSpPr>
              <a:xfrm>
                <a:off x="2385450" y="4333552"/>
                <a:ext cx="1062189" cy="1810074"/>
                <a:chOff x="2385450" y="4333551"/>
                <a:chExt cx="1062189" cy="2543501"/>
              </a:xfrm>
            </p:grpSpPr>
            <p:sp>
              <p:nvSpPr>
                <p:cNvPr id="39" name="i$1ïḍe"/>
                <p:cNvSpPr/>
                <p:nvPr/>
              </p:nvSpPr>
              <p:spPr bwMode="auto">
                <a:xfrm>
                  <a:off x="2385450" y="4295460"/>
                  <a:ext cx="1062678" cy="2581592"/>
                </a:xfrm>
                <a:custGeom>
                  <a:avLst/>
                  <a:gdLst/>
                  <a:ahLst/>
                  <a:cxnLst>
                    <a:cxn ang="0">
                      <a:pos x="275" y="794"/>
                    </a:cxn>
                    <a:cxn ang="0">
                      <a:pos x="0" y="794"/>
                    </a:cxn>
                    <a:cxn ang="0">
                      <a:pos x="265" y="0"/>
                    </a:cxn>
                    <a:cxn ang="0">
                      <a:pos x="517" y="68"/>
                    </a:cxn>
                    <a:cxn ang="0">
                      <a:pos x="275" y="794"/>
                    </a:cxn>
                  </a:cxnLst>
                  <a:rect l="0" t="0" r="r" b="b"/>
                  <a:pathLst>
                    <a:path w="517" h="794">
                      <a:moveTo>
                        <a:pt x="275" y="794"/>
                      </a:moveTo>
                      <a:lnTo>
                        <a:pt x="0" y="794"/>
                      </a:lnTo>
                      <a:lnTo>
                        <a:pt x="265" y="0"/>
                      </a:lnTo>
                      <a:lnTo>
                        <a:pt x="517" y="68"/>
                      </a:lnTo>
                      <a:lnTo>
                        <a:pt x="275" y="794"/>
                      </a:lnTo>
                      <a:close/>
                    </a:path>
                  </a:pathLst>
                </a:custGeom>
                <a:solidFill>
                  <a:schemeClr val="bg1">
                    <a:lumMod val="65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iśļiḍê"/>
                <p:cNvSpPr/>
                <p:nvPr/>
              </p:nvSpPr>
              <p:spPr bwMode="auto">
                <a:xfrm>
                  <a:off x="2839554" y="4407929"/>
                  <a:ext cx="608574" cy="2469123"/>
                </a:xfrm>
                <a:custGeom>
                  <a:avLst/>
                  <a:gdLst/>
                  <a:ahLst/>
                  <a:cxnLst>
                    <a:cxn ang="0">
                      <a:pos x="249" y="0"/>
                    </a:cxn>
                    <a:cxn ang="0">
                      <a:pos x="0" y="739"/>
                    </a:cxn>
                    <a:cxn ang="0">
                      <a:pos x="54" y="739"/>
                    </a:cxn>
                    <a:cxn ang="0">
                      <a:pos x="296" y="13"/>
                    </a:cxn>
                    <a:cxn ang="0">
                      <a:pos x="249" y="0"/>
                    </a:cxn>
                  </a:cxnLst>
                  <a:rect l="0" t="0" r="r" b="b"/>
                  <a:pathLst>
                    <a:path w="296" h="739">
                      <a:moveTo>
                        <a:pt x="249" y="0"/>
                      </a:moveTo>
                      <a:lnTo>
                        <a:pt x="0" y="739"/>
                      </a:lnTo>
                      <a:lnTo>
                        <a:pt x="54" y="739"/>
                      </a:lnTo>
                      <a:lnTo>
                        <a:pt x="296" y="13"/>
                      </a:lnTo>
                      <a:lnTo>
                        <a:pt x="249" y="0"/>
                      </a:lnTo>
                    </a:path>
                  </a:pathLst>
                </a:custGeom>
                <a:solidFill>
                  <a:schemeClr val="tx1">
                    <a:lumMod val="50000"/>
                    <a:lumOff val="50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7" name="isḻíḋè"/>
              <p:cNvSpPr/>
              <p:nvPr/>
            </p:nvSpPr>
            <p:spPr bwMode="auto">
              <a:xfrm>
                <a:off x="2852582" y="4248741"/>
                <a:ext cx="688600" cy="353662"/>
              </a:xfrm>
              <a:custGeom>
                <a:avLst/>
                <a:gdLst/>
                <a:ahLst/>
                <a:cxnLst>
                  <a:cxn ang="0">
                    <a:pos x="705" y="289"/>
                  </a:cxn>
                  <a:cxn ang="0">
                    <a:pos x="603" y="357"/>
                  </a:cxn>
                  <a:cxn ang="0">
                    <a:pos x="62" y="195"/>
                  </a:cxn>
                  <a:cxn ang="0">
                    <a:pos x="15" y="81"/>
                  </a:cxn>
                  <a:cxn ang="0">
                    <a:pos x="117" y="12"/>
                  </a:cxn>
                  <a:cxn ang="0">
                    <a:pos x="658" y="175"/>
                  </a:cxn>
                  <a:cxn ang="0">
                    <a:pos x="705" y="289"/>
                  </a:cxn>
                </a:cxnLst>
                <a:rect l="0" t="0" r="r" b="b"/>
                <a:pathLst>
                  <a:path w="720" h="370">
                    <a:moveTo>
                      <a:pt x="705" y="289"/>
                    </a:moveTo>
                    <a:cubicBezTo>
                      <a:pt x="689" y="339"/>
                      <a:pt x="644" y="370"/>
                      <a:pt x="603" y="357"/>
                    </a:cubicBezTo>
                    <a:cubicBezTo>
                      <a:pt x="62" y="195"/>
                      <a:pt x="62" y="195"/>
                      <a:pt x="62" y="195"/>
                    </a:cubicBezTo>
                    <a:cubicBezTo>
                      <a:pt x="21" y="183"/>
                      <a:pt x="0" y="132"/>
                      <a:pt x="15" y="81"/>
                    </a:cubicBezTo>
                    <a:cubicBezTo>
                      <a:pt x="30" y="31"/>
                      <a:pt x="76" y="0"/>
                      <a:pt x="117" y="12"/>
                    </a:cubicBezTo>
                    <a:cubicBezTo>
                      <a:pt x="658" y="175"/>
                      <a:pt x="658" y="175"/>
                      <a:pt x="658" y="175"/>
                    </a:cubicBezTo>
                    <a:cubicBezTo>
                      <a:pt x="699" y="187"/>
                      <a:pt x="720" y="238"/>
                      <a:pt x="705" y="289"/>
                    </a:cubicBezTo>
                    <a:close/>
                  </a:path>
                </a:pathLst>
              </a:custGeom>
              <a:solidFill>
                <a:schemeClr val="bg1">
                  <a:lumMod val="75000"/>
                </a:schemeClr>
              </a:solidFill>
              <a:ln w="9525">
                <a:noFill/>
                <a:round/>
              </a:ln>
            </p:spPr>
            <p:txBody>
              <a:bodyPr anchor="ct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íṩľíḓe"/>
              <p:cNvSpPr/>
              <p:nvPr/>
            </p:nvSpPr>
            <p:spPr bwMode="auto">
              <a:xfrm>
                <a:off x="3373685" y="4425572"/>
                <a:ext cx="94915" cy="94930"/>
              </a:xfrm>
              <a:custGeom>
                <a:avLst/>
                <a:gdLst/>
                <a:ahLst/>
                <a:cxnLst>
                  <a:cxn ang="0">
                    <a:pos x="92" y="62"/>
                  </a:cxn>
                  <a:cxn ang="0">
                    <a:pos x="37" y="92"/>
                  </a:cxn>
                  <a:cxn ang="0">
                    <a:pos x="7" y="36"/>
                  </a:cxn>
                  <a:cxn ang="0">
                    <a:pos x="62" y="7"/>
                  </a:cxn>
                  <a:cxn ang="0">
                    <a:pos x="92" y="62"/>
                  </a:cxn>
                </a:cxnLst>
                <a:rect l="0" t="0" r="r" b="b"/>
                <a:pathLst>
                  <a:path w="99" h="99">
                    <a:moveTo>
                      <a:pt x="92" y="62"/>
                    </a:moveTo>
                    <a:cubicBezTo>
                      <a:pt x="85" y="85"/>
                      <a:pt x="60" y="99"/>
                      <a:pt x="37" y="92"/>
                    </a:cubicBezTo>
                    <a:cubicBezTo>
                      <a:pt x="13" y="84"/>
                      <a:pt x="0" y="60"/>
                      <a:pt x="7" y="36"/>
                    </a:cubicBezTo>
                    <a:cubicBezTo>
                      <a:pt x="14" y="13"/>
                      <a:pt x="39" y="0"/>
                      <a:pt x="62" y="7"/>
                    </a:cubicBezTo>
                    <a:cubicBezTo>
                      <a:pt x="85" y="14"/>
                      <a:pt x="99" y="39"/>
                      <a:pt x="92" y="62"/>
                    </a:cubicBezTo>
                    <a:close/>
                  </a:path>
                </a:pathLst>
              </a:custGeom>
              <a:solidFill>
                <a:schemeClr val="tx1">
                  <a:lumMod val="50000"/>
                  <a:lumOff val="50000"/>
                </a:schemeClr>
              </a:solidFill>
              <a:ln w="9525">
                <a:noFill/>
                <a:round/>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cxnSp>
        <p:nvCxnSpPr>
          <p:cNvPr id="24" name="直接连接符 23"/>
          <p:cNvCxnSpPr/>
          <p:nvPr/>
        </p:nvCxnSpPr>
        <p:spPr bwMode="auto">
          <a:xfrm>
            <a:off x="3601720" y="2734628"/>
            <a:ext cx="468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a:off x="3601720" y="3897948"/>
            <a:ext cx="468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išļídê"/>
          <p:cNvSpPr/>
          <p:nvPr/>
        </p:nvSpPr>
        <p:spPr bwMode="auto">
          <a:xfrm>
            <a:off x="2938145" y="3048635"/>
            <a:ext cx="336550" cy="323850"/>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tx1">
              <a:lumMod val="50000"/>
              <a:lumOff val="5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iśḷiḓè"/>
          <p:cNvSpPr/>
          <p:nvPr/>
        </p:nvSpPr>
        <p:spPr bwMode="auto">
          <a:xfrm>
            <a:off x="2936558" y="4031298"/>
            <a:ext cx="339725" cy="339725"/>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tx1">
              <a:lumMod val="50000"/>
              <a:lumOff val="50000"/>
            </a:schemeClr>
          </a:solidFill>
          <a:ln>
            <a:noFill/>
          </a:ln>
        </p:spPr>
        <p:txBody>
          <a:bodyPr>
            <a:normAutofit fontScale="975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îṥḻïďe"/>
          <p:cNvSpPr/>
          <p:nvPr/>
        </p:nvSpPr>
        <p:spPr bwMode="auto">
          <a:xfrm>
            <a:off x="2931795" y="2179955"/>
            <a:ext cx="350838" cy="284163"/>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940116"/>
          </a:solidFill>
          <a:ln>
            <a:noFill/>
          </a:ln>
        </p:spPr>
        <p:txBody>
          <a:bodyPr>
            <a:normAutofit fontScale="80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p>
        </p:txBody>
      </p:sp>
      <p:sp>
        <p:nvSpPr>
          <p:cNvPr id="8" name="文本框 7"/>
          <p:cNvSpPr txBox="1"/>
          <p:nvPr/>
        </p:nvSpPr>
        <p:spPr>
          <a:xfrm>
            <a:off x="1058545" y="298450"/>
            <a:ext cx="546544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易于自燃的物质、遇水放出易燃气体的物质</a:t>
            </a:r>
          </a:p>
        </p:txBody>
      </p:sp>
      <p:sp>
        <p:nvSpPr>
          <p:cNvPr id="10" name="文本框 9"/>
          <p:cNvSpPr txBox="1"/>
          <p:nvPr/>
        </p:nvSpPr>
        <p:spPr>
          <a:xfrm>
            <a:off x="4137660" y="3094990"/>
            <a:ext cx="868680" cy="368300"/>
          </a:xfrm>
          <a:prstGeom prst="rect">
            <a:avLst/>
          </a:prstGeom>
          <a:noFill/>
        </p:spPr>
        <p:txBody>
          <a:bodyPr wrap="none" rtlCol="0" anchor="t">
            <a:spAutoFit/>
          </a:bodyPr>
          <a:lstStyle/>
          <a:p>
            <a:pPr algn="just">
              <a:lnSpc>
                <a:spcPct val="100000"/>
              </a:lnSpc>
            </a:pPr>
            <a:r>
              <a:rPr lang="zh-CN" altLang="en-US" b="1" dirty="0">
                <a:latin typeface="微软雅黑" panose="020B0503020204020204" pitchFamily="34" charset="-122"/>
                <a:ea typeface="微软雅黑" panose="020B0503020204020204" pitchFamily="34" charset="-122"/>
                <a:sym typeface="+mn-ea"/>
              </a:rPr>
              <a:t>危险性</a:t>
            </a:r>
          </a:p>
        </p:txBody>
      </p:sp>
      <p:grpSp>
        <p:nvGrpSpPr>
          <p:cNvPr id="111618" name="iSļíḑê"/>
          <p:cNvGrpSpPr/>
          <p:nvPr/>
        </p:nvGrpSpPr>
        <p:grpSpPr>
          <a:xfrm>
            <a:off x="-3175" y="847725"/>
            <a:ext cx="9150350" cy="2133600"/>
            <a:chOff x="-3534" y="1130300"/>
            <a:chExt cx="12199067" cy="2844913"/>
          </a:xfrm>
        </p:grpSpPr>
        <p:sp>
          <p:nvSpPr>
            <p:cNvPr id="40" name="îş1iḓè"/>
            <p:cNvSpPr/>
            <p:nvPr/>
          </p:nvSpPr>
          <p:spPr>
            <a:xfrm>
              <a:off x="2512895" y="1172633"/>
              <a:ext cx="7166211" cy="28024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blipFill rotWithShape="1">
              <a:blip r:embed="rId3"/>
              <a:stretch>
                <a:fillRect/>
              </a:stretch>
            </a:blipFill>
            <a:ln w="3175">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2800" b="1" i="0" u="none" strike="noStrike" kern="1200" cap="none" spc="0" normalizeH="0" baseline="0" noProof="0">
                <a:ln>
                  <a:noFill/>
                </a:ln>
                <a:solidFill>
                  <a:schemeClr val="lt1"/>
                </a:solidFill>
                <a:effectLst/>
                <a:uLnTx/>
                <a:uFillTx/>
                <a:latin typeface="+mn-lt"/>
                <a:ea typeface="+mn-ea"/>
                <a:cs typeface="+mn-cs"/>
              </a:endParaRPr>
            </a:p>
          </p:txBody>
        </p:sp>
        <p:sp>
          <p:nvSpPr>
            <p:cNvPr id="41" name="ïşḻïdé"/>
            <p:cNvSpPr/>
            <p:nvPr/>
          </p:nvSpPr>
          <p:spPr>
            <a:xfrm>
              <a:off x="-3534" y="1130300"/>
              <a:ext cx="12199067" cy="118533"/>
            </a:xfrm>
            <a:prstGeom prst="rect">
              <a:avLst/>
            </a:prstGeom>
            <a:solidFill>
              <a:schemeClr val="tx1">
                <a:lumMod val="75000"/>
                <a:lumOff val="25000"/>
              </a:schemeClr>
            </a:solidFill>
            <a:ln w="12700">
              <a:miter lim="400000"/>
            </a:ln>
          </p:spPr>
          <p:txBody>
            <a:bodyPr anchor="ctr">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defRPr>
              </a:pPr>
              <a:endParaRPr kumimoji="0" sz="3200" b="0" i="0" u="none" strike="noStrike" kern="1200" cap="none" spc="0" normalizeH="0" baseline="0" noProof="0">
                <a:ln>
                  <a:noFill/>
                </a:ln>
                <a:solidFill>
                  <a:srgbClr val="FFFFFF"/>
                </a:solidFill>
                <a:effectLst/>
                <a:uLnTx/>
                <a:uFillTx/>
                <a:latin typeface="+mn-lt"/>
                <a:ea typeface="+mn-ea"/>
                <a:cs typeface="+mn-cs"/>
              </a:endParaRPr>
            </a:p>
          </p:txBody>
        </p:sp>
        <p:sp>
          <p:nvSpPr>
            <p:cNvPr id="42" name="íṣlíḑè"/>
            <p:cNvSpPr/>
            <p:nvPr/>
          </p:nvSpPr>
          <p:spPr>
            <a:xfrm>
              <a:off x="699" y="1246717"/>
              <a:ext cx="12190601" cy="2508249"/>
            </a:xfrm>
            <a:custGeom>
              <a:avLst/>
              <a:gdLst>
                <a:gd name="connsiteX0" fmla="*/ 0 w 12192000"/>
                <a:gd name="connsiteY0" fmla="*/ 0 h 2507189"/>
                <a:gd name="connsiteX1" fmla="*/ 12192000 w 12192000"/>
                <a:gd name="connsiteY1" fmla="*/ 0 h 2507189"/>
                <a:gd name="connsiteX2" fmla="*/ 12192000 w 12192000"/>
                <a:gd name="connsiteY2" fmla="*/ 1321513 h 2507189"/>
                <a:gd name="connsiteX3" fmla="*/ 6095998 w 12192000"/>
                <a:gd name="connsiteY3" fmla="*/ 2507189 h 2507189"/>
                <a:gd name="connsiteX4" fmla="*/ 0 w 12192000"/>
                <a:gd name="connsiteY4" fmla="*/ 1321514 h 250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507189">
                  <a:moveTo>
                    <a:pt x="0" y="0"/>
                  </a:moveTo>
                  <a:lnTo>
                    <a:pt x="12192000" y="0"/>
                  </a:lnTo>
                  <a:lnTo>
                    <a:pt x="12192000" y="1321513"/>
                  </a:lnTo>
                  <a:lnTo>
                    <a:pt x="6095998" y="2507189"/>
                  </a:lnTo>
                  <a:lnTo>
                    <a:pt x="0" y="1321514"/>
                  </a:lnTo>
                  <a:close/>
                </a:path>
              </a:pathLst>
            </a:custGeom>
            <a:solidFill>
              <a:srgbClr val="ED1A3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cxnSp>
        <p:nvCxnSpPr>
          <p:cNvPr id="33" name="直接连接符 32"/>
          <p:cNvCxnSpPr/>
          <p:nvPr/>
        </p:nvCxnSpPr>
        <p:spPr>
          <a:xfrm flipH="1">
            <a:off x="3510280" y="4195445"/>
            <a:ext cx="0" cy="540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1625" name="í$ḻíḓe"/>
          <p:cNvGrpSpPr/>
          <p:nvPr/>
        </p:nvGrpSpPr>
        <p:grpSpPr>
          <a:xfrm>
            <a:off x="3199765" y="3575050"/>
            <a:ext cx="620395" cy="620395"/>
            <a:chOff x="5682649" y="4060099"/>
            <a:chExt cx="826700" cy="826700"/>
          </a:xfrm>
        </p:grpSpPr>
        <p:sp>
          <p:nvSpPr>
            <p:cNvPr id="36" name="iş1îḓé"/>
            <p:cNvSpPr/>
            <p:nvPr/>
          </p:nvSpPr>
          <p:spPr>
            <a:xfrm>
              <a:off x="5683386" y="4059767"/>
              <a:ext cx="825405" cy="827617"/>
            </a:xfrm>
            <a:prstGeom prst="ellipse">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îSľïḍê"/>
            <p:cNvSpPr/>
            <p:nvPr/>
          </p:nvSpPr>
          <p:spPr bwMode="auto">
            <a:xfrm>
              <a:off x="5890796" y="4248151"/>
              <a:ext cx="410586" cy="4508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56973" h="606722">
                  <a:moveTo>
                    <a:pt x="480190" y="505602"/>
                  </a:moveTo>
                  <a:cubicBezTo>
                    <a:pt x="522897" y="505602"/>
                    <a:pt x="556973" y="537147"/>
                    <a:pt x="556973" y="556162"/>
                  </a:cubicBezTo>
                  <a:lnTo>
                    <a:pt x="556439" y="586996"/>
                  </a:lnTo>
                  <a:cubicBezTo>
                    <a:pt x="556261" y="597925"/>
                    <a:pt x="547364" y="606722"/>
                    <a:pt x="536420" y="606722"/>
                  </a:cubicBezTo>
                  <a:lnTo>
                    <a:pt x="425206" y="606722"/>
                  </a:lnTo>
                  <a:cubicBezTo>
                    <a:pt x="414173" y="606722"/>
                    <a:pt x="405187" y="597748"/>
                    <a:pt x="405187" y="586640"/>
                  </a:cubicBezTo>
                  <a:lnTo>
                    <a:pt x="405187" y="556162"/>
                  </a:lnTo>
                  <a:cubicBezTo>
                    <a:pt x="405187" y="537147"/>
                    <a:pt x="437573" y="505602"/>
                    <a:pt x="480190" y="505602"/>
                  </a:cubicBezTo>
                  <a:close/>
                  <a:moveTo>
                    <a:pt x="277711" y="505602"/>
                  </a:moveTo>
                  <a:cubicBezTo>
                    <a:pt x="320343" y="505602"/>
                    <a:pt x="354520" y="537147"/>
                    <a:pt x="354520" y="556162"/>
                  </a:cubicBezTo>
                  <a:lnTo>
                    <a:pt x="353986" y="586996"/>
                  </a:lnTo>
                  <a:cubicBezTo>
                    <a:pt x="353808" y="597925"/>
                    <a:pt x="344908" y="606722"/>
                    <a:pt x="333960" y="606722"/>
                  </a:cubicBezTo>
                  <a:lnTo>
                    <a:pt x="222619" y="606722"/>
                  </a:lnTo>
                  <a:cubicBezTo>
                    <a:pt x="211582" y="606722"/>
                    <a:pt x="202593" y="597748"/>
                    <a:pt x="202593" y="586640"/>
                  </a:cubicBezTo>
                  <a:lnTo>
                    <a:pt x="202593" y="556162"/>
                  </a:lnTo>
                  <a:cubicBezTo>
                    <a:pt x="202593" y="537147"/>
                    <a:pt x="234990" y="505602"/>
                    <a:pt x="277711" y="505602"/>
                  </a:cubicBezTo>
                  <a:close/>
                  <a:moveTo>
                    <a:pt x="75118" y="505602"/>
                  </a:moveTo>
                  <a:cubicBezTo>
                    <a:pt x="117839" y="505602"/>
                    <a:pt x="151927" y="537147"/>
                    <a:pt x="151927" y="556162"/>
                  </a:cubicBezTo>
                  <a:lnTo>
                    <a:pt x="151393" y="586996"/>
                  </a:lnTo>
                  <a:cubicBezTo>
                    <a:pt x="151215" y="597925"/>
                    <a:pt x="142315" y="606722"/>
                    <a:pt x="131367" y="606722"/>
                  </a:cubicBezTo>
                  <a:lnTo>
                    <a:pt x="20115" y="606722"/>
                  </a:lnTo>
                  <a:cubicBezTo>
                    <a:pt x="8989" y="606722"/>
                    <a:pt x="0" y="597748"/>
                    <a:pt x="0" y="586640"/>
                  </a:cubicBezTo>
                  <a:lnTo>
                    <a:pt x="0" y="556162"/>
                  </a:lnTo>
                  <a:cubicBezTo>
                    <a:pt x="0" y="537147"/>
                    <a:pt x="32486" y="505602"/>
                    <a:pt x="75118" y="505602"/>
                  </a:cubicBezTo>
                  <a:close/>
                  <a:moveTo>
                    <a:pt x="481080" y="379219"/>
                  </a:moveTo>
                  <a:cubicBezTo>
                    <a:pt x="509043" y="379219"/>
                    <a:pt x="531711" y="401840"/>
                    <a:pt x="531711" y="429744"/>
                  </a:cubicBezTo>
                  <a:cubicBezTo>
                    <a:pt x="531711" y="457648"/>
                    <a:pt x="509043" y="480269"/>
                    <a:pt x="481080" y="480269"/>
                  </a:cubicBezTo>
                  <a:cubicBezTo>
                    <a:pt x="453117" y="480269"/>
                    <a:pt x="430449" y="457648"/>
                    <a:pt x="430449" y="429744"/>
                  </a:cubicBezTo>
                  <a:cubicBezTo>
                    <a:pt x="430449" y="401840"/>
                    <a:pt x="453117" y="379219"/>
                    <a:pt x="481080" y="379219"/>
                  </a:cubicBezTo>
                  <a:close/>
                  <a:moveTo>
                    <a:pt x="278522" y="379219"/>
                  </a:moveTo>
                  <a:cubicBezTo>
                    <a:pt x="306465" y="379219"/>
                    <a:pt x="329118" y="401840"/>
                    <a:pt x="329118" y="429744"/>
                  </a:cubicBezTo>
                  <a:cubicBezTo>
                    <a:pt x="329118" y="457648"/>
                    <a:pt x="306465" y="480269"/>
                    <a:pt x="278522" y="480269"/>
                  </a:cubicBezTo>
                  <a:cubicBezTo>
                    <a:pt x="250579" y="480269"/>
                    <a:pt x="227926" y="457648"/>
                    <a:pt x="227926" y="429744"/>
                  </a:cubicBezTo>
                  <a:cubicBezTo>
                    <a:pt x="227926" y="401840"/>
                    <a:pt x="250579" y="379219"/>
                    <a:pt x="278522" y="379219"/>
                  </a:cubicBezTo>
                  <a:close/>
                  <a:moveTo>
                    <a:pt x="76035" y="379219"/>
                  </a:moveTo>
                  <a:cubicBezTo>
                    <a:pt x="103998" y="379219"/>
                    <a:pt x="126666" y="401840"/>
                    <a:pt x="126666" y="429744"/>
                  </a:cubicBezTo>
                  <a:cubicBezTo>
                    <a:pt x="126666" y="457648"/>
                    <a:pt x="103998" y="480269"/>
                    <a:pt x="76035" y="480269"/>
                  </a:cubicBezTo>
                  <a:cubicBezTo>
                    <a:pt x="48072" y="480269"/>
                    <a:pt x="25404" y="457648"/>
                    <a:pt x="25404" y="429744"/>
                  </a:cubicBezTo>
                  <a:cubicBezTo>
                    <a:pt x="25404" y="401840"/>
                    <a:pt x="48072" y="379219"/>
                    <a:pt x="76035" y="379219"/>
                  </a:cubicBezTo>
                  <a:close/>
                  <a:moveTo>
                    <a:pt x="353886" y="80445"/>
                  </a:moveTo>
                  <a:lnTo>
                    <a:pt x="360298" y="80445"/>
                  </a:lnTo>
                  <a:cubicBezTo>
                    <a:pt x="362435" y="80445"/>
                    <a:pt x="364216" y="80712"/>
                    <a:pt x="365552" y="81424"/>
                  </a:cubicBezTo>
                  <a:cubicBezTo>
                    <a:pt x="366888" y="82136"/>
                    <a:pt x="367956" y="82936"/>
                    <a:pt x="368669" y="84004"/>
                  </a:cubicBezTo>
                  <a:cubicBezTo>
                    <a:pt x="369381" y="84982"/>
                    <a:pt x="369916" y="86139"/>
                    <a:pt x="370183" y="87206"/>
                  </a:cubicBezTo>
                  <a:cubicBezTo>
                    <a:pt x="370361" y="88363"/>
                    <a:pt x="370539" y="89341"/>
                    <a:pt x="370539" y="90142"/>
                  </a:cubicBezTo>
                  <a:cubicBezTo>
                    <a:pt x="370539" y="92277"/>
                    <a:pt x="370272" y="94145"/>
                    <a:pt x="369738" y="95569"/>
                  </a:cubicBezTo>
                  <a:cubicBezTo>
                    <a:pt x="369203" y="96992"/>
                    <a:pt x="368491" y="98149"/>
                    <a:pt x="367600" y="98949"/>
                  </a:cubicBezTo>
                  <a:cubicBezTo>
                    <a:pt x="366799" y="99750"/>
                    <a:pt x="365819" y="100373"/>
                    <a:pt x="364840" y="100728"/>
                  </a:cubicBezTo>
                  <a:cubicBezTo>
                    <a:pt x="363860" y="101084"/>
                    <a:pt x="362791" y="101262"/>
                    <a:pt x="361723" y="101262"/>
                  </a:cubicBezTo>
                  <a:lnTo>
                    <a:pt x="353886" y="101262"/>
                  </a:lnTo>
                  <a:close/>
                  <a:moveTo>
                    <a:pt x="288104" y="75802"/>
                  </a:moveTo>
                  <a:lnTo>
                    <a:pt x="288104" y="81667"/>
                  </a:lnTo>
                  <a:lnTo>
                    <a:pt x="303770" y="81667"/>
                  </a:lnTo>
                  <a:lnTo>
                    <a:pt x="303770" y="128321"/>
                  </a:lnTo>
                  <a:lnTo>
                    <a:pt x="312404" y="128321"/>
                  </a:lnTo>
                  <a:lnTo>
                    <a:pt x="312404" y="81667"/>
                  </a:lnTo>
                  <a:lnTo>
                    <a:pt x="328159" y="81667"/>
                  </a:lnTo>
                  <a:lnTo>
                    <a:pt x="328159" y="75802"/>
                  </a:lnTo>
                  <a:close/>
                  <a:moveTo>
                    <a:pt x="233896" y="75802"/>
                  </a:moveTo>
                  <a:lnTo>
                    <a:pt x="233896" y="81667"/>
                  </a:lnTo>
                  <a:lnTo>
                    <a:pt x="249562" y="81667"/>
                  </a:lnTo>
                  <a:lnTo>
                    <a:pt x="249562" y="128321"/>
                  </a:lnTo>
                  <a:lnTo>
                    <a:pt x="258196" y="128321"/>
                  </a:lnTo>
                  <a:lnTo>
                    <a:pt x="258196" y="81667"/>
                  </a:lnTo>
                  <a:lnTo>
                    <a:pt x="273951" y="81667"/>
                  </a:lnTo>
                  <a:lnTo>
                    <a:pt x="273951" y="75802"/>
                  </a:lnTo>
                  <a:close/>
                  <a:moveTo>
                    <a:pt x="183516" y="75802"/>
                  </a:moveTo>
                  <a:lnTo>
                    <a:pt x="183516" y="128321"/>
                  </a:lnTo>
                  <a:lnTo>
                    <a:pt x="192239" y="128321"/>
                  </a:lnTo>
                  <a:lnTo>
                    <a:pt x="192239" y="104683"/>
                  </a:lnTo>
                  <a:lnTo>
                    <a:pt x="215026" y="104683"/>
                  </a:lnTo>
                  <a:lnTo>
                    <a:pt x="215026" y="128321"/>
                  </a:lnTo>
                  <a:lnTo>
                    <a:pt x="223571" y="128321"/>
                  </a:lnTo>
                  <a:lnTo>
                    <a:pt x="223571" y="75802"/>
                  </a:lnTo>
                  <a:lnTo>
                    <a:pt x="215026" y="75802"/>
                  </a:lnTo>
                  <a:lnTo>
                    <a:pt x="215026" y="98818"/>
                  </a:lnTo>
                  <a:lnTo>
                    <a:pt x="192239" y="98818"/>
                  </a:lnTo>
                  <a:lnTo>
                    <a:pt x="192239" y="75802"/>
                  </a:lnTo>
                  <a:close/>
                  <a:moveTo>
                    <a:pt x="345338" y="73935"/>
                  </a:moveTo>
                  <a:lnTo>
                    <a:pt x="345338" y="126366"/>
                  </a:lnTo>
                  <a:lnTo>
                    <a:pt x="353883" y="126366"/>
                  </a:lnTo>
                  <a:lnTo>
                    <a:pt x="353883" y="107438"/>
                  </a:lnTo>
                  <a:lnTo>
                    <a:pt x="360203" y="107438"/>
                  </a:lnTo>
                  <a:cubicBezTo>
                    <a:pt x="362962" y="107438"/>
                    <a:pt x="365544" y="107083"/>
                    <a:pt x="367769" y="106283"/>
                  </a:cubicBezTo>
                  <a:cubicBezTo>
                    <a:pt x="370083" y="105394"/>
                    <a:pt x="372041" y="104328"/>
                    <a:pt x="373644" y="102817"/>
                  </a:cubicBezTo>
                  <a:cubicBezTo>
                    <a:pt x="375246" y="101306"/>
                    <a:pt x="376492" y="99529"/>
                    <a:pt x="377382" y="97396"/>
                  </a:cubicBezTo>
                  <a:cubicBezTo>
                    <a:pt x="378361" y="95264"/>
                    <a:pt x="378717" y="92775"/>
                    <a:pt x="378717" y="90109"/>
                  </a:cubicBezTo>
                  <a:cubicBezTo>
                    <a:pt x="378717" y="87621"/>
                    <a:pt x="378183" y="85400"/>
                    <a:pt x="377115" y="83356"/>
                  </a:cubicBezTo>
                  <a:cubicBezTo>
                    <a:pt x="376136" y="81312"/>
                    <a:pt x="374712" y="79623"/>
                    <a:pt x="372932" y="78201"/>
                  </a:cubicBezTo>
                  <a:cubicBezTo>
                    <a:pt x="371240" y="76779"/>
                    <a:pt x="369282" y="75713"/>
                    <a:pt x="367057" y="75002"/>
                  </a:cubicBezTo>
                  <a:cubicBezTo>
                    <a:pt x="364921" y="74291"/>
                    <a:pt x="362695" y="73935"/>
                    <a:pt x="360381" y="73935"/>
                  </a:cubicBezTo>
                  <a:close/>
                  <a:moveTo>
                    <a:pt x="177285" y="0"/>
                  </a:moveTo>
                  <a:lnTo>
                    <a:pt x="379785" y="0"/>
                  </a:lnTo>
                  <a:cubicBezTo>
                    <a:pt x="435684" y="0"/>
                    <a:pt x="481080" y="45321"/>
                    <a:pt x="481080" y="101129"/>
                  </a:cubicBezTo>
                  <a:cubicBezTo>
                    <a:pt x="481080" y="156847"/>
                    <a:pt x="435684" y="202257"/>
                    <a:pt x="379785" y="202257"/>
                  </a:cubicBezTo>
                  <a:lnTo>
                    <a:pt x="303859" y="202257"/>
                  </a:lnTo>
                  <a:lnTo>
                    <a:pt x="303859" y="227495"/>
                  </a:lnTo>
                  <a:lnTo>
                    <a:pt x="481080" y="227495"/>
                  </a:lnTo>
                  <a:cubicBezTo>
                    <a:pt x="495055" y="227495"/>
                    <a:pt x="506448" y="238781"/>
                    <a:pt x="506448" y="252732"/>
                  </a:cubicBezTo>
                  <a:lnTo>
                    <a:pt x="506448" y="303297"/>
                  </a:lnTo>
                  <a:cubicBezTo>
                    <a:pt x="506448" y="317249"/>
                    <a:pt x="495055" y="328623"/>
                    <a:pt x="481080" y="328623"/>
                  </a:cubicBezTo>
                  <a:cubicBezTo>
                    <a:pt x="467105" y="328623"/>
                    <a:pt x="455801" y="317249"/>
                    <a:pt x="455801" y="303297"/>
                  </a:cubicBezTo>
                  <a:lnTo>
                    <a:pt x="455801" y="278059"/>
                  </a:lnTo>
                  <a:lnTo>
                    <a:pt x="303859" y="278059"/>
                  </a:lnTo>
                  <a:lnTo>
                    <a:pt x="303859" y="303297"/>
                  </a:lnTo>
                  <a:cubicBezTo>
                    <a:pt x="303859" y="317249"/>
                    <a:pt x="292555" y="328623"/>
                    <a:pt x="278580" y="328623"/>
                  </a:cubicBezTo>
                  <a:cubicBezTo>
                    <a:pt x="264516" y="328623"/>
                    <a:pt x="253212" y="317249"/>
                    <a:pt x="253212" y="303297"/>
                  </a:cubicBezTo>
                  <a:lnTo>
                    <a:pt x="253212" y="278059"/>
                  </a:lnTo>
                  <a:lnTo>
                    <a:pt x="102160" y="278059"/>
                  </a:lnTo>
                  <a:lnTo>
                    <a:pt x="102160" y="303297"/>
                  </a:lnTo>
                  <a:cubicBezTo>
                    <a:pt x="102160" y="317249"/>
                    <a:pt x="90856" y="328623"/>
                    <a:pt x="76881" y="328623"/>
                  </a:cubicBezTo>
                  <a:cubicBezTo>
                    <a:pt x="62817" y="328623"/>
                    <a:pt x="51513" y="317249"/>
                    <a:pt x="51513" y="303297"/>
                  </a:cubicBezTo>
                  <a:lnTo>
                    <a:pt x="51513" y="252732"/>
                  </a:lnTo>
                  <a:cubicBezTo>
                    <a:pt x="51513" y="238781"/>
                    <a:pt x="62817" y="227495"/>
                    <a:pt x="76881" y="227495"/>
                  </a:cubicBezTo>
                  <a:lnTo>
                    <a:pt x="253212" y="227495"/>
                  </a:lnTo>
                  <a:lnTo>
                    <a:pt x="253212" y="202257"/>
                  </a:lnTo>
                  <a:lnTo>
                    <a:pt x="177285" y="202257"/>
                  </a:lnTo>
                  <a:cubicBezTo>
                    <a:pt x="121387" y="202257"/>
                    <a:pt x="75991" y="156847"/>
                    <a:pt x="75991" y="101129"/>
                  </a:cubicBezTo>
                  <a:cubicBezTo>
                    <a:pt x="75991" y="45321"/>
                    <a:pt x="121387" y="0"/>
                    <a:pt x="177285" y="0"/>
                  </a:cubicBezTo>
                  <a:close/>
                </a:path>
              </a:pathLst>
            </a:custGeom>
            <a:solidFill>
              <a:schemeClr val="tx1">
                <a:lumMod val="50000"/>
                <a:lumOff val="50000"/>
              </a:schemeClr>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cxnSp>
        <p:nvCxnSpPr>
          <p:cNvPr id="26" name="直接连接符 25"/>
          <p:cNvCxnSpPr/>
          <p:nvPr/>
        </p:nvCxnSpPr>
        <p:spPr>
          <a:xfrm flipH="1">
            <a:off x="7758430" y="4195445"/>
            <a:ext cx="0" cy="540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1631" name="i$ḷídê"/>
          <p:cNvGrpSpPr/>
          <p:nvPr/>
        </p:nvGrpSpPr>
        <p:grpSpPr>
          <a:xfrm>
            <a:off x="7448550" y="3575050"/>
            <a:ext cx="620395" cy="620395"/>
            <a:chOff x="9655056" y="4060099"/>
            <a:chExt cx="826700" cy="826700"/>
          </a:xfrm>
        </p:grpSpPr>
        <p:sp>
          <p:nvSpPr>
            <p:cNvPr id="29" name="i$lîḓé"/>
            <p:cNvSpPr/>
            <p:nvPr/>
          </p:nvSpPr>
          <p:spPr>
            <a:xfrm>
              <a:off x="9655431" y="4059767"/>
              <a:ext cx="825405" cy="827617"/>
            </a:xfrm>
            <a:prstGeom prst="ellipse">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íṥḷiḓe"/>
            <p:cNvSpPr/>
            <p:nvPr/>
          </p:nvSpPr>
          <p:spPr bwMode="auto">
            <a:xfrm>
              <a:off x="9864957" y="4248151"/>
              <a:ext cx="406353" cy="450849"/>
            </a:xfrm>
            <a:custGeom>
              <a:avLst/>
              <a:gdLst>
                <a:gd name="connsiteX0" fmla="*/ 485820 w 551045"/>
                <a:gd name="connsiteY0" fmla="*/ 430096 h 608697"/>
                <a:gd name="connsiteX1" fmla="*/ 550987 w 551045"/>
                <a:gd name="connsiteY1" fmla="*/ 492317 h 608697"/>
                <a:gd name="connsiteX2" fmla="*/ 551045 w 551045"/>
                <a:gd name="connsiteY2" fmla="*/ 492490 h 608697"/>
                <a:gd name="connsiteX3" fmla="*/ 550987 w 551045"/>
                <a:gd name="connsiteY3" fmla="*/ 493813 h 608697"/>
                <a:gd name="connsiteX4" fmla="*/ 551045 w 551045"/>
                <a:gd name="connsiteY4" fmla="*/ 495193 h 608697"/>
                <a:gd name="connsiteX5" fmla="*/ 485820 w 551045"/>
                <a:gd name="connsiteY5" fmla="*/ 560289 h 608697"/>
                <a:gd name="connsiteX6" fmla="*/ 421862 w 551045"/>
                <a:gd name="connsiteY6" fmla="*/ 507902 h 608697"/>
                <a:gd name="connsiteX7" fmla="*/ 420134 w 551045"/>
                <a:gd name="connsiteY7" fmla="*/ 494560 h 608697"/>
                <a:gd name="connsiteX8" fmla="*/ 422611 w 551045"/>
                <a:gd name="connsiteY8" fmla="*/ 479034 h 608697"/>
                <a:gd name="connsiteX9" fmla="*/ 485820 w 551045"/>
                <a:gd name="connsiteY9" fmla="*/ 430096 h 608697"/>
                <a:gd name="connsiteX10" fmla="*/ 485137 w 551045"/>
                <a:gd name="connsiteY10" fmla="*/ 236253 h 608697"/>
                <a:gd name="connsiteX11" fmla="*/ 551045 w 551045"/>
                <a:gd name="connsiteY11" fmla="*/ 302055 h 608697"/>
                <a:gd name="connsiteX12" fmla="*/ 485137 w 551045"/>
                <a:gd name="connsiteY12" fmla="*/ 367857 h 608697"/>
                <a:gd name="connsiteX13" fmla="*/ 419229 w 551045"/>
                <a:gd name="connsiteY13" fmla="*/ 302055 h 608697"/>
                <a:gd name="connsiteX14" fmla="*/ 485137 w 551045"/>
                <a:gd name="connsiteY14" fmla="*/ 236253 h 608697"/>
                <a:gd name="connsiteX15" fmla="*/ 45513 w 551045"/>
                <a:gd name="connsiteY15" fmla="*/ 160819 h 608697"/>
                <a:gd name="connsiteX16" fmla="*/ 62048 w 551045"/>
                <a:gd name="connsiteY16" fmla="*/ 160819 h 608697"/>
                <a:gd name="connsiteX17" fmla="*/ 78583 w 551045"/>
                <a:gd name="connsiteY17" fmla="*/ 243365 h 608697"/>
                <a:gd name="connsiteX18" fmla="*/ 98228 w 551045"/>
                <a:gd name="connsiteY18" fmla="*/ 243365 h 608697"/>
                <a:gd name="connsiteX19" fmla="*/ 103356 w 551045"/>
                <a:gd name="connsiteY19" fmla="*/ 187625 h 608697"/>
                <a:gd name="connsiteX20" fmla="*/ 102722 w 551045"/>
                <a:gd name="connsiteY20" fmla="*/ 184634 h 608697"/>
                <a:gd name="connsiteX21" fmla="*/ 94368 w 551045"/>
                <a:gd name="connsiteY21" fmla="*/ 163293 h 608697"/>
                <a:gd name="connsiteX22" fmla="*/ 93331 w 551045"/>
                <a:gd name="connsiteY22" fmla="*/ 161107 h 608697"/>
                <a:gd name="connsiteX23" fmla="*/ 93389 w 551045"/>
                <a:gd name="connsiteY23" fmla="*/ 161107 h 608697"/>
                <a:gd name="connsiteX24" fmla="*/ 93274 w 551045"/>
                <a:gd name="connsiteY24" fmla="*/ 160819 h 608697"/>
                <a:gd name="connsiteX25" fmla="*/ 137347 w 551045"/>
                <a:gd name="connsiteY25" fmla="*/ 160819 h 608697"/>
                <a:gd name="connsiteX26" fmla="*/ 137232 w 551045"/>
                <a:gd name="connsiteY26" fmla="*/ 161107 h 608697"/>
                <a:gd name="connsiteX27" fmla="*/ 137404 w 551045"/>
                <a:gd name="connsiteY27" fmla="*/ 161107 h 608697"/>
                <a:gd name="connsiteX28" fmla="*/ 136367 w 551045"/>
                <a:gd name="connsiteY28" fmla="*/ 163293 h 608697"/>
                <a:gd name="connsiteX29" fmla="*/ 127322 w 551045"/>
                <a:gd name="connsiteY29" fmla="*/ 187913 h 608697"/>
                <a:gd name="connsiteX30" fmla="*/ 132450 w 551045"/>
                <a:gd name="connsiteY30" fmla="*/ 243365 h 608697"/>
                <a:gd name="connsiteX31" fmla="*/ 152038 w 551045"/>
                <a:gd name="connsiteY31" fmla="*/ 243365 h 608697"/>
                <a:gd name="connsiteX32" fmla="*/ 168630 w 551045"/>
                <a:gd name="connsiteY32" fmla="*/ 160819 h 608697"/>
                <a:gd name="connsiteX33" fmla="*/ 185165 w 551045"/>
                <a:gd name="connsiteY33" fmla="*/ 160819 h 608697"/>
                <a:gd name="connsiteX34" fmla="*/ 230678 w 551045"/>
                <a:gd name="connsiteY34" fmla="*/ 206263 h 608697"/>
                <a:gd name="connsiteX35" fmla="*/ 230678 w 551045"/>
                <a:gd name="connsiteY35" fmla="*/ 338682 h 608697"/>
                <a:gd name="connsiteX36" fmla="*/ 185165 w 551045"/>
                <a:gd name="connsiteY36" fmla="*/ 384125 h 608697"/>
                <a:gd name="connsiteX37" fmla="*/ 179346 w 551045"/>
                <a:gd name="connsiteY37" fmla="*/ 384125 h 608697"/>
                <a:gd name="connsiteX38" fmla="*/ 179346 w 551045"/>
                <a:gd name="connsiteY38" fmla="*/ 576599 h 608697"/>
                <a:gd name="connsiteX39" fmla="*/ 147256 w 551045"/>
                <a:gd name="connsiteY39" fmla="*/ 608697 h 608697"/>
                <a:gd name="connsiteX40" fmla="*/ 115339 w 551045"/>
                <a:gd name="connsiteY40" fmla="*/ 580223 h 608697"/>
                <a:gd name="connsiteX41" fmla="*/ 83422 w 551045"/>
                <a:gd name="connsiteY41" fmla="*/ 608697 h 608697"/>
                <a:gd name="connsiteX42" fmla="*/ 51332 w 551045"/>
                <a:gd name="connsiteY42" fmla="*/ 576599 h 608697"/>
                <a:gd name="connsiteX43" fmla="*/ 51332 w 551045"/>
                <a:gd name="connsiteY43" fmla="*/ 384125 h 608697"/>
                <a:gd name="connsiteX44" fmla="*/ 45513 w 551045"/>
                <a:gd name="connsiteY44" fmla="*/ 384125 h 608697"/>
                <a:gd name="connsiteX45" fmla="*/ 0 w 551045"/>
                <a:gd name="connsiteY45" fmla="*/ 338682 h 608697"/>
                <a:gd name="connsiteX46" fmla="*/ 0 w 551045"/>
                <a:gd name="connsiteY46" fmla="*/ 206263 h 608697"/>
                <a:gd name="connsiteX47" fmla="*/ 45513 w 551045"/>
                <a:gd name="connsiteY47" fmla="*/ 160819 h 608697"/>
                <a:gd name="connsiteX48" fmla="*/ 400710 w 551045"/>
                <a:gd name="connsiteY48" fmla="*/ 89618 h 608697"/>
                <a:gd name="connsiteX49" fmla="*/ 400710 w 551045"/>
                <a:gd name="connsiteY49" fmla="*/ 134086 h 608697"/>
                <a:gd name="connsiteX50" fmla="*/ 355362 w 551045"/>
                <a:gd name="connsiteY50" fmla="*/ 179359 h 608697"/>
                <a:gd name="connsiteX51" fmla="*/ 355362 w 551045"/>
                <a:gd name="connsiteY51" fmla="*/ 279857 h 608697"/>
                <a:gd name="connsiteX52" fmla="*/ 401517 w 551045"/>
                <a:gd name="connsiteY52" fmla="*/ 279857 h 608697"/>
                <a:gd name="connsiteX53" fmla="*/ 401517 w 551045"/>
                <a:gd name="connsiteY53" fmla="*/ 324325 h 608697"/>
                <a:gd name="connsiteX54" fmla="*/ 355362 w 551045"/>
                <a:gd name="connsiteY54" fmla="*/ 324325 h 608697"/>
                <a:gd name="connsiteX55" fmla="*/ 355362 w 551045"/>
                <a:gd name="connsiteY55" fmla="*/ 424823 h 608697"/>
                <a:gd name="connsiteX56" fmla="*/ 400710 w 551045"/>
                <a:gd name="connsiteY56" fmla="*/ 470038 h 608697"/>
                <a:gd name="connsiteX57" fmla="*/ 400710 w 551045"/>
                <a:gd name="connsiteY57" fmla="*/ 514563 h 608697"/>
                <a:gd name="connsiteX58" fmla="*/ 310820 w 551045"/>
                <a:gd name="connsiteY58" fmla="*/ 424823 h 608697"/>
                <a:gd name="connsiteX59" fmla="*/ 310820 w 551045"/>
                <a:gd name="connsiteY59" fmla="*/ 324325 h 608697"/>
                <a:gd name="connsiteX60" fmla="*/ 270830 w 551045"/>
                <a:gd name="connsiteY60" fmla="*/ 324325 h 608697"/>
                <a:gd name="connsiteX61" fmla="*/ 270830 w 551045"/>
                <a:gd name="connsiteY61" fmla="*/ 279857 h 608697"/>
                <a:gd name="connsiteX62" fmla="*/ 310820 w 551045"/>
                <a:gd name="connsiteY62" fmla="*/ 279857 h 608697"/>
                <a:gd name="connsiteX63" fmla="*/ 310820 w 551045"/>
                <a:gd name="connsiteY63" fmla="*/ 179359 h 608697"/>
                <a:gd name="connsiteX64" fmla="*/ 400710 w 551045"/>
                <a:gd name="connsiteY64" fmla="*/ 89618 h 608697"/>
                <a:gd name="connsiteX65" fmla="*/ 487441 w 551045"/>
                <a:gd name="connsiteY65" fmla="*/ 44033 h 608697"/>
                <a:gd name="connsiteX66" fmla="*/ 487729 w 551045"/>
                <a:gd name="connsiteY66" fmla="*/ 44148 h 608697"/>
                <a:gd name="connsiteX67" fmla="*/ 550282 w 551045"/>
                <a:gd name="connsiteY67" fmla="*/ 107206 h 608697"/>
                <a:gd name="connsiteX68" fmla="*/ 550340 w 551045"/>
                <a:gd name="connsiteY68" fmla="*/ 107897 h 608697"/>
                <a:gd name="connsiteX69" fmla="*/ 550340 w 551045"/>
                <a:gd name="connsiteY69" fmla="*/ 108760 h 608697"/>
                <a:gd name="connsiteX70" fmla="*/ 550340 w 551045"/>
                <a:gd name="connsiteY70" fmla="*/ 109220 h 608697"/>
                <a:gd name="connsiteX71" fmla="*/ 550340 w 551045"/>
                <a:gd name="connsiteY71" fmla="*/ 109680 h 608697"/>
                <a:gd name="connsiteX72" fmla="*/ 550282 w 551045"/>
                <a:gd name="connsiteY72" fmla="*/ 111867 h 608697"/>
                <a:gd name="connsiteX73" fmla="*/ 550167 w 551045"/>
                <a:gd name="connsiteY73" fmla="*/ 113420 h 608697"/>
                <a:gd name="connsiteX74" fmla="*/ 550167 w 551045"/>
                <a:gd name="connsiteY74" fmla="*/ 113938 h 608697"/>
                <a:gd name="connsiteX75" fmla="*/ 485137 w 551045"/>
                <a:gd name="connsiteY75" fmla="*/ 174349 h 608697"/>
                <a:gd name="connsiteX76" fmla="*/ 484158 w 551045"/>
                <a:gd name="connsiteY76" fmla="*/ 174292 h 608697"/>
                <a:gd name="connsiteX77" fmla="*/ 467685 w 551045"/>
                <a:gd name="connsiteY77" fmla="*/ 171933 h 608697"/>
                <a:gd name="connsiteX78" fmla="*/ 419993 w 551045"/>
                <a:gd name="connsiteY78" fmla="*/ 110428 h 608697"/>
                <a:gd name="connsiteX79" fmla="*/ 419935 w 551045"/>
                <a:gd name="connsiteY79" fmla="*/ 110083 h 608697"/>
                <a:gd name="connsiteX80" fmla="*/ 419993 w 551045"/>
                <a:gd name="connsiteY80" fmla="*/ 109680 h 608697"/>
                <a:gd name="connsiteX81" fmla="*/ 419935 w 551045"/>
                <a:gd name="connsiteY81" fmla="*/ 109220 h 608697"/>
                <a:gd name="connsiteX82" fmla="*/ 419993 w 551045"/>
                <a:gd name="connsiteY82" fmla="*/ 108530 h 608697"/>
                <a:gd name="connsiteX83" fmla="*/ 419993 w 551045"/>
                <a:gd name="connsiteY83" fmla="*/ 106516 h 608697"/>
                <a:gd name="connsiteX84" fmla="*/ 485137 w 551045"/>
                <a:gd name="connsiteY84" fmla="*/ 44090 h 608697"/>
                <a:gd name="connsiteX85" fmla="*/ 486001 w 551045"/>
                <a:gd name="connsiteY85" fmla="*/ 44090 h 608697"/>
                <a:gd name="connsiteX86" fmla="*/ 487441 w 551045"/>
                <a:gd name="connsiteY86" fmla="*/ 44033 h 608697"/>
                <a:gd name="connsiteX87" fmla="*/ 114993 w 551045"/>
                <a:gd name="connsiteY87" fmla="*/ 748 h 608697"/>
                <a:gd name="connsiteX88" fmla="*/ 115281 w 551045"/>
                <a:gd name="connsiteY88" fmla="*/ 748 h 608697"/>
                <a:gd name="connsiteX89" fmla="*/ 115569 w 551045"/>
                <a:gd name="connsiteY89" fmla="*/ 748 h 608697"/>
                <a:gd name="connsiteX90" fmla="*/ 179403 w 551045"/>
                <a:gd name="connsiteY90" fmla="*/ 50176 h 608697"/>
                <a:gd name="connsiteX91" fmla="*/ 181534 w 551045"/>
                <a:gd name="connsiteY91" fmla="*/ 66863 h 608697"/>
                <a:gd name="connsiteX92" fmla="*/ 115685 w 551045"/>
                <a:gd name="connsiteY92" fmla="*/ 132634 h 608697"/>
                <a:gd name="connsiteX93" fmla="*/ 115397 w 551045"/>
                <a:gd name="connsiteY93" fmla="*/ 132634 h 608697"/>
                <a:gd name="connsiteX94" fmla="*/ 115109 w 551045"/>
                <a:gd name="connsiteY94" fmla="*/ 132634 h 608697"/>
                <a:gd name="connsiteX95" fmla="*/ 51275 w 551045"/>
                <a:gd name="connsiteY95" fmla="*/ 83262 h 608697"/>
                <a:gd name="connsiteX96" fmla="*/ 49144 w 551045"/>
                <a:gd name="connsiteY96" fmla="*/ 66575 h 608697"/>
                <a:gd name="connsiteX97" fmla="*/ 114993 w 551045"/>
                <a:gd name="connsiteY97" fmla="*/ 748 h 608697"/>
                <a:gd name="connsiteX98" fmla="*/ 114958 w 551045"/>
                <a:gd name="connsiteY98" fmla="*/ 423 h 608697"/>
                <a:gd name="connsiteX99" fmla="*/ 48690 w 551045"/>
                <a:gd name="connsiteY99" fmla="*/ 66575 h 608697"/>
                <a:gd name="connsiteX100" fmla="*/ 50822 w 551045"/>
                <a:gd name="connsiteY100" fmla="*/ 83372 h 608697"/>
                <a:gd name="connsiteX101" fmla="*/ 115073 w 551045"/>
                <a:gd name="connsiteY101" fmla="*/ 133015 h 608697"/>
                <a:gd name="connsiteX102" fmla="*/ 115361 w 551045"/>
                <a:gd name="connsiteY102" fmla="*/ 133015 h 608697"/>
                <a:gd name="connsiteX103" fmla="*/ 115649 w 551045"/>
                <a:gd name="connsiteY103" fmla="*/ 133015 h 608697"/>
                <a:gd name="connsiteX104" fmla="*/ 181917 w 551045"/>
                <a:gd name="connsiteY104" fmla="*/ 66863 h 608697"/>
                <a:gd name="connsiteX105" fmla="*/ 179785 w 551045"/>
                <a:gd name="connsiteY105" fmla="*/ 50066 h 608697"/>
                <a:gd name="connsiteX106" fmla="*/ 115534 w 551045"/>
                <a:gd name="connsiteY106" fmla="*/ 423 h 608697"/>
                <a:gd name="connsiteX107" fmla="*/ 115246 w 551045"/>
                <a:gd name="connsiteY107" fmla="*/ 423 h 608697"/>
                <a:gd name="connsiteX108" fmla="*/ 114958 w 551045"/>
                <a:gd name="connsiteY108" fmla="*/ 423 h 608697"/>
                <a:gd name="connsiteX109" fmla="*/ 114993 w 551045"/>
                <a:gd name="connsiteY109" fmla="*/ 0 h 608697"/>
                <a:gd name="connsiteX110" fmla="*/ 115281 w 551045"/>
                <a:gd name="connsiteY110" fmla="*/ 0 h 608697"/>
                <a:gd name="connsiteX111" fmla="*/ 115569 w 551045"/>
                <a:gd name="connsiteY111" fmla="*/ 0 h 608697"/>
                <a:gd name="connsiteX112" fmla="*/ 180152 w 551045"/>
                <a:gd name="connsiteY112" fmla="*/ 49946 h 608697"/>
                <a:gd name="connsiteX113" fmla="*/ 182341 w 551045"/>
                <a:gd name="connsiteY113" fmla="*/ 66863 h 608697"/>
                <a:gd name="connsiteX114" fmla="*/ 115685 w 551045"/>
                <a:gd name="connsiteY114" fmla="*/ 133439 h 608697"/>
                <a:gd name="connsiteX115" fmla="*/ 115397 w 551045"/>
                <a:gd name="connsiteY115" fmla="*/ 133439 h 608697"/>
                <a:gd name="connsiteX116" fmla="*/ 115109 w 551045"/>
                <a:gd name="connsiteY116" fmla="*/ 133439 h 608697"/>
                <a:gd name="connsiteX117" fmla="*/ 50526 w 551045"/>
                <a:gd name="connsiteY117" fmla="*/ 83493 h 608697"/>
                <a:gd name="connsiteX118" fmla="*/ 48337 w 551045"/>
                <a:gd name="connsiteY118" fmla="*/ 66575 h 608697"/>
                <a:gd name="connsiteX119" fmla="*/ 114993 w 551045"/>
                <a:gd name="connsiteY11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51045" h="608697">
                  <a:moveTo>
                    <a:pt x="485820" y="430096"/>
                  </a:moveTo>
                  <a:cubicBezTo>
                    <a:pt x="520910" y="430096"/>
                    <a:pt x="549489" y="457699"/>
                    <a:pt x="550987" y="492317"/>
                  </a:cubicBezTo>
                  <a:cubicBezTo>
                    <a:pt x="550987" y="492375"/>
                    <a:pt x="551045" y="492432"/>
                    <a:pt x="551045" y="492490"/>
                  </a:cubicBezTo>
                  <a:cubicBezTo>
                    <a:pt x="551045" y="492950"/>
                    <a:pt x="551045" y="493353"/>
                    <a:pt x="550987" y="493813"/>
                  </a:cubicBezTo>
                  <a:cubicBezTo>
                    <a:pt x="551045" y="494273"/>
                    <a:pt x="551045" y="494733"/>
                    <a:pt x="551045" y="495193"/>
                  </a:cubicBezTo>
                  <a:cubicBezTo>
                    <a:pt x="551045" y="531134"/>
                    <a:pt x="521832" y="560289"/>
                    <a:pt x="485820" y="560289"/>
                  </a:cubicBezTo>
                  <a:cubicBezTo>
                    <a:pt x="454129" y="560289"/>
                    <a:pt x="427739" y="537747"/>
                    <a:pt x="421862" y="507902"/>
                  </a:cubicBezTo>
                  <a:cubicBezTo>
                    <a:pt x="420710" y="503474"/>
                    <a:pt x="420076" y="499046"/>
                    <a:pt x="420134" y="494560"/>
                  </a:cubicBezTo>
                  <a:cubicBezTo>
                    <a:pt x="420134" y="489385"/>
                    <a:pt x="421056" y="484152"/>
                    <a:pt x="422611" y="479034"/>
                  </a:cubicBezTo>
                  <a:cubicBezTo>
                    <a:pt x="429814" y="450913"/>
                    <a:pt x="455397" y="430096"/>
                    <a:pt x="485820" y="430096"/>
                  </a:cubicBezTo>
                  <a:close/>
                  <a:moveTo>
                    <a:pt x="485137" y="236253"/>
                  </a:moveTo>
                  <a:cubicBezTo>
                    <a:pt x="521537" y="236253"/>
                    <a:pt x="551045" y="265714"/>
                    <a:pt x="551045" y="302055"/>
                  </a:cubicBezTo>
                  <a:cubicBezTo>
                    <a:pt x="551045" y="338396"/>
                    <a:pt x="521537" y="367857"/>
                    <a:pt x="485137" y="367857"/>
                  </a:cubicBezTo>
                  <a:cubicBezTo>
                    <a:pt x="448737" y="367857"/>
                    <a:pt x="419229" y="338396"/>
                    <a:pt x="419229" y="302055"/>
                  </a:cubicBezTo>
                  <a:cubicBezTo>
                    <a:pt x="419229" y="265714"/>
                    <a:pt x="448737" y="236253"/>
                    <a:pt x="485137" y="236253"/>
                  </a:cubicBezTo>
                  <a:close/>
                  <a:moveTo>
                    <a:pt x="45513" y="160819"/>
                  </a:moveTo>
                  <a:lnTo>
                    <a:pt x="62048" y="160819"/>
                  </a:lnTo>
                  <a:lnTo>
                    <a:pt x="78583" y="243365"/>
                  </a:lnTo>
                  <a:lnTo>
                    <a:pt x="98228" y="243365"/>
                  </a:lnTo>
                  <a:lnTo>
                    <a:pt x="103356" y="187625"/>
                  </a:lnTo>
                  <a:cubicBezTo>
                    <a:pt x="103183" y="186647"/>
                    <a:pt x="102952" y="185612"/>
                    <a:pt x="102722" y="184634"/>
                  </a:cubicBezTo>
                  <a:cubicBezTo>
                    <a:pt x="100936" y="177386"/>
                    <a:pt x="97767" y="170483"/>
                    <a:pt x="94368" y="163293"/>
                  </a:cubicBezTo>
                  <a:cubicBezTo>
                    <a:pt x="94368" y="163293"/>
                    <a:pt x="93677" y="161855"/>
                    <a:pt x="93331" y="161107"/>
                  </a:cubicBezTo>
                  <a:lnTo>
                    <a:pt x="93389" y="161107"/>
                  </a:lnTo>
                  <a:cubicBezTo>
                    <a:pt x="93331" y="160992"/>
                    <a:pt x="93274" y="160877"/>
                    <a:pt x="93274" y="160819"/>
                  </a:cubicBezTo>
                  <a:lnTo>
                    <a:pt x="137347" y="160819"/>
                  </a:lnTo>
                  <a:cubicBezTo>
                    <a:pt x="137289" y="160877"/>
                    <a:pt x="137232" y="160992"/>
                    <a:pt x="137232" y="161107"/>
                  </a:cubicBezTo>
                  <a:lnTo>
                    <a:pt x="137404" y="161107"/>
                  </a:lnTo>
                  <a:cubicBezTo>
                    <a:pt x="137059" y="161855"/>
                    <a:pt x="136367" y="163293"/>
                    <a:pt x="136367" y="163293"/>
                  </a:cubicBezTo>
                  <a:cubicBezTo>
                    <a:pt x="132507" y="171576"/>
                    <a:pt x="128820" y="179514"/>
                    <a:pt x="127322" y="187913"/>
                  </a:cubicBezTo>
                  <a:lnTo>
                    <a:pt x="132450" y="243365"/>
                  </a:lnTo>
                  <a:lnTo>
                    <a:pt x="152038" y="243365"/>
                  </a:lnTo>
                  <a:lnTo>
                    <a:pt x="168630" y="160819"/>
                  </a:lnTo>
                  <a:lnTo>
                    <a:pt x="185165" y="160819"/>
                  </a:lnTo>
                  <a:cubicBezTo>
                    <a:pt x="210283" y="160819"/>
                    <a:pt x="230678" y="181125"/>
                    <a:pt x="230678" y="206263"/>
                  </a:cubicBezTo>
                  <a:lnTo>
                    <a:pt x="230678" y="338682"/>
                  </a:lnTo>
                  <a:cubicBezTo>
                    <a:pt x="230678" y="363820"/>
                    <a:pt x="210283" y="384125"/>
                    <a:pt x="185165" y="384125"/>
                  </a:cubicBezTo>
                  <a:lnTo>
                    <a:pt x="179346" y="384125"/>
                  </a:lnTo>
                  <a:lnTo>
                    <a:pt x="179346" y="576599"/>
                  </a:lnTo>
                  <a:cubicBezTo>
                    <a:pt x="179346" y="594316"/>
                    <a:pt x="165000" y="608697"/>
                    <a:pt x="147256" y="608697"/>
                  </a:cubicBezTo>
                  <a:cubicBezTo>
                    <a:pt x="130721" y="608697"/>
                    <a:pt x="117125" y="596215"/>
                    <a:pt x="115339" y="580223"/>
                  </a:cubicBezTo>
                  <a:cubicBezTo>
                    <a:pt x="113553" y="596215"/>
                    <a:pt x="99957" y="608697"/>
                    <a:pt x="83422" y="608697"/>
                  </a:cubicBezTo>
                  <a:cubicBezTo>
                    <a:pt x="65678" y="608697"/>
                    <a:pt x="51332" y="594316"/>
                    <a:pt x="51332" y="576599"/>
                  </a:cubicBezTo>
                  <a:lnTo>
                    <a:pt x="51332" y="384125"/>
                  </a:lnTo>
                  <a:lnTo>
                    <a:pt x="45513" y="384125"/>
                  </a:lnTo>
                  <a:cubicBezTo>
                    <a:pt x="20395" y="384125"/>
                    <a:pt x="0" y="363820"/>
                    <a:pt x="0" y="338682"/>
                  </a:cubicBezTo>
                  <a:lnTo>
                    <a:pt x="0" y="206263"/>
                  </a:lnTo>
                  <a:cubicBezTo>
                    <a:pt x="0" y="181125"/>
                    <a:pt x="20395" y="160819"/>
                    <a:pt x="45513" y="160819"/>
                  </a:cubicBezTo>
                  <a:close/>
                  <a:moveTo>
                    <a:pt x="400710" y="89618"/>
                  </a:moveTo>
                  <a:lnTo>
                    <a:pt x="400710" y="134086"/>
                  </a:lnTo>
                  <a:cubicBezTo>
                    <a:pt x="375702" y="134086"/>
                    <a:pt x="355362" y="154393"/>
                    <a:pt x="355362" y="179359"/>
                  </a:cubicBezTo>
                  <a:lnTo>
                    <a:pt x="355362" y="279857"/>
                  </a:lnTo>
                  <a:lnTo>
                    <a:pt x="401517" y="279857"/>
                  </a:lnTo>
                  <a:lnTo>
                    <a:pt x="401517" y="324325"/>
                  </a:lnTo>
                  <a:lnTo>
                    <a:pt x="355362" y="324325"/>
                  </a:lnTo>
                  <a:lnTo>
                    <a:pt x="355362" y="424823"/>
                  </a:lnTo>
                  <a:cubicBezTo>
                    <a:pt x="355362" y="449731"/>
                    <a:pt x="375702" y="470038"/>
                    <a:pt x="400710" y="470038"/>
                  </a:cubicBezTo>
                  <a:lnTo>
                    <a:pt x="400710" y="514563"/>
                  </a:lnTo>
                  <a:cubicBezTo>
                    <a:pt x="351155" y="514563"/>
                    <a:pt x="310820" y="474295"/>
                    <a:pt x="310820" y="424823"/>
                  </a:cubicBezTo>
                  <a:lnTo>
                    <a:pt x="310820" y="324325"/>
                  </a:lnTo>
                  <a:lnTo>
                    <a:pt x="270830" y="324325"/>
                  </a:lnTo>
                  <a:lnTo>
                    <a:pt x="270830" y="279857"/>
                  </a:lnTo>
                  <a:lnTo>
                    <a:pt x="310820" y="279857"/>
                  </a:lnTo>
                  <a:lnTo>
                    <a:pt x="310820" y="179359"/>
                  </a:lnTo>
                  <a:cubicBezTo>
                    <a:pt x="310820" y="129886"/>
                    <a:pt x="351155" y="89618"/>
                    <a:pt x="400710" y="89618"/>
                  </a:cubicBezTo>
                  <a:close/>
                  <a:moveTo>
                    <a:pt x="487441" y="44033"/>
                  </a:moveTo>
                  <a:cubicBezTo>
                    <a:pt x="487557" y="44090"/>
                    <a:pt x="487614" y="44090"/>
                    <a:pt x="487729" y="44148"/>
                  </a:cubicBezTo>
                  <a:cubicBezTo>
                    <a:pt x="521828" y="45471"/>
                    <a:pt x="549246" y="73030"/>
                    <a:pt x="550282" y="107206"/>
                  </a:cubicBezTo>
                  <a:cubicBezTo>
                    <a:pt x="550282" y="107436"/>
                    <a:pt x="550282" y="107667"/>
                    <a:pt x="550340" y="107897"/>
                  </a:cubicBezTo>
                  <a:cubicBezTo>
                    <a:pt x="550340" y="108184"/>
                    <a:pt x="550340" y="108472"/>
                    <a:pt x="550340" y="108760"/>
                  </a:cubicBezTo>
                  <a:cubicBezTo>
                    <a:pt x="550340" y="108875"/>
                    <a:pt x="550340" y="109047"/>
                    <a:pt x="550340" y="109220"/>
                  </a:cubicBezTo>
                  <a:cubicBezTo>
                    <a:pt x="550340" y="109393"/>
                    <a:pt x="550340" y="109508"/>
                    <a:pt x="550340" y="109680"/>
                  </a:cubicBezTo>
                  <a:cubicBezTo>
                    <a:pt x="550340" y="110371"/>
                    <a:pt x="550282" y="111119"/>
                    <a:pt x="550282" y="111867"/>
                  </a:cubicBezTo>
                  <a:cubicBezTo>
                    <a:pt x="550225" y="112384"/>
                    <a:pt x="550225" y="112902"/>
                    <a:pt x="550167" y="113420"/>
                  </a:cubicBezTo>
                  <a:cubicBezTo>
                    <a:pt x="550167" y="113593"/>
                    <a:pt x="550167" y="113765"/>
                    <a:pt x="550167" y="113938"/>
                  </a:cubicBezTo>
                  <a:cubicBezTo>
                    <a:pt x="547748" y="147653"/>
                    <a:pt x="519582" y="174349"/>
                    <a:pt x="485137" y="174349"/>
                  </a:cubicBezTo>
                  <a:cubicBezTo>
                    <a:pt x="484792" y="174349"/>
                    <a:pt x="484446" y="174292"/>
                    <a:pt x="484158" y="174292"/>
                  </a:cubicBezTo>
                  <a:cubicBezTo>
                    <a:pt x="478629" y="174579"/>
                    <a:pt x="473099" y="173716"/>
                    <a:pt x="467685" y="171933"/>
                  </a:cubicBezTo>
                  <a:cubicBezTo>
                    <a:pt x="440556" y="164396"/>
                    <a:pt x="420511" y="139828"/>
                    <a:pt x="419993" y="110428"/>
                  </a:cubicBezTo>
                  <a:cubicBezTo>
                    <a:pt x="419993" y="110313"/>
                    <a:pt x="419935" y="110198"/>
                    <a:pt x="419935" y="110083"/>
                  </a:cubicBezTo>
                  <a:cubicBezTo>
                    <a:pt x="419935" y="109910"/>
                    <a:pt x="419935" y="109795"/>
                    <a:pt x="419993" y="109680"/>
                  </a:cubicBezTo>
                  <a:cubicBezTo>
                    <a:pt x="419993" y="109508"/>
                    <a:pt x="419935" y="109335"/>
                    <a:pt x="419935" y="109220"/>
                  </a:cubicBezTo>
                  <a:cubicBezTo>
                    <a:pt x="419935" y="108990"/>
                    <a:pt x="419935" y="108760"/>
                    <a:pt x="419993" y="108530"/>
                  </a:cubicBezTo>
                  <a:cubicBezTo>
                    <a:pt x="419993" y="107839"/>
                    <a:pt x="419993" y="107206"/>
                    <a:pt x="419993" y="106516"/>
                  </a:cubicBezTo>
                  <a:cubicBezTo>
                    <a:pt x="421433" y="71822"/>
                    <a:pt x="450059" y="44090"/>
                    <a:pt x="485137" y="44090"/>
                  </a:cubicBezTo>
                  <a:cubicBezTo>
                    <a:pt x="485425" y="44090"/>
                    <a:pt x="485713" y="44090"/>
                    <a:pt x="486001" y="44090"/>
                  </a:cubicBezTo>
                  <a:cubicBezTo>
                    <a:pt x="486462" y="44090"/>
                    <a:pt x="486981" y="44033"/>
                    <a:pt x="487441" y="44033"/>
                  </a:cubicBezTo>
                  <a:close/>
                  <a:moveTo>
                    <a:pt x="114993" y="748"/>
                  </a:moveTo>
                  <a:lnTo>
                    <a:pt x="115281" y="748"/>
                  </a:lnTo>
                  <a:lnTo>
                    <a:pt x="115569" y="748"/>
                  </a:lnTo>
                  <a:cubicBezTo>
                    <a:pt x="145700" y="748"/>
                    <a:pt x="171913" y="21060"/>
                    <a:pt x="179403" y="50176"/>
                  </a:cubicBezTo>
                  <a:cubicBezTo>
                    <a:pt x="180843" y="55585"/>
                    <a:pt x="181534" y="61224"/>
                    <a:pt x="181534" y="66863"/>
                  </a:cubicBezTo>
                  <a:cubicBezTo>
                    <a:pt x="181534" y="103115"/>
                    <a:pt x="151980" y="132634"/>
                    <a:pt x="115685" y="132634"/>
                  </a:cubicBezTo>
                  <a:lnTo>
                    <a:pt x="115397" y="132634"/>
                  </a:lnTo>
                  <a:lnTo>
                    <a:pt x="115109" y="132634"/>
                  </a:lnTo>
                  <a:cubicBezTo>
                    <a:pt x="84978" y="132634"/>
                    <a:pt x="58765" y="112321"/>
                    <a:pt x="51275" y="83262"/>
                  </a:cubicBezTo>
                  <a:cubicBezTo>
                    <a:pt x="49835" y="77854"/>
                    <a:pt x="49144" y="72214"/>
                    <a:pt x="49144" y="66575"/>
                  </a:cubicBezTo>
                  <a:cubicBezTo>
                    <a:pt x="49144" y="30267"/>
                    <a:pt x="78698" y="748"/>
                    <a:pt x="114993" y="748"/>
                  </a:cubicBezTo>
                  <a:close/>
                  <a:moveTo>
                    <a:pt x="114958" y="423"/>
                  </a:moveTo>
                  <a:cubicBezTo>
                    <a:pt x="78366" y="423"/>
                    <a:pt x="48690" y="30047"/>
                    <a:pt x="48690" y="66575"/>
                  </a:cubicBezTo>
                  <a:cubicBezTo>
                    <a:pt x="48690" y="72385"/>
                    <a:pt x="49439" y="78022"/>
                    <a:pt x="50822" y="83372"/>
                  </a:cubicBezTo>
                  <a:cubicBezTo>
                    <a:pt x="58198" y="111904"/>
                    <a:pt x="84129" y="133015"/>
                    <a:pt x="115073" y="133015"/>
                  </a:cubicBezTo>
                  <a:cubicBezTo>
                    <a:pt x="115131" y="133015"/>
                    <a:pt x="115246" y="133015"/>
                    <a:pt x="115361" y="133015"/>
                  </a:cubicBezTo>
                  <a:cubicBezTo>
                    <a:pt x="115419" y="133015"/>
                    <a:pt x="115534" y="133015"/>
                    <a:pt x="115649" y="133015"/>
                  </a:cubicBezTo>
                  <a:cubicBezTo>
                    <a:pt x="152241" y="133015"/>
                    <a:pt x="181917" y="103391"/>
                    <a:pt x="181917" y="66863"/>
                  </a:cubicBezTo>
                  <a:cubicBezTo>
                    <a:pt x="181917" y="61053"/>
                    <a:pt x="181168" y="55415"/>
                    <a:pt x="179785" y="50066"/>
                  </a:cubicBezTo>
                  <a:cubicBezTo>
                    <a:pt x="172409" y="21534"/>
                    <a:pt x="146478" y="423"/>
                    <a:pt x="115534" y="423"/>
                  </a:cubicBezTo>
                  <a:cubicBezTo>
                    <a:pt x="115476" y="423"/>
                    <a:pt x="115361" y="423"/>
                    <a:pt x="115246" y="423"/>
                  </a:cubicBezTo>
                  <a:cubicBezTo>
                    <a:pt x="115188" y="423"/>
                    <a:pt x="115073" y="423"/>
                    <a:pt x="114958" y="423"/>
                  </a:cubicBezTo>
                  <a:close/>
                  <a:moveTo>
                    <a:pt x="114993" y="0"/>
                  </a:moveTo>
                  <a:lnTo>
                    <a:pt x="115281" y="0"/>
                  </a:lnTo>
                  <a:lnTo>
                    <a:pt x="115569" y="0"/>
                  </a:lnTo>
                  <a:cubicBezTo>
                    <a:pt x="146046" y="0"/>
                    <a:pt x="172605" y="20542"/>
                    <a:pt x="180152" y="49946"/>
                  </a:cubicBezTo>
                  <a:cubicBezTo>
                    <a:pt x="181592" y="55470"/>
                    <a:pt x="182341" y="61109"/>
                    <a:pt x="182341" y="66863"/>
                  </a:cubicBezTo>
                  <a:cubicBezTo>
                    <a:pt x="182341" y="103575"/>
                    <a:pt x="152441" y="133439"/>
                    <a:pt x="115685" y="133439"/>
                  </a:cubicBezTo>
                  <a:lnTo>
                    <a:pt x="115397" y="133439"/>
                  </a:lnTo>
                  <a:lnTo>
                    <a:pt x="115109" y="133439"/>
                  </a:lnTo>
                  <a:cubicBezTo>
                    <a:pt x="84632" y="133439"/>
                    <a:pt x="58073" y="112897"/>
                    <a:pt x="50526" y="83493"/>
                  </a:cubicBezTo>
                  <a:cubicBezTo>
                    <a:pt x="49086" y="77969"/>
                    <a:pt x="48337" y="72272"/>
                    <a:pt x="48337" y="66575"/>
                  </a:cubicBezTo>
                  <a:cubicBezTo>
                    <a:pt x="48337" y="29864"/>
                    <a:pt x="78237" y="0"/>
                    <a:pt x="114993" y="0"/>
                  </a:cubicBezTo>
                  <a:close/>
                </a:path>
              </a:pathLst>
            </a:custGeom>
            <a:solidFill>
              <a:schemeClr val="tx1">
                <a:lumMod val="50000"/>
                <a:lumOff val="50000"/>
              </a:schemeClr>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cxnSp>
        <p:nvCxnSpPr>
          <p:cNvPr id="19" name="直接连接符 18"/>
          <p:cNvCxnSpPr/>
          <p:nvPr/>
        </p:nvCxnSpPr>
        <p:spPr>
          <a:xfrm flipH="1">
            <a:off x="1386205" y="4195445"/>
            <a:ext cx="0" cy="540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1639" name="îṧľîdê"/>
          <p:cNvGrpSpPr/>
          <p:nvPr/>
        </p:nvGrpSpPr>
        <p:grpSpPr>
          <a:xfrm>
            <a:off x="1075690" y="3575050"/>
            <a:ext cx="620395" cy="620395"/>
            <a:chOff x="1434715" y="4060099"/>
            <a:chExt cx="826700" cy="826700"/>
          </a:xfrm>
        </p:grpSpPr>
        <p:sp>
          <p:nvSpPr>
            <p:cNvPr id="22" name="îṥļïďé"/>
            <p:cNvSpPr/>
            <p:nvPr/>
          </p:nvSpPr>
          <p:spPr>
            <a:xfrm>
              <a:off x="1435634" y="4059767"/>
              <a:ext cx="825405" cy="827617"/>
            </a:xfrm>
            <a:prstGeom prst="ellipse">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iş1íḓé"/>
            <p:cNvSpPr/>
            <p:nvPr/>
          </p:nvSpPr>
          <p:spPr>
            <a:xfrm>
              <a:off x="1636695" y="4252384"/>
              <a:ext cx="423285" cy="442383"/>
            </a:xfrm>
            <a:custGeom>
              <a:avLst/>
              <a:gdLst>
                <a:gd name="connsiteX0" fmla="*/ 466115 w 584423"/>
                <a:gd name="connsiteY0" fmla="*/ 268189 h 607568"/>
                <a:gd name="connsiteX1" fmla="*/ 479022 w 584423"/>
                <a:gd name="connsiteY1" fmla="*/ 270337 h 607568"/>
                <a:gd name="connsiteX2" fmla="*/ 502991 w 584423"/>
                <a:gd name="connsiteY2" fmla="*/ 288288 h 607568"/>
                <a:gd name="connsiteX3" fmla="*/ 527113 w 584423"/>
                <a:gd name="connsiteY3" fmla="*/ 270337 h 607568"/>
                <a:gd name="connsiteX4" fmla="*/ 539866 w 584423"/>
                <a:gd name="connsiteY4" fmla="*/ 268189 h 607568"/>
                <a:gd name="connsiteX5" fmla="*/ 552004 w 584423"/>
                <a:gd name="connsiteY5" fmla="*/ 271871 h 607568"/>
                <a:gd name="connsiteX6" fmla="*/ 584423 w 584423"/>
                <a:gd name="connsiteY6" fmla="*/ 316826 h 607568"/>
                <a:gd name="connsiteX7" fmla="*/ 584423 w 584423"/>
                <a:gd name="connsiteY7" fmla="*/ 389092 h 607568"/>
                <a:gd name="connsiteX8" fmla="*/ 582118 w 584423"/>
                <a:gd name="connsiteY8" fmla="*/ 396917 h 607568"/>
                <a:gd name="connsiteX9" fmla="*/ 557842 w 584423"/>
                <a:gd name="connsiteY9" fmla="*/ 433894 h 607568"/>
                <a:gd name="connsiteX10" fmla="*/ 557842 w 584423"/>
                <a:gd name="connsiteY10" fmla="*/ 530708 h 607568"/>
                <a:gd name="connsiteX11" fmla="*/ 543553 w 584423"/>
                <a:gd name="connsiteY11" fmla="*/ 544977 h 607568"/>
                <a:gd name="connsiteX12" fmla="*/ 462428 w 584423"/>
                <a:gd name="connsiteY12" fmla="*/ 544977 h 607568"/>
                <a:gd name="connsiteX13" fmla="*/ 448139 w 584423"/>
                <a:gd name="connsiteY13" fmla="*/ 530708 h 607568"/>
                <a:gd name="connsiteX14" fmla="*/ 448139 w 584423"/>
                <a:gd name="connsiteY14" fmla="*/ 433894 h 607568"/>
                <a:gd name="connsiteX15" fmla="*/ 423863 w 584423"/>
                <a:gd name="connsiteY15" fmla="*/ 396917 h 607568"/>
                <a:gd name="connsiteX16" fmla="*/ 421558 w 584423"/>
                <a:gd name="connsiteY16" fmla="*/ 389092 h 607568"/>
                <a:gd name="connsiteX17" fmla="*/ 421558 w 584423"/>
                <a:gd name="connsiteY17" fmla="*/ 316826 h 607568"/>
                <a:gd name="connsiteX18" fmla="*/ 453977 w 584423"/>
                <a:gd name="connsiteY18" fmla="*/ 271871 h 607568"/>
                <a:gd name="connsiteX19" fmla="*/ 466115 w 584423"/>
                <a:gd name="connsiteY19" fmla="*/ 268189 h 607568"/>
                <a:gd name="connsiteX20" fmla="*/ 44557 w 584423"/>
                <a:gd name="connsiteY20" fmla="*/ 268189 h 607568"/>
                <a:gd name="connsiteX21" fmla="*/ 57310 w 584423"/>
                <a:gd name="connsiteY21" fmla="*/ 270337 h 607568"/>
                <a:gd name="connsiteX22" fmla="*/ 81432 w 584423"/>
                <a:gd name="connsiteY22" fmla="*/ 288288 h 607568"/>
                <a:gd name="connsiteX23" fmla="*/ 105401 w 584423"/>
                <a:gd name="connsiteY23" fmla="*/ 270337 h 607568"/>
                <a:gd name="connsiteX24" fmla="*/ 118308 w 584423"/>
                <a:gd name="connsiteY24" fmla="*/ 268189 h 607568"/>
                <a:gd name="connsiteX25" fmla="*/ 130446 w 584423"/>
                <a:gd name="connsiteY25" fmla="*/ 271871 h 607568"/>
                <a:gd name="connsiteX26" fmla="*/ 162865 w 584423"/>
                <a:gd name="connsiteY26" fmla="*/ 316826 h 607568"/>
                <a:gd name="connsiteX27" fmla="*/ 162865 w 584423"/>
                <a:gd name="connsiteY27" fmla="*/ 389092 h 607568"/>
                <a:gd name="connsiteX28" fmla="*/ 160560 w 584423"/>
                <a:gd name="connsiteY28" fmla="*/ 396917 h 607568"/>
                <a:gd name="connsiteX29" fmla="*/ 136284 w 584423"/>
                <a:gd name="connsiteY29" fmla="*/ 433894 h 607568"/>
                <a:gd name="connsiteX30" fmla="*/ 136284 w 584423"/>
                <a:gd name="connsiteY30" fmla="*/ 530708 h 607568"/>
                <a:gd name="connsiteX31" fmla="*/ 121995 w 584423"/>
                <a:gd name="connsiteY31" fmla="*/ 544977 h 607568"/>
                <a:gd name="connsiteX32" fmla="*/ 40870 w 584423"/>
                <a:gd name="connsiteY32" fmla="*/ 544977 h 607568"/>
                <a:gd name="connsiteX33" fmla="*/ 26581 w 584423"/>
                <a:gd name="connsiteY33" fmla="*/ 530708 h 607568"/>
                <a:gd name="connsiteX34" fmla="*/ 26581 w 584423"/>
                <a:gd name="connsiteY34" fmla="*/ 433894 h 607568"/>
                <a:gd name="connsiteX35" fmla="*/ 2305 w 584423"/>
                <a:gd name="connsiteY35" fmla="*/ 396917 h 607568"/>
                <a:gd name="connsiteX36" fmla="*/ 0 w 584423"/>
                <a:gd name="connsiteY36" fmla="*/ 389092 h 607568"/>
                <a:gd name="connsiteX37" fmla="*/ 0 w 584423"/>
                <a:gd name="connsiteY37" fmla="*/ 316826 h 607568"/>
                <a:gd name="connsiteX38" fmla="*/ 32419 w 584423"/>
                <a:gd name="connsiteY38" fmla="*/ 271871 h 607568"/>
                <a:gd name="connsiteX39" fmla="*/ 44557 w 584423"/>
                <a:gd name="connsiteY39" fmla="*/ 268189 h 607568"/>
                <a:gd name="connsiteX40" fmla="*/ 283757 w 584423"/>
                <a:gd name="connsiteY40" fmla="*/ 227644 h 607568"/>
                <a:gd name="connsiteX41" fmla="*/ 300667 w 584423"/>
                <a:gd name="connsiteY41" fmla="*/ 227644 h 607568"/>
                <a:gd name="connsiteX42" fmla="*/ 306663 w 584423"/>
                <a:gd name="connsiteY42" fmla="*/ 230253 h 607568"/>
                <a:gd name="connsiteX43" fmla="*/ 307739 w 584423"/>
                <a:gd name="connsiteY43" fmla="*/ 239459 h 607568"/>
                <a:gd name="connsiteX44" fmla="*/ 298669 w 584423"/>
                <a:gd name="connsiteY44" fmla="*/ 252962 h 607568"/>
                <a:gd name="connsiteX45" fmla="*/ 302973 w 584423"/>
                <a:gd name="connsiteY45" fmla="*/ 288561 h 607568"/>
                <a:gd name="connsiteX46" fmla="*/ 294672 w 584423"/>
                <a:gd name="connsiteY46" fmla="*/ 310810 h 607568"/>
                <a:gd name="connsiteX47" fmla="*/ 289752 w 584423"/>
                <a:gd name="connsiteY47" fmla="*/ 310810 h 607568"/>
                <a:gd name="connsiteX48" fmla="*/ 281451 w 584423"/>
                <a:gd name="connsiteY48" fmla="*/ 288561 h 607568"/>
                <a:gd name="connsiteX49" fmla="*/ 285755 w 584423"/>
                <a:gd name="connsiteY49" fmla="*/ 252962 h 607568"/>
                <a:gd name="connsiteX50" fmla="*/ 276685 w 584423"/>
                <a:gd name="connsiteY50" fmla="*/ 239459 h 607568"/>
                <a:gd name="connsiteX51" fmla="*/ 277761 w 584423"/>
                <a:gd name="connsiteY51" fmla="*/ 230253 h 607568"/>
                <a:gd name="connsiteX52" fmla="*/ 283757 w 584423"/>
                <a:gd name="connsiteY52" fmla="*/ 227644 h 607568"/>
                <a:gd name="connsiteX53" fmla="*/ 243694 w 584423"/>
                <a:gd name="connsiteY53" fmla="*/ 226776 h 607568"/>
                <a:gd name="connsiteX54" fmla="*/ 248918 w 584423"/>
                <a:gd name="connsiteY54" fmla="*/ 230304 h 607568"/>
                <a:gd name="connsiteX55" fmla="*/ 285947 w 584423"/>
                <a:gd name="connsiteY55" fmla="*/ 331870 h 607568"/>
                <a:gd name="connsiteX56" fmla="*/ 298546 w 584423"/>
                <a:gd name="connsiteY56" fmla="*/ 331870 h 607568"/>
                <a:gd name="connsiteX57" fmla="*/ 335575 w 584423"/>
                <a:gd name="connsiteY57" fmla="*/ 230304 h 607568"/>
                <a:gd name="connsiteX58" fmla="*/ 342336 w 584423"/>
                <a:gd name="connsiteY58" fmla="*/ 226929 h 607568"/>
                <a:gd name="connsiteX59" fmla="*/ 360005 w 584423"/>
                <a:gd name="connsiteY59" fmla="*/ 232299 h 607568"/>
                <a:gd name="connsiteX60" fmla="*/ 360005 w 584423"/>
                <a:gd name="connsiteY60" fmla="*/ 232452 h 607568"/>
                <a:gd name="connsiteX61" fmla="*/ 397495 w 584423"/>
                <a:gd name="connsiteY61" fmla="*/ 284002 h 607568"/>
                <a:gd name="connsiteX62" fmla="*/ 397495 w 584423"/>
                <a:gd name="connsiteY62" fmla="*/ 391704 h 607568"/>
                <a:gd name="connsiteX63" fmla="*/ 396573 w 584423"/>
                <a:gd name="connsiteY63" fmla="*/ 394619 h 607568"/>
                <a:gd name="connsiteX64" fmla="*/ 358008 w 584423"/>
                <a:gd name="connsiteY64" fmla="*/ 453379 h 607568"/>
                <a:gd name="connsiteX65" fmla="*/ 358008 w 584423"/>
                <a:gd name="connsiteY65" fmla="*/ 602045 h 607568"/>
                <a:gd name="connsiteX66" fmla="*/ 352476 w 584423"/>
                <a:gd name="connsiteY66" fmla="*/ 607568 h 607568"/>
                <a:gd name="connsiteX67" fmla="*/ 232017 w 584423"/>
                <a:gd name="connsiteY67" fmla="*/ 607568 h 607568"/>
                <a:gd name="connsiteX68" fmla="*/ 226485 w 584423"/>
                <a:gd name="connsiteY68" fmla="*/ 602045 h 607568"/>
                <a:gd name="connsiteX69" fmla="*/ 226485 w 584423"/>
                <a:gd name="connsiteY69" fmla="*/ 453379 h 607568"/>
                <a:gd name="connsiteX70" fmla="*/ 187920 w 584423"/>
                <a:gd name="connsiteY70" fmla="*/ 394619 h 607568"/>
                <a:gd name="connsiteX71" fmla="*/ 186998 w 584423"/>
                <a:gd name="connsiteY71" fmla="*/ 391704 h 607568"/>
                <a:gd name="connsiteX72" fmla="*/ 186998 w 584423"/>
                <a:gd name="connsiteY72" fmla="*/ 284309 h 607568"/>
                <a:gd name="connsiteX73" fmla="*/ 224488 w 584423"/>
                <a:gd name="connsiteY73" fmla="*/ 232299 h 607568"/>
                <a:gd name="connsiteX74" fmla="*/ 243694 w 584423"/>
                <a:gd name="connsiteY74" fmla="*/ 226776 h 607568"/>
                <a:gd name="connsiteX75" fmla="*/ 503026 w 584423"/>
                <a:gd name="connsiteY75" fmla="*/ 160466 h 607568"/>
                <a:gd name="connsiteX76" fmla="*/ 550975 w 584423"/>
                <a:gd name="connsiteY76" fmla="*/ 208274 h 607568"/>
                <a:gd name="connsiteX77" fmla="*/ 503026 w 584423"/>
                <a:gd name="connsiteY77" fmla="*/ 256082 h 607568"/>
                <a:gd name="connsiteX78" fmla="*/ 455077 w 584423"/>
                <a:gd name="connsiteY78" fmla="*/ 208274 h 607568"/>
                <a:gd name="connsiteX79" fmla="*/ 503026 w 584423"/>
                <a:gd name="connsiteY79" fmla="*/ 160466 h 607568"/>
                <a:gd name="connsiteX80" fmla="*/ 81397 w 584423"/>
                <a:gd name="connsiteY80" fmla="*/ 160466 h 607568"/>
                <a:gd name="connsiteX81" fmla="*/ 129346 w 584423"/>
                <a:gd name="connsiteY81" fmla="*/ 208274 h 607568"/>
                <a:gd name="connsiteX82" fmla="*/ 81397 w 584423"/>
                <a:gd name="connsiteY82" fmla="*/ 256082 h 607568"/>
                <a:gd name="connsiteX83" fmla="*/ 33448 w 584423"/>
                <a:gd name="connsiteY83" fmla="*/ 208274 h 607568"/>
                <a:gd name="connsiteX84" fmla="*/ 81397 w 584423"/>
                <a:gd name="connsiteY84" fmla="*/ 160466 h 607568"/>
                <a:gd name="connsiteX85" fmla="*/ 292212 w 584423"/>
                <a:gd name="connsiteY85" fmla="*/ 79174 h 607568"/>
                <a:gd name="connsiteX86" fmla="*/ 353957 w 584423"/>
                <a:gd name="connsiteY86" fmla="*/ 140848 h 607568"/>
                <a:gd name="connsiteX87" fmla="*/ 292212 w 584423"/>
                <a:gd name="connsiteY87" fmla="*/ 202522 h 607568"/>
                <a:gd name="connsiteX88" fmla="*/ 230467 w 584423"/>
                <a:gd name="connsiteY88" fmla="*/ 140848 h 607568"/>
                <a:gd name="connsiteX89" fmla="*/ 292212 w 584423"/>
                <a:gd name="connsiteY89" fmla="*/ 79174 h 607568"/>
                <a:gd name="connsiteX90" fmla="*/ 292212 w 584423"/>
                <a:gd name="connsiteY90" fmla="*/ 0 h 607568"/>
                <a:gd name="connsiteX91" fmla="*/ 504683 w 584423"/>
                <a:gd name="connsiteY91" fmla="*/ 105068 h 607568"/>
                <a:gd name="connsiteX92" fmla="*/ 501764 w 584423"/>
                <a:gd name="connsiteY92" fmla="*/ 126542 h 607568"/>
                <a:gd name="connsiteX93" fmla="*/ 492546 w 584423"/>
                <a:gd name="connsiteY93" fmla="*/ 129610 h 607568"/>
                <a:gd name="connsiteX94" fmla="*/ 480409 w 584423"/>
                <a:gd name="connsiteY94" fmla="*/ 123628 h 607568"/>
                <a:gd name="connsiteX95" fmla="*/ 292212 w 584423"/>
                <a:gd name="connsiteY95" fmla="*/ 30677 h 607568"/>
                <a:gd name="connsiteX96" fmla="*/ 104014 w 584423"/>
                <a:gd name="connsiteY96" fmla="*/ 123628 h 607568"/>
                <a:gd name="connsiteX97" fmla="*/ 82659 w 584423"/>
                <a:gd name="connsiteY97" fmla="*/ 126542 h 607568"/>
                <a:gd name="connsiteX98" fmla="*/ 79740 w 584423"/>
                <a:gd name="connsiteY98" fmla="*/ 105068 h 607568"/>
                <a:gd name="connsiteX99" fmla="*/ 292212 w 584423"/>
                <a:gd name="connsiteY99"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84423" h="607568">
                  <a:moveTo>
                    <a:pt x="466115" y="268189"/>
                  </a:moveTo>
                  <a:cubicBezTo>
                    <a:pt x="470571" y="266808"/>
                    <a:pt x="475334" y="267575"/>
                    <a:pt x="479022" y="270337"/>
                  </a:cubicBezTo>
                  <a:lnTo>
                    <a:pt x="502991" y="288288"/>
                  </a:lnTo>
                  <a:lnTo>
                    <a:pt x="527113" y="270337"/>
                  </a:lnTo>
                  <a:cubicBezTo>
                    <a:pt x="530647" y="267575"/>
                    <a:pt x="535410" y="266808"/>
                    <a:pt x="539866" y="268189"/>
                  </a:cubicBezTo>
                  <a:cubicBezTo>
                    <a:pt x="539866" y="268189"/>
                    <a:pt x="551850" y="271871"/>
                    <a:pt x="552004" y="271871"/>
                  </a:cubicBezTo>
                  <a:cubicBezTo>
                    <a:pt x="571363" y="278315"/>
                    <a:pt x="584423" y="296420"/>
                    <a:pt x="584423" y="316826"/>
                  </a:cubicBezTo>
                  <a:lnTo>
                    <a:pt x="584423" y="389092"/>
                  </a:lnTo>
                  <a:cubicBezTo>
                    <a:pt x="584423" y="391854"/>
                    <a:pt x="583655" y="394615"/>
                    <a:pt x="582118" y="396917"/>
                  </a:cubicBezTo>
                  <a:lnTo>
                    <a:pt x="557842" y="433894"/>
                  </a:lnTo>
                  <a:lnTo>
                    <a:pt x="557842" y="530708"/>
                  </a:lnTo>
                  <a:cubicBezTo>
                    <a:pt x="557842" y="538686"/>
                    <a:pt x="551389" y="544977"/>
                    <a:pt x="543553" y="544977"/>
                  </a:cubicBezTo>
                  <a:lnTo>
                    <a:pt x="462428" y="544977"/>
                  </a:lnTo>
                  <a:cubicBezTo>
                    <a:pt x="454592" y="544977"/>
                    <a:pt x="448139" y="538686"/>
                    <a:pt x="448139" y="530708"/>
                  </a:cubicBezTo>
                  <a:lnTo>
                    <a:pt x="448139" y="433894"/>
                  </a:lnTo>
                  <a:lnTo>
                    <a:pt x="423863" y="396917"/>
                  </a:lnTo>
                  <a:cubicBezTo>
                    <a:pt x="422326" y="394615"/>
                    <a:pt x="421558" y="391854"/>
                    <a:pt x="421558" y="389092"/>
                  </a:cubicBezTo>
                  <a:lnTo>
                    <a:pt x="421558" y="316826"/>
                  </a:lnTo>
                  <a:cubicBezTo>
                    <a:pt x="421558" y="296420"/>
                    <a:pt x="434618" y="278315"/>
                    <a:pt x="453977" y="271871"/>
                  </a:cubicBezTo>
                  <a:cubicBezTo>
                    <a:pt x="454131" y="271871"/>
                    <a:pt x="466115" y="268189"/>
                    <a:pt x="466115" y="268189"/>
                  </a:cubicBezTo>
                  <a:close/>
                  <a:moveTo>
                    <a:pt x="44557" y="268189"/>
                  </a:moveTo>
                  <a:cubicBezTo>
                    <a:pt x="49013" y="266808"/>
                    <a:pt x="53776" y="267575"/>
                    <a:pt x="57310" y="270337"/>
                  </a:cubicBezTo>
                  <a:lnTo>
                    <a:pt x="81432" y="288288"/>
                  </a:lnTo>
                  <a:lnTo>
                    <a:pt x="105401" y="270337"/>
                  </a:lnTo>
                  <a:cubicBezTo>
                    <a:pt x="109089" y="267575"/>
                    <a:pt x="113852" y="266808"/>
                    <a:pt x="118308" y="268189"/>
                  </a:cubicBezTo>
                  <a:cubicBezTo>
                    <a:pt x="118308" y="268189"/>
                    <a:pt x="130292" y="271871"/>
                    <a:pt x="130446" y="271871"/>
                  </a:cubicBezTo>
                  <a:cubicBezTo>
                    <a:pt x="149805" y="278315"/>
                    <a:pt x="162865" y="296420"/>
                    <a:pt x="162865" y="316826"/>
                  </a:cubicBezTo>
                  <a:lnTo>
                    <a:pt x="162865" y="389092"/>
                  </a:lnTo>
                  <a:cubicBezTo>
                    <a:pt x="162865" y="391854"/>
                    <a:pt x="162097" y="394615"/>
                    <a:pt x="160560" y="396917"/>
                  </a:cubicBezTo>
                  <a:lnTo>
                    <a:pt x="136284" y="433894"/>
                  </a:lnTo>
                  <a:lnTo>
                    <a:pt x="136284" y="530708"/>
                  </a:lnTo>
                  <a:cubicBezTo>
                    <a:pt x="136284" y="538686"/>
                    <a:pt x="129831" y="544977"/>
                    <a:pt x="121995" y="544977"/>
                  </a:cubicBezTo>
                  <a:lnTo>
                    <a:pt x="40870" y="544977"/>
                  </a:lnTo>
                  <a:cubicBezTo>
                    <a:pt x="33034" y="544977"/>
                    <a:pt x="26581" y="538686"/>
                    <a:pt x="26581" y="530708"/>
                  </a:cubicBezTo>
                  <a:lnTo>
                    <a:pt x="26581" y="433894"/>
                  </a:lnTo>
                  <a:lnTo>
                    <a:pt x="2305" y="396917"/>
                  </a:lnTo>
                  <a:cubicBezTo>
                    <a:pt x="768" y="394615"/>
                    <a:pt x="0" y="391854"/>
                    <a:pt x="0" y="389092"/>
                  </a:cubicBezTo>
                  <a:lnTo>
                    <a:pt x="0" y="316826"/>
                  </a:lnTo>
                  <a:cubicBezTo>
                    <a:pt x="0" y="296420"/>
                    <a:pt x="13060" y="278315"/>
                    <a:pt x="32419" y="271871"/>
                  </a:cubicBezTo>
                  <a:cubicBezTo>
                    <a:pt x="32573" y="271871"/>
                    <a:pt x="44557" y="268189"/>
                    <a:pt x="44557" y="268189"/>
                  </a:cubicBezTo>
                  <a:close/>
                  <a:moveTo>
                    <a:pt x="283757" y="227644"/>
                  </a:moveTo>
                  <a:lnTo>
                    <a:pt x="300667" y="227644"/>
                  </a:lnTo>
                  <a:cubicBezTo>
                    <a:pt x="302973" y="227644"/>
                    <a:pt x="305126" y="228565"/>
                    <a:pt x="306663" y="230253"/>
                  </a:cubicBezTo>
                  <a:cubicBezTo>
                    <a:pt x="309123" y="232861"/>
                    <a:pt x="309430" y="236544"/>
                    <a:pt x="307739" y="239459"/>
                  </a:cubicBezTo>
                  <a:lnTo>
                    <a:pt x="298669" y="252962"/>
                  </a:lnTo>
                  <a:lnTo>
                    <a:pt x="302973" y="288561"/>
                  </a:lnTo>
                  <a:lnTo>
                    <a:pt x="294672" y="310810"/>
                  </a:lnTo>
                  <a:cubicBezTo>
                    <a:pt x="293749" y="312958"/>
                    <a:pt x="290675" y="312958"/>
                    <a:pt x="289752" y="310810"/>
                  </a:cubicBezTo>
                  <a:lnTo>
                    <a:pt x="281451" y="288561"/>
                  </a:lnTo>
                  <a:lnTo>
                    <a:pt x="285755" y="252962"/>
                  </a:lnTo>
                  <a:lnTo>
                    <a:pt x="276685" y="239459"/>
                  </a:lnTo>
                  <a:cubicBezTo>
                    <a:pt x="274994" y="236544"/>
                    <a:pt x="275302" y="232861"/>
                    <a:pt x="277761" y="230253"/>
                  </a:cubicBezTo>
                  <a:cubicBezTo>
                    <a:pt x="279299" y="228565"/>
                    <a:pt x="281451" y="227644"/>
                    <a:pt x="283757" y="227644"/>
                  </a:cubicBezTo>
                  <a:close/>
                  <a:moveTo>
                    <a:pt x="243694" y="226776"/>
                  </a:moveTo>
                  <a:cubicBezTo>
                    <a:pt x="245999" y="226776"/>
                    <a:pt x="248150" y="228157"/>
                    <a:pt x="248918" y="230304"/>
                  </a:cubicBezTo>
                  <a:lnTo>
                    <a:pt x="285947" y="331870"/>
                  </a:lnTo>
                  <a:cubicBezTo>
                    <a:pt x="288098" y="337700"/>
                    <a:pt x="296395" y="337700"/>
                    <a:pt x="298546" y="331870"/>
                  </a:cubicBezTo>
                  <a:lnTo>
                    <a:pt x="335575" y="230304"/>
                  </a:lnTo>
                  <a:cubicBezTo>
                    <a:pt x="336651" y="227543"/>
                    <a:pt x="339570" y="226162"/>
                    <a:pt x="342336" y="226929"/>
                  </a:cubicBezTo>
                  <a:lnTo>
                    <a:pt x="360005" y="232299"/>
                  </a:lnTo>
                  <a:lnTo>
                    <a:pt x="360005" y="232452"/>
                  </a:lnTo>
                  <a:cubicBezTo>
                    <a:pt x="382438" y="239663"/>
                    <a:pt x="397495" y="260528"/>
                    <a:pt x="397495" y="284002"/>
                  </a:cubicBezTo>
                  <a:lnTo>
                    <a:pt x="397495" y="391704"/>
                  </a:lnTo>
                  <a:cubicBezTo>
                    <a:pt x="397495" y="392778"/>
                    <a:pt x="397188" y="393852"/>
                    <a:pt x="396573" y="394619"/>
                  </a:cubicBezTo>
                  <a:lnTo>
                    <a:pt x="358008" y="453379"/>
                  </a:lnTo>
                  <a:lnTo>
                    <a:pt x="358008" y="602045"/>
                  </a:lnTo>
                  <a:cubicBezTo>
                    <a:pt x="358008" y="605113"/>
                    <a:pt x="355549" y="607568"/>
                    <a:pt x="352476" y="607568"/>
                  </a:cubicBezTo>
                  <a:lnTo>
                    <a:pt x="232017" y="607568"/>
                  </a:lnTo>
                  <a:cubicBezTo>
                    <a:pt x="228944" y="607568"/>
                    <a:pt x="226485" y="605113"/>
                    <a:pt x="226485" y="602045"/>
                  </a:cubicBezTo>
                  <a:lnTo>
                    <a:pt x="226485" y="453379"/>
                  </a:lnTo>
                  <a:lnTo>
                    <a:pt x="187920" y="394619"/>
                  </a:lnTo>
                  <a:cubicBezTo>
                    <a:pt x="187305" y="393852"/>
                    <a:pt x="186998" y="392778"/>
                    <a:pt x="186998" y="391704"/>
                  </a:cubicBezTo>
                  <a:lnTo>
                    <a:pt x="186998" y="284309"/>
                  </a:lnTo>
                  <a:cubicBezTo>
                    <a:pt x="186998" y="260682"/>
                    <a:pt x="202055" y="239817"/>
                    <a:pt x="224488" y="232299"/>
                  </a:cubicBezTo>
                  <a:cubicBezTo>
                    <a:pt x="224488" y="232299"/>
                    <a:pt x="243233" y="226776"/>
                    <a:pt x="243694" y="226776"/>
                  </a:cubicBezTo>
                  <a:close/>
                  <a:moveTo>
                    <a:pt x="503026" y="160466"/>
                  </a:moveTo>
                  <a:cubicBezTo>
                    <a:pt x="529508" y="160466"/>
                    <a:pt x="550975" y="181870"/>
                    <a:pt x="550975" y="208274"/>
                  </a:cubicBezTo>
                  <a:cubicBezTo>
                    <a:pt x="550975" y="234678"/>
                    <a:pt x="529508" y="256082"/>
                    <a:pt x="503026" y="256082"/>
                  </a:cubicBezTo>
                  <a:cubicBezTo>
                    <a:pt x="476544" y="256082"/>
                    <a:pt x="455077" y="234678"/>
                    <a:pt x="455077" y="208274"/>
                  </a:cubicBezTo>
                  <a:cubicBezTo>
                    <a:pt x="455077" y="181870"/>
                    <a:pt x="476544" y="160466"/>
                    <a:pt x="503026" y="160466"/>
                  </a:cubicBezTo>
                  <a:close/>
                  <a:moveTo>
                    <a:pt x="81397" y="160466"/>
                  </a:moveTo>
                  <a:cubicBezTo>
                    <a:pt x="107879" y="160466"/>
                    <a:pt x="129346" y="181870"/>
                    <a:pt x="129346" y="208274"/>
                  </a:cubicBezTo>
                  <a:cubicBezTo>
                    <a:pt x="129346" y="234678"/>
                    <a:pt x="107879" y="256082"/>
                    <a:pt x="81397" y="256082"/>
                  </a:cubicBezTo>
                  <a:cubicBezTo>
                    <a:pt x="54915" y="256082"/>
                    <a:pt x="33448" y="234678"/>
                    <a:pt x="33448" y="208274"/>
                  </a:cubicBezTo>
                  <a:cubicBezTo>
                    <a:pt x="33448" y="181870"/>
                    <a:pt x="54915" y="160466"/>
                    <a:pt x="81397" y="160466"/>
                  </a:cubicBezTo>
                  <a:close/>
                  <a:moveTo>
                    <a:pt x="292212" y="79174"/>
                  </a:moveTo>
                  <a:cubicBezTo>
                    <a:pt x="326313" y="79174"/>
                    <a:pt x="353957" y="106786"/>
                    <a:pt x="353957" y="140848"/>
                  </a:cubicBezTo>
                  <a:cubicBezTo>
                    <a:pt x="353957" y="174910"/>
                    <a:pt x="326313" y="202522"/>
                    <a:pt x="292212" y="202522"/>
                  </a:cubicBezTo>
                  <a:cubicBezTo>
                    <a:pt x="258111" y="202522"/>
                    <a:pt x="230467" y="174910"/>
                    <a:pt x="230467" y="140848"/>
                  </a:cubicBezTo>
                  <a:cubicBezTo>
                    <a:pt x="230467" y="106786"/>
                    <a:pt x="258111" y="79174"/>
                    <a:pt x="292212" y="79174"/>
                  </a:cubicBezTo>
                  <a:close/>
                  <a:moveTo>
                    <a:pt x="292212" y="0"/>
                  </a:moveTo>
                  <a:cubicBezTo>
                    <a:pt x="376247" y="0"/>
                    <a:pt x="453677" y="38346"/>
                    <a:pt x="504683" y="105068"/>
                  </a:cubicBezTo>
                  <a:cubicBezTo>
                    <a:pt x="509906" y="111817"/>
                    <a:pt x="508523" y="121481"/>
                    <a:pt x="501764" y="126542"/>
                  </a:cubicBezTo>
                  <a:cubicBezTo>
                    <a:pt x="498998" y="128690"/>
                    <a:pt x="495772" y="129610"/>
                    <a:pt x="492546" y="129610"/>
                  </a:cubicBezTo>
                  <a:cubicBezTo>
                    <a:pt x="487937" y="129610"/>
                    <a:pt x="483328" y="127616"/>
                    <a:pt x="480409" y="123628"/>
                  </a:cubicBezTo>
                  <a:cubicBezTo>
                    <a:pt x="435088" y="64575"/>
                    <a:pt x="366569" y="30677"/>
                    <a:pt x="292212" y="30677"/>
                  </a:cubicBezTo>
                  <a:cubicBezTo>
                    <a:pt x="217854" y="30677"/>
                    <a:pt x="149335" y="64575"/>
                    <a:pt x="104014" y="123628"/>
                  </a:cubicBezTo>
                  <a:cubicBezTo>
                    <a:pt x="98944" y="130377"/>
                    <a:pt x="89265" y="131604"/>
                    <a:pt x="82659" y="126542"/>
                  </a:cubicBezTo>
                  <a:cubicBezTo>
                    <a:pt x="75900" y="121481"/>
                    <a:pt x="74517" y="111817"/>
                    <a:pt x="79740" y="105068"/>
                  </a:cubicBezTo>
                  <a:cubicBezTo>
                    <a:pt x="130746" y="38346"/>
                    <a:pt x="208176" y="0"/>
                    <a:pt x="292212" y="0"/>
                  </a:cubicBezTo>
                  <a:close/>
                </a:path>
              </a:pathLst>
            </a:custGeom>
            <a:solidFill>
              <a:schemeClr val="tx1">
                <a:lumMod val="50000"/>
                <a:lumOff val="50000"/>
              </a:schemeClr>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cxnSp>
        <p:nvCxnSpPr>
          <p:cNvPr id="17" name="直接连接符 16"/>
          <p:cNvCxnSpPr/>
          <p:nvPr/>
        </p:nvCxnSpPr>
        <p:spPr>
          <a:xfrm flipH="1">
            <a:off x="5633720" y="4195445"/>
            <a:ext cx="0" cy="540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1647" name="íS1iḍe"/>
          <p:cNvGrpSpPr/>
          <p:nvPr/>
        </p:nvGrpSpPr>
        <p:grpSpPr>
          <a:xfrm>
            <a:off x="5323840" y="3575050"/>
            <a:ext cx="620395" cy="620395"/>
            <a:chOff x="7098629" y="4060099"/>
            <a:chExt cx="826700" cy="826700"/>
          </a:xfrm>
        </p:grpSpPr>
        <p:sp>
          <p:nvSpPr>
            <p:cNvPr id="21" name="íšḻíḋé"/>
            <p:cNvSpPr/>
            <p:nvPr/>
          </p:nvSpPr>
          <p:spPr>
            <a:xfrm>
              <a:off x="7099184" y="4059767"/>
              <a:ext cx="825405" cy="827617"/>
            </a:xfrm>
            <a:prstGeom prst="ellipse">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îṩ1ide"/>
            <p:cNvSpPr/>
            <p:nvPr/>
          </p:nvSpPr>
          <p:spPr bwMode="auto">
            <a:xfrm>
              <a:off x="7287546" y="4273551"/>
              <a:ext cx="448682" cy="400049"/>
            </a:xfrm>
            <a:custGeom>
              <a:avLst/>
              <a:gdLst>
                <a:gd name="connsiteX0" fmla="*/ 303781 w 607598"/>
                <a:gd name="connsiteY0" fmla="*/ 364485 h 542367"/>
                <a:gd name="connsiteX1" fmla="*/ 320777 w 607598"/>
                <a:gd name="connsiteY1" fmla="*/ 374981 h 542367"/>
                <a:gd name="connsiteX2" fmla="*/ 339196 w 607598"/>
                <a:gd name="connsiteY2" fmla="*/ 412211 h 542367"/>
                <a:gd name="connsiteX3" fmla="*/ 380305 w 607598"/>
                <a:gd name="connsiteY3" fmla="*/ 418164 h 542367"/>
                <a:gd name="connsiteX4" fmla="*/ 390716 w 607598"/>
                <a:gd name="connsiteY4" fmla="*/ 450418 h 542367"/>
                <a:gd name="connsiteX5" fmla="*/ 360996 w 607598"/>
                <a:gd name="connsiteY5" fmla="*/ 479385 h 542367"/>
                <a:gd name="connsiteX6" fmla="*/ 368026 w 607598"/>
                <a:gd name="connsiteY6" fmla="*/ 520258 h 542367"/>
                <a:gd name="connsiteX7" fmla="*/ 340531 w 607598"/>
                <a:gd name="connsiteY7" fmla="*/ 540161 h 542367"/>
                <a:gd name="connsiteX8" fmla="*/ 303781 w 607598"/>
                <a:gd name="connsiteY8" fmla="*/ 520880 h 542367"/>
                <a:gd name="connsiteX9" fmla="*/ 267031 w 607598"/>
                <a:gd name="connsiteY9" fmla="*/ 540161 h 542367"/>
                <a:gd name="connsiteX10" fmla="*/ 239536 w 607598"/>
                <a:gd name="connsiteY10" fmla="*/ 520258 h 542367"/>
                <a:gd name="connsiteX11" fmla="*/ 246566 w 607598"/>
                <a:gd name="connsiteY11" fmla="*/ 479385 h 542367"/>
                <a:gd name="connsiteX12" fmla="*/ 216846 w 607598"/>
                <a:gd name="connsiteY12" fmla="*/ 450418 h 542367"/>
                <a:gd name="connsiteX13" fmla="*/ 227346 w 607598"/>
                <a:gd name="connsiteY13" fmla="*/ 418164 h 542367"/>
                <a:gd name="connsiteX14" fmla="*/ 268455 w 607598"/>
                <a:gd name="connsiteY14" fmla="*/ 412211 h 542367"/>
                <a:gd name="connsiteX15" fmla="*/ 286785 w 607598"/>
                <a:gd name="connsiteY15" fmla="*/ 374981 h 542367"/>
                <a:gd name="connsiteX16" fmla="*/ 303781 w 607598"/>
                <a:gd name="connsiteY16" fmla="*/ 364485 h 542367"/>
                <a:gd name="connsiteX17" fmla="*/ 92694 w 607598"/>
                <a:gd name="connsiteY17" fmla="*/ 364485 h 542367"/>
                <a:gd name="connsiteX18" fmla="*/ 109645 w 607598"/>
                <a:gd name="connsiteY18" fmla="*/ 374981 h 542367"/>
                <a:gd name="connsiteX19" fmla="*/ 128064 w 607598"/>
                <a:gd name="connsiteY19" fmla="*/ 412211 h 542367"/>
                <a:gd name="connsiteX20" fmla="*/ 169173 w 607598"/>
                <a:gd name="connsiteY20" fmla="*/ 418164 h 542367"/>
                <a:gd name="connsiteX21" fmla="*/ 179673 w 607598"/>
                <a:gd name="connsiteY21" fmla="*/ 450418 h 542367"/>
                <a:gd name="connsiteX22" fmla="*/ 149953 w 607598"/>
                <a:gd name="connsiteY22" fmla="*/ 479385 h 542367"/>
                <a:gd name="connsiteX23" fmla="*/ 156894 w 607598"/>
                <a:gd name="connsiteY23" fmla="*/ 520258 h 542367"/>
                <a:gd name="connsiteX24" fmla="*/ 129488 w 607598"/>
                <a:gd name="connsiteY24" fmla="*/ 540161 h 542367"/>
                <a:gd name="connsiteX25" fmla="*/ 92649 w 607598"/>
                <a:gd name="connsiteY25" fmla="*/ 520880 h 542367"/>
                <a:gd name="connsiteX26" fmla="*/ 55899 w 607598"/>
                <a:gd name="connsiteY26" fmla="*/ 540161 h 542367"/>
                <a:gd name="connsiteX27" fmla="*/ 28493 w 607598"/>
                <a:gd name="connsiteY27" fmla="*/ 520258 h 542367"/>
                <a:gd name="connsiteX28" fmla="*/ 35434 w 607598"/>
                <a:gd name="connsiteY28" fmla="*/ 479385 h 542367"/>
                <a:gd name="connsiteX29" fmla="*/ 5714 w 607598"/>
                <a:gd name="connsiteY29" fmla="*/ 450418 h 542367"/>
                <a:gd name="connsiteX30" fmla="*/ 16214 w 607598"/>
                <a:gd name="connsiteY30" fmla="*/ 418164 h 542367"/>
                <a:gd name="connsiteX31" fmla="*/ 57323 w 607598"/>
                <a:gd name="connsiteY31" fmla="*/ 412211 h 542367"/>
                <a:gd name="connsiteX32" fmla="*/ 75742 w 607598"/>
                <a:gd name="connsiteY32" fmla="*/ 374981 h 542367"/>
                <a:gd name="connsiteX33" fmla="*/ 92694 w 607598"/>
                <a:gd name="connsiteY33" fmla="*/ 364485 h 542367"/>
                <a:gd name="connsiteX34" fmla="*/ 514886 w 607598"/>
                <a:gd name="connsiteY34" fmla="*/ 364461 h 542367"/>
                <a:gd name="connsiteX35" fmla="*/ 531890 w 607598"/>
                <a:gd name="connsiteY35" fmla="*/ 374948 h 542367"/>
                <a:gd name="connsiteX36" fmla="*/ 550317 w 607598"/>
                <a:gd name="connsiteY36" fmla="*/ 412185 h 542367"/>
                <a:gd name="connsiteX37" fmla="*/ 591357 w 607598"/>
                <a:gd name="connsiteY37" fmla="*/ 418139 h 542367"/>
                <a:gd name="connsiteX38" fmla="*/ 601861 w 607598"/>
                <a:gd name="connsiteY38" fmla="*/ 450400 h 542367"/>
                <a:gd name="connsiteX39" fmla="*/ 572128 w 607598"/>
                <a:gd name="connsiteY39" fmla="*/ 479372 h 542367"/>
                <a:gd name="connsiteX40" fmla="*/ 579161 w 607598"/>
                <a:gd name="connsiteY40" fmla="*/ 520253 h 542367"/>
                <a:gd name="connsiteX41" fmla="*/ 551653 w 607598"/>
                <a:gd name="connsiteY41" fmla="*/ 540160 h 542367"/>
                <a:gd name="connsiteX42" fmla="*/ 514886 w 607598"/>
                <a:gd name="connsiteY42" fmla="*/ 520875 h 542367"/>
                <a:gd name="connsiteX43" fmla="*/ 478120 w 607598"/>
                <a:gd name="connsiteY43" fmla="*/ 540160 h 542367"/>
                <a:gd name="connsiteX44" fmla="*/ 450612 w 607598"/>
                <a:gd name="connsiteY44" fmla="*/ 520253 h 542367"/>
                <a:gd name="connsiteX45" fmla="*/ 457645 w 607598"/>
                <a:gd name="connsiteY45" fmla="*/ 479372 h 542367"/>
                <a:gd name="connsiteX46" fmla="*/ 427912 w 607598"/>
                <a:gd name="connsiteY46" fmla="*/ 450400 h 542367"/>
                <a:gd name="connsiteX47" fmla="*/ 438416 w 607598"/>
                <a:gd name="connsiteY47" fmla="*/ 418139 h 542367"/>
                <a:gd name="connsiteX48" fmla="*/ 479545 w 607598"/>
                <a:gd name="connsiteY48" fmla="*/ 412185 h 542367"/>
                <a:gd name="connsiteX49" fmla="*/ 497883 w 607598"/>
                <a:gd name="connsiteY49" fmla="*/ 374948 h 542367"/>
                <a:gd name="connsiteX50" fmla="*/ 514886 w 607598"/>
                <a:gd name="connsiteY50" fmla="*/ 364461 h 542367"/>
                <a:gd name="connsiteX51" fmla="*/ 303790 w 607598"/>
                <a:gd name="connsiteY51" fmla="*/ 181283 h 542367"/>
                <a:gd name="connsiteX52" fmla="*/ 449296 w 607598"/>
                <a:gd name="connsiteY52" fmla="*/ 326624 h 542367"/>
                <a:gd name="connsiteX53" fmla="*/ 430429 w 607598"/>
                <a:gd name="connsiteY53" fmla="*/ 345559 h 542367"/>
                <a:gd name="connsiteX54" fmla="*/ 177240 w 607598"/>
                <a:gd name="connsiteY54" fmla="*/ 345559 h 542367"/>
                <a:gd name="connsiteX55" fmla="*/ 158284 w 607598"/>
                <a:gd name="connsiteY55" fmla="*/ 326624 h 542367"/>
                <a:gd name="connsiteX56" fmla="*/ 303790 w 607598"/>
                <a:gd name="connsiteY56" fmla="*/ 181283 h 542367"/>
                <a:gd name="connsiteX57" fmla="*/ 303755 w 607598"/>
                <a:gd name="connsiteY57" fmla="*/ 0 h 542367"/>
                <a:gd name="connsiteX58" fmla="*/ 382259 w 607598"/>
                <a:gd name="connsiteY58" fmla="*/ 78398 h 542367"/>
                <a:gd name="connsiteX59" fmla="*/ 303755 w 607598"/>
                <a:gd name="connsiteY59" fmla="*/ 156796 h 542367"/>
                <a:gd name="connsiteX60" fmla="*/ 225251 w 607598"/>
                <a:gd name="connsiteY60" fmla="*/ 78398 h 542367"/>
                <a:gd name="connsiteX61" fmla="*/ 303755 w 607598"/>
                <a:gd name="connsiteY61" fmla="*/ 0 h 5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7598" h="542367">
                  <a:moveTo>
                    <a:pt x="303781" y="364485"/>
                  </a:moveTo>
                  <a:cubicBezTo>
                    <a:pt x="310544" y="364474"/>
                    <a:pt x="317306" y="367962"/>
                    <a:pt x="320777" y="374981"/>
                  </a:cubicBezTo>
                  <a:lnTo>
                    <a:pt x="339196" y="412211"/>
                  </a:lnTo>
                  <a:lnTo>
                    <a:pt x="380305" y="418164"/>
                  </a:lnTo>
                  <a:cubicBezTo>
                    <a:pt x="395788" y="420386"/>
                    <a:pt x="402017" y="439489"/>
                    <a:pt x="390716" y="450418"/>
                  </a:cubicBezTo>
                  <a:lnTo>
                    <a:pt x="360996" y="479385"/>
                  </a:lnTo>
                  <a:lnTo>
                    <a:pt x="368026" y="520258"/>
                  </a:lnTo>
                  <a:cubicBezTo>
                    <a:pt x="370695" y="535807"/>
                    <a:pt x="354323" y="547358"/>
                    <a:pt x="340531" y="540161"/>
                  </a:cubicBezTo>
                  <a:lnTo>
                    <a:pt x="303781" y="520880"/>
                  </a:lnTo>
                  <a:lnTo>
                    <a:pt x="267031" y="540161"/>
                  </a:lnTo>
                  <a:cubicBezTo>
                    <a:pt x="253150" y="547447"/>
                    <a:pt x="236956" y="535630"/>
                    <a:pt x="239536" y="520258"/>
                  </a:cubicBezTo>
                  <a:lnTo>
                    <a:pt x="246566" y="479385"/>
                  </a:lnTo>
                  <a:lnTo>
                    <a:pt x="216846" y="450418"/>
                  </a:lnTo>
                  <a:cubicBezTo>
                    <a:pt x="205634" y="439489"/>
                    <a:pt x="211863" y="420386"/>
                    <a:pt x="227346" y="418164"/>
                  </a:cubicBezTo>
                  <a:lnTo>
                    <a:pt x="268455" y="412211"/>
                  </a:lnTo>
                  <a:lnTo>
                    <a:pt x="286785" y="374981"/>
                  </a:lnTo>
                  <a:cubicBezTo>
                    <a:pt x="290256" y="368006"/>
                    <a:pt x="297018" y="364497"/>
                    <a:pt x="303781" y="364485"/>
                  </a:cubicBezTo>
                  <a:close/>
                  <a:moveTo>
                    <a:pt x="92694" y="364485"/>
                  </a:moveTo>
                  <a:cubicBezTo>
                    <a:pt x="99434" y="364474"/>
                    <a:pt x="106175" y="367962"/>
                    <a:pt x="109645" y="374981"/>
                  </a:cubicBezTo>
                  <a:lnTo>
                    <a:pt x="128064" y="412211"/>
                  </a:lnTo>
                  <a:lnTo>
                    <a:pt x="169173" y="418164"/>
                  </a:lnTo>
                  <a:cubicBezTo>
                    <a:pt x="184656" y="420386"/>
                    <a:pt x="190885" y="439489"/>
                    <a:pt x="179673" y="450418"/>
                  </a:cubicBezTo>
                  <a:lnTo>
                    <a:pt x="149953" y="479385"/>
                  </a:lnTo>
                  <a:lnTo>
                    <a:pt x="156894" y="520258"/>
                  </a:lnTo>
                  <a:cubicBezTo>
                    <a:pt x="159563" y="535807"/>
                    <a:pt x="143191" y="547358"/>
                    <a:pt x="129488" y="540161"/>
                  </a:cubicBezTo>
                  <a:lnTo>
                    <a:pt x="92649" y="520880"/>
                  </a:lnTo>
                  <a:lnTo>
                    <a:pt x="55899" y="540161"/>
                  </a:lnTo>
                  <a:cubicBezTo>
                    <a:pt x="42107" y="547447"/>
                    <a:pt x="25824" y="535630"/>
                    <a:pt x="28493" y="520258"/>
                  </a:cubicBezTo>
                  <a:lnTo>
                    <a:pt x="35434" y="479385"/>
                  </a:lnTo>
                  <a:lnTo>
                    <a:pt x="5714" y="450418"/>
                  </a:lnTo>
                  <a:cubicBezTo>
                    <a:pt x="-5498" y="439489"/>
                    <a:pt x="731" y="420386"/>
                    <a:pt x="16214" y="418164"/>
                  </a:cubicBezTo>
                  <a:lnTo>
                    <a:pt x="57323" y="412211"/>
                  </a:lnTo>
                  <a:lnTo>
                    <a:pt x="75742" y="374981"/>
                  </a:lnTo>
                  <a:cubicBezTo>
                    <a:pt x="79213" y="368006"/>
                    <a:pt x="85953" y="364497"/>
                    <a:pt x="92694" y="364485"/>
                  </a:cubicBezTo>
                  <a:close/>
                  <a:moveTo>
                    <a:pt x="514886" y="364461"/>
                  </a:moveTo>
                  <a:cubicBezTo>
                    <a:pt x="513640" y="364461"/>
                    <a:pt x="526192" y="363483"/>
                    <a:pt x="531890" y="374948"/>
                  </a:cubicBezTo>
                  <a:lnTo>
                    <a:pt x="550317" y="412185"/>
                  </a:lnTo>
                  <a:lnTo>
                    <a:pt x="591357" y="418139"/>
                  </a:lnTo>
                  <a:cubicBezTo>
                    <a:pt x="606935" y="420361"/>
                    <a:pt x="613078" y="439468"/>
                    <a:pt x="601861" y="450400"/>
                  </a:cubicBezTo>
                  <a:lnTo>
                    <a:pt x="572128" y="479372"/>
                  </a:lnTo>
                  <a:lnTo>
                    <a:pt x="579161" y="520253"/>
                  </a:lnTo>
                  <a:cubicBezTo>
                    <a:pt x="581831" y="535805"/>
                    <a:pt x="565451" y="547358"/>
                    <a:pt x="551653" y="540160"/>
                  </a:cubicBezTo>
                  <a:lnTo>
                    <a:pt x="514886" y="520875"/>
                  </a:lnTo>
                  <a:lnTo>
                    <a:pt x="478120" y="540160"/>
                  </a:lnTo>
                  <a:cubicBezTo>
                    <a:pt x="464233" y="547447"/>
                    <a:pt x="447942" y="535627"/>
                    <a:pt x="450612" y="520253"/>
                  </a:cubicBezTo>
                  <a:lnTo>
                    <a:pt x="457645" y="479372"/>
                  </a:lnTo>
                  <a:lnTo>
                    <a:pt x="427912" y="450400"/>
                  </a:lnTo>
                  <a:cubicBezTo>
                    <a:pt x="416695" y="439468"/>
                    <a:pt x="422927" y="420361"/>
                    <a:pt x="438416" y="418139"/>
                  </a:cubicBezTo>
                  <a:lnTo>
                    <a:pt x="479545" y="412185"/>
                  </a:lnTo>
                  <a:lnTo>
                    <a:pt x="497883" y="374948"/>
                  </a:lnTo>
                  <a:cubicBezTo>
                    <a:pt x="501088" y="368549"/>
                    <a:pt x="507676" y="364461"/>
                    <a:pt x="514886" y="364461"/>
                  </a:cubicBezTo>
                  <a:close/>
                  <a:moveTo>
                    <a:pt x="303790" y="181283"/>
                  </a:moveTo>
                  <a:cubicBezTo>
                    <a:pt x="384063" y="181283"/>
                    <a:pt x="449296" y="246442"/>
                    <a:pt x="449296" y="326624"/>
                  </a:cubicBezTo>
                  <a:cubicBezTo>
                    <a:pt x="449296" y="337025"/>
                    <a:pt x="440842" y="345559"/>
                    <a:pt x="430429" y="345559"/>
                  </a:cubicBezTo>
                  <a:lnTo>
                    <a:pt x="177240" y="345559"/>
                  </a:lnTo>
                  <a:cubicBezTo>
                    <a:pt x="166738" y="345559"/>
                    <a:pt x="158284" y="337025"/>
                    <a:pt x="158284" y="326624"/>
                  </a:cubicBezTo>
                  <a:cubicBezTo>
                    <a:pt x="158284" y="246442"/>
                    <a:pt x="223606" y="181283"/>
                    <a:pt x="303790" y="181283"/>
                  </a:cubicBezTo>
                  <a:close/>
                  <a:moveTo>
                    <a:pt x="303755" y="0"/>
                  </a:moveTo>
                  <a:cubicBezTo>
                    <a:pt x="347112" y="0"/>
                    <a:pt x="382259" y="35100"/>
                    <a:pt x="382259" y="78398"/>
                  </a:cubicBezTo>
                  <a:cubicBezTo>
                    <a:pt x="382259" y="121696"/>
                    <a:pt x="347112" y="156796"/>
                    <a:pt x="303755" y="156796"/>
                  </a:cubicBezTo>
                  <a:cubicBezTo>
                    <a:pt x="260398" y="156796"/>
                    <a:pt x="225251" y="121696"/>
                    <a:pt x="225251" y="78398"/>
                  </a:cubicBezTo>
                  <a:cubicBezTo>
                    <a:pt x="225251" y="35100"/>
                    <a:pt x="260398" y="0"/>
                    <a:pt x="303755" y="0"/>
                  </a:cubicBezTo>
                  <a:close/>
                </a:path>
              </a:pathLst>
            </a:custGeom>
            <a:solidFill>
              <a:schemeClr val="tx1">
                <a:lumMod val="50000"/>
                <a:lumOff val="50000"/>
              </a:schemeClr>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 name="文本框 1"/>
          <p:cNvSpPr txBox="1"/>
          <p:nvPr/>
        </p:nvSpPr>
        <p:spPr>
          <a:xfrm>
            <a:off x="2051050" y="1372870"/>
            <a:ext cx="2697480" cy="368300"/>
          </a:xfrm>
          <a:prstGeom prst="rect">
            <a:avLst/>
          </a:prstGeom>
          <a:noFill/>
        </p:spPr>
        <p:txBody>
          <a:bodyPr wrap="none" rtlCol="0" anchor="t">
            <a:spAutoFit/>
          </a:bodyPr>
          <a:lstStyle/>
          <a:p>
            <a:pPr algn="just">
              <a:lnSpc>
                <a:spcPct val="100000"/>
              </a:lnSpc>
            </a:pPr>
            <a:r>
              <a:rPr lang="zh-CN" altLang="en-US" b="1" dirty="0">
                <a:solidFill>
                  <a:schemeClr val="bg1"/>
                </a:solidFill>
                <a:latin typeface="微软雅黑" panose="020B0503020204020204" pitchFamily="34" charset="-122"/>
                <a:ea typeface="微软雅黑" panose="020B0503020204020204" pitchFamily="34" charset="-122"/>
                <a:sym typeface="+mn-ea"/>
              </a:rPr>
              <a:t>遇水放出易燃气体的物质</a:t>
            </a:r>
          </a:p>
        </p:txBody>
      </p:sp>
      <p:sp>
        <p:nvSpPr>
          <p:cNvPr id="6" name="文本框 5"/>
          <p:cNvSpPr txBox="1"/>
          <p:nvPr/>
        </p:nvSpPr>
        <p:spPr>
          <a:xfrm>
            <a:off x="2051050" y="1741170"/>
            <a:ext cx="5060950" cy="583565"/>
          </a:xfrm>
          <a:prstGeom prst="rect">
            <a:avLst/>
          </a:prstGeom>
          <a:noFill/>
        </p:spPr>
        <p:txBody>
          <a:bodyPr wrap="square" rtlCol="0" anchor="t">
            <a:spAutoFit/>
          </a:bodyPr>
          <a:lstStyle/>
          <a:p>
            <a:pPr algn="just">
              <a:lnSpc>
                <a:spcPct val="100000"/>
              </a:lnSpc>
            </a:pPr>
            <a:r>
              <a:rPr lang="zh-CN" altLang="en-US" sz="1600" dirty="0">
                <a:solidFill>
                  <a:schemeClr val="bg1"/>
                </a:solidFill>
                <a:latin typeface="微软雅黑" panose="020B0503020204020204" pitchFamily="34" charset="-122"/>
                <a:ea typeface="微软雅黑" panose="020B0503020204020204" pitchFamily="34" charset="-122"/>
                <a:sym typeface="+mn-ea"/>
              </a:rPr>
              <a:t>遇水放出易燃气体，并且该气体与空气混合能够形成爆炸性混合物的物质就是遇水放出易燃气体的物质。</a:t>
            </a:r>
          </a:p>
        </p:txBody>
      </p:sp>
      <p:sp>
        <p:nvSpPr>
          <p:cNvPr id="11" name="文本框 10"/>
          <p:cNvSpPr txBox="1"/>
          <p:nvPr/>
        </p:nvSpPr>
        <p:spPr>
          <a:xfrm>
            <a:off x="856933" y="4281170"/>
            <a:ext cx="1057910" cy="368300"/>
          </a:xfrm>
          <a:prstGeom prst="rect">
            <a:avLst/>
          </a:prstGeom>
          <a:solidFill>
            <a:schemeClr val="bg1"/>
          </a:solidFill>
        </p:spPr>
        <p:txBody>
          <a:bodyPr wrap="none" rtlCol="0" anchor="t">
            <a:spAutoFit/>
          </a:bodyPr>
          <a:lstStyle/>
          <a:p>
            <a:pPr algn="just">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爆炸性</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2967038" y="4281170"/>
            <a:ext cx="1057910" cy="368300"/>
          </a:xfrm>
          <a:prstGeom prst="rect">
            <a:avLst/>
          </a:prstGeom>
          <a:solidFill>
            <a:schemeClr val="bg1"/>
          </a:solidFill>
        </p:spPr>
        <p:txBody>
          <a:bodyPr wrap="none" rtlCol="0" anchor="t">
            <a:spAutoFit/>
          </a:bodyPr>
          <a:lstStyle/>
          <a:p>
            <a:pPr algn="just">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自燃性</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4537393" y="4281170"/>
            <a:ext cx="2200910" cy="368300"/>
          </a:xfrm>
          <a:prstGeom prst="rect">
            <a:avLst/>
          </a:prstGeom>
          <a:solidFill>
            <a:schemeClr val="bg1"/>
          </a:solidFill>
        </p:spPr>
        <p:txBody>
          <a:bodyPr wrap="none" rtlCol="0" anchor="t">
            <a:spAutoFit/>
          </a:bodyPr>
          <a:lstStyle/>
          <a:p>
            <a:pPr algn="just">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遇水或遇酸燃烧性</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7343458" y="4281170"/>
            <a:ext cx="829310" cy="368300"/>
          </a:xfrm>
          <a:prstGeom prst="rect">
            <a:avLst/>
          </a:prstGeom>
          <a:solidFill>
            <a:schemeClr val="bg1"/>
          </a:solidFill>
        </p:spPr>
        <p:txBody>
          <a:bodyPr wrap="none" rtlCol="0" anchor="t">
            <a:spAutoFit/>
          </a:bodyPr>
          <a:lstStyle/>
          <a:p>
            <a:pPr algn="just">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其他</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userDrawn="1"/>
        </p:nvSpPr>
        <p:spPr>
          <a:xfrm>
            <a:off x="323485" y="1219650"/>
            <a:ext cx="2465631" cy="2007235"/>
          </a:xfrm>
          <a:prstGeom prst="rect">
            <a:avLst/>
          </a:prstGeom>
          <a:noFill/>
        </p:spPr>
        <p:txBody>
          <a:bodyPr wrap="square" rtlCol="0">
            <a:spAutoFit/>
          </a:bodyPr>
          <a:lstStyle/>
          <a:p>
            <a:pPr algn="ctr"/>
            <a:r>
              <a:rPr lang="en-US" altLang="zh-CN" sz="12450" b="1" dirty="0">
                <a:solidFill>
                  <a:schemeClr val="bg1"/>
                </a:solidFill>
                <a:latin typeface="Arial" panose="020B0604020202020204" pitchFamily="34" charset="0"/>
                <a:ea typeface="微软雅黑" panose="020B0503020204020204" pitchFamily="34" charset="-122"/>
                <a:cs typeface="Arial" panose="020B0604020202020204" pitchFamily="34" charset="0"/>
              </a:rPr>
              <a:t>07</a:t>
            </a:r>
            <a:endParaRPr lang="zh-CN" altLang="en-US" sz="124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p:cNvSpPr txBox="1"/>
          <p:nvPr userDrawn="1"/>
        </p:nvSpPr>
        <p:spPr>
          <a:xfrm>
            <a:off x="572818" y="2134921"/>
            <a:ext cx="1690714" cy="275590"/>
          </a:xfrm>
          <a:prstGeom prst="rect">
            <a:avLst/>
          </a:prstGeom>
          <a:solidFill>
            <a:srgbClr val="1E2634"/>
          </a:solidFill>
        </p:spPr>
        <p:txBody>
          <a:bodyPr wrap="square" rtlCol="0">
            <a:spAutoFit/>
          </a:bodyPr>
          <a:lstStyle/>
          <a:p>
            <a:pPr algn="dist"/>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PARTSEVEN</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userDrawn="1"/>
        </p:nvSpPr>
        <p:spPr>
          <a:xfrm>
            <a:off x="4821555" y="1675130"/>
            <a:ext cx="4036695" cy="1076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rgbClr val="1E2634"/>
                </a:solidFill>
                <a:latin typeface="微软雅黑" panose="020B0503020204020204" pitchFamily="34" charset="-122"/>
                <a:ea typeface="微软雅黑" panose="020B0503020204020204" pitchFamily="34" charset="-122"/>
                <a:sym typeface="+mn-ea"/>
              </a:rPr>
              <a:t>氧化性物质和有机过氧化物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íSliḑé"/>
          <p:cNvSpPr/>
          <p:nvPr/>
        </p:nvSpPr>
        <p:spPr>
          <a:xfrm>
            <a:off x="443230" y="2189480"/>
            <a:ext cx="4977765" cy="18942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3" name="iṣḻídé"/>
          <p:cNvSpPr/>
          <p:nvPr/>
        </p:nvSpPr>
        <p:spPr>
          <a:xfrm>
            <a:off x="5420995" y="1462405"/>
            <a:ext cx="2114550" cy="3279775"/>
          </a:xfrm>
          <a:prstGeom prst="rect">
            <a:avLst/>
          </a:prstGeom>
          <a:noFill/>
          <a:ln w="76200">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07</a:t>
            </a:r>
          </a:p>
        </p:txBody>
      </p:sp>
      <p:sp>
        <p:nvSpPr>
          <p:cNvPr id="8" name="文本框 7"/>
          <p:cNvSpPr txBox="1"/>
          <p:nvPr/>
        </p:nvSpPr>
        <p:spPr>
          <a:xfrm>
            <a:off x="1058545" y="298450"/>
            <a:ext cx="546544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氧化性物质和有机过氧化物</a:t>
            </a:r>
          </a:p>
        </p:txBody>
      </p:sp>
      <p:sp>
        <p:nvSpPr>
          <p:cNvPr id="2" name="文本框 1"/>
          <p:cNvSpPr txBox="1"/>
          <p:nvPr/>
        </p:nvSpPr>
        <p:spPr>
          <a:xfrm>
            <a:off x="443865" y="953135"/>
            <a:ext cx="1325880" cy="368300"/>
          </a:xfrm>
          <a:prstGeom prst="rect">
            <a:avLst/>
          </a:prstGeom>
          <a:noFill/>
        </p:spPr>
        <p:txBody>
          <a:bodyPr wrap="none" rtlCol="0" anchor="t">
            <a:spAutoFit/>
          </a:bodyPr>
          <a:lstStyle/>
          <a:p>
            <a:pPr algn="just">
              <a:lnSpc>
                <a:spcPct val="100000"/>
              </a:lnSpc>
            </a:pPr>
            <a:r>
              <a:rPr lang="zh-CN" altLang="en-US" b="1" dirty="0">
                <a:solidFill>
                  <a:schemeClr val="tx1"/>
                </a:solidFill>
                <a:latin typeface="+mn-ea"/>
                <a:sym typeface="+mn-ea"/>
              </a:rPr>
              <a:t>氧化性物质</a:t>
            </a:r>
          </a:p>
        </p:txBody>
      </p:sp>
      <p:sp>
        <p:nvSpPr>
          <p:cNvPr id="6" name="文本框 5"/>
          <p:cNvSpPr txBox="1"/>
          <p:nvPr/>
        </p:nvSpPr>
        <p:spPr>
          <a:xfrm>
            <a:off x="991235" y="2506980"/>
            <a:ext cx="4135755" cy="1198880"/>
          </a:xfrm>
          <a:prstGeom prst="rect">
            <a:avLst/>
          </a:prstGeom>
          <a:noFill/>
        </p:spPr>
        <p:txBody>
          <a:bodyPr wrap="square" rtlCol="0" anchor="t">
            <a:spAutoFit/>
          </a:bodyPr>
          <a:lstStyle/>
          <a:p>
            <a:pPr algn="just">
              <a:lnSpc>
                <a:spcPct val="100000"/>
              </a:lnSpc>
            </a:pPr>
            <a:r>
              <a:rPr lang="zh-CN" altLang="en-US" dirty="0">
                <a:solidFill>
                  <a:schemeClr val="tx1"/>
                </a:solidFill>
                <a:latin typeface="+mn-ea"/>
                <a:sym typeface="+mn-ea"/>
              </a:rPr>
              <a:t>根据</a:t>
            </a:r>
            <a:r>
              <a:rPr lang="en-US" altLang="zh-CN" dirty="0">
                <a:solidFill>
                  <a:schemeClr val="tx1"/>
                </a:solidFill>
                <a:latin typeface="+mn-ea"/>
                <a:sym typeface="+mn-ea"/>
              </a:rPr>
              <a:t>《</a:t>
            </a:r>
            <a:r>
              <a:rPr lang="zh-CN" altLang="en-US" dirty="0">
                <a:solidFill>
                  <a:schemeClr val="tx1"/>
                </a:solidFill>
                <a:latin typeface="+mn-ea"/>
                <a:sym typeface="+mn-ea"/>
              </a:rPr>
              <a:t>危险货物分类和品名编号</a:t>
            </a:r>
            <a:r>
              <a:rPr lang="en-US" altLang="zh-CN" dirty="0">
                <a:solidFill>
                  <a:schemeClr val="tx1"/>
                </a:solidFill>
                <a:latin typeface="+mn-ea"/>
                <a:sym typeface="+mn-ea"/>
              </a:rPr>
              <a:t>》</a:t>
            </a:r>
            <a:r>
              <a:rPr lang="zh-CN" altLang="en-US" dirty="0">
                <a:solidFill>
                  <a:schemeClr val="tx1"/>
                </a:solidFill>
                <a:latin typeface="+mn-ea"/>
                <a:sym typeface="+mn-ea"/>
              </a:rPr>
              <a:t>，氧化性物质是指本身未必燃烧，但通常因放出氧可能引起或促使其他物质燃烧的物质</a:t>
            </a:r>
          </a:p>
        </p:txBody>
      </p:sp>
      <p:sp>
        <p:nvSpPr>
          <p:cNvPr id="19" name="ïṡlîḋê"/>
          <p:cNvSpPr/>
          <p:nvPr/>
        </p:nvSpPr>
        <p:spPr>
          <a:xfrm>
            <a:off x="475615" y="1560830"/>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rgbClr val="ED1A34"/>
          </a:solidFill>
          <a:ln w="12700" cap="flat">
            <a:noFill/>
            <a:miter lim="400000"/>
          </a:ln>
          <a:effectLst/>
        </p:spPr>
        <p:txBody>
          <a:bodyPr wrap="square" lIns="91440" tIns="45720" rIns="91440" bIns="45720" anchor="ctr">
            <a:noAutofit/>
          </a:bodyPr>
          <a:lstStyle/>
          <a:p>
            <a:pPr algn="ctr"/>
            <a:endParaRPr/>
          </a:p>
        </p:txBody>
      </p:sp>
      <p:sp>
        <p:nvSpPr>
          <p:cNvPr id="14" name="文本框 13"/>
          <p:cNvSpPr txBox="1"/>
          <p:nvPr/>
        </p:nvSpPr>
        <p:spPr>
          <a:xfrm>
            <a:off x="1160780" y="1626235"/>
            <a:ext cx="640080" cy="368300"/>
          </a:xfrm>
          <a:prstGeom prst="rect">
            <a:avLst/>
          </a:prstGeom>
          <a:noFill/>
        </p:spPr>
        <p:txBody>
          <a:bodyPr wrap="none" rtlCol="0" anchor="t">
            <a:spAutoFit/>
          </a:bodyPr>
          <a:lstStyle/>
          <a:p>
            <a:r>
              <a:rPr lang="zh-CN" altLang="en-US" b="1" dirty="0">
                <a:solidFill>
                  <a:srgbClr val="ED1A34"/>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p>
        </p:txBody>
      </p:sp>
      <p:sp>
        <p:nvSpPr>
          <p:cNvPr id="15" name="矩形 14"/>
          <p:cNvSpPr>
            <a:spLocks noChangeAspect="1"/>
          </p:cNvSpPr>
          <p:nvPr/>
        </p:nvSpPr>
        <p:spPr>
          <a:xfrm>
            <a:off x="5913755" y="1748155"/>
            <a:ext cx="2707640" cy="2707640"/>
          </a:xfrm>
          <a:prstGeom prst="rect">
            <a:avLst/>
          </a:prstGeom>
          <a:blipFill rotWithShape="1">
            <a:blip r:embed="rId4"/>
            <a:stretch>
              <a:fillRect/>
            </a:stretch>
          </a:blip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89477" y="282472"/>
            <a:ext cx="5143500" cy="4579454"/>
          </a:xfrm>
          <a:prstGeom prst="rect">
            <a:avLst/>
          </a:prstGeom>
        </p:spPr>
      </p:pic>
      <p:sp>
        <p:nvSpPr>
          <p:cNvPr id="13" name="文本框 12"/>
          <p:cNvSpPr txBox="1"/>
          <p:nvPr/>
        </p:nvSpPr>
        <p:spPr>
          <a:xfrm>
            <a:off x="323485" y="1385770"/>
            <a:ext cx="2465631" cy="1419225"/>
          </a:xfrm>
          <a:prstGeom prst="rect">
            <a:avLst/>
          </a:prstGeom>
          <a:noFill/>
        </p:spPr>
        <p:txBody>
          <a:bodyPr wrap="square" rtlCol="0">
            <a:spAutoFit/>
          </a:bodyPr>
          <a:lstStyle/>
          <a:p>
            <a:pPr algn="ctr"/>
            <a:r>
              <a:rPr lang="zh-CN" altLang="en-US" sz="8625" b="1" dirty="0">
                <a:solidFill>
                  <a:schemeClr val="bg1"/>
                </a:solidFill>
                <a:latin typeface="微软雅黑" panose="020B0503020204020204" pitchFamily="34" charset="-122"/>
                <a:ea typeface="微软雅黑" panose="020B0503020204020204" pitchFamily="34" charset="-122"/>
              </a:rPr>
              <a:t>目录</a:t>
            </a:r>
          </a:p>
        </p:txBody>
      </p:sp>
      <p:sp>
        <p:nvSpPr>
          <p:cNvPr id="14" name="文本框 13"/>
          <p:cNvSpPr txBox="1"/>
          <p:nvPr/>
        </p:nvSpPr>
        <p:spPr>
          <a:xfrm>
            <a:off x="849069" y="2724598"/>
            <a:ext cx="1414463" cy="252730"/>
          </a:xfrm>
          <a:prstGeom prst="rect">
            <a:avLst/>
          </a:prstGeom>
          <a:noFill/>
        </p:spPr>
        <p:txBody>
          <a:bodyPr wrap="square" rtlCol="0">
            <a:spAutoFit/>
          </a:bodyPr>
          <a:lstStyle/>
          <a:p>
            <a:pPr algn="dist"/>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1643063" y="90927"/>
            <a:ext cx="856213" cy="1466462"/>
          </a:xfrm>
          <a:prstGeom prst="line">
            <a:avLst/>
          </a:prstGeom>
          <a:ln w="6350">
            <a:gradFill>
              <a:gsLst>
                <a:gs pos="0">
                  <a:schemeClr val="accent1">
                    <a:lumMod val="5000"/>
                    <a:lumOff val="95000"/>
                    <a:alpha val="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72818" y="2724598"/>
            <a:ext cx="829853" cy="1352552"/>
          </a:xfrm>
          <a:prstGeom prst="line">
            <a:avLst/>
          </a:prstGeom>
          <a:ln w="6350">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7" idx="0"/>
          </p:cNvCxnSpPr>
          <p:nvPr/>
        </p:nvCxnSpPr>
        <p:spPr>
          <a:xfrm flipH="1" flipV="1">
            <a:off x="3313173" y="2521795"/>
            <a:ext cx="1258827" cy="50405"/>
          </a:xfrm>
          <a:prstGeom prst="line">
            <a:avLst/>
          </a:prstGeom>
          <a:ln w="12700">
            <a:gradFill>
              <a:gsLst>
                <a:gs pos="0">
                  <a:schemeClr val="accent1">
                    <a:lumMod val="5000"/>
                    <a:lumOff val="95000"/>
                    <a:alpha val="0"/>
                  </a:schemeClr>
                </a:gs>
                <a:gs pos="100000">
                  <a:schemeClr val="bg1">
                    <a:alpha val="59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823033" y="828592"/>
            <a:ext cx="2364742" cy="368300"/>
          </a:xfrm>
          <a:prstGeom prst="rect">
            <a:avLst/>
          </a:prstGeom>
          <a:noFill/>
        </p:spPr>
        <p:txBody>
          <a:bodyPr wrap="square" rtlCol="0">
            <a:spAutoFit/>
          </a:bodyPr>
          <a:lstStyle/>
          <a:p>
            <a:r>
              <a:rPr lang="zh-CN" altLang="en-US" b="1" dirty="0">
                <a:solidFill>
                  <a:srgbClr val="1E2634"/>
                </a:solidFill>
                <a:latin typeface="微软雅黑" panose="020B0503020204020204" pitchFamily="34" charset="-122"/>
                <a:ea typeface="微软雅黑" panose="020B0503020204020204" pitchFamily="34" charset="-122"/>
                <a:sym typeface="+mn-ea"/>
              </a:rPr>
              <a:t>易燃固体</a:t>
            </a:r>
          </a:p>
        </p:txBody>
      </p:sp>
      <p:sp>
        <p:nvSpPr>
          <p:cNvPr id="36" name="矩形: 对角圆角 35"/>
          <p:cNvSpPr/>
          <p:nvPr/>
        </p:nvSpPr>
        <p:spPr>
          <a:xfrm>
            <a:off x="5060858" y="824158"/>
            <a:ext cx="623247" cy="623247"/>
          </a:xfrm>
          <a:prstGeom prst="round2DiagRect">
            <a:avLst/>
          </a:prstGeom>
          <a:noFill/>
          <a:ln>
            <a:solidFill>
              <a:srgbClr val="ED1A34"/>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D1A34"/>
              </a:solidFill>
            </a:endParaRPr>
          </a:p>
        </p:txBody>
      </p:sp>
      <p:sp>
        <p:nvSpPr>
          <p:cNvPr id="28" name="文本框 27"/>
          <p:cNvSpPr txBox="1"/>
          <p:nvPr/>
        </p:nvSpPr>
        <p:spPr>
          <a:xfrm>
            <a:off x="5032613" y="847241"/>
            <a:ext cx="679738" cy="598805"/>
          </a:xfrm>
          <a:prstGeom prst="rect">
            <a:avLst/>
          </a:prstGeom>
          <a:noFill/>
        </p:spPr>
        <p:txBody>
          <a:bodyPr wrap="square" rtlCol="0">
            <a:spAutoFit/>
          </a:bodyPr>
          <a:lstStyle/>
          <a:p>
            <a:pPr algn="ctr"/>
            <a:r>
              <a:rPr lang="en-US" altLang="zh-CN" sz="3300" b="1" dirty="0">
                <a:solidFill>
                  <a:srgbClr val="ED1A34"/>
                </a:solidFill>
                <a:latin typeface="Arial" panose="020B0604020202020204" pitchFamily="34" charset="0"/>
                <a:ea typeface="微软雅黑" panose="020B0503020204020204" pitchFamily="34" charset="-122"/>
                <a:cs typeface="Arial" panose="020B0604020202020204" pitchFamily="34" charset="0"/>
              </a:rPr>
              <a:t>05</a:t>
            </a:r>
            <a:endParaRPr lang="zh-CN" altLang="en-US" sz="3300" b="1" dirty="0">
              <a:solidFill>
                <a:srgbClr val="ED1A34"/>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0" name="直接连接符 49"/>
          <p:cNvCxnSpPr/>
          <p:nvPr/>
        </p:nvCxnSpPr>
        <p:spPr>
          <a:xfrm flipV="1">
            <a:off x="5902382" y="1424322"/>
            <a:ext cx="2285393" cy="19183"/>
          </a:xfrm>
          <a:prstGeom prst="line">
            <a:avLst/>
          </a:prstGeom>
          <a:ln w="6350">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822950" y="1785620"/>
            <a:ext cx="2552700" cy="645160"/>
          </a:xfrm>
          <a:prstGeom prst="rect">
            <a:avLst/>
          </a:prstGeom>
          <a:noFill/>
        </p:spPr>
        <p:txBody>
          <a:bodyPr wrap="square" rtlCol="0">
            <a:spAutoFit/>
          </a:bodyPr>
          <a:lstStyle/>
          <a:p>
            <a:r>
              <a:rPr lang="zh-CN" altLang="en-US" b="1" dirty="0">
                <a:solidFill>
                  <a:srgbClr val="1E2634"/>
                </a:solidFill>
                <a:latin typeface="微软雅黑" panose="020B0503020204020204" pitchFamily="34" charset="-122"/>
                <a:ea typeface="微软雅黑" panose="020B0503020204020204" pitchFamily="34" charset="-122"/>
              </a:rPr>
              <a:t>易于自燃的物质、遇水放出易燃气体的物质</a:t>
            </a:r>
          </a:p>
        </p:txBody>
      </p:sp>
      <p:sp>
        <p:nvSpPr>
          <p:cNvPr id="42" name="矩形: 对角圆角 41"/>
          <p:cNvSpPr/>
          <p:nvPr/>
        </p:nvSpPr>
        <p:spPr>
          <a:xfrm>
            <a:off x="5060858" y="1781314"/>
            <a:ext cx="623247" cy="623247"/>
          </a:xfrm>
          <a:prstGeom prst="round2DiagRect">
            <a:avLst/>
          </a:prstGeom>
          <a:noFill/>
          <a:ln>
            <a:solidFill>
              <a:srgbClr val="ED1A34"/>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D1A34"/>
              </a:solidFill>
            </a:endParaRPr>
          </a:p>
        </p:txBody>
      </p:sp>
      <p:sp>
        <p:nvSpPr>
          <p:cNvPr id="43" name="文本框 42"/>
          <p:cNvSpPr txBox="1"/>
          <p:nvPr/>
        </p:nvSpPr>
        <p:spPr>
          <a:xfrm>
            <a:off x="5032613" y="1804397"/>
            <a:ext cx="679738" cy="598805"/>
          </a:xfrm>
          <a:prstGeom prst="rect">
            <a:avLst/>
          </a:prstGeom>
          <a:noFill/>
        </p:spPr>
        <p:txBody>
          <a:bodyPr wrap="square" rtlCol="0">
            <a:spAutoFit/>
          </a:bodyPr>
          <a:lstStyle/>
          <a:p>
            <a:pPr algn="ctr"/>
            <a:r>
              <a:rPr lang="en-US" altLang="zh-CN" sz="3300" b="1" dirty="0">
                <a:solidFill>
                  <a:srgbClr val="ED1A34"/>
                </a:solidFill>
                <a:latin typeface="Arial" panose="020B0604020202020204" pitchFamily="34" charset="0"/>
                <a:ea typeface="微软雅黑" panose="020B0503020204020204" pitchFamily="34" charset="-122"/>
                <a:cs typeface="Arial" panose="020B0604020202020204" pitchFamily="34" charset="0"/>
              </a:rPr>
              <a:t>06</a:t>
            </a:r>
            <a:endParaRPr lang="zh-CN" altLang="en-US" sz="3300" b="1" dirty="0">
              <a:solidFill>
                <a:srgbClr val="ED1A34"/>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5" name="直接连接符 54"/>
          <p:cNvCxnSpPr/>
          <p:nvPr/>
        </p:nvCxnSpPr>
        <p:spPr>
          <a:xfrm flipV="1">
            <a:off x="5902382" y="2381478"/>
            <a:ext cx="2285393" cy="19183"/>
          </a:xfrm>
          <a:prstGeom prst="line">
            <a:avLst/>
          </a:prstGeom>
          <a:ln w="6350">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823033" y="2742904"/>
            <a:ext cx="2364742" cy="645160"/>
          </a:xfrm>
          <a:prstGeom prst="rect">
            <a:avLst/>
          </a:prstGeom>
          <a:noFill/>
        </p:spPr>
        <p:txBody>
          <a:bodyPr wrap="square" rtlCol="0">
            <a:spAutoFit/>
          </a:bodyPr>
          <a:lstStyle/>
          <a:p>
            <a:r>
              <a:rPr lang="zh-CN" altLang="en-US" b="1" dirty="0">
                <a:solidFill>
                  <a:srgbClr val="1E2634"/>
                </a:solidFill>
                <a:latin typeface="微软雅黑" panose="020B0503020204020204" pitchFamily="34" charset="-122"/>
                <a:ea typeface="微软雅黑" panose="020B0503020204020204" pitchFamily="34" charset="-122"/>
              </a:rPr>
              <a:t>氧化性物质和有机过氧化物</a:t>
            </a:r>
          </a:p>
        </p:txBody>
      </p:sp>
      <p:sp>
        <p:nvSpPr>
          <p:cNvPr id="47" name="矩形: 对角圆角 46"/>
          <p:cNvSpPr/>
          <p:nvPr/>
        </p:nvSpPr>
        <p:spPr>
          <a:xfrm>
            <a:off x="5060858" y="2738470"/>
            <a:ext cx="623247" cy="623247"/>
          </a:xfrm>
          <a:prstGeom prst="round2DiagRect">
            <a:avLst/>
          </a:prstGeom>
          <a:noFill/>
          <a:ln>
            <a:solidFill>
              <a:srgbClr val="ED1A34"/>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D1A34"/>
              </a:solidFill>
            </a:endParaRPr>
          </a:p>
        </p:txBody>
      </p:sp>
      <p:sp>
        <p:nvSpPr>
          <p:cNvPr id="48" name="文本框 47"/>
          <p:cNvSpPr txBox="1"/>
          <p:nvPr/>
        </p:nvSpPr>
        <p:spPr>
          <a:xfrm>
            <a:off x="5032613" y="2761553"/>
            <a:ext cx="679738" cy="598805"/>
          </a:xfrm>
          <a:prstGeom prst="rect">
            <a:avLst/>
          </a:prstGeom>
          <a:noFill/>
        </p:spPr>
        <p:txBody>
          <a:bodyPr wrap="square" rtlCol="0">
            <a:spAutoFit/>
          </a:bodyPr>
          <a:lstStyle/>
          <a:p>
            <a:pPr algn="ctr"/>
            <a:r>
              <a:rPr lang="en-US" altLang="zh-CN" sz="3300" b="1" dirty="0">
                <a:solidFill>
                  <a:srgbClr val="ED1A34"/>
                </a:solidFill>
                <a:latin typeface="Arial" panose="020B0604020202020204" pitchFamily="34" charset="0"/>
                <a:ea typeface="微软雅黑" panose="020B0503020204020204" pitchFamily="34" charset="-122"/>
                <a:cs typeface="Arial" panose="020B0604020202020204" pitchFamily="34" charset="0"/>
              </a:rPr>
              <a:t>0</a:t>
            </a:r>
            <a:r>
              <a:rPr lang="en-US" sz="3300" b="1" dirty="0">
                <a:solidFill>
                  <a:srgbClr val="ED1A34"/>
                </a:solidFill>
                <a:latin typeface="Arial" panose="020B0604020202020204" pitchFamily="34" charset="0"/>
                <a:ea typeface="微软雅黑" panose="020B0503020204020204" pitchFamily="34" charset="-122"/>
                <a:cs typeface="Arial" panose="020B0604020202020204" pitchFamily="34" charset="0"/>
              </a:rPr>
              <a:t>7</a:t>
            </a:r>
          </a:p>
        </p:txBody>
      </p:sp>
      <p:cxnSp>
        <p:nvCxnSpPr>
          <p:cNvPr id="56" name="直接连接符 55"/>
          <p:cNvCxnSpPr/>
          <p:nvPr/>
        </p:nvCxnSpPr>
        <p:spPr>
          <a:xfrm flipV="1">
            <a:off x="5902382" y="3338634"/>
            <a:ext cx="2285393" cy="19183"/>
          </a:xfrm>
          <a:prstGeom prst="line">
            <a:avLst/>
          </a:prstGeom>
          <a:ln w="6350">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07</a:t>
            </a:r>
          </a:p>
        </p:txBody>
      </p:sp>
      <p:sp>
        <p:nvSpPr>
          <p:cNvPr id="8" name="文本框 7"/>
          <p:cNvSpPr txBox="1"/>
          <p:nvPr/>
        </p:nvSpPr>
        <p:spPr>
          <a:xfrm>
            <a:off x="1058545" y="298450"/>
            <a:ext cx="546544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氧化性物质、有机过氧化物</a:t>
            </a:r>
          </a:p>
        </p:txBody>
      </p:sp>
      <p:sp>
        <p:nvSpPr>
          <p:cNvPr id="10" name="文本框 9"/>
          <p:cNvSpPr txBox="1"/>
          <p:nvPr/>
        </p:nvSpPr>
        <p:spPr>
          <a:xfrm>
            <a:off x="1189990" y="1274445"/>
            <a:ext cx="2011680" cy="368300"/>
          </a:xfrm>
          <a:prstGeom prst="rect">
            <a:avLst/>
          </a:prstGeom>
          <a:noFill/>
        </p:spPr>
        <p:txBody>
          <a:bodyPr wrap="none" rtlCol="0" anchor="t">
            <a:spAutoFit/>
          </a:bodyPr>
          <a:lstStyle/>
          <a:p>
            <a:pPr algn="l">
              <a:lnSpc>
                <a:spcPct val="100000"/>
              </a:lnSpc>
              <a:buClrTx/>
              <a:buSzTx/>
              <a:buFontTx/>
            </a:pPr>
            <a:r>
              <a:rPr lang="zh-CN" altLang="en-US" b="1" dirty="0">
                <a:solidFill>
                  <a:srgbClr val="ED1A34"/>
                </a:solidFill>
                <a:latin typeface="微软雅黑" panose="020B0503020204020204" pitchFamily="34" charset="-122"/>
                <a:ea typeface="微软雅黑" panose="020B0503020204020204" pitchFamily="34" charset="-122"/>
                <a:cs typeface="微软雅黑" panose="020B0503020204020204" pitchFamily="34" charset="-122"/>
                <a:sym typeface="+mn-ea"/>
              </a:rPr>
              <a:t>氧化性物质的分类</a:t>
            </a:r>
          </a:p>
        </p:txBody>
      </p:sp>
      <p:sp>
        <p:nvSpPr>
          <p:cNvPr id="95" name="íşľíḓe"/>
          <p:cNvSpPr/>
          <p:nvPr/>
        </p:nvSpPr>
        <p:spPr>
          <a:xfrm>
            <a:off x="-1270" y="2002790"/>
            <a:ext cx="9159875" cy="2823845"/>
          </a:xfrm>
          <a:prstGeom prst="rect">
            <a:avLst/>
          </a:prstGeom>
          <a:blipFill rotWithShape="1">
            <a:blip r:embed="rId3"/>
            <a:stretch>
              <a:fillRect/>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p>
        </p:txBody>
      </p:sp>
      <p:sp>
        <p:nvSpPr>
          <p:cNvPr id="100" name="íṧḻiḓe"/>
          <p:cNvSpPr/>
          <p:nvPr/>
        </p:nvSpPr>
        <p:spPr>
          <a:xfrm>
            <a:off x="494665" y="2002790"/>
            <a:ext cx="8157845" cy="2560320"/>
          </a:xfrm>
          <a:prstGeom prst="rect">
            <a:avLst/>
          </a:prstGeom>
          <a:solidFill>
            <a:schemeClr val="bg1">
              <a:alpha val="87000"/>
            </a:schemeClr>
          </a:solid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p>
        </p:txBody>
      </p:sp>
      <p:cxnSp>
        <p:nvCxnSpPr>
          <p:cNvPr id="107" name="直接连接符 106"/>
          <p:cNvCxnSpPr/>
          <p:nvPr/>
        </p:nvCxnSpPr>
        <p:spPr>
          <a:xfrm>
            <a:off x="4573588" y="2490470"/>
            <a:ext cx="0" cy="169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4" name="ïṩļiḋe"/>
          <p:cNvGrpSpPr/>
          <p:nvPr/>
        </p:nvGrpSpPr>
        <p:grpSpPr>
          <a:xfrm>
            <a:off x="2413635" y="1800225"/>
            <a:ext cx="4330065" cy="404495"/>
            <a:chOff x="2683204" y="3065145"/>
            <a:chExt cx="5763623" cy="538480"/>
          </a:xfrm>
        </p:grpSpPr>
        <p:grpSp>
          <p:nvGrpSpPr>
            <p:cNvPr id="15" name="íŝḻíḓé"/>
            <p:cNvGrpSpPr/>
            <p:nvPr/>
          </p:nvGrpSpPr>
          <p:grpSpPr>
            <a:xfrm>
              <a:off x="2683204" y="3065145"/>
              <a:ext cx="538480" cy="538480"/>
              <a:chOff x="2683204" y="3065145"/>
              <a:chExt cx="538480" cy="538480"/>
            </a:xfrm>
          </p:grpSpPr>
          <p:sp>
            <p:nvSpPr>
              <p:cNvPr id="102" name="íṧḻïḓê"/>
              <p:cNvSpPr/>
              <p:nvPr/>
            </p:nvSpPr>
            <p:spPr>
              <a:xfrm>
                <a:off x="2683204" y="3065145"/>
                <a:ext cx="538480" cy="538480"/>
              </a:xfrm>
              <a:prstGeom prst="rect">
                <a:avLst/>
              </a:prstGeom>
              <a:solidFill>
                <a:srgbClr val="940116"/>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103" name="iŝlíḍé"/>
              <p:cNvSpPr/>
              <p:nvPr/>
            </p:nvSpPr>
            <p:spPr>
              <a:xfrm>
                <a:off x="2838144" y="3195955"/>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nvGrpSpPr>
            <p:cNvPr id="73" name="íṧlïde"/>
            <p:cNvGrpSpPr/>
            <p:nvPr/>
          </p:nvGrpSpPr>
          <p:grpSpPr>
            <a:xfrm>
              <a:off x="7908347" y="3065145"/>
              <a:ext cx="538480" cy="538480"/>
              <a:chOff x="2683204" y="3065145"/>
              <a:chExt cx="538480" cy="538480"/>
            </a:xfrm>
          </p:grpSpPr>
          <p:sp>
            <p:nvSpPr>
              <p:cNvPr id="74" name="îṥļîḓe"/>
              <p:cNvSpPr/>
              <p:nvPr/>
            </p:nvSpPr>
            <p:spPr>
              <a:xfrm>
                <a:off x="2683204" y="3065145"/>
                <a:ext cx="538480" cy="538480"/>
              </a:xfrm>
              <a:prstGeom prst="rect">
                <a:avLst/>
              </a:prstGeom>
              <a:solidFill>
                <a:srgbClr val="ED1A3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75" name="îš1ïḑê"/>
              <p:cNvSpPr/>
              <p:nvPr/>
            </p:nvSpPr>
            <p:spPr>
              <a:xfrm>
                <a:off x="2838144" y="3195955"/>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sp>
        <p:nvSpPr>
          <p:cNvPr id="12" name="文本框 11"/>
          <p:cNvSpPr txBox="1"/>
          <p:nvPr/>
        </p:nvSpPr>
        <p:spPr>
          <a:xfrm>
            <a:off x="920115" y="2412365"/>
            <a:ext cx="3401695" cy="1753235"/>
          </a:xfrm>
          <a:prstGeom prst="rect">
            <a:avLst/>
          </a:prstGeom>
          <a:noFill/>
        </p:spPr>
        <p:txBody>
          <a:bodyPr wrap="square" rtlCol="0" anchor="t">
            <a:spAutoFit/>
          </a:bodyPr>
          <a:lstStyle/>
          <a:p>
            <a:pPr algn="just">
              <a:lnSpc>
                <a:spcPct val="100000"/>
              </a:lnSpc>
            </a:pPr>
            <a:r>
              <a:rPr lang="zh-CN" altLang="en-US" dirty="0">
                <a:latin typeface="+mn-ea"/>
                <a:sym typeface="+mn-ea"/>
              </a:rPr>
              <a:t>一级主要是碱金属或碱土金属的过氧化物和盐类，如过氧化钠、高氯酸钠、硝酸钾、高锰酸钾等。极不稳定，容易分解，氧化性很强，是强氧化剂，能引起燃烧或爆炸。</a:t>
            </a:r>
            <a:endParaRPr lang="zh-CN" altLang="en-US" dirty="0">
              <a:solidFill>
                <a:schemeClr val="tx1"/>
              </a:solidFill>
              <a:latin typeface="+mn-ea"/>
              <a:sym typeface="+mn-ea"/>
            </a:endParaRPr>
          </a:p>
        </p:txBody>
      </p:sp>
      <p:sp>
        <p:nvSpPr>
          <p:cNvPr id="19" name="ïṡlîḋê"/>
          <p:cNvSpPr/>
          <p:nvPr/>
        </p:nvSpPr>
        <p:spPr>
          <a:xfrm>
            <a:off x="475615" y="1234440"/>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rgbClr val="ED1A34"/>
          </a:solidFill>
          <a:ln w="12700" cap="flat">
            <a:noFill/>
            <a:miter lim="400000"/>
          </a:ln>
          <a:effectLst/>
        </p:spPr>
        <p:txBody>
          <a:bodyPr wrap="square" lIns="91440" tIns="45720" rIns="91440" bIns="45720" anchor="ctr">
            <a:noAutofit/>
          </a:bodyPr>
          <a:lstStyle/>
          <a:p>
            <a:pPr algn="ctr"/>
            <a:endParaRPr/>
          </a:p>
        </p:txBody>
      </p:sp>
      <p:sp>
        <p:nvSpPr>
          <p:cNvPr id="18" name="文本框 17"/>
          <p:cNvSpPr txBox="1"/>
          <p:nvPr/>
        </p:nvSpPr>
        <p:spPr>
          <a:xfrm>
            <a:off x="4981575" y="2412365"/>
            <a:ext cx="3279140" cy="2030095"/>
          </a:xfrm>
          <a:prstGeom prst="rect">
            <a:avLst/>
          </a:prstGeom>
          <a:noFill/>
        </p:spPr>
        <p:txBody>
          <a:bodyPr wrap="square" rtlCol="0" anchor="t">
            <a:spAutoFit/>
          </a:bodyPr>
          <a:lstStyle/>
          <a:p>
            <a:pPr algn="just">
              <a:lnSpc>
                <a:spcPct val="100000"/>
              </a:lnSpc>
            </a:pPr>
            <a:r>
              <a:rPr lang="zh-CN" altLang="en-US" dirty="0">
                <a:latin typeface="+mn-ea"/>
                <a:sym typeface="+mn-ea"/>
              </a:rPr>
              <a:t>二级氧化性物质虽然也容易分解，但较一级稳定，是较强氧化剂，能引起燃烧。除一级外的所有无机氧化剂均为二级氧化性物质，如亚硝酸钠、亚氯酸钠、连二硫酸钠、重铬酸钠、氧化银等。</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07</a:t>
            </a:r>
          </a:p>
        </p:txBody>
      </p:sp>
      <p:sp>
        <p:nvSpPr>
          <p:cNvPr id="8" name="文本框 7"/>
          <p:cNvSpPr txBox="1"/>
          <p:nvPr/>
        </p:nvSpPr>
        <p:spPr>
          <a:xfrm>
            <a:off x="1058545" y="298450"/>
            <a:ext cx="546544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氧化性物质、有机过氧化物</a:t>
            </a:r>
          </a:p>
        </p:txBody>
      </p:sp>
      <p:sp>
        <p:nvSpPr>
          <p:cNvPr id="2" name="文本框 1"/>
          <p:cNvSpPr txBox="1"/>
          <p:nvPr/>
        </p:nvSpPr>
        <p:spPr>
          <a:xfrm>
            <a:off x="443865" y="915035"/>
            <a:ext cx="2697480" cy="368300"/>
          </a:xfrm>
          <a:prstGeom prst="rect">
            <a:avLst/>
          </a:prstGeom>
          <a:noFill/>
        </p:spPr>
        <p:txBody>
          <a:bodyPr wrap="none" rtlCol="0" anchor="t">
            <a:spAutoFit/>
          </a:bodyPr>
          <a:lstStyle/>
          <a:p>
            <a:pPr algn="just">
              <a:lnSpc>
                <a:spcPct val="100000"/>
              </a:lnSpc>
            </a:pPr>
            <a:r>
              <a:rPr lang="zh-CN" altLang="en-US" b="1" dirty="0">
                <a:solidFill>
                  <a:schemeClr val="tx1"/>
                </a:solidFill>
                <a:latin typeface="+mn-ea"/>
                <a:sym typeface="+mn-ea"/>
              </a:rPr>
              <a:t>氧化性物质的火灾危险性</a:t>
            </a:r>
          </a:p>
        </p:txBody>
      </p:sp>
      <p:sp>
        <p:nvSpPr>
          <p:cNvPr id="6" name="文本框 5"/>
          <p:cNvSpPr txBox="1"/>
          <p:nvPr/>
        </p:nvSpPr>
        <p:spPr>
          <a:xfrm>
            <a:off x="444500" y="1283335"/>
            <a:ext cx="8312785" cy="583565"/>
          </a:xfrm>
          <a:prstGeom prst="rect">
            <a:avLst/>
          </a:prstGeom>
          <a:noFill/>
        </p:spPr>
        <p:txBody>
          <a:bodyPr wrap="square" rtlCol="0" anchor="t">
            <a:spAutoFit/>
          </a:bodyPr>
          <a:lstStyle/>
          <a:p>
            <a:pPr algn="just">
              <a:lnSpc>
                <a:spcPct val="100000"/>
              </a:lnSpc>
            </a:pPr>
            <a:r>
              <a:rPr lang="zh-CN" altLang="en-US" sz="1600" dirty="0">
                <a:solidFill>
                  <a:schemeClr val="tx1"/>
                </a:solidFill>
                <a:latin typeface="+mn-ea"/>
                <a:sym typeface="+mn-ea"/>
              </a:rPr>
              <a:t>多数氧化性物质的特点是氧化价态高，金属活泼性强，易分解，有极强的氧化性，本身不燃烧，但与可燃物作用能发生着火和爆炸。</a:t>
            </a:r>
          </a:p>
        </p:txBody>
      </p:sp>
      <p:sp>
        <p:nvSpPr>
          <p:cNvPr id="10" name="文本框 9"/>
          <p:cNvSpPr txBox="1"/>
          <p:nvPr/>
        </p:nvSpPr>
        <p:spPr>
          <a:xfrm>
            <a:off x="3277553" y="1889760"/>
            <a:ext cx="2266950" cy="337185"/>
          </a:xfrm>
          <a:prstGeom prst="rect">
            <a:avLst/>
          </a:prstGeom>
          <a:noFill/>
        </p:spPr>
        <p:txBody>
          <a:bodyPr wrap="none" rtlCol="0" anchor="t">
            <a:spAutoFit/>
          </a:bodyPr>
          <a:lstStyle/>
          <a:p>
            <a:pPr algn="just">
              <a:lnSpc>
                <a:spcPct val="100000"/>
              </a:lnSpc>
            </a:pPr>
            <a:r>
              <a:rPr lang="en-US" altLang="zh-CN" sz="1600" dirty="0">
                <a:solidFill>
                  <a:schemeClr val="tx1"/>
                </a:solidFill>
                <a:latin typeface="+mn-ea"/>
                <a:sym typeface="+mn-ea"/>
              </a:rPr>
              <a:t>(1)</a:t>
            </a:r>
            <a:r>
              <a:rPr lang="zh-CN" altLang="en-US" sz="1600" dirty="0">
                <a:solidFill>
                  <a:schemeClr val="tx1"/>
                </a:solidFill>
                <a:latin typeface="+mn-ea"/>
                <a:sym typeface="+mn-ea"/>
              </a:rPr>
              <a:t>受热、被撞分解性。</a:t>
            </a:r>
          </a:p>
        </p:txBody>
      </p:sp>
      <p:sp>
        <p:nvSpPr>
          <p:cNvPr id="11" name="文本框 10"/>
          <p:cNvSpPr txBox="1"/>
          <p:nvPr/>
        </p:nvSpPr>
        <p:spPr>
          <a:xfrm>
            <a:off x="3277553" y="2260600"/>
            <a:ext cx="1250950" cy="337185"/>
          </a:xfrm>
          <a:prstGeom prst="rect">
            <a:avLst/>
          </a:prstGeom>
          <a:noFill/>
        </p:spPr>
        <p:txBody>
          <a:bodyPr wrap="none" rtlCol="0" anchor="t">
            <a:spAutoFit/>
          </a:bodyPr>
          <a:lstStyle/>
          <a:p>
            <a:pPr algn="just">
              <a:lnSpc>
                <a:spcPct val="100000"/>
              </a:lnSpc>
            </a:pPr>
            <a:r>
              <a:rPr lang="en-US" altLang="zh-CN" sz="1600" dirty="0">
                <a:solidFill>
                  <a:schemeClr val="tx1"/>
                </a:solidFill>
                <a:latin typeface="+mn-ea"/>
                <a:sym typeface="+mn-ea"/>
              </a:rPr>
              <a:t>(2)</a:t>
            </a:r>
            <a:r>
              <a:rPr lang="zh-CN" altLang="en-US" sz="1600" dirty="0">
                <a:solidFill>
                  <a:schemeClr val="tx1"/>
                </a:solidFill>
                <a:latin typeface="+mn-ea"/>
                <a:sym typeface="+mn-ea"/>
              </a:rPr>
              <a:t>可燃性。</a:t>
            </a:r>
          </a:p>
        </p:txBody>
      </p:sp>
      <p:sp>
        <p:nvSpPr>
          <p:cNvPr id="12" name="文本框 11"/>
          <p:cNvSpPr txBox="1"/>
          <p:nvPr/>
        </p:nvSpPr>
        <p:spPr>
          <a:xfrm>
            <a:off x="3277553" y="2631440"/>
            <a:ext cx="2673350" cy="337185"/>
          </a:xfrm>
          <a:prstGeom prst="rect">
            <a:avLst/>
          </a:prstGeom>
          <a:noFill/>
        </p:spPr>
        <p:txBody>
          <a:bodyPr wrap="none" rtlCol="0" anchor="t">
            <a:spAutoFit/>
          </a:bodyPr>
          <a:lstStyle/>
          <a:p>
            <a:pPr algn="just">
              <a:lnSpc>
                <a:spcPct val="100000"/>
              </a:lnSpc>
            </a:pPr>
            <a:r>
              <a:rPr lang="en-US" altLang="zh-CN" sz="1600" dirty="0">
                <a:solidFill>
                  <a:schemeClr val="tx1"/>
                </a:solidFill>
                <a:latin typeface="+mn-ea"/>
                <a:sym typeface="+mn-ea"/>
              </a:rPr>
              <a:t>(3)</a:t>
            </a:r>
            <a:r>
              <a:rPr lang="zh-CN" altLang="en-US" sz="1600" dirty="0">
                <a:solidFill>
                  <a:schemeClr val="tx1"/>
                </a:solidFill>
                <a:latin typeface="+mn-ea"/>
                <a:sym typeface="+mn-ea"/>
              </a:rPr>
              <a:t>与可燃液体作用自燃性。</a:t>
            </a:r>
          </a:p>
        </p:txBody>
      </p:sp>
      <p:sp>
        <p:nvSpPr>
          <p:cNvPr id="13" name="文本框 12"/>
          <p:cNvSpPr txBox="1"/>
          <p:nvPr/>
        </p:nvSpPr>
        <p:spPr>
          <a:xfrm>
            <a:off x="3277553" y="3002280"/>
            <a:ext cx="2063750" cy="337185"/>
          </a:xfrm>
          <a:prstGeom prst="rect">
            <a:avLst/>
          </a:prstGeom>
          <a:noFill/>
        </p:spPr>
        <p:txBody>
          <a:bodyPr wrap="none" rtlCol="0" anchor="t">
            <a:spAutoFit/>
          </a:bodyPr>
          <a:lstStyle/>
          <a:p>
            <a:pPr algn="just">
              <a:lnSpc>
                <a:spcPct val="100000"/>
              </a:lnSpc>
            </a:pPr>
            <a:r>
              <a:rPr lang="en-US" altLang="zh-CN" sz="1600" dirty="0">
                <a:solidFill>
                  <a:schemeClr val="tx1"/>
                </a:solidFill>
                <a:latin typeface="+mn-ea"/>
                <a:sym typeface="+mn-ea"/>
              </a:rPr>
              <a:t>(4)</a:t>
            </a:r>
            <a:r>
              <a:rPr lang="zh-CN" altLang="en-US" sz="1600" dirty="0">
                <a:solidFill>
                  <a:schemeClr val="tx1"/>
                </a:solidFill>
                <a:latin typeface="+mn-ea"/>
                <a:sym typeface="+mn-ea"/>
              </a:rPr>
              <a:t>与酸作用分解性。</a:t>
            </a:r>
          </a:p>
        </p:txBody>
      </p:sp>
      <p:sp>
        <p:nvSpPr>
          <p:cNvPr id="14" name="文本框 13"/>
          <p:cNvSpPr txBox="1"/>
          <p:nvPr/>
        </p:nvSpPr>
        <p:spPr>
          <a:xfrm>
            <a:off x="3277553" y="3373120"/>
            <a:ext cx="2063750" cy="337185"/>
          </a:xfrm>
          <a:prstGeom prst="rect">
            <a:avLst/>
          </a:prstGeom>
          <a:noFill/>
        </p:spPr>
        <p:txBody>
          <a:bodyPr wrap="none" rtlCol="0" anchor="t">
            <a:spAutoFit/>
          </a:bodyPr>
          <a:lstStyle/>
          <a:p>
            <a:pPr algn="just">
              <a:lnSpc>
                <a:spcPct val="100000"/>
              </a:lnSpc>
            </a:pPr>
            <a:r>
              <a:rPr lang="en-US" altLang="zh-CN" sz="1600" dirty="0">
                <a:solidFill>
                  <a:schemeClr val="tx1"/>
                </a:solidFill>
                <a:latin typeface="+mn-ea"/>
                <a:sym typeface="+mn-ea"/>
              </a:rPr>
              <a:t>(5)</a:t>
            </a:r>
            <a:r>
              <a:rPr lang="zh-CN" altLang="en-US" sz="1600" dirty="0">
                <a:solidFill>
                  <a:schemeClr val="tx1"/>
                </a:solidFill>
                <a:latin typeface="+mn-ea"/>
                <a:sym typeface="+mn-ea"/>
              </a:rPr>
              <a:t>与水作用分解性。</a:t>
            </a:r>
          </a:p>
        </p:txBody>
      </p:sp>
      <p:sp>
        <p:nvSpPr>
          <p:cNvPr id="15" name="文本框 14"/>
          <p:cNvSpPr txBox="1"/>
          <p:nvPr/>
        </p:nvSpPr>
        <p:spPr>
          <a:xfrm>
            <a:off x="3277553" y="3743960"/>
            <a:ext cx="4298950" cy="337185"/>
          </a:xfrm>
          <a:prstGeom prst="rect">
            <a:avLst/>
          </a:prstGeom>
          <a:noFill/>
        </p:spPr>
        <p:txBody>
          <a:bodyPr wrap="none" rtlCol="0" anchor="t">
            <a:spAutoFit/>
          </a:bodyPr>
          <a:lstStyle/>
          <a:p>
            <a:pPr algn="just">
              <a:lnSpc>
                <a:spcPct val="100000"/>
              </a:lnSpc>
            </a:pPr>
            <a:r>
              <a:rPr lang="en-US" altLang="zh-CN" sz="1600" dirty="0">
                <a:solidFill>
                  <a:schemeClr val="tx1"/>
                </a:solidFill>
                <a:latin typeface="+mn-ea"/>
                <a:sym typeface="+mn-ea"/>
              </a:rPr>
              <a:t>(6)</a:t>
            </a:r>
            <a:r>
              <a:rPr lang="zh-CN" altLang="en-US" sz="1600" dirty="0">
                <a:solidFill>
                  <a:schemeClr val="tx1"/>
                </a:solidFill>
                <a:latin typeface="+mn-ea"/>
                <a:sym typeface="+mn-ea"/>
              </a:rPr>
              <a:t>强氧化性物质与弱氧化性物质作用分解性。</a:t>
            </a:r>
          </a:p>
        </p:txBody>
      </p:sp>
      <p:sp>
        <p:nvSpPr>
          <p:cNvPr id="16" name="文本框 15"/>
          <p:cNvSpPr txBox="1"/>
          <p:nvPr/>
        </p:nvSpPr>
        <p:spPr>
          <a:xfrm>
            <a:off x="3277553" y="4114800"/>
            <a:ext cx="1657350" cy="337185"/>
          </a:xfrm>
          <a:prstGeom prst="rect">
            <a:avLst/>
          </a:prstGeom>
          <a:noFill/>
        </p:spPr>
        <p:txBody>
          <a:bodyPr wrap="none" rtlCol="0" anchor="t">
            <a:spAutoFit/>
          </a:bodyPr>
          <a:lstStyle/>
          <a:p>
            <a:pPr algn="just">
              <a:lnSpc>
                <a:spcPct val="100000"/>
              </a:lnSpc>
            </a:pPr>
            <a:r>
              <a:rPr lang="en-US" altLang="zh-CN" sz="1600" dirty="0">
                <a:solidFill>
                  <a:schemeClr val="tx1"/>
                </a:solidFill>
                <a:latin typeface="+mn-ea"/>
                <a:sym typeface="+mn-ea"/>
              </a:rPr>
              <a:t>(7)</a:t>
            </a:r>
            <a:r>
              <a:rPr lang="zh-CN" altLang="en-US" sz="1600" dirty="0">
                <a:solidFill>
                  <a:schemeClr val="tx1"/>
                </a:solidFill>
                <a:latin typeface="+mn-ea"/>
                <a:sym typeface="+mn-ea"/>
              </a:rPr>
              <a:t>腐蚀毒害性。</a:t>
            </a:r>
          </a:p>
        </p:txBody>
      </p:sp>
      <p:grpSp>
        <p:nvGrpSpPr>
          <p:cNvPr id="34" name="íŝḷîḍ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02285" y="2511425"/>
            <a:ext cx="1936750" cy="1972310"/>
            <a:chOff x="3614647" y="1095468"/>
            <a:chExt cx="4962707" cy="5053915"/>
          </a:xfrm>
        </p:grpSpPr>
        <p:sp>
          <p:nvSpPr>
            <p:cNvPr id="35" name="íş1îďê"/>
            <p:cNvSpPr/>
            <p:nvPr/>
          </p:nvSpPr>
          <p:spPr bwMode="auto">
            <a:xfrm>
              <a:off x="3997024" y="3346460"/>
              <a:ext cx="485279" cy="592859"/>
            </a:xfrm>
            <a:custGeom>
              <a:avLst/>
              <a:gdLst>
                <a:gd name="T0" fmla="*/ 1768 w 1768"/>
                <a:gd name="T1" fmla="*/ 0 h 2160"/>
                <a:gd name="T2" fmla="*/ 0 w 1768"/>
                <a:gd name="T3" fmla="*/ 2160 h 2160"/>
                <a:gd name="T4" fmla="*/ 39 w 1768"/>
                <a:gd name="T5" fmla="*/ 24 h 2160"/>
                <a:gd name="T6" fmla="*/ 1768 w 1768"/>
                <a:gd name="T7" fmla="*/ 0 h 2160"/>
              </a:gdLst>
              <a:ahLst/>
              <a:cxnLst>
                <a:cxn ang="0">
                  <a:pos x="T0" y="T1"/>
                </a:cxn>
                <a:cxn ang="0">
                  <a:pos x="T2" y="T3"/>
                </a:cxn>
                <a:cxn ang="0">
                  <a:pos x="T4" y="T5"/>
                </a:cxn>
                <a:cxn ang="0">
                  <a:pos x="T6" y="T7"/>
                </a:cxn>
              </a:cxnLst>
              <a:rect l="0" t="0" r="r" b="b"/>
              <a:pathLst>
                <a:path w="1768" h="2160">
                  <a:moveTo>
                    <a:pt x="1768" y="0"/>
                  </a:moveTo>
                  <a:cubicBezTo>
                    <a:pt x="1730" y="29"/>
                    <a:pt x="1211" y="1259"/>
                    <a:pt x="0" y="2160"/>
                  </a:cubicBezTo>
                  <a:cubicBezTo>
                    <a:pt x="39" y="24"/>
                    <a:pt x="39" y="24"/>
                    <a:pt x="39" y="24"/>
                  </a:cubicBezTo>
                  <a:lnTo>
                    <a:pt x="1768" y="0"/>
                  </a:lnTo>
                  <a:close/>
                </a:path>
              </a:pathLst>
            </a:custGeom>
            <a:solidFill>
              <a:srgbClr val="BC967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endParaRPr/>
            </a:p>
          </p:txBody>
        </p:sp>
        <p:sp>
          <p:nvSpPr>
            <p:cNvPr id="36" name="íš1iďé"/>
            <p:cNvSpPr/>
            <p:nvPr/>
          </p:nvSpPr>
          <p:spPr bwMode="auto">
            <a:xfrm>
              <a:off x="3614647" y="2950051"/>
              <a:ext cx="1075799" cy="1611360"/>
            </a:xfrm>
            <a:custGeom>
              <a:avLst/>
              <a:gdLst>
                <a:gd name="T0" fmla="*/ 124 w 3916"/>
                <a:gd name="T1" fmla="*/ 3909 h 5867"/>
                <a:gd name="T2" fmla="*/ 625 w 3916"/>
                <a:gd name="T3" fmla="*/ 1708 h 5867"/>
                <a:gd name="T4" fmla="*/ 774 w 3916"/>
                <a:gd name="T5" fmla="*/ 1361 h 5867"/>
                <a:gd name="T6" fmla="*/ 1252 w 3916"/>
                <a:gd name="T7" fmla="*/ 960 h 5867"/>
                <a:gd name="T8" fmla="*/ 3916 w 3916"/>
                <a:gd name="T9" fmla="*/ 0 h 5867"/>
                <a:gd name="T10" fmla="*/ 3262 w 3916"/>
                <a:gd name="T11" fmla="*/ 1395 h 5867"/>
                <a:gd name="T12" fmla="*/ 1911 w 3916"/>
                <a:gd name="T13" fmla="*/ 1809 h 5867"/>
                <a:gd name="T14" fmla="*/ 1751 w 3916"/>
                <a:gd name="T15" fmla="*/ 2282 h 5867"/>
                <a:gd name="T16" fmla="*/ 1725 w 3916"/>
                <a:gd name="T17" fmla="*/ 3379 h 5867"/>
                <a:gd name="T18" fmla="*/ 2316 w 3916"/>
                <a:gd name="T19" fmla="*/ 4244 h 5867"/>
                <a:gd name="T20" fmla="*/ 2518 w 3916"/>
                <a:gd name="T21" fmla="*/ 4286 h 5867"/>
                <a:gd name="T22" fmla="*/ 1348 w 3916"/>
                <a:gd name="T23" fmla="*/ 5867 h 5867"/>
                <a:gd name="T24" fmla="*/ 468 w 3916"/>
                <a:gd name="T25" fmla="*/ 4926 h 5867"/>
                <a:gd name="T26" fmla="*/ 124 w 3916"/>
                <a:gd name="T27" fmla="*/ 3909 h 5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6" h="5867">
                  <a:moveTo>
                    <a:pt x="124" y="3909"/>
                  </a:moveTo>
                  <a:cubicBezTo>
                    <a:pt x="625" y="1708"/>
                    <a:pt x="625" y="1708"/>
                    <a:pt x="625" y="1708"/>
                  </a:cubicBezTo>
                  <a:cubicBezTo>
                    <a:pt x="625" y="1708"/>
                    <a:pt x="673" y="1540"/>
                    <a:pt x="774" y="1361"/>
                  </a:cubicBezTo>
                  <a:cubicBezTo>
                    <a:pt x="880" y="1174"/>
                    <a:pt x="1050" y="1032"/>
                    <a:pt x="1252" y="960"/>
                  </a:cubicBezTo>
                  <a:cubicBezTo>
                    <a:pt x="3916" y="0"/>
                    <a:pt x="3916" y="0"/>
                    <a:pt x="3916" y="0"/>
                  </a:cubicBezTo>
                  <a:cubicBezTo>
                    <a:pt x="3262" y="1395"/>
                    <a:pt x="3262" y="1395"/>
                    <a:pt x="3262" y="1395"/>
                  </a:cubicBezTo>
                  <a:cubicBezTo>
                    <a:pt x="1911" y="1809"/>
                    <a:pt x="1911" y="1809"/>
                    <a:pt x="1911" y="1809"/>
                  </a:cubicBezTo>
                  <a:cubicBezTo>
                    <a:pt x="1911" y="1809"/>
                    <a:pt x="1729" y="1868"/>
                    <a:pt x="1751" y="2282"/>
                  </a:cubicBezTo>
                  <a:cubicBezTo>
                    <a:pt x="1725" y="3379"/>
                    <a:pt x="1725" y="3379"/>
                    <a:pt x="1725" y="3379"/>
                  </a:cubicBezTo>
                  <a:cubicBezTo>
                    <a:pt x="1716" y="3764"/>
                    <a:pt x="1952" y="4116"/>
                    <a:pt x="2316" y="4244"/>
                  </a:cubicBezTo>
                  <a:cubicBezTo>
                    <a:pt x="2381" y="4268"/>
                    <a:pt x="2449" y="4283"/>
                    <a:pt x="2518" y="4286"/>
                  </a:cubicBezTo>
                  <a:cubicBezTo>
                    <a:pt x="1348" y="5867"/>
                    <a:pt x="1348" y="5867"/>
                    <a:pt x="1348" y="5867"/>
                  </a:cubicBezTo>
                  <a:cubicBezTo>
                    <a:pt x="468" y="4926"/>
                    <a:pt x="468" y="4926"/>
                    <a:pt x="468" y="4926"/>
                  </a:cubicBezTo>
                  <a:cubicBezTo>
                    <a:pt x="468" y="4926"/>
                    <a:pt x="0" y="4476"/>
                    <a:pt x="124" y="3909"/>
                  </a:cubicBezTo>
                  <a:close/>
                </a:path>
              </a:pathLst>
            </a:custGeom>
            <a:solidFill>
              <a:srgbClr val="ECB98C"/>
            </a:solidFill>
            <a:ln w="9525">
              <a:noFill/>
              <a:round/>
            </a:ln>
          </p:spPr>
          <p:txBody>
            <a:bodyPr wrap="square" lIns="91440" tIns="45720" rIns="91440" bIns="45720" anchor="ctr">
              <a:normAutofit/>
            </a:bodyPr>
            <a:lstStyle/>
            <a:p>
              <a:pPr algn="ctr"/>
              <a:endParaRPr/>
            </a:p>
          </p:txBody>
        </p:sp>
        <p:sp>
          <p:nvSpPr>
            <p:cNvPr id="37" name="ísḷiḋé"/>
            <p:cNvSpPr/>
            <p:nvPr/>
          </p:nvSpPr>
          <p:spPr bwMode="auto">
            <a:xfrm>
              <a:off x="4371215" y="1397159"/>
              <a:ext cx="3011067" cy="4042430"/>
            </a:xfrm>
            <a:custGeom>
              <a:avLst/>
              <a:gdLst>
                <a:gd name="T0" fmla="*/ 10564 w 10956"/>
                <a:gd name="T1" fmla="*/ 14724 h 14724"/>
                <a:gd name="T2" fmla="*/ 392 w 10956"/>
                <a:gd name="T3" fmla="*/ 14724 h 14724"/>
                <a:gd name="T4" fmla="*/ 0 w 10956"/>
                <a:gd name="T5" fmla="*/ 14332 h 14724"/>
                <a:gd name="T6" fmla="*/ 0 w 10956"/>
                <a:gd name="T7" fmla="*/ 392 h 14724"/>
                <a:gd name="T8" fmla="*/ 392 w 10956"/>
                <a:gd name="T9" fmla="*/ 0 h 14724"/>
                <a:gd name="T10" fmla="*/ 10564 w 10956"/>
                <a:gd name="T11" fmla="*/ 0 h 14724"/>
                <a:gd name="T12" fmla="*/ 10956 w 10956"/>
                <a:gd name="T13" fmla="*/ 392 h 14724"/>
                <a:gd name="T14" fmla="*/ 10956 w 10956"/>
                <a:gd name="T15" fmla="*/ 14332 h 14724"/>
                <a:gd name="T16" fmla="*/ 10564 w 10956"/>
                <a:gd name="T17" fmla="*/ 14724 h 1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6" h="14724">
                  <a:moveTo>
                    <a:pt x="10564" y="14724"/>
                  </a:moveTo>
                  <a:cubicBezTo>
                    <a:pt x="392" y="14724"/>
                    <a:pt x="392" y="14724"/>
                    <a:pt x="392" y="14724"/>
                  </a:cubicBezTo>
                  <a:cubicBezTo>
                    <a:pt x="176" y="14724"/>
                    <a:pt x="0" y="14548"/>
                    <a:pt x="0" y="14332"/>
                  </a:cubicBezTo>
                  <a:cubicBezTo>
                    <a:pt x="0" y="392"/>
                    <a:pt x="0" y="392"/>
                    <a:pt x="0" y="392"/>
                  </a:cubicBezTo>
                  <a:cubicBezTo>
                    <a:pt x="0" y="176"/>
                    <a:pt x="176" y="0"/>
                    <a:pt x="392" y="0"/>
                  </a:cubicBezTo>
                  <a:cubicBezTo>
                    <a:pt x="10564" y="0"/>
                    <a:pt x="10564" y="0"/>
                    <a:pt x="10564" y="0"/>
                  </a:cubicBezTo>
                  <a:cubicBezTo>
                    <a:pt x="10781" y="0"/>
                    <a:pt x="10956" y="176"/>
                    <a:pt x="10956" y="392"/>
                  </a:cubicBezTo>
                  <a:cubicBezTo>
                    <a:pt x="10956" y="14332"/>
                    <a:pt x="10956" y="14332"/>
                    <a:pt x="10956" y="14332"/>
                  </a:cubicBezTo>
                  <a:cubicBezTo>
                    <a:pt x="10956" y="14548"/>
                    <a:pt x="10781" y="14724"/>
                    <a:pt x="10564" y="14724"/>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38" name="i$ḻídè"/>
            <p:cNvSpPr/>
            <p:nvPr/>
          </p:nvSpPr>
          <p:spPr bwMode="auto">
            <a:xfrm>
              <a:off x="4572342" y="1591271"/>
              <a:ext cx="2619336" cy="3654207"/>
            </a:xfrm>
            <a:custGeom>
              <a:avLst/>
              <a:gdLst>
                <a:gd name="T0" fmla="*/ 8764 w 9528"/>
                <a:gd name="T1" fmla="*/ 13308 h 13308"/>
                <a:gd name="T2" fmla="*/ 764 w 9528"/>
                <a:gd name="T3" fmla="*/ 13308 h 13308"/>
                <a:gd name="T4" fmla="*/ 0 w 9528"/>
                <a:gd name="T5" fmla="*/ 12544 h 13308"/>
                <a:gd name="T6" fmla="*/ 0 w 9528"/>
                <a:gd name="T7" fmla="*/ 764 h 13308"/>
                <a:gd name="T8" fmla="*/ 764 w 9528"/>
                <a:gd name="T9" fmla="*/ 0 h 13308"/>
                <a:gd name="T10" fmla="*/ 8764 w 9528"/>
                <a:gd name="T11" fmla="*/ 0 h 13308"/>
                <a:gd name="T12" fmla="*/ 9528 w 9528"/>
                <a:gd name="T13" fmla="*/ 764 h 13308"/>
                <a:gd name="T14" fmla="*/ 9528 w 9528"/>
                <a:gd name="T15" fmla="*/ 12544 h 13308"/>
                <a:gd name="T16" fmla="*/ 8764 w 9528"/>
                <a:gd name="T17" fmla="*/ 13308 h 13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8" h="13308">
                  <a:moveTo>
                    <a:pt x="8764" y="13308"/>
                  </a:moveTo>
                  <a:cubicBezTo>
                    <a:pt x="764" y="13308"/>
                    <a:pt x="764" y="13308"/>
                    <a:pt x="764" y="13308"/>
                  </a:cubicBezTo>
                  <a:cubicBezTo>
                    <a:pt x="342" y="13308"/>
                    <a:pt x="0" y="12966"/>
                    <a:pt x="0" y="12544"/>
                  </a:cubicBezTo>
                  <a:cubicBezTo>
                    <a:pt x="0" y="764"/>
                    <a:pt x="0" y="764"/>
                    <a:pt x="0" y="764"/>
                  </a:cubicBezTo>
                  <a:cubicBezTo>
                    <a:pt x="0" y="342"/>
                    <a:pt x="342" y="0"/>
                    <a:pt x="764" y="0"/>
                  </a:cubicBezTo>
                  <a:cubicBezTo>
                    <a:pt x="8764" y="0"/>
                    <a:pt x="8764" y="0"/>
                    <a:pt x="8764" y="0"/>
                  </a:cubicBezTo>
                  <a:cubicBezTo>
                    <a:pt x="9186" y="0"/>
                    <a:pt x="9528" y="342"/>
                    <a:pt x="9528" y="764"/>
                  </a:cubicBezTo>
                  <a:cubicBezTo>
                    <a:pt x="9528" y="12544"/>
                    <a:pt x="9528" y="12544"/>
                    <a:pt x="9528" y="12544"/>
                  </a:cubicBezTo>
                  <a:cubicBezTo>
                    <a:pt x="9528" y="12966"/>
                    <a:pt x="9186" y="13308"/>
                    <a:pt x="8764" y="133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39" name="ï$ḻíḍe"/>
            <p:cNvSpPr/>
            <p:nvPr/>
          </p:nvSpPr>
          <p:spPr bwMode="auto">
            <a:xfrm>
              <a:off x="5155846" y="1095468"/>
              <a:ext cx="1431280" cy="565964"/>
            </a:xfrm>
            <a:custGeom>
              <a:avLst/>
              <a:gdLst>
                <a:gd name="T0" fmla="*/ 3461 w 5206"/>
                <a:gd name="T1" fmla="*/ 805 h 2061"/>
                <a:gd name="T2" fmla="*/ 2800 w 5206"/>
                <a:gd name="T3" fmla="*/ 29 h 2061"/>
                <a:gd name="T4" fmla="*/ 2404 w 5206"/>
                <a:gd name="T5" fmla="*/ 29 h 2061"/>
                <a:gd name="T6" fmla="*/ 1744 w 5206"/>
                <a:gd name="T7" fmla="*/ 805 h 2061"/>
                <a:gd name="T8" fmla="*/ 0 w 5206"/>
                <a:gd name="T9" fmla="*/ 2061 h 2061"/>
                <a:gd name="T10" fmla="*/ 5206 w 5206"/>
                <a:gd name="T11" fmla="*/ 2061 h 2061"/>
                <a:gd name="T12" fmla="*/ 3461 w 5206"/>
                <a:gd name="T13" fmla="*/ 805 h 2061"/>
                <a:gd name="T14" fmla="*/ 2624 w 5206"/>
                <a:gd name="T15" fmla="*/ 1079 h 2061"/>
                <a:gd name="T16" fmla="*/ 2252 w 5206"/>
                <a:gd name="T17" fmla="*/ 707 h 2061"/>
                <a:gd name="T18" fmla="*/ 2624 w 5206"/>
                <a:gd name="T19" fmla="*/ 335 h 2061"/>
                <a:gd name="T20" fmla="*/ 2996 w 5206"/>
                <a:gd name="T21" fmla="*/ 707 h 2061"/>
                <a:gd name="T22" fmla="*/ 2624 w 5206"/>
                <a:gd name="T23" fmla="*/ 1079 h 2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2061">
                  <a:moveTo>
                    <a:pt x="3461" y="805"/>
                  </a:moveTo>
                  <a:cubicBezTo>
                    <a:pt x="3461" y="805"/>
                    <a:pt x="3475" y="178"/>
                    <a:pt x="2800" y="29"/>
                  </a:cubicBezTo>
                  <a:cubicBezTo>
                    <a:pt x="2670" y="0"/>
                    <a:pt x="2534" y="0"/>
                    <a:pt x="2404" y="29"/>
                  </a:cubicBezTo>
                  <a:cubicBezTo>
                    <a:pt x="1731" y="178"/>
                    <a:pt x="1744" y="805"/>
                    <a:pt x="1744" y="805"/>
                  </a:cubicBezTo>
                  <a:cubicBezTo>
                    <a:pt x="32" y="713"/>
                    <a:pt x="0" y="2061"/>
                    <a:pt x="0" y="2061"/>
                  </a:cubicBezTo>
                  <a:cubicBezTo>
                    <a:pt x="5206" y="2061"/>
                    <a:pt x="5206" y="2061"/>
                    <a:pt x="5206" y="2061"/>
                  </a:cubicBezTo>
                  <a:cubicBezTo>
                    <a:pt x="5206" y="2061"/>
                    <a:pt x="5173" y="713"/>
                    <a:pt x="3461" y="805"/>
                  </a:cubicBezTo>
                  <a:close/>
                  <a:moveTo>
                    <a:pt x="2624" y="1079"/>
                  </a:moveTo>
                  <a:cubicBezTo>
                    <a:pt x="2419" y="1079"/>
                    <a:pt x="2252" y="912"/>
                    <a:pt x="2252" y="707"/>
                  </a:cubicBezTo>
                  <a:cubicBezTo>
                    <a:pt x="2252" y="502"/>
                    <a:pt x="2419" y="335"/>
                    <a:pt x="2624" y="335"/>
                  </a:cubicBezTo>
                  <a:cubicBezTo>
                    <a:pt x="2829" y="335"/>
                    <a:pt x="2996" y="502"/>
                    <a:pt x="2996" y="707"/>
                  </a:cubicBezTo>
                  <a:cubicBezTo>
                    <a:pt x="2996" y="912"/>
                    <a:pt x="2829" y="1079"/>
                    <a:pt x="2624" y="1079"/>
                  </a:cubicBezTo>
                  <a:close/>
                </a:path>
              </a:pathLst>
            </a:custGeom>
            <a:solidFill>
              <a:srgbClr val="184F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algn="ctr"/>
              <a:endParaRPr/>
            </a:p>
          </p:txBody>
        </p:sp>
        <p:sp>
          <p:nvSpPr>
            <p:cNvPr id="40" name="íṣḷiḍè"/>
            <p:cNvSpPr/>
            <p:nvPr/>
          </p:nvSpPr>
          <p:spPr bwMode="auto">
            <a:xfrm>
              <a:off x="4835445" y="2023929"/>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41" name="ï$ḻîḓé"/>
            <p:cNvSpPr/>
            <p:nvPr/>
          </p:nvSpPr>
          <p:spPr bwMode="auto">
            <a:xfrm>
              <a:off x="4835445" y="2303403"/>
              <a:ext cx="2070913" cy="9939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42" name="íṡľîḋè"/>
            <p:cNvSpPr/>
            <p:nvPr/>
          </p:nvSpPr>
          <p:spPr bwMode="auto">
            <a:xfrm>
              <a:off x="4835445" y="2584046"/>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43" name="îšliḋê"/>
            <p:cNvSpPr/>
            <p:nvPr/>
          </p:nvSpPr>
          <p:spPr bwMode="auto">
            <a:xfrm>
              <a:off x="4835445" y="2863519"/>
              <a:ext cx="2070913" cy="9939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44" name="íSḻïḓé"/>
            <p:cNvSpPr/>
            <p:nvPr/>
          </p:nvSpPr>
          <p:spPr bwMode="auto">
            <a:xfrm>
              <a:off x="4835445" y="3144163"/>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45" name="ïSľïďè"/>
            <p:cNvSpPr/>
            <p:nvPr/>
          </p:nvSpPr>
          <p:spPr bwMode="auto">
            <a:xfrm>
              <a:off x="4835445" y="3423637"/>
              <a:ext cx="2070913" cy="9939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46" name="ï$ḷiḋe"/>
            <p:cNvSpPr/>
            <p:nvPr/>
          </p:nvSpPr>
          <p:spPr bwMode="auto">
            <a:xfrm>
              <a:off x="4835445" y="3704280"/>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47" name="îṥľidé"/>
            <p:cNvSpPr/>
            <p:nvPr/>
          </p:nvSpPr>
          <p:spPr bwMode="auto">
            <a:xfrm>
              <a:off x="4835445" y="3983753"/>
              <a:ext cx="2070913" cy="9939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48" name="ïsḻîḑé"/>
            <p:cNvSpPr/>
            <p:nvPr/>
          </p:nvSpPr>
          <p:spPr bwMode="auto">
            <a:xfrm>
              <a:off x="4835445" y="4264396"/>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49" name="ï$ľïďè"/>
            <p:cNvSpPr/>
            <p:nvPr/>
          </p:nvSpPr>
          <p:spPr bwMode="auto">
            <a:xfrm>
              <a:off x="4835445" y="4543870"/>
              <a:ext cx="2070913" cy="9939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50" name="îSļiḑé"/>
            <p:cNvSpPr/>
            <p:nvPr/>
          </p:nvSpPr>
          <p:spPr bwMode="auto">
            <a:xfrm>
              <a:off x="4835445" y="4824513"/>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51" name="íṩļiďe"/>
            <p:cNvSpPr/>
            <p:nvPr/>
          </p:nvSpPr>
          <p:spPr bwMode="auto">
            <a:xfrm>
              <a:off x="4009886" y="5300437"/>
              <a:ext cx="965880" cy="848945"/>
            </a:xfrm>
            <a:custGeom>
              <a:avLst/>
              <a:gdLst>
                <a:gd name="T0" fmla="*/ 826 w 826"/>
                <a:gd name="T1" fmla="*/ 726 h 726"/>
                <a:gd name="T2" fmla="*/ 0 w 826"/>
                <a:gd name="T3" fmla="*/ 726 h 726"/>
                <a:gd name="T4" fmla="*/ 0 w 826"/>
                <a:gd name="T5" fmla="*/ 0 h 726"/>
                <a:gd name="T6" fmla="*/ 383 w 826"/>
                <a:gd name="T7" fmla="*/ 0 h 726"/>
                <a:gd name="T8" fmla="*/ 440 w 826"/>
                <a:gd name="T9" fmla="*/ 0 h 726"/>
                <a:gd name="T10" fmla="*/ 824 w 826"/>
                <a:gd name="T11" fmla="*/ 0 h 726"/>
                <a:gd name="T12" fmla="*/ 826 w 826"/>
                <a:gd name="T13" fmla="*/ 0 h 726"/>
                <a:gd name="T14" fmla="*/ 826 w 826"/>
                <a:gd name="T15" fmla="*/ 726 h 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6" h="726">
                  <a:moveTo>
                    <a:pt x="826" y="726"/>
                  </a:moveTo>
                  <a:lnTo>
                    <a:pt x="0" y="726"/>
                  </a:lnTo>
                  <a:lnTo>
                    <a:pt x="0" y="0"/>
                  </a:lnTo>
                  <a:lnTo>
                    <a:pt x="383" y="0"/>
                  </a:lnTo>
                  <a:lnTo>
                    <a:pt x="440" y="0"/>
                  </a:lnTo>
                  <a:lnTo>
                    <a:pt x="824" y="0"/>
                  </a:lnTo>
                  <a:lnTo>
                    <a:pt x="826" y="0"/>
                  </a:lnTo>
                  <a:lnTo>
                    <a:pt x="826" y="726"/>
                  </a:lnTo>
                  <a:close/>
                </a:path>
              </a:pathLst>
            </a:custGeom>
            <a:solidFill>
              <a:srgbClr val="41424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algn="ctr"/>
              <a:endParaRPr/>
            </a:p>
          </p:txBody>
        </p:sp>
        <p:sp>
          <p:nvSpPr>
            <p:cNvPr id="52" name="îṩļíḍê"/>
            <p:cNvSpPr/>
            <p:nvPr/>
          </p:nvSpPr>
          <p:spPr bwMode="auto">
            <a:xfrm>
              <a:off x="4008717" y="5299268"/>
              <a:ext cx="516851" cy="850115"/>
            </a:xfrm>
            <a:custGeom>
              <a:avLst/>
              <a:gdLst>
                <a:gd name="T0" fmla="*/ 442 w 442"/>
                <a:gd name="T1" fmla="*/ 727 h 727"/>
                <a:gd name="T2" fmla="*/ 1 w 442"/>
                <a:gd name="T3" fmla="*/ 727 h 727"/>
                <a:gd name="T4" fmla="*/ 0 w 442"/>
                <a:gd name="T5" fmla="*/ 1 h 727"/>
                <a:gd name="T6" fmla="*/ 441 w 442"/>
                <a:gd name="T7" fmla="*/ 0 h 727"/>
                <a:gd name="T8" fmla="*/ 441 w 442"/>
                <a:gd name="T9" fmla="*/ 1 h 727"/>
                <a:gd name="T10" fmla="*/ 442 w 442"/>
                <a:gd name="T11" fmla="*/ 727 h 727"/>
              </a:gdLst>
              <a:ahLst/>
              <a:cxnLst>
                <a:cxn ang="0">
                  <a:pos x="T0" y="T1"/>
                </a:cxn>
                <a:cxn ang="0">
                  <a:pos x="T2" y="T3"/>
                </a:cxn>
                <a:cxn ang="0">
                  <a:pos x="T4" y="T5"/>
                </a:cxn>
                <a:cxn ang="0">
                  <a:pos x="T6" y="T7"/>
                </a:cxn>
                <a:cxn ang="0">
                  <a:pos x="T8" y="T9"/>
                </a:cxn>
                <a:cxn ang="0">
                  <a:pos x="T10" y="T11"/>
                </a:cxn>
              </a:cxnLst>
              <a:rect l="0" t="0" r="r" b="b"/>
              <a:pathLst>
                <a:path w="442" h="727">
                  <a:moveTo>
                    <a:pt x="442" y="727"/>
                  </a:moveTo>
                  <a:lnTo>
                    <a:pt x="1" y="727"/>
                  </a:lnTo>
                  <a:lnTo>
                    <a:pt x="0" y="1"/>
                  </a:lnTo>
                  <a:lnTo>
                    <a:pt x="441" y="0"/>
                  </a:lnTo>
                  <a:lnTo>
                    <a:pt x="441" y="1"/>
                  </a:lnTo>
                  <a:lnTo>
                    <a:pt x="442" y="727"/>
                  </a:lnTo>
                  <a:close/>
                </a:path>
              </a:pathLst>
            </a:custGeom>
            <a:solidFill>
              <a:srgbClr val="35363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algn="ctr"/>
              <a:endParaRPr/>
            </a:p>
          </p:txBody>
        </p:sp>
        <p:sp>
          <p:nvSpPr>
            <p:cNvPr id="53" name="îS1ídé"/>
            <p:cNvSpPr/>
            <p:nvPr/>
          </p:nvSpPr>
          <p:spPr bwMode="auto">
            <a:xfrm>
              <a:off x="3984160" y="3125453"/>
              <a:ext cx="940155" cy="1751681"/>
            </a:xfrm>
            <a:custGeom>
              <a:avLst/>
              <a:gdLst>
                <a:gd name="T0" fmla="*/ 1900 w 3419"/>
                <a:gd name="T1" fmla="*/ 2915 h 6383"/>
                <a:gd name="T2" fmla="*/ 2115 w 3419"/>
                <a:gd name="T3" fmla="*/ 1691 h 6383"/>
                <a:gd name="T4" fmla="*/ 2082 w 3419"/>
                <a:gd name="T5" fmla="*/ 618 h 6383"/>
                <a:gd name="T6" fmla="*/ 2420 w 3419"/>
                <a:gd name="T7" fmla="*/ 99 h 6383"/>
                <a:gd name="T8" fmla="*/ 2469 w 3419"/>
                <a:gd name="T9" fmla="*/ 82 h 6383"/>
                <a:gd name="T10" fmla="*/ 3160 w 3419"/>
                <a:gd name="T11" fmla="*/ 236 h 6383"/>
                <a:gd name="T12" fmla="*/ 3226 w 3419"/>
                <a:gd name="T13" fmla="*/ 332 h 6383"/>
                <a:gd name="T14" fmla="*/ 3304 w 3419"/>
                <a:gd name="T15" fmla="*/ 932 h 6383"/>
                <a:gd name="T16" fmla="*/ 3419 w 3419"/>
                <a:gd name="T17" fmla="*/ 3851 h 6383"/>
                <a:gd name="T18" fmla="*/ 3268 w 3419"/>
                <a:gd name="T19" fmla="*/ 5086 h 6383"/>
                <a:gd name="T20" fmla="*/ 3262 w 3419"/>
                <a:gd name="T21" fmla="*/ 5109 h 6383"/>
                <a:gd name="T22" fmla="*/ 3069 w 3419"/>
                <a:gd name="T23" fmla="*/ 5824 h 6383"/>
                <a:gd name="T24" fmla="*/ 3046 w 3419"/>
                <a:gd name="T25" fmla="*/ 5929 h 6383"/>
                <a:gd name="T26" fmla="*/ 3045 w 3419"/>
                <a:gd name="T27" fmla="*/ 6369 h 6383"/>
                <a:gd name="T28" fmla="*/ 3031 w 3419"/>
                <a:gd name="T29" fmla="*/ 6383 h 6383"/>
                <a:gd name="T30" fmla="*/ 686 w 3419"/>
                <a:gd name="T31" fmla="*/ 6383 h 6383"/>
                <a:gd name="T32" fmla="*/ 686 w 3419"/>
                <a:gd name="T33" fmla="*/ 6124 h 6383"/>
                <a:gd name="T34" fmla="*/ 623 w 3419"/>
                <a:gd name="T35" fmla="*/ 5955 h 6383"/>
                <a:gd name="T36" fmla="*/ 0 w 3419"/>
                <a:gd name="T37" fmla="*/ 5235 h 6383"/>
                <a:gd name="T38" fmla="*/ 1088 w 3419"/>
                <a:gd name="T39" fmla="*/ 3765 h 6383"/>
                <a:gd name="T40" fmla="*/ 1169 w 3419"/>
                <a:gd name="T41" fmla="*/ 3654 h 6383"/>
                <a:gd name="T42" fmla="*/ 1900 w 3419"/>
                <a:gd name="T43" fmla="*/ 2915 h 6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9" h="6383">
                  <a:moveTo>
                    <a:pt x="1900" y="2915"/>
                  </a:moveTo>
                  <a:cubicBezTo>
                    <a:pt x="1957" y="2777"/>
                    <a:pt x="2141" y="2214"/>
                    <a:pt x="2115" y="1691"/>
                  </a:cubicBezTo>
                  <a:cubicBezTo>
                    <a:pt x="2082" y="618"/>
                    <a:pt x="2082" y="618"/>
                    <a:pt x="2082" y="618"/>
                  </a:cubicBezTo>
                  <a:cubicBezTo>
                    <a:pt x="2082" y="618"/>
                    <a:pt x="2087" y="257"/>
                    <a:pt x="2420" y="99"/>
                  </a:cubicBezTo>
                  <a:cubicBezTo>
                    <a:pt x="2436" y="92"/>
                    <a:pt x="2452" y="86"/>
                    <a:pt x="2469" y="82"/>
                  </a:cubicBezTo>
                  <a:cubicBezTo>
                    <a:pt x="2564" y="59"/>
                    <a:pt x="2901" y="0"/>
                    <a:pt x="3160" y="236"/>
                  </a:cubicBezTo>
                  <a:cubicBezTo>
                    <a:pt x="3189" y="263"/>
                    <a:pt x="3211" y="296"/>
                    <a:pt x="3226" y="332"/>
                  </a:cubicBezTo>
                  <a:cubicBezTo>
                    <a:pt x="3258" y="415"/>
                    <a:pt x="3304" y="591"/>
                    <a:pt x="3304" y="932"/>
                  </a:cubicBezTo>
                  <a:cubicBezTo>
                    <a:pt x="3419" y="3851"/>
                    <a:pt x="3419" y="3851"/>
                    <a:pt x="3419" y="3851"/>
                  </a:cubicBezTo>
                  <a:cubicBezTo>
                    <a:pt x="3419" y="3851"/>
                    <a:pt x="3414" y="4587"/>
                    <a:pt x="3268" y="5086"/>
                  </a:cubicBezTo>
                  <a:cubicBezTo>
                    <a:pt x="3265" y="5094"/>
                    <a:pt x="3263" y="5102"/>
                    <a:pt x="3262" y="5109"/>
                  </a:cubicBezTo>
                  <a:cubicBezTo>
                    <a:pt x="3247" y="5186"/>
                    <a:pt x="3159" y="5622"/>
                    <a:pt x="3069" y="5824"/>
                  </a:cubicBezTo>
                  <a:cubicBezTo>
                    <a:pt x="3054" y="5857"/>
                    <a:pt x="3046" y="5893"/>
                    <a:pt x="3046" y="5929"/>
                  </a:cubicBezTo>
                  <a:cubicBezTo>
                    <a:pt x="3045" y="6369"/>
                    <a:pt x="3045" y="6369"/>
                    <a:pt x="3045" y="6369"/>
                  </a:cubicBezTo>
                  <a:cubicBezTo>
                    <a:pt x="3045" y="6377"/>
                    <a:pt x="3039" y="6383"/>
                    <a:pt x="3031" y="6383"/>
                  </a:cubicBezTo>
                  <a:cubicBezTo>
                    <a:pt x="686" y="6383"/>
                    <a:pt x="686" y="6383"/>
                    <a:pt x="686" y="6383"/>
                  </a:cubicBezTo>
                  <a:cubicBezTo>
                    <a:pt x="686" y="6124"/>
                    <a:pt x="686" y="6124"/>
                    <a:pt x="686" y="6124"/>
                  </a:cubicBezTo>
                  <a:cubicBezTo>
                    <a:pt x="686" y="6062"/>
                    <a:pt x="663" y="6002"/>
                    <a:pt x="623" y="5955"/>
                  </a:cubicBezTo>
                  <a:cubicBezTo>
                    <a:pt x="0" y="5235"/>
                    <a:pt x="0" y="5235"/>
                    <a:pt x="0" y="5235"/>
                  </a:cubicBezTo>
                  <a:cubicBezTo>
                    <a:pt x="1088" y="3765"/>
                    <a:pt x="1088" y="3765"/>
                    <a:pt x="1088" y="3765"/>
                  </a:cubicBezTo>
                  <a:cubicBezTo>
                    <a:pt x="1113" y="3731"/>
                    <a:pt x="1143" y="3687"/>
                    <a:pt x="1169" y="3654"/>
                  </a:cubicBezTo>
                  <a:cubicBezTo>
                    <a:pt x="1191" y="3624"/>
                    <a:pt x="1515" y="3854"/>
                    <a:pt x="1900" y="2915"/>
                  </a:cubicBezTo>
                  <a:close/>
                </a:path>
              </a:pathLst>
            </a:custGeom>
            <a:solidFill>
              <a:srgbClr val="ECB98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54" name="ïṡľîďé"/>
            <p:cNvSpPr/>
            <p:nvPr/>
          </p:nvSpPr>
          <p:spPr bwMode="auto">
            <a:xfrm>
              <a:off x="4623793" y="3192106"/>
              <a:ext cx="219837" cy="203466"/>
            </a:xfrm>
            <a:custGeom>
              <a:avLst/>
              <a:gdLst>
                <a:gd name="T0" fmla="*/ 684 w 798"/>
                <a:gd name="T1" fmla="*/ 740 h 741"/>
                <a:gd name="T2" fmla="*/ 91 w 798"/>
                <a:gd name="T3" fmla="*/ 729 h 741"/>
                <a:gd name="T4" fmla="*/ 2 w 798"/>
                <a:gd name="T5" fmla="*/ 635 h 741"/>
                <a:gd name="T6" fmla="*/ 15 w 798"/>
                <a:gd name="T7" fmla="*/ 310 h 741"/>
                <a:gd name="T8" fmla="*/ 366 w 798"/>
                <a:gd name="T9" fmla="*/ 19 h 741"/>
                <a:gd name="T10" fmla="*/ 758 w 798"/>
                <a:gd name="T11" fmla="*/ 242 h 741"/>
                <a:gd name="T12" fmla="*/ 778 w 798"/>
                <a:gd name="T13" fmla="*/ 547 h 741"/>
                <a:gd name="T14" fmla="*/ 776 w 798"/>
                <a:gd name="T15" fmla="*/ 651 h 741"/>
                <a:gd name="T16" fmla="*/ 684 w 798"/>
                <a:gd name="T17" fmla="*/ 74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741">
                  <a:moveTo>
                    <a:pt x="684" y="740"/>
                  </a:moveTo>
                  <a:cubicBezTo>
                    <a:pt x="91" y="729"/>
                    <a:pt x="91" y="729"/>
                    <a:pt x="91" y="729"/>
                  </a:cubicBezTo>
                  <a:cubicBezTo>
                    <a:pt x="40" y="728"/>
                    <a:pt x="0" y="685"/>
                    <a:pt x="2" y="635"/>
                  </a:cubicBezTo>
                  <a:cubicBezTo>
                    <a:pt x="15" y="310"/>
                    <a:pt x="15" y="310"/>
                    <a:pt x="15" y="310"/>
                  </a:cubicBezTo>
                  <a:cubicBezTo>
                    <a:pt x="15" y="310"/>
                    <a:pt x="41" y="53"/>
                    <a:pt x="366" y="19"/>
                  </a:cubicBezTo>
                  <a:cubicBezTo>
                    <a:pt x="366" y="19"/>
                    <a:pt x="640" y="0"/>
                    <a:pt x="758" y="242"/>
                  </a:cubicBezTo>
                  <a:cubicBezTo>
                    <a:pt x="758" y="242"/>
                    <a:pt x="798" y="342"/>
                    <a:pt x="778" y="547"/>
                  </a:cubicBezTo>
                  <a:cubicBezTo>
                    <a:pt x="776" y="651"/>
                    <a:pt x="776" y="651"/>
                    <a:pt x="776" y="651"/>
                  </a:cubicBezTo>
                  <a:cubicBezTo>
                    <a:pt x="776" y="701"/>
                    <a:pt x="734" y="741"/>
                    <a:pt x="684" y="740"/>
                  </a:cubicBezTo>
                  <a:close/>
                </a:path>
              </a:pathLst>
            </a:custGeom>
            <a:solidFill>
              <a:srgbClr val="F6E2C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55" name="ïşlíḓe"/>
            <p:cNvSpPr/>
            <p:nvPr/>
          </p:nvSpPr>
          <p:spPr bwMode="auto">
            <a:xfrm>
              <a:off x="3951419" y="4844392"/>
              <a:ext cx="1081646" cy="480602"/>
            </a:xfrm>
            <a:custGeom>
              <a:avLst/>
              <a:gdLst>
                <a:gd name="T0" fmla="*/ 375 w 3937"/>
                <a:gd name="T1" fmla="*/ 1749 h 1749"/>
                <a:gd name="T2" fmla="*/ 3563 w 3937"/>
                <a:gd name="T3" fmla="*/ 1745 h 1749"/>
                <a:gd name="T4" fmla="*/ 3937 w 3937"/>
                <a:gd name="T5" fmla="*/ 1371 h 1749"/>
                <a:gd name="T6" fmla="*/ 3936 w 3937"/>
                <a:gd name="T7" fmla="*/ 374 h 1749"/>
                <a:gd name="T8" fmla="*/ 3561 w 3937"/>
                <a:gd name="T9" fmla="*/ 0 h 1749"/>
                <a:gd name="T10" fmla="*/ 374 w 3937"/>
                <a:gd name="T11" fmla="*/ 3 h 1749"/>
                <a:gd name="T12" fmla="*/ 0 w 3937"/>
                <a:gd name="T13" fmla="*/ 378 h 1749"/>
                <a:gd name="T14" fmla="*/ 1 w 3937"/>
                <a:gd name="T15" fmla="*/ 1375 h 1749"/>
                <a:gd name="T16" fmla="*/ 375 w 3937"/>
                <a:gd name="T17" fmla="*/ 1749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7" h="1749">
                  <a:moveTo>
                    <a:pt x="375" y="1749"/>
                  </a:moveTo>
                  <a:cubicBezTo>
                    <a:pt x="3563" y="1745"/>
                    <a:pt x="3563" y="1745"/>
                    <a:pt x="3563" y="1745"/>
                  </a:cubicBezTo>
                  <a:cubicBezTo>
                    <a:pt x="3769" y="1745"/>
                    <a:pt x="3937" y="1576"/>
                    <a:pt x="3937" y="1371"/>
                  </a:cubicBezTo>
                  <a:cubicBezTo>
                    <a:pt x="3936" y="374"/>
                    <a:pt x="3936" y="374"/>
                    <a:pt x="3936" y="374"/>
                  </a:cubicBezTo>
                  <a:cubicBezTo>
                    <a:pt x="3936" y="168"/>
                    <a:pt x="3767" y="0"/>
                    <a:pt x="3561" y="0"/>
                  </a:cubicBezTo>
                  <a:cubicBezTo>
                    <a:pt x="374" y="3"/>
                    <a:pt x="374" y="3"/>
                    <a:pt x="374" y="3"/>
                  </a:cubicBezTo>
                  <a:cubicBezTo>
                    <a:pt x="168" y="3"/>
                    <a:pt x="0" y="172"/>
                    <a:pt x="0" y="378"/>
                  </a:cubicBezTo>
                  <a:cubicBezTo>
                    <a:pt x="1" y="1375"/>
                    <a:pt x="1" y="1375"/>
                    <a:pt x="1" y="1375"/>
                  </a:cubicBezTo>
                  <a:cubicBezTo>
                    <a:pt x="1" y="1581"/>
                    <a:pt x="170" y="1749"/>
                    <a:pt x="375" y="1749"/>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56" name="îṡḻîďé"/>
            <p:cNvSpPr/>
            <p:nvPr/>
          </p:nvSpPr>
          <p:spPr bwMode="auto">
            <a:xfrm>
              <a:off x="5817696" y="2481144"/>
              <a:ext cx="373022" cy="299353"/>
            </a:xfrm>
            <a:custGeom>
              <a:avLst/>
              <a:gdLst>
                <a:gd name="T0" fmla="*/ 1359 w 1359"/>
                <a:gd name="T1" fmla="*/ 134 h 1093"/>
                <a:gd name="T2" fmla="*/ 29 w 1359"/>
                <a:gd name="T3" fmla="*/ 54 h 1093"/>
                <a:gd name="T4" fmla="*/ 903 w 1359"/>
                <a:gd name="T5" fmla="*/ 1093 h 1093"/>
                <a:gd name="T6" fmla="*/ 1283 w 1359"/>
                <a:gd name="T7" fmla="*/ 731 h 1093"/>
                <a:gd name="T8" fmla="*/ 1359 w 1359"/>
                <a:gd name="T9" fmla="*/ 134 h 1093"/>
              </a:gdLst>
              <a:ahLst/>
              <a:cxnLst>
                <a:cxn ang="0">
                  <a:pos x="T0" y="T1"/>
                </a:cxn>
                <a:cxn ang="0">
                  <a:pos x="T2" y="T3"/>
                </a:cxn>
                <a:cxn ang="0">
                  <a:pos x="T4" y="T5"/>
                </a:cxn>
                <a:cxn ang="0">
                  <a:pos x="T6" y="T7"/>
                </a:cxn>
                <a:cxn ang="0">
                  <a:pos x="T8" y="T9"/>
                </a:cxn>
              </a:cxnLst>
              <a:rect l="0" t="0" r="r" b="b"/>
              <a:pathLst>
                <a:path w="1359" h="1093">
                  <a:moveTo>
                    <a:pt x="1359" y="134"/>
                  </a:moveTo>
                  <a:cubicBezTo>
                    <a:pt x="1359" y="134"/>
                    <a:pt x="59" y="0"/>
                    <a:pt x="29" y="54"/>
                  </a:cubicBezTo>
                  <a:cubicBezTo>
                    <a:pt x="0" y="108"/>
                    <a:pt x="903" y="1093"/>
                    <a:pt x="903" y="1093"/>
                  </a:cubicBezTo>
                  <a:cubicBezTo>
                    <a:pt x="1283" y="731"/>
                    <a:pt x="1283" y="731"/>
                    <a:pt x="1283" y="731"/>
                  </a:cubicBezTo>
                  <a:lnTo>
                    <a:pt x="1359" y="134"/>
                  </a:lnTo>
                  <a:close/>
                </a:path>
              </a:pathLst>
            </a:custGeom>
            <a:solidFill>
              <a:srgbClr val="F9C68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57" name="iṣ1ïďe"/>
            <p:cNvSpPr/>
            <p:nvPr/>
          </p:nvSpPr>
          <p:spPr bwMode="auto">
            <a:xfrm>
              <a:off x="5820034" y="2485821"/>
              <a:ext cx="147338" cy="120443"/>
            </a:xfrm>
            <a:custGeom>
              <a:avLst/>
              <a:gdLst>
                <a:gd name="T0" fmla="*/ 537 w 537"/>
                <a:gd name="T1" fmla="*/ 43 h 440"/>
                <a:gd name="T2" fmla="*/ 13 w 537"/>
                <a:gd name="T3" fmla="*/ 30 h 440"/>
                <a:gd name="T4" fmla="*/ 330 w 537"/>
                <a:gd name="T5" fmla="*/ 440 h 440"/>
                <a:gd name="T6" fmla="*/ 537 w 537"/>
                <a:gd name="T7" fmla="*/ 43 h 440"/>
              </a:gdLst>
              <a:ahLst/>
              <a:cxnLst>
                <a:cxn ang="0">
                  <a:pos x="T0" y="T1"/>
                </a:cxn>
                <a:cxn ang="0">
                  <a:pos x="T2" y="T3"/>
                </a:cxn>
                <a:cxn ang="0">
                  <a:pos x="T4" y="T5"/>
                </a:cxn>
                <a:cxn ang="0">
                  <a:pos x="T6" y="T7"/>
                </a:cxn>
              </a:cxnLst>
              <a:rect l="0" t="0" r="r" b="b"/>
              <a:pathLst>
                <a:path w="537" h="440">
                  <a:moveTo>
                    <a:pt x="537" y="43"/>
                  </a:moveTo>
                  <a:cubicBezTo>
                    <a:pt x="537" y="43"/>
                    <a:pt x="24" y="0"/>
                    <a:pt x="13" y="30"/>
                  </a:cubicBezTo>
                  <a:cubicBezTo>
                    <a:pt x="0" y="67"/>
                    <a:pt x="330" y="440"/>
                    <a:pt x="330" y="440"/>
                  </a:cubicBezTo>
                  <a:lnTo>
                    <a:pt x="537" y="43"/>
                  </a:lnTo>
                  <a:close/>
                </a:path>
              </a:pathLst>
            </a:custGeom>
            <a:solidFill>
              <a:srgbClr val="28292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58" name="iṣḷîḋê"/>
            <p:cNvSpPr/>
            <p:nvPr/>
          </p:nvSpPr>
          <p:spPr bwMode="auto">
            <a:xfrm>
              <a:off x="6774221" y="2780496"/>
              <a:ext cx="691084" cy="512174"/>
            </a:xfrm>
            <a:custGeom>
              <a:avLst/>
              <a:gdLst>
                <a:gd name="T0" fmla="*/ 0 w 2513"/>
                <a:gd name="T1" fmla="*/ 743 h 1867"/>
                <a:gd name="T2" fmla="*/ 2513 w 2513"/>
                <a:gd name="T3" fmla="*/ 1867 h 1867"/>
                <a:gd name="T4" fmla="*/ 1536 w 2513"/>
                <a:gd name="T5" fmla="*/ 0 h 1867"/>
                <a:gd name="T6" fmla="*/ 0 w 2513"/>
                <a:gd name="T7" fmla="*/ 743 h 1867"/>
              </a:gdLst>
              <a:ahLst/>
              <a:cxnLst>
                <a:cxn ang="0">
                  <a:pos x="T0" y="T1"/>
                </a:cxn>
                <a:cxn ang="0">
                  <a:pos x="T2" y="T3"/>
                </a:cxn>
                <a:cxn ang="0">
                  <a:pos x="T4" y="T5"/>
                </a:cxn>
                <a:cxn ang="0">
                  <a:pos x="T6" y="T7"/>
                </a:cxn>
              </a:cxnLst>
              <a:rect l="0" t="0" r="r" b="b"/>
              <a:pathLst>
                <a:path w="2513" h="1867">
                  <a:moveTo>
                    <a:pt x="0" y="743"/>
                  </a:moveTo>
                  <a:cubicBezTo>
                    <a:pt x="47" y="751"/>
                    <a:pt x="1047" y="1608"/>
                    <a:pt x="2513" y="1867"/>
                  </a:cubicBezTo>
                  <a:cubicBezTo>
                    <a:pt x="1536" y="0"/>
                    <a:pt x="1536" y="0"/>
                    <a:pt x="1536" y="0"/>
                  </a:cubicBezTo>
                  <a:lnTo>
                    <a:pt x="0" y="743"/>
                  </a:lnTo>
                  <a:close/>
                </a:path>
              </a:pathLst>
            </a:custGeom>
            <a:solidFill>
              <a:srgbClr val="E0BA9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59" name="í$1iḍe"/>
            <p:cNvSpPr/>
            <p:nvPr/>
          </p:nvSpPr>
          <p:spPr bwMode="auto">
            <a:xfrm>
              <a:off x="6415232" y="2629650"/>
              <a:ext cx="1493256" cy="1207935"/>
            </a:xfrm>
            <a:custGeom>
              <a:avLst/>
              <a:gdLst>
                <a:gd name="T0" fmla="*/ 5071 w 5430"/>
                <a:gd name="T1" fmla="*/ 2129 h 4397"/>
                <a:gd name="T2" fmla="*/ 3657 w 5430"/>
                <a:gd name="T3" fmla="*/ 408 h 4397"/>
                <a:gd name="T4" fmla="*/ 3372 w 5430"/>
                <a:gd name="T5" fmla="*/ 168 h 4397"/>
                <a:gd name="T6" fmla="*/ 2774 w 5430"/>
                <a:gd name="T7" fmla="*/ 25 h 4397"/>
                <a:gd name="T8" fmla="*/ 0 w 5430"/>
                <a:gd name="T9" fmla="*/ 356 h 4397"/>
                <a:gd name="T10" fmla="*/ 1193 w 5430"/>
                <a:gd name="T11" fmla="*/ 1297 h 4397"/>
                <a:gd name="T12" fmla="*/ 2567 w 5430"/>
                <a:gd name="T13" fmla="*/ 1066 h 4397"/>
                <a:gd name="T14" fmla="*/ 2917 w 5430"/>
                <a:gd name="T15" fmla="*/ 1412 h 4397"/>
                <a:gd name="T16" fmla="*/ 3424 w 5430"/>
                <a:gd name="T17" fmla="*/ 2368 h 4397"/>
                <a:gd name="T18" fmla="*/ 3286 w 5430"/>
                <a:gd name="T19" fmla="*/ 3392 h 4397"/>
                <a:gd name="T20" fmla="*/ 3126 w 5430"/>
                <a:gd name="T21" fmla="*/ 3518 h 4397"/>
                <a:gd name="T22" fmla="*/ 4855 w 5430"/>
                <a:gd name="T23" fmla="*/ 4397 h 4397"/>
                <a:gd name="T24" fmla="*/ 5217 w 5430"/>
                <a:gd name="T25" fmla="*/ 3178 h 4397"/>
                <a:gd name="T26" fmla="*/ 5071 w 5430"/>
                <a:gd name="T27" fmla="*/ 2129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30" h="4397">
                  <a:moveTo>
                    <a:pt x="5071" y="2129"/>
                  </a:moveTo>
                  <a:cubicBezTo>
                    <a:pt x="3657" y="408"/>
                    <a:pt x="3657" y="408"/>
                    <a:pt x="3657" y="408"/>
                  </a:cubicBezTo>
                  <a:cubicBezTo>
                    <a:pt x="3657" y="408"/>
                    <a:pt x="3541" y="281"/>
                    <a:pt x="3372" y="168"/>
                  </a:cubicBezTo>
                  <a:cubicBezTo>
                    <a:pt x="3196" y="50"/>
                    <a:pt x="2984" y="0"/>
                    <a:pt x="2774" y="25"/>
                  </a:cubicBezTo>
                  <a:cubicBezTo>
                    <a:pt x="0" y="356"/>
                    <a:pt x="0" y="356"/>
                    <a:pt x="0" y="356"/>
                  </a:cubicBezTo>
                  <a:cubicBezTo>
                    <a:pt x="1193" y="1297"/>
                    <a:pt x="1193" y="1297"/>
                    <a:pt x="1193" y="1297"/>
                  </a:cubicBezTo>
                  <a:cubicBezTo>
                    <a:pt x="2567" y="1066"/>
                    <a:pt x="2567" y="1066"/>
                    <a:pt x="2567" y="1066"/>
                  </a:cubicBezTo>
                  <a:cubicBezTo>
                    <a:pt x="2567" y="1066"/>
                    <a:pt x="2753" y="1037"/>
                    <a:pt x="2917" y="1412"/>
                  </a:cubicBezTo>
                  <a:cubicBezTo>
                    <a:pt x="3424" y="2368"/>
                    <a:pt x="3424" y="2368"/>
                    <a:pt x="3424" y="2368"/>
                  </a:cubicBezTo>
                  <a:cubicBezTo>
                    <a:pt x="3603" y="2704"/>
                    <a:pt x="3549" y="3119"/>
                    <a:pt x="3286" y="3392"/>
                  </a:cubicBezTo>
                  <a:cubicBezTo>
                    <a:pt x="3238" y="3442"/>
                    <a:pt x="3185" y="3485"/>
                    <a:pt x="3126" y="3518"/>
                  </a:cubicBezTo>
                  <a:cubicBezTo>
                    <a:pt x="4855" y="4397"/>
                    <a:pt x="4855" y="4397"/>
                    <a:pt x="4855" y="4397"/>
                  </a:cubicBezTo>
                  <a:cubicBezTo>
                    <a:pt x="5217" y="3178"/>
                    <a:pt x="5217" y="3178"/>
                    <a:pt x="5217" y="3178"/>
                  </a:cubicBezTo>
                  <a:cubicBezTo>
                    <a:pt x="5217" y="3178"/>
                    <a:pt x="5430" y="2574"/>
                    <a:pt x="5071" y="2129"/>
                  </a:cubicBezTo>
                  <a:close/>
                </a:path>
              </a:pathLst>
            </a:custGeom>
            <a:solidFill>
              <a:srgbClr val="ECB98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60" name="íṥļïḋe"/>
            <p:cNvSpPr/>
            <p:nvPr/>
          </p:nvSpPr>
          <p:spPr bwMode="auto">
            <a:xfrm>
              <a:off x="7203372" y="4500604"/>
              <a:ext cx="1373982" cy="1648778"/>
            </a:xfrm>
            <a:custGeom>
              <a:avLst/>
              <a:gdLst>
                <a:gd name="T0" fmla="*/ 1175 w 1175"/>
                <a:gd name="T1" fmla="*/ 891 h 1410"/>
                <a:gd name="T2" fmla="*/ 1175 w 1175"/>
                <a:gd name="T3" fmla="*/ 1410 h 1410"/>
                <a:gd name="T4" fmla="*/ 524 w 1175"/>
                <a:gd name="T5" fmla="*/ 1410 h 1410"/>
                <a:gd name="T6" fmla="*/ 0 w 1175"/>
                <a:gd name="T7" fmla="*/ 363 h 1410"/>
                <a:gd name="T8" fmla="*/ 2 w 1175"/>
                <a:gd name="T9" fmla="*/ 362 h 1410"/>
                <a:gd name="T10" fmla="*/ 391 w 1175"/>
                <a:gd name="T11" fmla="*/ 168 h 1410"/>
                <a:gd name="T12" fmla="*/ 729 w 1175"/>
                <a:gd name="T13" fmla="*/ 0 h 1410"/>
                <a:gd name="T14" fmla="*/ 1175 w 1175"/>
                <a:gd name="T15" fmla="*/ 891 h 1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5" h="1410">
                  <a:moveTo>
                    <a:pt x="1175" y="891"/>
                  </a:moveTo>
                  <a:lnTo>
                    <a:pt x="1175" y="1410"/>
                  </a:lnTo>
                  <a:lnTo>
                    <a:pt x="524" y="1410"/>
                  </a:lnTo>
                  <a:lnTo>
                    <a:pt x="0" y="363"/>
                  </a:lnTo>
                  <a:lnTo>
                    <a:pt x="2" y="362"/>
                  </a:lnTo>
                  <a:lnTo>
                    <a:pt x="391" y="168"/>
                  </a:lnTo>
                  <a:lnTo>
                    <a:pt x="729" y="0"/>
                  </a:lnTo>
                  <a:lnTo>
                    <a:pt x="1175" y="891"/>
                  </a:lnTo>
                  <a:close/>
                </a:path>
              </a:pathLst>
            </a:custGeom>
            <a:solidFill>
              <a:srgbClr val="41424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61" name="ï$ḷíḓe"/>
            <p:cNvSpPr/>
            <p:nvPr/>
          </p:nvSpPr>
          <p:spPr bwMode="auto">
            <a:xfrm>
              <a:off x="7205710" y="4697054"/>
              <a:ext cx="1181040" cy="1452328"/>
            </a:xfrm>
            <a:custGeom>
              <a:avLst/>
              <a:gdLst>
                <a:gd name="T0" fmla="*/ 1010 w 1010"/>
                <a:gd name="T1" fmla="*/ 1242 h 1242"/>
                <a:gd name="T2" fmla="*/ 523 w 1010"/>
                <a:gd name="T3" fmla="*/ 1242 h 1242"/>
                <a:gd name="T4" fmla="*/ 0 w 1010"/>
                <a:gd name="T5" fmla="*/ 194 h 1242"/>
                <a:gd name="T6" fmla="*/ 389 w 1010"/>
                <a:gd name="T7" fmla="*/ 0 h 1242"/>
                <a:gd name="T8" fmla="*/ 1010 w 1010"/>
                <a:gd name="T9" fmla="*/ 1242 h 1242"/>
              </a:gdLst>
              <a:ahLst/>
              <a:cxnLst>
                <a:cxn ang="0">
                  <a:pos x="T0" y="T1"/>
                </a:cxn>
                <a:cxn ang="0">
                  <a:pos x="T2" y="T3"/>
                </a:cxn>
                <a:cxn ang="0">
                  <a:pos x="T4" y="T5"/>
                </a:cxn>
                <a:cxn ang="0">
                  <a:pos x="T6" y="T7"/>
                </a:cxn>
                <a:cxn ang="0">
                  <a:pos x="T8" y="T9"/>
                </a:cxn>
              </a:cxnLst>
              <a:rect l="0" t="0" r="r" b="b"/>
              <a:pathLst>
                <a:path w="1010" h="1242">
                  <a:moveTo>
                    <a:pt x="1010" y="1242"/>
                  </a:moveTo>
                  <a:lnTo>
                    <a:pt x="523" y="1242"/>
                  </a:lnTo>
                  <a:lnTo>
                    <a:pt x="0" y="194"/>
                  </a:lnTo>
                  <a:lnTo>
                    <a:pt x="389" y="0"/>
                  </a:lnTo>
                  <a:lnTo>
                    <a:pt x="1010" y="1242"/>
                  </a:lnTo>
                  <a:close/>
                </a:path>
              </a:pathLst>
            </a:custGeom>
            <a:solidFill>
              <a:srgbClr val="35363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62" name="ïş1íḋè"/>
            <p:cNvSpPr/>
            <p:nvPr/>
          </p:nvSpPr>
          <p:spPr bwMode="auto">
            <a:xfrm>
              <a:off x="6052735" y="2517393"/>
              <a:ext cx="1679181" cy="996283"/>
            </a:xfrm>
            <a:custGeom>
              <a:avLst/>
              <a:gdLst>
                <a:gd name="T0" fmla="*/ 501 w 6104"/>
                <a:gd name="T1" fmla="*/ 0 h 3631"/>
                <a:gd name="T2" fmla="*/ 6104 w 6104"/>
                <a:gd name="T3" fmla="*/ 2699 h 3631"/>
                <a:gd name="T4" fmla="*/ 5653 w 6104"/>
                <a:gd name="T5" fmla="*/ 3631 h 3631"/>
                <a:gd name="T6" fmla="*/ 46 w 6104"/>
                <a:gd name="T7" fmla="*/ 960 h 3631"/>
                <a:gd name="T8" fmla="*/ 143 w 6104"/>
                <a:gd name="T9" fmla="*/ 778 h 3631"/>
                <a:gd name="T10" fmla="*/ 240 w 6104"/>
                <a:gd name="T11" fmla="*/ 593 h 3631"/>
                <a:gd name="T12" fmla="*/ 337 w 6104"/>
                <a:gd name="T13" fmla="*/ 377 h 3631"/>
                <a:gd name="T14" fmla="*/ 411 w 6104"/>
                <a:gd name="T15" fmla="*/ 197 h 3631"/>
                <a:gd name="T16" fmla="*/ 501 w 6104"/>
                <a:gd name="T17" fmla="*/ 0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4" h="3631">
                  <a:moveTo>
                    <a:pt x="501" y="0"/>
                  </a:moveTo>
                  <a:cubicBezTo>
                    <a:pt x="6104" y="2699"/>
                    <a:pt x="6104" y="2699"/>
                    <a:pt x="6104" y="2699"/>
                  </a:cubicBezTo>
                  <a:cubicBezTo>
                    <a:pt x="5653" y="3631"/>
                    <a:pt x="5653" y="3631"/>
                    <a:pt x="5653" y="3631"/>
                  </a:cubicBezTo>
                  <a:cubicBezTo>
                    <a:pt x="46" y="960"/>
                    <a:pt x="46" y="960"/>
                    <a:pt x="46" y="960"/>
                  </a:cubicBezTo>
                  <a:cubicBezTo>
                    <a:pt x="46" y="960"/>
                    <a:pt x="0" y="801"/>
                    <a:pt x="143" y="778"/>
                  </a:cubicBezTo>
                  <a:cubicBezTo>
                    <a:pt x="143" y="778"/>
                    <a:pt x="63" y="638"/>
                    <a:pt x="240" y="593"/>
                  </a:cubicBezTo>
                  <a:cubicBezTo>
                    <a:pt x="240" y="593"/>
                    <a:pt x="164" y="459"/>
                    <a:pt x="337" y="377"/>
                  </a:cubicBezTo>
                  <a:cubicBezTo>
                    <a:pt x="337" y="377"/>
                    <a:pt x="261" y="245"/>
                    <a:pt x="411" y="197"/>
                  </a:cubicBezTo>
                  <a:cubicBezTo>
                    <a:pt x="411" y="197"/>
                    <a:pt x="343" y="102"/>
                    <a:pt x="501" y="0"/>
                  </a:cubicBezTo>
                  <a:close/>
                </a:path>
              </a:pathLst>
            </a:custGeom>
            <a:solidFill>
              <a:srgbClr val="FBBF3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63" name="íşļíḑe"/>
            <p:cNvSpPr/>
            <p:nvPr/>
          </p:nvSpPr>
          <p:spPr bwMode="auto">
            <a:xfrm>
              <a:off x="6052735" y="2644852"/>
              <a:ext cx="1614868" cy="868825"/>
            </a:xfrm>
            <a:custGeom>
              <a:avLst/>
              <a:gdLst>
                <a:gd name="T0" fmla="*/ 237 w 5872"/>
                <a:gd name="T1" fmla="*/ 0 h 3165"/>
                <a:gd name="T2" fmla="*/ 240 w 5872"/>
                <a:gd name="T3" fmla="*/ 127 h 3165"/>
                <a:gd name="T4" fmla="*/ 143 w 5872"/>
                <a:gd name="T5" fmla="*/ 312 h 3165"/>
                <a:gd name="T6" fmla="*/ 46 w 5872"/>
                <a:gd name="T7" fmla="*/ 494 h 3165"/>
                <a:gd name="T8" fmla="*/ 5653 w 5872"/>
                <a:gd name="T9" fmla="*/ 3165 h 3165"/>
                <a:gd name="T10" fmla="*/ 5872 w 5872"/>
                <a:gd name="T11" fmla="*/ 2711 h 3165"/>
                <a:gd name="T12" fmla="*/ 237 w 5872"/>
                <a:gd name="T13" fmla="*/ 0 h 3165"/>
              </a:gdLst>
              <a:ahLst/>
              <a:cxnLst>
                <a:cxn ang="0">
                  <a:pos x="T0" y="T1"/>
                </a:cxn>
                <a:cxn ang="0">
                  <a:pos x="T2" y="T3"/>
                </a:cxn>
                <a:cxn ang="0">
                  <a:pos x="T4" y="T5"/>
                </a:cxn>
                <a:cxn ang="0">
                  <a:pos x="T6" y="T7"/>
                </a:cxn>
                <a:cxn ang="0">
                  <a:pos x="T8" y="T9"/>
                </a:cxn>
                <a:cxn ang="0">
                  <a:pos x="T10" y="T11"/>
                </a:cxn>
                <a:cxn ang="0">
                  <a:pos x="T12" y="T13"/>
                </a:cxn>
              </a:cxnLst>
              <a:rect l="0" t="0" r="r" b="b"/>
              <a:pathLst>
                <a:path w="5872" h="3165">
                  <a:moveTo>
                    <a:pt x="237" y="0"/>
                  </a:moveTo>
                  <a:cubicBezTo>
                    <a:pt x="205" y="65"/>
                    <a:pt x="240" y="127"/>
                    <a:pt x="240" y="127"/>
                  </a:cubicBezTo>
                  <a:cubicBezTo>
                    <a:pt x="63" y="172"/>
                    <a:pt x="143" y="312"/>
                    <a:pt x="143" y="312"/>
                  </a:cubicBezTo>
                  <a:cubicBezTo>
                    <a:pt x="0" y="335"/>
                    <a:pt x="46" y="494"/>
                    <a:pt x="46" y="494"/>
                  </a:cubicBezTo>
                  <a:cubicBezTo>
                    <a:pt x="5653" y="3165"/>
                    <a:pt x="5653" y="3165"/>
                    <a:pt x="5653" y="3165"/>
                  </a:cubicBezTo>
                  <a:cubicBezTo>
                    <a:pt x="5872" y="2711"/>
                    <a:pt x="5872" y="2711"/>
                    <a:pt x="5872" y="2711"/>
                  </a:cubicBezTo>
                  <a:lnTo>
                    <a:pt x="237" y="0"/>
                  </a:lnTo>
                  <a:close/>
                </a:path>
              </a:pathLst>
            </a:custGeom>
            <a:solidFill>
              <a:srgbClr val="F9A82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p>
          </p:txBody>
        </p:sp>
        <p:sp>
          <p:nvSpPr>
            <p:cNvPr id="64" name="ïśḷídè"/>
            <p:cNvSpPr/>
            <p:nvPr/>
          </p:nvSpPr>
          <p:spPr bwMode="auto">
            <a:xfrm>
              <a:off x="6373136" y="2884568"/>
              <a:ext cx="1378660" cy="1599666"/>
            </a:xfrm>
            <a:custGeom>
              <a:avLst/>
              <a:gdLst>
                <a:gd name="T0" fmla="*/ 2313 w 5014"/>
                <a:gd name="T1" fmla="*/ 2263 h 5824"/>
                <a:gd name="T2" fmla="*/ 1584 w 5014"/>
                <a:gd name="T3" fmla="*/ 1277 h 5824"/>
                <a:gd name="T4" fmla="*/ 1139 w 5014"/>
                <a:gd name="T5" fmla="*/ 316 h 5824"/>
                <a:gd name="T6" fmla="*/ 611 w 5014"/>
                <a:gd name="T7" fmla="*/ 8 h 5824"/>
                <a:gd name="T8" fmla="*/ 561 w 5014"/>
                <a:gd name="T9" fmla="*/ 15 h 5824"/>
                <a:gd name="T10" fmla="*/ 19 w 5014"/>
                <a:gd name="T11" fmla="*/ 456 h 5824"/>
                <a:gd name="T12" fmla="*/ 4 w 5014"/>
                <a:gd name="T13" fmla="*/ 570 h 5824"/>
                <a:gd name="T14" fmla="*/ 199 w 5014"/>
                <a:gd name="T15" fmla="*/ 1134 h 5824"/>
                <a:gd name="T16" fmla="*/ 1387 w 5014"/>
                <a:gd name="T17" fmla="*/ 3758 h 5824"/>
                <a:gd name="T18" fmla="*/ 2066 w 5014"/>
                <a:gd name="T19" fmla="*/ 4781 h 5824"/>
                <a:gd name="T20" fmla="*/ 2081 w 5014"/>
                <a:gd name="T21" fmla="*/ 4799 h 5824"/>
                <a:gd name="T22" fmla="*/ 2567 w 5014"/>
                <a:gd name="T23" fmla="*/ 5344 h 5824"/>
                <a:gd name="T24" fmla="*/ 2634 w 5014"/>
                <a:gd name="T25" fmla="*/ 5427 h 5824"/>
                <a:gd name="T26" fmla="*/ 2829 w 5014"/>
                <a:gd name="T27" fmla="*/ 5815 h 5824"/>
                <a:gd name="T28" fmla="*/ 2847 w 5014"/>
                <a:gd name="T29" fmla="*/ 5820 h 5824"/>
                <a:gd name="T30" fmla="*/ 4916 w 5014"/>
                <a:gd name="T31" fmla="*/ 4785 h 5824"/>
                <a:gd name="T32" fmla="*/ 4802 w 5014"/>
                <a:gd name="T33" fmla="*/ 4557 h 5824"/>
                <a:gd name="T34" fmla="*/ 4782 w 5014"/>
                <a:gd name="T35" fmla="*/ 4380 h 5824"/>
                <a:gd name="T36" fmla="*/ 5014 w 5014"/>
                <a:gd name="T37" fmla="*/ 3470 h 5824"/>
                <a:gd name="T38" fmla="*/ 3405 w 5014"/>
                <a:gd name="T39" fmla="*/ 2653 h 5824"/>
                <a:gd name="T40" fmla="*/ 3285 w 5014"/>
                <a:gd name="T41" fmla="*/ 2591 h 5824"/>
                <a:gd name="T42" fmla="*/ 2313 w 5014"/>
                <a:gd name="T43" fmla="*/ 2263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14" h="5824">
                  <a:moveTo>
                    <a:pt x="2313" y="2263"/>
                  </a:moveTo>
                  <a:cubicBezTo>
                    <a:pt x="2202" y="2166"/>
                    <a:pt x="1792" y="1751"/>
                    <a:pt x="1584" y="1277"/>
                  </a:cubicBezTo>
                  <a:cubicBezTo>
                    <a:pt x="1139" y="316"/>
                    <a:pt x="1139" y="316"/>
                    <a:pt x="1139" y="316"/>
                  </a:cubicBezTo>
                  <a:cubicBezTo>
                    <a:pt x="1139" y="316"/>
                    <a:pt x="975" y="0"/>
                    <a:pt x="611" y="8"/>
                  </a:cubicBezTo>
                  <a:cubicBezTo>
                    <a:pt x="594" y="9"/>
                    <a:pt x="577" y="11"/>
                    <a:pt x="561" y="15"/>
                  </a:cubicBezTo>
                  <a:cubicBezTo>
                    <a:pt x="466" y="37"/>
                    <a:pt x="143" y="133"/>
                    <a:pt x="19" y="456"/>
                  </a:cubicBezTo>
                  <a:cubicBezTo>
                    <a:pt x="5" y="492"/>
                    <a:pt x="0" y="531"/>
                    <a:pt x="4" y="570"/>
                  </a:cubicBezTo>
                  <a:cubicBezTo>
                    <a:pt x="12" y="657"/>
                    <a:pt x="49" y="833"/>
                    <a:pt x="199" y="1134"/>
                  </a:cubicBezTo>
                  <a:cubicBezTo>
                    <a:pt x="1387" y="3758"/>
                    <a:pt x="1387" y="3758"/>
                    <a:pt x="1387" y="3758"/>
                  </a:cubicBezTo>
                  <a:cubicBezTo>
                    <a:pt x="1387" y="3758"/>
                    <a:pt x="1716" y="4406"/>
                    <a:pt x="2066" y="4781"/>
                  </a:cubicBezTo>
                  <a:cubicBezTo>
                    <a:pt x="2071" y="4787"/>
                    <a:pt x="2076" y="4793"/>
                    <a:pt x="2081" y="4799"/>
                  </a:cubicBezTo>
                  <a:cubicBezTo>
                    <a:pt x="2128" y="4860"/>
                    <a:pt x="2398" y="5205"/>
                    <a:pt x="2567" y="5344"/>
                  </a:cubicBezTo>
                  <a:cubicBezTo>
                    <a:pt x="2595" y="5367"/>
                    <a:pt x="2618" y="5395"/>
                    <a:pt x="2634" y="5427"/>
                  </a:cubicBezTo>
                  <a:cubicBezTo>
                    <a:pt x="2829" y="5815"/>
                    <a:pt x="2829" y="5815"/>
                    <a:pt x="2829" y="5815"/>
                  </a:cubicBezTo>
                  <a:cubicBezTo>
                    <a:pt x="2832" y="5821"/>
                    <a:pt x="2840" y="5824"/>
                    <a:pt x="2847" y="5820"/>
                  </a:cubicBezTo>
                  <a:cubicBezTo>
                    <a:pt x="4916" y="4785"/>
                    <a:pt x="4916" y="4785"/>
                    <a:pt x="4916" y="4785"/>
                  </a:cubicBezTo>
                  <a:cubicBezTo>
                    <a:pt x="4802" y="4557"/>
                    <a:pt x="4802" y="4557"/>
                    <a:pt x="4802" y="4557"/>
                  </a:cubicBezTo>
                  <a:cubicBezTo>
                    <a:pt x="4774" y="4502"/>
                    <a:pt x="4767" y="4439"/>
                    <a:pt x="4782" y="4380"/>
                  </a:cubicBezTo>
                  <a:cubicBezTo>
                    <a:pt x="5014" y="3470"/>
                    <a:pt x="5014" y="3470"/>
                    <a:pt x="5014" y="3470"/>
                  </a:cubicBezTo>
                  <a:cubicBezTo>
                    <a:pt x="3405" y="2653"/>
                    <a:pt x="3405" y="2653"/>
                    <a:pt x="3405" y="2653"/>
                  </a:cubicBezTo>
                  <a:cubicBezTo>
                    <a:pt x="3368" y="2634"/>
                    <a:pt x="3322" y="2609"/>
                    <a:pt x="3285" y="2591"/>
                  </a:cubicBezTo>
                  <a:cubicBezTo>
                    <a:pt x="3252" y="2575"/>
                    <a:pt x="3067" y="2921"/>
                    <a:pt x="2313" y="2263"/>
                  </a:cubicBezTo>
                  <a:close/>
                </a:path>
              </a:pathLst>
            </a:custGeom>
            <a:solidFill>
              <a:srgbClr val="ECB98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65" name="iṥḻîḍè"/>
            <p:cNvSpPr/>
            <p:nvPr/>
          </p:nvSpPr>
          <p:spPr bwMode="auto">
            <a:xfrm>
              <a:off x="6426926" y="2929003"/>
              <a:ext cx="238547" cy="250240"/>
            </a:xfrm>
            <a:custGeom>
              <a:avLst/>
              <a:gdLst>
                <a:gd name="T0" fmla="*/ 288 w 867"/>
                <a:gd name="T1" fmla="*/ 890 h 913"/>
                <a:gd name="T2" fmla="*/ 806 w 867"/>
                <a:gd name="T3" fmla="*/ 618 h 913"/>
                <a:gd name="T4" fmla="*/ 843 w 867"/>
                <a:gd name="T5" fmla="*/ 496 h 913"/>
                <a:gd name="T6" fmla="*/ 688 w 867"/>
                <a:gd name="T7" fmla="*/ 216 h 913"/>
                <a:gd name="T8" fmla="*/ 250 w 867"/>
                <a:gd name="T9" fmla="*/ 114 h 913"/>
                <a:gd name="T10" fmla="*/ 2 w 867"/>
                <a:gd name="T11" fmla="*/ 484 h 913"/>
                <a:gd name="T12" fmla="*/ 120 w 867"/>
                <a:gd name="T13" fmla="*/ 761 h 913"/>
                <a:gd name="T14" fmla="*/ 167 w 867"/>
                <a:gd name="T15" fmla="*/ 852 h 913"/>
                <a:gd name="T16" fmla="*/ 288 w 867"/>
                <a:gd name="T17" fmla="*/ 89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913">
                  <a:moveTo>
                    <a:pt x="288" y="890"/>
                  </a:moveTo>
                  <a:cubicBezTo>
                    <a:pt x="806" y="618"/>
                    <a:pt x="806" y="618"/>
                    <a:pt x="806" y="618"/>
                  </a:cubicBezTo>
                  <a:cubicBezTo>
                    <a:pt x="850" y="595"/>
                    <a:pt x="867" y="540"/>
                    <a:pt x="843" y="496"/>
                  </a:cubicBezTo>
                  <a:cubicBezTo>
                    <a:pt x="688" y="216"/>
                    <a:pt x="688" y="216"/>
                    <a:pt x="688" y="216"/>
                  </a:cubicBezTo>
                  <a:cubicBezTo>
                    <a:pt x="688" y="216"/>
                    <a:pt x="552" y="0"/>
                    <a:pt x="250" y="114"/>
                  </a:cubicBezTo>
                  <a:cubicBezTo>
                    <a:pt x="250" y="114"/>
                    <a:pt x="0" y="218"/>
                    <a:pt x="2" y="484"/>
                  </a:cubicBezTo>
                  <a:cubicBezTo>
                    <a:pt x="2" y="484"/>
                    <a:pt x="11" y="590"/>
                    <a:pt x="120" y="761"/>
                  </a:cubicBezTo>
                  <a:cubicBezTo>
                    <a:pt x="167" y="852"/>
                    <a:pt x="167" y="852"/>
                    <a:pt x="167" y="852"/>
                  </a:cubicBezTo>
                  <a:cubicBezTo>
                    <a:pt x="190" y="896"/>
                    <a:pt x="244" y="913"/>
                    <a:pt x="288" y="890"/>
                  </a:cubicBezTo>
                  <a:close/>
                </a:path>
              </a:pathLst>
            </a:custGeom>
            <a:solidFill>
              <a:srgbClr val="F6E2C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66" name="ïśľidé"/>
            <p:cNvSpPr/>
            <p:nvPr/>
          </p:nvSpPr>
          <p:spPr bwMode="auto">
            <a:xfrm>
              <a:off x="6971841" y="4093672"/>
              <a:ext cx="1126081" cy="858300"/>
            </a:xfrm>
            <a:custGeom>
              <a:avLst/>
              <a:gdLst>
                <a:gd name="T0" fmla="*/ 3838 w 4094"/>
                <a:gd name="T1" fmla="*/ 1631 h 3126"/>
                <a:gd name="T2" fmla="*/ 1025 w 4094"/>
                <a:gd name="T3" fmla="*/ 3035 h 3126"/>
                <a:gd name="T4" fmla="*/ 530 w 4094"/>
                <a:gd name="T5" fmla="*/ 2870 h 3126"/>
                <a:gd name="T6" fmla="*/ 90 w 4094"/>
                <a:gd name="T7" fmla="*/ 1990 h 3126"/>
                <a:gd name="T8" fmla="*/ 256 w 4094"/>
                <a:gd name="T9" fmla="*/ 1495 h 3126"/>
                <a:gd name="T10" fmla="*/ 3069 w 4094"/>
                <a:gd name="T11" fmla="*/ 91 h 3126"/>
                <a:gd name="T12" fmla="*/ 3564 w 4094"/>
                <a:gd name="T13" fmla="*/ 256 h 3126"/>
                <a:gd name="T14" fmla="*/ 4003 w 4094"/>
                <a:gd name="T15" fmla="*/ 1136 h 3126"/>
                <a:gd name="T16" fmla="*/ 3838 w 4094"/>
                <a:gd name="T17" fmla="*/ 1631 h 3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4" h="3126">
                  <a:moveTo>
                    <a:pt x="3838" y="1631"/>
                  </a:moveTo>
                  <a:cubicBezTo>
                    <a:pt x="1025" y="3035"/>
                    <a:pt x="1025" y="3035"/>
                    <a:pt x="1025" y="3035"/>
                  </a:cubicBezTo>
                  <a:cubicBezTo>
                    <a:pt x="843" y="3126"/>
                    <a:pt x="620" y="3052"/>
                    <a:pt x="530" y="2870"/>
                  </a:cubicBezTo>
                  <a:cubicBezTo>
                    <a:pt x="90" y="1990"/>
                    <a:pt x="90" y="1990"/>
                    <a:pt x="90" y="1990"/>
                  </a:cubicBezTo>
                  <a:cubicBezTo>
                    <a:pt x="0" y="1809"/>
                    <a:pt x="74" y="1586"/>
                    <a:pt x="256" y="1495"/>
                  </a:cubicBezTo>
                  <a:cubicBezTo>
                    <a:pt x="3069" y="91"/>
                    <a:pt x="3069" y="91"/>
                    <a:pt x="3069" y="91"/>
                  </a:cubicBezTo>
                  <a:cubicBezTo>
                    <a:pt x="3251" y="0"/>
                    <a:pt x="3473" y="74"/>
                    <a:pt x="3564" y="256"/>
                  </a:cubicBezTo>
                  <a:cubicBezTo>
                    <a:pt x="4003" y="1136"/>
                    <a:pt x="4003" y="1136"/>
                    <a:pt x="4003" y="1136"/>
                  </a:cubicBezTo>
                  <a:cubicBezTo>
                    <a:pt x="4094" y="1317"/>
                    <a:pt x="4020" y="1540"/>
                    <a:pt x="3838" y="1631"/>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algn="ctr"/>
              <a:endParaRPr/>
            </a:p>
          </p:txBody>
        </p:sp>
        <p:sp>
          <p:nvSpPr>
            <p:cNvPr id="67" name="íŝḻîḓè"/>
            <p:cNvSpPr/>
            <p:nvPr/>
          </p:nvSpPr>
          <p:spPr bwMode="auto">
            <a:xfrm>
              <a:off x="7605627" y="3256420"/>
              <a:ext cx="198789" cy="292337"/>
            </a:xfrm>
            <a:custGeom>
              <a:avLst/>
              <a:gdLst>
                <a:gd name="T0" fmla="*/ 0 w 170"/>
                <a:gd name="T1" fmla="*/ 220 h 250"/>
                <a:gd name="T2" fmla="*/ 64 w 170"/>
                <a:gd name="T3" fmla="*/ 250 h 250"/>
                <a:gd name="T4" fmla="*/ 170 w 170"/>
                <a:gd name="T5" fmla="*/ 31 h 250"/>
                <a:gd name="T6" fmla="*/ 104 w 170"/>
                <a:gd name="T7" fmla="*/ 0 h 250"/>
                <a:gd name="T8" fmla="*/ 0 w 170"/>
                <a:gd name="T9" fmla="*/ 220 h 250"/>
              </a:gdLst>
              <a:ahLst/>
              <a:cxnLst>
                <a:cxn ang="0">
                  <a:pos x="T0" y="T1"/>
                </a:cxn>
                <a:cxn ang="0">
                  <a:pos x="T2" y="T3"/>
                </a:cxn>
                <a:cxn ang="0">
                  <a:pos x="T4" y="T5"/>
                </a:cxn>
                <a:cxn ang="0">
                  <a:pos x="T6" y="T7"/>
                </a:cxn>
                <a:cxn ang="0">
                  <a:pos x="T8" y="T9"/>
                </a:cxn>
              </a:cxnLst>
              <a:rect l="0" t="0" r="r" b="b"/>
              <a:pathLst>
                <a:path w="170" h="250">
                  <a:moveTo>
                    <a:pt x="0" y="220"/>
                  </a:moveTo>
                  <a:lnTo>
                    <a:pt x="64" y="250"/>
                  </a:lnTo>
                  <a:lnTo>
                    <a:pt x="170" y="31"/>
                  </a:lnTo>
                  <a:lnTo>
                    <a:pt x="104" y="0"/>
                  </a:lnTo>
                  <a:lnTo>
                    <a:pt x="0" y="220"/>
                  </a:lnTo>
                  <a:close/>
                </a:path>
              </a:pathLst>
            </a:custGeom>
            <a:solidFill>
              <a:srgbClr val="E5E5E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68" name="îṧḻîḑé"/>
            <p:cNvSpPr/>
            <p:nvPr/>
          </p:nvSpPr>
          <p:spPr bwMode="auto">
            <a:xfrm>
              <a:off x="7680465" y="3291500"/>
              <a:ext cx="246732" cy="309877"/>
            </a:xfrm>
            <a:custGeom>
              <a:avLst/>
              <a:gdLst>
                <a:gd name="T0" fmla="*/ 0 w 900"/>
                <a:gd name="T1" fmla="*/ 937 h 1129"/>
                <a:gd name="T2" fmla="*/ 277 w 900"/>
                <a:gd name="T3" fmla="*/ 1069 h 1129"/>
                <a:gd name="T4" fmla="*/ 611 w 900"/>
                <a:gd name="T5" fmla="*/ 951 h 1129"/>
                <a:gd name="T6" fmla="*/ 841 w 900"/>
                <a:gd name="T7" fmla="*/ 469 h 1129"/>
                <a:gd name="T8" fmla="*/ 723 w 900"/>
                <a:gd name="T9" fmla="*/ 136 h 1129"/>
                <a:gd name="T10" fmla="*/ 442 w 900"/>
                <a:gd name="T11" fmla="*/ 0 h 1129"/>
                <a:gd name="T12" fmla="*/ 0 w 900"/>
                <a:gd name="T13" fmla="*/ 937 h 1129"/>
              </a:gdLst>
              <a:ahLst/>
              <a:cxnLst>
                <a:cxn ang="0">
                  <a:pos x="T0" y="T1"/>
                </a:cxn>
                <a:cxn ang="0">
                  <a:pos x="T2" y="T3"/>
                </a:cxn>
                <a:cxn ang="0">
                  <a:pos x="T4" y="T5"/>
                </a:cxn>
                <a:cxn ang="0">
                  <a:pos x="T6" y="T7"/>
                </a:cxn>
                <a:cxn ang="0">
                  <a:pos x="T8" y="T9"/>
                </a:cxn>
                <a:cxn ang="0">
                  <a:pos x="T10" y="T11"/>
                </a:cxn>
                <a:cxn ang="0">
                  <a:pos x="T12" y="T13"/>
                </a:cxn>
              </a:cxnLst>
              <a:rect l="0" t="0" r="r" b="b"/>
              <a:pathLst>
                <a:path w="900" h="1129">
                  <a:moveTo>
                    <a:pt x="0" y="937"/>
                  </a:moveTo>
                  <a:cubicBezTo>
                    <a:pt x="277" y="1069"/>
                    <a:pt x="277" y="1069"/>
                    <a:pt x="277" y="1069"/>
                  </a:cubicBezTo>
                  <a:cubicBezTo>
                    <a:pt x="402" y="1129"/>
                    <a:pt x="552" y="1076"/>
                    <a:pt x="611" y="951"/>
                  </a:cubicBezTo>
                  <a:cubicBezTo>
                    <a:pt x="841" y="469"/>
                    <a:pt x="841" y="469"/>
                    <a:pt x="841" y="469"/>
                  </a:cubicBezTo>
                  <a:cubicBezTo>
                    <a:pt x="900" y="345"/>
                    <a:pt x="848" y="195"/>
                    <a:pt x="723" y="136"/>
                  </a:cubicBezTo>
                  <a:cubicBezTo>
                    <a:pt x="442" y="0"/>
                    <a:pt x="442" y="0"/>
                    <a:pt x="442" y="0"/>
                  </a:cubicBezTo>
                  <a:lnTo>
                    <a:pt x="0" y="937"/>
                  </a:lnTo>
                  <a:close/>
                </a:path>
              </a:pathLst>
            </a:custGeom>
            <a:solidFill>
              <a:srgbClr val="CE585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grpSp>
      <p:sp>
        <p:nvSpPr>
          <p:cNvPr id="17" name="îšḻíďê"/>
          <p:cNvSpPr/>
          <p:nvPr/>
        </p:nvSpPr>
        <p:spPr>
          <a:xfrm>
            <a:off x="504825" y="4486275"/>
            <a:ext cx="8134350" cy="325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7500" lnSpcReduction="10000"/>
          </a:bodyPr>
          <a:lstStyle/>
          <a:p>
            <a:pPr lvl="0" algn="ctr" defTabSz="913765">
              <a:buSzPct val="25000"/>
              <a:defRPr/>
            </a:pPr>
            <a:endParaRPr lang="en-US" altLang="zh-CN" sz="2000" b="1" i="1" dirty="0">
              <a:solidFill>
                <a:schemeClr val="tx1"/>
              </a:solidFill>
            </a:endParaRPr>
          </a:p>
        </p:txBody>
      </p:sp>
      <p:sp>
        <p:nvSpPr>
          <p:cNvPr id="29" name="íś1íde"/>
          <p:cNvSpPr/>
          <p:nvPr/>
        </p:nvSpPr>
        <p:spPr>
          <a:xfrm>
            <a:off x="2759075" y="2022475"/>
            <a:ext cx="156210" cy="156210"/>
          </a:xfrm>
          <a:prstGeom prst="rect">
            <a:avLst/>
          </a:prstGeom>
          <a:solidFill>
            <a:srgbClr val="ED1A3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sz="2000" b="1" i="1" dirty="0"/>
          </a:p>
        </p:txBody>
      </p:sp>
      <p:sp>
        <p:nvSpPr>
          <p:cNvPr id="27" name="ï$ḷïďê"/>
          <p:cNvSpPr/>
          <p:nvPr/>
        </p:nvSpPr>
        <p:spPr>
          <a:xfrm>
            <a:off x="2759075" y="2390140"/>
            <a:ext cx="156210" cy="156210"/>
          </a:xfrm>
          <a:prstGeom prst="rect">
            <a:avLst/>
          </a:prstGeom>
          <a:solidFill>
            <a:srgbClr val="ED1A3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sz="2000" b="1" i="1" dirty="0"/>
          </a:p>
        </p:txBody>
      </p:sp>
      <p:sp>
        <p:nvSpPr>
          <p:cNvPr id="25" name="íṥḻíďè"/>
          <p:cNvSpPr/>
          <p:nvPr/>
        </p:nvSpPr>
        <p:spPr>
          <a:xfrm>
            <a:off x="2759075" y="2757805"/>
            <a:ext cx="156210" cy="15621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sz="2000" b="1" i="1" dirty="0"/>
          </a:p>
        </p:txBody>
      </p:sp>
      <p:sp>
        <p:nvSpPr>
          <p:cNvPr id="23" name="îSļïḑé"/>
          <p:cNvSpPr/>
          <p:nvPr/>
        </p:nvSpPr>
        <p:spPr>
          <a:xfrm>
            <a:off x="2759075" y="3125470"/>
            <a:ext cx="156210" cy="156210"/>
          </a:xfrm>
          <a:prstGeom prst="rect">
            <a:avLst/>
          </a:prstGeom>
          <a:solidFill>
            <a:srgbClr val="ED1A3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sz="2000" b="1" i="1" dirty="0"/>
          </a:p>
        </p:txBody>
      </p:sp>
      <p:sp>
        <p:nvSpPr>
          <p:cNvPr id="21" name="îšḻïdé"/>
          <p:cNvSpPr/>
          <p:nvPr/>
        </p:nvSpPr>
        <p:spPr>
          <a:xfrm>
            <a:off x="2759075" y="3493135"/>
            <a:ext cx="156210" cy="15621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sz="2000" b="1" i="1" dirty="0"/>
          </a:p>
        </p:txBody>
      </p:sp>
      <p:sp>
        <p:nvSpPr>
          <p:cNvPr id="19" name="íṧliḋê"/>
          <p:cNvSpPr/>
          <p:nvPr/>
        </p:nvSpPr>
        <p:spPr>
          <a:xfrm>
            <a:off x="2759075" y="3860165"/>
            <a:ext cx="156210" cy="156210"/>
          </a:xfrm>
          <a:prstGeom prst="rect">
            <a:avLst/>
          </a:prstGeom>
          <a:solidFill>
            <a:srgbClr val="ED1A3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sz="2000" b="1" i="1" dirty="0"/>
          </a:p>
        </p:txBody>
      </p:sp>
      <p:sp>
        <p:nvSpPr>
          <p:cNvPr id="18" name="íṥḷiḓé"/>
          <p:cNvSpPr/>
          <p:nvPr/>
        </p:nvSpPr>
        <p:spPr>
          <a:xfrm>
            <a:off x="2759075" y="4227830"/>
            <a:ext cx="156210" cy="15621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sz="2000" b="1" i="1" dirty="0"/>
          </a:p>
        </p:txBody>
      </p:sp>
      <p:cxnSp>
        <p:nvCxnSpPr>
          <p:cNvPr id="20" name="直接连接符 19"/>
          <p:cNvCxnSpPr/>
          <p:nvPr/>
        </p:nvCxnSpPr>
        <p:spPr>
          <a:xfrm>
            <a:off x="3225800" y="2257425"/>
            <a:ext cx="5148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225800" y="2624455"/>
            <a:ext cx="5148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225800" y="2992120"/>
            <a:ext cx="5148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225800" y="3359785"/>
            <a:ext cx="5148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225800" y="3727450"/>
            <a:ext cx="5148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225800" y="4095115"/>
            <a:ext cx="5148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07</a:t>
            </a:r>
          </a:p>
        </p:txBody>
      </p:sp>
      <p:sp>
        <p:nvSpPr>
          <p:cNvPr id="8" name="文本框 7"/>
          <p:cNvSpPr txBox="1"/>
          <p:nvPr/>
        </p:nvSpPr>
        <p:spPr>
          <a:xfrm>
            <a:off x="1058545" y="298450"/>
            <a:ext cx="5465445" cy="414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100" b="1" dirty="0">
                <a:solidFill>
                  <a:srgbClr val="1E2634"/>
                </a:solidFill>
                <a:latin typeface="微软雅黑" panose="020B0503020204020204" pitchFamily="34" charset="-122"/>
                <a:ea typeface="微软雅黑" panose="020B0503020204020204" pitchFamily="34" charset="-122"/>
                <a:sym typeface="+mn-ea"/>
              </a:rPr>
              <a:t>氧化性物质、有机过氧化物</a:t>
            </a:r>
          </a:p>
        </p:txBody>
      </p:sp>
      <p:sp>
        <p:nvSpPr>
          <p:cNvPr id="2" name="文本框 1"/>
          <p:cNvSpPr txBox="1"/>
          <p:nvPr/>
        </p:nvSpPr>
        <p:spPr>
          <a:xfrm>
            <a:off x="443865" y="927735"/>
            <a:ext cx="1554480" cy="368300"/>
          </a:xfrm>
          <a:prstGeom prst="rect">
            <a:avLst/>
          </a:prstGeom>
          <a:noFill/>
        </p:spPr>
        <p:txBody>
          <a:bodyPr wrap="none" rtlCol="0" anchor="t">
            <a:spAutoFit/>
          </a:bodyPr>
          <a:lstStyle/>
          <a:p>
            <a:pPr algn="just">
              <a:lnSpc>
                <a:spcPct val="100000"/>
              </a:lnSpc>
            </a:pPr>
            <a:r>
              <a:rPr lang="zh-CN" altLang="en-US" b="1" dirty="0">
                <a:latin typeface="+mj-ea"/>
                <a:ea typeface="+mj-ea"/>
                <a:sym typeface="+mn-ea"/>
              </a:rPr>
              <a:t>有机过氧化物</a:t>
            </a:r>
            <a:endParaRPr lang="zh-CN" altLang="en-US"/>
          </a:p>
        </p:txBody>
      </p:sp>
      <p:sp>
        <p:nvSpPr>
          <p:cNvPr id="10" name="文本框 9"/>
          <p:cNvSpPr txBox="1"/>
          <p:nvPr/>
        </p:nvSpPr>
        <p:spPr>
          <a:xfrm>
            <a:off x="444500" y="3604895"/>
            <a:ext cx="1325880" cy="368300"/>
          </a:xfrm>
          <a:prstGeom prst="rect">
            <a:avLst/>
          </a:prstGeom>
          <a:noFill/>
        </p:spPr>
        <p:txBody>
          <a:bodyPr wrap="none" rtlCol="0" anchor="t">
            <a:spAutoFit/>
          </a:bodyPr>
          <a:lstStyle/>
          <a:p>
            <a:pPr algn="just">
              <a:lnSpc>
                <a:spcPct val="100000"/>
              </a:lnSpc>
            </a:pPr>
            <a:r>
              <a:rPr lang="zh-CN" altLang="en-US" b="1" dirty="0">
                <a:latin typeface="+mj-ea"/>
                <a:ea typeface="+mj-ea"/>
                <a:sym typeface="+mn-ea"/>
              </a:rPr>
              <a:t>火灾危险性</a:t>
            </a:r>
            <a:endParaRPr lang="zh-CN" altLang="en-US"/>
          </a:p>
        </p:txBody>
      </p:sp>
      <p:sp>
        <p:nvSpPr>
          <p:cNvPr id="11" name="文本框 10"/>
          <p:cNvSpPr txBox="1"/>
          <p:nvPr/>
        </p:nvSpPr>
        <p:spPr>
          <a:xfrm>
            <a:off x="1111250" y="4137025"/>
            <a:ext cx="1057910" cy="368300"/>
          </a:xfrm>
          <a:prstGeom prst="rect">
            <a:avLst/>
          </a:prstGeom>
          <a:noFill/>
        </p:spPr>
        <p:txBody>
          <a:bodyPr wrap="none" rtlCol="0" anchor="t">
            <a:spAutoFit/>
          </a:bodyPr>
          <a:lstStyle/>
          <a:p>
            <a:pPr algn="just">
              <a:lnSpc>
                <a:spcPct val="100000"/>
              </a:lnSpc>
            </a:pPr>
            <a:r>
              <a:rPr lang="en-US" altLang="zh-CN" dirty="0">
                <a:latin typeface="+mj-ea"/>
                <a:ea typeface="+mj-ea"/>
                <a:sym typeface="+mn-ea"/>
              </a:rPr>
              <a:t>1.</a:t>
            </a:r>
            <a:r>
              <a:rPr lang="zh-CN" altLang="en-US" dirty="0">
                <a:latin typeface="+mj-ea"/>
                <a:ea typeface="+mj-ea"/>
                <a:sym typeface="+mn-ea"/>
              </a:rPr>
              <a:t>易燃性</a:t>
            </a:r>
            <a:endParaRPr lang="zh-CN" altLang="en-US"/>
          </a:p>
        </p:txBody>
      </p:sp>
      <p:sp>
        <p:nvSpPr>
          <p:cNvPr id="12" name="文本框 11"/>
          <p:cNvSpPr txBox="1"/>
          <p:nvPr/>
        </p:nvSpPr>
        <p:spPr>
          <a:xfrm>
            <a:off x="3450590" y="4137025"/>
            <a:ext cx="1515110" cy="368300"/>
          </a:xfrm>
          <a:prstGeom prst="rect">
            <a:avLst/>
          </a:prstGeom>
          <a:noFill/>
        </p:spPr>
        <p:txBody>
          <a:bodyPr wrap="none" rtlCol="0" anchor="t">
            <a:spAutoFit/>
          </a:bodyPr>
          <a:lstStyle/>
          <a:p>
            <a:pPr algn="just">
              <a:lnSpc>
                <a:spcPct val="100000"/>
              </a:lnSpc>
            </a:pPr>
            <a:r>
              <a:rPr lang="en-US" altLang="zh-CN" dirty="0">
                <a:latin typeface="+mj-ea"/>
                <a:ea typeface="+mj-ea"/>
                <a:sym typeface="+mn-ea"/>
              </a:rPr>
              <a:t>2.</a:t>
            </a:r>
            <a:r>
              <a:rPr lang="zh-CN" altLang="en-US" dirty="0">
                <a:latin typeface="+mj-ea"/>
                <a:ea typeface="+mj-ea"/>
                <a:sym typeface="+mn-ea"/>
              </a:rPr>
              <a:t>分解爆炸性</a:t>
            </a:r>
            <a:endParaRPr lang="zh-CN" altLang="en-US"/>
          </a:p>
        </p:txBody>
      </p:sp>
      <p:sp>
        <p:nvSpPr>
          <p:cNvPr id="19" name="ïṡlîḋê"/>
          <p:cNvSpPr/>
          <p:nvPr/>
        </p:nvSpPr>
        <p:spPr>
          <a:xfrm>
            <a:off x="475615" y="1560830"/>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rgbClr val="ED1A34"/>
          </a:solidFill>
          <a:ln w="12700" cap="flat">
            <a:noFill/>
            <a:miter lim="400000"/>
          </a:ln>
          <a:effectLst/>
        </p:spPr>
        <p:txBody>
          <a:bodyPr wrap="square" lIns="91440" tIns="45720" rIns="91440" bIns="45720" anchor="ctr">
            <a:noAutofit/>
          </a:bodyPr>
          <a:lstStyle/>
          <a:p>
            <a:pPr algn="ctr"/>
            <a:endParaRPr/>
          </a:p>
        </p:txBody>
      </p:sp>
      <p:sp>
        <p:nvSpPr>
          <p:cNvPr id="14" name="文本框 13"/>
          <p:cNvSpPr txBox="1"/>
          <p:nvPr/>
        </p:nvSpPr>
        <p:spPr>
          <a:xfrm>
            <a:off x="1160780" y="1626235"/>
            <a:ext cx="640080" cy="368300"/>
          </a:xfrm>
          <a:prstGeom prst="rect">
            <a:avLst/>
          </a:prstGeom>
          <a:noFill/>
        </p:spPr>
        <p:txBody>
          <a:bodyPr wrap="none" rtlCol="0" anchor="t">
            <a:spAutoFit/>
          </a:bodyPr>
          <a:lstStyle/>
          <a:p>
            <a:r>
              <a:rPr lang="zh-CN" altLang="en-US" b="1" dirty="0">
                <a:solidFill>
                  <a:srgbClr val="ED1A34"/>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p>
        </p:txBody>
      </p:sp>
      <p:sp>
        <p:nvSpPr>
          <p:cNvPr id="13" name="îSļîḋé"/>
          <p:cNvSpPr/>
          <p:nvPr/>
        </p:nvSpPr>
        <p:spPr>
          <a:xfrm>
            <a:off x="6156960" y="1290320"/>
            <a:ext cx="2362200" cy="3583305"/>
          </a:xfrm>
          <a:custGeom>
            <a:avLst/>
            <a:gdLst>
              <a:gd name="connsiteX0" fmla="*/ 1373324 w 2792478"/>
              <a:gd name="connsiteY0" fmla="*/ 4214037 h 4235290"/>
              <a:gd name="connsiteX1" fmla="*/ 1373324 w 2792478"/>
              <a:gd name="connsiteY1" fmla="*/ 4224598 h 4235290"/>
              <a:gd name="connsiteX2" fmla="*/ 1390727 w 2792478"/>
              <a:gd name="connsiteY2" fmla="*/ 4224598 h 4235290"/>
              <a:gd name="connsiteX3" fmla="*/ 1390727 w 2792478"/>
              <a:gd name="connsiteY3" fmla="*/ 4214037 h 4235290"/>
              <a:gd name="connsiteX4" fmla="*/ 1202119 w 2792478"/>
              <a:gd name="connsiteY4" fmla="*/ 4213852 h 4235290"/>
              <a:gd name="connsiteX5" fmla="*/ 1205104 w 2792478"/>
              <a:gd name="connsiteY5" fmla="*/ 4216829 h 4235290"/>
              <a:gd name="connsiteX6" fmla="*/ 1205104 w 2792478"/>
              <a:gd name="connsiteY6" fmla="*/ 4222863 h 4235290"/>
              <a:gd name="connsiteX7" fmla="*/ 1218278 w 2792478"/>
              <a:gd name="connsiteY7" fmla="*/ 4228826 h 4235290"/>
              <a:gd name="connsiteX8" fmla="*/ 1231451 w 2792478"/>
              <a:gd name="connsiteY8" fmla="*/ 4222548 h 4235290"/>
              <a:gd name="connsiteX9" fmla="*/ 1231451 w 2792478"/>
              <a:gd name="connsiteY9" fmla="*/ 4216829 h 4235290"/>
              <a:gd name="connsiteX10" fmla="*/ 1234436 w 2792478"/>
              <a:gd name="connsiteY10" fmla="*/ 4213852 h 4235290"/>
              <a:gd name="connsiteX11" fmla="*/ 1237483 w 2792478"/>
              <a:gd name="connsiteY11" fmla="*/ 4216829 h 4235290"/>
              <a:gd name="connsiteX12" fmla="*/ 1237483 w 2792478"/>
              <a:gd name="connsiteY12" fmla="*/ 4224474 h 4235290"/>
              <a:gd name="connsiteX13" fmla="*/ 1235743 w 2792478"/>
              <a:gd name="connsiteY13" fmla="*/ 4227208 h 4235290"/>
              <a:gd name="connsiteX14" fmla="*/ 1219522 w 2792478"/>
              <a:gd name="connsiteY14" fmla="*/ 4234853 h 4235290"/>
              <a:gd name="connsiteX15" fmla="*/ 1218278 w 2792478"/>
              <a:gd name="connsiteY15" fmla="*/ 4235103 h 4235290"/>
              <a:gd name="connsiteX16" fmla="*/ 1217033 w 2792478"/>
              <a:gd name="connsiteY16" fmla="*/ 4234853 h 4235290"/>
              <a:gd name="connsiteX17" fmla="*/ 1200875 w 2792478"/>
              <a:gd name="connsiteY17" fmla="*/ 4227459 h 4235290"/>
              <a:gd name="connsiteX18" fmla="*/ 1199135 w 2792478"/>
              <a:gd name="connsiteY18" fmla="*/ 4224724 h 4235290"/>
              <a:gd name="connsiteX19" fmla="*/ 1199135 w 2792478"/>
              <a:gd name="connsiteY19" fmla="*/ 4216829 h 4235290"/>
              <a:gd name="connsiteX20" fmla="*/ 1202119 w 2792478"/>
              <a:gd name="connsiteY20" fmla="*/ 4213852 h 4235290"/>
              <a:gd name="connsiteX21" fmla="*/ 1196528 w 2792478"/>
              <a:gd name="connsiteY21" fmla="*/ 4197940 h 4235290"/>
              <a:gd name="connsiteX22" fmla="*/ 1195158 w 2792478"/>
              <a:gd name="connsiteY22" fmla="*/ 4199307 h 4235290"/>
              <a:gd name="connsiteX23" fmla="*/ 1195158 w 2792478"/>
              <a:gd name="connsiteY23" fmla="*/ 4201855 h 4235290"/>
              <a:gd name="connsiteX24" fmla="*/ 1196528 w 2792478"/>
              <a:gd name="connsiteY24" fmla="*/ 4203222 h 4235290"/>
              <a:gd name="connsiteX25" fmla="*/ 1236924 w 2792478"/>
              <a:gd name="connsiteY25" fmla="*/ 4203222 h 4235290"/>
              <a:gd name="connsiteX26" fmla="*/ 1238286 w 2792478"/>
              <a:gd name="connsiteY26" fmla="*/ 4201855 h 4235290"/>
              <a:gd name="connsiteX27" fmla="*/ 1238286 w 2792478"/>
              <a:gd name="connsiteY27" fmla="*/ 4199307 h 4235290"/>
              <a:gd name="connsiteX28" fmla="*/ 1236924 w 2792478"/>
              <a:gd name="connsiteY28" fmla="*/ 4197940 h 4235290"/>
              <a:gd name="connsiteX29" fmla="*/ 1196528 w 2792478"/>
              <a:gd name="connsiteY29" fmla="*/ 4191977 h 4235290"/>
              <a:gd name="connsiteX30" fmla="*/ 1236924 w 2792478"/>
              <a:gd name="connsiteY30" fmla="*/ 4191977 h 4235290"/>
              <a:gd name="connsiteX31" fmla="*/ 1244318 w 2792478"/>
              <a:gd name="connsiteY31" fmla="*/ 4199307 h 4235290"/>
              <a:gd name="connsiteX32" fmla="*/ 1244318 w 2792478"/>
              <a:gd name="connsiteY32" fmla="*/ 4201855 h 4235290"/>
              <a:gd name="connsiteX33" fmla="*/ 1236924 w 2792478"/>
              <a:gd name="connsiteY33" fmla="*/ 4209249 h 4235290"/>
              <a:gd name="connsiteX34" fmla="*/ 1196528 w 2792478"/>
              <a:gd name="connsiteY34" fmla="*/ 4209249 h 4235290"/>
              <a:gd name="connsiteX35" fmla="*/ 1189197 w 2792478"/>
              <a:gd name="connsiteY35" fmla="*/ 4201855 h 4235290"/>
              <a:gd name="connsiteX36" fmla="*/ 1189197 w 2792478"/>
              <a:gd name="connsiteY36" fmla="*/ 4199307 h 4235290"/>
              <a:gd name="connsiteX37" fmla="*/ 1196528 w 2792478"/>
              <a:gd name="connsiteY37" fmla="*/ 4191977 h 4235290"/>
              <a:gd name="connsiteX38" fmla="*/ 1265319 w 2792478"/>
              <a:gd name="connsiteY38" fmla="*/ 4166123 h 4235290"/>
              <a:gd name="connsiteX39" fmla="*/ 1267556 w 2792478"/>
              <a:gd name="connsiteY39" fmla="*/ 4166681 h 4235290"/>
              <a:gd name="connsiteX40" fmla="*/ 1287880 w 2792478"/>
              <a:gd name="connsiteY40" fmla="*/ 4181655 h 4235290"/>
              <a:gd name="connsiteX41" fmla="*/ 1288502 w 2792478"/>
              <a:gd name="connsiteY41" fmla="*/ 4185886 h 4235290"/>
              <a:gd name="connsiteX42" fmla="*/ 1286076 w 2792478"/>
              <a:gd name="connsiteY42" fmla="*/ 4187067 h 4235290"/>
              <a:gd name="connsiteX43" fmla="*/ 1284336 w 2792478"/>
              <a:gd name="connsiteY43" fmla="*/ 4186508 h 4235290"/>
              <a:gd name="connsiteX44" fmla="*/ 1263957 w 2792478"/>
              <a:gd name="connsiteY44" fmla="*/ 4171527 h 4235290"/>
              <a:gd name="connsiteX45" fmla="*/ 1263335 w 2792478"/>
              <a:gd name="connsiteY45" fmla="*/ 4167304 h 4235290"/>
              <a:gd name="connsiteX46" fmla="*/ 1265319 w 2792478"/>
              <a:gd name="connsiteY46" fmla="*/ 4166123 h 4235290"/>
              <a:gd name="connsiteX47" fmla="*/ 1172606 w 2792478"/>
              <a:gd name="connsiteY47" fmla="*/ 4164133 h 4235290"/>
              <a:gd name="connsiteX48" fmla="*/ 1174527 w 2792478"/>
              <a:gd name="connsiteY48" fmla="*/ 4165314 h 4235290"/>
              <a:gd name="connsiteX49" fmla="*/ 1173905 w 2792478"/>
              <a:gd name="connsiteY49" fmla="*/ 4169537 h 4235290"/>
              <a:gd name="connsiteX50" fmla="*/ 1152219 w 2792478"/>
              <a:gd name="connsiteY50" fmla="*/ 4185571 h 4235290"/>
              <a:gd name="connsiteX51" fmla="*/ 1150416 w 2792478"/>
              <a:gd name="connsiteY51" fmla="*/ 4186136 h 4235290"/>
              <a:gd name="connsiteX52" fmla="*/ 1147990 w 2792478"/>
              <a:gd name="connsiteY52" fmla="*/ 4184891 h 4235290"/>
              <a:gd name="connsiteX53" fmla="*/ 1148612 w 2792478"/>
              <a:gd name="connsiteY53" fmla="*/ 4180725 h 4235290"/>
              <a:gd name="connsiteX54" fmla="*/ 1170362 w 2792478"/>
              <a:gd name="connsiteY54" fmla="*/ 4164691 h 4235290"/>
              <a:gd name="connsiteX55" fmla="*/ 1172606 w 2792478"/>
              <a:gd name="connsiteY55" fmla="*/ 4164133 h 4235290"/>
              <a:gd name="connsiteX56" fmla="*/ 1322613 w 2792478"/>
              <a:gd name="connsiteY56" fmla="*/ 4130518 h 4235290"/>
              <a:gd name="connsiteX57" fmla="*/ 1322613 w 2792478"/>
              <a:gd name="connsiteY57" fmla="*/ 4203909 h 4235290"/>
              <a:gd name="connsiteX58" fmla="*/ 1441438 w 2792478"/>
              <a:gd name="connsiteY58" fmla="*/ 4203909 h 4235290"/>
              <a:gd name="connsiteX59" fmla="*/ 1441438 w 2792478"/>
              <a:gd name="connsiteY59" fmla="*/ 4130518 h 4235290"/>
              <a:gd name="connsiteX60" fmla="*/ 1275698 w 2792478"/>
              <a:gd name="connsiteY60" fmla="*/ 4130326 h 4235290"/>
              <a:gd name="connsiteX61" fmla="*/ 1298628 w 2792478"/>
              <a:gd name="connsiteY61" fmla="*/ 4130326 h 4235290"/>
              <a:gd name="connsiteX62" fmla="*/ 1301613 w 2792478"/>
              <a:gd name="connsiteY62" fmla="*/ 4133311 h 4235290"/>
              <a:gd name="connsiteX63" fmla="*/ 1298628 w 2792478"/>
              <a:gd name="connsiteY63" fmla="*/ 4136289 h 4235290"/>
              <a:gd name="connsiteX64" fmla="*/ 1275698 w 2792478"/>
              <a:gd name="connsiteY64" fmla="*/ 4136289 h 4235290"/>
              <a:gd name="connsiteX65" fmla="*/ 1272714 w 2792478"/>
              <a:gd name="connsiteY65" fmla="*/ 4133311 h 4235290"/>
              <a:gd name="connsiteX66" fmla="*/ 1275698 w 2792478"/>
              <a:gd name="connsiteY66" fmla="*/ 4130326 h 4235290"/>
              <a:gd name="connsiteX67" fmla="*/ 1134509 w 2792478"/>
              <a:gd name="connsiteY67" fmla="*/ 4130326 h 4235290"/>
              <a:gd name="connsiteX68" fmla="*/ 1158188 w 2792478"/>
              <a:gd name="connsiteY68" fmla="*/ 4130326 h 4235290"/>
              <a:gd name="connsiteX69" fmla="*/ 1161164 w 2792478"/>
              <a:gd name="connsiteY69" fmla="*/ 4133311 h 4235290"/>
              <a:gd name="connsiteX70" fmla="*/ 1158188 w 2792478"/>
              <a:gd name="connsiteY70" fmla="*/ 4136289 h 4235290"/>
              <a:gd name="connsiteX71" fmla="*/ 1134509 w 2792478"/>
              <a:gd name="connsiteY71" fmla="*/ 4136289 h 4235290"/>
              <a:gd name="connsiteX72" fmla="*/ 1131525 w 2792478"/>
              <a:gd name="connsiteY72" fmla="*/ 4133311 h 4235290"/>
              <a:gd name="connsiteX73" fmla="*/ 1134509 w 2792478"/>
              <a:gd name="connsiteY73" fmla="*/ 4130326 h 4235290"/>
              <a:gd name="connsiteX74" fmla="*/ 1317580 w 2792478"/>
              <a:gd name="connsiteY74" fmla="*/ 4120383 h 4235290"/>
              <a:gd name="connsiteX75" fmla="*/ 1446530 w 2792478"/>
              <a:gd name="connsiteY75" fmla="*/ 4120383 h 4235290"/>
              <a:gd name="connsiteX76" fmla="*/ 1451631 w 2792478"/>
              <a:gd name="connsiteY76" fmla="*/ 4125416 h 4235290"/>
              <a:gd name="connsiteX77" fmla="*/ 1451631 w 2792478"/>
              <a:gd name="connsiteY77" fmla="*/ 4209004 h 4235290"/>
              <a:gd name="connsiteX78" fmla="*/ 1446530 w 2792478"/>
              <a:gd name="connsiteY78" fmla="*/ 4214037 h 4235290"/>
              <a:gd name="connsiteX79" fmla="*/ 1400920 w 2792478"/>
              <a:gd name="connsiteY79" fmla="*/ 4214037 h 4235290"/>
              <a:gd name="connsiteX80" fmla="*/ 1400920 w 2792478"/>
              <a:gd name="connsiteY80" fmla="*/ 4225101 h 4235290"/>
              <a:gd name="connsiteX81" fmla="*/ 1409060 w 2792478"/>
              <a:gd name="connsiteY81" fmla="*/ 4225101 h 4235290"/>
              <a:gd name="connsiteX82" fmla="*/ 1414152 w 2792478"/>
              <a:gd name="connsiteY82" fmla="*/ 4230196 h 4235290"/>
              <a:gd name="connsiteX83" fmla="*/ 1409060 w 2792478"/>
              <a:gd name="connsiteY83" fmla="*/ 4235290 h 4235290"/>
              <a:gd name="connsiteX84" fmla="*/ 1354991 w 2792478"/>
              <a:gd name="connsiteY84" fmla="*/ 4235290 h 4235290"/>
              <a:gd name="connsiteX85" fmla="*/ 1349899 w 2792478"/>
              <a:gd name="connsiteY85" fmla="*/ 4230196 h 4235290"/>
              <a:gd name="connsiteX86" fmla="*/ 1354991 w 2792478"/>
              <a:gd name="connsiteY86" fmla="*/ 4225101 h 4235290"/>
              <a:gd name="connsiteX87" fmla="*/ 1363132 w 2792478"/>
              <a:gd name="connsiteY87" fmla="*/ 4225101 h 4235290"/>
              <a:gd name="connsiteX88" fmla="*/ 1363132 w 2792478"/>
              <a:gd name="connsiteY88" fmla="*/ 4214037 h 4235290"/>
              <a:gd name="connsiteX89" fmla="*/ 1317580 w 2792478"/>
              <a:gd name="connsiteY89" fmla="*/ 4214037 h 4235290"/>
              <a:gd name="connsiteX90" fmla="*/ 1312488 w 2792478"/>
              <a:gd name="connsiteY90" fmla="*/ 4209004 h 4235290"/>
              <a:gd name="connsiteX91" fmla="*/ 1312488 w 2792478"/>
              <a:gd name="connsiteY91" fmla="*/ 4125416 h 4235290"/>
              <a:gd name="connsiteX92" fmla="*/ 1317580 w 2792478"/>
              <a:gd name="connsiteY92" fmla="*/ 4120383 h 4235290"/>
              <a:gd name="connsiteX93" fmla="*/ 1216600 w 2792478"/>
              <a:gd name="connsiteY93" fmla="*/ 4100500 h 4235290"/>
              <a:gd name="connsiteX94" fmla="*/ 1219585 w 2792478"/>
              <a:gd name="connsiteY94" fmla="*/ 4103477 h 4235290"/>
              <a:gd name="connsiteX95" fmla="*/ 1216600 w 2792478"/>
              <a:gd name="connsiteY95" fmla="*/ 4106462 h 4235290"/>
              <a:gd name="connsiteX96" fmla="*/ 1191182 w 2792478"/>
              <a:gd name="connsiteY96" fmla="*/ 4131880 h 4235290"/>
              <a:gd name="connsiteX97" fmla="*/ 1188197 w 2792478"/>
              <a:gd name="connsiteY97" fmla="*/ 4134864 h 4235290"/>
              <a:gd name="connsiteX98" fmla="*/ 1185221 w 2792478"/>
              <a:gd name="connsiteY98" fmla="*/ 4131880 h 4235290"/>
              <a:gd name="connsiteX99" fmla="*/ 1216600 w 2792478"/>
              <a:gd name="connsiteY99" fmla="*/ 4100500 h 4235290"/>
              <a:gd name="connsiteX100" fmla="*/ 1359346 w 2792478"/>
              <a:gd name="connsiteY100" fmla="*/ 4086579 h 4235290"/>
              <a:gd name="connsiteX101" fmla="*/ 1488297 w 2792478"/>
              <a:gd name="connsiteY101" fmla="*/ 4086579 h 4235290"/>
              <a:gd name="connsiteX102" fmla="*/ 1493389 w 2792478"/>
              <a:gd name="connsiteY102" fmla="*/ 4091674 h 4235290"/>
              <a:gd name="connsiteX103" fmla="*/ 1493389 w 2792478"/>
              <a:gd name="connsiteY103" fmla="*/ 4175200 h 4235290"/>
              <a:gd name="connsiteX104" fmla="*/ 1488297 w 2792478"/>
              <a:gd name="connsiteY104" fmla="*/ 4180295 h 4235290"/>
              <a:gd name="connsiteX105" fmla="*/ 1467912 w 2792478"/>
              <a:gd name="connsiteY105" fmla="*/ 4180295 h 4235290"/>
              <a:gd name="connsiteX106" fmla="*/ 1462811 w 2792478"/>
              <a:gd name="connsiteY106" fmla="*/ 4175200 h 4235290"/>
              <a:gd name="connsiteX107" fmla="*/ 1467912 w 2792478"/>
              <a:gd name="connsiteY107" fmla="*/ 4170098 h 4235290"/>
              <a:gd name="connsiteX108" fmla="*/ 1483196 w 2792478"/>
              <a:gd name="connsiteY108" fmla="*/ 4170098 h 4235290"/>
              <a:gd name="connsiteX109" fmla="*/ 1483196 w 2792478"/>
              <a:gd name="connsiteY109" fmla="*/ 4096707 h 4235290"/>
              <a:gd name="connsiteX110" fmla="*/ 1364380 w 2792478"/>
              <a:gd name="connsiteY110" fmla="*/ 4096707 h 4235290"/>
              <a:gd name="connsiteX111" fmla="*/ 1364380 w 2792478"/>
              <a:gd name="connsiteY111" fmla="*/ 4111247 h 4235290"/>
              <a:gd name="connsiteX112" fmla="*/ 1359346 w 2792478"/>
              <a:gd name="connsiteY112" fmla="*/ 4116349 h 4235290"/>
              <a:gd name="connsiteX113" fmla="*/ 1354246 w 2792478"/>
              <a:gd name="connsiteY113" fmla="*/ 4111247 h 4235290"/>
              <a:gd name="connsiteX114" fmla="*/ 1354246 w 2792478"/>
              <a:gd name="connsiteY114" fmla="*/ 4091674 h 4235290"/>
              <a:gd name="connsiteX115" fmla="*/ 1359346 w 2792478"/>
              <a:gd name="connsiteY115" fmla="*/ 4086579 h 4235290"/>
              <a:gd name="connsiteX116" fmla="*/ 1217222 w 2792478"/>
              <a:gd name="connsiteY116" fmla="*/ 4084588 h 4235290"/>
              <a:gd name="connsiteX117" fmla="*/ 1263146 w 2792478"/>
              <a:gd name="connsiteY117" fmla="*/ 4130513 h 4235290"/>
              <a:gd name="connsiteX118" fmla="*/ 1253634 w 2792478"/>
              <a:gd name="connsiteY118" fmla="*/ 4158478 h 4235290"/>
              <a:gd name="connsiteX119" fmla="*/ 1243877 w 2792478"/>
              <a:gd name="connsiteY119" fmla="*/ 4185635 h 4235290"/>
              <a:gd name="connsiteX120" fmla="*/ 1242326 w 2792478"/>
              <a:gd name="connsiteY120" fmla="*/ 4189551 h 4235290"/>
              <a:gd name="connsiteX121" fmla="*/ 1238412 w 2792478"/>
              <a:gd name="connsiteY121" fmla="*/ 4188183 h 4235290"/>
              <a:gd name="connsiteX122" fmla="*/ 1248854 w 2792478"/>
              <a:gd name="connsiteY122" fmla="*/ 4154871 h 4235290"/>
              <a:gd name="connsiteX123" fmla="*/ 1257114 w 2792478"/>
              <a:gd name="connsiteY123" fmla="*/ 4130513 h 4235290"/>
              <a:gd name="connsiteX124" fmla="*/ 1217222 w 2792478"/>
              <a:gd name="connsiteY124" fmla="*/ 4090550 h 4235290"/>
              <a:gd name="connsiteX125" fmla="*/ 1177260 w 2792478"/>
              <a:gd name="connsiteY125" fmla="*/ 4130513 h 4235290"/>
              <a:gd name="connsiteX126" fmla="*/ 1185465 w 2792478"/>
              <a:gd name="connsiteY126" fmla="*/ 4154749 h 4235290"/>
              <a:gd name="connsiteX127" fmla="*/ 1185717 w 2792478"/>
              <a:gd name="connsiteY127" fmla="*/ 4155000 h 4235290"/>
              <a:gd name="connsiteX128" fmla="*/ 1196276 w 2792478"/>
              <a:gd name="connsiteY128" fmla="*/ 4188119 h 4235290"/>
              <a:gd name="connsiteX129" fmla="*/ 1193544 w 2792478"/>
              <a:gd name="connsiteY129" fmla="*/ 4189858 h 4235290"/>
              <a:gd name="connsiteX130" fmla="*/ 1192300 w 2792478"/>
              <a:gd name="connsiteY130" fmla="*/ 4189615 h 4235290"/>
              <a:gd name="connsiteX131" fmla="*/ 1190874 w 2792478"/>
              <a:gd name="connsiteY131" fmla="*/ 4185571 h 4235290"/>
              <a:gd name="connsiteX132" fmla="*/ 1180992 w 2792478"/>
              <a:gd name="connsiteY132" fmla="*/ 4158729 h 4235290"/>
              <a:gd name="connsiteX133" fmla="*/ 1180866 w 2792478"/>
              <a:gd name="connsiteY133" fmla="*/ 4158600 h 4235290"/>
              <a:gd name="connsiteX134" fmla="*/ 1171299 w 2792478"/>
              <a:gd name="connsiteY134" fmla="*/ 4130513 h 4235290"/>
              <a:gd name="connsiteX135" fmla="*/ 1217222 w 2792478"/>
              <a:gd name="connsiteY135" fmla="*/ 4084588 h 4235290"/>
              <a:gd name="connsiteX136" fmla="*/ 1285643 w 2792478"/>
              <a:gd name="connsiteY136" fmla="*/ 4080608 h 4235290"/>
              <a:gd name="connsiteX137" fmla="*/ 1287628 w 2792478"/>
              <a:gd name="connsiteY137" fmla="*/ 4081789 h 4235290"/>
              <a:gd name="connsiteX138" fmla="*/ 1286951 w 2792478"/>
              <a:gd name="connsiteY138" fmla="*/ 4086019 h 4235290"/>
              <a:gd name="connsiteX139" fmla="*/ 1267556 w 2792478"/>
              <a:gd name="connsiteY139" fmla="*/ 4100371 h 4235290"/>
              <a:gd name="connsiteX140" fmla="*/ 1265753 w 2792478"/>
              <a:gd name="connsiteY140" fmla="*/ 4100929 h 4235290"/>
              <a:gd name="connsiteX141" fmla="*/ 1263335 w 2792478"/>
              <a:gd name="connsiteY141" fmla="*/ 4099691 h 4235290"/>
              <a:gd name="connsiteX142" fmla="*/ 1263957 w 2792478"/>
              <a:gd name="connsiteY142" fmla="*/ 4095525 h 4235290"/>
              <a:gd name="connsiteX143" fmla="*/ 1283407 w 2792478"/>
              <a:gd name="connsiteY143" fmla="*/ 4081166 h 4235290"/>
              <a:gd name="connsiteX144" fmla="*/ 1285643 w 2792478"/>
              <a:gd name="connsiteY144" fmla="*/ 4080608 h 4235290"/>
              <a:gd name="connsiteX145" fmla="*/ 1149982 w 2792478"/>
              <a:gd name="connsiteY145" fmla="*/ 4080608 h 4235290"/>
              <a:gd name="connsiteX146" fmla="*/ 1152219 w 2792478"/>
              <a:gd name="connsiteY146" fmla="*/ 4081166 h 4235290"/>
              <a:gd name="connsiteX147" fmla="*/ 1172976 w 2792478"/>
              <a:gd name="connsiteY147" fmla="*/ 4096520 h 4235290"/>
              <a:gd name="connsiteX148" fmla="*/ 1173598 w 2792478"/>
              <a:gd name="connsiteY148" fmla="*/ 4100686 h 4235290"/>
              <a:gd name="connsiteX149" fmla="*/ 1171236 w 2792478"/>
              <a:gd name="connsiteY149" fmla="*/ 4101924 h 4235290"/>
              <a:gd name="connsiteX150" fmla="*/ 1169432 w 2792478"/>
              <a:gd name="connsiteY150" fmla="*/ 4101301 h 4235290"/>
              <a:gd name="connsiteX151" fmla="*/ 1148612 w 2792478"/>
              <a:gd name="connsiteY151" fmla="*/ 4086019 h 4235290"/>
              <a:gd name="connsiteX152" fmla="*/ 1147990 w 2792478"/>
              <a:gd name="connsiteY152" fmla="*/ 4081789 h 4235290"/>
              <a:gd name="connsiteX153" fmla="*/ 1149982 w 2792478"/>
              <a:gd name="connsiteY153" fmla="*/ 4080608 h 4235290"/>
              <a:gd name="connsiteX154" fmla="*/ 995432 w 2792478"/>
              <a:gd name="connsiteY154" fmla="*/ 4034008 h 4235290"/>
              <a:gd name="connsiteX155" fmla="*/ 995432 w 2792478"/>
              <a:gd name="connsiteY155" fmla="*/ 4098698 h 4235290"/>
              <a:gd name="connsiteX156" fmla="*/ 1100643 w 2792478"/>
              <a:gd name="connsiteY156" fmla="*/ 4098698 h 4235290"/>
              <a:gd name="connsiteX157" fmla="*/ 1100643 w 2792478"/>
              <a:gd name="connsiteY157" fmla="*/ 4034008 h 4235290"/>
              <a:gd name="connsiteX158" fmla="*/ 1599032 w 2792478"/>
              <a:gd name="connsiteY158" fmla="*/ 4028712 h 4235290"/>
              <a:gd name="connsiteX159" fmla="*/ 1580754 w 2792478"/>
              <a:gd name="connsiteY159" fmla="*/ 4036276 h 4235290"/>
              <a:gd name="connsiteX160" fmla="*/ 1536194 w 2792478"/>
              <a:gd name="connsiteY160" fmla="*/ 4080828 h 4235290"/>
              <a:gd name="connsiteX161" fmla="*/ 1536194 w 2792478"/>
              <a:gd name="connsiteY161" fmla="*/ 4117396 h 4235290"/>
              <a:gd name="connsiteX162" fmla="*/ 1556281 w 2792478"/>
              <a:gd name="connsiteY162" fmla="*/ 4137438 h 4235290"/>
              <a:gd name="connsiteX163" fmla="*/ 1591962 w 2792478"/>
              <a:gd name="connsiteY163" fmla="*/ 4138189 h 4235290"/>
              <a:gd name="connsiteX164" fmla="*/ 1573386 w 2792478"/>
              <a:gd name="connsiteY164" fmla="*/ 4119610 h 4235290"/>
              <a:gd name="connsiteX165" fmla="*/ 1573386 w 2792478"/>
              <a:gd name="connsiteY165" fmla="*/ 4110196 h 4235290"/>
              <a:gd name="connsiteX166" fmla="*/ 1582835 w 2792478"/>
              <a:gd name="connsiteY166" fmla="*/ 4110196 h 4235290"/>
              <a:gd name="connsiteX167" fmla="*/ 1601477 w 2792478"/>
              <a:gd name="connsiteY167" fmla="*/ 4128839 h 4235290"/>
              <a:gd name="connsiteX168" fmla="*/ 1612074 w 2792478"/>
              <a:gd name="connsiteY168" fmla="*/ 4118245 h 4235290"/>
              <a:gd name="connsiteX169" fmla="*/ 1593424 w 2792478"/>
              <a:gd name="connsiteY169" fmla="*/ 4099601 h 4235290"/>
              <a:gd name="connsiteX170" fmla="*/ 1593424 w 2792478"/>
              <a:gd name="connsiteY170" fmla="*/ 4090178 h 4235290"/>
              <a:gd name="connsiteX171" fmla="*/ 1602840 w 2792478"/>
              <a:gd name="connsiteY171" fmla="*/ 4090178 h 4235290"/>
              <a:gd name="connsiteX172" fmla="*/ 1621481 w 2792478"/>
              <a:gd name="connsiteY172" fmla="*/ 4108822 h 4235290"/>
              <a:gd name="connsiteX173" fmla="*/ 1632078 w 2792478"/>
              <a:gd name="connsiteY173" fmla="*/ 4098227 h 4235290"/>
              <a:gd name="connsiteX174" fmla="*/ 1613437 w 2792478"/>
              <a:gd name="connsiteY174" fmla="*/ 4079600 h 4235290"/>
              <a:gd name="connsiteX175" fmla="*/ 1613437 w 2792478"/>
              <a:gd name="connsiteY175" fmla="*/ 4070137 h 4235290"/>
              <a:gd name="connsiteX176" fmla="*/ 1622886 w 2792478"/>
              <a:gd name="connsiteY176" fmla="*/ 4070137 h 4235290"/>
              <a:gd name="connsiteX177" fmla="*/ 1641015 w 2792478"/>
              <a:gd name="connsiteY177" fmla="*/ 4088263 h 4235290"/>
              <a:gd name="connsiteX178" fmla="*/ 1644988 w 2792478"/>
              <a:gd name="connsiteY178" fmla="*/ 4074638 h 4235290"/>
              <a:gd name="connsiteX179" fmla="*/ 1637389 w 2792478"/>
              <a:gd name="connsiteY179" fmla="*/ 4056342 h 4235290"/>
              <a:gd name="connsiteX180" fmla="*/ 1617310 w 2792478"/>
              <a:gd name="connsiteY180" fmla="*/ 4036276 h 4235290"/>
              <a:gd name="connsiteX181" fmla="*/ 1599032 w 2792478"/>
              <a:gd name="connsiteY181" fmla="*/ 4028712 h 4235290"/>
              <a:gd name="connsiteX182" fmla="*/ 984369 w 2792478"/>
              <a:gd name="connsiteY182" fmla="*/ 4022946 h 4235290"/>
              <a:gd name="connsiteX183" fmla="*/ 1111699 w 2792478"/>
              <a:gd name="connsiteY183" fmla="*/ 4022946 h 4235290"/>
              <a:gd name="connsiteX184" fmla="*/ 1111699 w 2792478"/>
              <a:gd name="connsiteY184" fmla="*/ 4109761 h 4235290"/>
              <a:gd name="connsiteX185" fmla="*/ 1061492 w 2792478"/>
              <a:gd name="connsiteY185" fmla="*/ 4109761 h 4235290"/>
              <a:gd name="connsiteX186" fmla="*/ 1061492 w 2792478"/>
              <a:gd name="connsiteY186" fmla="*/ 4117836 h 4235290"/>
              <a:gd name="connsiteX187" fmla="*/ 1072362 w 2792478"/>
              <a:gd name="connsiteY187" fmla="*/ 4117836 h 4235290"/>
              <a:gd name="connsiteX188" fmla="*/ 1072362 w 2792478"/>
              <a:gd name="connsiteY188" fmla="*/ 4130453 h 4235290"/>
              <a:gd name="connsiteX189" fmla="*/ 1023706 w 2792478"/>
              <a:gd name="connsiteY189" fmla="*/ 4130453 h 4235290"/>
              <a:gd name="connsiteX190" fmla="*/ 1023706 w 2792478"/>
              <a:gd name="connsiteY190" fmla="*/ 4117836 h 4235290"/>
              <a:gd name="connsiteX191" fmla="*/ 1034583 w 2792478"/>
              <a:gd name="connsiteY191" fmla="*/ 4117836 h 4235290"/>
              <a:gd name="connsiteX192" fmla="*/ 1034583 w 2792478"/>
              <a:gd name="connsiteY192" fmla="*/ 4109761 h 4235290"/>
              <a:gd name="connsiteX193" fmla="*/ 984369 w 2792478"/>
              <a:gd name="connsiteY193" fmla="*/ 4109761 h 4235290"/>
              <a:gd name="connsiteX194" fmla="*/ 1599032 w 2792478"/>
              <a:gd name="connsiteY194" fmla="*/ 4015354 h 4235290"/>
              <a:gd name="connsiteX195" fmla="*/ 1626768 w 2792478"/>
              <a:gd name="connsiteY195" fmla="*/ 4026854 h 4235290"/>
              <a:gd name="connsiteX196" fmla="*/ 1646838 w 2792478"/>
              <a:gd name="connsiteY196" fmla="*/ 4046903 h 4235290"/>
              <a:gd name="connsiteX197" fmla="*/ 1658319 w 2792478"/>
              <a:gd name="connsiteY197" fmla="*/ 4074638 h 4235290"/>
              <a:gd name="connsiteX198" fmla="*/ 1646838 w 2792478"/>
              <a:gd name="connsiteY198" fmla="*/ 4102373 h 4235290"/>
              <a:gd name="connsiteX199" fmla="*/ 1602295 w 2792478"/>
              <a:gd name="connsiteY199" fmla="*/ 4146925 h 4235290"/>
              <a:gd name="connsiteX200" fmla="*/ 1574551 w 2792478"/>
              <a:gd name="connsiteY200" fmla="*/ 4158392 h 4235290"/>
              <a:gd name="connsiteX201" fmla="*/ 1546816 w 2792478"/>
              <a:gd name="connsiteY201" fmla="*/ 4146893 h 4235290"/>
              <a:gd name="connsiteX202" fmla="*/ 1526778 w 2792478"/>
              <a:gd name="connsiteY202" fmla="*/ 4126851 h 4235290"/>
              <a:gd name="connsiteX203" fmla="*/ 1526778 w 2792478"/>
              <a:gd name="connsiteY203" fmla="*/ 4071373 h 4235290"/>
              <a:gd name="connsiteX204" fmla="*/ 1571297 w 2792478"/>
              <a:gd name="connsiteY204" fmla="*/ 4026854 h 4235290"/>
              <a:gd name="connsiteX205" fmla="*/ 1599032 w 2792478"/>
              <a:gd name="connsiteY205" fmla="*/ 4015354 h 4235290"/>
              <a:gd name="connsiteX206" fmla="*/ 1018178 w 2792478"/>
              <a:gd name="connsiteY206" fmla="*/ 3991126 h 4235290"/>
              <a:gd name="connsiteX207" fmla="*/ 1145509 w 2792478"/>
              <a:gd name="connsiteY207" fmla="*/ 3991126 h 4235290"/>
              <a:gd name="connsiteX208" fmla="*/ 1145509 w 2792478"/>
              <a:gd name="connsiteY208" fmla="*/ 4078006 h 4235290"/>
              <a:gd name="connsiteX209" fmla="*/ 1119532 w 2792478"/>
              <a:gd name="connsiteY209" fmla="*/ 4078006 h 4235290"/>
              <a:gd name="connsiteX210" fmla="*/ 1119532 w 2792478"/>
              <a:gd name="connsiteY210" fmla="*/ 4066879 h 4235290"/>
              <a:gd name="connsiteX211" fmla="*/ 1134445 w 2792478"/>
              <a:gd name="connsiteY211" fmla="*/ 4066879 h 4235290"/>
              <a:gd name="connsiteX212" fmla="*/ 1134445 w 2792478"/>
              <a:gd name="connsiteY212" fmla="*/ 4002189 h 4235290"/>
              <a:gd name="connsiteX213" fmla="*/ 1029234 w 2792478"/>
              <a:gd name="connsiteY213" fmla="*/ 4002189 h 4235290"/>
              <a:gd name="connsiteX214" fmla="*/ 1029234 w 2792478"/>
              <a:gd name="connsiteY214" fmla="*/ 4017037 h 4235290"/>
              <a:gd name="connsiteX215" fmla="*/ 1018178 w 2792478"/>
              <a:gd name="connsiteY215" fmla="*/ 4017037 h 4235290"/>
              <a:gd name="connsiteX216" fmla="*/ 1669692 w 2792478"/>
              <a:gd name="connsiteY216" fmla="*/ 3987029 h 4235290"/>
              <a:gd name="connsiteX217" fmla="*/ 1680025 w 2792478"/>
              <a:gd name="connsiteY217" fmla="*/ 3988201 h 4235290"/>
              <a:gd name="connsiteX218" fmla="*/ 1685526 w 2792478"/>
              <a:gd name="connsiteY218" fmla="*/ 3993745 h 4235290"/>
              <a:gd name="connsiteX219" fmla="*/ 1686699 w 2792478"/>
              <a:gd name="connsiteY219" fmla="*/ 4004040 h 4235290"/>
              <a:gd name="connsiteX220" fmla="*/ 1679430 w 2792478"/>
              <a:gd name="connsiteY220" fmla="*/ 4011313 h 4235290"/>
              <a:gd name="connsiteX221" fmla="*/ 1678596 w 2792478"/>
              <a:gd name="connsiteY221" fmla="*/ 4019233 h 4235290"/>
              <a:gd name="connsiteX222" fmla="*/ 1675102 w 2792478"/>
              <a:gd name="connsiteY222" fmla="*/ 4042790 h 4235290"/>
              <a:gd name="connsiteX223" fmla="*/ 1667404 w 2792478"/>
              <a:gd name="connsiteY223" fmla="*/ 4050516 h 4235290"/>
              <a:gd name="connsiteX224" fmla="*/ 1646227 w 2792478"/>
              <a:gd name="connsiteY224" fmla="*/ 4035800 h 4235290"/>
              <a:gd name="connsiteX225" fmla="*/ 1637951 w 2792478"/>
              <a:gd name="connsiteY225" fmla="*/ 4027508 h 4235290"/>
              <a:gd name="connsiteX226" fmla="*/ 1623216 w 2792478"/>
              <a:gd name="connsiteY226" fmla="*/ 4006327 h 4235290"/>
              <a:gd name="connsiteX227" fmla="*/ 1630947 w 2792478"/>
              <a:gd name="connsiteY227" fmla="*/ 3998602 h 4235290"/>
              <a:gd name="connsiteX228" fmla="*/ 1654272 w 2792478"/>
              <a:gd name="connsiteY228" fmla="*/ 3994981 h 4235290"/>
              <a:gd name="connsiteX229" fmla="*/ 1662416 w 2792478"/>
              <a:gd name="connsiteY229" fmla="*/ 3994262 h 4235290"/>
              <a:gd name="connsiteX230" fmla="*/ 1669692 w 2792478"/>
              <a:gd name="connsiteY230" fmla="*/ 3987029 h 4235290"/>
              <a:gd name="connsiteX231" fmla="*/ 1306582 w 2792478"/>
              <a:gd name="connsiteY231" fmla="*/ 3977204 h 4235290"/>
              <a:gd name="connsiteX232" fmla="*/ 1310625 w 2792478"/>
              <a:gd name="connsiteY232" fmla="*/ 3981245 h 4235290"/>
              <a:gd name="connsiteX233" fmla="*/ 1310625 w 2792478"/>
              <a:gd name="connsiteY233" fmla="*/ 4026733 h 4235290"/>
              <a:gd name="connsiteX234" fmla="*/ 1306582 w 2792478"/>
              <a:gd name="connsiteY234" fmla="*/ 4030774 h 4235290"/>
              <a:gd name="connsiteX235" fmla="*/ 1302544 w 2792478"/>
              <a:gd name="connsiteY235" fmla="*/ 4026733 h 4235290"/>
              <a:gd name="connsiteX236" fmla="*/ 1302544 w 2792478"/>
              <a:gd name="connsiteY236" fmla="*/ 3981245 h 4235290"/>
              <a:gd name="connsiteX237" fmla="*/ 1306582 w 2792478"/>
              <a:gd name="connsiteY237" fmla="*/ 3977204 h 4235290"/>
              <a:gd name="connsiteX238" fmla="*/ 1284708 w 2792478"/>
              <a:gd name="connsiteY238" fmla="*/ 3977204 h 4235290"/>
              <a:gd name="connsiteX239" fmla="*/ 1288751 w 2792478"/>
              <a:gd name="connsiteY239" fmla="*/ 3981245 h 4235290"/>
              <a:gd name="connsiteX240" fmla="*/ 1288751 w 2792478"/>
              <a:gd name="connsiteY240" fmla="*/ 4026733 h 4235290"/>
              <a:gd name="connsiteX241" fmla="*/ 1284708 w 2792478"/>
              <a:gd name="connsiteY241" fmla="*/ 4030774 h 4235290"/>
              <a:gd name="connsiteX242" fmla="*/ 1280670 w 2792478"/>
              <a:gd name="connsiteY242" fmla="*/ 4026733 h 4235290"/>
              <a:gd name="connsiteX243" fmla="*/ 1280670 w 2792478"/>
              <a:gd name="connsiteY243" fmla="*/ 3981245 h 4235290"/>
              <a:gd name="connsiteX244" fmla="*/ 1284708 w 2792478"/>
              <a:gd name="connsiteY244" fmla="*/ 3977204 h 4235290"/>
              <a:gd name="connsiteX245" fmla="*/ 1262834 w 2792478"/>
              <a:gd name="connsiteY245" fmla="*/ 3977204 h 4235290"/>
              <a:gd name="connsiteX246" fmla="*/ 1266871 w 2792478"/>
              <a:gd name="connsiteY246" fmla="*/ 3981245 h 4235290"/>
              <a:gd name="connsiteX247" fmla="*/ 1266871 w 2792478"/>
              <a:gd name="connsiteY247" fmla="*/ 4026733 h 4235290"/>
              <a:gd name="connsiteX248" fmla="*/ 1262834 w 2792478"/>
              <a:gd name="connsiteY248" fmla="*/ 4030774 h 4235290"/>
              <a:gd name="connsiteX249" fmla="*/ 1258796 w 2792478"/>
              <a:gd name="connsiteY249" fmla="*/ 4026733 h 4235290"/>
              <a:gd name="connsiteX250" fmla="*/ 1258796 w 2792478"/>
              <a:gd name="connsiteY250" fmla="*/ 3981245 h 4235290"/>
              <a:gd name="connsiteX251" fmla="*/ 1262834 w 2792478"/>
              <a:gd name="connsiteY251" fmla="*/ 3977204 h 4235290"/>
              <a:gd name="connsiteX252" fmla="*/ 1556841 w 2792478"/>
              <a:gd name="connsiteY252" fmla="*/ 3971315 h 4235290"/>
              <a:gd name="connsiteX253" fmla="*/ 1567147 w 2792478"/>
              <a:gd name="connsiteY253" fmla="*/ 3971315 h 4235290"/>
              <a:gd name="connsiteX254" fmla="*/ 1573741 w 2792478"/>
              <a:gd name="connsiteY254" fmla="*/ 3985643 h 4235290"/>
              <a:gd name="connsiteX255" fmla="*/ 1576609 w 2792478"/>
              <a:gd name="connsiteY255" fmla="*/ 3990514 h 4235290"/>
              <a:gd name="connsiteX256" fmla="*/ 1573162 w 2792478"/>
              <a:gd name="connsiteY256" fmla="*/ 3994235 h 4235290"/>
              <a:gd name="connsiteX257" fmla="*/ 1566284 w 2792478"/>
              <a:gd name="connsiteY257" fmla="*/ 3994235 h 4235290"/>
              <a:gd name="connsiteX258" fmla="*/ 1562560 w 2792478"/>
              <a:gd name="connsiteY258" fmla="*/ 3990514 h 4235290"/>
              <a:gd name="connsiteX259" fmla="*/ 1556841 w 2792478"/>
              <a:gd name="connsiteY259" fmla="*/ 3974177 h 4235290"/>
              <a:gd name="connsiteX260" fmla="*/ 1482825 w 2792478"/>
              <a:gd name="connsiteY260" fmla="*/ 3961294 h 4235290"/>
              <a:gd name="connsiteX261" fmla="*/ 1489533 w 2792478"/>
              <a:gd name="connsiteY261" fmla="*/ 3961294 h 4235290"/>
              <a:gd name="connsiteX262" fmla="*/ 1491898 w 2792478"/>
              <a:gd name="connsiteY262" fmla="*/ 3962233 h 4235290"/>
              <a:gd name="connsiteX263" fmla="*/ 1492826 w 2792478"/>
              <a:gd name="connsiteY263" fmla="*/ 3964592 h 4235290"/>
              <a:gd name="connsiteX264" fmla="*/ 1492826 w 2792478"/>
              <a:gd name="connsiteY264" fmla="*/ 4024498 h 4235290"/>
              <a:gd name="connsiteX265" fmla="*/ 1491898 w 2792478"/>
              <a:gd name="connsiteY265" fmla="*/ 4026856 h 4235290"/>
              <a:gd name="connsiteX266" fmla="*/ 1489533 w 2792478"/>
              <a:gd name="connsiteY266" fmla="*/ 4027788 h 4235290"/>
              <a:gd name="connsiteX267" fmla="*/ 1482825 w 2792478"/>
              <a:gd name="connsiteY267" fmla="*/ 4027788 h 4235290"/>
              <a:gd name="connsiteX268" fmla="*/ 1480461 w 2792478"/>
              <a:gd name="connsiteY268" fmla="*/ 4026856 h 4235290"/>
              <a:gd name="connsiteX269" fmla="*/ 1479533 w 2792478"/>
              <a:gd name="connsiteY269" fmla="*/ 4024498 h 4235290"/>
              <a:gd name="connsiteX270" fmla="*/ 1479533 w 2792478"/>
              <a:gd name="connsiteY270" fmla="*/ 3964592 h 4235290"/>
              <a:gd name="connsiteX271" fmla="*/ 1480461 w 2792478"/>
              <a:gd name="connsiteY271" fmla="*/ 3962233 h 4235290"/>
              <a:gd name="connsiteX272" fmla="*/ 1482825 w 2792478"/>
              <a:gd name="connsiteY272" fmla="*/ 3961294 h 4235290"/>
              <a:gd name="connsiteX273" fmla="*/ 1454985 w 2792478"/>
              <a:gd name="connsiteY273" fmla="*/ 3961294 h 4235290"/>
              <a:gd name="connsiteX274" fmla="*/ 1461693 w 2792478"/>
              <a:gd name="connsiteY274" fmla="*/ 3961294 h 4235290"/>
              <a:gd name="connsiteX275" fmla="*/ 1464058 w 2792478"/>
              <a:gd name="connsiteY275" fmla="*/ 3962233 h 4235290"/>
              <a:gd name="connsiteX276" fmla="*/ 1464986 w 2792478"/>
              <a:gd name="connsiteY276" fmla="*/ 3964592 h 4235290"/>
              <a:gd name="connsiteX277" fmla="*/ 1464986 w 2792478"/>
              <a:gd name="connsiteY277" fmla="*/ 4024498 h 4235290"/>
              <a:gd name="connsiteX278" fmla="*/ 1464058 w 2792478"/>
              <a:gd name="connsiteY278" fmla="*/ 4026856 h 4235290"/>
              <a:gd name="connsiteX279" fmla="*/ 1461693 w 2792478"/>
              <a:gd name="connsiteY279" fmla="*/ 4027788 h 4235290"/>
              <a:gd name="connsiteX280" fmla="*/ 1454985 w 2792478"/>
              <a:gd name="connsiteY280" fmla="*/ 4027788 h 4235290"/>
              <a:gd name="connsiteX281" fmla="*/ 1452621 w 2792478"/>
              <a:gd name="connsiteY281" fmla="*/ 4026856 h 4235290"/>
              <a:gd name="connsiteX282" fmla="*/ 1451692 w 2792478"/>
              <a:gd name="connsiteY282" fmla="*/ 4024498 h 4235290"/>
              <a:gd name="connsiteX283" fmla="*/ 1451692 w 2792478"/>
              <a:gd name="connsiteY283" fmla="*/ 3964592 h 4235290"/>
              <a:gd name="connsiteX284" fmla="*/ 1452621 w 2792478"/>
              <a:gd name="connsiteY284" fmla="*/ 3962233 h 4235290"/>
              <a:gd name="connsiteX285" fmla="*/ 1454985 w 2792478"/>
              <a:gd name="connsiteY285" fmla="*/ 3961294 h 4235290"/>
              <a:gd name="connsiteX286" fmla="*/ 1429130 w 2792478"/>
              <a:gd name="connsiteY286" fmla="*/ 3961294 h 4235290"/>
              <a:gd name="connsiteX287" fmla="*/ 1435784 w 2792478"/>
              <a:gd name="connsiteY287" fmla="*/ 3961294 h 4235290"/>
              <a:gd name="connsiteX288" fmla="*/ 1438203 w 2792478"/>
              <a:gd name="connsiteY288" fmla="*/ 3962233 h 4235290"/>
              <a:gd name="connsiteX289" fmla="*/ 1439138 w 2792478"/>
              <a:gd name="connsiteY289" fmla="*/ 3964592 h 4235290"/>
              <a:gd name="connsiteX290" fmla="*/ 1439138 w 2792478"/>
              <a:gd name="connsiteY290" fmla="*/ 4024498 h 4235290"/>
              <a:gd name="connsiteX291" fmla="*/ 1438203 w 2792478"/>
              <a:gd name="connsiteY291" fmla="*/ 4026856 h 4235290"/>
              <a:gd name="connsiteX292" fmla="*/ 1435784 w 2792478"/>
              <a:gd name="connsiteY292" fmla="*/ 4027788 h 4235290"/>
              <a:gd name="connsiteX293" fmla="*/ 1429130 w 2792478"/>
              <a:gd name="connsiteY293" fmla="*/ 4027788 h 4235290"/>
              <a:gd name="connsiteX294" fmla="*/ 1426772 w 2792478"/>
              <a:gd name="connsiteY294" fmla="*/ 4026856 h 4235290"/>
              <a:gd name="connsiteX295" fmla="*/ 1425837 w 2792478"/>
              <a:gd name="connsiteY295" fmla="*/ 4024498 h 4235290"/>
              <a:gd name="connsiteX296" fmla="*/ 1425837 w 2792478"/>
              <a:gd name="connsiteY296" fmla="*/ 3964592 h 4235290"/>
              <a:gd name="connsiteX297" fmla="*/ 1426772 w 2792478"/>
              <a:gd name="connsiteY297" fmla="*/ 3962233 h 4235290"/>
              <a:gd name="connsiteX298" fmla="*/ 1429130 w 2792478"/>
              <a:gd name="connsiteY298" fmla="*/ 3961294 h 4235290"/>
              <a:gd name="connsiteX299" fmla="*/ 1006058 w 2792478"/>
              <a:gd name="connsiteY299" fmla="*/ 3957324 h 4235290"/>
              <a:gd name="connsiteX300" fmla="*/ 1011838 w 2792478"/>
              <a:gd name="connsiteY300" fmla="*/ 3963097 h 4235290"/>
              <a:gd name="connsiteX301" fmla="*/ 1006058 w 2792478"/>
              <a:gd name="connsiteY301" fmla="*/ 3968879 h 4235290"/>
              <a:gd name="connsiteX302" fmla="*/ 1000278 w 2792478"/>
              <a:gd name="connsiteY302" fmla="*/ 3963097 h 4235290"/>
              <a:gd name="connsiteX303" fmla="*/ 1006058 w 2792478"/>
              <a:gd name="connsiteY303" fmla="*/ 3957324 h 4235290"/>
              <a:gd name="connsiteX304" fmla="*/ 1037883 w 2792478"/>
              <a:gd name="connsiteY304" fmla="*/ 3955334 h 4235290"/>
              <a:gd name="connsiteX305" fmla="*/ 1043663 w 2792478"/>
              <a:gd name="connsiteY305" fmla="*/ 3961107 h 4235290"/>
              <a:gd name="connsiteX306" fmla="*/ 1037883 w 2792478"/>
              <a:gd name="connsiteY306" fmla="*/ 3966890 h 4235290"/>
              <a:gd name="connsiteX307" fmla="*/ 1032103 w 2792478"/>
              <a:gd name="connsiteY307" fmla="*/ 3961107 h 4235290"/>
              <a:gd name="connsiteX308" fmla="*/ 1037883 w 2792478"/>
              <a:gd name="connsiteY308" fmla="*/ 3955334 h 4235290"/>
              <a:gd name="connsiteX309" fmla="*/ 1243819 w 2792478"/>
              <a:gd name="connsiteY309" fmla="*/ 3952474 h 4235290"/>
              <a:gd name="connsiteX310" fmla="*/ 1243819 w 2792478"/>
              <a:gd name="connsiteY310" fmla="*/ 4031768 h 4235290"/>
              <a:gd name="connsiteX311" fmla="*/ 1252827 w 2792478"/>
              <a:gd name="connsiteY311" fmla="*/ 4040776 h 4235290"/>
              <a:gd name="connsiteX312" fmla="*/ 1317834 w 2792478"/>
              <a:gd name="connsiteY312" fmla="*/ 4040776 h 4235290"/>
              <a:gd name="connsiteX313" fmla="*/ 1326780 w 2792478"/>
              <a:gd name="connsiteY313" fmla="*/ 4031768 h 4235290"/>
              <a:gd name="connsiteX314" fmla="*/ 1326780 w 2792478"/>
              <a:gd name="connsiteY314" fmla="*/ 3952474 h 4235290"/>
              <a:gd name="connsiteX315" fmla="*/ 1412666 w 2792478"/>
              <a:gd name="connsiteY315" fmla="*/ 3941537 h 4235290"/>
              <a:gd name="connsiteX316" fmla="*/ 1412666 w 2792478"/>
              <a:gd name="connsiteY316" fmla="*/ 4040099 h 4235290"/>
              <a:gd name="connsiteX317" fmla="*/ 1413411 w 2792478"/>
              <a:gd name="connsiteY317" fmla="*/ 4044321 h 4235290"/>
              <a:gd name="connsiteX318" fmla="*/ 1414902 w 2792478"/>
              <a:gd name="connsiteY318" fmla="*/ 4047116 h 4235290"/>
              <a:gd name="connsiteX319" fmla="*/ 1416020 w 2792478"/>
              <a:gd name="connsiteY319" fmla="*/ 4047988 h 4235290"/>
              <a:gd name="connsiteX320" fmla="*/ 1502522 w 2792478"/>
              <a:gd name="connsiteY320" fmla="*/ 4047988 h 4235290"/>
              <a:gd name="connsiteX321" fmla="*/ 1503579 w 2792478"/>
              <a:gd name="connsiteY321" fmla="*/ 4047116 h 4235290"/>
              <a:gd name="connsiteX322" fmla="*/ 1505069 w 2792478"/>
              <a:gd name="connsiteY322" fmla="*/ 4044321 h 4235290"/>
              <a:gd name="connsiteX323" fmla="*/ 1505814 w 2792478"/>
              <a:gd name="connsiteY323" fmla="*/ 4040099 h 4235290"/>
              <a:gd name="connsiteX324" fmla="*/ 1505814 w 2792478"/>
              <a:gd name="connsiteY324" fmla="*/ 3941537 h 4235290"/>
              <a:gd name="connsiteX325" fmla="*/ 1140776 w 2792478"/>
              <a:gd name="connsiteY325" fmla="*/ 3939408 h 4235290"/>
              <a:gd name="connsiteX326" fmla="*/ 1165086 w 2792478"/>
              <a:gd name="connsiteY326" fmla="*/ 3959668 h 4235290"/>
              <a:gd name="connsiteX327" fmla="*/ 1165479 w 2792478"/>
              <a:gd name="connsiteY327" fmla="*/ 3968291 h 4235290"/>
              <a:gd name="connsiteX328" fmla="*/ 1156414 w 2792478"/>
              <a:gd name="connsiteY328" fmla="*/ 3977355 h 4235290"/>
              <a:gd name="connsiteX329" fmla="*/ 1147788 w 2792478"/>
              <a:gd name="connsiteY329" fmla="*/ 3976958 h 4235290"/>
              <a:gd name="connsiteX330" fmla="*/ 1127537 w 2792478"/>
              <a:gd name="connsiteY330" fmla="*/ 3952653 h 4235290"/>
              <a:gd name="connsiteX331" fmla="*/ 1140776 w 2792478"/>
              <a:gd name="connsiteY331" fmla="*/ 3939408 h 4235290"/>
              <a:gd name="connsiteX332" fmla="*/ 1608395 w 2792478"/>
              <a:gd name="connsiteY332" fmla="*/ 3935926 h 4235290"/>
              <a:gd name="connsiteX333" fmla="*/ 1576886 w 2792478"/>
              <a:gd name="connsiteY333" fmla="*/ 3951161 h 4235290"/>
              <a:gd name="connsiteX334" fmla="*/ 1576886 w 2792478"/>
              <a:gd name="connsiteY334" fmla="*/ 3962832 h 4235290"/>
              <a:gd name="connsiteX335" fmla="*/ 1608395 w 2792478"/>
              <a:gd name="connsiteY335" fmla="*/ 3978061 h 4235290"/>
              <a:gd name="connsiteX336" fmla="*/ 1608395 w 2792478"/>
              <a:gd name="connsiteY336" fmla="*/ 3935926 h 4235290"/>
              <a:gd name="connsiteX337" fmla="*/ 1612147 w 2792478"/>
              <a:gd name="connsiteY337" fmla="*/ 3925626 h 4235290"/>
              <a:gd name="connsiteX338" fmla="*/ 1614130 w 2792478"/>
              <a:gd name="connsiteY338" fmla="*/ 3928353 h 4235290"/>
              <a:gd name="connsiteX339" fmla="*/ 1614130 w 2792478"/>
              <a:gd name="connsiteY339" fmla="*/ 3951260 h 4235290"/>
              <a:gd name="connsiteX340" fmla="*/ 1619856 w 2792478"/>
              <a:gd name="connsiteY340" fmla="*/ 3956994 h 4235290"/>
              <a:gd name="connsiteX341" fmla="*/ 1614130 w 2792478"/>
              <a:gd name="connsiteY341" fmla="*/ 3962717 h 4235290"/>
              <a:gd name="connsiteX342" fmla="*/ 1614130 w 2792478"/>
              <a:gd name="connsiteY342" fmla="*/ 3985643 h 4235290"/>
              <a:gd name="connsiteX343" fmla="*/ 1612147 w 2792478"/>
              <a:gd name="connsiteY343" fmla="*/ 3988355 h 4235290"/>
              <a:gd name="connsiteX344" fmla="*/ 1611266 w 2792478"/>
              <a:gd name="connsiteY344" fmla="*/ 3988496 h 4235290"/>
              <a:gd name="connsiteX345" fmla="*/ 1608942 w 2792478"/>
              <a:gd name="connsiteY345" fmla="*/ 3987308 h 4235290"/>
              <a:gd name="connsiteX346" fmla="*/ 1574018 w 2792478"/>
              <a:gd name="connsiteY346" fmla="*/ 3968447 h 4235290"/>
              <a:gd name="connsiteX347" fmla="*/ 1556268 w 2792478"/>
              <a:gd name="connsiteY347" fmla="*/ 3968447 h 4235290"/>
              <a:gd name="connsiteX348" fmla="*/ 1551109 w 2792478"/>
              <a:gd name="connsiteY348" fmla="*/ 3963295 h 4235290"/>
              <a:gd name="connsiteX349" fmla="*/ 1551109 w 2792478"/>
              <a:gd name="connsiteY349" fmla="*/ 3950692 h 4235290"/>
              <a:gd name="connsiteX350" fmla="*/ 1556268 w 2792478"/>
              <a:gd name="connsiteY350" fmla="*/ 3945527 h 4235290"/>
              <a:gd name="connsiteX351" fmla="*/ 1574018 w 2792478"/>
              <a:gd name="connsiteY351" fmla="*/ 3945527 h 4235290"/>
              <a:gd name="connsiteX352" fmla="*/ 1608942 w 2792478"/>
              <a:gd name="connsiteY352" fmla="*/ 3926676 h 4235290"/>
              <a:gd name="connsiteX353" fmla="*/ 1612147 w 2792478"/>
              <a:gd name="connsiteY353" fmla="*/ 3925626 h 4235290"/>
              <a:gd name="connsiteX354" fmla="*/ 1242015 w 2792478"/>
              <a:gd name="connsiteY354" fmla="*/ 3925623 h 4235290"/>
              <a:gd name="connsiteX355" fmla="*/ 1233069 w 2792478"/>
              <a:gd name="connsiteY355" fmla="*/ 3934576 h 4235290"/>
              <a:gd name="connsiteX356" fmla="*/ 1233069 w 2792478"/>
              <a:gd name="connsiteY356" fmla="*/ 3935446 h 4235290"/>
              <a:gd name="connsiteX357" fmla="*/ 1242015 w 2792478"/>
              <a:gd name="connsiteY357" fmla="*/ 3944392 h 4235290"/>
              <a:gd name="connsiteX358" fmla="*/ 1328584 w 2792478"/>
              <a:gd name="connsiteY358" fmla="*/ 3944392 h 4235290"/>
              <a:gd name="connsiteX359" fmla="*/ 1337530 w 2792478"/>
              <a:gd name="connsiteY359" fmla="*/ 3935446 h 4235290"/>
              <a:gd name="connsiteX360" fmla="*/ 1337530 w 2792478"/>
              <a:gd name="connsiteY360" fmla="*/ 3934576 h 4235290"/>
              <a:gd name="connsiteX361" fmla="*/ 1328584 w 2792478"/>
              <a:gd name="connsiteY361" fmla="*/ 3925623 h 4235290"/>
              <a:gd name="connsiteX362" fmla="*/ 1031602 w 2792478"/>
              <a:gd name="connsiteY362" fmla="*/ 3925504 h 4235290"/>
              <a:gd name="connsiteX363" fmla="*/ 1043097 w 2792478"/>
              <a:gd name="connsiteY363" fmla="*/ 3936933 h 4235290"/>
              <a:gd name="connsiteX364" fmla="*/ 1031602 w 2792478"/>
              <a:gd name="connsiteY364" fmla="*/ 3948372 h 4235290"/>
              <a:gd name="connsiteX365" fmla="*/ 1020170 w 2792478"/>
              <a:gd name="connsiteY365" fmla="*/ 3936933 h 4235290"/>
              <a:gd name="connsiteX366" fmla="*/ 1031602 w 2792478"/>
              <a:gd name="connsiteY366" fmla="*/ 3925504 h 4235290"/>
              <a:gd name="connsiteX367" fmla="*/ 1442803 w 2792478"/>
              <a:gd name="connsiteY367" fmla="*/ 3914941 h 4235290"/>
              <a:gd name="connsiteX368" fmla="*/ 1441062 w 2792478"/>
              <a:gd name="connsiteY368" fmla="*/ 3916058 h 4235290"/>
              <a:gd name="connsiteX369" fmla="*/ 1435967 w 2792478"/>
              <a:gd name="connsiteY369" fmla="*/ 3928235 h 4235290"/>
              <a:gd name="connsiteX370" fmla="*/ 1482514 w 2792478"/>
              <a:gd name="connsiteY370" fmla="*/ 3928235 h 4235290"/>
              <a:gd name="connsiteX371" fmla="*/ 1477541 w 2792478"/>
              <a:gd name="connsiteY371" fmla="*/ 3916058 h 4235290"/>
              <a:gd name="connsiteX372" fmla="*/ 1475799 w 2792478"/>
              <a:gd name="connsiteY372" fmla="*/ 3914941 h 4235290"/>
              <a:gd name="connsiteX373" fmla="*/ 1285333 w 2792478"/>
              <a:gd name="connsiteY373" fmla="*/ 3907732 h 4235290"/>
              <a:gd name="connsiteX374" fmla="*/ 1273399 w 2792478"/>
              <a:gd name="connsiteY374" fmla="*/ 3917486 h 4235290"/>
              <a:gd name="connsiteX375" fmla="*/ 1297200 w 2792478"/>
              <a:gd name="connsiteY375" fmla="*/ 3917486 h 4235290"/>
              <a:gd name="connsiteX376" fmla="*/ 1285333 w 2792478"/>
              <a:gd name="connsiteY376" fmla="*/ 3907732 h 4235290"/>
              <a:gd name="connsiteX377" fmla="*/ 1442613 w 2792478"/>
              <a:gd name="connsiteY377" fmla="*/ 3901639 h 4235290"/>
              <a:gd name="connsiteX378" fmla="*/ 1475860 w 2792478"/>
              <a:gd name="connsiteY378" fmla="*/ 3901639 h 4235290"/>
              <a:gd name="connsiteX379" fmla="*/ 1484126 w 2792478"/>
              <a:gd name="connsiteY379" fmla="*/ 3904308 h 4235290"/>
              <a:gd name="connsiteX380" fmla="*/ 1489723 w 2792478"/>
              <a:gd name="connsiteY380" fmla="*/ 3910897 h 4235290"/>
              <a:gd name="connsiteX381" fmla="*/ 1496993 w 2792478"/>
              <a:gd name="connsiteY381" fmla="*/ 3928235 h 4235290"/>
              <a:gd name="connsiteX382" fmla="*/ 1529122 w 2792478"/>
              <a:gd name="connsiteY382" fmla="*/ 3928235 h 4235290"/>
              <a:gd name="connsiteX383" fmla="*/ 1531480 w 2792478"/>
              <a:gd name="connsiteY383" fmla="*/ 3929167 h 4235290"/>
              <a:gd name="connsiteX384" fmla="*/ 1532415 w 2792478"/>
              <a:gd name="connsiteY384" fmla="*/ 3931592 h 4235290"/>
              <a:gd name="connsiteX385" fmla="*/ 1532415 w 2792478"/>
              <a:gd name="connsiteY385" fmla="*/ 3938239 h 4235290"/>
              <a:gd name="connsiteX386" fmla="*/ 1531480 w 2792478"/>
              <a:gd name="connsiteY386" fmla="*/ 3940606 h 4235290"/>
              <a:gd name="connsiteX387" fmla="*/ 1529122 w 2792478"/>
              <a:gd name="connsiteY387" fmla="*/ 3941537 h 4235290"/>
              <a:gd name="connsiteX388" fmla="*/ 1519115 w 2792478"/>
              <a:gd name="connsiteY388" fmla="*/ 3941537 h 4235290"/>
              <a:gd name="connsiteX389" fmla="*/ 1519115 w 2792478"/>
              <a:gd name="connsiteY389" fmla="*/ 4040099 h 4235290"/>
              <a:gd name="connsiteX390" fmla="*/ 1514270 w 2792478"/>
              <a:gd name="connsiteY390" fmla="*/ 4055013 h 4235290"/>
              <a:gd name="connsiteX391" fmla="*/ 1502522 w 2792478"/>
              <a:gd name="connsiteY391" fmla="*/ 4061349 h 4235290"/>
              <a:gd name="connsiteX392" fmla="*/ 1416020 w 2792478"/>
              <a:gd name="connsiteY392" fmla="*/ 4061349 h 4235290"/>
              <a:gd name="connsiteX393" fmla="*/ 1404271 w 2792478"/>
              <a:gd name="connsiteY393" fmla="*/ 4055257 h 4235290"/>
              <a:gd name="connsiteX394" fmla="*/ 1399366 w 2792478"/>
              <a:gd name="connsiteY394" fmla="*/ 4040528 h 4235290"/>
              <a:gd name="connsiteX395" fmla="*/ 1399366 w 2792478"/>
              <a:gd name="connsiteY395" fmla="*/ 3941537 h 4235290"/>
              <a:gd name="connsiteX396" fmla="*/ 1389359 w 2792478"/>
              <a:gd name="connsiteY396" fmla="*/ 3941537 h 4235290"/>
              <a:gd name="connsiteX397" fmla="*/ 1387001 w 2792478"/>
              <a:gd name="connsiteY397" fmla="*/ 3940606 h 4235290"/>
              <a:gd name="connsiteX398" fmla="*/ 1386066 w 2792478"/>
              <a:gd name="connsiteY398" fmla="*/ 3938239 h 4235290"/>
              <a:gd name="connsiteX399" fmla="*/ 1386066 w 2792478"/>
              <a:gd name="connsiteY399" fmla="*/ 3931592 h 4235290"/>
              <a:gd name="connsiteX400" fmla="*/ 1387001 w 2792478"/>
              <a:gd name="connsiteY400" fmla="*/ 3929167 h 4235290"/>
              <a:gd name="connsiteX401" fmla="*/ 1389359 w 2792478"/>
              <a:gd name="connsiteY401" fmla="*/ 3928235 h 4235290"/>
              <a:gd name="connsiteX402" fmla="*/ 1421488 w 2792478"/>
              <a:gd name="connsiteY402" fmla="*/ 3928235 h 4235290"/>
              <a:gd name="connsiteX403" fmla="*/ 1428758 w 2792478"/>
              <a:gd name="connsiteY403" fmla="*/ 3910897 h 4235290"/>
              <a:gd name="connsiteX404" fmla="*/ 1434415 w 2792478"/>
              <a:gd name="connsiteY404" fmla="*/ 3904308 h 4235290"/>
              <a:gd name="connsiteX405" fmla="*/ 1442613 w 2792478"/>
              <a:gd name="connsiteY405" fmla="*/ 3901639 h 4235290"/>
              <a:gd name="connsiteX406" fmla="*/ 1285333 w 2792478"/>
              <a:gd name="connsiteY406" fmla="*/ 3899650 h 4235290"/>
              <a:gd name="connsiteX407" fmla="*/ 1305342 w 2792478"/>
              <a:gd name="connsiteY407" fmla="*/ 3917486 h 4235290"/>
              <a:gd name="connsiteX408" fmla="*/ 1328584 w 2792478"/>
              <a:gd name="connsiteY408" fmla="*/ 3917486 h 4235290"/>
              <a:gd name="connsiteX409" fmla="*/ 1345611 w 2792478"/>
              <a:gd name="connsiteY409" fmla="*/ 3934576 h 4235290"/>
              <a:gd name="connsiteX410" fmla="*/ 1345611 w 2792478"/>
              <a:gd name="connsiteY410" fmla="*/ 3935446 h 4235290"/>
              <a:gd name="connsiteX411" fmla="*/ 1334861 w 2792478"/>
              <a:gd name="connsiteY411" fmla="*/ 3951293 h 4235290"/>
              <a:gd name="connsiteX412" fmla="*/ 1334861 w 2792478"/>
              <a:gd name="connsiteY412" fmla="*/ 4031768 h 4235290"/>
              <a:gd name="connsiteX413" fmla="*/ 1317834 w 2792478"/>
              <a:gd name="connsiteY413" fmla="*/ 4048858 h 4235290"/>
              <a:gd name="connsiteX414" fmla="*/ 1252827 w 2792478"/>
              <a:gd name="connsiteY414" fmla="*/ 4048858 h 4235290"/>
              <a:gd name="connsiteX415" fmla="*/ 1235739 w 2792478"/>
              <a:gd name="connsiteY415" fmla="*/ 4031768 h 4235290"/>
              <a:gd name="connsiteX416" fmla="*/ 1235739 w 2792478"/>
              <a:gd name="connsiteY416" fmla="*/ 3951293 h 4235290"/>
              <a:gd name="connsiteX417" fmla="*/ 1224989 w 2792478"/>
              <a:gd name="connsiteY417" fmla="*/ 3935446 h 4235290"/>
              <a:gd name="connsiteX418" fmla="*/ 1224989 w 2792478"/>
              <a:gd name="connsiteY418" fmla="*/ 3934576 h 4235290"/>
              <a:gd name="connsiteX419" fmla="*/ 1242015 w 2792478"/>
              <a:gd name="connsiteY419" fmla="*/ 3917486 h 4235290"/>
              <a:gd name="connsiteX420" fmla="*/ 1265258 w 2792478"/>
              <a:gd name="connsiteY420" fmla="*/ 3917486 h 4235290"/>
              <a:gd name="connsiteX421" fmla="*/ 1285333 w 2792478"/>
              <a:gd name="connsiteY421" fmla="*/ 3899650 h 4235290"/>
              <a:gd name="connsiteX422" fmla="*/ 963986 w 2792478"/>
              <a:gd name="connsiteY422" fmla="*/ 3892251 h 4235290"/>
              <a:gd name="connsiteX423" fmla="*/ 962619 w 2792478"/>
              <a:gd name="connsiteY423" fmla="*/ 3892631 h 4235290"/>
              <a:gd name="connsiteX424" fmla="*/ 905205 w 2792478"/>
              <a:gd name="connsiteY424" fmla="*/ 3909716 h 4235290"/>
              <a:gd name="connsiteX425" fmla="*/ 876926 w 2792478"/>
              <a:gd name="connsiteY425" fmla="*/ 3911335 h 4235290"/>
              <a:gd name="connsiteX426" fmla="*/ 875431 w 2792478"/>
              <a:gd name="connsiteY426" fmla="*/ 3911335 h 4235290"/>
              <a:gd name="connsiteX427" fmla="*/ 874255 w 2792478"/>
              <a:gd name="connsiteY427" fmla="*/ 3913197 h 4235290"/>
              <a:gd name="connsiteX428" fmla="*/ 879469 w 2792478"/>
              <a:gd name="connsiteY428" fmla="*/ 3921340 h 4235290"/>
              <a:gd name="connsiteX429" fmla="*/ 884137 w 2792478"/>
              <a:gd name="connsiteY429" fmla="*/ 3921467 h 4235290"/>
              <a:gd name="connsiteX430" fmla="*/ 888923 w 2792478"/>
              <a:gd name="connsiteY430" fmla="*/ 3921525 h 4235290"/>
              <a:gd name="connsiteX431" fmla="*/ 908933 w 2792478"/>
              <a:gd name="connsiteY431" fmla="*/ 3921028 h 4235290"/>
              <a:gd name="connsiteX432" fmla="*/ 909179 w 2792478"/>
              <a:gd name="connsiteY432" fmla="*/ 3922149 h 4235290"/>
              <a:gd name="connsiteX433" fmla="*/ 894448 w 2792478"/>
              <a:gd name="connsiteY433" fmla="*/ 3926928 h 4235290"/>
              <a:gd name="connsiteX434" fmla="*/ 890163 w 2792478"/>
              <a:gd name="connsiteY434" fmla="*/ 3927864 h 4235290"/>
              <a:gd name="connsiteX435" fmla="*/ 885687 w 2792478"/>
              <a:gd name="connsiteY435" fmla="*/ 3928547 h 4235290"/>
              <a:gd name="connsiteX436" fmla="*/ 888613 w 2792478"/>
              <a:gd name="connsiteY436" fmla="*/ 3931277 h 4235290"/>
              <a:gd name="connsiteX437" fmla="*/ 890974 w 2792478"/>
              <a:gd name="connsiteY437" fmla="*/ 3933335 h 4235290"/>
              <a:gd name="connsiteX438" fmla="*/ 897000 w 2792478"/>
              <a:gd name="connsiteY438" fmla="*/ 3933578 h 4235290"/>
              <a:gd name="connsiteX439" fmla="*/ 903463 w 2792478"/>
              <a:gd name="connsiteY439" fmla="*/ 3933705 h 4235290"/>
              <a:gd name="connsiteX440" fmla="*/ 924777 w 2792478"/>
              <a:gd name="connsiteY440" fmla="*/ 3933208 h 4235290"/>
              <a:gd name="connsiteX441" fmla="*/ 925023 w 2792478"/>
              <a:gd name="connsiteY441" fmla="*/ 3934261 h 4235290"/>
              <a:gd name="connsiteX442" fmla="*/ 911914 w 2792478"/>
              <a:gd name="connsiteY442" fmla="*/ 3938678 h 4235290"/>
              <a:gd name="connsiteX443" fmla="*/ 906754 w 2792478"/>
              <a:gd name="connsiteY443" fmla="*/ 3939917 h 4235290"/>
              <a:gd name="connsiteX444" fmla="*/ 901221 w 2792478"/>
              <a:gd name="connsiteY444" fmla="*/ 3940726 h 4235290"/>
              <a:gd name="connsiteX445" fmla="*/ 914403 w 2792478"/>
              <a:gd name="connsiteY445" fmla="*/ 3947816 h 4235290"/>
              <a:gd name="connsiteX446" fmla="*/ 916017 w 2792478"/>
              <a:gd name="connsiteY446" fmla="*/ 3948557 h 4235290"/>
              <a:gd name="connsiteX447" fmla="*/ 923410 w 2792478"/>
              <a:gd name="connsiteY447" fmla="*/ 3947747 h 4235290"/>
              <a:gd name="connsiteX448" fmla="*/ 930995 w 2792478"/>
              <a:gd name="connsiteY448" fmla="*/ 3946694 h 4235290"/>
              <a:gd name="connsiteX449" fmla="*/ 956347 w 2792478"/>
              <a:gd name="connsiteY449" fmla="*/ 3940102 h 4235290"/>
              <a:gd name="connsiteX450" fmla="*/ 957213 w 2792478"/>
              <a:gd name="connsiteY450" fmla="*/ 3941536 h 4235290"/>
              <a:gd name="connsiteX451" fmla="*/ 944970 w 2792478"/>
              <a:gd name="connsiteY451" fmla="*/ 3950488 h 4235290"/>
              <a:gd name="connsiteX452" fmla="*/ 940621 w 2792478"/>
              <a:gd name="connsiteY452" fmla="*/ 3953160 h 4235290"/>
              <a:gd name="connsiteX453" fmla="*/ 935835 w 2792478"/>
              <a:gd name="connsiteY453" fmla="*/ 3955578 h 4235290"/>
              <a:gd name="connsiteX454" fmla="*/ 947021 w 2792478"/>
              <a:gd name="connsiteY454" fmla="*/ 3958123 h 4235290"/>
              <a:gd name="connsiteX455" fmla="*/ 947650 w 2792478"/>
              <a:gd name="connsiteY455" fmla="*/ 3958191 h 4235290"/>
              <a:gd name="connsiteX456" fmla="*/ 947769 w 2792478"/>
              <a:gd name="connsiteY456" fmla="*/ 3958191 h 4235290"/>
              <a:gd name="connsiteX457" fmla="*/ 985364 w 2792478"/>
              <a:gd name="connsiteY457" fmla="*/ 3942218 h 4235290"/>
              <a:gd name="connsiteX458" fmla="*/ 997981 w 2792478"/>
              <a:gd name="connsiteY458" fmla="*/ 3910272 h 4235290"/>
              <a:gd name="connsiteX459" fmla="*/ 996240 w 2792478"/>
              <a:gd name="connsiteY459" fmla="*/ 3907483 h 4235290"/>
              <a:gd name="connsiteX460" fmla="*/ 965235 w 2792478"/>
              <a:gd name="connsiteY460" fmla="*/ 3892563 h 4235290"/>
              <a:gd name="connsiteX461" fmla="*/ 963986 w 2792478"/>
              <a:gd name="connsiteY461" fmla="*/ 3892251 h 4235290"/>
              <a:gd name="connsiteX462" fmla="*/ 1197486 w 2792478"/>
              <a:gd name="connsiteY462" fmla="*/ 3889204 h 4235290"/>
              <a:gd name="connsiteX463" fmla="*/ 1197486 w 2792478"/>
              <a:gd name="connsiteY463" fmla="*/ 3890222 h 4235290"/>
              <a:gd name="connsiteX464" fmla="*/ 1196197 w 2792478"/>
              <a:gd name="connsiteY464" fmla="*/ 3894479 h 4235290"/>
              <a:gd name="connsiteX465" fmla="*/ 1211634 w 2792478"/>
              <a:gd name="connsiteY465" fmla="*/ 3894479 h 4235290"/>
              <a:gd name="connsiteX466" fmla="*/ 1210337 w 2792478"/>
              <a:gd name="connsiteY466" fmla="*/ 3890239 h 4235290"/>
              <a:gd name="connsiteX467" fmla="*/ 1210337 w 2792478"/>
              <a:gd name="connsiteY467" fmla="*/ 3889204 h 4235290"/>
              <a:gd name="connsiteX468" fmla="*/ 1104322 w 2792478"/>
              <a:gd name="connsiteY468" fmla="*/ 3887374 h 4235290"/>
              <a:gd name="connsiteX469" fmla="*/ 1075498 w 2792478"/>
              <a:gd name="connsiteY469" fmla="*/ 3916204 h 4235290"/>
              <a:gd name="connsiteX470" fmla="*/ 1104322 w 2792478"/>
              <a:gd name="connsiteY470" fmla="*/ 3945030 h 4235290"/>
              <a:gd name="connsiteX471" fmla="*/ 1133147 w 2792478"/>
              <a:gd name="connsiteY471" fmla="*/ 3916204 h 4235290"/>
              <a:gd name="connsiteX472" fmla="*/ 1104322 w 2792478"/>
              <a:gd name="connsiteY472" fmla="*/ 3887374 h 4235290"/>
              <a:gd name="connsiteX473" fmla="*/ 1588905 w 2792478"/>
              <a:gd name="connsiteY473" fmla="*/ 3883743 h 4235290"/>
              <a:gd name="connsiteX474" fmla="*/ 1590955 w 2792478"/>
              <a:gd name="connsiteY474" fmla="*/ 3883743 h 4235290"/>
              <a:gd name="connsiteX475" fmla="*/ 1590955 w 2792478"/>
              <a:gd name="connsiteY475" fmla="*/ 3889959 h 4235290"/>
              <a:gd name="connsiteX476" fmla="*/ 1588905 w 2792478"/>
              <a:gd name="connsiteY476" fmla="*/ 3889959 h 4235290"/>
              <a:gd name="connsiteX477" fmla="*/ 1588905 w 2792478"/>
              <a:gd name="connsiteY477" fmla="*/ 3883743 h 4235290"/>
              <a:gd name="connsiteX478" fmla="*/ 1104322 w 2792478"/>
              <a:gd name="connsiteY478" fmla="*/ 3877762 h 4235290"/>
              <a:gd name="connsiteX479" fmla="*/ 1142755 w 2792478"/>
              <a:gd name="connsiteY479" fmla="*/ 3916204 h 4235290"/>
              <a:gd name="connsiteX480" fmla="*/ 1104322 w 2792478"/>
              <a:gd name="connsiteY480" fmla="*/ 3954631 h 4235290"/>
              <a:gd name="connsiteX481" fmla="*/ 1065890 w 2792478"/>
              <a:gd name="connsiteY481" fmla="*/ 3916204 h 4235290"/>
              <a:gd name="connsiteX482" fmla="*/ 1104322 w 2792478"/>
              <a:gd name="connsiteY482" fmla="*/ 3877762 h 4235290"/>
              <a:gd name="connsiteX483" fmla="*/ 878725 w 2792478"/>
              <a:gd name="connsiteY483" fmla="*/ 3871872 h 4235290"/>
              <a:gd name="connsiteX484" fmla="*/ 880214 w 2792478"/>
              <a:gd name="connsiteY484" fmla="*/ 3872308 h 4235290"/>
              <a:gd name="connsiteX485" fmla="*/ 881208 w 2792478"/>
              <a:gd name="connsiteY485" fmla="*/ 3873924 h 4235290"/>
              <a:gd name="connsiteX486" fmla="*/ 879905 w 2792478"/>
              <a:gd name="connsiteY486" fmla="*/ 3874919 h 4235290"/>
              <a:gd name="connsiteX487" fmla="*/ 879593 w 2792478"/>
              <a:gd name="connsiteY487" fmla="*/ 3874855 h 4235290"/>
              <a:gd name="connsiteX488" fmla="*/ 877917 w 2792478"/>
              <a:gd name="connsiteY488" fmla="*/ 3874360 h 4235290"/>
              <a:gd name="connsiteX489" fmla="*/ 877046 w 2792478"/>
              <a:gd name="connsiteY489" fmla="*/ 3872744 h 4235290"/>
              <a:gd name="connsiteX490" fmla="*/ 878725 w 2792478"/>
              <a:gd name="connsiteY490" fmla="*/ 3871872 h 4235290"/>
              <a:gd name="connsiteX491" fmla="*/ 1608790 w 2792478"/>
              <a:gd name="connsiteY491" fmla="*/ 3865844 h 4235290"/>
              <a:gd name="connsiteX492" fmla="*/ 1615005 w 2792478"/>
              <a:gd name="connsiteY492" fmla="*/ 3865844 h 4235290"/>
              <a:gd name="connsiteX493" fmla="*/ 1615005 w 2792478"/>
              <a:gd name="connsiteY493" fmla="*/ 3867896 h 4235290"/>
              <a:gd name="connsiteX494" fmla="*/ 1608790 w 2792478"/>
              <a:gd name="connsiteY494" fmla="*/ 3867896 h 4235290"/>
              <a:gd name="connsiteX495" fmla="*/ 1608790 w 2792478"/>
              <a:gd name="connsiteY495" fmla="*/ 3865844 h 4235290"/>
              <a:gd name="connsiteX496" fmla="*/ 1565042 w 2792478"/>
              <a:gd name="connsiteY496" fmla="*/ 3865844 h 4235290"/>
              <a:gd name="connsiteX497" fmla="*/ 1571257 w 2792478"/>
              <a:gd name="connsiteY497" fmla="*/ 3865844 h 4235290"/>
              <a:gd name="connsiteX498" fmla="*/ 1571257 w 2792478"/>
              <a:gd name="connsiteY498" fmla="*/ 3867896 h 4235290"/>
              <a:gd name="connsiteX499" fmla="*/ 1565042 w 2792478"/>
              <a:gd name="connsiteY499" fmla="*/ 3867896 h 4235290"/>
              <a:gd name="connsiteX500" fmla="*/ 1565042 w 2792478"/>
              <a:gd name="connsiteY500" fmla="*/ 3865844 h 4235290"/>
              <a:gd name="connsiteX501" fmla="*/ 988719 w 2792478"/>
              <a:gd name="connsiteY501" fmla="*/ 3863854 h 4235290"/>
              <a:gd name="connsiteX502" fmla="*/ 991517 w 2792478"/>
              <a:gd name="connsiteY502" fmla="*/ 3864098 h 4235290"/>
              <a:gd name="connsiteX503" fmla="*/ 993569 w 2792478"/>
              <a:gd name="connsiteY503" fmla="*/ 3864595 h 4235290"/>
              <a:gd name="connsiteX504" fmla="*/ 998291 w 2792478"/>
              <a:gd name="connsiteY504" fmla="*/ 3866585 h 4235290"/>
              <a:gd name="connsiteX505" fmla="*/ 1003141 w 2792478"/>
              <a:gd name="connsiteY505" fmla="*/ 3869939 h 4235290"/>
              <a:gd name="connsiteX506" fmla="*/ 1004071 w 2792478"/>
              <a:gd name="connsiteY506" fmla="*/ 3870875 h 4235290"/>
              <a:gd name="connsiteX507" fmla="*/ 1010662 w 2792478"/>
              <a:gd name="connsiteY507" fmla="*/ 3887278 h 4235290"/>
              <a:gd name="connsiteX508" fmla="*/ 992766 w 2792478"/>
              <a:gd name="connsiteY508" fmla="*/ 3948498 h 4235290"/>
              <a:gd name="connsiteX509" fmla="*/ 947276 w 2792478"/>
              <a:gd name="connsiteY509" fmla="*/ 3967943 h 4235290"/>
              <a:gd name="connsiteX510" fmla="*/ 947085 w 2792478"/>
              <a:gd name="connsiteY510" fmla="*/ 3967943 h 4235290"/>
              <a:gd name="connsiteX511" fmla="*/ 946401 w 2792478"/>
              <a:gd name="connsiteY511" fmla="*/ 3967885 h 4235290"/>
              <a:gd name="connsiteX512" fmla="*/ 910611 w 2792478"/>
              <a:gd name="connsiteY512" fmla="*/ 3956758 h 4235290"/>
              <a:gd name="connsiteX513" fmla="*/ 882204 w 2792478"/>
              <a:gd name="connsiteY513" fmla="*/ 3938610 h 4235290"/>
              <a:gd name="connsiteX514" fmla="*/ 861328 w 2792478"/>
              <a:gd name="connsiteY514" fmla="*/ 3907727 h 4235290"/>
              <a:gd name="connsiteX515" fmla="*/ 862076 w 2792478"/>
              <a:gd name="connsiteY515" fmla="*/ 3903192 h 4235290"/>
              <a:gd name="connsiteX516" fmla="*/ 865923 w 2792478"/>
              <a:gd name="connsiteY516" fmla="*/ 3901330 h 4235290"/>
              <a:gd name="connsiteX517" fmla="*/ 866233 w 2792478"/>
              <a:gd name="connsiteY517" fmla="*/ 3901330 h 4235290"/>
              <a:gd name="connsiteX518" fmla="*/ 866862 w 2792478"/>
              <a:gd name="connsiteY518" fmla="*/ 3901388 h 4235290"/>
              <a:gd name="connsiteX519" fmla="*/ 877364 w 2792478"/>
              <a:gd name="connsiteY519" fmla="*/ 3901642 h 4235290"/>
              <a:gd name="connsiteX520" fmla="*/ 903773 w 2792478"/>
              <a:gd name="connsiteY520" fmla="*/ 3900082 h 4235290"/>
              <a:gd name="connsiteX521" fmla="*/ 932918 w 2792478"/>
              <a:gd name="connsiteY521" fmla="*/ 3894552 h 4235290"/>
              <a:gd name="connsiteX522" fmla="*/ 953794 w 2792478"/>
              <a:gd name="connsiteY522" fmla="*/ 3886039 h 4235290"/>
              <a:gd name="connsiteX523" fmla="*/ 970204 w 2792478"/>
              <a:gd name="connsiteY523" fmla="*/ 3872553 h 4235290"/>
              <a:gd name="connsiteX524" fmla="*/ 988719 w 2792478"/>
              <a:gd name="connsiteY524" fmla="*/ 3863854 h 4235290"/>
              <a:gd name="connsiteX525" fmla="*/ 1700320 w 2792478"/>
              <a:gd name="connsiteY525" fmla="*/ 3858137 h 4235290"/>
              <a:gd name="connsiteX526" fmla="*/ 1698328 w 2792478"/>
              <a:gd name="connsiteY526" fmla="*/ 3859934 h 4235290"/>
              <a:gd name="connsiteX527" fmla="*/ 1698328 w 2792478"/>
              <a:gd name="connsiteY527" fmla="*/ 3880874 h 4235290"/>
              <a:gd name="connsiteX528" fmla="*/ 1698889 w 2792478"/>
              <a:gd name="connsiteY528" fmla="*/ 3882123 h 4235290"/>
              <a:gd name="connsiteX529" fmla="*/ 1700320 w 2792478"/>
              <a:gd name="connsiteY529" fmla="*/ 3882679 h 4235290"/>
              <a:gd name="connsiteX530" fmla="*/ 1703300 w 2792478"/>
              <a:gd name="connsiteY530" fmla="*/ 3882679 h 4235290"/>
              <a:gd name="connsiteX531" fmla="*/ 1705104 w 2792478"/>
              <a:gd name="connsiteY531" fmla="*/ 3880874 h 4235290"/>
              <a:gd name="connsiteX532" fmla="*/ 1705104 w 2792478"/>
              <a:gd name="connsiteY532" fmla="*/ 3859934 h 4235290"/>
              <a:gd name="connsiteX533" fmla="*/ 1703300 w 2792478"/>
              <a:gd name="connsiteY533" fmla="*/ 3858137 h 4235290"/>
              <a:gd name="connsiteX534" fmla="*/ 1094425 w 2792478"/>
              <a:gd name="connsiteY534" fmla="*/ 3851802 h 4235290"/>
              <a:gd name="connsiteX535" fmla="*/ 1095108 w 2792478"/>
              <a:gd name="connsiteY535" fmla="*/ 3853229 h 4235290"/>
              <a:gd name="connsiteX536" fmla="*/ 1098404 w 2792478"/>
              <a:gd name="connsiteY536" fmla="*/ 3854285 h 4235290"/>
              <a:gd name="connsiteX537" fmla="*/ 1101447 w 2792478"/>
              <a:gd name="connsiteY537" fmla="*/ 3853354 h 4235290"/>
              <a:gd name="connsiteX538" fmla="*/ 1102131 w 2792478"/>
              <a:gd name="connsiteY538" fmla="*/ 3851802 h 4235290"/>
              <a:gd name="connsiteX539" fmla="*/ 1099833 w 2792478"/>
              <a:gd name="connsiteY539" fmla="*/ 3852050 h 4235290"/>
              <a:gd name="connsiteX540" fmla="*/ 1098279 w 2792478"/>
              <a:gd name="connsiteY540" fmla="*/ 3852111 h 4235290"/>
              <a:gd name="connsiteX541" fmla="*/ 1098154 w 2792478"/>
              <a:gd name="connsiteY541" fmla="*/ 3852111 h 4235290"/>
              <a:gd name="connsiteX542" fmla="*/ 1096662 w 2792478"/>
              <a:gd name="connsiteY542" fmla="*/ 3852050 h 4235290"/>
              <a:gd name="connsiteX543" fmla="*/ 1094425 w 2792478"/>
              <a:gd name="connsiteY543" fmla="*/ 3851802 h 4235290"/>
              <a:gd name="connsiteX544" fmla="*/ 1700320 w 2792478"/>
              <a:gd name="connsiteY544" fmla="*/ 3847940 h 4235290"/>
              <a:gd name="connsiteX545" fmla="*/ 1703300 w 2792478"/>
              <a:gd name="connsiteY545" fmla="*/ 3847940 h 4235290"/>
              <a:gd name="connsiteX546" fmla="*/ 1711569 w 2792478"/>
              <a:gd name="connsiteY546" fmla="*/ 3851422 h 4235290"/>
              <a:gd name="connsiteX547" fmla="*/ 1715110 w 2792478"/>
              <a:gd name="connsiteY547" fmla="*/ 3859934 h 4235290"/>
              <a:gd name="connsiteX548" fmla="*/ 1715110 w 2792478"/>
              <a:gd name="connsiteY548" fmla="*/ 3880874 h 4235290"/>
              <a:gd name="connsiteX549" fmla="*/ 1711569 w 2792478"/>
              <a:gd name="connsiteY549" fmla="*/ 3889266 h 4235290"/>
              <a:gd name="connsiteX550" fmla="*/ 1703300 w 2792478"/>
              <a:gd name="connsiteY550" fmla="*/ 3892688 h 4235290"/>
              <a:gd name="connsiteX551" fmla="*/ 1700320 w 2792478"/>
              <a:gd name="connsiteY551" fmla="*/ 3892688 h 4235290"/>
              <a:gd name="connsiteX552" fmla="*/ 1691868 w 2792478"/>
              <a:gd name="connsiteY552" fmla="*/ 3889146 h 4235290"/>
              <a:gd name="connsiteX553" fmla="*/ 1688322 w 2792478"/>
              <a:gd name="connsiteY553" fmla="*/ 3880874 h 4235290"/>
              <a:gd name="connsiteX554" fmla="*/ 1688322 w 2792478"/>
              <a:gd name="connsiteY554" fmla="*/ 3859934 h 4235290"/>
              <a:gd name="connsiteX555" fmla="*/ 1691868 w 2792478"/>
              <a:gd name="connsiteY555" fmla="*/ 3851422 h 4235290"/>
              <a:gd name="connsiteX556" fmla="*/ 1700320 w 2792478"/>
              <a:gd name="connsiteY556" fmla="*/ 3847940 h 4235290"/>
              <a:gd name="connsiteX557" fmla="*/ 858402 w 2792478"/>
              <a:gd name="connsiteY557" fmla="*/ 3841983 h 4235290"/>
              <a:gd name="connsiteX558" fmla="*/ 859708 w 2792478"/>
              <a:gd name="connsiteY558" fmla="*/ 3843286 h 4235290"/>
              <a:gd name="connsiteX559" fmla="*/ 873815 w 2792478"/>
              <a:gd name="connsiteY559" fmla="*/ 3867401 h 4235290"/>
              <a:gd name="connsiteX560" fmla="*/ 874313 w 2792478"/>
              <a:gd name="connsiteY560" fmla="*/ 3869201 h 4235290"/>
              <a:gd name="connsiteX561" fmla="*/ 873130 w 2792478"/>
              <a:gd name="connsiteY561" fmla="*/ 3869884 h 4235290"/>
              <a:gd name="connsiteX562" fmla="*/ 872512 w 2792478"/>
              <a:gd name="connsiteY562" fmla="*/ 3869697 h 4235290"/>
              <a:gd name="connsiteX563" fmla="*/ 857099 w 2792478"/>
              <a:gd name="connsiteY563" fmla="*/ 3843286 h 4235290"/>
              <a:gd name="connsiteX564" fmla="*/ 858402 w 2792478"/>
              <a:gd name="connsiteY564" fmla="*/ 3841983 h 4235290"/>
              <a:gd name="connsiteX565" fmla="*/ 1590955 w 2792478"/>
              <a:gd name="connsiteY565" fmla="*/ 3841982 h 4235290"/>
              <a:gd name="connsiteX566" fmla="*/ 1592012 w 2792478"/>
              <a:gd name="connsiteY566" fmla="*/ 3843038 h 4235290"/>
              <a:gd name="connsiteX567" fmla="*/ 1592012 w 2792478"/>
              <a:gd name="connsiteY567" fmla="*/ 3862425 h 4235290"/>
              <a:gd name="connsiteX568" fmla="*/ 1599472 w 2792478"/>
              <a:gd name="connsiteY568" fmla="*/ 3856773 h 4235290"/>
              <a:gd name="connsiteX569" fmla="*/ 1602392 w 2792478"/>
              <a:gd name="connsiteY569" fmla="*/ 3857143 h 4235290"/>
              <a:gd name="connsiteX570" fmla="*/ 1601957 w 2792478"/>
              <a:gd name="connsiteY570" fmla="*/ 3860066 h 4235290"/>
              <a:gd name="connsiteX571" fmla="*/ 1592200 w 2792478"/>
              <a:gd name="connsiteY571" fmla="*/ 3867459 h 4235290"/>
              <a:gd name="connsiteX572" fmla="*/ 1590955 w 2792478"/>
              <a:gd name="connsiteY572" fmla="*/ 3867896 h 4235290"/>
              <a:gd name="connsiteX573" fmla="*/ 1589340 w 2792478"/>
              <a:gd name="connsiteY573" fmla="*/ 3867089 h 4235290"/>
              <a:gd name="connsiteX574" fmla="*/ 1589715 w 2792478"/>
              <a:gd name="connsiteY574" fmla="*/ 3864166 h 4235290"/>
              <a:gd name="connsiteX575" fmla="*/ 1589962 w 2792478"/>
              <a:gd name="connsiteY575" fmla="*/ 3864044 h 4235290"/>
              <a:gd name="connsiteX576" fmla="*/ 1589962 w 2792478"/>
              <a:gd name="connsiteY576" fmla="*/ 3843038 h 4235290"/>
              <a:gd name="connsiteX577" fmla="*/ 1590955 w 2792478"/>
              <a:gd name="connsiteY577" fmla="*/ 3841982 h 4235290"/>
              <a:gd name="connsiteX578" fmla="*/ 1088460 w 2792478"/>
              <a:gd name="connsiteY578" fmla="*/ 3836885 h 4235290"/>
              <a:gd name="connsiteX579" fmla="*/ 1089080 w 2792478"/>
              <a:gd name="connsiteY579" fmla="*/ 3838068 h 4235290"/>
              <a:gd name="connsiteX580" fmla="*/ 1088335 w 2792478"/>
              <a:gd name="connsiteY580" fmla="*/ 3840304 h 4235290"/>
              <a:gd name="connsiteX581" fmla="*/ 1088335 w 2792478"/>
              <a:gd name="connsiteY581" fmla="*/ 3840799 h 4235290"/>
              <a:gd name="connsiteX582" fmla="*/ 1089454 w 2792478"/>
              <a:gd name="connsiteY582" fmla="*/ 3842417 h 4235290"/>
              <a:gd name="connsiteX583" fmla="*/ 1088645 w 2792478"/>
              <a:gd name="connsiteY583" fmla="*/ 3844653 h 4235290"/>
              <a:gd name="connsiteX584" fmla="*/ 1088584 w 2792478"/>
              <a:gd name="connsiteY584" fmla="*/ 3845152 h 4235290"/>
              <a:gd name="connsiteX585" fmla="*/ 1097036 w 2792478"/>
              <a:gd name="connsiteY585" fmla="*/ 3847575 h 4235290"/>
              <a:gd name="connsiteX586" fmla="*/ 1098215 w 2792478"/>
              <a:gd name="connsiteY586" fmla="*/ 3847636 h 4235290"/>
              <a:gd name="connsiteX587" fmla="*/ 1099459 w 2792478"/>
              <a:gd name="connsiteY587" fmla="*/ 3847575 h 4235290"/>
              <a:gd name="connsiteX588" fmla="*/ 1107974 w 2792478"/>
              <a:gd name="connsiteY588" fmla="*/ 3845087 h 4235290"/>
              <a:gd name="connsiteX589" fmla="*/ 1107910 w 2792478"/>
              <a:gd name="connsiteY589" fmla="*/ 3844778 h 4235290"/>
              <a:gd name="connsiteX590" fmla="*/ 1106980 w 2792478"/>
              <a:gd name="connsiteY590" fmla="*/ 3842417 h 4235290"/>
              <a:gd name="connsiteX591" fmla="*/ 1108159 w 2792478"/>
              <a:gd name="connsiteY591" fmla="*/ 3840799 h 4235290"/>
              <a:gd name="connsiteX592" fmla="*/ 1108284 w 2792478"/>
              <a:gd name="connsiteY592" fmla="*/ 3840738 h 4235290"/>
              <a:gd name="connsiteX593" fmla="*/ 1108159 w 2792478"/>
              <a:gd name="connsiteY593" fmla="*/ 3840365 h 4235290"/>
              <a:gd name="connsiteX594" fmla="*/ 1107414 w 2792478"/>
              <a:gd name="connsiteY594" fmla="*/ 3838068 h 4235290"/>
              <a:gd name="connsiteX595" fmla="*/ 1108035 w 2792478"/>
              <a:gd name="connsiteY595" fmla="*/ 3836946 h 4235290"/>
              <a:gd name="connsiteX596" fmla="*/ 1106420 w 2792478"/>
              <a:gd name="connsiteY596" fmla="*/ 3837568 h 4235290"/>
              <a:gd name="connsiteX597" fmla="*/ 1105548 w 2792478"/>
              <a:gd name="connsiteY597" fmla="*/ 3837881 h 4235290"/>
              <a:gd name="connsiteX598" fmla="*/ 1104244 w 2792478"/>
              <a:gd name="connsiteY598" fmla="*/ 3838251 h 4235290"/>
              <a:gd name="connsiteX599" fmla="*/ 1103499 w 2792478"/>
              <a:gd name="connsiteY599" fmla="*/ 3838438 h 4235290"/>
              <a:gd name="connsiteX600" fmla="*/ 1098775 w 2792478"/>
              <a:gd name="connsiteY600" fmla="*/ 3838999 h 4235290"/>
              <a:gd name="connsiteX601" fmla="*/ 1097781 w 2792478"/>
              <a:gd name="connsiteY601" fmla="*/ 3838999 h 4235290"/>
              <a:gd name="connsiteX602" fmla="*/ 1088460 w 2792478"/>
              <a:gd name="connsiteY602" fmla="*/ 3836885 h 4235290"/>
              <a:gd name="connsiteX603" fmla="*/ 1589715 w 2792478"/>
              <a:gd name="connsiteY603" fmla="*/ 3836637 h 4235290"/>
              <a:gd name="connsiteX604" fmla="*/ 1560379 w 2792478"/>
              <a:gd name="connsiteY604" fmla="*/ 3865907 h 4235290"/>
              <a:gd name="connsiteX605" fmla="*/ 1589715 w 2792478"/>
              <a:gd name="connsiteY605" fmla="*/ 3895241 h 4235290"/>
              <a:gd name="connsiteX606" fmla="*/ 1618982 w 2792478"/>
              <a:gd name="connsiteY606" fmla="*/ 3865907 h 4235290"/>
              <a:gd name="connsiteX607" fmla="*/ 1589715 w 2792478"/>
              <a:gd name="connsiteY607" fmla="*/ 3836637 h 4235290"/>
              <a:gd name="connsiteX608" fmla="*/ 1700070 w 2792478"/>
              <a:gd name="connsiteY608" fmla="*/ 3833963 h 4235290"/>
              <a:gd name="connsiteX609" fmla="*/ 1671981 w 2792478"/>
              <a:gd name="connsiteY609" fmla="*/ 3846948 h 4235290"/>
              <a:gd name="connsiteX610" fmla="*/ 1660545 w 2792478"/>
              <a:gd name="connsiteY610" fmla="*/ 3875716 h 4235290"/>
              <a:gd name="connsiteX611" fmla="*/ 1660545 w 2792478"/>
              <a:gd name="connsiteY611" fmla="*/ 3925057 h 4235290"/>
              <a:gd name="connsiteX612" fmla="*/ 1672912 w 2792478"/>
              <a:gd name="connsiteY612" fmla="*/ 3954638 h 4235290"/>
              <a:gd name="connsiteX613" fmla="*/ 1702494 w 2792478"/>
              <a:gd name="connsiteY613" fmla="*/ 3967007 h 4235290"/>
              <a:gd name="connsiteX614" fmla="*/ 1744193 w 2792478"/>
              <a:gd name="connsiteY614" fmla="*/ 3925057 h 4235290"/>
              <a:gd name="connsiteX615" fmla="*/ 1744193 w 2792478"/>
              <a:gd name="connsiteY615" fmla="*/ 3875716 h 4235290"/>
              <a:gd name="connsiteX616" fmla="*/ 1733006 w 2792478"/>
              <a:gd name="connsiteY616" fmla="*/ 3847256 h 4235290"/>
              <a:gd name="connsiteX617" fmla="*/ 1705536 w 2792478"/>
              <a:gd name="connsiteY617" fmla="*/ 3833963 h 4235290"/>
              <a:gd name="connsiteX618" fmla="*/ 1164012 w 2792478"/>
              <a:gd name="connsiteY618" fmla="*/ 3831657 h 4235290"/>
              <a:gd name="connsiteX619" fmla="*/ 1164012 w 2792478"/>
              <a:gd name="connsiteY619" fmla="*/ 3875512 h 4235290"/>
              <a:gd name="connsiteX620" fmla="*/ 1243824 w 2792478"/>
              <a:gd name="connsiteY620" fmla="*/ 3875512 h 4235290"/>
              <a:gd name="connsiteX621" fmla="*/ 1243824 w 2792478"/>
              <a:gd name="connsiteY621" fmla="*/ 3831657 h 4235290"/>
              <a:gd name="connsiteX622" fmla="*/ 1161266 w 2792478"/>
              <a:gd name="connsiteY622" fmla="*/ 3826058 h 4235290"/>
              <a:gd name="connsiteX623" fmla="*/ 1246574 w 2792478"/>
              <a:gd name="connsiteY623" fmla="*/ 3826058 h 4235290"/>
              <a:gd name="connsiteX624" fmla="*/ 1250471 w 2792478"/>
              <a:gd name="connsiteY624" fmla="*/ 3829958 h 4235290"/>
              <a:gd name="connsiteX625" fmla="*/ 1250480 w 2792478"/>
              <a:gd name="connsiteY625" fmla="*/ 3876403 h 4235290"/>
              <a:gd name="connsiteX626" fmla="*/ 1250471 w 2792478"/>
              <a:gd name="connsiteY626" fmla="*/ 3885301 h 4235290"/>
              <a:gd name="connsiteX627" fmla="*/ 1246574 w 2792478"/>
              <a:gd name="connsiteY627" fmla="*/ 3889204 h 4235290"/>
              <a:gd name="connsiteX628" fmla="*/ 1213975 w 2792478"/>
              <a:gd name="connsiteY628" fmla="*/ 3889204 h 4235290"/>
              <a:gd name="connsiteX629" fmla="*/ 1213975 w 2792478"/>
              <a:gd name="connsiteY629" fmla="*/ 3890222 h 4235290"/>
              <a:gd name="connsiteX630" fmla="*/ 1217200 w 2792478"/>
              <a:gd name="connsiteY630" fmla="*/ 3894486 h 4235290"/>
              <a:gd name="connsiteX631" fmla="*/ 1217747 w 2792478"/>
              <a:gd name="connsiteY631" fmla="*/ 3894486 h 4235290"/>
              <a:gd name="connsiteX632" fmla="*/ 1219920 w 2792478"/>
              <a:gd name="connsiteY632" fmla="*/ 3896184 h 4235290"/>
              <a:gd name="connsiteX633" fmla="*/ 1219920 w 2792478"/>
              <a:gd name="connsiteY633" fmla="*/ 3896421 h 4235290"/>
              <a:gd name="connsiteX634" fmla="*/ 1217747 w 2792478"/>
              <a:gd name="connsiteY634" fmla="*/ 3898122 h 4235290"/>
              <a:gd name="connsiteX635" fmla="*/ 1190097 w 2792478"/>
              <a:gd name="connsiteY635" fmla="*/ 3898122 h 4235290"/>
              <a:gd name="connsiteX636" fmla="*/ 1187920 w 2792478"/>
              <a:gd name="connsiteY636" fmla="*/ 3896421 h 4235290"/>
              <a:gd name="connsiteX637" fmla="*/ 1187920 w 2792478"/>
              <a:gd name="connsiteY637" fmla="*/ 3896184 h 4235290"/>
              <a:gd name="connsiteX638" fmla="*/ 1190097 w 2792478"/>
              <a:gd name="connsiteY638" fmla="*/ 3894486 h 4235290"/>
              <a:gd name="connsiteX639" fmla="*/ 1190627 w 2792478"/>
              <a:gd name="connsiteY639" fmla="*/ 3894486 h 4235290"/>
              <a:gd name="connsiteX640" fmla="*/ 1193865 w 2792478"/>
              <a:gd name="connsiteY640" fmla="*/ 3890239 h 4235290"/>
              <a:gd name="connsiteX641" fmla="*/ 1193865 w 2792478"/>
              <a:gd name="connsiteY641" fmla="*/ 3889204 h 4235290"/>
              <a:gd name="connsiteX642" fmla="*/ 1161266 w 2792478"/>
              <a:gd name="connsiteY642" fmla="*/ 3889204 h 4235290"/>
              <a:gd name="connsiteX643" fmla="*/ 1157365 w 2792478"/>
              <a:gd name="connsiteY643" fmla="*/ 3885304 h 4235290"/>
              <a:gd name="connsiteX644" fmla="*/ 1157365 w 2792478"/>
              <a:gd name="connsiteY644" fmla="*/ 3829958 h 4235290"/>
              <a:gd name="connsiteX645" fmla="*/ 1161266 w 2792478"/>
              <a:gd name="connsiteY645" fmla="*/ 3826058 h 4235290"/>
              <a:gd name="connsiteX646" fmla="*/ 887612 w 2792478"/>
              <a:gd name="connsiteY646" fmla="*/ 3820107 h 4235290"/>
              <a:gd name="connsiteX647" fmla="*/ 890221 w 2792478"/>
              <a:gd name="connsiteY647" fmla="*/ 3822719 h 4235290"/>
              <a:gd name="connsiteX648" fmla="*/ 890221 w 2792478"/>
              <a:gd name="connsiteY648" fmla="*/ 3843970 h 4235290"/>
              <a:gd name="connsiteX649" fmla="*/ 897180 w 2792478"/>
              <a:gd name="connsiteY649" fmla="*/ 3850433 h 4235290"/>
              <a:gd name="connsiteX650" fmla="*/ 897306 w 2792478"/>
              <a:gd name="connsiteY650" fmla="*/ 3854224 h 4235290"/>
              <a:gd name="connsiteX651" fmla="*/ 895441 w 2792478"/>
              <a:gd name="connsiteY651" fmla="*/ 3855032 h 4235290"/>
              <a:gd name="connsiteX652" fmla="*/ 893639 w 2792478"/>
              <a:gd name="connsiteY652" fmla="*/ 3854288 h 4235290"/>
              <a:gd name="connsiteX653" fmla="*/ 885869 w 2792478"/>
              <a:gd name="connsiteY653" fmla="*/ 3847018 h 4235290"/>
              <a:gd name="connsiteX654" fmla="*/ 884939 w 2792478"/>
              <a:gd name="connsiteY654" fmla="*/ 3845090 h 4235290"/>
              <a:gd name="connsiteX655" fmla="*/ 884939 w 2792478"/>
              <a:gd name="connsiteY655" fmla="*/ 3822719 h 4235290"/>
              <a:gd name="connsiteX656" fmla="*/ 887612 w 2792478"/>
              <a:gd name="connsiteY656" fmla="*/ 3820107 h 4235290"/>
              <a:gd name="connsiteX657" fmla="*/ 1622277 w 2792478"/>
              <a:gd name="connsiteY657" fmla="*/ 3816189 h 4235290"/>
              <a:gd name="connsiteX658" fmla="*/ 1623706 w 2792478"/>
              <a:gd name="connsiteY658" fmla="*/ 3816316 h 4235290"/>
              <a:gd name="connsiteX659" fmla="*/ 1624451 w 2792478"/>
              <a:gd name="connsiteY659" fmla="*/ 3818801 h 4235290"/>
              <a:gd name="connsiteX660" fmla="*/ 1623646 w 2792478"/>
              <a:gd name="connsiteY660" fmla="*/ 3820290 h 4235290"/>
              <a:gd name="connsiteX661" fmla="*/ 1628804 w 2792478"/>
              <a:gd name="connsiteY661" fmla="*/ 3843471 h 4235290"/>
              <a:gd name="connsiteX662" fmla="*/ 1596859 w 2792478"/>
              <a:gd name="connsiteY662" fmla="*/ 3825450 h 4235290"/>
              <a:gd name="connsiteX663" fmla="*/ 1620538 w 2792478"/>
              <a:gd name="connsiteY663" fmla="*/ 3818364 h 4235290"/>
              <a:gd name="connsiteX664" fmla="*/ 1621220 w 2792478"/>
              <a:gd name="connsiteY664" fmla="*/ 3817060 h 4235290"/>
              <a:gd name="connsiteX665" fmla="*/ 1622277 w 2792478"/>
              <a:gd name="connsiteY665" fmla="*/ 3816189 h 4235290"/>
              <a:gd name="connsiteX666" fmla="*/ 1558704 w 2792478"/>
              <a:gd name="connsiteY666" fmla="*/ 3816189 h 4235290"/>
              <a:gd name="connsiteX667" fmla="*/ 1559761 w 2792478"/>
              <a:gd name="connsiteY667" fmla="*/ 3817060 h 4235290"/>
              <a:gd name="connsiteX668" fmla="*/ 1560255 w 2792478"/>
              <a:gd name="connsiteY668" fmla="*/ 3818052 h 4235290"/>
              <a:gd name="connsiteX669" fmla="*/ 1583188 w 2792478"/>
              <a:gd name="connsiteY669" fmla="*/ 3825450 h 4235290"/>
              <a:gd name="connsiteX670" fmla="*/ 1551244 w 2792478"/>
              <a:gd name="connsiteY670" fmla="*/ 3843471 h 4235290"/>
              <a:gd name="connsiteX671" fmla="*/ 1557088 w 2792478"/>
              <a:gd name="connsiteY671" fmla="*/ 3819794 h 4235290"/>
              <a:gd name="connsiteX672" fmla="*/ 1556529 w 2792478"/>
              <a:gd name="connsiteY672" fmla="*/ 3818801 h 4235290"/>
              <a:gd name="connsiteX673" fmla="*/ 1557275 w 2792478"/>
              <a:gd name="connsiteY673" fmla="*/ 3816316 h 4235290"/>
              <a:gd name="connsiteX674" fmla="*/ 1558704 w 2792478"/>
              <a:gd name="connsiteY674" fmla="*/ 3816189 h 4235290"/>
              <a:gd name="connsiteX675" fmla="*/ 1582941 w 2792478"/>
              <a:gd name="connsiteY675" fmla="*/ 3816126 h 4235290"/>
              <a:gd name="connsiteX676" fmla="*/ 1593317 w 2792478"/>
              <a:gd name="connsiteY676" fmla="*/ 3816126 h 4235290"/>
              <a:gd name="connsiteX677" fmla="*/ 1595367 w 2792478"/>
              <a:gd name="connsiteY677" fmla="*/ 3818179 h 4235290"/>
              <a:gd name="connsiteX678" fmla="*/ 1593317 w 2792478"/>
              <a:gd name="connsiteY678" fmla="*/ 3820290 h 4235290"/>
              <a:gd name="connsiteX679" fmla="*/ 1589152 w 2792478"/>
              <a:gd name="connsiteY679" fmla="*/ 3820290 h 4235290"/>
              <a:gd name="connsiteX680" fmla="*/ 1589152 w 2792478"/>
              <a:gd name="connsiteY680" fmla="*/ 3829365 h 4235290"/>
              <a:gd name="connsiteX681" fmla="*/ 1589715 w 2792478"/>
              <a:gd name="connsiteY681" fmla="*/ 3829365 h 4235290"/>
              <a:gd name="connsiteX682" fmla="*/ 1626255 w 2792478"/>
              <a:gd name="connsiteY682" fmla="*/ 3865970 h 4235290"/>
              <a:gd name="connsiteX683" fmla="*/ 1608978 w 2792478"/>
              <a:gd name="connsiteY683" fmla="*/ 3896977 h 4235290"/>
              <a:gd name="connsiteX684" fmla="*/ 1609165 w 2792478"/>
              <a:gd name="connsiteY684" fmla="*/ 3897289 h 4235290"/>
              <a:gd name="connsiteX685" fmla="*/ 1613701 w 2792478"/>
              <a:gd name="connsiteY685" fmla="*/ 3905119 h 4235290"/>
              <a:gd name="connsiteX686" fmla="*/ 1612333 w 2792478"/>
              <a:gd name="connsiteY686" fmla="*/ 3910280 h 4235290"/>
              <a:gd name="connsiteX687" fmla="*/ 1611714 w 2792478"/>
              <a:gd name="connsiteY687" fmla="*/ 3910650 h 4235290"/>
              <a:gd name="connsiteX688" fmla="*/ 1606556 w 2792478"/>
              <a:gd name="connsiteY688" fmla="*/ 3909283 h 4235290"/>
              <a:gd name="connsiteX689" fmla="*/ 1601957 w 2792478"/>
              <a:gd name="connsiteY689" fmla="*/ 3901452 h 4235290"/>
              <a:gd name="connsiteX690" fmla="*/ 1601582 w 2792478"/>
              <a:gd name="connsiteY690" fmla="*/ 3900460 h 4235290"/>
              <a:gd name="connsiteX691" fmla="*/ 1589715 w 2792478"/>
              <a:gd name="connsiteY691" fmla="*/ 3902512 h 4235290"/>
              <a:gd name="connsiteX692" fmla="*/ 1576786 w 2792478"/>
              <a:gd name="connsiteY692" fmla="*/ 3900148 h 4235290"/>
              <a:gd name="connsiteX693" fmla="*/ 1576351 w 2792478"/>
              <a:gd name="connsiteY693" fmla="*/ 3901452 h 4235290"/>
              <a:gd name="connsiteX694" fmla="*/ 1571816 w 2792478"/>
              <a:gd name="connsiteY694" fmla="*/ 3909283 h 4235290"/>
              <a:gd name="connsiteX695" fmla="*/ 1566658 w 2792478"/>
              <a:gd name="connsiteY695" fmla="*/ 3910650 h 4235290"/>
              <a:gd name="connsiteX696" fmla="*/ 1565976 w 2792478"/>
              <a:gd name="connsiteY696" fmla="*/ 3910280 h 4235290"/>
              <a:gd name="connsiteX697" fmla="*/ 1564607 w 2792478"/>
              <a:gd name="connsiteY697" fmla="*/ 3905119 h 4235290"/>
              <a:gd name="connsiteX698" fmla="*/ 1569207 w 2792478"/>
              <a:gd name="connsiteY698" fmla="*/ 3897289 h 4235290"/>
              <a:gd name="connsiteX699" fmla="*/ 1569701 w 2792478"/>
              <a:gd name="connsiteY699" fmla="*/ 3896544 h 4235290"/>
              <a:gd name="connsiteX700" fmla="*/ 1553111 w 2792478"/>
              <a:gd name="connsiteY700" fmla="*/ 3865907 h 4235290"/>
              <a:gd name="connsiteX701" fmla="*/ 1587102 w 2792478"/>
              <a:gd name="connsiteY701" fmla="*/ 3829487 h 4235290"/>
              <a:gd name="connsiteX702" fmla="*/ 1587102 w 2792478"/>
              <a:gd name="connsiteY702" fmla="*/ 3820290 h 4235290"/>
              <a:gd name="connsiteX703" fmla="*/ 1582941 w 2792478"/>
              <a:gd name="connsiteY703" fmla="*/ 3820290 h 4235290"/>
              <a:gd name="connsiteX704" fmla="*/ 1580827 w 2792478"/>
              <a:gd name="connsiteY704" fmla="*/ 3818179 h 4235290"/>
              <a:gd name="connsiteX705" fmla="*/ 1582941 w 2792478"/>
              <a:gd name="connsiteY705" fmla="*/ 3816126 h 4235290"/>
              <a:gd name="connsiteX706" fmla="*/ 1088149 w 2792478"/>
              <a:gd name="connsiteY706" fmla="*/ 3810226 h 4235290"/>
              <a:gd name="connsiteX707" fmla="*/ 1088955 w 2792478"/>
              <a:gd name="connsiteY707" fmla="*/ 3810348 h 4235290"/>
              <a:gd name="connsiteX708" fmla="*/ 1108470 w 2792478"/>
              <a:gd name="connsiteY708" fmla="*/ 3810348 h 4235290"/>
              <a:gd name="connsiteX709" fmla="*/ 1109278 w 2792478"/>
              <a:gd name="connsiteY709" fmla="*/ 3810226 h 4235290"/>
              <a:gd name="connsiteX710" fmla="*/ 1109652 w 2792478"/>
              <a:gd name="connsiteY710" fmla="*/ 3811035 h 4235290"/>
              <a:gd name="connsiteX711" fmla="*/ 1105736 w 2792478"/>
              <a:gd name="connsiteY711" fmla="*/ 3831727 h 4235290"/>
              <a:gd name="connsiteX712" fmla="*/ 1104989 w 2792478"/>
              <a:gd name="connsiteY712" fmla="*/ 3832349 h 4235290"/>
              <a:gd name="connsiteX713" fmla="*/ 1104867 w 2792478"/>
              <a:gd name="connsiteY713" fmla="*/ 3832288 h 4235290"/>
              <a:gd name="connsiteX714" fmla="*/ 1104244 w 2792478"/>
              <a:gd name="connsiteY714" fmla="*/ 3831480 h 4235290"/>
              <a:gd name="connsiteX715" fmla="*/ 1107849 w 2792478"/>
              <a:gd name="connsiteY715" fmla="*/ 3812649 h 4235290"/>
              <a:gd name="connsiteX716" fmla="*/ 1089515 w 2792478"/>
              <a:gd name="connsiteY716" fmla="*/ 3812462 h 4235290"/>
              <a:gd name="connsiteX717" fmla="*/ 1092312 w 2792478"/>
              <a:gd name="connsiteY717" fmla="*/ 3831480 h 4235290"/>
              <a:gd name="connsiteX718" fmla="*/ 1091977 w 2792478"/>
              <a:gd name="connsiteY718" fmla="*/ 3831949 h 4235290"/>
              <a:gd name="connsiteX719" fmla="*/ 1090794 w 2792478"/>
              <a:gd name="connsiteY719" fmla="*/ 3831478 h 4235290"/>
              <a:gd name="connsiteX720" fmla="*/ 1087776 w 2792478"/>
              <a:gd name="connsiteY720" fmla="*/ 3811035 h 4235290"/>
              <a:gd name="connsiteX721" fmla="*/ 1088149 w 2792478"/>
              <a:gd name="connsiteY721" fmla="*/ 3810226 h 4235290"/>
              <a:gd name="connsiteX722" fmla="*/ 887362 w 2792478"/>
              <a:gd name="connsiteY722" fmla="*/ 3809482 h 4235290"/>
              <a:gd name="connsiteX723" fmla="*/ 852438 w 2792478"/>
              <a:gd name="connsiteY723" fmla="*/ 3844406 h 4235290"/>
              <a:gd name="connsiteX724" fmla="*/ 887362 w 2792478"/>
              <a:gd name="connsiteY724" fmla="*/ 3879270 h 4235290"/>
              <a:gd name="connsiteX725" fmla="*/ 922224 w 2792478"/>
              <a:gd name="connsiteY725" fmla="*/ 3844406 h 4235290"/>
              <a:gd name="connsiteX726" fmla="*/ 887362 w 2792478"/>
              <a:gd name="connsiteY726" fmla="*/ 3809482 h 4235290"/>
              <a:gd name="connsiteX727" fmla="*/ 917376 w 2792478"/>
              <a:gd name="connsiteY727" fmla="*/ 3806187 h 4235290"/>
              <a:gd name="connsiteX728" fmla="*/ 919305 w 2792478"/>
              <a:gd name="connsiteY728" fmla="*/ 3806934 h 4235290"/>
              <a:gd name="connsiteX729" fmla="*/ 926203 w 2792478"/>
              <a:gd name="connsiteY729" fmla="*/ 3813829 h 4235290"/>
              <a:gd name="connsiteX730" fmla="*/ 926203 w 2792478"/>
              <a:gd name="connsiteY730" fmla="*/ 3817560 h 4235290"/>
              <a:gd name="connsiteX731" fmla="*/ 924275 w 2792478"/>
              <a:gd name="connsiteY731" fmla="*/ 3818368 h 4235290"/>
              <a:gd name="connsiteX732" fmla="*/ 922414 w 2792478"/>
              <a:gd name="connsiteY732" fmla="*/ 3817560 h 4235290"/>
              <a:gd name="connsiteX733" fmla="*/ 915515 w 2792478"/>
              <a:gd name="connsiteY733" fmla="*/ 3810722 h 4235290"/>
              <a:gd name="connsiteX734" fmla="*/ 915515 w 2792478"/>
              <a:gd name="connsiteY734" fmla="*/ 3806934 h 4235290"/>
              <a:gd name="connsiteX735" fmla="*/ 917376 w 2792478"/>
              <a:gd name="connsiteY735" fmla="*/ 3806187 h 4235290"/>
              <a:gd name="connsiteX736" fmla="*/ 887548 w 2792478"/>
              <a:gd name="connsiteY736" fmla="*/ 3798232 h 4235290"/>
              <a:gd name="connsiteX737" fmla="*/ 890221 w 2792478"/>
              <a:gd name="connsiteY737" fmla="*/ 3800904 h 4235290"/>
              <a:gd name="connsiteX738" fmla="*/ 890221 w 2792478"/>
              <a:gd name="connsiteY738" fmla="*/ 3804507 h 4235290"/>
              <a:gd name="connsiteX739" fmla="*/ 927570 w 2792478"/>
              <a:gd name="connsiteY739" fmla="*/ 3844406 h 4235290"/>
              <a:gd name="connsiteX740" fmla="*/ 887362 w 2792478"/>
              <a:gd name="connsiteY740" fmla="*/ 3884613 h 4235290"/>
              <a:gd name="connsiteX741" fmla="*/ 847155 w 2792478"/>
              <a:gd name="connsiteY741" fmla="*/ 3844406 h 4235290"/>
              <a:gd name="connsiteX742" fmla="*/ 884939 w 2792478"/>
              <a:gd name="connsiteY742" fmla="*/ 3804447 h 4235290"/>
              <a:gd name="connsiteX743" fmla="*/ 884939 w 2792478"/>
              <a:gd name="connsiteY743" fmla="*/ 3800904 h 4235290"/>
              <a:gd name="connsiteX744" fmla="*/ 887548 w 2792478"/>
              <a:gd name="connsiteY744" fmla="*/ 3798232 h 4235290"/>
              <a:gd name="connsiteX745" fmla="*/ 1683043 w 2792478"/>
              <a:gd name="connsiteY745" fmla="*/ 3792261 h 4235290"/>
              <a:gd name="connsiteX746" fmla="*/ 1689690 w 2792478"/>
              <a:gd name="connsiteY746" fmla="*/ 3793441 h 4235290"/>
              <a:gd name="connsiteX747" fmla="*/ 1697459 w 2792478"/>
              <a:gd name="connsiteY747" fmla="*/ 3797795 h 4235290"/>
              <a:gd name="connsiteX748" fmla="*/ 1707465 w 2792478"/>
              <a:gd name="connsiteY748" fmla="*/ 3824202 h 4235290"/>
              <a:gd name="connsiteX749" fmla="*/ 1740776 w 2792478"/>
              <a:gd name="connsiteY749" fmla="*/ 3840986 h 4235290"/>
              <a:gd name="connsiteX750" fmla="*/ 1754199 w 2792478"/>
              <a:gd name="connsiteY750" fmla="*/ 3875716 h 4235290"/>
              <a:gd name="connsiteX751" fmla="*/ 1754199 w 2792478"/>
              <a:gd name="connsiteY751" fmla="*/ 3925057 h 4235290"/>
              <a:gd name="connsiteX752" fmla="*/ 1739034 w 2792478"/>
              <a:gd name="connsiteY752" fmla="*/ 3961781 h 4235290"/>
              <a:gd name="connsiteX753" fmla="*/ 1702494 w 2792478"/>
              <a:gd name="connsiteY753" fmla="*/ 3976947 h 4235290"/>
              <a:gd name="connsiteX754" fmla="*/ 1702244 w 2792478"/>
              <a:gd name="connsiteY754" fmla="*/ 3976947 h 4235290"/>
              <a:gd name="connsiteX755" fmla="*/ 1665704 w 2792478"/>
              <a:gd name="connsiteY755" fmla="*/ 3961849 h 4235290"/>
              <a:gd name="connsiteX756" fmla="*/ 1650539 w 2792478"/>
              <a:gd name="connsiteY756" fmla="*/ 3925057 h 4235290"/>
              <a:gd name="connsiteX757" fmla="*/ 1650539 w 2792478"/>
              <a:gd name="connsiteY757" fmla="*/ 3875716 h 4235290"/>
              <a:gd name="connsiteX758" fmla="*/ 1697459 w 2792478"/>
              <a:gd name="connsiteY758" fmla="*/ 3824202 h 4235290"/>
              <a:gd name="connsiteX759" fmla="*/ 1691057 w 2792478"/>
              <a:gd name="connsiteY759" fmla="*/ 3805126 h 4235290"/>
              <a:gd name="connsiteX760" fmla="*/ 1681925 w 2792478"/>
              <a:gd name="connsiteY760" fmla="*/ 3802329 h 4235290"/>
              <a:gd name="connsiteX761" fmla="*/ 1681738 w 2792478"/>
              <a:gd name="connsiteY761" fmla="*/ 3802329 h 4235290"/>
              <a:gd name="connsiteX762" fmla="*/ 1676079 w 2792478"/>
              <a:gd name="connsiteY762" fmla="*/ 3798292 h 4235290"/>
              <a:gd name="connsiteX763" fmla="*/ 1680120 w 2792478"/>
              <a:gd name="connsiteY763" fmla="*/ 3792637 h 4235290"/>
              <a:gd name="connsiteX764" fmla="*/ 1683043 w 2792478"/>
              <a:gd name="connsiteY764" fmla="*/ 3792261 h 4235290"/>
              <a:gd name="connsiteX765" fmla="*/ 1098279 w 2792478"/>
              <a:gd name="connsiteY765" fmla="*/ 3780832 h 4235290"/>
              <a:gd name="connsiteX766" fmla="*/ 1076342 w 2792478"/>
              <a:gd name="connsiteY766" fmla="*/ 3802707 h 4235290"/>
              <a:gd name="connsiteX767" fmla="*/ 1082805 w 2792478"/>
              <a:gd name="connsiteY767" fmla="*/ 3818242 h 4235290"/>
              <a:gd name="connsiteX768" fmla="*/ 1084544 w 2792478"/>
              <a:gd name="connsiteY768" fmla="*/ 3822282 h 4235290"/>
              <a:gd name="connsiteX769" fmla="*/ 1087150 w 2792478"/>
              <a:gd name="connsiteY769" fmla="*/ 3830024 h 4235290"/>
              <a:gd name="connsiteX770" fmla="*/ 1090794 w 2792478"/>
              <a:gd name="connsiteY770" fmla="*/ 3831478 h 4235290"/>
              <a:gd name="connsiteX771" fmla="*/ 1090822 w 2792478"/>
              <a:gd name="connsiteY771" fmla="*/ 3831666 h 4235290"/>
              <a:gd name="connsiteX772" fmla="*/ 1091691 w 2792478"/>
              <a:gd name="connsiteY772" fmla="*/ 3832349 h 4235290"/>
              <a:gd name="connsiteX773" fmla="*/ 1091977 w 2792478"/>
              <a:gd name="connsiteY773" fmla="*/ 3831949 h 4235290"/>
              <a:gd name="connsiteX774" fmla="*/ 1098279 w 2792478"/>
              <a:gd name="connsiteY774" fmla="*/ 3834463 h 4235290"/>
              <a:gd name="connsiteX775" fmla="*/ 1098465 w 2792478"/>
              <a:gd name="connsiteY775" fmla="*/ 3834463 h 4235290"/>
              <a:gd name="connsiteX776" fmla="*/ 1103809 w 2792478"/>
              <a:gd name="connsiteY776" fmla="*/ 3833715 h 4235290"/>
              <a:gd name="connsiteX777" fmla="*/ 1104058 w 2792478"/>
              <a:gd name="connsiteY777" fmla="*/ 3833654 h 4235290"/>
              <a:gd name="connsiteX778" fmla="*/ 1111950 w 2792478"/>
              <a:gd name="connsiteY778" fmla="*/ 3822282 h 4235290"/>
              <a:gd name="connsiteX779" fmla="*/ 1113690 w 2792478"/>
              <a:gd name="connsiteY779" fmla="*/ 3818242 h 4235290"/>
              <a:gd name="connsiteX780" fmla="*/ 1120153 w 2792478"/>
              <a:gd name="connsiteY780" fmla="*/ 3802707 h 4235290"/>
              <a:gd name="connsiteX781" fmla="*/ 1098279 w 2792478"/>
              <a:gd name="connsiteY781" fmla="*/ 3780832 h 4235290"/>
              <a:gd name="connsiteX782" fmla="*/ 1390851 w 2792478"/>
              <a:gd name="connsiteY782" fmla="*/ 3780339 h 4235290"/>
              <a:gd name="connsiteX783" fmla="*/ 1393586 w 2792478"/>
              <a:gd name="connsiteY783" fmla="*/ 3780339 h 4235290"/>
              <a:gd name="connsiteX784" fmla="*/ 1396382 w 2792478"/>
              <a:gd name="connsiteY784" fmla="*/ 3783128 h 4235290"/>
              <a:gd name="connsiteX785" fmla="*/ 1393586 w 2792478"/>
              <a:gd name="connsiteY785" fmla="*/ 3785866 h 4235290"/>
              <a:gd name="connsiteX786" fmla="*/ 1390851 w 2792478"/>
              <a:gd name="connsiteY786" fmla="*/ 3785866 h 4235290"/>
              <a:gd name="connsiteX787" fmla="*/ 1388055 w 2792478"/>
              <a:gd name="connsiteY787" fmla="*/ 3783128 h 4235290"/>
              <a:gd name="connsiteX788" fmla="*/ 1390851 w 2792478"/>
              <a:gd name="connsiteY788" fmla="*/ 3780339 h 4235290"/>
              <a:gd name="connsiteX789" fmla="*/ 1356359 w 2792478"/>
              <a:gd name="connsiteY789" fmla="*/ 3780339 h 4235290"/>
              <a:gd name="connsiteX790" fmla="*/ 1379973 w 2792478"/>
              <a:gd name="connsiteY790" fmla="*/ 3780339 h 4235290"/>
              <a:gd name="connsiteX791" fmla="*/ 1382769 w 2792478"/>
              <a:gd name="connsiteY791" fmla="*/ 3783128 h 4235290"/>
              <a:gd name="connsiteX792" fmla="*/ 1379973 w 2792478"/>
              <a:gd name="connsiteY792" fmla="*/ 3785866 h 4235290"/>
              <a:gd name="connsiteX793" fmla="*/ 1356359 w 2792478"/>
              <a:gd name="connsiteY793" fmla="*/ 3785866 h 4235290"/>
              <a:gd name="connsiteX794" fmla="*/ 1351827 w 2792478"/>
              <a:gd name="connsiteY794" fmla="*/ 3792326 h 4235290"/>
              <a:gd name="connsiteX795" fmla="*/ 1351827 w 2792478"/>
              <a:gd name="connsiteY795" fmla="*/ 3806495 h 4235290"/>
              <a:gd name="connsiteX796" fmla="*/ 1349092 w 2792478"/>
              <a:gd name="connsiteY796" fmla="*/ 3809233 h 4235290"/>
              <a:gd name="connsiteX797" fmla="*/ 1346296 w 2792478"/>
              <a:gd name="connsiteY797" fmla="*/ 3806495 h 4235290"/>
              <a:gd name="connsiteX798" fmla="*/ 1346296 w 2792478"/>
              <a:gd name="connsiteY798" fmla="*/ 3792326 h 4235290"/>
              <a:gd name="connsiteX799" fmla="*/ 1356359 w 2792478"/>
              <a:gd name="connsiteY799" fmla="*/ 3780339 h 4235290"/>
              <a:gd name="connsiteX800" fmla="*/ 1098279 w 2792478"/>
              <a:gd name="connsiteY800" fmla="*/ 3776357 h 4235290"/>
              <a:gd name="connsiteX801" fmla="*/ 1124628 w 2792478"/>
              <a:gd name="connsiteY801" fmla="*/ 3802707 h 4235290"/>
              <a:gd name="connsiteX802" fmla="*/ 1116860 w 2792478"/>
              <a:gd name="connsiteY802" fmla="*/ 3821412 h 4235290"/>
              <a:gd name="connsiteX803" fmla="*/ 1116425 w 2792478"/>
              <a:gd name="connsiteY803" fmla="*/ 3822408 h 4235290"/>
              <a:gd name="connsiteX804" fmla="*/ 1112261 w 2792478"/>
              <a:gd name="connsiteY804" fmla="*/ 3833654 h 4235290"/>
              <a:gd name="connsiteX805" fmla="*/ 1112695 w 2792478"/>
              <a:gd name="connsiteY805" fmla="*/ 3834463 h 4235290"/>
              <a:gd name="connsiteX806" fmla="*/ 1112385 w 2792478"/>
              <a:gd name="connsiteY806" fmla="*/ 3838812 h 4235290"/>
              <a:gd name="connsiteX807" fmla="*/ 1112075 w 2792478"/>
              <a:gd name="connsiteY807" fmla="*/ 3843100 h 4235290"/>
              <a:gd name="connsiteX808" fmla="*/ 1110397 w 2792478"/>
              <a:gd name="connsiteY808" fmla="*/ 3848880 h 4235290"/>
              <a:gd name="connsiteX809" fmla="*/ 1106606 w 2792478"/>
              <a:gd name="connsiteY809" fmla="*/ 3850619 h 4235290"/>
              <a:gd name="connsiteX810" fmla="*/ 1104803 w 2792478"/>
              <a:gd name="connsiteY810" fmla="*/ 3856338 h 4235290"/>
              <a:gd name="connsiteX811" fmla="*/ 1098528 w 2792478"/>
              <a:gd name="connsiteY811" fmla="*/ 3858760 h 4235290"/>
              <a:gd name="connsiteX812" fmla="*/ 1098340 w 2792478"/>
              <a:gd name="connsiteY812" fmla="*/ 3858760 h 4235290"/>
              <a:gd name="connsiteX813" fmla="*/ 1091816 w 2792478"/>
              <a:gd name="connsiteY813" fmla="*/ 3856212 h 4235290"/>
              <a:gd name="connsiteX814" fmla="*/ 1089827 w 2792478"/>
              <a:gd name="connsiteY814" fmla="*/ 3850619 h 4235290"/>
              <a:gd name="connsiteX815" fmla="*/ 1086036 w 2792478"/>
              <a:gd name="connsiteY815" fmla="*/ 3848880 h 4235290"/>
              <a:gd name="connsiteX816" fmla="*/ 1084419 w 2792478"/>
              <a:gd name="connsiteY816" fmla="*/ 3843100 h 4235290"/>
              <a:gd name="connsiteX817" fmla="*/ 1084109 w 2792478"/>
              <a:gd name="connsiteY817" fmla="*/ 3838812 h 4235290"/>
              <a:gd name="connsiteX818" fmla="*/ 1083799 w 2792478"/>
              <a:gd name="connsiteY818" fmla="*/ 3834463 h 4235290"/>
              <a:gd name="connsiteX819" fmla="*/ 1084295 w 2792478"/>
              <a:gd name="connsiteY819" fmla="*/ 3833593 h 4235290"/>
              <a:gd name="connsiteX820" fmla="*/ 1080069 w 2792478"/>
              <a:gd name="connsiteY820" fmla="*/ 3822408 h 4235290"/>
              <a:gd name="connsiteX821" fmla="*/ 1079634 w 2792478"/>
              <a:gd name="connsiteY821" fmla="*/ 3821412 h 4235290"/>
              <a:gd name="connsiteX822" fmla="*/ 1071867 w 2792478"/>
              <a:gd name="connsiteY822" fmla="*/ 3802707 h 4235290"/>
              <a:gd name="connsiteX823" fmla="*/ 1098279 w 2792478"/>
              <a:gd name="connsiteY823" fmla="*/ 3776357 h 4235290"/>
              <a:gd name="connsiteX824" fmla="*/ 1347970 w 2792478"/>
              <a:gd name="connsiteY824" fmla="*/ 3775547 h 4235290"/>
              <a:gd name="connsiteX825" fmla="*/ 1339520 w 2792478"/>
              <a:gd name="connsiteY825" fmla="*/ 3785558 h 4235290"/>
              <a:gd name="connsiteX826" fmla="*/ 1339520 w 2792478"/>
              <a:gd name="connsiteY826" fmla="*/ 3858201 h 4235290"/>
              <a:gd name="connsiteX827" fmla="*/ 1347970 w 2792478"/>
              <a:gd name="connsiteY827" fmla="*/ 3864541 h 4235290"/>
              <a:gd name="connsiteX828" fmla="*/ 1451255 w 2792478"/>
              <a:gd name="connsiteY828" fmla="*/ 3864541 h 4235290"/>
              <a:gd name="connsiteX829" fmla="*/ 1459398 w 2792478"/>
              <a:gd name="connsiteY829" fmla="*/ 3857456 h 4235290"/>
              <a:gd name="connsiteX830" fmla="*/ 1458591 w 2792478"/>
              <a:gd name="connsiteY830" fmla="*/ 3843972 h 4235290"/>
              <a:gd name="connsiteX831" fmla="*/ 1460082 w 2792478"/>
              <a:gd name="connsiteY831" fmla="*/ 3839993 h 4235290"/>
              <a:gd name="connsiteX832" fmla="*/ 1464184 w 2792478"/>
              <a:gd name="connsiteY832" fmla="*/ 3838316 h 4235290"/>
              <a:gd name="connsiteX833" fmla="*/ 1504514 w 2792478"/>
              <a:gd name="connsiteY833" fmla="*/ 3858013 h 4235290"/>
              <a:gd name="connsiteX834" fmla="*/ 1506688 w 2792478"/>
              <a:gd name="connsiteY834" fmla="*/ 3858637 h 4235290"/>
              <a:gd name="connsiteX835" fmla="*/ 1506688 w 2792478"/>
              <a:gd name="connsiteY835" fmla="*/ 3783504 h 4235290"/>
              <a:gd name="connsiteX836" fmla="*/ 1506627 w 2792478"/>
              <a:gd name="connsiteY836" fmla="*/ 3781143 h 4235290"/>
              <a:gd name="connsiteX837" fmla="*/ 1504821 w 2792478"/>
              <a:gd name="connsiteY837" fmla="*/ 3781827 h 4235290"/>
              <a:gd name="connsiteX838" fmla="*/ 1464184 w 2792478"/>
              <a:gd name="connsiteY838" fmla="*/ 3802397 h 4235290"/>
              <a:gd name="connsiteX839" fmla="*/ 1460082 w 2792478"/>
              <a:gd name="connsiteY839" fmla="*/ 3800591 h 4235290"/>
              <a:gd name="connsiteX840" fmla="*/ 1458591 w 2792478"/>
              <a:gd name="connsiteY840" fmla="*/ 3796433 h 4235290"/>
              <a:gd name="connsiteX841" fmla="*/ 1459398 w 2792478"/>
              <a:gd name="connsiteY841" fmla="*/ 3784437 h 4235290"/>
              <a:gd name="connsiteX842" fmla="*/ 1451255 w 2792478"/>
              <a:gd name="connsiteY842" fmla="*/ 3775547 h 4235290"/>
              <a:gd name="connsiteX843" fmla="*/ 1347970 w 2792478"/>
              <a:gd name="connsiteY843" fmla="*/ 3764424 h 4235290"/>
              <a:gd name="connsiteX844" fmla="*/ 1451255 w 2792478"/>
              <a:gd name="connsiteY844" fmla="*/ 3764424 h 4235290"/>
              <a:gd name="connsiteX845" fmla="*/ 1470521 w 2792478"/>
              <a:gd name="connsiteY845" fmla="*/ 3784625 h 4235290"/>
              <a:gd name="connsiteX846" fmla="*/ 1470521 w 2792478"/>
              <a:gd name="connsiteY846" fmla="*/ 3785310 h 4235290"/>
              <a:gd name="connsiteX847" fmla="*/ 1470399 w 2792478"/>
              <a:gd name="connsiteY847" fmla="*/ 3787355 h 4235290"/>
              <a:gd name="connsiteX848" fmla="*/ 1499790 w 2792478"/>
              <a:gd name="connsiteY848" fmla="*/ 3771885 h 4235290"/>
              <a:gd name="connsiteX849" fmla="*/ 1507433 w 2792478"/>
              <a:gd name="connsiteY849" fmla="*/ 3769831 h 4235290"/>
              <a:gd name="connsiteX850" fmla="*/ 1514270 w 2792478"/>
              <a:gd name="connsiteY850" fmla="*/ 3772689 h 4235290"/>
              <a:gd name="connsiteX851" fmla="*/ 1517496 w 2792478"/>
              <a:gd name="connsiteY851" fmla="*/ 3783633 h 4235290"/>
              <a:gd name="connsiteX852" fmla="*/ 1517496 w 2792478"/>
              <a:gd name="connsiteY852" fmla="*/ 3858757 h 4235290"/>
              <a:gd name="connsiteX853" fmla="*/ 1515638 w 2792478"/>
              <a:gd name="connsiteY853" fmla="*/ 3866466 h 4235290"/>
              <a:gd name="connsiteX854" fmla="*/ 1508055 w 2792478"/>
              <a:gd name="connsiteY854" fmla="*/ 3870068 h 4235290"/>
              <a:gd name="connsiteX855" fmla="*/ 1500657 w 2792478"/>
              <a:gd name="connsiteY855" fmla="*/ 3868580 h 4235290"/>
              <a:gd name="connsiteX856" fmla="*/ 1499728 w 2792478"/>
              <a:gd name="connsiteY856" fmla="*/ 3868143 h 4235290"/>
              <a:gd name="connsiteX857" fmla="*/ 1470206 w 2792478"/>
              <a:gd name="connsiteY857" fmla="*/ 3852922 h 4235290"/>
              <a:gd name="connsiteX858" fmla="*/ 1470521 w 2792478"/>
              <a:gd name="connsiteY858" fmla="*/ 3857328 h 4235290"/>
              <a:gd name="connsiteX859" fmla="*/ 1451255 w 2792478"/>
              <a:gd name="connsiteY859" fmla="*/ 3875664 h 4235290"/>
              <a:gd name="connsiteX860" fmla="*/ 1347970 w 2792478"/>
              <a:gd name="connsiteY860" fmla="*/ 3875664 h 4235290"/>
              <a:gd name="connsiteX861" fmla="*/ 1328397 w 2792478"/>
              <a:gd name="connsiteY861" fmla="*/ 3858201 h 4235290"/>
              <a:gd name="connsiteX862" fmla="*/ 1328397 w 2792478"/>
              <a:gd name="connsiteY862" fmla="*/ 3785558 h 4235290"/>
              <a:gd name="connsiteX863" fmla="*/ 1347970 w 2792478"/>
              <a:gd name="connsiteY863" fmla="*/ 3764424 h 4235290"/>
              <a:gd name="connsiteX864" fmla="*/ 1050117 w 2792478"/>
              <a:gd name="connsiteY864" fmla="*/ 3758459 h 4235290"/>
              <a:gd name="connsiteX865" fmla="*/ 1052852 w 2792478"/>
              <a:gd name="connsiteY865" fmla="*/ 3759258 h 4235290"/>
              <a:gd name="connsiteX866" fmla="*/ 1055897 w 2792478"/>
              <a:gd name="connsiteY866" fmla="*/ 3768834 h 4235290"/>
              <a:gd name="connsiteX867" fmla="*/ 1006869 w 2792478"/>
              <a:gd name="connsiteY867" fmla="*/ 3863854 h 4235290"/>
              <a:gd name="connsiteX868" fmla="*/ 1000962 w 2792478"/>
              <a:gd name="connsiteY868" fmla="*/ 3859817 h 4235290"/>
              <a:gd name="connsiteX869" fmla="*/ 995128 w 2792478"/>
              <a:gd name="connsiteY869" fmla="*/ 3857389 h 4235290"/>
              <a:gd name="connsiteX870" fmla="*/ 994316 w 2792478"/>
              <a:gd name="connsiteY870" fmla="*/ 3857145 h 4235290"/>
              <a:gd name="connsiteX871" fmla="*/ 1043225 w 2792478"/>
              <a:gd name="connsiteY871" fmla="*/ 3762311 h 4235290"/>
              <a:gd name="connsiteX872" fmla="*/ 1050117 w 2792478"/>
              <a:gd name="connsiteY872" fmla="*/ 3758459 h 4235290"/>
              <a:gd name="connsiteX873" fmla="*/ 893450 w 2792478"/>
              <a:gd name="connsiteY873" fmla="*/ 3754485 h 4235290"/>
              <a:gd name="connsiteX874" fmla="*/ 972251 w 2792478"/>
              <a:gd name="connsiteY874" fmla="*/ 3754485 h 4235290"/>
              <a:gd name="connsiteX875" fmla="*/ 976913 w 2792478"/>
              <a:gd name="connsiteY875" fmla="*/ 3759083 h 4235290"/>
              <a:gd name="connsiteX876" fmla="*/ 972251 w 2792478"/>
              <a:gd name="connsiteY876" fmla="*/ 3763618 h 4235290"/>
              <a:gd name="connsiteX877" fmla="*/ 893450 w 2792478"/>
              <a:gd name="connsiteY877" fmla="*/ 3763618 h 4235290"/>
              <a:gd name="connsiteX878" fmla="*/ 888913 w 2792478"/>
              <a:gd name="connsiteY878" fmla="*/ 3759083 h 4235290"/>
              <a:gd name="connsiteX879" fmla="*/ 893450 w 2792478"/>
              <a:gd name="connsiteY879" fmla="*/ 3754485 h 4235290"/>
              <a:gd name="connsiteX880" fmla="*/ 1650972 w 2792478"/>
              <a:gd name="connsiteY880" fmla="*/ 3754257 h 4235290"/>
              <a:gd name="connsiteX881" fmla="*/ 1774325 w 2792478"/>
              <a:gd name="connsiteY881" fmla="*/ 3754257 h 4235290"/>
              <a:gd name="connsiteX882" fmla="*/ 1774325 w 2792478"/>
              <a:gd name="connsiteY882" fmla="*/ 3760351 h 4235290"/>
              <a:gd name="connsiteX883" fmla="*/ 1782707 w 2792478"/>
              <a:gd name="connsiteY883" fmla="*/ 3760351 h 4235290"/>
              <a:gd name="connsiteX884" fmla="*/ 1782707 w 2792478"/>
              <a:gd name="connsiteY884" fmla="*/ 3772529 h 4235290"/>
              <a:gd name="connsiteX885" fmla="*/ 1642584 w 2792478"/>
              <a:gd name="connsiteY885" fmla="*/ 3772529 h 4235290"/>
              <a:gd name="connsiteX886" fmla="*/ 1642584 w 2792478"/>
              <a:gd name="connsiteY886" fmla="*/ 3760351 h 4235290"/>
              <a:gd name="connsiteX887" fmla="*/ 1650972 w 2792478"/>
              <a:gd name="connsiteY887" fmla="*/ 3760351 h 4235290"/>
              <a:gd name="connsiteX888" fmla="*/ 1590273 w 2792478"/>
              <a:gd name="connsiteY888" fmla="*/ 3748517 h 4235290"/>
              <a:gd name="connsiteX889" fmla="*/ 1591205 w 2792478"/>
              <a:gd name="connsiteY889" fmla="*/ 3748580 h 4235290"/>
              <a:gd name="connsiteX890" fmla="*/ 1609474 w 2792478"/>
              <a:gd name="connsiteY890" fmla="*/ 3750815 h 4235290"/>
              <a:gd name="connsiteX891" fmla="*/ 1609474 w 2792478"/>
              <a:gd name="connsiteY891" fmla="*/ 3752682 h 4235290"/>
              <a:gd name="connsiteX892" fmla="*/ 1587911 w 2792478"/>
              <a:gd name="connsiteY892" fmla="*/ 3751995 h 4235290"/>
              <a:gd name="connsiteX893" fmla="*/ 1587911 w 2792478"/>
              <a:gd name="connsiteY893" fmla="*/ 3754419 h 4235290"/>
              <a:gd name="connsiteX894" fmla="*/ 1609413 w 2792478"/>
              <a:gd name="connsiteY894" fmla="*/ 3754419 h 4235290"/>
              <a:gd name="connsiteX895" fmla="*/ 1609413 w 2792478"/>
              <a:gd name="connsiteY895" fmla="*/ 3756407 h 4235290"/>
              <a:gd name="connsiteX896" fmla="*/ 1587911 w 2792478"/>
              <a:gd name="connsiteY896" fmla="*/ 3756407 h 4235290"/>
              <a:gd name="connsiteX897" fmla="*/ 1587911 w 2792478"/>
              <a:gd name="connsiteY897" fmla="*/ 3758458 h 4235290"/>
              <a:gd name="connsiteX898" fmla="*/ 1609413 w 2792478"/>
              <a:gd name="connsiteY898" fmla="*/ 3758458 h 4235290"/>
              <a:gd name="connsiteX899" fmla="*/ 1609474 w 2792478"/>
              <a:gd name="connsiteY899" fmla="*/ 3760262 h 4235290"/>
              <a:gd name="connsiteX900" fmla="*/ 1588035 w 2792478"/>
              <a:gd name="connsiteY900" fmla="*/ 3760262 h 4235290"/>
              <a:gd name="connsiteX901" fmla="*/ 1588035 w 2792478"/>
              <a:gd name="connsiteY901" fmla="*/ 3762686 h 4235290"/>
              <a:gd name="connsiteX902" fmla="*/ 1609474 w 2792478"/>
              <a:gd name="connsiteY902" fmla="*/ 3762066 h 4235290"/>
              <a:gd name="connsiteX903" fmla="*/ 1609413 w 2792478"/>
              <a:gd name="connsiteY903" fmla="*/ 3764117 h 4235290"/>
              <a:gd name="connsiteX904" fmla="*/ 1590209 w 2792478"/>
              <a:gd name="connsiteY904" fmla="*/ 3766352 h 4235290"/>
              <a:gd name="connsiteX905" fmla="*/ 1589650 w 2792478"/>
              <a:gd name="connsiteY905" fmla="*/ 3766352 h 4235290"/>
              <a:gd name="connsiteX906" fmla="*/ 1583748 w 2792478"/>
              <a:gd name="connsiteY906" fmla="*/ 3763556 h 4235290"/>
              <a:gd name="connsiteX907" fmla="*/ 1566099 w 2792478"/>
              <a:gd name="connsiteY907" fmla="*/ 3760944 h 4235290"/>
              <a:gd name="connsiteX908" fmla="*/ 1532788 w 2792478"/>
              <a:gd name="connsiteY908" fmla="*/ 3760944 h 4235290"/>
              <a:gd name="connsiteX909" fmla="*/ 1532727 w 2792478"/>
              <a:gd name="connsiteY909" fmla="*/ 3760944 h 4235290"/>
              <a:gd name="connsiteX910" fmla="*/ 1529248 w 2792478"/>
              <a:gd name="connsiteY910" fmla="*/ 3757466 h 4235290"/>
              <a:gd name="connsiteX911" fmla="*/ 1532727 w 2792478"/>
              <a:gd name="connsiteY911" fmla="*/ 3753984 h 4235290"/>
              <a:gd name="connsiteX912" fmla="*/ 1532788 w 2792478"/>
              <a:gd name="connsiteY912" fmla="*/ 3753984 h 4235290"/>
              <a:gd name="connsiteX913" fmla="*/ 1566159 w 2792478"/>
              <a:gd name="connsiteY913" fmla="*/ 3753984 h 4235290"/>
              <a:gd name="connsiteX914" fmla="*/ 1583310 w 2792478"/>
              <a:gd name="connsiteY914" fmla="*/ 3751874 h 4235290"/>
              <a:gd name="connsiteX915" fmla="*/ 1590273 w 2792478"/>
              <a:gd name="connsiteY915" fmla="*/ 3748517 h 4235290"/>
              <a:gd name="connsiteX916" fmla="*/ 975976 w 2792478"/>
              <a:gd name="connsiteY916" fmla="*/ 3728629 h 4235290"/>
              <a:gd name="connsiteX917" fmla="*/ 980450 w 2792478"/>
              <a:gd name="connsiteY917" fmla="*/ 3728629 h 4235290"/>
              <a:gd name="connsiteX918" fmla="*/ 983995 w 2792478"/>
              <a:gd name="connsiteY918" fmla="*/ 3732175 h 4235290"/>
              <a:gd name="connsiteX919" fmla="*/ 983995 w 2792478"/>
              <a:gd name="connsiteY919" fmla="*/ 3736523 h 4235290"/>
              <a:gd name="connsiteX920" fmla="*/ 980450 w 2792478"/>
              <a:gd name="connsiteY920" fmla="*/ 3740069 h 4235290"/>
              <a:gd name="connsiteX921" fmla="*/ 975976 w 2792478"/>
              <a:gd name="connsiteY921" fmla="*/ 3740069 h 4235290"/>
              <a:gd name="connsiteX922" fmla="*/ 972439 w 2792478"/>
              <a:gd name="connsiteY922" fmla="*/ 3736523 h 4235290"/>
              <a:gd name="connsiteX923" fmla="*/ 972439 w 2792478"/>
              <a:gd name="connsiteY923" fmla="*/ 3732175 h 4235290"/>
              <a:gd name="connsiteX924" fmla="*/ 975976 w 2792478"/>
              <a:gd name="connsiteY924" fmla="*/ 3728629 h 4235290"/>
              <a:gd name="connsiteX925" fmla="*/ 952114 w 2792478"/>
              <a:gd name="connsiteY925" fmla="*/ 3728629 h 4235290"/>
              <a:gd name="connsiteX926" fmla="*/ 956283 w 2792478"/>
              <a:gd name="connsiteY926" fmla="*/ 3728629 h 4235290"/>
              <a:gd name="connsiteX927" fmla="*/ 959883 w 2792478"/>
              <a:gd name="connsiteY927" fmla="*/ 3732175 h 4235290"/>
              <a:gd name="connsiteX928" fmla="*/ 959883 w 2792478"/>
              <a:gd name="connsiteY928" fmla="*/ 3736523 h 4235290"/>
              <a:gd name="connsiteX929" fmla="*/ 956283 w 2792478"/>
              <a:gd name="connsiteY929" fmla="*/ 3740069 h 4235290"/>
              <a:gd name="connsiteX930" fmla="*/ 952114 w 2792478"/>
              <a:gd name="connsiteY930" fmla="*/ 3740069 h 4235290"/>
              <a:gd name="connsiteX931" fmla="*/ 948577 w 2792478"/>
              <a:gd name="connsiteY931" fmla="*/ 3736523 h 4235290"/>
              <a:gd name="connsiteX932" fmla="*/ 948577 w 2792478"/>
              <a:gd name="connsiteY932" fmla="*/ 3732175 h 4235290"/>
              <a:gd name="connsiteX933" fmla="*/ 952114 w 2792478"/>
              <a:gd name="connsiteY933" fmla="*/ 3728629 h 4235290"/>
              <a:gd name="connsiteX934" fmla="*/ 930243 w 2792478"/>
              <a:gd name="connsiteY934" fmla="*/ 3728629 h 4235290"/>
              <a:gd name="connsiteX935" fmla="*/ 934529 w 2792478"/>
              <a:gd name="connsiteY935" fmla="*/ 3728629 h 4235290"/>
              <a:gd name="connsiteX936" fmla="*/ 938074 w 2792478"/>
              <a:gd name="connsiteY936" fmla="*/ 3732175 h 4235290"/>
              <a:gd name="connsiteX937" fmla="*/ 938074 w 2792478"/>
              <a:gd name="connsiteY937" fmla="*/ 3736523 h 4235290"/>
              <a:gd name="connsiteX938" fmla="*/ 934529 w 2792478"/>
              <a:gd name="connsiteY938" fmla="*/ 3740069 h 4235290"/>
              <a:gd name="connsiteX939" fmla="*/ 930243 w 2792478"/>
              <a:gd name="connsiteY939" fmla="*/ 3740069 h 4235290"/>
              <a:gd name="connsiteX940" fmla="*/ 926698 w 2792478"/>
              <a:gd name="connsiteY940" fmla="*/ 3736523 h 4235290"/>
              <a:gd name="connsiteX941" fmla="*/ 926698 w 2792478"/>
              <a:gd name="connsiteY941" fmla="*/ 3732175 h 4235290"/>
              <a:gd name="connsiteX942" fmla="*/ 930243 w 2792478"/>
              <a:gd name="connsiteY942" fmla="*/ 3728629 h 4235290"/>
              <a:gd name="connsiteX943" fmla="*/ 906381 w 2792478"/>
              <a:gd name="connsiteY943" fmla="*/ 3728629 h 4235290"/>
              <a:gd name="connsiteX944" fmla="*/ 910730 w 2792478"/>
              <a:gd name="connsiteY944" fmla="*/ 3728629 h 4235290"/>
              <a:gd name="connsiteX945" fmla="*/ 914267 w 2792478"/>
              <a:gd name="connsiteY945" fmla="*/ 3732175 h 4235290"/>
              <a:gd name="connsiteX946" fmla="*/ 914267 w 2792478"/>
              <a:gd name="connsiteY946" fmla="*/ 3736523 h 4235290"/>
              <a:gd name="connsiteX947" fmla="*/ 910730 w 2792478"/>
              <a:gd name="connsiteY947" fmla="*/ 3740069 h 4235290"/>
              <a:gd name="connsiteX948" fmla="*/ 906381 w 2792478"/>
              <a:gd name="connsiteY948" fmla="*/ 3740069 h 4235290"/>
              <a:gd name="connsiteX949" fmla="*/ 902836 w 2792478"/>
              <a:gd name="connsiteY949" fmla="*/ 3736523 h 4235290"/>
              <a:gd name="connsiteX950" fmla="*/ 902836 w 2792478"/>
              <a:gd name="connsiteY950" fmla="*/ 3732175 h 4235290"/>
              <a:gd name="connsiteX951" fmla="*/ 906381 w 2792478"/>
              <a:gd name="connsiteY951" fmla="*/ 3728629 h 4235290"/>
              <a:gd name="connsiteX952" fmla="*/ 884502 w 2792478"/>
              <a:gd name="connsiteY952" fmla="*/ 3728629 h 4235290"/>
              <a:gd name="connsiteX953" fmla="*/ 888789 w 2792478"/>
              <a:gd name="connsiteY953" fmla="*/ 3728629 h 4235290"/>
              <a:gd name="connsiteX954" fmla="*/ 892334 w 2792478"/>
              <a:gd name="connsiteY954" fmla="*/ 3732175 h 4235290"/>
              <a:gd name="connsiteX955" fmla="*/ 892334 w 2792478"/>
              <a:gd name="connsiteY955" fmla="*/ 3736523 h 4235290"/>
              <a:gd name="connsiteX956" fmla="*/ 888789 w 2792478"/>
              <a:gd name="connsiteY956" fmla="*/ 3740069 h 4235290"/>
              <a:gd name="connsiteX957" fmla="*/ 884502 w 2792478"/>
              <a:gd name="connsiteY957" fmla="*/ 3740069 h 4235290"/>
              <a:gd name="connsiteX958" fmla="*/ 880965 w 2792478"/>
              <a:gd name="connsiteY958" fmla="*/ 3736523 h 4235290"/>
              <a:gd name="connsiteX959" fmla="*/ 880965 w 2792478"/>
              <a:gd name="connsiteY959" fmla="*/ 3732175 h 4235290"/>
              <a:gd name="connsiteX960" fmla="*/ 884502 w 2792478"/>
              <a:gd name="connsiteY960" fmla="*/ 3728629 h 4235290"/>
              <a:gd name="connsiteX961" fmla="*/ 1193789 w 2792478"/>
              <a:gd name="connsiteY961" fmla="*/ 3721012 h 4235290"/>
              <a:gd name="connsiteX962" fmla="*/ 1163785 w 2792478"/>
              <a:gd name="connsiteY962" fmla="*/ 3728423 h 4235290"/>
              <a:gd name="connsiteX963" fmla="*/ 1219516 w 2792478"/>
              <a:gd name="connsiteY963" fmla="*/ 3784154 h 4235290"/>
              <a:gd name="connsiteX964" fmla="*/ 1226921 w 2792478"/>
              <a:gd name="connsiteY964" fmla="*/ 3754153 h 4235290"/>
              <a:gd name="connsiteX965" fmla="*/ 1355675 w 2792478"/>
              <a:gd name="connsiteY965" fmla="*/ 3720735 h 4235290"/>
              <a:gd name="connsiteX966" fmla="*/ 1357849 w 2792478"/>
              <a:gd name="connsiteY966" fmla="*/ 3723970 h 4235290"/>
              <a:gd name="connsiteX967" fmla="*/ 1357788 w 2792478"/>
              <a:gd name="connsiteY967" fmla="*/ 3724654 h 4235290"/>
              <a:gd name="connsiteX968" fmla="*/ 1357849 w 2792478"/>
              <a:gd name="connsiteY968" fmla="*/ 3725399 h 4235290"/>
              <a:gd name="connsiteX969" fmla="*/ 1355053 w 2792478"/>
              <a:gd name="connsiteY969" fmla="*/ 3728196 h 4235290"/>
              <a:gd name="connsiteX970" fmla="*/ 1352257 w 2792478"/>
              <a:gd name="connsiteY970" fmla="*/ 3725399 h 4235290"/>
              <a:gd name="connsiteX971" fmla="*/ 1352257 w 2792478"/>
              <a:gd name="connsiteY971" fmla="*/ 3724842 h 4235290"/>
              <a:gd name="connsiteX972" fmla="*/ 1352449 w 2792478"/>
              <a:gd name="connsiteY972" fmla="*/ 3722917 h 4235290"/>
              <a:gd name="connsiteX973" fmla="*/ 1355675 w 2792478"/>
              <a:gd name="connsiteY973" fmla="*/ 3720735 h 4235290"/>
              <a:gd name="connsiteX974" fmla="*/ 964045 w 2792478"/>
              <a:gd name="connsiteY974" fmla="*/ 3716699 h 4235290"/>
              <a:gd name="connsiteX975" fmla="*/ 968277 w 2792478"/>
              <a:gd name="connsiteY975" fmla="*/ 3716699 h 4235290"/>
              <a:gd name="connsiteX976" fmla="*/ 971939 w 2792478"/>
              <a:gd name="connsiteY976" fmla="*/ 3720244 h 4235290"/>
              <a:gd name="connsiteX977" fmla="*/ 971939 w 2792478"/>
              <a:gd name="connsiteY977" fmla="*/ 3724717 h 4235290"/>
              <a:gd name="connsiteX978" fmla="*/ 968277 w 2792478"/>
              <a:gd name="connsiteY978" fmla="*/ 3728255 h 4235290"/>
              <a:gd name="connsiteX979" fmla="*/ 964045 w 2792478"/>
              <a:gd name="connsiteY979" fmla="*/ 3728255 h 4235290"/>
              <a:gd name="connsiteX980" fmla="*/ 960508 w 2792478"/>
              <a:gd name="connsiteY980" fmla="*/ 3724717 h 4235290"/>
              <a:gd name="connsiteX981" fmla="*/ 960508 w 2792478"/>
              <a:gd name="connsiteY981" fmla="*/ 3720244 h 4235290"/>
              <a:gd name="connsiteX982" fmla="*/ 964045 w 2792478"/>
              <a:gd name="connsiteY982" fmla="*/ 3716699 h 4235290"/>
              <a:gd name="connsiteX983" fmla="*/ 942174 w 2792478"/>
              <a:gd name="connsiteY983" fmla="*/ 3716699 h 4235290"/>
              <a:gd name="connsiteX984" fmla="*/ 946523 w 2792478"/>
              <a:gd name="connsiteY984" fmla="*/ 3716699 h 4235290"/>
              <a:gd name="connsiteX985" fmla="*/ 950068 w 2792478"/>
              <a:gd name="connsiteY985" fmla="*/ 3720244 h 4235290"/>
              <a:gd name="connsiteX986" fmla="*/ 950068 w 2792478"/>
              <a:gd name="connsiteY986" fmla="*/ 3724717 h 4235290"/>
              <a:gd name="connsiteX987" fmla="*/ 946523 w 2792478"/>
              <a:gd name="connsiteY987" fmla="*/ 3728255 h 4235290"/>
              <a:gd name="connsiteX988" fmla="*/ 942174 w 2792478"/>
              <a:gd name="connsiteY988" fmla="*/ 3728255 h 4235290"/>
              <a:gd name="connsiteX989" fmla="*/ 938629 w 2792478"/>
              <a:gd name="connsiteY989" fmla="*/ 3724717 h 4235290"/>
              <a:gd name="connsiteX990" fmla="*/ 938629 w 2792478"/>
              <a:gd name="connsiteY990" fmla="*/ 3720244 h 4235290"/>
              <a:gd name="connsiteX991" fmla="*/ 942174 w 2792478"/>
              <a:gd name="connsiteY991" fmla="*/ 3716699 h 4235290"/>
              <a:gd name="connsiteX992" fmla="*/ 918312 w 2792478"/>
              <a:gd name="connsiteY992" fmla="*/ 3716699 h 4235290"/>
              <a:gd name="connsiteX993" fmla="*/ 922661 w 2792478"/>
              <a:gd name="connsiteY993" fmla="*/ 3716699 h 4235290"/>
              <a:gd name="connsiteX994" fmla="*/ 926206 w 2792478"/>
              <a:gd name="connsiteY994" fmla="*/ 3720244 h 4235290"/>
              <a:gd name="connsiteX995" fmla="*/ 926206 w 2792478"/>
              <a:gd name="connsiteY995" fmla="*/ 3724717 h 4235290"/>
              <a:gd name="connsiteX996" fmla="*/ 922661 w 2792478"/>
              <a:gd name="connsiteY996" fmla="*/ 3728255 h 4235290"/>
              <a:gd name="connsiteX997" fmla="*/ 918312 w 2792478"/>
              <a:gd name="connsiteY997" fmla="*/ 3728255 h 4235290"/>
              <a:gd name="connsiteX998" fmla="*/ 914767 w 2792478"/>
              <a:gd name="connsiteY998" fmla="*/ 3724717 h 4235290"/>
              <a:gd name="connsiteX999" fmla="*/ 914767 w 2792478"/>
              <a:gd name="connsiteY999" fmla="*/ 3720244 h 4235290"/>
              <a:gd name="connsiteX1000" fmla="*/ 918312 w 2792478"/>
              <a:gd name="connsiteY1000" fmla="*/ 3716699 h 4235290"/>
              <a:gd name="connsiteX1001" fmla="*/ 896433 w 2792478"/>
              <a:gd name="connsiteY1001" fmla="*/ 3716699 h 4235290"/>
              <a:gd name="connsiteX1002" fmla="*/ 900657 w 2792478"/>
              <a:gd name="connsiteY1002" fmla="*/ 3716699 h 4235290"/>
              <a:gd name="connsiteX1003" fmla="*/ 904202 w 2792478"/>
              <a:gd name="connsiteY1003" fmla="*/ 3720244 h 4235290"/>
              <a:gd name="connsiteX1004" fmla="*/ 904202 w 2792478"/>
              <a:gd name="connsiteY1004" fmla="*/ 3724717 h 4235290"/>
              <a:gd name="connsiteX1005" fmla="*/ 900657 w 2792478"/>
              <a:gd name="connsiteY1005" fmla="*/ 3728255 h 4235290"/>
              <a:gd name="connsiteX1006" fmla="*/ 896433 w 2792478"/>
              <a:gd name="connsiteY1006" fmla="*/ 3728255 h 4235290"/>
              <a:gd name="connsiteX1007" fmla="*/ 892896 w 2792478"/>
              <a:gd name="connsiteY1007" fmla="*/ 3724717 h 4235290"/>
              <a:gd name="connsiteX1008" fmla="*/ 892896 w 2792478"/>
              <a:gd name="connsiteY1008" fmla="*/ 3720244 h 4235290"/>
              <a:gd name="connsiteX1009" fmla="*/ 896433 w 2792478"/>
              <a:gd name="connsiteY1009" fmla="*/ 3716699 h 4235290"/>
              <a:gd name="connsiteX1010" fmla="*/ 1447275 w 2792478"/>
              <a:gd name="connsiteY1010" fmla="*/ 3706754 h 4235290"/>
              <a:gd name="connsiteX1011" fmla="*/ 1450071 w 2792478"/>
              <a:gd name="connsiteY1011" fmla="*/ 3709552 h 4235290"/>
              <a:gd name="connsiteX1012" fmla="*/ 1447275 w 2792478"/>
              <a:gd name="connsiteY1012" fmla="*/ 3712290 h 4235290"/>
              <a:gd name="connsiteX1013" fmla="*/ 1436897 w 2792478"/>
              <a:gd name="connsiteY1013" fmla="*/ 3717878 h 4235290"/>
              <a:gd name="connsiteX1014" fmla="*/ 1434539 w 2792478"/>
              <a:gd name="connsiteY1014" fmla="*/ 3719127 h 4235290"/>
              <a:gd name="connsiteX1015" fmla="*/ 1433049 w 2792478"/>
              <a:gd name="connsiteY1015" fmla="*/ 3718631 h 4235290"/>
              <a:gd name="connsiteX1016" fmla="*/ 1432242 w 2792478"/>
              <a:gd name="connsiteY1016" fmla="*/ 3714772 h 4235290"/>
              <a:gd name="connsiteX1017" fmla="*/ 1447275 w 2792478"/>
              <a:gd name="connsiteY1017" fmla="*/ 3706754 h 4235290"/>
              <a:gd name="connsiteX1018" fmla="*/ 1369788 w 2792478"/>
              <a:gd name="connsiteY1018" fmla="*/ 3706754 h 4235290"/>
              <a:gd name="connsiteX1019" fmla="*/ 1372523 w 2792478"/>
              <a:gd name="connsiteY1019" fmla="*/ 3709552 h 4235290"/>
              <a:gd name="connsiteX1020" fmla="*/ 1369788 w 2792478"/>
              <a:gd name="connsiteY1020" fmla="*/ 3712290 h 4235290"/>
              <a:gd name="connsiteX1021" fmla="*/ 1359348 w 2792478"/>
              <a:gd name="connsiteY1021" fmla="*/ 3717878 h 4235290"/>
              <a:gd name="connsiteX1022" fmla="*/ 1357043 w 2792478"/>
              <a:gd name="connsiteY1022" fmla="*/ 3719127 h 4235290"/>
              <a:gd name="connsiteX1023" fmla="*/ 1355491 w 2792478"/>
              <a:gd name="connsiteY1023" fmla="*/ 3718631 h 4235290"/>
              <a:gd name="connsiteX1024" fmla="*/ 1354685 w 2792478"/>
              <a:gd name="connsiteY1024" fmla="*/ 3714772 h 4235290"/>
              <a:gd name="connsiteX1025" fmla="*/ 1369788 w 2792478"/>
              <a:gd name="connsiteY1025" fmla="*/ 3706754 h 4235290"/>
              <a:gd name="connsiteX1026" fmla="*/ 975976 w 2792478"/>
              <a:gd name="connsiteY1026" fmla="*/ 3704768 h 4235290"/>
              <a:gd name="connsiteX1027" fmla="*/ 980450 w 2792478"/>
              <a:gd name="connsiteY1027" fmla="*/ 3704768 h 4235290"/>
              <a:gd name="connsiteX1028" fmla="*/ 983995 w 2792478"/>
              <a:gd name="connsiteY1028" fmla="*/ 3708314 h 4235290"/>
              <a:gd name="connsiteX1029" fmla="*/ 983995 w 2792478"/>
              <a:gd name="connsiteY1029" fmla="*/ 3712662 h 4235290"/>
              <a:gd name="connsiteX1030" fmla="*/ 980450 w 2792478"/>
              <a:gd name="connsiteY1030" fmla="*/ 3716200 h 4235290"/>
              <a:gd name="connsiteX1031" fmla="*/ 975976 w 2792478"/>
              <a:gd name="connsiteY1031" fmla="*/ 3716200 h 4235290"/>
              <a:gd name="connsiteX1032" fmla="*/ 972439 w 2792478"/>
              <a:gd name="connsiteY1032" fmla="*/ 3712662 h 4235290"/>
              <a:gd name="connsiteX1033" fmla="*/ 972439 w 2792478"/>
              <a:gd name="connsiteY1033" fmla="*/ 3708314 h 4235290"/>
              <a:gd name="connsiteX1034" fmla="*/ 975976 w 2792478"/>
              <a:gd name="connsiteY1034" fmla="*/ 3704768 h 4235290"/>
              <a:gd name="connsiteX1035" fmla="*/ 952114 w 2792478"/>
              <a:gd name="connsiteY1035" fmla="*/ 3704768 h 4235290"/>
              <a:gd name="connsiteX1036" fmla="*/ 956283 w 2792478"/>
              <a:gd name="connsiteY1036" fmla="*/ 3704768 h 4235290"/>
              <a:gd name="connsiteX1037" fmla="*/ 959883 w 2792478"/>
              <a:gd name="connsiteY1037" fmla="*/ 3708314 h 4235290"/>
              <a:gd name="connsiteX1038" fmla="*/ 959883 w 2792478"/>
              <a:gd name="connsiteY1038" fmla="*/ 3712662 h 4235290"/>
              <a:gd name="connsiteX1039" fmla="*/ 956283 w 2792478"/>
              <a:gd name="connsiteY1039" fmla="*/ 3716200 h 4235290"/>
              <a:gd name="connsiteX1040" fmla="*/ 952114 w 2792478"/>
              <a:gd name="connsiteY1040" fmla="*/ 3716200 h 4235290"/>
              <a:gd name="connsiteX1041" fmla="*/ 948577 w 2792478"/>
              <a:gd name="connsiteY1041" fmla="*/ 3712662 h 4235290"/>
              <a:gd name="connsiteX1042" fmla="*/ 948577 w 2792478"/>
              <a:gd name="connsiteY1042" fmla="*/ 3708314 h 4235290"/>
              <a:gd name="connsiteX1043" fmla="*/ 952114 w 2792478"/>
              <a:gd name="connsiteY1043" fmla="*/ 3704768 h 4235290"/>
              <a:gd name="connsiteX1044" fmla="*/ 930243 w 2792478"/>
              <a:gd name="connsiteY1044" fmla="*/ 3704768 h 4235290"/>
              <a:gd name="connsiteX1045" fmla="*/ 934529 w 2792478"/>
              <a:gd name="connsiteY1045" fmla="*/ 3704768 h 4235290"/>
              <a:gd name="connsiteX1046" fmla="*/ 938074 w 2792478"/>
              <a:gd name="connsiteY1046" fmla="*/ 3708314 h 4235290"/>
              <a:gd name="connsiteX1047" fmla="*/ 938074 w 2792478"/>
              <a:gd name="connsiteY1047" fmla="*/ 3712662 h 4235290"/>
              <a:gd name="connsiteX1048" fmla="*/ 934529 w 2792478"/>
              <a:gd name="connsiteY1048" fmla="*/ 3716200 h 4235290"/>
              <a:gd name="connsiteX1049" fmla="*/ 930243 w 2792478"/>
              <a:gd name="connsiteY1049" fmla="*/ 3716200 h 4235290"/>
              <a:gd name="connsiteX1050" fmla="*/ 926698 w 2792478"/>
              <a:gd name="connsiteY1050" fmla="*/ 3712662 h 4235290"/>
              <a:gd name="connsiteX1051" fmla="*/ 926698 w 2792478"/>
              <a:gd name="connsiteY1051" fmla="*/ 3708314 h 4235290"/>
              <a:gd name="connsiteX1052" fmla="*/ 930243 w 2792478"/>
              <a:gd name="connsiteY1052" fmla="*/ 3704768 h 4235290"/>
              <a:gd name="connsiteX1053" fmla="*/ 906381 w 2792478"/>
              <a:gd name="connsiteY1053" fmla="*/ 3704768 h 4235290"/>
              <a:gd name="connsiteX1054" fmla="*/ 910730 w 2792478"/>
              <a:gd name="connsiteY1054" fmla="*/ 3704768 h 4235290"/>
              <a:gd name="connsiteX1055" fmla="*/ 914267 w 2792478"/>
              <a:gd name="connsiteY1055" fmla="*/ 3708314 h 4235290"/>
              <a:gd name="connsiteX1056" fmla="*/ 914267 w 2792478"/>
              <a:gd name="connsiteY1056" fmla="*/ 3712662 h 4235290"/>
              <a:gd name="connsiteX1057" fmla="*/ 910730 w 2792478"/>
              <a:gd name="connsiteY1057" fmla="*/ 3716200 h 4235290"/>
              <a:gd name="connsiteX1058" fmla="*/ 906381 w 2792478"/>
              <a:gd name="connsiteY1058" fmla="*/ 3716200 h 4235290"/>
              <a:gd name="connsiteX1059" fmla="*/ 902836 w 2792478"/>
              <a:gd name="connsiteY1059" fmla="*/ 3712662 h 4235290"/>
              <a:gd name="connsiteX1060" fmla="*/ 902836 w 2792478"/>
              <a:gd name="connsiteY1060" fmla="*/ 3708314 h 4235290"/>
              <a:gd name="connsiteX1061" fmla="*/ 906381 w 2792478"/>
              <a:gd name="connsiteY1061" fmla="*/ 3704768 h 4235290"/>
              <a:gd name="connsiteX1062" fmla="*/ 884502 w 2792478"/>
              <a:gd name="connsiteY1062" fmla="*/ 3704768 h 4235290"/>
              <a:gd name="connsiteX1063" fmla="*/ 888789 w 2792478"/>
              <a:gd name="connsiteY1063" fmla="*/ 3704768 h 4235290"/>
              <a:gd name="connsiteX1064" fmla="*/ 892334 w 2792478"/>
              <a:gd name="connsiteY1064" fmla="*/ 3708314 h 4235290"/>
              <a:gd name="connsiteX1065" fmla="*/ 892334 w 2792478"/>
              <a:gd name="connsiteY1065" fmla="*/ 3712662 h 4235290"/>
              <a:gd name="connsiteX1066" fmla="*/ 888789 w 2792478"/>
              <a:gd name="connsiteY1066" fmla="*/ 3716200 h 4235290"/>
              <a:gd name="connsiteX1067" fmla="*/ 884502 w 2792478"/>
              <a:gd name="connsiteY1067" fmla="*/ 3716200 h 4235290"/>
              <a:gd name="connsiteX1068" fmla="*/ 880965 w 2792478"/>
              <a:gd name="connsiteY1068" fmla="*/ 3712662 h 4235290"/>
              <a:gd name="connsiteX1069" fmla="*/ 880965 w 2792478"/>
              <a:gd name="connsiteY1069" fmla="*/ 3708314 h 4235290"/>
              <a:gd name="connsiteX1070" fmla="*/ 884502 w 2792478"/>
              <a:gd name="connsiteY1070" fmla="*/ 3704768 h 4235290"/>
              <a:gd name="connsiteX1071" fmla="*/ 1448397 w 2792478"/>
              <a:gd name="connsiteY1071" fmla="*/ 3701971 h 4235290"/>
              <a:gd name="connsiteX1072" fmla="*/ 1425028 w 2792478"/>
              <a:gd name="connsiteY1072" fmla="*/ 3725339 h 4235290"/>
              <a:gd name="connsiteX1073" fmla="*/ 1448397 w 2792478"/>
              <a:gd name="connsiteY1073" fmla="*/ 3748766 h 4235290"/>
              <a:gd name="connsiteX1074" fmla="*/ 1471827 w 2792478"/>
              <a:gd name="connsiteY1074" fmla="*/ 3725339 h 4235290"/>
              <a:gd name="connsiteX1075" fmla="*/ 1448397 w 2792478"/>
              <a:gd name="connsiteY1075" fmla="*/ 3701971 h 4235290"/>
              <a:gd name="connsiteX1076" fmla="*/ 1370840 w 2792478"/>
              <a:gd name="connsiteY1076" fmla="*/ 3701971 h 4235290"/>
              <a:gd name="connsiteX1077" fmla="*/ 1347471 w 2792478"/>
              <a:gd name="connsiteY1077" fmla="*/ 3725339 h 4235290"/>
              <a:gd name="connsiteX1078" fmla="*/ 1370840 w 2792478"/>
              <a:gd name="connsiteY1078" fmla="*/ 3748766 h 4235290"/>
              <a:gd name="connsiteX1079" fmla="*/ 1394270 w 2792478"/>
              <a:gd name="connsiteY1079" fmla="*/ 3725339 h 4235290"/>
              <a:gd name="connsiteX1080" fmla="*/ 1370840 w 2792478"/>
              <a:gd name="connsiteY1080" fmla="*/ 3701971 h 4235290"/>
              <a:gd name="connsiteX1081" fmla="*/ 1542298 w 2792478"/>
              <a:gd name="connsiteY1081" fmla="*/ 3692587 h 4235290"/>
              <a:gd name="connsiteX1082" fmla="*/ 1530799 w 2792478"/>
              <a:gd name="connsiteY1082" fmla="*/ 3699297 h 4235290"/>
              <a:gd name="connsiteX1083" fmla="*/ 1529308 w 2792478"/>
              <a:gd name="connsiteY1083" fmla="*/ 3706819 h 4235290"/>
              <a:gd name="connsiteX1084" fmla="*/ 1541301 w 2792478"/>
              <a:gd name="connsiteY1084" fmla="*/ 3719929 h 4235290"/>
              <a:gd name="connsiteX1085" fmla="*/ 1542732 w 2792478"/>
              <a:gd name="connsiteY1085" fmla="*/ 3722478 h 4235290"/>
              <a:gd name="connsiteX1086" fmla="*/ 1542732 w 2792478"/>
              <a:gd name="connsiteY1086" fmla="*/ 3740686 h 4235290"/>
              <a:gd name="connsiteX1087" fmla="*/ 1575046 w 2792478"/>
              <a:gd name="connsiteY1087" fmla="*/ 3740686 h 4235290"/>
              <a:gd name="connsiteX1088" fmla="*/ 1575046 w 2792478"/>
              <a:gd name="connsiteY1088" fmla="*/ 3724838 h 4235290"/>
              <a:gd name="connsiteX1089" fmla="*/ 1556464 w 2792478"/>
              <a:gd name="connsiteY1089" fmla="*/ 3727140 h 4235290"/>
              <a:gd name="connsiteX1090" fmla="*/ 1550811 w 2792478"/>
              <a:gd name="connsiteY1090" fmla="*/ 3726952 h 4235290"/>
              <a:gd name="connsiteX1091" fmla="*/ 1548200 w 2792478"/>
              <a:gd name="connsiteY1091" fmla="*/ 3723846 h 4235290"/>
              <a:gd name="connsiteX1092" fmla="*/ 1551309 w 2792478"/>
              <a:gd name="connsiteY1092" fmla="*/ 3721172 h 4235290"/>
              <a:gd name="connsiteX1093" fmla="*/ 1583869 w 2792478"/>
              <a:gd name="connsiteY1093" fmla="*/ 3712474 h 4235290"/>
              <a:gd name="connsiteX1094" fmla="*/ 1584805 w 2792478"/>
              <a:gd name="connsiteY1094" fmla="*/ 3699732 h 4235290"/>
              <a:gd name="connsiteX1095" fmla="*/ 1573306 w 2792478"/>
              <a:gd name="connsiteY1095" fmla="*/ 3694513 h 4235290"/>
              <a:gd name="connsiteX1096" fmla="*/ 1553543 w 2792478"/>
              <a:gd name="connsiteY1096" fmla="*/ 3708929 h 4235290"/>
              <a:gd name="connsiteX1097" fmla="*/ 1549570 w 2792478"/>
              <a:gd name="connsiteY1097" fmla="*/ 3709925 h 4235290"/>
              <a:gd name="connsiteX1098" fmla="*/ 1548573 w 2792478"/>
              <a:gd name="connsiteY1098" fmla="*/ 3705948 h 4235290"/>
              <a:gd name="connsiteX1099" fmla="*/ 1555098 w 2792478"/>
              <a:gd name="connsiteY1099" fmla="*/ 3697807 h 4235290"/>
              <a:gd name="connsiteX1100" fmla="*/ 1542298 w 2792478"/>
              <a:gd name="connsiteY1100" fmla="*/ 3692587 h 4235290"/>
              <a:gd name="connsiteX1101" fmla="*/ 1448397 w 2792478"/>
              <a:gd name="connsiteY1101" fmla="*/ 3690848 h 4235290"/>
              <a:gd name="connsiteX1102" fmla="*/ 1482951 w 2792478"/>
              <a:gd name="connsiteY1102" fmla="*/ 3725339 h 4235290"/>
              <a:gd name="connsiteX1103" fmla="*/ 1448397 w 2792478"/>
              <a:gd name="connsiteY1103" fmla="*/ 3759889 h 4235290"/>
              <a:gd name="connsiteX1104" fmla="*/ 1413905 w 2792478"/>
              <a:gd name="connsiteY1104" fmla="*/ 3725339 h 4235290"/>
              <a:gd name="connsiteX1105" fmla="*/ 1448397 w 2792478"/>
              <a:gd name="connsiteY1105" fmla="*/ 3690848 h 4235290"/>
              <a:gd name="connsiteX1106" fmla="*/ 1370840 w 2792478"/>
              <a:gd name="connsiteY1106" fmla="*/ 3690848 h 4235290"/>
              <a:gd name="connsiteX1107" fmla="*/ 1405393 w 2792478"/>
              <a:gd name="connsiteY1107" fmla="*/ 3725339 h 4235290"/>
              <a:gd name="connsiteX1108" fmla="*/ 1370840 w 2792478"/>
              <a:gd name="connsiteY1108" fmla="*/ 3759889 h 4235290"/>
              <a:gd name="connsiteX1109" fmla="*/ 1336347 w 2792478"/>
              <a:gd name="connsiteY1109" fmla="*/ 3725339 h 4235290"/>
              <a:gd name="connsiteX1110" fmla="*/ 1370840 w 2792478"/>
              <a:gd name="connsiteY1110" fmla="*/ 3690848 h 4235290"/>
              <a:gd name="connsiteX1111" fmla="*/ 857095 w 2792478"/>
              <a:gd name="connsiteY1111" fmla="*/ 3687430 h 4235290"/>
              <a:gd name="connsiteX1112" fmla="*/ 856290 w 2792478"/>
              <a:gd name="connsiteY1112" fmla="*/ 3688427 h 4235290"/>
              <a:gd name="connsiteX1113" fmla="*/ 856290 w 2792478"/>
              <a:gd name="connsiteY1113" fmla="*/ 3773561 h 4235290"/>
              <a:gd name="connsiteX1114" fmla="*/ 857095 w 2792478"/>
              <a:gd name="connsiteY1114" fmla="*/ 3774434 h 4235290"/>
              <a:gd name="connsiteX1115" fmla="*/ 1005874 w 2792478"/>
              <a:gd name="connsiteY1115" fmla="*/ 3774434 h 4235290"/>
              <a:gd name="connsiteX1116" fmla="*/ 1006678 w 2792478"/>
              <a:gd name="connsiteY1116" fmla="*/ 3773561 h 4235290"/>
              <a:gd name="connsiteX1117" fmla="*/ 1006678 w 2792478"/>
              <a:gd name="connsiteY1117" fmla="*/ 3688427 h 4235290"/>
              <a:gd name="connsiteX1118" fmla="*/ 1005874 w 2792478"/>
              <a:gd name="connsiteY1118" fmla="*/ 3687430 h 4235290"/>
              <a:gd name="connsiteX1119" fmla="*/ 1542113 w 2792478"/>
              <a:gd name="connsiteY1119" fmla="*/ 3686870 h 4235290"/>
              <a:gd name="connsiteX1120" fmla="*/ 1559385 w 2792478"/>
              <a:gd name="connsiteY1120" fmla="*/ 3694015 h 4235290"/>
              <a:gd name="connsiteX1121" fmla="*/ 1573306 w 2792478"/>
              <a:gd name="connsiteY1121" fmla="*/ 3688732 h 4235290"/>
              <a:gd name="connsiteX1122" fmla="*/ 1589711 w 2792478"/>
              <a:gd name="connsiteY1122" fmla="*/ 3696748 h 4235290"/>
              <a:gd name="connsiteX1123" fmla="*/ 1588903 w 2792478"/>
              <a:gd name="connsiteY1123" fmla="*/ 3715207 h 4235290"/>
              <a:gd name="connsiteX1124" fmla="*/ 1580827 w 2792478"/>
              <a:gd name="connsiteY1124" fmla="*/ 3722603 h 4235290"/>
              <a:gd name="connsiteX1125" fmla="*/ 1580827 w 2792478"/>
              <a:gd name="connsiteY1125" fmla="*/ 3743607 h 4235290"/>
              <a:gd name="connsiteX1126" fmla="*/ 1577907 w 2792478"/>
              <a:gd name="connsiteY1126" fmla="*/ 3746466 h 4235290"/>
              <a:gd name="connsiteX1127" fmla="*/ 1539875 w 2792478"/>
              <a:gd name="connsiteY1127" fmla="*/ 3746466 h 4235290"/>
              <a:gd name="connsiteX1128" fmla="*/ 1537014 w 2792478"/>
              <a:gd name="connsiteY1128" fmla="*/ 3743607 h 4235290"/>
              <a:gd name="connsiteX1129" fmla="*/ 1537014 w 2792478"/>
              <a:gd name="connsiteY1129" fmla="*/ 3724093 h 4235290"/>
              <a:gd name="connsiteX1130" fmla="*/ 1523716 w 2792478"/>
              <a:gd name="connsiteY1130" fmla="*/ 3708184 h 4235290"/>
              <a:gd name="connsiteX1131" fmla="*/ 1526014 w 2792478"/>
              <a:gd name="connsiteY1131" fmla="*/ 3696129 h 4235290"/>
              <a:gd name="connsiteX1132" fmla="*/ 1542113 w 2792478"/>
              <a:gd name="connsiteY1132" fmla="*/ 3686870 h 4235290"/>
              <a:gd name="connsiteX1133" fmla="*/ 1706729 w 2792478"/>
              <a:gd name="connsiteY1133" fmla="*/ 3684891 h 4235290"/>
              <a:gd name="connsiteX1134" fmla="*/ 1661273 w 2792478"/>
              <a:gd name="connsiteY1134" fmla="*/ 3721548 h 4235290"/>
              <a:gd name="connsiteX1135" fmla="*/ 1660735 w 2792478"/>
              <a:gd name="connsiteY1135" fmla="*/ 3724011 h 4235290"/>
              <a:gd name="connsiteX1136" fmla="*/ 1658348 w 2792478"/>
              <a:gd name="connsiteY1136" fmla="*/ 3724813 h 4235290"/>
              <a:gd name="connsiteX1137" fmla="*/ 1653547 w 2792478"/>
              <a:gd name="connsiteY1137" fmla="*/ 3731415 h 4235290"/>
              <a:gd name="connsiteX1138" fmla="*/ 1660560 w 2792478"/>
              <a:gd name="connsiteY1138" fmla="*/ 3735935 h 4235290"/>
              <a:gd name="connsiteX1139" fmla="*/ 1763239 w 2792478"/>
              <a:gd name="connsiteY1139" fmla="*/ 3735935 h 4235290"/>
              <a:gd name="connsiteX1140" fmla="*/ 1770264 w 2792478"/>
              <a:gd name="connsiteY1140" fmla="*/ 3731415 h 4235290"/>
              <a:gd name="connsiteX1141" fmla="*/ 1765464 w 2792478"/>
              <a:gd name="connsiteY1141" fmla="*/ 3724813 h 4235290"/>
              <a:gd name="connsiteX1142" fmla="*/ 1763077 w 2792478"/>
              <a:gd name="connsiteY1142" fmla="*/ 3724011 h 4235290"/>
              <a:gd name="connsiteX1143" fmla="*/ 1762538 w 2792478"/>
              <a:gd name="connsiteY1143" fmla="*/ 3721548 h 4235290"/>
              <a:gd name="connsiteX1144" fmla="*/ 1717082 w 2792478"/>
              <a:gd name="connsiteY1144" fmla="*/ 3684891 h 4235290"/>
              <a:gd name="connsiteX1145" fmla="*/ 1238390 w 2792478"/>
              <a:gd name="connsiteY1145" fmla="*/ 3679855 h 4235290"/>
              <a:gd name="connsiteX1146" fmla="*/ 1203414 w 2792478"/>
              <a:gd name="connsiteY1146" fmla="*/ 3714840 h 4235290"/>
              <a:gd name="connsiteX1147" fmla="*/ 1233094 w 2792478"/>
              <a:gd name="connsiteY1147" fmla="*/ 3744520 h 4235290"/>
              <a:gd name="connsiteX1148" fmla="*/ 1268077 w 2792478"/>
              <a:gd name="connsiteY1148" fmla="*/ 3709557 h 4235290"/>
              <a:gd name="connsiteX1149" fmla="*/ 1055708 w 2792478"/>
              <a:gd name="connsiteY1149" fmla="*/ 3678918 h 4235290"/>
              <a:gd name="connsiteX1150" fmla="*/ 1104430 w 2792478"/>
              <a:gd name="connsiteY1150" fmla="*/ 3678918 h 4235290"/>
              <a:gd name="connsiteX1151" fmla="*/ 1108160 w 2792478"/>
              <a:gd name="connsiteY1151" fmla="*/ 3682644 h 4235290"/>
              <a:gd name="connsiteX1152" fmla="*/ 1104430 w 2792478"/>
              <a:gd name="connsiteY1152" fmla="*/ 3686311 h 4235290"/>
              <a:gd name="connsiteX1153" fmla="*/ 1055708 w 2792478"/>
              <a:gd name="connsiteY1153" fmla="*/ 3686311 h 4235290"/>
              <a:gd name="connsiteX1154" fmla="*/ 1051982 w 2792478"/>
              <a:gd name="connsiteY1154" fmla="*/ 3682644 h 4235290"/>
              <a:gd name="connsiteX1155" fmla="*/ 1055708 w 2792478"/>
              <a:gd name="connsiteY1155" fmla="*/ 3678918 h 4235290"/>
              <a:gd name="connsiteX1156" fmla="*/ 1706709 w 2792478"/>
              <a:gd name="connsiteY1156" fmla="*/ 3666970 h 4235290"/>
              <a:gd name="connsiteX1157" fmla="*/ 1717089 w 2792478"/>
              <a:gd name="connsiteY1157" fmla="*/ 3666970 h 4235290"/>
              <a:gd name="connsiteX1158" fmla="*/ 1717089 w 2792478"/>
              <a:gd name="connsiteY1158" fmla="*/ 3670142 h 4235290"/>
              <a:gd name="connsiteX1159" fmla="*/ 1715817 w 2792478"/>
              <a:gd name="connsiteY1159" fmla="*/ 3670142 h 4235290"/>
              <a:gd name="connsiteX1160" fmla="*/ 1715817 w 2792478"/>
              <a:gd name="connsiteY1160" fmla="*/ 3674887 h 4235290"/>
              <a:gd name="connsiteX1161" fmla="*/ 1717089 w 2792478"/>
              <a:gd name="connsiteY1161" fmla="*/ 3674887 h 4235290"/>
              <a:gd name="connsiteX1162" fmla="*/ 1717089 w 2792478"/>
              <a:gd name="connsiteY1162" fmla="*/ 3676016 h 4235290"/>
              <a:gd name="connsiteX1163" fmla="*/ 1770673 w 2792478"/>
              <a:gd name="connsiteY1163" fmla="*/ 3717433 h 4235290"/>
              <a:gd name="connsiteX1164" fmla="*/ 1779126 w 2792478"/>
              <a:gd name="connsiteY1164" fmla="*/ 3731415 h 4235290"/>
              <a:gd name="connsiteX1165" fmla="*/ 1763239 w 2792478"/>
              <a:gd name="connsiteY1165" fmla="*/ 3744796 h 4235290"/>
              <a:gd name="connsiteX1166" fmla="*/ 1660560 w 2792478"/>
              <a:gd name="connsiteY1166" fmla="*/ 3744796 h 4235290"/>
              <a:gd name="connsiteX1167" fmla="*/ 1644679 w 2792478"/>
              <a:gd name="connsiteY1167" fmla="*/ 3731415 h 4235290"/>
              <a:gd name="connsiteX1168" fmla="*/ 1653138 w 2792478"/>
              <a:gd name="connsiteY1168" fmla="*/ 3717433 h 4235290"/>
              <a:gd name="connsiteX1169" fmla="*/ 1706709 w 2792478"/>
              <a:gd name="connsiteY1169" fmla="*/ 3676016 h 4235290"/>
              <a:gd name="connsiteX1170" fmla="*/ 1706709 w 2792478"/>
              <a:gd name="connsiteY1170" fmla="*/ 3674887 h 4235290"/>
              <a:gd name="connsiteX1171" fmla="*/ 1707987 w 2792478"/>
              <a:gd name="connsiteY1171" fmla="*/ 3674887 h 4235290"/>
              <a:gd name="connsiteX1172" fmla="*/ 1707987 w 2792478"/>
              <a:gd name="connsiteY1172" fmla="*/ 3670142 h 4235290"/>
              <a:gd name="connsiteX1173" fmla="*/ 1706709 w 2792478"/>
              <a:gd name="connsiteY1173" fmla="*/ 3670142 h 4235290"/>
              <a:gd name="connsiteX1174" fmla="*/ 1055708 w 2792478"/>
              <a:gd name="connsiteY1174" fmla="*/ 3664996 h 4235290"/>
              <a:gd name="connsiteX1175" fmla="*/ 1104430 w 2792478"/>
              <a:gd name="connsiteY1175" fmla="*/ 3664996 h 4235290"/>
              <a:gd name="connsiteX1176" fmla="*/ 1108160 w 2792478"/>
              <a:gd name="connsiteY1176" fmla="*/ 3668662 h 4235290"/>
              <a:gd name="connsiteX1177" fmla="*/ 1104430 w 2792478"/>
              <a:gd name="connsiteY1177" fmla="*/ 3672393 h 4235290"/>
              <a:gd name="connsiteX1178" fmla="*/ 1055708 w 2792478"/>
              <a:gd name="connsiteY1178" fmla="*/ 3672393 h 4235290"/>
              <a:gd name="connsiteX1179" fmla="*/ 1051982 w 2792478"/>
              <a:gd name="connsiteY1179" fmla="*/ 3668662 h 4235290"/>
              <a:gd name="connsiteX1180" fmla="*/ 1055708 w 2792478"/>
              <a:gd name="connsiteY1180" fmla="*/ 3664996 h 4235290"/>
              <a:gd name="connsiteX1181" fmla="*/ 1247352 w 2792478"/>
              <a:gd name="connsiteY1181" fmla="*/ 3658592 h 4235290"/>
              <a:gd name="connsiteX1182" fmla="*/ 1240138 w 2792478"/>
              <a:gd name="connsiteY1182" fmla="*/ 3665806 h 4235290"/>
              <a:gd name="connsiteX1183" fmla="*/ 1283493 w 2792478"/>
              <a:gd name="connsiteY1183" fmla="*/ 3709163 h 4235290"/>
              <a:gd name="connsiteX1184" fmla="*/ 1290721 w 2792478"/>
              <a:gd name="connsiteY1184" fmla="*/ 3701942 h 4235290"/>
              <a:gd name="connsiteX1185" fmla="*/ 1055708 w 2792478"/>
              <a:gd name="connsiteY1185" fmla="*/ 3649087 h 4235290"/>
              <a:gd name="connsiteX1186" fmla="*/ 1104430 w 2792478"/>
              <a:gd name="connsiteY1186" fmla="*/ 3649087 h 4235290"/>
              <a:gd name="connsiteX1187" fmla="*/ 1108160 w 2792478"/>
              <a:gd name="connsiteY1187" fmla="*/ 3652754 h 4235290"/>
              <a:gd name="connsiteX1188" fmla="*/ 1104430 w 2792478"/>
              <a:gd name="connsiteY1188" fmla="*/ 3656484 h 4235290"/>
              <a:gd name="connsiteX1189" fmla="*/ 1055708 w 2792478"/>
              <a:gd name="connsiteY1189" fmla="*/ 3656484 h 4235290"/>
              <a:gd name="connsiteX1190" fmla="*/ 1051982 w 2792478"/>
              <a:gd name="connsiteY1190" fmla="*/ 3652754 h 4235290"/>
              <a:gd name="connsiteX1191" fmla="*/ 1055708 w 2792478"/>
              <a:gd name="connsiteY1191" fmla="*/ 3649087 h 4235290"/>
              <a:gd name="connsiteX1192" fmla="*/ 1247352 w 2792478"/>
              <a:gd name="connsiteY1192" fmla="*/ 3645096 h 4235290"/>
              <a:gd name="connsiteX1193" fmla="*/ 1251312 w 2792478"/>
              <a:gd name="connsiteY1193" fmla="*/ 3646729 h 4235290"/>
              <a:gd name="connsiteX1194" fmla="*/ 1302574 w 2792478"/>
              <a:gd name="connsiteY1194" fmla="*/ 3697985 h 4235290"/>
              <a:gd name="connsiteX1195" fmla="*/ 1302574 w 2792478"/>
              <a:gd name="connsiteY1195" fmla="*/ 3705899 h 4235290"/>
              <a:gd name="connsiteX1196" fmla="*/ 1287439 w 2792478"/>
              <a:gd name="connsiteY1196" fmla="*/ 3721027 h 4235290"/>
              <a:gd name="connsiteX1197" fmla="*/ 1283493 w 2792478"/>
              <a:gd name="connsiteY1197" fmla="*/ 3722659 h 4235290"/>
              <a:gd name="connsiteX1198" fmla="*/ 1279539 w 2792478"/>
              <a:gd name="connsiteY1198" fmla="*/ 3721027 h 4235290"/>
              <a:gd name="connsiteX1199" fmla="*/ 1275977 w 2792478"/>
              <a:gd name="connsiteY1199" fmla="*/ 3717456 h 4235290"/>
              <a:gd name="connsiteX1200" fmla="*/ 1238154 w 2792478"/>
              <a:gd name="connsiteY1200" fmla="*/ 3755276 h 4235290"/>
              <a:gd name="connsiteX1201" fmla="*/ 1227983 w 2792478"/>
              <a:gd name="connsiteY1201" fmla="*/ 3796440 h 4235290"/>
              <a:gd name="connsiteX1202" fmla="*/ 1224066 w 2792478"/>
              <a:gd name="connsiteY1202" fmla="*/ 3800491 h 4235290"/>
              <a:gd name="connsiteX1203" fmla="*/ 1218608 w 2792478"/>
              <a:gd name="connsiteY1203" fmla="*/ 3799056 h 4235290"/>
              <a:gd name="connsiteX1204" fmla="*/ 1187697 w 2792478"/>
              <a:gd name="connsiteY1204" fmla="*/ 3768144 h 4235290"/>
              <a:gd name="connsiteX1205" fmla="*/ 1154971 w 2792478"/>
              <a:gd name="connsiteY1205" fmla="*/ 3800863 h 4235290"/>
              <a:gd name="connsiteX1206" fmla="*/ 1151025 w 2792478"/>
              <a:gd name="connsiteY1206" fmla="*/ 3802495 h 4235290"/>
              <a:gd name="connsiteX1207" fmla="*/ 1147071 w 2792478"/>
              <a:gd name="connsiteY1207" fmla="*/ 3800863 h 4235290"/>
              <a:gd name="connsiteX1208" fmla="*/ 1145434 w 2792478"/>
              <a:gd name="connsiteY1208" fmla="*/ 3796906 h 4235290"/>
              <a:gd name="connsiteX1209" fmla="*/ 1147071 w 2792478"/>
              <a:gd name="connsiteY1209" fmla="*/ 3792949 h 4235290"/>
              <a:gd name="connsiteX1210" fmla="*/ 1179790 w 2792478"/>
              <a:gd name="connsiteY1210" fmla="*/ 3760238 h 4235290"/>
              <a:gd name="connsiteX1211" fmla="*/ 1148878 w 2792478"/>
              <a:gd name="connsiteY1211" fmla="*/ 3729319 h 4235290"/>
              <a:gd name="connsiteX1212" fmla="*/ 1147447 w 2792478"/>
              <a:gd name="connsiteY1212" fmla="*/ 3723876 h 4235290"/>
              <a:gd name="connsiteX1213" fmla="*/ 1151489 w 2792478"/>
              <a:gd name="connsiteY1213" fmla="*/ 3719948 h 4235290"/>
              <a:gd name="connsiteX1214" fmla="*/ 1192661 w 2792478"/>
              <a:gd name="connsiteY1214" fmla="*/ 3709783 h 4235290"/>
              <a:gd name="connsiteX1215" fmla="*/ 1230483 w 2792478"/>
              <a:gd name="connsiteY1215" fmla="*/ 3671956 h 4235290"/>
              <a:gd name="connsiteX1216" fmla="*/ 1228278 w 2792478"/>
              <a:gd name="connsiteY1216" fmla="*/ 3669755 h 4235290"/>
              <a:gd name="connsiteX1217" fmla="*/ 1226641 w 2792478"/>
              <a:gd name="connsiteY1217" fmla="*/ 3665806 h 4235290"/>
              <a:gd name="connsiteX1218" fmla="*/ 1228278 w 2792478"/>
              <a:gd name="connsiteY1218" fmla="*/ 3661856 h 4235290"/>
              <a:gd name="connsiteX1219" fmla="*/ 1243406 w 2792478"/>
              <a:gd name="connsiteY1219" fmla="*/ 3646729 h 4235290"/>
              <a:gd name="connsiteX1220" fmla="*/ 1247352 w 2792478"/>
              <a:gd name="connsiteY1220" fmla="*/ 3645096 h 4235290"/>
              <a:gd name="connsiteX1221" fmla="*/ 1055708 w 2792478"/>
              <a:gd name="connsiteY1221" fmla="*/ 3635169 h 4235290"/>
              <a:gd name="connsiteX1222" fmla="*/ 1104430 w 2792478"/>
              <a:gd name="connsiteY1222" fmla="*/ 3635169 h 4235290"/>
              <a:gd name="connsiteX1223" fmla="*/ 1108160 w 2792478"/>
              <a:gd name="connsiteY1223" fmla="*/ 3638895 h 4235290"/>
              <a:gd name="connsiteX1224" fmla="*/ 1104430 w 2792478"/>
              <a:gd name="connsiteY1224" fmla="*/ 3642562 h 4235290"/>
              <a:gd name="connsiteX1225" fmla="*/ 1055708 w 2792478"/>
              <a:gd name="connsiteY1225" fmla="*/ 3642562 h 4235290"/>
              <a:gd name="connsiteX1226" fmla="*/ 1051982 w 2792478"/>
              <a:gd name="connsiteY1226" fmla="*/ 3638895 h 4235290"/>
              <a:gd name="connsiteX1227" fmla="*/ 1055708 w 2792478"/>
              <a:gd name="connsiteY1227" fmla="*/ 3635169 h 4235290"/>
              <a:gd name="connsiteX1228" fmla="*/ 1285456 w 2792478"/>
              <a:gd name="connsiteY1228" fmla="*/ 3627211 h 4235290"/>
              <a:gd name="connsiteX1229" fmla="*/ 1303787 w 2792478"/>
              <a:gd name="connsiteY1229" fmla="*/ 3627211 h 4235290"/>
              <a:gd name="connsiteX1230" fmla="*/ 1308573 w 2792478"/>
              <a:gd name="connsiteY1230" fmla="*/ 3631067 h 4235290"/>
              <a:gd name="connsiteX1231" fmla="*/ 1303787 w 2792478"/>
              <a:gd name="connsiteY1231" fmla="*/ 3634919 h 4235290"/>
              <a:gd name="connsiteX1232" fmla="*/ 1285456 w 2792478"/>
              <a:gd name="connsiteY1232" fmla="*/ 3634919 h 4235290"/>
              <a:gd name="connsiteX1233" fmla="*/ 1280670 w 2792478"/>
              <a:gd name="connsiteY1233" fmla="*/ 3631067 h 4235290"/>
              <a:gd name="connsiteX1234" fmla="*/ 1285456 w 2792478"/>
              <a:gd name="connsiteY1234" fmla="*/ 3627211 h 4235290"/>
              <a:gd name="connsiteX1235" fmla="*/ 1559690 w 2792478"/>
              <a:gd name="connsiteY1235" fmla="*/ 3626331 h 4235290"/>
              <a:gd name="connsiteX1236" fmla="*/ 1559606 w 2792478"/>
              <a:gd name="connsiteY1236" fmla="*/ 3626337 h 4235290"/>
              <a:gd name="connsiteX1237" fmla="*/ 1519351 w 2792478"/>
              <a:gd name="connsiteY1237" fmla="*/ 3627858 h 4235290"/>
              <a:gd name="connsiteX1238" fmla="*/ 1517425 w 2792478"/>
              <a:gd name="connsiteY1238" fmla="*/ 3630442 h 4235290"/>
              <a:gd name="connsiteX1239" fmla="*/ 1520013 w 2792478"/>
              <a:gd name="connsiteY1239" fmla="*/ 3640663 h 4235290"/>
              <a:gd name="connsiteX1240" fmla="*/ 1528089 w 2792478"/>
              <a:gd name="connsiteY1240" fmla="*/ 3646947 h 4235290"/>
              <a:gd name="connsiteX1241" fmla="*/ 1528414 w 2792478"/>
              <a:gd name="connsiteY1241" fmla="*/ 3646944 h 4235290"/>
              <a:gd name="connsiteX1242" fmla="*/ 1557277 w 2792478"/>
              <a:gd name="connsiteY1242" fmla="*/ 3645847 h 4235290"/>
              <a:gd name="connsiteX1243" fmla="*/ 1559245 w 2792478"/>
              <a:gd name="connsiteY1243" fmla="*/ 3644103 h 4235290"/>
              <a:gd name="connsiteX1244" fmla="*/ 1561730 w 2792478"/>
              <a:gd name="connsiteY1244" fmla="*/ 3628737 h 4235290"/>
              <a:gd name="connsiteX1245" fmla="*/ 1559690 w 2792478"/>
              <a:gd name="connsiteY1245" fmla="*/ 3626331 h 4235290"/>
              <a:gd name="connsiteX1246" fmla="*/ 1453002 w 2792478"/>
              <a:gd name="connsiteY1246" fmla="*/ 3626331 h 4235290"/>
              <a:gd name="connsiteX1247" fmla="*/ 1450961 w 2792478"/>
              <a:gd name="connsiteY1247" fmla="*/ 3628737 h 4235290"/>
              <a:gd name="connsiteX1248" fmla="*/ 1453447 w 2792478"/>
              <a:gd name="connsiteY1248" fmla="*/ 3644103 h 4235290"/>
              <a:gd name="connsiteX1249" fmla="*/ 1455415 w 2792478"/>
              <a:gd name="connsiteY1249" fmla="*/ 3645847 h 4235290"/>
              <a:gd name="connsiteX1250" fmla="*/ 1484277 w 2792478"/>
              <a:gd name="connsiteY1250" fmla="*/ 3646944 h 4235290"/>
              <a:gd name="connsiteX1251" fmla="*/ 1484602 w 2792478"/>
              <a:gd name="connsiteY1251" fmla="*/ 3646947 h 4235290"/>
              <a:gd name="connsiteX1252" fmla="*/ 1492679 w 2792478"/>
              <a:gd name="connsiteY1252" fmla="*/ 3640663 h 4235290"/>
              <a:gd name="connsiteX1253" fmla="*/ 1495266 w 2792478"/>
              <a:gd name="connsiteY1253" fmla="*/ 3630442 h 4235290"/>
              <a:gd name="connsiteX1254" fmla="*/ 1493341 w 2792478"/>
              <a:gd name="connsiteY1254" fmla="*/ 3627858 h 4235290"/>
              <a:gd name="connsiteX1255" fmla="*/ 1453086 w 2792478"/>
              <a:gd name="connsiteY1255" fmla="*/ 3626337 h 4235290"/>
              <a:gd name="connsiteX1256" fmla="*/ 1453002 w 2792478"/>
              <a:gd name="connsiteY1256" fmla="*/ 3626331 h 4235290"/>
              <a:gd name="connsiteX1257" fmla="*/ 908122 w 2792478"/>
              <a:gd name="connsiteY1257" fmla="*/ 3615340 h 4235290"/>
              <a:gd name="connsiteX1258" fmla="*/ 911597 w 2792478"/>
              <a:gd name="connsiteY1258" fmla="*/ 3616026 h 4235290"/>
              <a:gd name="connsiteX1259" fmla="*/ 913025 w 2792478"/>
              <a:gd name="connsiteY1259" fmla="*/ 3622307 h 4235290"/>
              <a:gd name="connsiteX1260" fmla="*/ 912776 w 2792478"/>
              <a:gd name="connsiteY1260" fmla="*/ 3622798 h 4235290"/>
              <a:gd name="connsiteX1261" fmla="*/ 912838 w 2792478"/>
              <a:gd name="connsiteY1261" fmla="*/ 3629889 h 4235290"/>
              <a:gd name="connsiteX1262" fmla="*/ 921170 w 2792478"/>
              <a:gd name="connsiteY1262" fmla="*/ 3636162 h 4235290"/>
              <a:gd name="connsiteX1263" fmla="*/ 948139 w 2792478"/>
              <a:gd name="connsiteY1263" fmla="*/ 3640510 h 4235290"/>
              <a:gd name="connsiteX1264" fmla="*/ 983933 w 2792478"/>
              <a:gd name="connsiteY1264" fmla="*/ 3655488 h 4235290"/>
              <a:gd name="connsiteX1265" fmla="*/ 980887 w 2792478"/>
              <a:gd name="connsiteY1265" fmla="*/ 3678359 h 4235290"/>
              <a:gd name="connsiteX1266" fmla="*/ 1005874 w 2792478"/>
              <a:gd name="connsiteY1266" fmla="*/ 3678359 h 4235290"/>
              <a:gd name="connsiteX1267" fmla="*/ 1012893 w 2792478"/>
              <a:gd name="connsiteY1267" fmla="*/ 3681344 h 4235290"/>
              <a:gd name="connsiteX1268" fmla="*/ 1015814 w 2792478"/>
              <a:gd name="connsiteY1268" fmla="*/ 3688427 h 4235290"/>
              <a:gd name="connsiteX1269" fmla="*/ 1015814 w 2792478"/>
              <a:gd name="connsiteY1269" fmla="*/ 3773561 h 4235290"/>
              <a:gd name="connsiteX1270" fmla="*/ 1012893 w 2792478"/>
              <a:gd name="connsiteY1270" fmla="*/ 3780582 h 4235290"/>
              <a:gd name="connsiteX1271" fmla="*/ 1005874 w 2792478"/>
              <a:gd name="connsiteY1271" fmla="*/ 3783442 h 4235290"/>
              <a:gd name="connsiteX1272" fmla="*/ 857095 w 2792478"/>
              <a:gd name="connsiteY1272" fmla="*/ 3783442 h 4235290"/>
              <a:gd name="connsiteX1273" fmla="*/ 847155 w 2792478"/>
              <a:gd name="connsiteY1273" fmla="*/ 3773561 h 4235290"/>
              <a:gd name="connsiteX1274" fmla="*/ 847155 w 2792478"/>
              <a:gd name="connsiteY1274" fmla="*/ 3688427 h 4235290"/>
              <a:gd name="connsiteX1275" fmla="*/ 857095 w 2792478"/>
              <a:gd name="connsiteY1275" fmla="*/ 3678359 h 4235290"/>
              <a:gd name="connsiteX1276" fmla="*/ 969885 w 2792478"/>
              <a:gd name="connsiteY1276" fmla="*/ 3678359 h 4235290"/>
              <a:gd name="connsiteX1277" fmla="*/ 970573 w 2792478"/>
              <a:gd name="connsiteY1277" fmla="*/ 3677424 h 4235290"/>
              <a:gd name="connsiteX1278" fmla="*/ 975671 w 2792478"/>
              <a:gd name="connsiteY1278" fmla="*/ 3659220 h 4235290"/>
              <a:gd name="connsiteX1279" fmla="*/ 947827 w 2792478"/>
              <a:gd name="connsiteY1279" fmla="*/ 3649589 h 4235290"/>
              <a:gd name="connsiteX1280" fmla="*/ 904514 w 2792478"/>
              <a:gd name="connsiteY1280" fmla="*/ 3634050 h 4235290"/>
              <a:gd name="connsiteX1281" fmla="*/ 902711 w 2792478"/>
              <a:gd name="connsiteY1281" fmla="*/ 3627403 h 4235290"/>
              <a:gd name="connsiteX1282" fmla="*/ 905256 w 2792478"/>
              <a:gd name="connsiteY1282" fmla="*/ 3617335 h 4235290"/>
              <a:gd name="connsiteX1283" fmla="*/ 908122 w 2792478"/>
              <a:gd name="connsiteY1283" fmla="*/ 3615340 h 4235290"/>
              <a:gd name="connsiteX1284" fmla="*/ 1282970 w 2792478"/>
              <a:gd name="connsiteY1284" fmla="*/ 3615282 h 4235290"/>
              <a:gd name="connsiteX1285" fmla="*/ 1305902 w 2792478"/>
              <a:gd name="connsiteY1285" fmla="*/ 3615282 h 4235290"/>
              <a:gd name="connsiteX1286" fmla="*/ 1310189 w 2792478"/>
              <a:gd name="connsiteY1286" fmla="*/ 3619134 h 4235290"/>
              <a:gd name="connsiteX1287" fmla="*/ 1305902 w 2792478"/>
              <a:gd name="connsiteY1287" fmla="*/ 3622986 h 4235290"/>
              <a:gd name="connsiteX1288" fmla="*/ 1282970 w 2792478"/>
              <a:gd name="connsiteY1288" fmla="*/ 3622986 h 4235290"/>
              <a:gd name="connsiteX1289" fmla="*/ 1278683 w 2792478"/>
              <a:gd name="connsiteY1289" fmla="*/ 3619134 h 4235290"/>
              <a:gd name="connsiteX1290" fmla="*/ 1282970 w 2792478"/>
              <a:gd name="connsiteY1290" fmla="*/ 3615282 h 4235290"/>
              <a:gd name="connsiteX1291" fmla="*/ 1046387 w 2792478"/>
              <a:gd name="connsiteY1291" fmla="*/ 3613415 h 4235290"/>
              <a:gd name="connsiteX1292" fmla="*/ 1041481 w 2792478"/>
              <a:gd name="connsiteY1292" fmla="*/ 3618324 h 4235290"/>
              <a:gd name="connsiteX1293" fmla="*/ 1041481 w 2792478"/>
              <a:gd name="connsiteY1293" fmla="*/ 3691530 h 4235290"/>
              <a:gd name="connsiteX1294" fmla="*/ 1046387 w 2792478"/>
              <a:gd name="connsiteY1294" fmla="*/ 3696439 h 4235290"/>
              <a:gd name="connsiteX1295" fmla="*/ 1112511 w 2792478"/>
              <a:gd name="connsiteY1295" fmla="*/ 3696439 h 4235290"/>
              <a:gd name="connsiteX1296" fmla="*/ 1117418 w 2792478"/>
              <a:gd name="connsiteY1296" fmla="*/ 3691530 h 4235290"/>
              <a:gd name="connsiteX1297" fmla="*/ 1117418 w 2792478"/>
              <a:gd name="connsiteY1297" fmla="*/ 3618324 h 4235290"/>
              <a:gd name="connsiteX1298" fmla="*/ 1112511 w 2792478"/>
              <a:gd name="connsiteY1298" fmla="*/ 3613415 h 4235290"/>
              <a:gd name="connsiteX1299" fmla="*/ 1107105 w 2792478"/>
              <a:gd name="connsiteY1299" fmla="*/ 3613415 h 4235290"/>
              <a:gd name="connsiteX1300" fmla="*/ 1107105 w 2792478"/>
              <a:gd name="connsiteY1300" fmla="*/ 3619260 h 4235290"/>
              <a:gd name="connsiteX1301" fmla="*/ 1102569 w 2792478"/>
              <a:gd name="connsiteY1301" fmla="*/ 3623794 h 4235290"/>
              <a:gd name="connsiteX1302" fmla="*/ 1100889 w 2792478"/>
              <a:gd name="connsiteY1302" fmla="*/ 3623794 h 4235290"/>
              <a:gd name="connsiteX1303" fmla="*/ 1096352 w 2792478"/>
              <a:gd name="connsiteY1303" fmla="*/ 3619260 h 4235290"/>
              <a:gd name="connsiteX1304" fmla="*/ 1096352 w 2792478"/>
              <a:gd name="connsiteY1304" fmla="*/ 3613415 h 4235290"/>
              <a:gd name="connsiteX1305" fmla="*/ 1064411 w 2792478"/>
              <a:gd name="connsiteY1305" fmla="*/ 3613415 h 4235290"/>
              <a:gd name="connsiteX1306" fmla="*/ 1064411 w 2792478"/>
              <a:gd name="connsiteY1306" fmla="*/ 3619260 h 4235290"/>
              <a:gd name="connsiteX1307" fmla="*/ 1059812 w 2792478"/>
              <a:gd name="connsiteY1307" fmla="*/ 3623794 h 4235290"/>
              <a:gd name="connsiteX1308" fmla="*/ 1058195 w 2792478"/>
              <a:gd name="connsiteY1308" fmla="*/ 3623794 h 4235290"/>
              <a:gd name="connsiteX1309" fmla="*/ 1053595 w 2792478"/>
              <a:gd name="connsiteY1309" fmla="*/ 3619260 h 4235290"/>
              <a:gd name="connsiteX1310" fmla="*/ 1053595 w 2792478"/>
              <a:gd name="connsiteY1310" fmla="*/ 3613415 h 4235290"/>
              <a:gd name="connsiteX1311" fmla="*/ 1389457 w 2792478"/>
              <a:gd name="connsiteY1311" fmla="*/ 3613192 h 4235290"/>
              <a:gd name="connsiteX1312" fmla="*/ 1367754 w 2792478"/>
              <a:gd name="connsiteY1312" fmla="*/ 3634902 h 4235290"/>
              <a:gd name="connsiteX1313" fmla="*/ 1367754 w 2792478"/>
              <a:gd name="connsiteY1313" fmla="*/ 3637113 h 4235290"/>
              <a:gd name="connsiteX1314" fmla="*/ 1369959 w 2792478"/>
              <a:gd name="connsiteY1314" fmla="*/ 3637113 h 4235290"/>
              <a:gd name="connsiteX1315" fmla="*/ 1391672 w 2792478"/>
              <a:gd name="connsiteY1315" fmla="*/ 3615418 h 4235290"/>
              <a:gd name="connsiteX1316" fmla="*/ 1391672 w 2792478"/>
              <a:gd name="connsiteY1316" fmla="*/ 3613192 h 4235290"/>
              <a:gd name="connsiteX1317" fmla="*/ 1389457 w 2792478"/>
              <a:gd name="connsiteY1317" fmla="*/ 3613192 h 4235290"/>
              <a:gd name="connsiteX1318" fmla="*/ 1177751 w 2792478"/>
              <a:gd name="connsiteY1318" fmla="*/ 3610857 h 4235290"/>
              <a:gd name="connsiteX1319" fmla="*/ 1181465 w 2792478"/>
              <a:gd name="connsiteY1319" fmla="*/ 3610857 h 4235290"/>
              <a:gd name="connsiteX1320" fmla="*/ 1182716 w 2792478"/>
              <a:gd name="connsiteY1320" fmla="*/ 3635554 h 4235290"/>
              <a:gd name="connsiteX1321" fmla="*/ 1197488 w 2792478"/>
              <a:gd name="connsiteY1321" fmla="*/ 3651619 h 4235290"/>
              <a:gd name="connsiteX1322" fmla="*/ 1194667 w 2792478"/>
              <a:gd name="connsiteY1322" fmla="*/ 3654552 h 4235290"/>
              <a:gd name="connsiteX1323" fmla="*/ 1177190 w 2792478"/>
              <a:gd name="connsiteY1323" fmla="*/ 3638868 h 4235290"/>
              <a:gd name="connsiteX1324" fmla="*/ 1176473 w 2792478"/>
              <a:gd name="connsiteY1324" fmla="*/ 3635894 h 4235290"/>
              <a:gd name="connsiteX1325" fmla="*/ 1179563 w 2792478"/>
              <a:gd name="connsiteY1325" fmla="*/ 3607316 h 4235290"/>
              <a:gd name="connsiteX1326" fmla="*/ 1151196 w 2792478"/>
              <a:gd name="connsiteY1326" fmla="*/ 3635686 h 4235290"/>
              <a:gd name="connsiteX1327" fmla="*/ 1179563 w 2792478"/>
              <a:gd name="connsiteY1327" fmla="*/ 3664056 h 4235290"/>
              <a:gd name="connsiteX1328" fmla="*/ 1207927 w 2792478"/>
              <a:gd name="connsiteY1328" fmla="*/ 3635686 h 4235290"/>
              <a:gd name="connsiteX1329" fmla="*/ 1179563 w 2792478"/>
              <a:gd name="connsiteY1329" fmla="*/ 3607316 h 4235290"/>
              <a:gd name="connsiteX1330" fmla="*/ 1390274 w 2792478"/>
              <a:gd name="connsiteY1330" fmla="*/ 3606936 h 4235290"/>
              <a:gd name="connsiteX1331" fmla="*/ 1400534 w 2792478"/>
              <a:gd name="connsiteY1331" fmla="*/ 3617200 h 4235290"/>
              <a:gd name="connsiteX1332" fmla="*/ 1372772 w 2792478"/>
              <a:gd name="connsiteY1332" fmla="*/ 3644960 h 4235290"/>
              <a:gd name="connsiteX1333" fmla="*/ 1358377 w 2792478"/>
              <a:gd name="connsiteY1333" fmla="*/ 3649078 h 4235290"/>
              <a:gd name="connsiteX1334" fmla="*/ 1362505 w 2792478"/>
              <a:gd name="connsiteY1334" fmla="*/ 3634690 h 4235290"/>
              <a:gd name="connsiteX1335" fmla="*/ 1390274 w 2792478"/>
              <a:gd name="connsiteY1335" fmla="*/ 3606936 h 4235290"/>
              <a:gd name="connsiteX1336" fmla="*/ 1179563 w 2792478"/>
              <a:gd name="connsiteY1336" fmla="*/ 3600225 h 4235290"/>
              <a:gd name="connsiteX1337" fmla="*/ 1215022 w 2792478"/>
              <a:gd name="connsiteY1337" fmla="*/ 3635686 h 4235290"/>
              <a:gd name="connsiteX1338" fmla="*/ 1179563 w 2792478"/>
              <a:gd name="connsiteY1338" fmla="*/ 3671143 h 4235290"/>
              <a:gd name="connsiteX1339" fmla="*/ 1144096 w 2792478"/>
              <a:gd name="connsiteY1339" fmla="*/ 3635686 h 4235290"/>
              <a:gd name="connsiteX1340" fmla="*/ 1179563 w 2792478"/>
              <a:gd name="connsiteY1340" fmla="*/ 3600225 h 4235290"/>
              <a:gd name="connsiteX1341" fmla="*/ 1352727 w 2792478"/>
              <a:gd name="connsiteY1341" fmla="*/ 3598231 h 4235290"/>
              <a:gd name="connsiteX1342" fmla="*/ 1386906 w 2792478"/>
              <a:gd name="connsiteY1342" fmla="*/ 3598231 h 4235290"/>
              <a:gd name="connsiteX1343" fmla="*/ 1386906 w 2792478"/>
              <a:gd name="connsiteY1343" fmla="*/ 3604651 h 4235290"/>
              <a:gd name="connsiteX1344" fmla="*/ 1381814 w 2792478"/>
              <a:gd name="connsiteY1344" fmla="*/ 3609840 h 4235290"/>
              <a:gd name="connsiteX1345" fmla="*/ 1381814 w 2792478"/>
              <a:gd name="connsiteY1345" fmla="*/ 3602533 h 4235290"/>
              <a:gd name="connsiteX1346" fmla="*/ 1358184 w 2792478"/>
              <a:gd name="connsiteY1346" fmla="*/ 3602533 h 4235290"/>
              <a:gd name="connsiteX1347" fmla="*/ 1358184 w 2792478"/>
              <a:gd name="connsiteY1347" fmla="*/ 3615138 h 4235290"/>
              <a:gd name="connsiteX1348" fmla="*/ 1343416 w 2792478"/>
              <a:gd name="connsiteY1348" fmla="*/ 3615138 h 4235290"/>
              <a:gd name="connsiteX1349" fmla="*/ 1343416 w 2792478"/>
              <a:gd name="connsiteY1349" fmla="*/ 3654092 h 4235290"/>
              <a:gd name="connsiteX1350" fmla="*/ 1381797 w 2792478"/>
              <a:gd name="connsiteY1350" fmla="*/ 3654092 h 4235290"/>
              <a:gd name="connsiteX1351" fmla="*/ 1381797 w 2792478"/>
              <a:gd name="connsiteY1351" fmla="*/ 3642296 h 4235290"/>
              <a:gd name="connsiteX1352" fmla="*/ 1386906 w 2792478"/>
              <a:gd name="connsiteY1352" fmla="*/ 3637195 h 4235290"/>
              <a:gd name="connsiteX1353" fmla="*/ 1386906 w 2792478"/>
              <a:gd name="connsiteY1353" fmla="*/ 3658379 h 4235290"/>
              <a:gd name="connsiteX1354" fmla="*/ 1338328 w 2792478"/>
              <a:gd name="connsiteY1354" fmla="*/ 3658379 h 4235290"/>
              <a:gd name="connsiteX1355" fmla="*/ 1338328 w 2792478"/>
              <a:gd name="connsiteY1355" fmla="*/ 3610467 h 4235290"/>
              <a:gd name="connsiteX1356" fmla="*/ 1058195 w 2792478"/>
              <a:gd name="connsiteY1356" fmla="*/ 3597383 h 4235290"/>
              <a:gd name="connsiteX1357" fmla="*/ 1059812 w 2792478"/>
              <a:gd name="connsiteY1357" fmla="*/ 3597383 h 4235290"/>
              <a:gd name="connsiteX1358" fmla="*/ 1064411 w 2792478"/>
              <a:gd name="connsiteY1358" fmla="*/ 3601917 h 4235290"/>
              <a:gd name="connsiteX1359" fmla="*/ 1064411 w 2792478"/>
              <a:gd name="connsiteY1359" fmla="*/ 3606023 h 4235290"/>
              <a:gd name="connsiteX1360" fmla="*/ 1096352 w 2792478"/>
              <a:gd name="connsiteY1360" fmla="*/ 3606023 h 4235290"/>
              <a:gd name="connsiteX1361" fmla="*/ 1096352 w 2792478"/>
              <a:gd name="connsiteY1361" fmla="*/ 3601917 h 4235290"/>
              <a:gd name="connsiteX1362" fmla="*/ 1100889 w 2792478"/>
              <a:gd name="connsiteY1362" fmla="*/ 3597383 h 4235290"/>
              <a:gd name="connsiteX1363" fmla="*/ 1102569 w 2792478"/>
              <a:gd name="connsiteY1363" fmla="*/ 3597383 h 4235290"/>
              <a:gd name="connsiteX1364" fmla="*/ 1107105 w 2792478"/>
              <a:gd name="connsiteY1364" fmla="*/ 3601917 h 4235290"/>
              <a:gd name="connsiteX1365" fmla="*/ 1107105 w 2792478"/>
              <a:gd name="connsiteY1365" fmla="*/ 3606023 h 4235290"/>
              <a:gd name="connsiteX1366" fmla="*/ 1112511 w 2792478"/>
              <a:gd name="connsiteY1366" fmla="*/ 3606023 h 4235290"/>
              <a:gd name="connsiteX1367" fmla="*/ 1124815 w 2792478"/>
              <a:gd name="connsiteY1367" fmla="*/ 3618324 h 4235290"/>
              <a:gd name="connsiteX1368" fmla="*/ 1124815 w 2792478"/>
              <a:gd name="connsiteY1368" fmla="*/ 3691530 h 4235290"/>
              <a:gd name="connsiteX1369" fmla="*/ 1112511 w 2792478"/>
              <a:gd name="connsiteY1369" fmla="*/ 3703836 h 4235290"/>
              <a:gd name="connsiteX1370" fmla="*/ 1046387 w 2792478"/>
              <a:gd name="connsiteY1370" fmla="*/ 3703836 h 4235290"/>
              <a:gd name="connsiteX1371" fmla="*/ 1034084 w 2792478"/>
              <a:gd name="connsiteY1371" fmla="*/ 3691530 h 4235290"/>
              <a:gd name="connsiteX1372" fmla="*/ 1034084 w 2792478"/>
              <a:gd name="connsiteY1372" fmla="*/ 3618324 h 4235290"/>
              <a:gd name="connsiteX1373" fmla="*/ 1046387 w 2792478"/>
              <a:gd name="connsiteY1373" fmla="*/ 3606023 h 4235290"/>
              <a:gd name="connsiteX1374" fmla="*/ 1053595 w 2792478"/>
              <a:gd name="connsiteY1374" fmla="*/ 3606023 h 4235290"/>
              <a:gd name="connsiteX1375" fmla="*/ 1053595 w 2792478"/>
              <a:gd name="connsiteY1375" fmla="*/ 3601917 h 4235290"/>
              <a:gd name="connsiteX1376" fmla="*/ 1058195 w 2792478"/>
              <a:gd name="connsiteY1376" fmla="*/ 3597383 h 4235290"/>
              <a:gd name="connsiteX1377" fmla="*/ 1399820 w 2792478"/>
              <a:gd name="connsiteY1377" fmla="*/ 3597369 h 4235290"/>
              <a:gd name="connsiteX1378" fmla="*/ 1410074 w 2792478"/>
              <a:gd name="connsiteY1378" fmla="*/ 3607603 h 4235290"/>
              <a:gd name="connsiteX1379" fmla="*/ 1403281 w 2792478"/>
              <a:gd name="connsiteY1379" fmla="*/ 3614401 h 4235290"/>
              <a:gd name="connsiteX1380" fmla="*/ 1393027 w 2792478"/>
              <a:gd name="connsiteY1380" fmla="*/ 3604171 h 4235290"/>
              <a:gd name="connsiteX1381" fmla="*/ 1196837 w 2792478"/>
              <a:gd name="connsiteY1381" fmla="*/ 3589415 h 4235290"/>
              <a:gd name="connsiteX1382" fmla="*/ 1221647 w 2792478"/>
              <a:gd name="connsiteY1382" fmla="*/ 3613385 h 4235290"/>
              <a:gd name="connsiteX1383" fmla="*/ 1214871 w 2792478"/>
              <a:gd name="connsiteY1383" fmla="*/ 3615644 h 4235290"/>
              <a:gd name="connsiteX1384" fmla="*/ 1194877 w 2792478"/>
              <a:gd name="connsiteY1384" fmla="*/ 3596264 h 4235290"/>
              <a:gd name="connsiteX1385" fmla="*/ 1162290 w 2792478"/>
              <a:gd name="connsiteY1385" fmla="*/ 3589415 h 4235290"/>
              <a:gd name="connsiteX1386" fmla="*/ 1164246 w 2792478"/>
              <a:gd name="connsiteY1386" fmla="*/ 3596264 h 4235290"/>
              <a:gd name="connsiteX1387" fmla="*/ 1144256 w 2792478"/>
              <a:gd name="connsiteY1387" fmla="*/ 3615644 h 4235290"/>
              <a:gd name="connsiteX1388" fmla="*/ 1137480 w 2792478"/>
              <a:gd name="connsiteY1388" fmla="*/ 3613385 h 4235290"/>
              <a:gd name="connsiteX1389" fmla="*/ 1162290 w 2792478"/>
              <a:gd name="connsiteY1389" fmla="*/ 3589415 h 4235290"/>
              <a:gd name="connsiteX1390" fmla="*/ 1465934 w 2792478"/>
              <a:gd name="connsiteY1390" fmla="*/ 3586280 h 4235290"/>
              <a:gd name="connsiteX1391" fmla="*/ 1474721 w 2792478"/>
              <a:gd name="connsiteY1391" fmla="*/ 3586642 h 4235290"/>
              <a:gd name="connsiteX1392" fmla="*/ 1476641 w 2792478"/>
              <a:gd name="connsiteY1392" fmla="*/ 3592854 h 4235290"/>
              <a:gd name="connsiteX1393" fmla="*/ 1470424 w 2792478"/>
              <a:gd name="connsiteY1393" fmla="*/ 3594766 h 4235290"/>
              <a:gd name="connsiteX1394" fmla="*/ 1469654 w 2792478"/>
              <a:gd name="connsiteY1394" fmla="*/ 3594713 h 4235290"/>
              <a:gd name="connsiteX1395" fmla="*/ 1469491 w 2792478"/>
              <a:gd name="connsiteY1395" fmla="*/ 3594766 h 4235290"/>
              <a:gd name="connsiteX1396" fmla="*/ 1460404 w 2792478"/>
              <a:gd name="connsiteY1396" fmla="*/ 3607400 h 4235290"/>
              <a:gd name="connsiteX1397" fmla="*/ 1459453 w 2792478"/>
              <a:gd name="connsiteY1397" fmla="*/ 3609457 h 4235290"/>
              <a:gd name="connsiteX1398" fmla="*/ 1456299 w 2792478"/>
              <a:gd name="connsiteY1398" fmla="*/ 3617249 h 4235290"/>
              <a:gd name="connsiteX1399" fmla="*/ 1493684 w 2792478"/>
              <a:gd name="connsiteY1399" fmla="*/ 3618671 h 4235290"/>
              <a:gd name="connsiteX1400" fmla="*/ 1502284 w 2792478"/>
              <a:gd name="connsiteY1400" fmla="*/ 3623174 h 4235290"/>
              <a:gd name="connsiteX1401" fmla="*/ 1502356 w 2792478"/>
              <a:gd name="connsiteY1401" fmla="*/ 3623269 h 4235290"/>
              <a:gd name="connsiteX1402" fmla="*/ 1506207 w 2792478"/>
              <a:gd name="connsiteY1402" fmla="*/ 3622934 h 4235290"/>
              <a:gd name="connsiteX1403" fmla="*/ 1510306 w 2792478"/>
              <a:gd name="connsiteY1403" fmla="*/ 3623315 h 4235290"/>
              <a:gd name="connsiteX1404" fmla="*/ 1510402 w 2792478"/>
              <a:gd name="connsiteY1404" fmla="*/ 3623174 h 4235290"/>
              <a:gd name="connsiteX1405" fmla="*/ 1519008 w 2792478"/>
              <a:gd name="connsiteY1405" fmla="*/ 3618671 h 4235290"/>
              <a:gd name="connsiteX1406" fmla="*/ 1556392 w 2792478"/>
              <a:gd name="connsiteY1406" fmla="*/ 3617249 h 4235290"/>
              <a:gd name="connsiteX1407" fmla="*/ 1553245 w 2792478"/>
              <a:gd name="connsiteY1407" fmla="*/ 3609457 h 4235290"/>
              <a:gd name="connsiteX1408" fmla="*/ 1552294 w 2792478"/>
              <a:gd name="connsiteY1408" fmla="*/ 3607400 h 4235290"/>
              <a:gd name="connsiteX1409" fmla="*/ 1543206 w 2792478"/>
              <a:gd name="connsiteY1409" fmla="*/ 3594766 h 4235290"/>
              <a:gd name="connsiteX1410" fmla="*/ 1543038 w 2792478"/>
              <a:gd name="connsiteY1410" fmla="*/ 3594713 h 4235290"/>
              <a:gd name="connsiteX1411" fmla="*/ 1542268 w 2792478"/>
              <a:gd name="connsiteY1411" fmla="*/ 3594766 h 4235290"/>
              <a:gd name="connsiteX1412" fmla="*/ 1536051 w 2792478"/>
              <a:gd name="connsiteY1412" fmla="*/ 3592854 h 4235290"/>
              <a:gd name="connsiteX1413" fmla="*/ 1537971 w 2792478"/>
              <a:gd name="connsiteY1413" fmla="*/ 3586642 h 4235290"/>
              <a:gd name="connsiteX1414" fmla="*/ 1546757 w 2792478"/>
              <a:gd name="connsiteY1414" fmla="*/ 3586280 h 4235290"/>
              <a:gd name="connsiteX1415" fmla="*/ 1561682 w 2792478"/>
              <a:gd name="connsiteY1415" fmla="*/ 3605797 h 4235290"/>
              <a:gd name="connsiteX1416" fmla="*/ 1567008 w 2792478"/>
              <a:gd name="connsiteY1416" fmla="*/ 3619836 h 4235290"/>
              <a:gd name="connsiteX1417" fmla="*/ 1568266 w 2792478"/>
              <a:gd name="connsiteY1417" fmla="*/ 3621097 h 4235290"/>
              <a:gd name="connsiteX1418" fmla="*/ 1570817 w 2792478"/>
              <a:gd name="connsiteY1418" fmla="*/ 3630205 h 4235290"/>
              <a:gd name="connsiteX1419" fmla="*/ 1568332 w 2792478"/>
              <a:gd name="connsiteY1419" fmla="*/ 3645571 h 4235290"/>
              <a:gd name="connsiteX1420" fmla="*/ 1564667 w 2792478"/>
              <a:gd name="connsiteY1420" fmla="*/ 3652214 h 4235290"/>
              <a:gd name="connsiteX1421" fmla="*/ 1557626 w 2792478"/>
              <a:gd name="connsiteY1421" fmla="*/ 3655041 h 4235290"/>
              <a:gd name="connsiteX1422" fmla="*/ 1528763 w 2792478"/>
              <a:gd name="connsiteY1422" fmla="*/ 3656134 h 4235290"/>
              <a:gd name="connsiteX1423" fmla="*/ 1528089 w 2792478"/>
              <a:gd name="connsiteY1423" fmla="*/ 3656147 h 4235290"/>
              <a:gd name="connsiteX1424" fmla="*/ 1511100 w 2792478"/>
              <a:gd name="connsiteY1424" fmla="*/ 3642931 h 4235290"/>
              <a:gd name="connsiteX1425" fmla="*/ 1508506 w 2792478"/>
              <a:gd name="connsiteY1425" fmla="*/ 3632707 h 4235290"/>
              <a:gd name="connsiteX1426" fmla="*/ 1508422 w 2792478"/>
              <a:gd name="connsiteY1426" fmla="*/ 3632325 h 4235290"/>
              <a:gd name="connsiteX1427" fmla="*/ 1506207 w 2792478"/>
              <a:gd name="connsiteY1427" fmla="*/ 3632141 h 4235290"/>
              <a:gd name="connsiteX1428" fmla="*/ 1504282 w 2792478"/>
              <a:gd name="connsiteY1428" fmla="*/ 3632279 h 4235290"/>
              <a:gd name="connsiteX1429" fmla="*/ 1504191 w 2792478"/>
              <a:gd name="connsiteY1429" fmla="*/ 3632707 h 4235290"/>
              <a:gd name="connsiteX1430" fmla="*/ 1501591 w 2792478"/>
              <a:gd name="connsiteY1430" fmla="*/ 3642931 h 4235290"/>
              <a:gd name="connsiteX1431" fmla="*/ 1484602 w 2792478"/>
              <a:gd name="connsiteY1431" fmla="*/ 3656147 h 4235290"/>
              <a:gd name="connsiteX1432" fmla="*/ 1483928 w 2792478"/>
              <a:gd name="connsiteY1432" fmla="*/ 3656134 h 4235290"/>
              <a:gd name="connsiteX1433" fmla="*/ 1455066 w 2792478"/>
              <a:gd name="connsiteY1433" fmla="*/ 3655041 h 4235290"/>
              <a:gd name="connsiteX1434" fmla="*/ 1448025 w 2792478"/>
              <a:gd name="connsiteY1434" fmla="*/ 3652214 h 4235290"/>
              <a:gd name="connsiteX1435" fmla="*/ 1444366 w 2792478"/>
              <a:gd name="connsiteY1435" fmla="*/ 3645571 h 4235290"/>
              <a:gd name="connsiteX1436" fmla="*/ 1441880 w 2792478"/>
              <a:gd name="connsiteY1436" fmla="*/ 3630205 h 4235290"/>
              <a:gd name="connsiteX1437" fmla="*/ 1444426 w 2792478"/>
              <a:gd name="connsiteY1437" fmla="*/ 3621097 h 4235290"/>
              <a:gd name="connsiteX1438" fmla="*/ 1445684 w 2792478"/>
              <a:gd name="connsiteY1438" fmla="*/ 3619836 h 4235290"/>
              <a:gd name="connsiteX1439" fmla="*/ 1451010 w 2792478"/>
              <a:gd name="connsiteY1439" fmla="*/ 3605797 h 4235290"/>
              <a:gd name="connsiteX1440" fmla="*/ 1465934 w 2792478"/>
              <a:gd name="connsiteY1440" fmla="*/ 3586280 h 4235290"/>
              <a:gd name="connsiteX1441" fmla="*/ 1614754 w 2792478"/>
              <a:gd name="connsiteY1441" fmla="*/ 3569540 h 4235290"/>
              <a:gd name="connsiteX1442" fmla="*/ 1624885 w 2792478"/>
              <a:gd name="connsiteY1442" fmla="*/ 3569540 h 4235290"/>
              <a:gd name="connsiteX1443" fmla="*/ 1624885 w 2792478"/>
              <a:gd name="connsiteY1443" fmla="*/ 3591976 h 4235290"/>
              <a:gd name="connsiteX1444" fmla="*/ 1614754 w 2792478"/>
              <a:gd name="connsiteY1444" fmla="*/ 3591976 h 4235290"/>
              <a:gd name="connsiteX1445" fmla="*/ 1614754 w 2792478"/>
              <a:gd name="connsiteY1445" fmla="*/ 3569540 h 4235290"/>
              <a:gd name="connsiteX1446" fmla="*/ 1605000 w 2792478"/>
              <a:gd name="connsiteY1446" fmla="*/ 3562272 h 4235290"/>
              <a:gd name="connsiteX1447" fmla="*/ 1605000 w 2792478"/>
              <a:gd name="connsiteY1447" fmla="*/ 3631311 h 4235290"/>
              <a:gd name="connsiteX1448" fmla="*/ 1606678 w 2792478"/>
              <a:gd name="connsiteY1448" fmla="*/ 3632993 h 4235290"/>
              <a:gd name="connsiteX1449" fmla="*/ 1683485 w 2792478"/>
              <a:gd name="connsiteY1449" fmla="*/ 3632993 h 4235290"/>
              <a:gd name="connsiteX1450" fmla="*/ 1685163 w 2792478"/>
              <a:gd name="connsiteY1450" fmla="*/ 3631311 h 4235290"/>
              <a:gd name="connsiteX1451" fmla="*/ 1685163 w 2792478"/>
              <a:gd name="connsiteY1451" fmla="*/ 3562272 h 4235290"/>
              <a:gd name="connsiteX1452" fmla="*/ 982346 w 2792478"/>
              <a:gd name="connsiteY1452" fmla="*/ 3551612 h 4235290"/>
              <a:gd name="connsiteX1453" fmla="*/ 995161 w 2792478"/>
              <a:gd name="connsiteY1453" fmla="*/ 3551612 h 4235290"/>
              <a:gd name="connsiteX1454" fmla="*/ 995161 w 2792478"/>
              <a:gd name="connsiteY1454" fmla="*/ 3564427 h 4235290"/>
              <a:gd name="connsiteX1455" fmla="*/ 982346 w 2792478"/>
              <a:gd name="connsiteY1455" fmla="*/ 3564427 h 4235290"/>
              <a:gd name="connsiteX1456" fmla="*/ 963126 w 2792478"/>
              <a:gd name="connsiteY1456" fmla="*/ 3551612 h 4235290"/>
              <a:gd name="connsiteX1457" fmla="*/ 975941 w 2792478"/>
              <a:gd name="connsiteY1457" fmla="*/ 3551612 h 4235290"/>
              <a:gd name="connsiteX1458" fmla="*/ 975941 w 2792478"/>
              <a:gd name="connsiteY1458" fmla="*/ 3564427 h 4235290"/>
              <a:gd name="connsiteX1459" fmla="*/ 963126 w 2792478"/>
              <a:gd name="connsiteY1459" fmla="*/ 3564427 h 4235290"/>
              <a:gd name="connsiteX1460" fmla="*/ 943915 w 2792478"/>
              <a:gd name="connsiteY1460" fmla="*/ 3551612 h 4235290"/>
              <a:gd name="connsiteX1461" fmla="*/ 956720 w 2792478"/>
              <a:gd name="connsiteY1461" fmla="*/ 3551612 h 4235290"/>
              <a:gd name="connsiteX1462" fmla="*/ 956720 w 2792478"/>
              <a:gd name="connsiteY1462" fmla="*/ 3564427 h 4235290"/>
              <a:gd name="connsiteX1463" fmla="*/ 943915 w 2792478"/>
              <a:gd name="connsiteY1463" fmla="*/ 3564427 h 4235290"/>
              <a:gd name="connsiteX1464" fmla="*/ 1296456 w 2792478"/>
              <a:gd name="connsiteY1464" fmla="*/ 3549659 h 4235290"/>
              <a:gd name="connsiteX1465" fmla="*/ 1299561 w 2792478"/>
              <a:gd name="connsiteY1465" fmla="*/ 3552763 h 4235290"/>
              <a:gd name="connsiteX1466" fmla="*/ 1296456 w 2792478"/>
              <a:gd name="connsiteY1466" fmla="*/ 3555873 h 4235290"/>
              <a:gd name="connsiteX1467" fmla="*/ 1280918 w 2792478"/>
              <a:gd name="connsiteY1467" fmla="*/ 3571406 h 4235290"/>
              <a:gd name="connsiteX1468" fmla="*/ 1277813 w 2792478"/>
              <a:gd name="connsiteY1468" fmla="*/ 3574515 h 4235290"/>
              <a:gd name="connsiteX1469" fmla="*/ 1274704 w 2792478"/>
              <a:gd name="connsiteY1469" fmla="*/ 3571406 h 4235290"/>
              <a:gd name="connsiteX1470" fmla="*/ 1296456 w 2792478"/>
              <a:gd name="connsiteY1470" fmla="*/ 3549659 h 4235290"/>
              <a:gd name="connsiteX1471" fmla="*/ 1294589 w 2792478"/>
              <a:gd name="connsiteY1471" fmla="*/ 3546860 h 4235290"/>
              <a:gd name="connsiteX1472" fmla="*/ 1271909 w 2792478"/>
              <a:gd name="connsiteY1472" fmla="*/ 3569543 h 4235290"/>
              <a:gd name="connsiteX1473" fmla="*/ 1283280 w 2792478"/>
              <a:gd name="connsiteY1473" fmla="*/ 3589117 h 4235290"/>
              <a:gd name="connsiteX1474" fmla="*/ 1284958 w 2792478"/>
              <a:gd name="connsiteY1474" fmla="*/ 3590111 h 4235290"/>
              <a:gd name="connsiteX1475" fmla="*/ 1287072 w 2792478"/>
              <a:gd name="connsiteY1475" fmla="*/ 3593715 h 4235290"/>
              <a:gd name="connsiteX1476" fmla="*/ 1287072 w 2792478"/>
              <a:gd name="connsiteY1476" fmla="*/ 3595704 h 4235290"/>
              <a:gd name="connsiteX1477" fmla="*/ 1287072 w 2792478"/>
              <a:gd name="connsiteY1477" fmla="*/ 3604407 h 4235290"/>
              <a:gd name="connsiteX1478" fmla="*/ 1302171 w 2792478"/>
              <a:gd name="connsiteY1478" fmla="*/ 3604407 h 4235290"/>
              <a:gd name="connsiteX1479" fmla="*/ 1302171 w 2792478"/>
              <a:gd name="connsiteY1479" fmla="*/ 3593715 h 4235290"/>
              <a:gd name="connsiteX1480" fmla="*/ 1304286 w 2792478"/>
              <a:gd name="connsiteY1480" fmla="*/ 3590111 h 4235290"/>
              <a:gd name="connsiteX1481" fmla="*/ 1305964 w 2792478"/>
              <a:gd name="connsiteY1481" fmla="*/ 3589117 h 4235290"/>
              <a:gd name="connsiteX1482" fmla="*/ 1317335 w 2792478"/>
              <a:gd name="connsiteY1482" fmla="*/ 3569543 h 4235290"/>
              <a:gd name="connsiteX1483" fmla="*/ 1294589 w 2792478"/>
              <a:gd name="connsiteY1483" fmla="*/ 3546860 h 4235290"/>
              <a:gd name="connsiteX1484" fmla="*/ 1294589 w 2792478"/>
              <a:gd name="connsiteY1484" fmla="*/ 3537725 h 4235290"/>
              <a:gd name="connsiteX1485" fmla="*/ 1326471 w 2792478"/>
              <a:gd name="connsiteY1485" fmla="*/ 3569543 h 4235290"/>
              <a:gd name="connsiteX1486" fmla="*/ 1311929 w 2792478"/>
              <a:gd name="connsiteY1486" fmla="*/ 3596141 h 4235290"/>
              <a:gd name="connsiteX1487" fmla="*/ 1311307 w 2792478"/>
              <a:gd name="connsiteY1487" fmla="*/ 3597198 h 4235290"/>
              <a:gd name="connsiteX1488" fmla="*/ 1311307 w 2792478"/>
              <a:gd name="connsiteY1488" fmla="*/ 3605959 h 4235290"/>
              <a:gd name="connsiteX1489" fmla="*/ 1303725 w 2792478"/>
              <a:gd name="connsiteY1489" fmla="*/ 3613541 h 4235290"/>
              <a:gd name="connsiteX1490" fmla="*/ 1285518 w 2792478"/>
              <a:gd name="connsiteY1490" fmla="*/ 3613541 h 4235290"/>
              <a:gd name="connsiteX1491" fmla="*/ 1277936 w 2792478"/>
              <a:gd name="connsiteY1491" fmla="*/ 3605959 h 4235290"/>
              <a:gd name="connsiteX1492" fmla="*/ 1277936 w 2792478"/>
              <a:gd name="connsiteY1492" fmla="*/ 3597198 h 4235290"/>
              <a:gd name="connsiteX1493" fmla="*/ 1277314 w 2792478"/>
              <a:gd name="connsiteY1493" fmla="*/ 3596141 h 4235290"/>
              <a:gd name="connsiteX1494" fmla="*/ 1262773 w 2792478"/>
              <a:gd name="connsiteY1494" fmla="*/ 3569543 h 4235290"/>
              <a:gd name="connsiteX1495" fmla="*/ 1294589 w 2792478"/>
              <a:gd name="connsiteY1495" fmla="*/ 3537725 h 4235290"/>
              <a:gd name="connsiteX1496" fmla="*/ 982346 w 2792478"/>
              <a:gd name="connsiteY1496" fmla="*/ 3532391 h 4235290"/>
              <a:gd name="connsiteX1497" fmla="*/ 995161 w 2792478"/>
              <a:gd name="connsiteY1497" fmla="*/ 3532391 h 4235290"/>
              <a:gd name="connsiteX1498" fmla="*/ 995161 w 2792478"/>
              <a:gd name="connsiteY1498" fmla="*/ 3545206 h 4235290"/>
              <a:gd name="connsiteX1499" fmla="*/ 982346 w 2792478"/>
              <a:gd name="connsiteY1499" fmla="*/ 3545206 h 4235290"/>
              <a:gd name="connsiteX1500" fmla="*/ 963126 w 2792478"/>
              <a:gd name="connsiteY1500" fmla="*/ 3532391 h 4235290"/>
              <a:gd name="connsiteX1501" fmla="*/ 975941 w 2792478"/>
              <a:gd name="connsiteY1501" fmla="*/ 3532391 h 4235290"/>
              <a:gd name="connsiteX1502" fmla="*/ 975941 w 2792478"/>
              <a:gd name="connsiteY1502" fmla="*/ 3545206 h 4235290"/>
              <a:gd name="connsiteX1503" fmla="*/ 963126 w 2792478"/>
              <a:gd name="connsiteY1503" fmla="*/ 3545206 h 4235290"/>
              <a:gd name="connsiteX1504" fmla="*/ 943915 w 2792478"/>
              <a:gd name="connsiteY1504" fmla="*/ 3532391 h 4235290"/>
              <a:gd name="connsiteX1505" fmla="*/ 956720 w 2792478"/>
              <a:gd name="connsiteY1505" fmla="*/ 3532391 h 4235290"/>
              <a:gd name="connsiteX1506" fmla="*/ 956720 w 2792478"/>
              <a:gd name="connsiteY1506" fmla="*/ 3545206 h 4235290"/>
              <a:gd name="connsiteX1507" fmla="*/ 943915 w 2792478"/>
              <a:gd name="connsiteY1507" fmla="*/ 3545206 h 4235290"/>
              <a:gd name="connsiteX1508" fmla="*/ 1424508 w 2792478"/>
              <a:gd name="connsiteY1508" fmla="*/ 3531563 h 4235290"/>
              <a:gd name="connsiteX1509" fmla="*/ 1415032 w 2792478"/>
              <a:gd name="connsiteY1509" fmla="*/ 3541039 h 4235290"/>
              <a:gd name="connsiteX1510" fmla="*/ 1424508 w 2792478"/>
              <a:gd name="connsiteY1510" fmla="*/ 3550509 h 4235290"/>
              <a:gd name="connsiteX1511" fmla="*/ 1433988 w 2792478"/>
              <a:gd name="connsiteY1511" fmla="*/ 3550509 h 4235290"/>
              <a:gd name="connsiteX1512" fmla="*/ 1433988 w 2792478"/>
              <a:gd name="connsiteY1512" fmla="*/ 3531563 h 4235290"/>
              <a:gd name="connsiteX1513" fmla="*/ 1227689 w 2792478"/>
              <a:gd name="connsiteY1513" fmla="*/ 3526496 h 4235290"/>
              <a:gd name="connsiteX1514" fmla="*/ 1229215 w 2792478"/>
              <a:gd name="connsiteY1514" fmla="*/ 3527057 h 4235290"/>
              <a:gd name="connsiteX1515" fmla="*/ 1234291 w 2792478"/>
              <a:gd name="connsiteY1515" fmla="*/ 3539065 h 4235290"/>
              <a:gd name="connsiteX1516" fmla="*/ 1233728 w 2792478"/>
              <a:gd name="connsiteY1516" fmla="*/ 3540595 h 4235290"/>
              <a:gd name="connsiteX1517" fmla="*/ 1232209 w 2792478"/>
              <a:gd name="connsiteY1517" fmla="*/ 3540037 h 4235290"/>
              <a:gd name="connsiteX1518" fmla="*/ 1227133 w 2792478"/>
              <a:gd name="connsiteY1518" fmla="*/ 3528026 h 4235290"/>
              <a:gd name="connsiteX1519" fmla="*/ 1227689 w 2792478"/>
              <a:gd name="connsiteY1519" fmla="*/ 3526496 h 4235290"/>
              <a:gd name="connsiteX1520" fmla="*/ 931099 w 2792478"/>
              <a:gd name="connsiteY1520" fmla="*/ 3525990 h 4235290"/>
              <a:gd name="connsiteX1521" fmla="*/ 931099 w 2792478"/>
              <a:gd name="connsiteY1521" fmla="*/ 3577234 h 4235290"/>
              <a:gd name="connsiteX1522" fmla="*/ 1007962 w 2792478"/>
              <a:gd name="connsiteY1522" fmla="*/ 3577234 h 4235290"/>
              <a:gd name="connsiteX1523" fmla="*/ 1007962 w 2792478"/>
              <a:gd name="connsiteY1523" fmla="*/ 3525990 h 4235290"/>
              <a:gd name="connsiteX1524" fmla="*/ 1231525 w 2792478"/>
              <a:gd name="connsiteY1524" fmla="*/ 3522674 h 4235290"/>
              <a:gd name="connsiteX1525" fmla="*/ 1233050 w 2792478"/>
              <a:gd name="connsiteY1525" fmla="*/ 3523235 h 4235290"/>
              <a:gd name="connsiteX1526" fmla="*/ 1240423 w 2792478"/>
              <a:gd name="connsiteY1526" fmla="*/ 3539065 h 4235290"/>
              <a:gd name="connsiteX1527" fmla="*/ 1239859 w 2792478"/>
              <a:gd name="connsiteY1527" fmla="*/ 3540595 h 4235290"/>
              <a:gd name="connsiteX1528" fmla="*/ 1238341 w 2792478"/>
              <a:gd name="connsiteY1528" fmla="*/ 3540037 h 4235290"/>
              <a:gd name="connsiteX1529" fmla="*/ 1230961 w 2792478"/>
              <a:gd name="connsiteY1529" fmla="*/ 3524212 h 4235290"/>
              <a:gd name="connsiteX1530" fmla="*/ 1231525 w 2792478"/>
              <a:gd name="connsiteY1530" fmla="*/ 3522674 h 4235290"/>
              <a:gd name="connsiteX1531" fmla="*/ 1131115 w 2792478"/>
              <a:gd name="connsiteY1531" fmla="*/ 3520472 h 4235290"/>
              <a:gd name="connsiteX1532" fmla="*/ 1119679 w 2792478"/>
              <a:gd name="connsiteY1532" fmla="*/ 3525994 h 4235290"/>
              <a:gd name="connsiteX1533" fmla="*/ 1127971 w 2792478"/>
              <a:gd name="connsiteY1533" fmla="*/ 3558364 h 4235290"/>
              <a:gd name="connsiteX1534" fmla="*/ 1160326 w 2792478"/>
              <a:gd name="connsiteY1534" fmla="*/ 3556781 h 4235290"/>
              <a:gd name="connsiteX1535" fmla="*/ 1170593 w 2792478"/>
              <a:gd name="connsiteY1535" fmla="*/ 3531134 h 4235290"/>
              <a:gd name="connsiteX1536" fmla="*/ 1131115 w 2792478"/>
              <a:gd name="connsiteY1536" fmla="*/ 3520472 h 4235290"/>
              <a:gd name="connsiteX1537" fmla="*/ 1216374 w 2792478"/>
              <a:gd name="connsiteY1537" fmla="*/ 3520454 h 4235290"/>
              <a:gd name="connsiteX1538" fmla="*/ 1192688 w 2792478"/>
              <a:gd name="connsiteY1538" fmla="*/ 3531123 h 4235290"/>
              <a:gd name="connsiteX1539" fmla="*/ 1198998 w 2792478"/>
              <a:gd name="connsiteY1539" fmla="*/ 3552433 h 4235290"/>
              <a:gd name="connsiteX1540" fmla="*/ 1234533 w 2792478"/>
              <a:gd name="connsiteY1540" fmla="*/ 3558749 h 4235290"/>
              <a:gd name="connsiteX1541" fmla="*/ 1244786 w 2792478"/>
              <a:gd name="connsiteY1541" fmla="*/ 3538226 h 4235290"/>
              <a:gd name="connsiteX1542" fmla="*/ 1216374 w 2792478"/>
              <a:gd name="connsiteY1542" fmla="*/ 3520454 h 4235290"/>
              <a:gd name="connsiteX1543" fmla="*/ 1614754 w 2792478"/>
              <a:gd name="connsiteY1543" fmla="*/ 3519828 h 4235290"/>
              <a:gd name="connsiteX1544" fmla="*/ 1624885 w 2792478"/>
              <a:gd name="connsiteY1544" fmla="*/ 3519828 h 4235290"/>
              <a:gd name="connsiteX1545" fmla="*/ 1624885 w 2792478"/>
              <a:gd name="connsiteY1545" fmla="*/ 3534620 h 4235290"/>
              <a:gd name="connsiteX1546" fmla="*/ 1614754 w 2792478"/>
              <a:gd name="connsiteY1546" fmla="*/ 3534620 h 4235290"/>
              <a:gd name="connsiteX1547" fmla="*/ 1614754 w 2792478"/>
              <a:gd name="connsiteY1547" fmla="*/ 3519828 h 4235290"/>
              <a:gd name="connsiteX1548" fmla="*/ 1470341 w 2792478"/>
              <a:gd name="connsiteY1548" fmla="*/ 3519767 h 4235290"/>
              <a:gd name="connsiteX1549" fmla="*/ 1441092 w 2792478"/>
              <a:gd name="connsiteY1549" fmla="*/ 3531443 h 4235290"/>
              <a:gd name="connsiteX1550" fmla="*/ 1441092 w 2792478"/>
              <a:gd name="connsiteY1550" fmla="*/ 3550626 h 4235290"/>
              <a:gd name="connsiteX1551" fmla="*/ 1470341 w 2792478"/>
              <a:gd name="connsiteY1551" fmla="*/ 3562308 h 4235290"/>
              <a:gd name="connsiteX1552" fmla="*/ 1470341 w 2792478"/>
              <a:gd name="connsiteY1552" fmla="*/ 3519767 h 4235290"/>
              <a:gd name="connsiteX1553" fmla="*/ 1150073 w 2792478"/>
              <a:gd name="connsiteY1553" fmla="*/ 3514156 h 4235290"/>
              <a:gd name="connsiteX1554" fmla="*/ 1178101 w 2792478"/>
              <a:gd name="connsiteY1554" fmla="*/ 3518491 h 4235290"/>
              <a:gd name="connsiteX1555" fmla="*/ 1213615 w 2792478"/>
              <a:gd name="connsiteY1555" fmla="*/ 3514156 h 4235290"/>
              <a:gd name="connsiteX1556" fmla="*/ 1257427 w 2792478"/>
              <a:gd name="connsiteY1556" fmla="*/ 3525203 h 4235290"/>
              <a:gd name="connsiteX1557" fmla="*/ 1252280 w 2792478"/>
              <a:gd name="connsiteY1557" fmla="*/ 3535469 h 4235290"/>
              <a:gd name="connsiteX1558" fmla="*/ 1250704 w 2792478"/>
              <a:gd name="connsiteY1558" fmla="*/ 3543758 h 4235290"/>
              <a:gd name="connsiteX1559" fmla="*/ 1240059 w 2792478"/>
              <a:gd name="connsiteY1559" fmla="*/ 3562316 h 4235290"/>
              <a:gd name="connsiteX1560" fmla="*/ 1201765 w 2792478"/>
              <a:gd name="connsiteY1560" fmla="*/ 3563097 h 4235290"/>
              <a:gd name="connsiteX1561" fmla="*/ 1187163 w 2792478"/>
              <a:gd name="connsiteY1561" fmla="*/ 3539418 h 4235290"/>
              <a:gd name="connsiteX1562" fmla="*/ 1181637 w 2792478"/>
              <a:gd name="connsiteY1562" fmla="*/ 3532316 h 4235290"/>
              <a:gd name="connsiteX1563" fmla="*/ 1172953 w 2792478"/>
              <a:gd name="connsiteY1563" fmla="*/ 3547323 h 4235290"/>
              <a:gd name="connsiteX1564" fmla="*/ 1163492 w 2792478"/>
              <a:gd name="connsiteY1564" fmla="*/ 3561522 h 4235290"/>
              <a:gd name="connsiteX1565" fmla="*/ 1119679 w 2792478"/>
              <a:gd name="connsiteY1565" fmla="*/ 3558364 h 4235290"/>
              <a:gd name="connsiteX1566" fmla="*/ 1114153 w 2792478"/>
              <a:gd name="connsiteY1566" fmla="*/ 3548093 h 4235290"/>
              <a:gd name="connsiteX1567" fmla="*/ 1110988 w 2792478"/>
              <a:gd name="connsiteY1567" fmla="*/ 3535469 h 4235290"/>
              <a:gd name="connsiteX1568" fmla="*/ 1106261 w 2792478"/>
              <a:gd name="connsiteY1568" fmla="*/ 3522839 h 4235290"/>
              <a:gd name="connsiteX1569" fmla="*/ 1130331 w 2792478"/>
              <a:gd name="connsiteY1569" fmla="*/ 3514552 h 4235290"/>
              <a:gd name="connsiteX1570" fmla="*/ 1150073 w 2792478"/>
              <a:gd name="connsiteY1570" fmla="*/ 3514156 h 4235290"/>
              <a:gd name="connsiteX1571" fmla="*/ 1020778 w 2792478"/>
              <a:gd name="connsiteY1571" fmla="*/ 3513179 h 4235290"/>
              <a:gd name="connsiteX1572" fmla="*/ 1027183 w 2792478"/>
              <a:gd name="connsiteY1572" fmla="*/ 3513179 h 4235290"/>
              <a:gd name="connsiteX1573" fmla="*/ 1027183 w 2792478"/>
              <a:gd name="connsiteY1573" fmla="*/ 3596450 h 4235290"/>
              <a:gd name="connsiteX1574" fmla="*/ 931099 w 2792478"/>
              <a:gd name="connsiteY1574" fmla="*/ 3596450 h 4235290"/>
              <a:gd name="connsiteX1575" fmla="*/ 931099 w 2792478"/>
              <a:gd name="connsiteY1575" fmla="*/ 3590040 h 4235290"/>
              <a:gd name="connsiteX1576" fmla="*/ 1020778 w 2792478"/>
              <a:gd name="connsiteY1576" fmla="*/ 3590040 h 4235290"/>
              <a:gd name="connsiteX1577" fmla="*/ 1606678 w 2792478"/>
              <a:gd name="connsiteY1577" fmla="*/ 3508082 h 4235290"/>
              <a:gd name="connsiteX1578" fmla="*/ 1605000 w 2792478"/>
              <a:gd name="connsiteY1578" fmla="*/ 3509764 h 4235290"/>
              <a:gd name="connsiteX1579" fmla="*/ 1605000 w 2792478"/>
              <a:gd name="connsiteY1579" fmla="*/ 3552080 h 4235290"/>
              <a:gd name="connsiteX1580" fmla="*/ 1685163 w 2792478"/>
              <a:gd name="connsiteY1580" fmla="*/ 3552080 h 4235290"/>
              <a:gd name="connsiteX1581" fmla="*/ 1685163 w 2792478"/>
              <a:gd name="connsiteY1581" fmla="*/ 3509764 h 4235290"/>
              <a:gd name="connsiteX1582" fmla="*/ 1683485 w 2792478"/>
              <a:gd name="connsiteY1582" fmla="*/ 3508082 h 4235290"/>
              <a:gd name="connsiteX1583" fmla="*/ 1472984 w 2792478"/>
              <a:gd name="connsiteY1583" fmla="*/ 3507882 h 4235290"/>
              <a:gd name="connsiteX1584" fmla="*/ 1473644 w 2792478"/>
              <a:gd name="connsiteY1584" fmla="*/ 3507953 h 4235290"/>
              <a:gd name="connsiteX1585" fmla="*/ 1475897 w 2792478"/>
              <a:gd name="connsiteY1585" fmla="*/ 3510260 h 4235290"/>
              <a:gd name="connsiteX1586" fmla="*/ 1478824 w 2792478"/>
              <a:gd name="connsiteY1586" fmla="*/ 3534312 h 4235290"/>
              <a:gd name="connsiteX1587" fmla="*/ 1483738 w 2792478"/>
              <a:gd name="connsiteY1587" fmla="*/ 3541039 h 4235290"/>
              <a:gd name="connsiteX1588" fmla="*/ 1478824 w 2792478"/>
              <a:gd name="connsiteY1588" fmla="*/ 3547754 h 4235290"/>
              <a:gd name="connsiteX1589" fmla="*/ 1475883 w 2792478"/>
              <a:gd name="connsiteY1589" fmla="*/ 3571818 h 4235290"/>
              <a:gd name="connsiteX1590" fmla="*/ 1473637 w 2792478"/>
              <a:gd name="connsiteY1590" fmla="*/ 3574110 h 4235290"/>
              <a:gd name="connsiteX1591" fmla="*/ 1472984 w 2792478"/>
              <a:gd name="connsiteY1591" fmla="*/ 3574187 h 4235290"/>
              <a:gd name="connsiteX1592" fmla="*/ 1470615 w 2792478"/>
              <a:gd name="connsiteY1592" fmla="*/ 3572995 h 4235290"/>
              <a:gd name="connsiteX1593" fmla="*/ 1438719 w 2792478"/>
              <a:gd name="connsiteY1593" fmla="*/ 3557608 h 4235290"/>
              <a:gd name="connsiteX1594" fmla="*/ 1433988 w 2792478"/>
              <a:gd name="connsiteY1594" fmla="*/ 3557608 h 4235290"/>
              <a:gd name="connsiteX1595" fmla="*/ 1437642 w 2792478"/>
              <a:gd name="connsiteY1595" fmla="*/ 3566563 h 4235290"/>
              <a:gd name="connsiteX1596" fmla="*/ 1437757 w 2792478"/>
              <a:gd name="connsiteY1596" fmla="*/ 3568765 h 4235290"/>
              <a:gd name="connsiteX1597" fmla="*/ 1433869 w 2792478"/>
              <a:gd name="connsiteY1597" fmla="*/ 3573588 h 4235290"/>
              <a:gd name="connsiteX1598" fmla="*/ 1432697 w 2792478"/>
              <a:gd name="connsiteY1598" fmla="*/ 3574202 h 4235290"/>
              <a:gd name="connsiteX1599" fmla="*/ 1431444 w 2792478"/>
              <a:gd name="connsiteY1599" fmla="*/ 3573751 h 4235290"/>
              <a:gd name="connsiteX1600" fmla="*/ 1424508 w 2792478"/>
              <a:gd name="connsiteY1600" fmla="*/ 3557608 h 4235290"/>
              <a:gd name="connsiteX1601" fmla="*/ 1407929 w 2792478"/>
              <a:gd name="connsiteY1601" fmla="*/ 3541039 h 4235290"/>
              <a:gd name="connsiteX1602" fmla="*/ 1424508 w 2792478"/>
              <a:gd name="connsiteY1602" fmla="*/ 3524451 h 4235290"/>
              <a:gd name="connsiteX1603" fmla="*/ 1438719 w 2792478"/>
              <a:gd name="connsiteY1603" fmla="*/ 3524451 h 4235290"/>
              <a:gd name="connsiteX1604" fmla="*/ 1470615 w 2792478"/>
              <a:gd name="connsiteY1604" fmla="*/ 3509074 h 4235290"/>
              <a:gd name="connsiteX1605" fmla="*/ 1472984 w 2792478"/>
              <a:gd name="connsiteY1605" fmla="*/ 3507882 h 4235290"/>
              <a:gd name="connsiteX1606" fmla="*/ 924699 w 2792478"/>
              <a:gd name="connsiteY1606" fmla="*/ 3506778 h 4235290"/>
              <a:gd name="connsiteX1607" fmla="*/ 940707 w 2792478"/>
              <a:gd name="connsiteY1607" fmla="*/ 3506778 h 4235290"/>
              <a:gd name="connsiteX1608" fmla="*/ 950315 w 2792478"/>
              <a:gd name="connsiteY1608" fmla="*/ 3516381 h 4235290"/>
              <a:gd name="connsiteX1609" fmla="*/ 959928 w 2792478"/>
              <a:gd name="connsiteY1609" fmla="*/ 3506778 h 4235290"/>
              <a:gd name="connsiteX1610" fmla="*/ 979143 w 2792478"/>
              <a:gd name="connsiteY1610" fmla="*/ 3506778 h 4235290"/>
              <a:gd name="connsiteX1611" fmla="*/ 988751 w 2792478"/>
              <a:gd name="connsiteY1611" fmla="*/ 3516381 h 4235290"/>
              <a:gd name="connsiteX1612" fmla="*/ 998359 w 2792478"/>
              <a:gd name="connsiteY1612" fmla="*/ 3506778 h 4235290"/>
              <a:gd name="connsiteX1613" fmla="*/ 1014372 w 2792478"/>
              <a:gd name="connsiteY1613" fmla="*/ 3506778 h 4235290"/>
              <a:gd name="connsiteX1614" fmla="*/ 1014372 w 2792478"/>
              <a:gd name="connsiteY1614" fmla="*/ 3583635 h 4235290"/>
              <a:gd name="connsiteX1615" fmla="*/ 924699 w 2792478"/>
              <a:gd name="connsiteY1615" fmla="*/ 3583635 h 4235290"/>
              <a:gd name="connsiteX1616" fmla="*/ 1606678 w 2792478"/>
              <a:gd name="connsiteY1616" fmla="*/ 3497953 h 4235290"/>
              <a:gd name="connsiteX1617" fmla="*/ 1683485 w 2792478"/>
              <a:gd name="connsiteY1617" fmla="*/ 3497953 h 4235290"/>
              <a:gd name="connsiteX1618" fmla="*/ 1695294 w 2792478"/>
              <a:gd name="connsiteY1618" fmla="*/ 3509764 h 4235290"/>
              <a:gd name="connsiteX1619" fmla="*/ 1695294 w 2792478"/>
              <a:gd name="connsiteY1619" fmla="*/ 3631311 h 4235290"/>
              <a:gd name="connsiteX1620" fmla="*/ 1684108 w 2792478"/>
              <a:gd name="connsiteY1620" fmla="*/ 3643057 h 4235290"/>
              <a:gd name="connsiteX1621" fmla="*/ 1684293 w 2792478"/>
              <a:gd name="connsiteY1621" fmla="*/ 3644612 h 4235290"/>
              <a:gd name="connsiteX1622" fmla="*/ 1677705 w 2792478"/>
              <a:gd name="connsiteY1622" fmla="*/ 3651262 h 4235290"/>
              <a:gd name="connsiteX1623" fmla="*/ 1674042 w 2792478"/>
              <a:gd name="connsiteY1623" fmla="*/ 3651262 h 4235290"/>
              <a:gd name="connsiteX1624" fmla="*/ 1667454 w 2792478"/>
              <a:gd name="connsiteY1624" fmla="*/ 3644612 h 4235290"/>
              <a:gd name="connsiteX1625" fmla="*/ 1667640 w 2792478"/>
              <a:gd name="connsiteY1625" fmla="*/ 3643121 h 4235290"/>
              <a:gd name="connsiteX1626" fmla="*/ 1623332 w 2792478"/>
              <a:gd name="connsiteY1626" fmla="*/ 3643121 h 4235290"/>
              <a:gd name="connsiteX1627" fmla="*/ 1623578 w 2792478"/>
              <a:gd name="connsiteY1627" fmla="*/ 3644612 h 4235290"/>
              <a:gd name="connsiteX1628" fmla="*/ 1616930 w 2792478"/>
              <a:gd name="connsiteY1628" fmla="*/ 3651262 h 4235290"/>
              <a:gd name="connsiteX1629" fmla="*/ 1613261 w 2792478"/>
              <a:gd name="connsiteY1629" fmla="*/ 3651262 h 4235290"/>
              <a:gd name="connsiteX1630" fmla="*/ 1606678 w 2792478"/>
              <a:gd name="connsiteY1630" fmla="*/ 3644612 h 4235290"/>
              <a:gd name="connsiteX1631" fmla="*/ 1606864 w 2792478"/>
              <a:gd name="connsiteY1631" fmla="*/ 3643121 h 4235290"/>
              <a:gd name="connsiteX1632" fmla="*/ 1606678 w 2792478"/>
              <a:gd name="connsiteY1632" fmla="*/ 3643121 h 4235290"/>
              <a:gd name="connsiteX1633" fmla="*/ 1594869 w 2792478"/>
              <a:gd name="connsiteY1633" fmla="*/ 3631311 h 4235290"/>
              <a:gd name="connsiteX1634" fmla="*/ 1594869 w 2792478"/>
              <a:gd name="connsiteY1634" fmla="*/ 3509764 h 4235290"/>
              <a:gd name="connsiteX1635" fmla="*/ 1606678 w 2792478"/>
              <a:gd name="connsiteY1635" fmla="*/ 3497953 h 4235290"/>
              <a:gd name="connsiteX1636" fmla="*/ 988751 w 2792478"/>
              <a:gd name="connsiteY1636" fmla="*/ 3493962 h 4235290"/>
              <a:gd name="connsiteX1637" fmla="*/ 995161 w 2792478"/>
              <a:gd name="connsiteY1637" fmla="*/ 3500368 h 4235290"/>
              <a:gd name="connsiteX1638" fmla="*/ 995161 w 2792478"/>
              <a:gd name="connsiteY1638" fmla="*/ 3506778 h 4235290"/>
              <a:gd name="connsiteX1639" fmla="*/ 988751 w 2792478"/>
              <a:gd name="connsiteY1639" fmla="*/ 3513179 h 4235290"/>
              <a:gd name="connsiteX1640" fmla="*/ 982346 w 2792478"/>
              <a:gd name="connsiteY1640" fmla="*/ 3506778 h 4235290"/>
              <a:gd name="connsiteX1641" fmla="*/ 982346 w 2792478"/>
              <a:gd name="connsiteY1641" fmla="*/ 3500368 h 4235290"/>
              <a:gd name="connsiteX1642" fmla="*/ 988751 w 2792478"/>
              <a:gd name="connsiteY1642" fmla="*/ 3493962 h 4235290"/>
              <a:gd name="connsiteX1643" fmla="*/ 950315 w 2792478"/>
              <a:gd name="connsiteY1643" fmla="*/ 3493962 h 4235290"/>
              <a:gd name="connsiteX1644" fmla="*/ 956720 w 2792478"/>
              <a:gd name="connsiteY1644" fmla="*/ 3500368 h 4235290"/>
              <a:gd name="connsiteX1645" fmla="*/ 956720 w 2792478"/>
              <a:gd name="connsiteY1645" fmla="*/ 3506778 h 4235290"/>
              <a:gd name="connsiteX1646" fmla="*/ 950315 w 2792478"/>
              <a:gd name="connsiteY1646" fmla="*/ 3513179 h 4235290"/>
              <a:gd name="connsiteX1647" fmla="*/ 943915 w 2792478"/>
              <a:gd name="connsiteY1647" fmla="*/ 3506778 h 4235290"/>
              <a:gd name="connsiteX1648" fmla="*/ 943915 w 2792478"/>
              <a:gd name="connsiteY1648" fmla="*/ 3500368 h 4235290"/>
              <a:gd name="connsiteX1649" fmla="*/ 950315 w 2792478"/>
              <a:gd name="connsiteY1649" fmla="*/ 3493962 h 4235290"/>
              <a:gd name="connsiteX1650" fmla="*/ 1050801 w 2792478"/>
              <a:gd name="connsiteY1650" fmla="*/ 3449422 h 4235290"/>
              <a:gd name="connsiteX1651" fmla="*/ 1048376 w 2792478"/>
              <a:gd name="connsiteY1651" fmla="*/ 3457497 h 4235290"/>
              <a:gd name="connsiteX1652" fmla="*/ 1074105 w 2792478"/>
              <a:gd name="connsiteY1652" fmla="*/ 3483290 h 4235290"/>
              <a:gd name="connsiteX1653" fmla="*/ 1099895 w 2792478"/>
              <a:gd name="connsiteY1653" fmla="*/ 3457497 h 4235290"/>
              <a:gd name="connsiteX1654" fmla="*/ 1074105 w 2792478"/>
              <a:gd name="connsiteY1654" fmla="*/ 3462717 h 4235290"/>
              <a:gd name="connsiteX1655" fmla="*/ 1050801 w 2792478"/>
              <a:gd name="connsiteY1655" fmla="*/ 3449422 h 4235290"/>
              <a:gd name="connsiteX1656" fmla="*/ 1584368 w 2792478"/>
              <a:gd name="connsiteY1656" fmla="*/ 3440349 h 4235290"/>
              <a:gd name="connsiteX1657" fmla="*/ 1591512 w 2792478"/>
              <a:gd name="connsiteY1657" fmla="*/ 3445690 h 4235290"/>
              <a:gd name="connsiteX1658" fmla="*/ 1591265 w 2792478"/>
              <a:gd name="connsiteY1658" fmla="*/ 3448550 h 4235290"/>
              <a:gd name="connsiteX1659" fmla="*/ 1603633 w 2792478"/>
              <a:gd name="connsiteY1659" fmla="*/ 3456567 h 4235290"/>
              <a:gd name="connsiteX1660" fmla="*/ 1605929 w 2792478"/>
              <a:gd name="connsiteY1660" fmla="*/ 3460048 h 4235290"/>
              <a:gd name="connsiteX1661" fmla="*/ 1601768 w 2792478"/>
              <a:gd name="connsiteY1661" fmla="*/ 3459364 h 4235290"/>
              <a:gd name="connsiteX1662" fmla="*/ 1589462 w 2792478"/>
              <a:gd name="connsiteY1662" fmla="*/ 3451285 h 4235290"/>
              <a:gd name="connsiteX1663" fmla="*/ 1586106 w 2792478"/>
              <a:gd name="connsiteY1663" fmla="*/ 3452840 h 4235290"/>
              <a:gd name="connsiteX1664" fmla="*/ 1579021 w 2792478"/>
              <a:gd name="connsiteY1664" fmla="*/ 3447432 h 4235290"/>
              <a:gd name="connsiteX1665" fmla="*/ 1584368 w 2792478"/>
              <a:gd name="connsiteY1665" fmla="*/ 3440349 h 4235290"/>
              <a:gd name="connsiteX1666" fmla="*/ 1315892 w 2792478"/>
              <a:gd name="connsiteY1666" fmla="*/ 3438280 h 4235290"/>
              <a:gd name="connsiteX1667" fmla="*/ 1319372 w 2792478"/>
              <a:gd name="connsiteY1667" fmla="*/ 3441698 h 4235290"/>
              <a:gd name="connsiteX1668" fmla="*/ 1319372 w 2792478"/>
              <a:gd name="connsiteY1668" fmla="*/ 3464317 h 4235290"/>
              <a:gd name="connsiteX1669" fmla="*/ 1338134 w 2792478"/>
              <a:gd name="connsiteY1669" fmla="*/ 3464317 h 4235290"/>
              <a:gd name="connsiteX1670" fmla="*/ 1341614 w 2792478"/>
              <a:gd name="connsiteY1670" fmla="*/ 3467797 h 4235290"/>
              <a:gd name="connsiteX1671" fmla="*/ 1338134 w 2792478"/>
              <a:gd name="connsiteY1671" fmla="*/ 3471214 h 4235290"/>
              <a:gd name="connsiteX1672" fmla="*/ 1315892 w 2792478"/>
              <a:gd name="connsiteY1672" fmla="*/ 3471214 h 4235290"/>
              <a:gd name="connsiteX1673" fmla="*/ 1312474 w 2792478"/>
              <a:gd name="connsiteY1673" fmla="*/ 3467797 h 4235290"/>
              <a:gd name="connsiteX1674" fmla="*/ 1312474 w 2792478"/>
              <a:gd name="connsiteY1674" fmla="*/ 3441698 h 4235290"/>
              <a:gd name="connsiteX1675" fmla="*/ 1315892 w 2792478"/>
              <a:gd name="connsiteY1675" fmla="*/ 3438280 h 4235290"/>
              <a:gd name="connsiteX1676" fmla="*/ 1463675 w 2792478"/>
              <a:gd name="connsiteY1676" fmla="*/ 3437247 h 4235290"/>
              <a:gd name="connsiteX1677" fmla="*/ 1460329 w 2792478"/>
              <a:gd name="connsiteY1677" fmla="*/ 3449342 h 4235290"/>
              <a:gd name="connsiteX1678" fmla="*/ 1460016 w 2792478"/>
              <a:gd name="connsiteY1678" fmla="*/ 3451123 h 4235290"/>
              <a:gd name="connsiteX1679" fmla="*/ 1464742 w 2792478"/>
              <a:gd name="connsiteY1679" fmla="*/ 3455879 h 4235290"/>
              <a:gd name="connsiteX1680" fmla="*/ 1466881 w 2792478"/>
              <a:gd name="connsiteY1680" fmla="*/ 3455475 h 4235290"/>
              <a:gd name="connsiteX1681" fmla="*/ 1478695 w 2792478"/>
              <a:gd name="connsiteY1681" fmla="*/ 3452383 h 4235290"/>
              <a:gd name="connsiteX1682" fmla="*/ 1474268 w 2792478"/>
              <a:gd name="connsiteY1682" fmla="*/ 3441626 h 4235290"/>
              <a:gd name="connsiteX1683" fmla="*/ 1463675 w 2792478"/>
              <a:gd name="connsiteY1683" fmla="*/ 3437247 h 4235290"/>
              <a:gd name="connsiteX1684" fmla="*/ 1316512 w 2792478"/>
              <a:gd name="connsiteY1684" fmla="*/ 3433247 h 4235290"/>
              <a:gd name="connsiteX1685" fmla="*/ 1283578 w 2792478"/>
              <a:gd name="connsiteY1685" fmla="*/ 3466181 h 4235290"/>
              <a:gd name="connsiteX1686" fmla="*/ 1316512 w 2792478"/>
              <a:gd name="connsiteY1686" fmla="*/ 3499115 h 4235290"/>
              <a:gd name="connsiteX1687" fmla="*/ 1349445 w 2792478"/>
              <a:gd name="connsiteY1687" fmla="*/ 3466181 h 4235290"/>
              <a:gd name="connsiteX1688" fmla="*/ 1316512 w 2792478"/>
              <a:gd name="connsiteY1688" fmla="*/ 3433247 h 4235290"/>
              <a:gd name="connsiteX1689" fmla="*/ 1168437 w 2792478"/>
              <a:gd name="connsiteY1689" fmla="*/ 3430343 h 4235290"/>
              <a:gd name="connsiteX1690" fmla="*/ 1219583 w 2792478"/>
              <a:gd name="connsiteY1690" fmla="*/ 3430343 h 4235290"/>
              <a:gd name="connsiteX1691" fmla="*/ 1222689 w 2792478"/>
              <a:gd name="connsiteY1691" fmla="*/ 3433447 h 4235290"/>
              <a:gd name="connsiteX1692" fmla="*/ 1219583 w 2792478"/>
              <a:gd name="connsiteY1692" fmla="*/ 3436557 h 4235290"/>
              <a:gd name="connsiteX1693" fmla="*/ 1168437 w 2792478"/>
              <a:gd name="connsiteY1693" fmla="*/ 3436557 h 4235290"/>
              <a:gd name="connsiteX1694" fmla="*/ 1165332 w 2792478"/>
              <a:gd name="connsiteY1694" fmla="*/ 3433447 h 4235290"/>
              <a:gd name="connsiteX1695" fmla="*/ 1168437 w 2792478"/>
              <a:gd name="connsiteY1695" fmla="*/ 3430343 h 4235290"/>
              <a:gd name="connsiteX1696" fmla="*/ 1404587 w 2792478"/>
              <a:gd name="connsiteY1696" fmla="*/ 3425990 h 4235290"/>
              <a:gd name="connsiteX1697" fmla="*/ 1419997 w 2792478"/>
              <a:gd name="connsiteY1697" fmla="*/ 3433821 h 4235290"/>
              <a:gd name="connsiteX1698" fmla="*/ 1435595 w 2792478"/>
              <a:gd name="connsiteY1698" fmla="*/ 3425990 h 4235290"/>
              <a:gd name="connsiteX1699" fmla="*/ 1074105 w 2792478"/>
              <a:gd name="connsiteY1699" fmla="*/ 3424374 h 4235290"/>
              <a:gd name="connsiteX1700" fmla="*/ 1106169 w 2792478"/>
              <a:gd name="connsiteY1700" fmla="*/ 3456442 h 4235290"/>
              <a:gd name="connsiteX1701" fmla="*/ 1074105 w 2792478"/>
              <a:gd name="connsiteY1701" fmla="*/ 3488510 h 4235290"/>
              <a:gd name="connsiteX1702" fmla="*/ 1042036 w 2792478"/>
              <a:gd name="connsiteY1702" fmla="*/ 3456442 h 4235290"/>
              <a:gd name="connsiteX1703" fmla="*/ 1074105 w 2792478"/>
              <a:gd name="connsiteY1703" fmla="*/ 3424374 h 4235290"/>
              <a:gd name="connsiteX1704" fmla="*/ 1316512 w 2792478"/>
              <a:gd name="connsiteY1704" fmla="*/ 3424361 h 4235290"/>
              <a:gd name="connsiteX1705" fmla="*/ 1358393 w 2792478"/>
              <a:gd name="connsiteY1705" fmla="*/ 3466181 h 4235290"/>
              <a:gd name="connsiteX1706" fmla="*/ 1316512 w 2792478"/>
              <a:gd name="connsiteY1706" fmla="*/ 3508062 h 4235290"/>
              <a:gd name="connsiteX1707" fmla="*/ 1274693 w 2792478"/>
              <a:gd name="connsiteY1707" fmla="*/ 3466181 h 4235290"/>
              <a:gd name="connsiteX1708" fmla="*/ 1316512 w 2792478"/>
              <a:gd name="connsiteY1708" fmla="*/ 3424361 h 4235290"/>
              <a:gd name="connsiteX1709" fmla="*/ 1468967 w 2792478"/>
              <a:gd name="connsiteY1709" fmla="*/ 3420386 h 4235290"/>
              <a:gd name="connsiteX1710" fmla="*/ 1467731 w 2792478"/>
              <a:gd name="connsiteY1710" fmla="*/ 3422553 h 4235290"/>
              <a:gd name="connsiteX1711" fmla="*/ 1464573 w 2792478"/>
              <a:gd name="connsiteY1711" fmla="*/ 3433995 h 4235290"/>
              <a:gd name="connsiteX1712" fmla="*/ 1476508 w 2792478"/>
              <a:gd name="connsiteY1712" fmla="*/ 3439385 h 4235290"/>
              <a:gd name="connsiteX1713" fmla="*/ 1481804 w 2792478"/>
              <a:gd name="connsiteY1713" fmla="*/ 3451556 h 4235290"/>
              <a:gd name="connsiteX1714" fmla="*/ 1493527 w 2792478"/>
              <a:gd name="connsiteY1714" fmla="*/ 3448478 h 4235290"/>
              <a:gd name="connsiteX1715" fmla="*/ 1494676 w 2792478"/>
              <a:gd name="connsiteY1715" fmla="*/ 3447984 h 4235290"/>
              <a:gd name="connsiteX1716" fmla="*/ 1491910 w 2792478"/>
              <a:gd name="connsiteY1716" fmla="*/ 3423972 h 4235290"/>
              <a:gd name="connsiteX1717" fmla="*/ 1468967 w 2792478"/>
              <a:gd name="connsiteY1717" fmla="*/ 3420386 h 4235290"/>
              <a:gd name="connsiteX1718" fmla="*/ 1036630 w 2792478"/>
              <a:gd name="connsiteY1718" fmla="*/ 3418970 h 4235290"/>
              <a:gd name="connsiteX1719" fmla="*/ 1035262 w 2792478"/>
              <a:gd name="connsiteY1719" fmla="*/ 3421146 h 4235290"/>
              <a:gd name="connsiteX1720" fmla="*/ 1035262 w 2792478"/>
              <a:gd name="connsiteY1720" fmla="*/ 3494473 h 4235290"/>
              <a:gd name="connsiteX1721" fmla="*/ 1037625 w 2792478"/>
              <a:gd name="connsiteY1721" fmla="*/ 3496838 h 4235290"/>
              <a:gd name="connsiteX1722" fmla="*/ 1110953 w 2792478"/>
              <a:gd name="connsiteY1722" fmla="*/ 3496838 h 4235290"/>
              <a:gd name="connsiteX1723" fmla="*/ 1113377 w 2792478"/>
              <a:gd name="connsiteY1723" fmla="*/ 3494473 h 4235290"/>
              <a:gd name="connsiteX1724" fmla="*/ 1113377 w 2792478"/>
              <a:gd name="connsiteY1724" fmla="*/ 3421146 h 4235290"/>
              <a:gd name="connsiteX1725" fmla="*/ 1112009 w 2792478"/>
              <a:gd name="connsiteY1725" fmla="*/ 3418970 h 4235290"/>
              <a:gd name="connsiteX1726" fmla="*/ 1168437 w 2792478"/>
              <a:gd name="connsiteY1726" fmla="*/ 3418412 h 4235290"/>
              <a:gd name="connsiteX1727" fmla="*/ 1219583 w 2792478"/>
              <a:gd name="connsiteY1727" fmla="*/ 3418412 h 4235290"/>
              <a:gd name="connsiteX1728" fmla="*/ 1222689 w 2792478"/>
              <a:gd name="connsiteY1728" fmla="*/ 3421516 h 4235290"/>
              <a:gd name="connsiteX1729" fmla="*/ 1219583 w 2792478"/>
              <a:gd name="connsiteY1729" fmla="*/ 3424626 h 4235290"/>
              <a:gd name="connsiteX1730" fmla="*/ 1168437 w 2792478"/>
              <a:gd name="connsiteY1730" fmla="*/ 3424626 h 4235290"/>
              <a:gd name="connsiteX1731" fmla="*/ 1165332 w 2792478"/>
              <a:gd name="connsiteY1731" fmla="*/ 3421516 h 4235290"/>
              <a:gd name="connsiteX1732" fmla="*/ 1168437 w 2792478"/>
              <a:gd name="connsiteY1732" fmla="*/ 3418412 h 4235290"/>
              <a:gd name="connsiteX1733" fmla="*/ 1582689 w 2792478"/>
              <a:gd name="connsiteY1733" fmla="*/ 3415055 h 4235290"/>
              <a:gd name="connsiteX1734" fmla="*/ 1551680 w 2792478"/>
              <a:gd name="connsiteY1734" fmla="*/ 3446065 h 4235290"/>
              <a:gd name="connsiteX1735" fmla="*/ 1557209 w 2792478"/>
              <a:gd name="connsiteY1735" fmla="*/ 3446065 h 4235290"/>
              <a:gd name="connsiteX1736" fmla="*/ 1558889 w 2792478"/>
              <a:gd name="connsiteY1736" fmla="*/ 3447741 h 4235290"/>
              <a:gd name="connsiteX1737" fmla="*/ 1557209 w 2792478"/>
              <a:gd name="connsiteY1737" fmla="*/ 3449421 h 4235290"/>
              <a:gd name="connsiteX1738" fmla="*/ 1551680 w 2792478"/>
              <a:gd name="connsiteY1738" fmla="*/ 3449421 h 4235290"/>
              <a:gd name="connsiteX1739" fmla="*/ 1582689 w 2792478"/>
              <a:gd name="connsiteY1739" fmla="*/ 3480431 h 4235290"/>
              <a:gd name="connsiteX1740" fmla="*/ 1582689 w 2792478"/>
              <a:gd name="connsiteY1740" fmla="*/ 3474590 h 4235290"/>
              <a:gd name="connsiteX1741" fmla="*/ 1584303 w 2792478"/>
              <a:gd name="connsiteY1741" fmla="*/ 3472910 h 4235290"/>
              <a:gd name="connsiteX1742" fmla="*/ 1585983 w 2792478"/>
              <a:gd name="connsiteY1742" fmla="*/ 3474590 h 4235290"/>
              <a:gd name="connsiteX1743" fmla="*/ 1585983 w 2792478"/>
              <a:gd name="connsiteY1743" fmla="*/ 3480431 h 4235290"/>
              <a:gd name="connsiteX1744" fmla="*/ 1617056 w 2792478"/>
              <a:gd name="connsiteY1744" fmla="*/ 3449421 h 4235290"/>
              <a:gd name="connsiteX1745" fmla="*/ 1611400 w 2792478"/>
              <a:gd name="connsiteY1745" fmla="*/ 3449421 h 4235290"/>
              <a:gd name="connsiteX1746" fmla="*/ 1609721 w 2792478"/>
              <a:gd name="connsiteY1746" fmla="*/ 3447741 h 4235290"/>
              <a:gd name="connsiteX1747" fmla="*/ 1611400 w 2792478"/>
              <a:gd name="connsiteY1747" fmla="*/ 3446065 h 4235290"/>
              <a:gd name="connsiteX1748" fmla="*/ 1617056 w 2792478"/>
              <a:gd name="connsiteY1748" fmla="*/ 3446065 h 4235290"/>
              <a:gd name="connsiteX1749" fmla="*/ 1585983 w 2792478"/>
              <a:gd name="connsiteY1749" fmla="*/ 3415055 h 4235290"/>
              <a:gd name="connsiteX1750" fmla="*/ 1585983 w 2792478"/>
              <a:gd name="connsiteY1750" fmla="*/ 3415117 h 4235290"/>
              <a:gd name="connsiteX1751" fmla="*/ 1585983 w 2792478"/>
              <a:gd name="connsiteY1751" fmla="*/ 3421208 h 4235290"/>
              <a:gd name="connsiteX1752" fmla="*/ 1584303 w 2792478"/>
              <a:gd name="connsiteY1752" fmla="*/ 3422884 h 4235290"/>
              <a:gd name="connsiteX1753" fmla="*/ 1582689 w 2792478"/>
              <a:gd name="connsiteY1753" fmla="*/ 3421208 h 4235290"/>
              <a:gd name="connsiteX1754" fmla="*/ 1582689 w 2792478"/>
              <a:gd name="connsiteY1754" fmla="*/ 3415117 h 4235290"/>
              <a:gd name="connsiteX1755" fmla="*/ 1582689 w 2792478"/>
              <a:gd name="connsiteY1755" fmla="*/ 3415055 h 4235290"/>
              <a:gd name="connsiteX1756" fmla="*/ 1162906 w 2792478"/>
              <a:gd name="connsiteY1756" fmla="*/ 3414245 h 4235290"/>
              <a:gd name="connsiteX1757" fmla="*/ 1162906 w 2792478"/>
              <a:gd name="connsiteY1757" fmla="*/ 3452463 h 4235290"/>
              <a:gd name="connsiteX1758" fmla="*/ 1228532 w 2792478"/>
              <a:gd name="connsiteY1758" fmla="*/ 3452463 h 4235290"/>
              <a:gd name="connsiteX1759" fmla="*/ 1228532 w 2792478"/>
              <a:gd name="connsiteY1759" fmla="*/ 3414245 h 4235290"/>
              <a:gd name="connsiteX1760" fmla="*/ 1404587 w 2792478"/>
              <a:gd name="connsiteY1760" fmla="*/ 3410702 h 4235290"/>
              <a:gd name="connsiteX1761" fmla="*/ 1404587 w 2792478"/>
              <a:gd name="connsiteY1761" fmla="*/ 3418346 h 4235290"/>
              <a:gd name="connsiteX1762" fmla="*/ 1435595 w 2792478"/>
              <a:gd name="connsiteY1762" fmla="*/ 3418346 h 4235290"/>
              <a:gd name="connsiteX1763" fmla="*/ 1435595 w 2792478"/>
              <a:gd name="connsiteY1763" fmla="*/ 3411014 h 4235290"/>
              <a:gd name="connsiteX1764" fmla="*/ 1435658 w 2792478"/>
              <a:gd name="connsiteY1764" fmla="*/ 3410702 h 4235290"/>
              <a:gd name="connsiteX1765" fmla="*/ 1578400 w 2792478"/>
              <a:gd name="connsiteY1765" fmla="*/ 3402501 h 4235290"/>
              <a:gd name="connsiteX1766" fmla="*/ 1590518 w 2792478"/>
              <a:gd name="connsiteY1766" fmla="*/ 3402501 h 4235290"/>
              <a:gd name="connsiteX1767" fmla="*/ 1590518 w 2792478"/>
              <a:gd name="connsiteY1767" fmla="*/ 3406975 h 4235290"/>
              <a:gd name="connsiteX1768" fmla="*/ 1588094 w 2792478"/>
              <a:gd name="connsiteY1768" fmla="*/ 3406975 h 4235290"/>
              <a:gd name="connsiteX1769" fmla="*/ 1588094 w 2792478"/>
              <a:gd name="connsiteY1769" fmla="*/ 3408717 h 4235290"/>
              <a:gd name="connsiteX1770" fmla="*/ 1623518 w 2792478"/>
              <a:gd name="connsiteY1770" fmla="*/ 3447741 h 4235290"/>
              <a:gd name="connsiteX1771" fmla="*/ 1584303 w 2792478"/>
              <a:gd name="connsiteY1771" fmla="*/ 3486893 h 4235290"/>
              <a:gd name="connsiteX1772" fmla="*/ 1545154 w 2792478"/>
              <a:gd name="connsiteY1772" fmla="*/ 3447741 h 4235290"/>
              <a:gd name="connsiteX1773" fmla="*/ 1554663 w 2792478"/>
              <a:gd name="connsiteY1773" fmla="*/ 3422201 h 4235290"/>
              <a:gd name="connsiteX1774" fmla="*/ 1553542 w 2792478"/>
              <a:gd name="connsiteY1774" fmla="*/ 3421146 h 4235290"/>
              <a:gd name="connsiteX1775" fmla="*/ 1552051 w 2792478"/>
              <a:gd name="connsiteY1775" fmla="*/ 3422634 h 4235290"/>
              <a:gd name="connsiteX1776" fmla="*/ 1550374 w 2792478"/>
              <a:gd name="connsiteY1776" fmla="*/ 3420958 h 4235290"/>
              <a:gd name="connsiteX1777" fmla="*/ 1555595 w 2792478"/>
              <a:gd name="connsiteY1777" fmla="*/ 3415738 h 4235290"/>
              <a:gd name="connsiteX1778" fmla="*/ 1557271 w 2792478"/>
              <a:gd name="connsiteY1778" fmla="*/ 3417414 h 4235290"/>
              <a:gd name="connsiteX1779" fmla="*/ 1555842 w 2792478"/>
              <a:gd name="connsiteY1779" fmla="*/ 3418844 h 4235290"/>
              <a:gd name="connsiteX1780" fmla="*/ 1556774 w 2792478"/>
              <a:gd name="connsiteY1780" fmla="*/ 3419841 h 4235290"/>
              <a:gd name="connsiteX1781" fmla="*/ 1580577 w 2792478"/>
              <a:gd name="connsiteY1781" fmla="*/ 3408717 h 4235290"/>
              <a:gd name="connsiteX1782" fmla="*/ 1580577 w 2792478"/>
              <a:gd name="connsiteY1782" fmla="*/ 3406975 h 4235290"/>
              <a:gd name="connsiteX1783" fmla="*/ 1578400 w 2792478"/>
              <a:gd name="connsiteY1783" fmla="*/ 3406975 h 4235290"/>
              <a:gd name="connsiteX1784" fmla="*/ 1103249 w 2792478"/>
              <a:gd name="connsiteY1784" fmla="*/ 3400510 h 4235290"/>
              <a:gd name="connsiteX1785" fmla="*/ 1108717 w 2792478"/>
              <a:gd name="connsiteY1785" fmla="*/ 3405982 h 4235290"/>
              <a:gd name="connsiteX1786" fmla="*/ 1103249 w 2792478"/>
              <a:gd name="connsiteY1786" fmla="*/ 3411510 h 4235290"/>
              <a:gd name="connsiteX1787" fmla="*/ 1097716 w 2792478"/>
              <a:gd name="connsiteY1787" fmla="*/ 3405982 h 4235290"/>
              <a:gd name="connsiteX1788" fmla="*/ 1103249 w 2792478"/>
              <a:gd name="connsiteY1788" fmla="*/ 3400510 h 4235290"/>
              <a:gd name="connsiteX1789" fmla="*/ 1087276 w 2792478"/>
              <a:gd name="connsiteY1789" fmla="*/ 3400510 h 4235290"/>
              <a:gd name="connsiteX1790" fmla="*/ 1092809 w 2792478"/>
              <a:gd name="connsiteY1790" fmla="*/ 3405982 h 4235290"/>
              <a:gd name="connsiteX1791" fmla="*/ 1087276 w 2792478"/>
              <a:gd name="connsiteY1791" fmla="*/ 3411510 h 4235290"/>
              <a:gd name="connsiteX1792" fmla="*/ 1081808 w 2792478"/>
              <a:gd name="connsiteY1792" fmla="*/ 3405982 h 4235290"/>
              <a:gd name="connsiteX1793" fmla="*/ 1087276 w 2792478"/>
              <a:gd name="connsiteY1793" fmla="*/ 3400510 h 4235290"/>
              <a:gd name="connsiteX1794" fmla="*/ 1036630 w 2792478"/>
              <a:gd name="connsiteY1794" fmla="*/ 3399330 h 4235290"/>
              <a:gd name="connsiteX1795" fmla="*/ 1034889 w 2792478"/>
              <a:gd name="connsiteY1795" fmla="*/ 3400946 h 4235290"/>
              <a:gd name="connsiteX1796" fmla="*/ 1034889 w 2792478"/>
              <a:gd name="connsiteY1796" fmla="*/ 3412878 h 4235290"/>
              <a:gd name="connsiteX1797" fmla="*/ 1036196 w 2792478"/>
              <a:gd name="connsiteY1797" fmla="*/ 3414494 h 4235290"/>
              <a:gd name="connsiteX1798" fmla="*/ 1112444 w 2792478"/>
              <a:gd name="connsiteY1798" fmla="*/ 3414494 h 4235290"/>
              <a:gd name="connsiteX1799" fmla="*/ 1113750 w 2792478"/>
              <a:gd name="connsiteY1799" fmla="*/ 3412878 h 4235290"/>
              <a:gd name="connsiteX1800" fmla="*/ 1113750 w 2792478"/>
              <a:gd name="connsiteY1800" fmla="*/ 3400946 h 4235290"/>
              <a:gd name="connsiteX1801" fmla="*/ 1111948 w 2792478"/>
              <a:gd name="connsiteY1801" fmla="*/ 3399330 h 4235290"/>
              <a:gd name="connsiteX1802" fmla="*/ 1532166 w 2792478"/>
              <a:gd name="connsiteY1802" fmla="*/ 3397887 h 4235290"/>
              <a:gd name="connsiteX1803" fmla="*/ 1502174 w 2792478"/>
              <a:gd name="connsiteY1803" fmla="*/ 3427867 h 4235290"/>
              <a:gd name="connsiteX1804" fmla="*/ 1504467 w 2792478"/>
              <a:gd name="connsiteY1804" fmla="*/ 3436199 h 4235290"/>
              <a:gd name="connsiteX1805" fmla="*/ 1504491 w 2792478"/>
              <a:gd name="connsiteY1805" fmla="*/ 3438562 h 4235290"/>
              <a:gd name="connsiteX1806" fmla="*/ 1529008 w 2792478"/>
              <a:gd name="connsiteY1806" fmla="*/ 3413859 h 4235290"/>
              <a:gd name="connsiteX1807" fmla="*/ 1528960 w 2792478"/>
              <a:gd name="connsiteY1807" fmla="*/ 3413812 h 4235290"/>
              <a:gd name="connsiteX1808" fmla="*/ 1529042 w 2792478"/>
              <a:gd name="connsiteY1808" fmla="*/ 3413756 h 4235290"/>
              <a:gd name="connsiteX1809" fmla="*/ 1532166 w 2792478"/>
              <a:gd name="connsiteY1809" fmla="*/ 3397887 h 4235290"/>
              <a:gd name="connsiteX1810" fmla="*/ 1036630 w 2792478"/>
              <a:gd name="connsiteY1810" fmla="*/ 3394546 h 4235290"/>
              <a:gd name="connsiteX1811" fmla="*/ 1111948 w 2792478"/>
              <a:gd name="connsiteY1811" fmla="*/ 3394546 h 4235290"/>
              <a:gd name="connsiteX1812" fmla="*/ 1118534 w 2792478"/>
              <a:gd name="connsiteY1812" fmla="*/ 3400946 h 4235290"/>
              <a:gd name="connsiteX1813" fmla="*/ 1118161 w 2792478"/>
              <a:gd name="connsiteY1813" fmla="*/ 3494473 h 4235290"/>
              <a:gd name="connsiteX1814" fmla="*/ 1110953 w 2792478"/>
              <a:gd name="connsiteY1814" fmla="*/ 3501621 h 4235290"/>
              <a:gd name="connsiteX1815" fmla="*/ 1037625 w 2792478"/>
              <a:gd name="connsiteY1815" fmla="*/ 3501621 h 4235290"/>
              <a:gd name="connsiteX1816" fmla="*/ 1030478 w 2792478"/>
              <a:gd name="connsiteY1816" fmla="*/ 3494473 h 4235290"/>
              <a:gd name="connsiteX1817" fmla="*/ 1030106 w 2792478"/>
              <a:gd name="connsiteY1817" fmla="*/ 3400946 h 4235290"/>
              <a:gd name="connsiteX1818" fmla="*/ 1036630 w 2792478"/>
              <a:gd name="connsiteY1818" fmla="*/ 3394546 h 4235290"/>
              <a:gd name="connsiteX1819" fmla="*/ 1520139 w 2792478"/>
              <a:gd name="connsiteY1819" fmla="*/ 3384532 h 4235290"/>
              <a:gd name="connsiteX1820" fmla="*/ 1489906 w 2792478"/>
              <a:gd name="connsiteY1820" fmla="*/ 3414761 h 4235290"/>
              <a:gd name="connsiteX1821" fmla="*/ 1496395 w 2792478"/>
              <a:gd name="connsiteY1821" fmla="*/ 3419489 h 4235290"/>
              <a:gd name="connsiteX1822" fmla="*/ 1500590 w 2792478"/>
              <a:gd name="connsiteY1822" fmla="*/ 3424968 h 4235290"/>
              <a:gd name="connsiteX1823" fmla="*/ 1530847 w 2792478"/>
              <a:gd name="connsiteY1823" fmla="*/ 3394706 h 4235290"/>
              <a:gd name="connsiteX1824" fmla="*/ 1526797 w 2792478"/>
              <a:gd name="connsiteY1824" fmla="*/ 3389081 h 4235290"/>
              <a:gd name="connsiteX1825" fmla="*/ 1520139 w 2792478"/>
              <a:gd name="connsiteY1825" fmla="*/ 3384532 h 4235290"/>
              <a:gd name="connsiteX1826" fmla="*/ 1516808 w 2792478"/>
              <a:gd name="connsiteY1826" fmla="*/ 3383367 h 4235290"/>
              <a:gd name="connsiteX1827" fmla="*/ 1502266 w 2792478"/>
              <a:gd name="connsiteY1827" fmla="*/ 3386745 h 4235290"/>
              <a:gd name="connsiteX1828" fmla="*/ 1477831 w 2792478"/>
              <a:gd name="connsiteY1828" fmla="*/ 3411355 h 4235290"/>
              <a:gd name="connsiteX1829" fmla="*/ 1486932 w 2792478"/>
              <a:gd name="connsiteY1829" fmla="*/ 3413262 h 4235290"/>
              <a:gd name="connsiteX1830" fmla="*/ 1516808 w 2792478"/>
              <a:gd name="connsiteY1830" fmla="*/ 3383367 h 4235290"/>
              <a:gd name="connsiteX1831" fmla="*/ 1231203 w 2792478"/>
              <a:gd name="connsiteY1831" fmla="*/ 3374658 h 4235290"/>
              <a:gd name="connsiteX1832" fmla="*/ 1235429 w 2792478"/>
              <a:gd name="connsiteY1832" fmla="*/ 3378885 h 4235290"/>
              <a:gd name="connsiteX1833" fmla="*/ 1231203 w 2792478"/>
              <a:gd name="connsiteY1833" fmla="*/ 3383112 h 4235290"/>
              <a:gd name="connsiteX1834" fmla="*/ 1226977 w 2792478"/>
              <a:gd name="connsiteY1834" fmla="*/ 3378885 h 4235290"/>
              <a:gd name="connsiteX1835" fmla="*/ 1231203 w 2792478"/>
              <a:gd name="connsiteY1835" fmla="*/ 3374658 h 4235290"/>
              <a:gd name="connsiteX1836" fmla="*/ 1528028 w 2792478"/>
              <a:gd name="connsiteY1836" fmla="*/ 3367075 h 4235290"/>
              <a:gd name="connsiteX1837" fmla="*/ 1517739 w 2792478"/>
              <a:gd name="connsiteY1837" fmla="*/ 3371149 h 4235290"/>
              <a:gd name="connsiteX1838" fmla="*/ 1512472 w 2792478"/>
              <a:gd name="connsiteY1838" fmla="*/ 3376445 h 4235290"/>
              <a:gd name="connsiteX1839" fmla="*/ 1531268 w 2792478"/>
              <a:gd name="connsiteY1839" fmla="*/ 3384598 h 4235290"/>
              <a:gd name="connsiteX1840" fmla="*/ 1539345 w 2792478"/>
              <a:gd name="connsiteY1840" fmla="*/ 3401298 h 4235290"/>
              <a:gd name="connsiteX1841" fmla="*/ 1539321 w 2792478"/>
              <a:gd name="connsiteY1841" fmla="*/ 3403441 h 4235290"/>
              <a:gd name="connsiteX1842" fmla="*/ 1544670 w 2792478"/>
              <a:gd name="connsiteY1842" fmla="*/ 3398065 h 4235290"/>
              <a:gd name="connsiteX1843" fmla="*/ 1548784 w 2792478"/>
              <a:gd name="connsiteY1843" fmla="*/ 3386623 h 4235290"/>
              <a:gd name="connsiteX1844" fmla="*/ 1542420 w 2792478"/>
              <a:gd name="connsiteY1844" fmla="*/ 3373395 h 4235290"/>
              <a:gd name="connsiteX1845" fmla="*/ 1528028 w 2792478"/>
              <a:gd name="connsiteY1845" fmla="*/ 3367075 h 4235290"/>
              <a:gd name="connsiteX1846" fmla="*/ 1154086 w 2792478"/>
              <a:gd name="connsiteY1846" fmla="*/ 3361982 h 4235290"/>
              <a:gd name="connsiteX1847" fmla="*/ 1141719 w 2792478"/>
              <a:gd name="connsiteY1847" fmla="*/ 3374352 h 4235290"/>
              <a:gd name="connsiteX1848" fmla="*/ 1141719 w 2792478"/>
              <a:gd name="connsiteY1848" fmla="*/ 3412756 h 4235290"/>
              <a:gd name="connsiteX1849" fmla="*/ 1154086 w 2792478"/>
              <a:gd name="connsiteY1849" fmla="*/ 3425185 h 4235290"/>
              <a:gd name="connsiteX1850" fmla="*/ 1156695 w 2792478"/>
              <a:gd name="connsiteY1850" fmla="*/ 3425185 h 4235290"/>
              <a:gd name="connsiteX1851" fmla="*/ 1156695 w 2792478"/>
              <a:gd name="connsiteY1851" fmla="*/ 3414245 h 4235290"/>
              <a:gd name="connsiteX1852" fmla="*/ 1150913 w 2792478"/>
              <a:gd name="connsiteY1852" fmla="*/ 3414245 h 4235290"/>
              <a:gd name="connsiteX1853" fmla="*/ 1147807 w 2792478"/>
              <a:gd name="connsiteY1853" fmla="*/ 3411140 h 4235290"/>
              <a:gd name="connsiteX1854" fmla="*/ 1150913 w 2792478"/>
              <a:gd name="connsiteY1854" fmla="*/ 3408030 h 4235290"/>
              <a:gd name="connsiteX1855" fmla="*/ 1241457 w 2792478"/>
              <a:gd name="connsiteY1855" fmla="*/ 3408030 h 4235290"/>
              <a:gd name="connsiteX1856" fmla="*/ 1244501 w 2792478"/>
              <a:gd name="connsiteY1856" fmla="*/ 3411140 h 4235290"/>
              <a:gd name="connsiteX1857" fmla="*/ 1241457 w 2792478"/>
              <a:gd name="connsiteY1857" fmla="*/ 3414245 h 4235290"/>
              <a:gd name="connsiteX1858" fmla="*/ 1234744 w 2792478"/>
              <a:gd name="connsiteY1858" fmla="*/ 3414245 h 4235290"/>
              <a:gd name="connsiteX1859" fmla="*/ 1234744 w 2792478"/>
              <a:gd name="connsiteY1859" fmla="*/ 3425185 h 4235290"/>
              <a:gd name="connsiteX1860" fmla="*/ 1237353 w 2792478"/>
              <a:gd name="connsiteY1860" fmla="*/ 3425185 h 4235290"/>
              <a:gd name="connsiteX1861" fmla="*/ 1249720 w 2792478"/>
              <a:gd name="connsiteY1861" fmla="*/ 3412756 h 4235290"/>
              <a:gd name="connsiteX1862" fmla="*/ 1249720 w 2792478"/>
              <a:gd name="connsiteY1862" fmla="*/ 3374352 h 4235290"/>
              <a:gd name="connsiteX1863" fmla="*/ 1237353 w 2792478"/>
              <a:gd name="connsiteY1863" fmla="*/ 3361982 h 4235290"/>
              <a:gd name="connsiteX1864" fmla="*/ 1528028 w 2792478"/>
              <a:gd name="connsiteY1864" fmla="*/ 3360726 h 4235290"/>
              <a:gd name="connsiteX1865" fmla="*/ 1546896 w 2792478"/>
              <a:gd name="connsiteY1865" fmla="*/ 3368907 h 4235290"/>
              <a:gd name="connsiteX1866" fmla="*/ 1549155 w 2792478"/>
              <a:gd name="connsiteY1866" fmla="*/ 3402544 h 4235290"/>
              <a:gd name="connsiteX1867" fmla="*/ 1500754 w 2792478"/>
              <a:gd name="connsiteY1867" fmla="*/ 3451339 h 4235290"/>
              <a:gd name="connsiteX1868" fmla="*/ 1495347 w 2792478"/>
              <a:gd name="connsiteY1868" fmla="*/ 3454558 h 4235290"/>
              <a:gd name="connsiteX1869" fmla="*/ 1468455 w 2792478"/>
              <a:gd name="connsiteY1869" fmla="*/ 3461621 h 4235290"/>
              <a:gd name="connsiteX1870" fmla="*/ 1464781 w 2792478"/>
              <a:gd name="connsiteY1870" fmla="*/ 3462227 h 4235290"/>
              <a:gd name="connsiteX1871" fmla="*/ 1453667 w 2792478"/>
              <a:gd name="connsiteY1871" fmla="*/ 3451123 h 4235290"/>
              <a:gd name="connsiteX1872" fmla="*/ 1454169 w 2792478"/>
              <a:gd name="connsiteY1872" fmla="*/ 3447862 h 4235290"/>
              <a:gd name="connsiteX1873" fmla="*/ 1461614 w 2792478"/>
              <a:gd name="connsiteY1873" fmla="*/ 3420861 h 4235290"/>
              <a:gd name="connsiteX1874" fmla="*/ 1464819 w 2792478"/>
              <a:gd name="connsiteY1874" fmla="*/ 3415457 h 4235290"/>
              <a:gd name="connsiteX1875" fmla="*/ 1497592 w 2792478"/>
              <a:gd name="connsiteY1875" fmla="*/ 3382446 h 4235290"/>
              <a:gd name="connsiteX1876" fmla="*/ 1497573 w 2792478"/>
              <a:gd name="connsiteY1876" fmla="*/ 3382446 h 4235290"/>
              <a:gd name="connsiteX1877" fmla="*/ 1497655 w 2792478"/>
              <a:gd name="connsiteY1877" fmla="*/ 3382366 h 4235290"/>
              <a:gd name="connsiteX1878" fmla="*/ 1497795 w 2792478"/>
              <a:gd name="connsiteY1878" fmla="*/ 3382244 h 4235290"/>
              <a:gd name="connsiteX1879" fmla="*/ 1513230 w 2792478"/>
              <a:gd name="connsiteY1879" fmla="*/ 3366675 h 4235290"/>
              <a:gd name="connsiteX1880" fmla="*/ 1528028 w 2792478"/>
              <a:gd name="connsiteY1880" fmla="*/ 3360726 h 4235290"/>
              <a:gd name="connsiteX1881" fmla="*/ 1331568 w 2792478"/>
              <a:gd name="connsiteY1881" fmla="*/ 3348001 h 4235290"/>
              <a:gd name="connsiteX1882" fmla="*/ 1331568 w 2792478"/>
              <a:gd name="connsiteY1882" fmla="*/ 3389078 h 4235290"/>
              <a:gd name="connsiteX1883" fmla="*/ 1337906 w 2792478"/>
              <a:gd name="connsiteY1883" fmla="*/ 3389078 h 4235290"/>
              <a:gd name="connsiteX1884" fmla="*/ 1337906 w 2792478"/>
              <a:gd name="connsiteY1884" fmla="*/ 3348001 h 4235290"/>
              <a:gd name="connsiteX1885" fmla="*/ 1311680 w 2792478"/>
              <a:gd name="connsiteY1885" fmla="*/ 3348001 h 4235290"/>
              <a:gd name="connsiteX1886" fmla="*/ 1311680 w 2792478"/>
              <a:gd name="connsiteY1886" fmla="*/ 3389078 h 4235290"/>
              <a:gd name="connsiteX1887" fmla="*/ 1317957 w 2792478"/>
              <a:gd name="connsiteY1887" fmla="*/ 3389078 h 4235290"/>
              <a:gd name="connsiteX1888" fmla="*/ 1317957 w 2792478"/>
              <a:gd name="connsiteY1888" fmla="*/ 3348001 h 4235290"/>
              <a:gd name="connsiteX1889" fmla="*/ 1291796 w 2792478"/>
              <a:gd name="connsiteY1889" fmla="*/ 3348001 h 4235290"/>
              <a:gd name="connsiteX1890" fmla="*/ 1291796 w 2792478"/>
              <a:gd name="connsiteY1890" fmla="*/ 3389078 h 4235290"/>
              <a:gd name="connsiteX1891" fmla="*/ 1298068 w 2792478"/>
              <a:gd name="connsiteY1891" fmla="*/ 3389078 h 4235290"/>
              <a:gd name="connsiteX1892" fmla="*/ 1298068 w 2792478"/>
              <a:gd name="connsiteY1892" fmla="*/ 3348001 h 4235290"/>
              <a:gd name="connsiteX1893" fmla="*/ 1331568 w 2792478"/>
              <a:gd name="connsiteY1893" fmla="*/ 3344830 h 4235290"/>
              <a:gd name="connsiteX1894" fmla="*/ 1337906 w 2792478"/>
              <a:gd name="connsiteY1894" fmla="*/ 3344830 h 4235290"/>
              <a:gd name="connsiteX1895" fmla="*/ 1341075 w 2792478"/>
              <a:gd name="connsiteY1895" fmla="*/ 3348001 h 4235290"/>
              <a:gd name="connsiteX1896" fmla="*/ 1341075 w 2792478"/>
              <a:gd name="connsiteY1896" fmla="*/ 3389078 h 4235290"/>
              <a:gd name="connsiteX1897" fmla="*/ 1337906 w 2792478"/>
              <a:gd name="connsiteY1897" fmla="*/ 3392249 h 4235290"/>
              <a:gd name="connsiteX1898" fmla="*/ 1331568 w 2792478"/>
              <a:gd name="connsiteY1898" fmla="*/ 3392249 h 4235290"/>
              <a:gd name="connsiteX1899" fmla="*/ 1328399 w 2792478"/>
              <a:gd name="connsiteY1899" fmla="*/ 3389078 h 4235290"/>
              <a:gd name="connsiteX1900" fmla="*/ 1328399 w 2792478"/>
              <a:gd name="connsiteY1900" fmla="*/ 3348001 h 4235290"/>
              <a:gd name="connsiteX1901" fmla="*/ 1331568 w 2792478"/>
              <a:gd name="connsiteY1901" fmla="*/ 3344830 h 4235290"/>
              <a:gd name="connsiteX1902" fmla="*/ 1311680 w 2792478"/>
              <a:gd name="connsiteY1902" fmla="*/ 3344830 h 4235290"/>
              <a:gd name="connsiteX1903" fmla="*/ 1317957 w 2792478"/>
              <a:gd name="connsiteY1903" fmla="*/ 3344830 h 4235290"/>
              <a:gd name="connsiteX1904" fmla="*/ 1321126 w 2792478"/>
              <a:gd name="connsiteY1904" fmla="*/ 3348001 h 4235290"/>
              <a:gd name="connsiteX1905" fmla="*/ 1321126 w 2792478"/>
              <a:gd name="connsiteY1905" fmla="*/ 3389078 h 4235290"/>
              <a:gd name="connsiteX1906" fmla="*/ 1317957 w 2792478"/>
              <a:gd name="connsiteY1906" fmla="*/ 3392249 h 4235290"/>
              <a:gd name="connsiteX1907" fmla="*/ 1311680 w 2792478"/>
              <a:gd name="connsiteY1907" fmla="*/ 3392249 h 4235290"/>
              <a:gd name="connsiteX1908" fmla="*/ 1308511 w 2792478"/>
              <a:gd name="connsiteY1908" fmla="*/ 3389078 h 4235290"/>
              <a:gd name="connsiteX1909" fmla="*/ 1308511 w 2792478"/>
              <a:gd name="connsiteY1909" fmla="*/ 3348001 h 4235290"/>
              <a:gd name="connsiteX1910" fmla="*/ 1311680 w 2792478"/>
              <a:gd name="connsiteY1910" fmla="*/ 3344830 h 4235290"/>
              <a:gd name="connsiteX1911" fmla="*/ 1291796 w 2792478"/>
              <a:gd name="connsiteY1911" fmla="*/ 3344830 h 4235290"/>
              <a:gd name="connsiteX1912" fmla="*/ 1298068 w 2792478"/>
              <a:gd name="connsiteY1912" fmla="*/ 3344830 h 4235290"/>
              <a:gd name="connsiteX1913" fmla="*/ 1301242 w 2792478"/>
              <a:gd name="connsiteY1913" fmla="*/ 3348001 h 4235290"/>
              <a:gd name="connsiteX1914" fmla="*/ 1301242 w 2792478"/>
              <a:gd name="connsiteY1914" fmla="*/ 3389078 h 4235290"/>
              <a:gd name="connsiteX1915" fmla="*/ 1298068 w 2792478"/>
              <a:gd name="connsiteY1915" fmla="*/ 3392249 h 4235290"/>
              <a:gd name="connsiteX1916" fmla="*/ 1291796 w 2792478"/>
              <a:gd name="connsiteY1916" fmla="*/ 3392249 h 4235290"/>
              <a:gd name="connsiteX1917" fmla="*/ 1288622 w 2792478"/>
              <a:gd name="connsiteY1917" fmla="*/ 3389078 h 4235290"/>
              <a:gd name="connsiteX1918" fmla="*/ 1288622 w 2792478"/>
              <a:gd name="connsiteY1918" fmla="*/ 3348001 h 4235290"/>
              <a:gd name="connsiteX1919" fmla="*/ 1291796 w 2792478"/>
              <a:gd name="connsiteY1919" fmla="*/ 3344830 h 4235290"/>
              <a:gd name="connsiteX1920" fmla="*/ 1283342 w 2792478"/>
              <a:gd name="connsiteY1920" fmla="*/ 3339860 h 4235290"/>
              <a:gd name="connsiteX1921" fmla="*/ 1283342 w 2792478"/>
              <a:gd name="connsiteY1921" fmla="*/ 3393617 h 4235290"/>
              <a:gd name="connsiteX1922" fmla="*/ 1289680 w 2792478"/>
              <a:gd name="connsiteY1922" fmla="*/ 3399893 h 4235290"/>
              <a:gd name="connsiteX1923" fmla="*/ 1340268 w 2792478"/>
              <a:gd name="connsiteY1923" fmla="*/ 3399893 h 4235290"/>
              <a:gd name="connsiteX1924" fmla="*/ 1346606 w 2792478"/>
              <a:gd name="connsiteY1924" fmla="*/ 3393617 h 4235290"/>
              <a:gd name="connsiteX1925" fmla="*/ 1346606 w 2792478"/>
              <a:gd name="connsiteY1925" fmla="*/ 3339860 h 4235290"/>
              <a:gd name="connsiteX1926" fmla="*/ 1162906 w 2792478"/>
              <a:gd name="connsiteY1926" fmla="*/ 3335137 h 4235290"/>
              <a:gd name="connsiteX1927" fmla="*/ 1162906 w 2792478"/>
              <a:gd name="connsiteY1927" fmla="*/ 3355768 h 4235290"/>
              <a:gd name="connsiteX1928" fmla="*/ 1228532 w 2792478"/>
              <a:gd name="connsiteY1928" fmla="*/ 3355768 h 4235290"/>
              <a:gd name="connsiteX1929" fmla="*/ 1228532 w 2792478"/>
              <a:gd name="connsiteY1929" fmla="*/ 3335137 h 4235290"/>
              <a:gd name="connsiteX1930" fmla="*/ 1423662 w 2792478"/>
              <a:gd name="connsiteY1930" fmla="*/ 3334885 h 4235290"/>
              <a:gd name="connsiteX1931" fmla="*/ 1450449 w 2792478"/>
              <a:gd name="connsiteY1931" fmla="*/ 3361985 h 4235290"/>
              <a:gd name="connsiteX1932" fmla="*/ 1446593 w 2792478"/>
              <a:gd name="connsiteY1932" fmla="*/ 3365773 h 4235290"/>
              <a:gd name="connsiteX1933" fmla="*/ 1442805 w 2792478"/>
              <a:gd name="connsiteY1933" fmla="*/ 3361985 h 4235290"/>
              <a:gd name="connsiteX1934" fmla="*/ 1423662 w 2792478"/>
              <a:gd name="connsiteY1934" fmla="*/ 3342467 h 4235290"/>
              <a:gd name="connsiteX1935" fmla="*/ 1419874 w 2792478"/>
              <a:gd name="connsiteY1935" fmla="*/ 3338679 h 4235290"/>
              <a:gd name="connsiteX1936" fmla="*/ 1423662 w 2792478"/>
              <a:gd name="connsiteY1936" fmla="*/ 3334885 h 4235290"/>
              <a:gd name="connsiteX1937" fmla="*/ 1159801 w 2792478"/>
              <a:gd name="connsiteY1937" fmla="*/ 3328922 h 4235290"/>
              <a:gd name="connsiteX1938" fmla="*/ 1231638 w 2792478"/>
              <a:gd name="connsiteY1938" fmla="*/ 3328922 h 4235290"/>
              <a:gd name="connsiteX1939" fmla="*/ 1234744 w 2792478"/>
              <a:gd name="connsiteY1939" fmla="*/ 3332027 h 4235290"/>
              <a:gd name="connsiteX1940" fmla="*/ 1234744 w 2792478"/>
              <a:gd name="connsiteY1940" fmla="*/ 3355768 h 4235290"/>
              <a:gd name="connsiteX1941" fmla="*/ 1237353 w 2792478"/>
              <a:gd name="connsiteY1941" fmla="*/ 3355768 h 4235290"/>
              <a:gd name="connsiteX1942" fmla="*/ 1255937 w 2792478"/>
              <a:gd name="connsiteY1942" fmla="*/ 3374352 h 4235290"/>
              <a:gd name="connsiteX1943" fmla="*/ 1255937 w 2792478"/>
              <a:gd name="connsiteY1943" fmla="*/ 3412756 h 4235290"/>
              <a:gd name="connsiteX1944" fmla="*/ 1237353 w 2792478"/>
              <a:gd name="connsiteY1944" fmla="*/ 3431399 h 4235290"/>
              <a:gd name="connsiteX1945" fmla="*/ 1234744 w 2792478"/>
              <a:gd name="connsiteY1945" fmla="*/ 3431399 h 4235290"/>
              <a:gd name="connsiteX1946" fmla="*/ 1234744 w 2792478"/>
              <a:gd name="connsiteY1946" fmla="*/ 3455513 h 4235290"/>
              <a:gd name="connsiteX1947" fmla="*/ 1231638 w 2792478"/>
              <a:gd name="connsiteY1947" fmla="*/ 3458617 h 4235290"/>
              <a:gd name="connsiteX1948" fmla="*/ 1159801 w 2792478"/>
              <a:gd name="connsiteY1948" fmla="*/ 3458617 h 4235290"/>
              <a:gd name="connsiteX1949" fmla="*/ 1156695 w 2792478"/>
              <a:gd name="connsiteY1949" fmla="*/ 3455513 h 4235290"/>
              <a:gd name="connsiteX1950" fmla="*/ 1156695 w 2792478"/>
              <a:gd name="connsiteY1950" fmla="*/ 3431399 h 4235290"/>
              <a:gd name="connsiteX1951" fmla="*/ 1154086 w 2792478"/>
              <a:gd name="connsiteY1951" fmla="*/ 3431399 h 4235290"/>
              <a:gd name="connsiteX1952" fmla="*/ 1135502 w 2792478"/>
              <a:gd name="connsiteY1952" fmla="*/ 3412756 h 4235290"/>
              <a:gd name="connsiteX1953" fmla="*/ 1135502 w 2792478"/>
              <a:gd name="connsiteY1953" fmla="*/ 3374352 h 4235290"/>
              <a:gd name="connsiteX1954" fmla="*/ 1154086 w 2792478"/>
              <a:gd name="connsiteY1954" fmla="*/ 3355768 h 4235290"/>
              <a:gd name="connsiteX1955" fmla="*/ 1156695 w 2792478"/>
              <a:gd name="connsiteY1955" fmla="*/ 3355768 h 4235290"/>
              <a:gd name="connsiteX1956" fmla="*/ 1156695 w 2792478"/>
              <a:gd name="connsiteY1956" fmla="*/ 3332027 h 4235290"/>
              <a:gd name="connsiteX1957" fmla="*/ 1159801 w 2792478"/>
              <a:gd name="connsiteY1957" fmla="*/ 3328922 h 4235290"/>
              <a:gd name="connsiteX1958" fmla="*/ 1419997 w 2792478"/>
              <a:gd name="connsiteY1958" fmla="*/ 3326623 h 4235290"/>
              <a:gd name="connsiteX1959" fmla="*/ 1381779 w 2792478"/>
              <a:gd name="connsiteY1959" fmla="*/ 3364843 h 4235290"/>
              <a:gd name="connsiteX1960" fmla="*/ 1397813 w 2792478"/>
              <a:gd name="connsiteY1960" fmla="*/ 3395913 h 4235290"/>
              <a:gd name="connsiteX1961" fmla="*/ 1403342 w 2792478"/>
              <a:gd name="connsiteY1961" fmla="*/ 3403058 h 4235290"/>
              <a:gd name="connsiteX1962" fmla="*/ 1436962 w 2792478"/>
              <a:gd name="connsiteY1962" fmla="*/ 3403058 h 4235290"/>
              <a:gd name="connsiteX1963" fmla="*/ 1444670 w 2792478"/>
              <a:gd name="connsiteY1963" fmla="*/ 3394047 h 4235290"/>
              <a:gd name="connsiteX1964" fmla="*/ 1458216 w 2792478"/>
              <a:gd name="connsiteY1964" fmla="*/ 3364843 h 4235290"/>
              <a:gd name="connsiteX1965" fmla="*/ 1419997 w 2792478"/>
              <a:gd name="connsiteY1965" fmla="*/ 3326623 h 4235290"/>
              <a:gd name="connsiteX1966" fmla="*/ 1280173 w 2792478"/>
              <a:gd name="connsiteY1966" fmla="*/ 3324015 h 4235290"/>
              <a:gd name="connsiteX1967" fmla="*/ 1277065 w 2792478"/>
              <a:gd name="connsiteY1967" fmla="*/ 3327181 h 4235290"/>
              <a:gd name="connsiteX1968" fmla="*/ 1277065 w 2792478"/>
              <a:gd name="connsiteY1968" fmla="*/ 3333523 h 4235290"/>
              <a:gd name="connsiteX1969" fmla="*/ 1352944 w 2792478"/>
              <a:gd name="connsiteY1969" fmla="*/ 3333523 h 4235290"/>
              <a:gd name="connsiteX1970" fmla="*/ 1352944 w 2792478"/>
              <a:gd name="connsiteY1970" fmla="*/ 3330352 h 4235290"/>
              <a:gd name="connsiteX1971" fmla="*/ 1352944 w 2792478"/>
              <a:gd name="connsiteY1971" fmla="*/ 3327181 h 4235290"/>
              <a:gd name="connsiteX1972" fmla="*/ 1349775 w 2792478"/>
              <a:gd name="connsiteY1972" fmla="*/ 3324015 h 4235290"/>
              <a:gd name="connsiteX1973" fmla="*/ 1419997 w 2792478"/>
              <a:gd name="connsiteY1973" fmla="*/ 3318979 h 4235290"/>
              <a:gd name="connsiteX1974" fmla="*/ 1465860 w 2792478"/>
              <a:gd name="connsiteY1974" fmla="*/ 3364843 h 4235290"/>
              <a:gd name="connsiteX1975" fmla="*/ 1449579 w 2792478"/>
              <a:gd name="connsiteY1975" fmla="*/ 3399888 h 4235290"/>
              <a:gd name="connsiteX1976" fmla="*/ 1447837 w 2792478"/>
              <a:gd name="connsiteY1976" fmla="*/ 3400948 h 4235290"/>
              <a:gd name="connsiteX1977" fmla="*/ 1443239 w 2792478"/>
              <a:gd name="connsiteY1977" fmla="*/ 3411014 h 4235290"/>
              <a:gd name="connsiteX1978" fmla="*/ 1443239 w 2792478"/>
              <a:gd name="connsiteY1978" fmla="*/ 3425990 h 4235290"/>
              <a:gd name="connsiteX1979" fmla="*/ 1439013 w 2792478"/>
              <a:gd name="connsiteY1979" fmla="*/ 3432766 h 4235290"/>
              <a:gd name="connsiteX1980" fmla="*/ 1423416 w 2792478"/>
              <a:gd name="connsiteY1980" fmla="*/ 3440660 h 4235290"/>
              <a:gd name="connsiteX1981" fmla="*/ 1419997 w 2792478"/>
              <a:gd name="connsiteY1981" fmla="*/ 3441465 h 4235290"/>
              <a:gd name="connsiteX1982" fmla="*/ 1416515 w 2792478"/>
              <a:gd name="connsiteY1982" fmla="*/ 3440660 h 4235290"/>
              <a:gd name="connsiteX1983" fmla="*/ 1401104 w 2792478"/>
              <a:gd name="connsiteY1983" fmla="*/ 3432766 h 4235290"/>
              <a:gd name="connsiteX1984" fmla="*/ 1396943 w 2792478"/>
              <a:gd name="connsiteY1984" fmla="*/ 3425990 h 4235290"/>
              <a:gd name="connsiteX1985" fmla="*/ 1396943 w 2792478"/>
              <a:gd name="connsiteY1985" fmla="*/ 3410458 h 4235290"/>
              <a:gd name="connsiteX1986" fmla="*/ 1393898 w 2792478"/>
              <a:gd name="connsiteY1986" fmla="*/ 3402502 h 4235290"/>
              <a:gd name="connsiteX1987" fmla="*/ 1393338 w 2792478"/>
              <a:gd name="connsiteY1987" fmla="*/ 3402128 h 4235290"/>
              <a:gd name="connsiteX1988" fmla="*/ 1374135 w 2792478"/>
              <a:gd name="connsiteY1988" fmla="*/ 3364843 h 4235290"/>
              <a:gd name="connsiteX1989" fmla="*/ 1419997 w 2792478"/>
              <a:gd name="connsiteY1989" fmla="*/ 3318979 h 4235290"/>
              <a:gd name="connsiteX1990" fmla="*/ 1299188 w 2792478"/>
              <a:gd name="connsiteY1990" fmla="*/ 3311396 h 4235290"/>
              <a:gd name="connsiteX1991" fmla="*/ 1296019 w 2792478"/>
              <a:gd name="connsiteY1991" fmla="*/ 3314567 h 4235290"/>
              <a:gd name="connsiteX1992" fmla="*/ 1296019 w 2792478"/>
              <a:gd name="connsiteY1992" fmla="*/ 3317673 h 4235290"/>
              <a:gd name="connsiteX1993" fmla="*/ 1333991 w 2792478"/>
              <a:gd name="connsiteY1993" fmla="*/ 3317673 h 4235290"/>
              <a:gd name="connsiteX1994" fmla="*/ 1333991 w 2792478"/>
              <a:gd name="connsiteY1994" fmla="*/ 3314567 h 4235290"/>
              <a:gd name="connsiteX1995" fmla="*/ 1330822 w 2792478"/>
              <a:gd name="connsiteY1995" fmla="*/ 3311396 h 4235290"/>
              <a:gd name="connsiteX1996" fmla="*/ 1299188 w 2792478"/>
              <a:gd name="connsiteY1996" fmla="*/ 3305059 h 4235290"/>
              <a:gd name="connsiteX1997" fmla="*/ 1330822 w 2792478"/>
              <a:gd name="connsiteY1997" fmla="*/ 3305059 h 4235290"/>
              <a:gd name="connsiteX1998" fmla="*/ 1340268 w 2792478"/>
              <a:gd name="connsiteY1998" fmla="*/ 3314507 h 4235290"/>
              <a:gd name="connsiteX1999" fmla="*/ 1340268 w 2792478"/>
              <a:gd name="connsiteY1999" fmla="*/ 3317738 h 4235290"/>
              <a:gd name="connsiteX2000" fmla="*/ 1349775 w 2792478"/>
              <a:gd name="connsiteY2000" fmla="*/ 3317738 h 4235290"/>
              <a:gd name="connsiteX2001" fmla="*/ 1359221 w 2792478"/>
              <a:gd name="connsiteY2001" fmla="*/ 3326624 h 4235290"/>
              <a:gd name="connsiteX2002" fmla="*/ 1359283 w 2792478"/>
              <a:gd name="connsiteY2002" fmla="*/ 3326624 h 4235290"/>
              <a:gd name="connsiteX2003" fmla="*/ 1359283 w 2792478"/>
              <a:gd name="connsiteY2003" fmla="*/ 3333523 h 4235290"/>
              <a:gd name="connsiteX2004" fmla="*/ 1352944 w 2792478"/>
              <a:gd name="connsiteY2004" fmla="*/ 3339860 h 4235290"/>
              <a:gd name="connsiteX2005" fmla="*/ 1352944 w 2792478"/>
              <a:gd name="connsiteY2005" fmla="*/ 3393551 h 4235290"/>
              <a:gd name="connsiteX2006" fmla="*/ 1340268 w 2792478"/>
              <a:gd name="connsiteY2006" fmla="*/ 3406230 h 4235290"/>
              <a:gd name="connsiteX2007" fmla="*/ 1289680 w 2792478"/>
              <a:gd name="connsiteY2007" fmla="*/ 3406230 h 4235290"/>
              <a:gd name="connsiteX2008" fmla="*/ 1277065 w 2792478"/>
              <a:gd name="connsiteY2008" fmla="*/ 3393551 h 4235290"/>
              <a:gd name="connsiteX2009" fmla="*/ 1277065 w 2792478"/>
              <a:gd name="connsiteY2009" fmla="*/ 3339860 h 4235290"/>
              <a:gd name="connsiteX2010" fmla="*/ 1270727 w 2792478"/>
              <a:gd name="connsiteY2010" fmla="*/ 3333523 h 4235290"/>
              <a:gd name="connsiteX2011" fmla="*/ 1270727 w 2792478"/>
              <a:gd name="connsiteY2011" fmla="*/ 3326624 h 4235290"/>
              <a:gd name="connsiteX2012" fmla="*/ 1270788 w 2792478"/>
              <a:gd name="connsiteY2012" fmla="*/ 3326624 h 4235290"/>
              <a:gd name="connsiteX2013" fmla="*/ 1280173 w 2792478"/>
              <a:gd name="connsiteY2013" fmla="*/ 3317673 h 4235290"/>
              <a:gd name="connsiteX2014" fmla="*/ 1289680 w 2792478"/>
              <a:gd name="connsiteY2014" fmla="*/ 3317673 h 4235290"/>
              <a:gd name="connsiteX2015" fmla="*/ 1289680 w 2792478"/>
              <a:gd name="connsiteY2015" fmla="*/ 3314507 h 4235290"/>
              <a:gd name="connsiteX2016" fmla="*/ 1299188 w 2792478"/>
              <a:gd name="connsiteY2016" fmla="*/ 3305059 h 4235290"/>
              <a:gd name="connsiteX2017" fmla="*/ 1262403 w 2792478"/>
              <a:gd name="connsiteY2017" fmla="*/ 2863592 h 4235290"/>
              <a:gd name="connsiteX2018" fmla="*/ 1271350 w 2792478"/>
              <a:gd name="connsiteY2018" fmla="*/ 2869184 h 4235290"/>
              <a:gd name="connsiteX2019" fmla="*/ 1280360 w 2792478"/>
              <a:gd name="connsiteY2019" fmla="*/ 2863592 h 4235290"/>
              <a:gd name="connsiteX2020" fmla="*/ 1289926 w 2792478"/>
              <a:gd name="connsiteY2020" fmla="*/ 2872915 h 4235290"/>
              <a:gd name="connsiteX2021" fmla="*/ 1287820 w 2792478"/>
              <a:gd name="connsiteY2021" fmla="*/ 2879995 h 4235290"/>
              <a:gd name="connsiteX2022" fmla="*/ 1271350 w 2792478"/>
              <a:gd name="connsiteY2022" fmla="*/ 2893483 h 4235290"/>
              <a:gd name="connsiteX2023" fmla="*/ 1254943 w 2792478"/>
              <a:gd name="connsiteY2023" fmla="*/ 2879995 h 4235290"/>
              <a:gd name="connsiteX2024" fmla="*/ 1252828 w 2792478"/>
              <a:gd name="connsiteY2024" fmla="*/ 2872915 h 4235290"/>
              <a:gd name="connsiteX2025" fmla="*/ 1262403 w 2792478"/>
              <a:gd name="connsiteY2025" fmla="*/ 2863592 h 4235290"/>
              <a:gd name="connsiteX2026" fmla="*/ 1131437 w 2792478"/>
              <a:gd name="connsiteY2026" fmla="*/ 2856388 h 4235290"/>
              <a:gd name="connsiteX2027" fmla="*/ 1133679 w 2792478"/>
              <a:gd name="connsiteY2027" fmla="*/ 2856388 h 4235290"/>
              <a:gd name="connsiteX2028" fmla="*/ 1153989 w 2792478"/>
              <a:gd name="connsiteY2028" fmla="*/ 2876691 h 4235290"/>
              <a:gd name="connsiteX2029" fmla="*/ 1153989 w 2792478"/>
              <a:gd name="connsiteY2029" fmla="*/ 2878961 h 4235290"/>
              <a:gd name="connsiteX2030" fmla="*/ 1150616 w 2792478"/>
              <a:gd name="connsiteY2030" fmla="*/ 2882326 h 4235290"/>
              <a:gd name="connsiteX2031" fmla="*/ 1148348 w 2792478"/>
              <a:gd name="connsiteY2031" fmla="*/ 2882326 h 4235290"/>
              <a:gd name="connsiteX2032" fmla="*/ 1128044 w 2792478"/>
              <a:gd name="connsiteY2032" fmla="*/ 2862049 h 4235290"/>
              <a:gd name="connsiteX2033" fmla="*/ 1128044 w 2792478"/>
              <a:gd name="connsiteY2033" fmla="*/ 2859784 h 4235290"/>
              <a:gd name="connsiteX2034" fmla="*/ 1240093 w 2792478"/>
              <a:gd name="connsiteY2034" fmla="*/ 2848487 h 4235290"/>
              <a:gd name="connsiteX2035" fmla="*/ 1236049 w 2792478"/>
              <a:gd name="connsiteY2035" fmla="*/ 2852591 h 4235290"/>
              <a:gd name="connsiteX2036" fmla="*/ 1236049 w 2792478"/>
              <a:gd name="connsiteY2036" fmla="*/ 2899449 h 4235290"/>
              <a:gd name="connsiteX2037" fmla="*/ 1240093 w 2792478"/>
              <a:gd name="connsiteY2037" fmla="*/ 2903547 h 4235290"/>
              <a:gd name="connsiteX2038" fmla="*/ 1249722 w 2792478"/>
              <a:gd name="connsiteY2038" fmla="*/ 2903547 h 4235290"/>
              <a:gd name="connsiteX2039" fmla="*/ 1256368 w 2792478"/>
              <a:gd name="connsiteY2039" fmla="*/ 2911191 h 4235290"/>
              <a:gd name="connsiteX2040" fmla="*/ 1257182 w 2792478"/>
              <a:gd name="connsiteY2040" fmla="*/ 2916783 h 4235290"/>
              <a:gd name="connsiteX2041" fmla="*/ 1269669 w 2792478"/>
              <a:gd name="connsiteY2041" fmla="*/ 2906597 h 4235290"/>
              <a:gd name="connsiteX2042" fmla="*/ 1276262 w 2792478"/>
              <a:gd name="connsiteY2042" fmla="*/ 2903547 h 4235290"/>
              <a:gd name="connsiteX2043" fmla="*/ 1306767 w 2792478"/>
              <a:gd name="connsiteY2043" fmla="*/ 2903547 h 4235290"/>
              <a:gd name="connsiteX2044" fmla="*/ 1306767 w 2792478"/>
              <a:gd name="connsiteY2044" fmla="*/ 2897397 h 4235290"/>
              <a:gd name="connsiteX2045" fmla="*/ 1296395 w 2792478"/>
              <a:gd name="connsiteY2045" fmla="*/ 2886519 h 4235290"/>
              <a:gd name="connsiteX2046" fmla="*/ 1296395 w 2792478"/>
              <a:gd name="connsiteY2046" fmla="*/ 2850294 h 4235290"/>
              <a:gd name="connsiteX2047" fmla="*/ 1294404 w 2792478"/>
              <a:gd name="connsiteY2047" fmla="*/ 2848487 h 4235290"/>
              <a:gd name="connsiteX2048" fmla="*/ 1486431 w 2792478"/>
              <a:gd name="connsiteY2048" fmla="*/ 2843120 h 4235290"/>
              <a:gd name="connsiteX2049" fmla="*/ 1455995 w 2792478"/>
              <a:gd name="connsiteY2049" fmla="*/ 2873556 h 4235290"/>
              <a:gd name="connsiteX2050" fmla="*/ 1455127 w 2792478"/>
              <a:gd name="connsiteY2050" fmla="*/ 2875652 h 4235290"/>
              <a:gd name="connsiteX2051" fmla="*/ 1455995 w 2792478"/>
              <a:gd name="connsiteY2051" fmla="*/ 2877748 h 4235290"/>
              <a:gd name="connsiteX2052" fmla="*/ 1456387 w 2792478"/>
              <a:gd name="connsiteY2052" fmla="*/ 2878145 h 4235290"/>
              <a:gd name="connsiteX2053" fmla="*/ 1458483 w 2792478"/>
              <a:gd name="connsiteY2053" fmla="*/ 2879013 h 4235290"/>
              <a:gd name="connsiteX2054" fmla="*/ 1460579 w 2792478"/>
              <a:gd name="connsiteY2054" fmla="*/ 2878145 h 4235290"/>
              <a:gd name="connsiteX2055" fmla="*/ 1491015 w 2792478"/>
              <a:gd name="connsiteY2055" fmla="*/ 2847709 h 4235290"/>
              <a:gd name="connsiteX2056" fmla="*/ 1488639 w 2792478"/>
              <a:gd name="connsiteY2056" fmla="*/ 2845496 h 4235290"/>
              <a:gd name="connsiteX2057" fmla="*/ 1486431 w 2792478"/>
              <a:gd name="connsiteY2057" fmla="*/ 2843120 h 4235290"/>
              <a:gd name="connsiteX2058" fmla="*/ 1342379 w 2792478"/>
              <a:gd name="connsiteY2058" fmla="*/ 2829787 h 4235290"/>
              <a:gd name="connsiteX2059" fmla="*/ 1355432 w 2792478"/>
              <a:gd name="connsiteY2059" fmla="*/ 2837927 h 4235290"/>
              <a:gd name="connsiteX2060" fmla="*/ 1368539 w 2792478"/>
              <a:gd name="connsiteY2060" fmla="*/ 2829787 h 4235290"/>
              <a:gd name="connsiteX2061" fmla="*/ 1382459 w 2792478"/>
              <a:gd name="connsiteY2061" fmla="*/ 2843391 h 4235290"/>
              <a:gd name="connsiteX2062" fmla="*/ 1379415 w 2792478"/>
              <a:gd name="connsiteY2062" fmla="*/ 2853645 h 4235290"/>
              <a:gd name="connsiteX2063" fmla="*/ 1355494 w 2792478"/>
              <a:gd name="connsiteY2063" fmla="*/ 2873411 h 4235290"/>
              <a:gd name="connsiteX2064" fmla="*/ 1331440 w 2792478"/>
              <a:gd name="connsiteY2064" fmla="*/ 2853645 h 4235290"/>
              <a:gd name="connsiteX2065" fmla="*/ 1328396 w 2792478"/>
              <a:gd name="connsiteY2065" fmla="*/ 2843391 h 4235290"/>
              <a:gd name="connsiteX2066" fmla="*/ 1342379 w 2792478"/>
              <a:gd name="connsiteY2066" fmla="*/ 2829787 h 4235290"/>
              <a:gd name="connsiteX2067" fmla="*/ 1313051 w 2792478"/>
              <a:gd name="connsiteY2067" fmla="*/ 2811142 h 4235290"/>
              <a:gd name="connsiteX2068" fmla="*/ 1306891 w 2792478"/>
              <a:gd name="connsiteY2068" fmla="*/ 2817291 h 4235290"/>
              <a:gd name="connsiteX2069" fmla="*/ 1306891 w 2792478"/>
              <a:gd name="connsiteY2069" fmla="*/ 2879377 h 4235290"/>
              <a:gd name="connsiteX2070" fmla="*/ 1313051 w 2792478"/>
              <a:gd name="connsiteY2070" fmla="*/ 2885526 h 4235290"/>
              <a:gd name="connsiteX2071" fmla="*/ 1353317 w 2792478"/>
              <a:gd name="connsiteY2071" fmla="*/ 2885526 h 4235290"/>
              <a:gd name="connsiteX2072" fmla="*/ 1361769 w 2792478"/>
              <a:gd name="connsiteY2072" fmla="*/ 2889379 h 4235290"/>
              <a:gd name="connsiteX2073" fmla="*/ 1379291 w 2792478"/>
              <a:gd name="connsiteY2073" fmla="*/ 2903675 h 4235290"/>
              <a:gd name="connsiteX2074" fmla="*/ 1380601 w 2792478"/>
              <a:gd name="connsiteY2074" fmla="*/ 2894972 h 4235290"/>
              <a:gd name="connsiteX2075" fmla="*/ 1388929 w 2792478"/>
              <a:gd name="connsiteY2075" fmla="*/ 2885526 h 4235290"/>
              <a:gd name="connsiteX2076" fmla="*/ 1401416 w 2792478"/>
              <a:gd name="connsiteY2076" fmla="*/ 2885526 h 4235290"/>
              <a:gd name="connsiteX2077" fmla="*/ 1407566 w 2792478"/>
              <a:gd name="connsiteY2077" fmla="*/ 2879377 h 4235290"/>
              <a:gd name="connsiteX2078" fmla="*/ 1407566 w 2792478"/>
              <a:gd name="connsiteY2078" fmla="*/ 2817291 h 4235290"/>
              <a:gd name="connsiteX2079" fmla="*/ 1401416 w 2792478"/>
              <a:gd name="connsiteY2079" fmla="*/ 2811142 h 4235290"/>
              <a:gd name="connsiteX2080" fmla="*/ 1167348 w 2792478"/>
              <a:gd name="connsiteY2080" fmla="*/ 2810476 h 4235290"/>
              <a:gd name="connsiteX2081" fmla="*/ 1160940 w 2792478"/>
              <a:gd name="connsiteY2081" fmla="*/ 2812557 h 4235290"/>
              <a:gd name="connsiteX2082" fmla="*/ 1156509 w 2792478"/>
              <a:gd name="connsiteY2082" fmla="*/ 2819736 h 4235290"/>
              <a:gd name="connsiteX2083" fmla="*/ 1150689 w 2792478"/>
              <a:gd name="connsiteY2083" fmla="*/ 2829982 h 4235290"/>
              <a:gd name="connsiteX2084" fmla="*/ 1137052 w 2792478"/>
              <a:gd name="connsiteY2084" fmla="*/ 2835339 h 4235290"/>
              <a:gd name="connsiteX2085" fmla="*/ 1116431 w 2792478"/>
              <a:gd name="connsiteY2085" fmla="*/ 2844731 h 4235290"/>
              <a:gd name="connsiteX2086" fmla="*/ 1111054 w 2792478"/>
              <a:gd name="connsiteY2086" fmla="*/ 2857084 h 4235290"/>
              <a:gd name="connsiteX2087" fmla="*/ 1126239 w 2792478"/>
              <a:gd name="connsiteY2087" fmla="*/ 2883926 h 4235290"/>
              <a:gd name="connsiteX2088" fmla="*/ 1126451 w 2792478"/>
              <a:gd name="connsiteY2088" fmla="*/ 2884135 h 4235290"/>
              <a:gd name="connsiteX2089" fmla="*/ 1153473 w 2792478"/>
              <a:gd name="connsiteY2089" fmla="*/ 2899340 h 4235290"/>
              <a:gd name="connsiteX2090" fmla="*/ 1165642 w 2792478"/>
              <a:gd name="connsiteY2090" fmla="*/ 2893932 h 4235290"/>
              <a:gd name="connsiteX2091" fmla="*/ 1175040 w 2792478"/>
              <a:gd name="connsiteY2091" fmla="*/ 2873351 h 4235290"/>
              <a:gd name="connsiteX2092" fmla="*/ 1180397 w 2792478"/>
              <a:gd name="connsiteY2092" fmla="*/ 2859677 h 4235290"/>
              <a:gd name="connsiteX2093" fmla="*/ 1190774 w 2792478"/>
              <a:gd name="connsiteY2093" fmla="*/ 2853890 h 4235290"/>
              <a:gd name="connsiteX2094" fmla="*/ 1197949 w 2792478"/>
              <a:gd name="connsiteY2094" fmla="*/ 2849564 h 4235290"/>
              <a:gd name="connsiteX2095" fmla="*/ 1193088 w 2792478"/>
              <a:gd name="connsiteY2095" fmla="*/ 2828515 h 4235290"/>
              <a:gd name="connsiteX2096" fmla="*/ 1175377 w 2792478"/>
              <a:gd name="connsiteY2096" fmla="*/ 2846224 h 4235290"/>
              <a:gd name="connsiteX2097" fmla="*/ 1175476 w 2792478"/>
              <a:gd name="connsiteY2097" fmla="*/ 2847369 h 4235290"/>
              <a:gd name="connsiteX2098" fmla="*/ 1163023 w 2792478"/>
              <a:gd name="connsiteY2098" fmla="*/ 2859835 h 4235290"/>
              <a:gd name="connsiteX2099" fmla="*/ 1150563 w 2792478"/>
              <a:gd name="connsiteY2099" fmla="*/ 2847369 h 4235290"/>
              <a:gd name="connsiteX2100" fmla="*/ 1163023 w 2792478"/>
              <a:gd name="connsiteY2100" fmla="*/ 2834896 h 4235290"/>
              <a:gd name="connsiteX2101" fmla="*/ 1164207 w 2792478"/>
              <a:gd name="connsiteY2101" fmla="*/ 2835023 h 4235290"/>
              <a:gd name="connsiteX2102" fmla="*/ 1181885 w 2792478"/>
              <a:gd name="connsiteY2102" fmla="*/ 2817320 h 4235290"/>
              <a:gd name="connsiteX2103" fmla="*/ 1167348 w 2792478"/>
              <a:gd name="connsiteY2103" fmla="*/ 2810476 h 4235290"/>
              <a:gd name="connsiteX2104" fmla="*/ 1307272 w 2792478"/>
              <a:gd name="connsiteY2104" fmla="*/ 2797966 h 4235290"/>
              <a:gd name="connsiteX2105" fmla="*/ 1407256 w 2792478"/>
              <a:gd name="connsiteY2105" fmla="*/ 2797966 h 4235290"/>
              <a:gd name="connsiteX2106" fmla="*/ 1418133 w 2792478"/>
              <a:gd name="connsiteY2106" fmla="*/ 2808839 h 4235290"/>
              <a:gd name="connsiteX2107" fmla="*/ 1418133 w 2792478"/>
              <a:gd name="connsiteY2107" fmla="*/ 2886586 h 4235290"/>
              <a:gd name="connsiteX2108" fmla="*/ 1407256 w 2792478"/>
              <a:gd name="connsiteY2108" fmla="*/ 2897397 h 4235290"/>
              <a:gd name="connsiteX2109" fmla="*/ 1392716 w 2792478"/>
              <a:gd name="connsiteY2109" fmla="*/ 2897397 h 4235290"/>
              <a:gd name="connsiteX2110" fmla="*/ 1390663 w 2792478"/>
              <a:gd name="connsiteY2110" fmla="*/ 2911626 h 4235290"/>
              <a:gd name="connsiteX2111" fmla="*/ 1382273 w 2792478"/>
              <a:gd name="connsiteY2111" fmla="*/ 2919460 h 4235290"/>
              <a:gd name="connsiteX2112" fmla="*/ 1376309 w 2792478"/>
              <a:gd name="connsiteY2112" fmla="*/ 2917218 h 4235290"/>
              <a:gd name="connsiteX2113" fmla="*/ 1353937 w 2792478"/>
              <a:gd name="connsiteY2113" fmla="*/ 2899014 h 4235290"/>
              <a:gd name="connsiteX2114" fmla="*/ 1349529 w 2792478"/>
              <a:gd name="connsiteY2114" fmla="*/ 2897397 h 4235290"/>
              <a:gd name="connsiteX2115" fmla="*/ 1319945 w 2792478"/>
              <a:gd name="connsiteY2115" fmla="*/ 2897397 h 4235290"/>
              <a:gd name="connsiteX2116" fmla="*/ 1319945 w 2792478"/>
              <a:gd name="connsiteY2116" fmla="*/ 2904919 h 4235290"/>
              <a:gd name="connsiteX2117" fmla="*/ 1311183 w 2792478"/>
              <a:gd name="connsiteY2117" fmla="*/ 2913678 h 4235290"/>
              <a:gd name="connsiteX2118" fmla="*/ 1279244 w 2792478"/>
              <a:gd name="connsiteY2118" fmla="*/ 2913678 h 4235290"/>
              <a:gd name="connsiteX2119" fmla="*/ 1276324 w 2792478"/>
              <a:gd name="connsiteY2119" fmla="*/ 2914738 h 4235290"/>
              <a:gd name="connsiteX2120" fmla="*/ 1259421 w 2792478"/>
              <a:gd name="connsiteY2120" fmla="*/ 2928470 h 4235290"/>
              <a:gd name="connsiteX2121" fmla="*/ 1254571 w 2792478"/>
              <a:gd name="connsiteY2121" fmla="*/ 2930271 h 4235290"/>
              <a:gd name="connsiteX2122" fmla="*/ 1247669 w 2792478"/>
              <a:gd name="connsiteY2122" fmla="*/ 2923932 h 4235290"/>
              <a:gd name="connsiteX2123" fmla="*/ 1246182 w 2792478"/>
              <a:gd name="connsiteY2123" fmla="*/ 2913678 h 4235290"/>
              <a:gd name="connsiteX2124" fmla="*/ 1235739 w 2792478"/>
              <a:gd name="connsiteY2124" fmla="*/ 2913678 h 4235290"/>
              <a:gd name="connsiteX2125" fmla="*/ 1226978 w 2792478"/>
              <a:gd name="connsiteY2125" fmla="*/ 2904919 h 4235290"/>
              <a:gd name="connsiteX2126" fmla="*/ 1226978 w 2792478"/>
              <a:gd name="connsiteY2126" fmla="*/ 2846251 h 4235290"/>
              <a:gd name="connsiteX2127" fmla="*/ 1235739 w 2792478"/>
              <a:gd name="connsiteY2127" fmla="*/ 2837492 h 4235290"/>
              <a:gd name="connsiteX2128" fmla="*/ 1294404 w 2792478"/>
              <a:gd name="connsiteY2128" fmla="*/ 2837492 h 4235290"/>
              <a:gd name="connsiteX2129" fmla="*/ 1296395 w 2792478"/>
              <a:gd name="connsiteY2129" fmla="*/ 2835685 h 4235290"/>
              <a:gd name="connsiteX2130" fmla="*/ 1296395 w 2792478"/>
              <a:gd name="connsiteY2130" fmla="*/ 2808839 h 4235290"/>
              <a:gd name="connsiteX2131" fmla="*/ 1307272 w 2792478"/>
              <a:gd name="connsiteY2131" fmla="*/ 2797966 h 4235290"/>
              <a:gd name="connsiteX2132" fmla="*/ 1231380 w 2792478"/>
              <a:gd name="connsiteY2132" fmla="*/ 2782052 h 4235290"/>
              <a:gd name="connsiteX2133" fmla="*/ 1220832 w 2792478"/>
              <a:gd name="connsiteY2133" fmla="*/ 2792583 h 4235290"/>
              <a:gd name="connsiteX2134" fmla="*/ 1220832 w 2792478"/>
              <a:gd name="connsiteY2134" fmla="*/ 2794816 h 4235290"/>
              <a:gd name="connsiteX2135" fmla="*/ 1221963 w 2792478"/>
              <a:gd name="connsiteY2135" fmla="*/ 2795284 h 4235290"/>
              <a:gd name="connsiteX2136" fmla="*/ 1223067 w 2792478"/>
              <a:gd name="connsiteY2136" fmla="*/ 2794816 h 4235290"/>
              <a:gd name="connsiteX2137" fmla="*/ 1233622 w 2792478"/>
              <a:gd name="connsiteY2137" fmla="*/ 2784285 h 4235290"/>
              <a:gd name="connsiteX2138" fmla="*/ 1233622 w 2792478"/>
              <a:gd name="connsiteY2138" fmla="*/ 2782052 h 4235290"/>
              <a:gd name="connsiteX2139" fmla="*/ 1231380 w 2792478"/>
              <a:gd name="connsiteY2139" fmla="*/ 2782052 h 4235290"/>
              <a:gd name="connsiteX2140" fmla="*/ 1519038 w 2792478"/>
              <a:gd name="connsiteY2140" fmla="*/ 2779521 h 4235290"/>
              <a:gd name="connsiteX2141" fmla="*/ 1493890 w 2792478"/>
              <a:gd name="connsiteY2141" fmla="*/ 2789949 h 4235290"/>
              <a:gd name="connsiteX2142" fmla="*/ 1483478 w 2792478"/>
              <a:gd name="connsiteY2142" fmla="*/ 2815097 h 4235290"/>
              <a:gd name="connsiteX2143" fmla="*/ 1493890 w 2792478"/>
              <a:gd name="connsiteY2143" fmla="*/ 2840245 h 4235290"/>
              <a:gd name="connsiteX2144" fmla="*/ 1519038 w 2792478"/>
              <a:gd name="connsiteY2144" fmla="*/ 2850663 h 4235290"/>
              <a:gd name="connsiteX2145" fmla="*/ 1544186 w 2792478"/>
              <a:gd name="connsiteY2145" fmla="*/ 2840245 h 4235290"/>
              <a:gd name="connsiteX2146" fmla="*/ 1554614 w 2792478"/>
              <a:gd name="connsiteY2146" fmla="*/ 2815097 h 4235290"/>
              <a:gd name="connsiteX2147" fmla="*/ 1544186 w 2792478"/>
              <a:gd name="connsiteY2147" fmla="*/ 2789949 h 4235290"/>
              <a:gd name="connsiteX2148" fmla="*/ 1519038 w 2792478"/>
              <a:gd name="connsiteY2148" fmla="*/ 2779521 h 4235290"/>
              <a:gd name="connsiteX2149" fmla="*/ 1226109 w 2792478"/>
              <a:gd name="connsiteY2149" fmla="*/ 2776778 h 4235290"/>
              <a:gd name="connsiteX2150" fmla="*/ 1215581 w 2792478"/>
              <a:gd name="connsiteY2150" fmla="*/ 2787302 h 4235290"/>
              <a:gd name="connsiteX2151" fmla="*/ 1215581 w 2792478"/>
              <a:gd name="connsiteY2151" fmla="*/ 2789547 h 4235290"/>
              <a:gd name="connsiteX2152" fmla="*/ 1216685 w 2792478"/>
              <a:gd name="connsiteY2152" fmla="*/ 2790003 h 4235290"/>
              <a:gd name="connsiteX2153" fmla="*/ 1217796 w 2792478"/>
              <a:gd name="connsiteY2153" fmla="*/ 2789547 h 4235290"/>
              <a:gd name="connsiteX2154" fmla="*/ 1228351 w 2792478"/>
              <a:gd name="connsiteY2154" fmla="*/ 2779017 h 4235290"/>
              <a:gd name="connsiteX2155" fmla="*/ 1228351 w 2792478"/>
              <a:gd name="connsiteY2155" fmla="*/ 2776778 h 4235290"/>
              <a:gd name="connsiteX2156" fmla="*/ 1226109 w 2792478"/>
              <a:gd name="connsiteY2156" fmla="*/ 2776778 h 4235290"/>
              <a:gd name="connsiteX2157" fmla="*/ 1519038 w 2792478"/>
              <a:gd name="connsiteY2157" fmla="*/ 2772100 h 4235290"/>
              <a:gd name="connsiteX2158" fmla="*/ 1549437 w 2792478"/>
              <a:gd name="connsiteY2158" fmla="*/ 2784698 h 4235290"/>
              <a:gd name="connsiteX2159" fmla="*/ 1562035 w 2792478"/>
              <a:gd name="connsiteY2159" fmla="*/ 2815097 h 4235290"/>
              <a:gd name="connsiteX2160" fmla="*/ 1549437 w 2792478"/>
              <a:gd name="connsiteY2160" fmla="*/ 2845496 h 4235290"/>
              <a:gd name="connsiteX2161" fmla="*/ 1519038 w 2792478"/>
              <a:gd name="connsiteY2161" fmla="*/ 2858094 h 4235290"/>
              <a:gd name="connsiteX2162" fmla="*/ 1497118 w 2792478"/>
              <a:gd name="connsiteY2162" fmla="*/ 2852102 h 4235290"/>
              <a:gd name="connsiteX2163" fmla="*/ 1465835 w 2792478"/>
              <a:gd name="connsiteY2163" fmla="*/ 2883396 h 4235290"/>
              <a:gd name="connsiteX2164" fmla="*/ 1458483 w 2792478"/>
              <a:gd name="connsiteY2164" fmla="*/ 2886434 h 4235290"/>
              <a:gd name="connsiteX2165" fmla="*/ 1451131 w 2792478"/>
              <a:gd name="connsiteY2165" fmla="*/ 2883396 h 4235290"/>
              <a:gd name="connsiteX2166" fmla="*/ 1450744 w 2792478"/>
              <a:gd name="connsiteY2166" fmla="*/ 2883004 h 4235290"/>
              <a:gd name="connsiteX2167" fmla="*/ 1447701 w 2792478"/>
              <a:gd name="connsiteY2167" fmla="*/ 2875652 h 4235290"/>
              <a:gd name="connsiteX2168" fmla="*/ 1450744 w 2792478"/>
              <a:gd name="connsiteY2168" fmla="*/ 2868300 h 4235290"/>
              <a:gd name="connsiteX2169" fmla="*/ 1482038 w 2792478"/>
              <a:gd name="connsiteY2169" fmla="*/ 2837017 h 4235290"/>
              <a:gd name="connsiteX2170" fmla="*/ 1476046 w 2792478"/>
              <a:gd name="connsiteY2170" fmla="*/ 2815097 h 4235290"/>
              <a:gd name="connsiteX2171" fmla="*/ 1488639 w 2792478"/>
              <a:gd name="connsiteY2171" fmla="*/ 2784698 h 4235290"/>
              <a:gd name="connsiteX2172" fmla="*/ 1519038 w 2792478"/>
              <a:gd name="connsiteY2172" fmla="*/ 2772100 h 4235290"/>
              <a:gd name="connsiteX2173" fmla="*/ 1227578 w 2792478"/>
              <a:gd name="connsiteY2173" fmla="*/ 2770111 h 4235290"/>
              <a:gd name="connsiteX2174" fmla="*/ 1231308 w 2792478"/>
              <a:gd name="connsiteY2174" fmla="*/ 2771655 h 4235290"/>
              <a:gd name="connsiteX2175" fmla="*/ 1238748 w 2792478"/>
              <a:gd name="connsiteY2175" fmla="*/ 2779124 h 4235290"/>
              <a:gd name="connsiteX2176" fmla="*/ 1240289 w 2792478"/>
              <a:gd name="connsiteY2176" fmla="*/ 2782830 h 4235290"/>
              <a:gd name="connsiteX2177" fmla="*/ 1240289 w 2792478"/>
              <a:gd name="connsiteY2177" fmla="*/ 2782849 h 4235290"/>
              <a:gd name="connsiteX2178" fmla="*/ 1238748 w 2792478"/>
              <a:gd name="connsiteY2178" fmla="*/ 2786556 h 4235290"/>
              <a:gd name="connsiteX2179" fmla="*/ 1236532 w 2792478"/>
              <a:gd name="connsiteY2179" fmla="*/ 2788769 h 4235290"/>
              <a:gd name="connsiteX2180" fmla="*/ 1237379 w 2792478"/>
              <a:gd name="connsiteY2180" fmla="*/ 2789649 h 4235290"/>
              <a:gd name="connsiteX2181" fmla="*/ 1237379 w 2792478"/>
              <a:gd name="connsiteY2181" fmla="*/ 2793557 h 4235290"/>
              <a:gd name="connsiteX2182" fmla="*/ 1235428 w 2792478"/>
              <a:gd name="connsiteY2182" fmla="*/ 2794380 h 4235290"/>
              <a:gd name="connsiteX2183" fmla="*/ 1233470 w 2792478"/>
              <a:gd name="connsiteY2183" fmla="*/ 2793557 h 4235290"/>
              <a:gd name="connsiteX2184" fmla="*/ 1232597 w 2792478"/>
              <a:gd name="connsiteY2184" fmla="*/ 2792710 h 4235290"/>
              <a:gd name="connsiteX2185" fmla="*/ 1231255 w 2792478"/>
              <a:gd name="connsiteY2185" fmla="*/ 2794044 h 4235290"/>
              <a:gd name="connsiteX2186" fmla="*/ 1232108 w 2792478"/>
              <a:gd name="connsiteY2186" fmla="*/ 2794917 h 4235290"/>
              <a:gd name="connsiteX2187" fmla="*/ 1232108 w 2792478"/>
              <a:gd name="connsiteY2187" fmla="*/ 2798839 h 4235290"/>
              <a:gd name="connsiteX2188" fmla="*/ 1230150 w 2792478"/>
              <a:gd name="connsiteY2188" fmla="*/ 2799635 h 4235290"/>
              <a:gd name="connsiteX2189" fmla="*/ 1228193 w 2792478"/>
              <a:gd name="connsiteY2189" fmla="*/ 2798839 h 4235290"/>
              <a:gd name="connsiteX2190" fmla="*/ 1227313 w 2792478"/>
              <a:gd name="connsiteY2190" fmla="*/ 2797985 h 4235290"/>
              <a:gd name="connsiteX2191" fmla="*/ 1226288 w 2792478"/>
              <a:gd name="connsiteY2191" fmla="*/ 2799016 h 4235290"/>
              <a:gd name="connsiteX2192" fmla="*/ 1221268 w 2792478"/>
              <a:gd name="connsiteY2192" fmla="*/ 2800300 h 4235290"/>
              <a:gd name="connsiteX2193" fmla="*/ 1198313 w 2792478"/>
              <a:gd name="connsiteY2193" fmla="*/ 2823290 h 4235290"/>
              <a:gd name="connsiteX2194" fmla="*/ 1204020 w 2792478"/>
              <a:gd name="connsiteY2194" fmla="*/ 2853713 h 4235290"/>
              <a:gd name="connsiteX2195" fmla="*/ 1185727 w 2792478"/>
              <a:gd name="connsiteY2195" fmla="*/ 2864806 h 4235290"/>
              <a:gd name="connsiteX2196" fmla="*/ 1170867 w 2792478"/>
              <a:gd name="connsiteY2196" fmla="*/ 2899169 h 4235290"/>
              <a:gd name="connsiteX2197" fmla="*/ 1153473 w 2792478"/>
              <a:gd name="connsiteY2197" fmla="*/ 2906727 h 4235290"/>
              <a:gd name="connsiteX2198" fmla="*/ 1121147 w 2792478"/>
              <a:gd name="connsiteY2198" fmla="*/ 2889258 h 4235290"/>
              <a:gd name="connsiteX2199" fmla="*/ 1111233 w 2792478"/>
              <a:gd name="connsiteY2199" fmla="*/ 2839526 h 4235290"/>
              <a:gd name="connsiteX2200" fmla="*/ 1145570 w 2792478"/>
              <a:gd name="connsiteY2200" fmla="*/ 2824650 h 4235290"/>
              <a:gd name="connsiteX2201" fmla="*/ 1156767 w 2792478"/>
              <a:gd name="connsiteY2201" fmla="*/ 2806447 h 4235290"/>
              <a:gd name="connsiteX2202" fmla="*/ 1167348 w 2792478"/>
              <a:gd name="connsiteY2202" fmla="*/ 2803089 h 4235290"/>
              <a:gd name="connsiteX2203" fmla="*/ 1187110 w 2792478"/>
              <a:gd name="connsiteY2203" fmla="*/ 2812089 h 4235290"/>
              <a:gd name="connsiteX2204" fmla="*/ 1210098 w 2792478"/>
              <a:gd name="connsiteY2204" fmla="*/ 2789130 h 4235290"/>
              <a:gd name="connsiteX2205" fmla="*/ 1211388 w 2792478"/>
              <a:gd name="connsiteY2205" fmla="*/ 2784114 h 4235290"/>
              <a:gd name="connsiteX2206" fmla="*/ 1212413 w 2792478"/>
              <a:gd name="connsiteY2206" fmla="*/ 2783052 h 4235290"/>
              <a:gd name="connsiteX2207" fmla="*/ 1211560 w 2792478"/>
              <a:gd name="connsiteY2207" fmla="*/ 2782204 h 4235290"/>
              <a:gd name="connsiteX2208" fmla="*/ 1211560 w 2792478"/>
              <a:gd name="connsiteY2208" fmla="*/ 2778270 h 4235290"/>
              <a:gd name="connsiteX2209" fmla="*/ 1215475 w 2792478"/>
              <a:gd name="connsiteY2209" fmla="*/ 2778270 h 4235290"/>
              <a:gd name="connsiteX2210" fmla="*/ 1216355 w 2792478"/>
              <a:gd name="connsiteY2210" fmla="*/ 2779156 h 4235290"/>
              <a:gd name="connsiteX2211" fmla="*/ 1217690 w 2792478"/>
              <a:gd name="connsiteY2211" fmla="*/ 2777809 h 4235290"/>
              <a:gd name="connsiteX2212" fmla="*/ 1216844 w 2792478"/>
              <a:gd name="connsiteY2212" fmla="*/ 2776929 h 4235290"/>
              <a:gd name="connsiteX2213" fmla="*/ 1216844 w 2792478"/>
              <a:gd name="connsiteY2213" fmla="*/ 2773027 h 4235290"/>
              <a:gd name="connsiteX2214" fmla="*/ 1220759 w 2792478"/>
              <a:gd name="connsiteY2214" fmla="*/ 2773027 h 4235290"/>
              <a:gd name="connsiteX2215" fmla="*/ 1221606 w 2792478"/>
              <a:gd name="connsiteY2215" fmla="*/ 2773868 h 4235290"/>
              <a:gd name="connsiteX2216" fmla="*/ 1223841 w 2792478"/>
              <a:gd name="connsiteY2216" fmla="*/ 2771655 h 4235290"/>
              <a:gd name="connsiteX2217" fmla="*/ 1227578 w 2792478"/>
              <a:gd name="connsiteY2217" fmla="*/ 2770111 h 4235290"/>
              <a:gd name="connsiteX2218" fmla="*/ 1065163 w 2792478"/>
              <a:gd name="connsiteY2218" fmla="*/ 2751405 h 4235290"/>
              <a:gd name="connsiteX2219" fmla="*/ 1057105 w 2792478"/>
              <a:gd name="connsiteY2219" fmla="*/ 2759476 h 4235290"/>
              <a:gd name="connsiteX2220" fmla="*/ 1065163 w 2792478"/>
              <a:gd name="connsiteY2220" fmla="*/ 2767527 h 4235290"/>
              <a:gd name="connsiteX2221" fmla="*/ 1073246 w 2792478"/>
              <a:gd name="connsiteY2221" fmla="*/ 2759476 h 4235290"/>
              <a:gd name="connsiteX2222" fmla="*/ 1065163 w 2792478"/>
              <a:gd name="connsiteY2222" fmla="*/ 2751405 h 4235290"/>
              <a:gd name="connsiteX2223" fmla="*/ 1065163 w 2792478"/>
              <a:gd name="connsiteY2223" fmla="*/ 2739037 h 4235290"/>
              <a:gd name="connsiteX2224" fmla="*/ 1085614 w 2792478"/>
              <a:gd name="connsiteY2224" fmla="*/ 2759476 h 4235290"/>
              <a:gd name="connsiteX2225" fmla="*/ 1065163 w 2792478"/>
              <a:gd name="connsiteY2225" fmla="*/ 2779896 h 4235290"/>
              <a:gd name="connsiteX2226" fmla="*/ 1044737 w 2792478"/>
              <a:gd name="connsiteY2226" fmla="*/ 2759476 h 4235290"/>
              <a:gd name="connsiteX2227" fmla="*/ 1065163 w 2792478"/>
              <a:gd name="connsiteY2227" fmla="*/ 2739037 h 4235290"/>
              <a:gd name="connsiteX2228" fmla="*/ 1065163 w 2792478"/>
              <a:gd name="connsiteY2228" fmla="*/ 2730684 h 4235290"/>
              <a:gd name="connsiteX2229" fmla="*/ 1036404 w 2792478"/>
              <a:gd name="connsiteY2229" fmla="*/ 2759476 h 4235290"/>
              <a:gd name="connsiteX2230" fmla="*/ 1065163 w 2792478"/>
              <a:gd name="connsiteY2230" fmla="*/ 2788248 h 4235290"/>
              <a:gd name="connsiteX2231" fmla="*/ 1093946 w 2792478"/>
              <a:gd name="connsiteY2231" fmla="*/ 2759476 h 4235290"/>
              <a:gd name="connsiteX2232" fmla="*/ 1065163 w 2792478"/>
              <a:gd name="connsiteY2232" fmla="*/ 2730684 h 4235290"/>
              <a:gd name="connsiteX2233" fmla="*/ 1356980 w 2792478"/>
              <a:gd name="connsiteY2233" fmla="*/ 2727087 h 4235290"/>
              <a:gd name="connsiteX2234" fmla="*/ 1356980 w 2792478"/>
              <a:gd name="connsiteY2234" fmla="*/ 2748651 h 4235290"/>
              <a:gd name="connsiteX2235" fmla="*/ 1454862 w 2792478"/>
              <a:gd name="connsiteY2235" fmla="*/ 2748651 h 4235290"/>
              <a:gd name="connsiteX2236" fmla="*/ 1454862 w 2792478"/>
              <a:gd name="connsiteY2236" fmla="*/ 2736281 h 4235290"/>
              <a:gd name="connsiteX2237" fmla="*/ 1454862 w 2792478"/>
              <a:gd name="connsiteY2237" fmla="*/ 2727087 h 4235290"/>
              <a:gd name="connsiteX2238" fmla="*/ 1065163 w 2792478"/>
              <a:gd name="connsiteY2238" fmla="*/ 2722089 h 4235290"/>
              <a:gd name="connsiteX2239" fmla="*/ 1102548 w 2792478"/>
              <a:gd name="connsiteY2239" fmla="*/ 2759476 h 4235290"/>
              <a:gd name="connsiteX2240" fmla="*/ 1065163 w 2792478"/>
              <a:gd name="connsiteY2240" fmla="*/ 2796856 h 4235290"/>
              <a:gd name="connsiteX2241" fmla="*/ 1027784 w 2792478"/>
              <a:gd name="connsiteY2241" fmla="*/ 2759476 h 4235290"/>
              <a:gd name="connsiteX2242" fmla="*/ 1065163 w 2792478"/>
              <a:gd name="connsiteY2242" fmla="*/ 2722089 h 4235290"/>
              <a:gd name="connsiteX2243" fmla="*/ 1555998 w 2792478"/>
              <a:gd name="connsiteY2243" fmla="*/ 2709332 h 4235290"/>
              <a:gd name="connsiteX2244" fmla="*/ 1542122 w 2792478"/>
              <a:gd name="connsiteY2244" fmla="*/ 2723214 h 4235290"/>
              <a:gd name="connsiteX2245" fmla="*/ 1542122 w 2792478"/>
              <a:gd name="connsiteY2245" fmla="*/ 2748802 h 4235290"/>
              <a:gd name="connsiteX2246" fmla="*/ 1551530 w 2792478"/>
              <a:gd name="connsiteY2246" fmla="*/ 2748802 h 4235290"/>
              <a:gd name="connsiteX2247" fmla="*/ 1551530 w 2792478"/>
              <a:gd name="connsiteY2247" fmla="*/ 2732173 h 4235290"/>
              <a:gd name="connsiteX2248" fmla="*/ 1554989 w 2792478"/>
              <a:gd name="connsiteY2248" fmla="*/ 2728723 h 4235290"/>
              <a:gd name="connsiteX2249" fmla="*/ 1558452 w 2792478"/>
              <a:gd name="connsiteY2249" fmla="*/ 2732173 h 4235290"/>
              <a:gd name="connsiteX2250" fmla="*/ 1558452 w 2792478"/>
              <a:gd name="connsiteY2250" fmla="*/ 2748802 h 4235290"/>
              <a:gd name="connsiteX2251" fmla="*/ 1596374 w 2792478"/>
              <a:gd name="connsiteY2251" fmla="*/ 2748802 h 4235290"/>
              <a:gd name="connsiteX2252" fmla="*/ 1596374 w 2792478"/>
              <a:gd name="connsiteY2252" fmla="*/ 2732173 h 4235290"/>
              <a:gd name="connsiteX2253" fmla="*/ 1599833 w 2792478"/>
              <a:gd name="connsiteY2253" fmla="*/ 2728723 h 4235290"/>
              <a:gd name="connsiteX2254" fmla="*/ 1603296 w 2792478"/>
              <a:gd name="connsiteY2254" fmla="*/ 2732173 h 4235290"/>
              <a:gd name="connsiteX2255" fmla="*/ 1603296 w 2792478"/>
              <a:gd name="connsiteY2255" fmla="*/ 2748802 h 4235290"/>
              <a:gd name="connsiteX2256" fmla="*/ 1612708 w 2792478"/>
              <a:gd name="connsiteY2256" fmla="*/ 2748802 h 4235290"/>
              <a:gd name="connsiteX2257" fmla="*/ 1612708 w 2792478"/>
              <a:gd name="connsiteY2257" fmla="*/ 2723214 h 4235290"/>
              <a:gd name="connsiteX2258" fmla="*/ 1598825 w 2792478"/>
              <a:gd name="connsiteY2258" fmla="*/ 2709332 h 4235290"/>
              <a:gd name="connsiteX2259" fmla="*/ 1593716 w 2792478"/>
              <a:gd name="connsiteY2259" fmla="*/ 2709332 h 4235290"/>
              <a:gd name="connsiteX2260" fmla="*/ 1579864 w 2792478"/>
              <a:gd name="connsiteY2260" fmla="*/ 2723188 h 4235290"/>
              <a:gd name="connsiteX2261" fmla="*/ 1577413 w 2792478"/>
              <a:gd name="connsiteY2261" fmla="*/ 2724205 h 4235290"/>
              <a:gd name="connsiteX2262" fmla="*/ 1574966 w 2792478"/>
              <a:gd name="connsiteY2262" fmla="*/ 2723188 h 4235290"/>
              <a:gd name="connsiteX2263" fmla="*/ 1561102 w 2792478"/>
              <a:gd name="connsiteY2263" fmla="*/ 2709332 h 4235290"/>
              <a:gd name="connsiteX2264" fmla="*/ 1567290 w 2792478"/>
              <a:gd name="connsiteY2264" fmla="*/ 2705728 h 4235290"/>
              <a:gd name="connsiteX2265" fmla="*/ 1577413 w 2792478"/>
              <a:gd name="connsiteY2265" fmla="*/ 2715847 h 4235290"/>
              <a:gd name="connsiteX2266" fmla="*/ 1587537 w 2792478"/>
              <a:gd name="connsiteY2266" fmla="*/ 2705728 h 4235290"/>
              <a:gd name="connsiteX2267" fmla="*/ 1577413 w 2792478"/>
              <a:gd name="connsiteY2267" fmla="*/ 2707412 h 4235290"/>
              <a:gd name="connsiteX2268" fmla="*/ 1567290 w 2792478"/>
              <a:gd name="connsiteY2268" fmla="*/ 2705728 h 4235290"/>
              <a:gd name="connsiteX2269" fmla="*/ 1045664 w 2792478"/>
              <a:gd name="connsiteY2269" fmla="*/ 2700288 h 4235290"/>
              <a:gd name="connsiteX2270" fmla="*/ 1037121 w 2792478"/>
              <a:gd name="connsiteY2270" fmla="*/ 2703831 h 4235290"/>
              <a:gd name="connsiteX2271" fmla="*/ 1032874 w 2792478"/>
              <a:gd name="connsiteY2271" fmla="*/ 2727154 h 4235290"/>
              <a:gd name="connsiteX2272" fmla="*/ 1018128 w 2792478"/>
              <a:gd name="connsiteY2272" fmla="*/ 2733249 h 4235290"/>
              <a:gd name="connsiteX2273" fmla="*/ 1009526 w 2792478"/>
              <a:gd name="connsiteY2273" fmla="*/ 2731426 h 4235290"/>
              <a:gd name="connsiteX2274" fmla="*/ 1005990 w 2792478"/>
              <a:gd name="connsiteY2274" fmla="*/ 2739945 h 4235290"/>
              <a:gd name="connsiteX2275" fmla="*/ 1019464 w 2792478"/>
              <a:gd name="connsiteY2275" fmla="*/ 2759476 h 4235290"/>
              <a:gd name="connsiteX2276" fmla="*/ 1005990 w 2792478"/>
              <a:gd name="connsiteY2276" fmla="*/ 2778994 h 4235290"/>
              <a:gd name="connsiteX2277" fmla="*/ 1009526 w 2792478"/>
              <a:gd name="connsiteY2277" fmla="*/ 2787525 h 4235290"/>
              <a:gd name="connsiteX2278" fmla="*/ 1018128 w 2792478"/>
              <a:gd name="connsiteY2278" fmla="*/ 2785696 h 4235290"/>
              <a:gd name="connsiteX2279" fmla="*/ 1032855 w 2792478"/>
              <a:gd name="connsiteY2279" fmla="*/ 2791797 h 4235290"/>
              <a:gd name="connsiteX2280" fmla="*/ 1037121 w 2792478"/>
              <a:gd name="connsiteY2280" fmla="*/ 2815127 h 4235290"/>
              <a:gd name="connsiteX2281" fmla="*/ 1045664 w 2792478"/>
              <a:gd name="connsiteY2281" fmla="*/ 2818670 h 4235290"/>
              <a:gd name="connsiteX2282" fmla="*/ 1065188 w 2792478"/>
              <a:gd name="connsiteY2282" fmla="*/ 2805176 h 4235290"/>
              <a:gd name="connsiteX2283" fmla="*/ 1084712 w 2792478"/>
              <a:gd name="connsiteY2283" fmla="*/ 2818670 h 4235290"/>
              <a:gd name="connsiteX2284" fmla="*/ 1093230 w 2792478"/>
              <a:gd name="connsiteY2284" fmla="*/ 2815127 h 4235290"/>
              <a:gd name="connsiteX2285" fmla="*/ 1097502 w 2792478"/>
              <a:gd name="connsiteY2285" fmla="*/ 2791797 h 4235290"/>
              <a:gd name="connsiteX2286" fmla="*/ 1120831 w 2792478"/>
              <a:gd name="connsiteY2286" fmla="*/ 2787525 h 4235290"/>
              <a:gd name="connsiteX2287" fmla="*/ 1124386 w 2792478"/>
              <a:gd name="connsiteY2287" fmla="*/ 2778994 h 4235290"/>
              <a:gd name="connsiteX2288" fmla="*/ 1110906 w 2792478"/>
              <a:gd name="connsiteY2288" fmla="*/ 2759476 h 4235290"/>
              <a:gd name="connsiteX2289" fmla="*/ 1124386 w 2792478"/>
              <a:gd name="connsiteY2289" fmla="*/ 2739945 h 4235290"/>
              <a:gd name="connsiteX2290" fmla="*/ 1120831 w 2792478"/>
              <a:gd name="connsiteY2290" fmla="*/ 2731426 h 4235290"/>
              <a:gd name="connsiteX2291" fmla="*/ 1112249 w 2792478"/>
              <a:gd name="connsiteY2291" fmla="*/ 2733249 h 4235290"/>
              <a:gd name="connsiteX2292" fmla="*/ 1097502 w 2792478"/>
              <a:gd name="connsiteY2292" fmla="*/ 2727154 h 4235290"/>
              <a:gd name="connsiteX2293" fmla="*/ 1093230 w 2792478"/>
              <a:gd name="connsiteY2293" fmla="*/ 2703831 h 4235290"/>
              <a:gd name="connsiteX2294" fmla="*/ 1084712 w 2792478"/>
              <a:gd name="connsiteY2294" fmla="*/ 2700288 h 4235290"/>
              <a:gd name="connsiteX2295" fmla="*/ 1065188 w 2792478"/>
              <a:gd name="connsiteY2295" fmla="*/ 2713756 h 4235290"/>
              <a:gd name="connsiteX2296" fmla="*/ 1045664 w 2792478"/>
              <a:gd name="connsiteY2296" fmla="*/ 2700288 h 4235290"/>
              <a:gd name="connsiteX2297" fmla="*/ 1331375 w 2792478"/>
              <a:gd name="connsiteY2297" fmla="*/ 2692602 h 4235290"/>
              <a:gd name="connsiteX2298" fmla="*/ 1478160 w 2792478"/>
              <a:gd name="connsiteY2298" fmla="*/ 2692602 h 4235290"/>
              <a:gd name="connsiteX2299" fmla="*/ 1483138 w 2792478"/>
              <a:gd name="connsiteY2299" fmla="*/ 2697572 h 4235290"/>
              <a:gd name="connsiteX2300" fmla="*/ 1478160 w 2792478"/>
              <a:gd name="connsiteY2300" fmla="*/ 2702600 h 4235290"/>
              <a:gd name="connsiteX2301" fmla="*/ 1331375 w 2792478"/>
              <a:gd name="connsiteY2301" fmla="*/ 2702600 h 4235290"/>
              <a:gd name="connsiteX2302" fmla="*/ 1326407 w 2792478"/>
              <a:gd name="connsiteY2302" fmla="*/ 2697572 h 4235290"/>
              <a:gd name="connsiteX2303" fmla="*/ 1331375 w 2792478"/>
              <a:gd name="connsiteY2303" fmla="*/ 2692602 h 4235290"/>
              <a:gd name="connsiteX2304" fmla="*/ 1047615 w 2792478"/>
              <a:gd name="connsiteY2304" fmla="*/ 2690695 h 4235290"/>
              <a:gd name="connsiteX2305" fmla="*/ 1051113 w 2792478"/>
              <a:gd name="connsiteY2305" fmla="*/ 2691303 h 4235290"/>
              <a:gd name="connsiteX2306" fmla="*/ 1052967 w 2792478"/>
              <a:gd name="connsiteY2306" fmla="*/ 2694334 h 4235290"/>
              <a:gd name="connsiteX2307" fmla="*/ 1065163 w 2792478"/>
              <a:gd name="connsiteY2307" fmla="*/ 2705104 h 4235290"/>
              <a:gd name="connsiteX2308" fmla="*/ 1077345 w 2792478"/>
              <a:gd name="connsiteY2308" fmla="*/ 2694334 h 4235290"/>
              <a:gd name="connsiteX2309" fmla="*/ 1079200 w 2792478"/>
              <a:gd name="connsiteY2309" fmla="*/ 2691303 h 4235290"/>
              <a:gd name="connsiteX2310" fmla="*/ 1082691 w 2792478"/>
              <a:gd name="connsiteY2310" fmla="*/ 2690695 h 4235290"/>
              <a:gd name="connsiteX2311" fmla="*/ 1101396 w 2792478"/>
              <a:gd name="connsiteY2311" fmla="*/ 2698446 h 4235290"/>
              <a:gd name="connsiteX2312" fmla="*/ 1103430 w 2792478"/>
              <a:gd name="connsiteY2312" fmla="*/ 2701337 h 4235290"/>
              <a:gd name="connsiteX2313" fmla="*/ 1102612 w 2792478"/>
              <a:gd name="connsiteY2313" fmla="*/ 2704790 h 4235290"/>
              <a:gd name="connsiteX2314" fmla="*/ 1103603 w 2792478"/>
              <a:gd name="connsiteY2314" fmla="*/ 2721028 h 4235290"/>
              <a:gd name="connsiteX2315" fmla="*/ 1119846 w 2792478"/>
              <a:gd name="connsiteY2315" fmla="*/ 2722019 h 4235290"/>
              <a:gd name="connsiteX2316" fmla="*/ 1123293 w 2792478"/>
              <a:gd name="connsiteY2316" fmla="*/ 2721200 h 4235290"/>
              <a:gd name="connsiteX2317" fmla="*/ 1126177 w 2792478"/>
              <a:gd name="connsiteY2317" fmla="*/ 2723240 h 4235290"/>
              <a:gd name="connsiteX2318" fmla="*/ 1133934 w 2792478"/>
              <a:gd name="connsiteY2318" fmla="*/ 2741940 h 4235290"/>
              <a:gd name="connsiteX2319" fmla="*/ 1133327 w 2792478"/>
              <a:gd name="connsiteY2319" fmla="*/ 2745432 h 4235290"/>
              <a:gd name="connsiteX2320" fmla="*/ 1130295 w 2792478"/>
              <a:gd name="connsiteY2320" fmla="*/ 2747286 h 4235290"/>
              <a:gd name="connsiteX2321" fmla="*/ 1119507 w 2792478"/>
              <a:gd name="connsiteY2321" fmla="*/ 2759476 h 4235290"/>
              <a:gd name="connsiteX2322" fmla="*/ 1130295 w 2792478"/>
              <a:gd name="connsiteY2322" fmla="*/ 2771665 h 4235290"/>
              <a:gd name="connsiteX2323" fmla="*/ 1133327 w 2792478"/>
              <a:gd name="connsiteY2323" fmla="*/ 2773526 h 4235290"/>
              <a:gd name="connsiteX2324" fmla="*/ 1133934 w 2792478"/>
              <a:gd name="connsiteY2324" fmla="*/ 2776992 h 4235290"/>
              <a:gd name="connsiteX2325" fmla="*/ 1126196 w 2792478"/>
              <a:gd name="connsiteY2325" fmla="*/ 2795711 h 4235290"/>
              <a:gd name="connsiteX2326" fmla="*/ 1123293 w 2792478"/>
              <a:gd name="connsiteY2326" fmla="*/ 2797732 h 4235290"/>
              <a:gd name="connsiteX2327" fmla="*/ 1119859 w 2792478"/>
              <a:gd name="connsiteY2327" fmla="*/ 2796939 h 4235290"/>
              <a:gd name="connsiteX2328" fmla="*/ 1103622 w 2792478"/>
              <a:gd name="connsiteY2328" fmla="*/ 2797917 h 4235290"/>
              <a:gd name="connsiteX2329" fmla="*/ 1102637 w 2792478"/>
              <a:gd name="connsiteY2329" fmla="*/ 2814174 h 4235290"/>
              <a:gd name="connsiteX2330" fmla="*/ 1103430 w 2792478"/>
              <a:gd name="connsiteY2330" fmla="*/ 2817595 h 4235290"/>
              <a:gd name="connsiteX2331" fmla="*/ 1101416 w 2792478"/>
              <a:gd name="connsiteY2331" fmla="*/ 2820499 h 4235290"/>
              <a:gd name="connsiteX2332" fmla="*/ 1082710 w 2792478"/>
              <a:gd name="connsiteY2332" fmla="*/ 2828224 h 4235290"/>
              <a:gd name="connsiteX2333" fmla="*/ 1079219 w 2792478"/>
              <a:gd name="connsiteY2333" fmla="*/ 2827629 h 4235290"/>
              <a:gd name="connsiteX2334" fmla="*/ 1077371 w 2792478"/>
              <a:gd name="connsiteY2334" fmla="*/ 2824617 h 4235290"/>
              <a:gd name="connsiteX2335" fmla="*/ 1065188 w 2792478"/>
              <a:gd name="connsiteY2335" fmla="*/ 2813822 h 4235290"/>
              <a:gd name="connsiteX2336" fmla="*/ 1052987 w 2792478"/>
              <a:gd name="connsiteY2336" fmla="*/ 2824617 h 4235290"/>
              <a:gd name="connsiteX2337" fmla="*/ 1051132 w 2792478"/>
              <a:gd name="connsiteY2337" fmla="*/ 2827629 h 4235290"/>
              <a:gd name="connsiteX2338" fmla="*/ 1048715 w 2792478"/>
              <a:gd name="connsiteY2338" fmla="*/ 2828365 h 4235290"/>
              <a:gd name="connsiteX2339" fmla="*/ 1047666 w 2792478"/>
              <a:gd name="connsiteY2339" fmla="*/ 2828224 h 4235290"/>
              <a:gd name="connsiteX2340" fmla="*/ 1028967 w 2792478"/>
              <a:gd name="connsiteY2340" fmla="*/ 2820499 h 4235290"/>
              <a:gd name="connsiteX2341" fmla="*/ 1026921 w 2792478"/>
              <a:gd name="connsiteY2341" fmla="*/ 2817595 h 4235290"/>
              <a:gd name="connsiteX2342" fmla="*/ 1027739 w 2792478"/>
              <a:gd name="connsiteY2342" fmla="*/ 2814174 h 4235290"/>
              <a:gd name="connsiteX2343" fmla="*/ 1026754 w 2792478"/>
              <a:gd name="connsiteY2343" fmla="*/ 2797898 h 4235290"/>
              <a:gd name="connsiteX2344" fmla="*/ 1010511 w 2792478"/>
              <a:gd name="connsiteY2344" fmla="*/ 2796913 h 4235290"/>
              <a:gd name="connsiteX2345" fmla="*/ 1007058 w 2792478"/>
              <a:gd name="connsiteY2345" fmla="*/ 2797732 h 4235290"/>
              <a:gd name="connsiteX2346" fmla="*/ 1004155 w 2792478"/>
              <a:gd name="connsiteY2346" fmla="*/ 2795692 h 4235290"/>
              <a:gd name="connsiteX2347" fmla="*/ 996417 w 2792478"/>
              <a:gd name="connsiteY2347" fmla="*/ 2776992 h 4235290"/>
              <a:gd name="connsiteX2348" fmla="*/ 997043 w 2792478"/>
              <a:gd name="connsiteY2348" fmla="*/ 2773494 h 4235290"/>
              <a:gd name="connsiteX2349" fmla="*/ 1000055 w 2792478"/>
              <a:gd name="connsiteY2349" fmla="*/ 2771665 h 4235290"/>
              <a:gd name="connsiteX2350" fmla="*/ 1010825 w 2792478"/>
              <a:gd name="connsiteY2350" fmla="*/ 2759488 h 4235290"/>
              <a:gd name="connsiteX2351" fmla="*/ 1000055 w 2792478"/>
              <a:gd name="connsiteY2351" fmla="*/ 2747286 h 4235290"/>
              <a:gd name="connsiteX2352" fmla="*/ 997043 w 2792478"/>
              <a:gd name="connsiteY2352" fmla="*/ 2745432 h 4235290"/>
              <a:gd name="connsiteX2353" fmla="*/ 996417 w 2792478"/>
              <a:gd name="connsiteY2353" fmla="*/ 2741940 h 4235290"/>
              <a:gd name="connsiteX2354" fmla="*/ 1004155 w 2792478"/>
              <a:gd name="connsiteY2354" fmla="*/ 2723240 h 4235290"/>
              <a:gd name="connsiteX2355" fmla="*/ 1007058 w 2792478"/>
              <a:gd name="connsiteY2355" fmla="*/ 2721213 h 4235290"/>
              <a:gd name="connsiteX2356" fmla="*/ 1010511 w 2792478"/>
              <a:gd name="connsiteY2356" fmla="*/ 2722038 h 4235290"/>
              <a:gd name="connsiteX2357" fmla="*/ 1026754 w 2792478"/>
              <a:gd name="connsiteY2357" fmla="*/ 2721047 h 4235290"/>
              <a:gd name="connsiteX2358" fmla="*/ 1027739 w 2792478"/>
              <a:gd name="connsiteY2358" fmla="*/ 2704790 h 4235290"/>
              <a:gd name="connsiteX2359" fmla="*/ 1026921 w 2792478"/>
              <a:gd name="connsiteY2359" fmla="*/ 2701356 h 4235290"/>
              <a:gd name="connsiteX2360" fmla="*/ 1028941 w 2792478"/>
              <a:gd name="connsiteY2360" fmla="*/ 2698446 h 4235290"/>
              <a:gd name="connsiteX2361" fmla="*/ 1047615 w 2792478"/>
              <a:gd name="connsiteY2361" fmla="*/ 2690695 h 4235290"/>
              <a:gd name="connsiteX2362" fmla="*/ 1267068 w 2792478"/>
              <a:gd name="connsiteY2362" fmla="*/ 2675804 h 4235290"/>
              <a:gd name="connsiteX2363" fmla="*/ 1267068 w 2792478"/>
              <a:gd name="connsiteY2363" fmla="*/ 2709384 h 4235290"/>
              <a:gd name="connsiteX2364" fmla="*/ 1273900 w 2792478"/>
              <a:gd name="connsiteY2364" fmla="*/ 2702297 h 4235290"/>
              <a:gd name="connsiteX2365" fmla="*/ 1273900 w 2792478"/>
              <a:gd name="connsiteY2365" fmla="*/ 2682898 h 4235290"/>
              <a:gd name="connsiteX2366" fmla="*/ 1267068 w 2792478"/>
              <a:gd name="connsiteY2366" fmla="*/ 2675804 h 4235290"/>
              <a:gd name="connsiteX2367" fmla="*/ 1172683 w 2792478"/>
              <a:gd name="connsiteY2367" fmla="*/ 2668550 h 4235290"/>
              <a:gd name="connsiteX2368" fmla="*/ 1172683 w 2792478"/>
              <a:gd name="connsiteY2368" fmla="*/ 2719533 h 4235290"/>
              <a:gd name="connsiteX2369" fmla="*/ 1180523 w 2792478"/>
              <a:gd name="connsiteY2369" fmla="*/ 2725251 h 4235290"/>
              <a:gd name="connsiteX2370" fmla="*/ 1252774 w 2792478"/>
              <a:gd name="connsiteY2370" fmla="*/ 2725251 h 4235290"/>
              <a:gd name="connsiteX2371" fmla="*/ 1260604 w 2792478"/>
              <a:gd name="connsiteY2371" fmla="*/ 2719533 h 4235290"/>
              <a:gd name="connsiteX2372" fmla="*/ 1260604 w 2792478"/>
              <a:gd name="connsiteY2372" fmla="*/ 2672141 h 4235290"/>
              <a:gd name="connsiteX2373" fmla="*/ 1260604 w 2792478"/>
              <a:gd name="connsiteY2373" fmla="*/ 2668550 h 4235290"/>
              <a:gd name="connsiteX2374" fmla="*/ 1470455 w 2792478"/>
              <a:gd name="connsiteY2374" fmla="*/ 2664695 h 4235290"/>
              <a:gd name="connsiteX2375" fmla="*/ 1470455 w 2792478"/>
              <a:gd name="connsiteY2375" fmla="*/ 2674701 h 4235290"/>
              <a:gd name="connsiteX2376" fmla="*/ 1470455 w 2792478"/>
              <a:gd name="connsiteY2376" fmla="*/ 2664695 h 4235290"/>
              <a:gd name="connsiteX2377" fmla="*/ 1324665 w 2792478"/>
              <a:gd name="connsiteY2377" fmla="*/ 2652764 h 4235290"/>
              <a:gd name="connsiteX2378" fmla="*/ 1312547 w 2792478"/>
              <a:gd name="connsiteY2378" fmla="*/ 2664947 h 4235290"/>
              <a:gd name="connsiteX2379" fmla="*/ 1312547 w 2792478"/>
              <a:gd name="connsiteY2379" fmla="*/ 2714101 h 4235290"/>
              <a:gd name="connsiteX2380" fmla="*/ 1324665 w 2792478"/>
              <a:gd name="connsiteY2380" fmla="*/ 2726283 h 4235290"/>
              <a:gd name="connsiteX2381" fmla="*/ 1347045 w 2792478"/>
              <a:gd name="connsiteY2381" fmla="*/ 2726283 h 4235290"/>
              <a:gd name="connsiteX2382" fmla="*/ 1347045 w 2792478"/>
              <a:gd name="connsiteY2382" fmla="*/ 2717081 h 4235290"/>
              <a:gd name="connsiteX2383" fmla="*/ 1464865 w 2792478"/>
              <a:gd name="connsiteY2383" fmla="*/ 2717081 h 4235290"/>
              <a:gd name="connsiteX2384" fmla="*/ 1464865 w 2792478"/>
              <a:gd name="connsiteY2384" fmla="*/ 2726283 h 4235290"/>
              <a:gd name="connsiteX2385" fmla="*/ 1487177 w 2792478"/>
              <a:gd name="connsiteY2385" fmla="*/ 2726283 h 4235290"/>
              <a:gd name="connsiteX2386" fmla="*/ 1499295 w 2792478"/>
              <a:gd name="connsiteY2386" fmla="*/ 2714101 h 4235290"/>
              <a:gd name="connsiteX2387" fmla="*/ 1499295 w 2792478"/>
              <a:gd name="connsiteY2387" fmla="*/ 2664947 h 4235290"/>
              <a:gd name="connsiteX2388" fmla="*/ 1487177 w 2792478"/>
              <a:gd name="connsiteY2388" fmla="*/ 2652764 h 4235290"/>
              <a:gd name="connsiteX2389" fmla="*/ 1462625 w 2792478"/>
              <a:gd name="connsiteY2389" fmla="*/ 2652764 h 4235290"/>
              <a:gd name="connsiteX2390" fmla="*/ 1349217 w 2792478"/>
              <a:gd name="connsiteY2390" fmla="*/ 2652764 h 4235290"/>
              <a:gd name="connsiteX2391" fmla="*/ 1577413 w 2792478"/>
              <a:gd name="connsiteY2391" fmla="*/ 2651750 h 4235290"/>
              <a:gd name="connsiteX2392" fmla="*/ 1553047 w 2792478"/>
              <a:gd name="connsiteY2392" fmla="*/ 2676115 h 4235290"/>
              <a:gd name="connsiteX2393" fmla="*/ 1577413 w 2792478"/>
              <a:gd name="connsiteY2393" fmla="*/ 2700491 h 4235290"/>
              <a:gd name="connsiteX2394" fmla="*/ 1601780 w 2792478"/>
              <a:gd name="connsiteY2394" fmla="*/ 2676115 h 4235290"/>
              <a:gd name="connsiteX2395" fmla="*/ 1577413 w 2792478"/>
              <a:gd name="connsiteY2395" fmla="*/ 2651750 h 4235290"/>
              <a:gd name="connsiteX2396" fmla="*/ 1577413 w 2792478"/>
              <a:gd name="connsiteY2396" fmla="*/ 2644829 h 4235290"/>
              <a:gd name="connsiteX2397" fmla="*/ 1608702 w 2792478"/>
              <a:gd name="connsiteY2397" fmla="*/ 2676115 h 4235290"/>
              <a:gd name="connsiteX2398" fmla="*/ 1594365 w 2792478"/>
              <a:gd name="connsiteY2398" fmla="*/ 2702411 h 4235290"/>
              <a:gd name="connsiteX2399" fmla="*/ 1598825 w 2792478"/>
              <a:gd name="connsiteY2399" fmla="*/ 2702411 h 4235290"/>
              <a:gd name="connsiteX2400" fmla="*/ 1619627 w 2792478"/>
              <a:gd name="connsiteY2400" fmla="*/ 2723214 h 4235290"/>
              <a:gd name="connsiteX2401" fmla="*/ 1619627 w 2792478"/>
              <a:gd name="connsiteY2401" fmla="*/ 2752262 h 4235290"/>
              <a:gd name="connsiteX2402" fmla="*/ 1616164 w 2792478"/>
              <a:gd name="connsiteY2402" fmla="*/ 2755722 h 4235290"/>
              <a:gd name="connsiteX2403" fmla="*/ 1538659 w 2792478"/>
              <a:gd name="connsiteY2403" fmla="*/ 2755722 h 4235290"/>
              <a:gd name="connsiteX2404" fmla="*/ 1535200 w 2792478"/>
              <a:gd name="connsiteY2404" fmla="*/ 2752262 h 4235290"/>
              <a:gd name="connsiteX2405" fmla="*/ 1535200 w 2792478"/>
              <a:gd name="connsiteY2405" fmla="*/ 2723214 h 4235290"/>
              <a:gd name="connsiteX2406" fmla="*/ 1555998 w 2792478"/>
              <a:gd name="connsiteY2406" fmla="*/ 2702411 h 4235290"/>
              <a:gd name="connsiteX2407" fmla="*/ 1560461 w 2792478"/>
              <a:gd name="connsiteY2407" fmla="*/ 2702411 h 4235290"/>
              <a:gd name="connsiteX2408" fmla="*/ 1546124 w 2792478"/>
              <a:gd name="connsiteY2408" fmla="*/ 2676115 h 4235290"/>
              <a:gd name="connsiteX2409" fmla="*/ 1577413 w 2792478"/>
              <a:gd name="connsiteY2409" fmla="*/ 2644829 h 4235290"/>
              <a:gd name="connsiteX2410" fmla="*/ 1207820 w 2792478"/>
              <a:gd name="connsiteY2410" fmla="*/ 2639472 h 4235290"/>
              <a:gd name="connsiteX2411" fmla="*/ 1209174 w 2792478"/>
              <a:gd name="connsiteY2411" fmla="*/ 2662087 h 4235290"/>
              <a:gd name="connsiteX2412" fmla="*/ 1217068 w 2792478"/>
              <a:gd name="connsiteY2412" fmla="*/ 2662087 h 4235290"/>
              <a:gd name="connsiteX2413" fmla="*/ 1218423 w 2792478"/>
              <a:gd name="connsiteY2413" fmla="*/ 2639472 h 4235290"/>
              <a:gd name="connsiteX2414" fmla="*/ 1180848 w 2792478"/>
              <a:gd name="connsiteY2414" fmla="*/ 2636203 h 4235290"/>
              <a:gd name="connsiteX2415" fmla="*/ 1171361 w 2792478"/>
              <a:gd name="connsiteY2415" fmla="*/ 2641045 h 4235290"/>
              <a:gd name="connsiteX2416" fmla="*/ 1179580 w 2792478"/>
              <a:gd name="connsiteY2416" fmla="*/ 2657114 h 4235290"/>
              <a:gd name="connsiteX2417" fmla="*/ 1182116 w 2792478"/>
              <a:gd name="connsiteY2417" fmla="*/ 2662087 h 4235290"/>
              <a:gd name="connsiteX2418" fmla="*/ 1194074 w 2792478"/>
              <a:gd name="connsiteY2418" fmla="*/ 2662087 h 4235290"/>
              <a:gd name="connsiteX2419" fmla="*/ 1170071 w 2792478"/>
              <a:gd name="connsiteY2419" fmla="*/ 2628061 h 4235290"/>
              <a:gd name="connsiteX2420" fmla="*/ 1170239 w 2792478"/>
              <a:gd name="connsiteY2420" fmla="*/ 2634368 h 4235290"/>
              <a:gd name="connsiteX2421" fmla="*/ 1175619 w 2792478"/>
              <a:gd name="connsiteY2421" fmla="*/ 2631605 h 4235290"/>
              <a:gd name="connsiteX2422" fmla="*/ 986309 w 2792478"/>
              <a:gd name="connsiteY2422" fmla="*/ 2624503 h 4235290"/>
              <a:gd name="connsiteX2423" fmla="*/ 979940 w 2792478"/>
              <a:gd name="connsiteY2423" fmla="*/ 2626106 h 4235290"/>
              <a:gd name="connsiteX2424" fmla="*/ 974605 w 2792478"/>
              <a:gd name="connsiteY2424" fmla="*/ 2630022 h 4235290"/>
              <a:gd name="connsiteX2425" fmla="*/ 952700 w 2792478"/>
              <a:gd name="connsiteY2425" fmla="*/ 2657069 h 4235290"/>
              <a:gd name="connsiteX2426" fmla="*/ 951363 w 2792478"/>
              <a:gd name="connsiteY2426" fmla="*/ 2660047 h 4235290"/>
              <a:gd name="connsiteX2427" fmla="*/ 955315 w 2792478"/>
              <a:gd name="connsiteY2427" fmla="*/ 2662656 h 4235290"/>
              <a:gd name="connsiteX2428" fmla="*/ 1036396 w 2792478"/>
              <a:gd name="connsiteY2428" fmla="*/ 2662656 h 4235290"/>
              <a:gd name="connsiteX2429" fmla="*/ 1042798 w 2792478"/>
              <a:gd name="connsiteY2429" fmla="*/ 2661014 h 4235290"/>
              <a:gd name="connsiteX2430" fmla="*/ 1048093 w 2792478"/>
              <a:gd name="connsiteY2430" fmla="*/ 2657069 h 4235290"/>
              <a:gd name="connsiteX2431" fmla="*/ 1070005 w 2792478"/>
              <a:gd name="connsiteY2431" fmla="*/ 2630022 h 4235290"/>
              <a:gd name="connsiteX2432" fmla="*/ 1071342 w 2792478"/>
              <a:gd name="connsiteY2432" fmla="*/ 2627107 h 4235290"/>
              <a:gd name="connsiteX2433" fmla="*/ 1067390 w 2792478"/>
              <a:gd name="connsiteY2433" fmla="*/ 2624503 h 4235290"/>
              <a:gd name="connsiteX2434" fmla="*/ 1379110 w 2792478"/>
              <a:gd name="connsiteY2434" fmla="*/ 2622997 h 4235290"/>
              <a:gd name="connsiteX2435" fmla="*/ 1431430 w 2792478"/>
              <a:gd name="connsiteY2435" fmla="*/ 2622997 h 4235290"/>
              <a:gd name="connsiteX2436" fmla="*/ 1436465 w 2792478"/>
              <a:gd name="connsiteY2436" fmla="*/ 2627968 h 4235290"/>
              <a:gd name="connsiteX2437" fmla="*/ 1431430 w 2792478"/>
              <a:gd name="connsiteY2437" fmla="*/ 2633003 h 4235290"/>
              <a:gd name="connsiteX2438" fmla="*/ 1379110 w 2792478"/>
              <a:gd name="connsiteY2438" fmla="*/ 2633003 h 4235290"/>
              <a:gd name="connsiteX2439" fmla="*/ 1374133 w 2792478"/>
              <a:gd name="connsiteY2439" fmla="*/ 2627968 h 4235290"/>
              <a:gd name="connsiteX2440" fmla="*/ 1379110 w 2792478"/>
              <a:gd name="connsiteY2440" fmla="*/ 2622997 h 4235290"/>
              <a:gd name="connsiteX2441" fmla="*/ 1200153 w 2792478"/>
              <a:gd name="connsiteY2441" fmla="*/ 2616071 h 4235290"/>
              <a:gd name="connsiteX2442" fmla="*/ 1200153 w 2792478"/>
              <a:gd name="connsiteY2442" fmla="*/ 2627245 h 4235290"/>
              <a:gd name="connsiteX2443" fmla="*/ 1205929 w 2792478"/>
              <a:gd name="connsiteY2443" fmla="*/ 2633010 h 4235290"/>
              <a:gd name="connsiteX2444" fmla="*/ 1220330 w 2792478"/>
              <a:gd name="connsiteY2444" fmla="*/ 2633010 h 4235290"/>
              <a:gd name="connsiteX2445" fmla="*/ 1226106 w 2792478"/>
              <a:gd name="connsiteY2445" fmla="*/ 2627245 h 4235290"/>
              <a:gd name="connsiteX2446" fmla="*/ 1226106 w 2792478"/>
              <a:gd name="connsiteY2446" fmla="*/ 2616071 h 4235290"/>
              <a:gd name="connsiteX2447" fmla="*/ 1214907 w 2792478"/>
              <a:gd name="connsiteY2447" fmla="*/ 2616071 h 4235290"/>
              <a:gd name="connsiteX2448" fmla="*/ 1209976 w 2792478"/>
              <a:gd name="connsiteY2448" fmla="*/ 2623886 h 4235290"/>
              <a:gd name="connsiteX2449" fmla="*/ 1202981 w 2792478"/>
              <a:gd name="connsiteY2449" fmla="*/ 2616071 h 4235290"/>
              <a:gd name="connsiteX2450" fmla="*/ 1257553 w 2792478"/>
              <a:gd name="connsiteY2450" fmla="*/ 2611997 h 4235290"/>
              <a:gd name="connsiteX2451" fmla="*/ 1248391 w 2792478"/>
              <a:gd name="connsiteY2451" fmla="*/ 2626310 h 4235290"/>
              <a:gd name="connsiteX2452" fmla="*/ 1254015 w 2792478"/>
              <a:gd name="connsiteY2452" fmla="*/ 2629913 h 4235290"/>
              <a:gd name="connsiteX2453" fmla="*/ 1254996 w 2792478"/>
              <a:gd name="connsiteY2453" fmla="*/ 2634368 h 4235290"/>
              <a:gd name="connsiteX2454" fmla="*/ 1250537 w 2792478"/>
              <a:gd name="connsiteY2454" fmla="*/ 2635351 h 4235290"/>
              <a:gd name="connsiteX2455" fmla="*/ 1244913 w 2792478"/>
              <a:gd name="connsiteY2455" fmla="*/ 2631736 h 4235290"/>
              <a:gd name="connsiteX2456" fmla="*/ 1238627 w 2792478"/>
              <a:gd name="connsiteY2456" fmla="*/ 2641569 h 4235290"/>
              <a:gd name="connsiteX2457" fmla="*/ 1243823 w 2792478"/>
              <a:gd name="connsiteY2457" fmla="*/ 2644898 h 4235290"/>
              <a:gd name="connsiteX2458" fmla="*/ 1244810 w 2792478"/>
              <a:gd name="connsiteY2458" fmla="*/ 2649353 h 4235290"/>
              <a:gd name="connsiteX2459" fmla="*/ 1240340 w 2792478"/>
              <a:gd name="connsiteY2459" fmla="*/ 2650330 h 4235290"/>
              <a:gd name="connsiteX2460" fmla="*/ 1235144 w 2792478"/>
              <a:gd name="connsiteY2460" fmla="*/ 2647001 h 4235290"/>
              <a:gd name="connsiteX2461" fmla="*/ 1227981 w 2792478"/>
              <a:gd name="connsiteY2461" fmla="*/ 2658180 h 4235290"/>
              <a:gd name="connsiteX2462" fmla="*/ 1233182 w 2792478"/>
              <a:gd name="connsiteY2462" fmla="*/ 2661516 h 4235290"/>
              <a:gd name="connsiteX2463" fmla="*/ 1233843 w 2792478"/>
              <a:gd name="connsiteY2463" fmla="*/ 2662087 h 4235290"/>
              <a:gd name="connsiteX2464" fmla="*/ 1244317 w 2792478"/>
              <a:gd name="connsiteY2464" fmla="*/ 2662087 h 4235290"/>
              <a:gd name="connsiteX2465" fmla="*/ 1270904 w 2792478"/>
              <a:gd name="connsiteY2465" fmla="*/ 2620550 h 4235290"/>
              <a:gd name="connsiteX2466" fmla="*/ 1601145 w 2792478"/>
              <a:gd name="connsiteY2466" fmla="*/ 2609018 h 4235290"/>
              <a:gd name="connsiteX2467" fmla="*/ 1605620 w 2792478"/>
              <a:gd name="connsiteY2467" fmla="*/ 2610882 h 4235290"/>
              <a:gd name="connsiteX2468" fmla="*/ 1607425 w 2792478"/>
              <a:gd name="connsiteY2468" fmla="*/ 2615353 h 4235290"/>
              <a:gd name="connsiteX2469" fmla="*/ 1605620 w 2792478"/>
              <a:gd name="connsiteY2469" fmla="*/ 2619767 h 4235290"/>
              <a:gd name="connsiteX2470" fmla="*/ 1601145 w 2792478"/>
              <a:gd name="connsiteY2470" fmla="*/ 2621631 h 4235290"/>
              <a:gd name="connsiteX2471" fmla="*/ 1596670 w 2792478"/>
              <a:gd name="connsiteY2471" fmla="*/ 2619767 h 4235290"/>
              <a:gd name="connsiteX2472" fmla="*/ 1594872 w 2792478"/>
              <a:gd name="connsiteY2472" fmla="*/ 2615353 h 4235290"/>
              <a:gd name="connsiteX2473" fmla="*/ 1596670 w 2792478"/>
              <a:gd name="connsiteY2473" fmla="*/ 2610882 h 4235290"/>
              <a:gd name="connsiteX2474" fmla="*/ 1601145 w 2792478"/>
              <a:gd name="connsiteY2474" fmla="*/ 2609018 h 4235290"/>
              <a:gd name="connsiteX2475" fmla="*/ 1379110 w 2792478"/>
              <a:gd name="connsiteY2475" fmla="*/ 2605097 h 4235290"/>
              <a:gd name="connsiteX2476" fmla="*/ 1431430 w 2792478"/>
              <a:gd name="connsiteY2476" fmla="*/ 2605097 h 4235290"/>
              <a:gd name="connsiteX2477" fmla="*/ 1436465 w 2792478"/>
              <a:gd name="connsiteY2477" fmla="*/ 2610067 h 4235290"/>
              <a:gd name="connsiteX2478" fmla="*/ 1431430 w 2792478"/>
              <a:gd name="connsiteY2478" fmla="*/ 2615103 h 4235290"/>
              <a:gd name="connsiteX2479" fmla="*/ 1379110 w 2792478"/>
              <a:gd name="connsiteY2479" fmla="*/ 2615103 h 4235290"/>
              <a:gd name="connsiteX2480" fmla="*/ 1374133 w 2792478"/>
              <a:gd name="connsiteY2480" fmla="*/ 2610067 h 4235290"/>
              <a:gd name="connsiteX2481" fmla="*/ 1379110 w 2792478"/>
              <a:gd name="connsiteY2481" fmla="*/ 2605097 h 4235290"/>
              <a:gd name="connsiteX2482" fmla="*/ 1255597 w 2792478"/>
              <a:gd name="connsiteY2482" fmla="*/ 2603069 h 4235290"/>
              <a:gd name="connsiteX2483" fmla="*/ 1279833 w 2792478"/>
              <a:gd name="connsiteY2483" fmla="*/ 2618591 h 4235290"/>
              <a:gd name="connsiteX2484" fmla="*/ 1251989 w 2792478"/>
              <a:gd name="connsiteY2484" fmla="*/ 2662087 h 4235290"/>
              <a:gd name="connsiteX2485" fmla="*/ 1267068 w 2792478"/>
              <a:gd name="connsiteY2485" fmla="*/ 2662087 h 4235290"/>
              <a:gd name="connsiteX2486" fmla="*/ 1267068 w 2792478"/>
              <a:gd name="connsiteY2486" fmla="*/ 2669169 h 4235290"/>
              <a:gd name="connsiteX2487" fmla="*/ 1280364 w 2792478"/>
              <a:gd name="connsiteY2487" fmla="*/ 2682898 h 4235290"/>
              <a:gd name="connsiteX2488" fmla="*/ 1280364 w 2792478"/>
              <a:gd name="connsiteY2488" fmla="*/ 2702297 h 4235290"/>
              <a:gd name="connsiteX2489" fmla="*/ 1267068 w 2792478"/>
              <a:gd name="connsiteY2489" fmla="*/ 2716013 h 4235290"/>
              <a:gd name="connsiteX2490" fmla="*/ 1267068 w 2792478"/>
              <a:gd name="connsiteY2490" fmla="*/ 2719533 h 4235290"/>
              <a:gd name="connsiteX2491" fmla="*/ 1252774 w 2792478"/>
              <a:gd name="connsiteY2491" fmla="*/ 2731719 h 4235290"/>
              <a:gd name="connsiteX2492" fmla="*/ 1180523 w 2792478"/>
              <a:gd name="connsiteY2492" fmla="*/ 2731719 h 4235290"/>
              <a:gd name="connsiteX2493" fmla="*/ 1166229 w 2792478"/>
              <a:gd name="connsiteY2493" fmla="*/ 2719533 h 4235290"/>
              <a:gd name="connsiteX2494" fmla="*/ 1166229 w 2792478"/>
              <a:gd name="connsiteY2494" fmla="*/ 2662087 h 4235290"/>
              <a:gd name="connsiteX2495" fmla="*/ 1174866 w 2792478"/>
              <a:gd name="connsiteY2495" fmla="*/ 2662087 h 4235290"/>
              <a:gd name="connsiteX2496" fmla="*/ 1163943 w 2792478"/>
              <a:gd name="connsiteY2496" fmla="*/ 2640705 h 4235290"/>
              <a:gd name="connsiteX2497" fmla="*/ 1163331 w 2792478"/>
              <a:gd name="connsiteY2497" fmla="*/ 2616059 h 4235290"/>
              <a:gd name="connsiteX2498" fmla="*/ 1184846 w 2792478"/>
              <a:gd name="connsiteY2498" fmla="*/ 2629859 h 4235290"/>
              <a:gd name="connsiteX2499" fmla="*/ 1201318 w 2792478"/>
              <a:gd name="connsiteY2499" fmla="*/ 2662087 h 4235290"/>
              <a:gd name="connsiteX2500" fmla="*/ 1202705 w 2792478"/>
              <a:gd name="connsiteY2500" fmla="*/ 2662087 h 4235290"/>
              <a:gd name="connsiteX2501" fmla="*/ 1201285 w 2792478"/>
              <a:gd name="connsiteY2501" fmla="*/ 2638561 h 4235290"/>
              <a:gd name="connsiteX2502" fmla="*/ 1193689 w 2792478"/>
              <a:gd name="connsiteY2502" fmla="*/ 2627245 h 4235290"/>
              <a:gd name="connsiteX2503" fmla="*/ 1193689 w 2792478"/>
              <a:gd name="connsiteY2503" fmla="*/ 2609609 h 4235290"/>
              <a:gd name="connsiteX2504" fmla="*/ 1205864 w 2792478"/>
              <a:gd name="connsiteY2504" fmla="*/ 2609609 h 4235290"/>
              <a:gd name="connsiteX2505" fmla="*/ 1209077 w 2792478"/>
              <a:gd name="connsiteY2505" fmla="*/ 2613200 h 4235290"/>
              <a:gd name="connsiteX2506" fmla="*/ 1211341 w 2792478"/>
              <a:gd name="connsiteY2506" fmla="*/ 2609609 h 4235290"/>
              <a:gd name="connsiteX2507" fmla="*/ 1232554 w 2792478"/>
              <a:gd name="connsiteY2507" fmla="*/ 2609609 h 4235290"/>
              <a:gd name="connsiteX2508" fmla="*/ 1232554 w 2792478"/>
              <a:gd name="connsiteY2508" fmla="*/ 2627245 h 4235290"/>
              <a:gd name="connsiteX2509" fmla="*/ 1224952 w 2792478"/>
              <a:gd name="connsiteY2509" fmla="*/ 2638561 h 4235290"/>
              <a:gd name="connsiteX2510" fmla="*/ 1224139 w 2792478"/>
              <a:gd name="connsiteY2510" fmla="*/ 2652218 h 4235290"/>
              <a:gd name="connsiteX2511" fmla="*/ 1642722 w 2792478"/>
              <a:gd name="connsiteY2511" fmla="*/ 2601621 h 4235290"/>
              <a:gd name="connsiteX2512" fmla="*/ 1639181 w 2792478"/>
              <a:gd name="connsiteY2512" fmla="*/ 2605227 h 4235290"/>
              <a:gd name="connsiteX2513" fmla="*/ 1658755 w 2792478"/>
              <a:gd name="connsiteY2513" fmla="*/ 2624799 h 4235290"/>
              <a:gd name="connsiteX2514" fmla="*/ 1664040 w 2792478"/>
              <a:gd name="connsiteY2514" fmla="*/ 2626540 h 4235290"/>
              <a:gd name="connsiteX2515" fmla="*/ 1662296 w 2792478"/>
              <a:gd name="connsiteY2515" fmla="*/ 2621193 h 4235290"/>
              <a:gd name="connsiteX2516" fmla="*/ 1642722 w 2792478"/>
              <a:gd name="connsiteY2516" fmla="*/ 2601621 h 4235290"/>
              <a:gd name="connsiteX2517" fmla="*/ 1359220 w 2792478"/>
              <a:gd name="connsiteY2517" fmla="*/ 2593230 h 4235290"/>
              <a:gd name="connsiteX2518" fmla="*/ 1359220 w 2792478"/>
              <a:gd name="connsiteY2518" fmla="*/ 2642758 h 4235290"/>
              <a:gd name="connsiteX2519" fmla="*/ 1452623 w 2792478"/>
              <a:gd name="connsiteY2519" fmla="*/ 2642758 h 4235290"/>
              <a:gd name="connsiteX2520" fmla="*/ 1452623 w 2792478"/>
              <a:gd name="connsiteY2520" fmla="*/ 2593230 h 4235290"/>
              <a:gd name="connsiteX2521" fmla="*/ 1349217 w 2792478"/>
              <a:gd name="connsiteY2521" fmla="*/ 2583224 h 4235290"/>
              <a:gd name="connsiteX2522" fmla="*/ 1462625 w 2792478"/>
              <a:gd name="connsiteY2522" fmla="*/ 2583224 h 4235290"/>
              <a:gd name="connsiteX2523" fmla="*/ 1462625 w 2792478"/>
              <a:gd name="connsiteY2523" fmla="*/ 2642758 h 4235290"/>
              <a:gd name="connsiteX2524" fmla="*/ 1487177 w 2792478"/>
              <a:gd name="connsiteY2524" fmla="*/ 2642758 h 4235290"/>
              <a:gd name="connsiteX2525" fmla="*/ 1509298 w 2792478"/>
              <a:gd name="connsiteY2525" fmla="*/ 2664947 h 4235290"/>
              <a:gd name="connsiteX2526" fmla="*/ 1509298 w 2792478"/>
              <a:gd name="connsiteY2526" fmla="*/ 2714101 h 4235290"/>
              <a:gd name="connsiteX2527" fmla="*/ 1487177 w 2792478"/>
              <a:gd name="connsiteY2527" fmla="*/ 2736281 h 4235290"/>
              <a:gd name="connsiteX2528" fmla="*/ 1464865 w 2792478"/>
              <a:gd name="connsiteY2528" fmla="*/ 2736281 h 4235290"/>
              <a:gd name="connsiteX2529" fmla="*/ 1464865 w 2792478"/>
              <a:gd name="connsiteY2529" fmla="*/ 2758657 h 4235290"/>
              <a:gd name="connsiteX2530" fmla="*/ 1347045 w 2792478"/>
              <a:gd name="connsiteY2530" fmla="*/ 2758657 h 4235290"/>
              <a:gd name="connsiteX2531" fmla="*/ 1347045 w 2792478"/>
              <a:gd name="connsiteY2531" fmla="*/ 2736281 h 4235290"/>
              <a:gd name="connsiteX2532" fmla="*/ 1324665 w 2792478"/>
              <a:gd name="connsiteY2532" fmla="*/ 2736281 h 4235290"/>
              <a:gd name="connsiteX2533" fmla="*/ 1302545 w 2792478"/>
              <a:gd name="connsiteY2533" fmla="*/ 2714101 h 4235290"/>
              <a:gd name="connsiteX2534" fmla="*/ 1302545 w 2792478"/>
              <a:gd name="connsiteY2534" fmla="*/ 2664947 h 4235290"/>
              <a:gd name="connsiteX2535" fmla="*/ 1324665 w 2792478"/>
              <a:gd name="connsiteY2535" fmla="*/ 2642758 h 4235290"/>
              <a:gd name="connsiteX2536" fmla="*/ 1349217 w 2792478"/>
              <a:gd name="connsiteY2536" fmla="*/ 2642758 h 4235290"/>
              <a:gd name="connsiteX2537" fmla="*/ 955315 w 2792478"/>
              <a:gd name="connsiteY2537" fmla="*/ 2576820 h 4235290"/>
              <a:gd name="connsiteX2538" fmla="*/ 950250 w 2792478"/>
              <a:gd name="connsiteY2538" fmla="*/ 2578899 h 4235290"/>
              <a:gd name="connsiteX2539" fmla="*/ 948155 w 2792478"/>
              <a:gd name="connsiteY2539" fmla="*/ 2583965 h 4235290"/>
              <a:gd name="connsiteX2540" fmla="*/ 948155 w 2792478"/>
              <a:gd name="connsiteY2540" fmla="*/ 2647534 h 4235290"/>
              <a:gd name="connsiteX2541" fmla="*/ 967235 w 2792478"/>
              <a:gd name="connsiteY2541" fmla="*/ 2624061 h 4235290"/>
              <a:gd name="connsiteX2542" fmla="*/ 975883 w 2792478"/>
              <a:gd name="connsiteY2542" fmla="*/ 2617542 h 4235290"/>
              <a:gd name="connsiteX2543" fmla="*/ 986309 w 2792478"/>
              <a:gd name="connsiteY2543" fmla="*/ 2614967 h 4235290"/>
              <a:gd name="connsiteX2544" fmla="*/ 1043542 w 2792478"/>
              <a:gd name="connsiteY2544" fmla="*/ 2614967 h 4235290"/>
              <a:gd name="connsiteX2545" fmla="*/ 1043542 w 2792478"/>
              <a:gd name="connsiteY2545" fmla="*/ 2603042 h 4235290"/>
              <a:gd name="connsiteX2546" fmla="*/ 1041461 w 2792478"/>
              <a:gd name="connsiteY2546" fmla="*/ 2597975 h 4235290"/>
              <a:gd name="connsiteX2547" fmla="*/ 1036396 w 2792478"/>
              <a:gd name="connsiteY2547" fmla="*/ 2595891 h 4235290"/>
              <a:gd name="connsiteX2548" fmla="*/ 993468 w 2792478"/>
              <a:gd name="connsiteY2548" fmla="*/ 2595891 h 4235290"/>
              <a:gd name="connsiteX2549" fmla="*/ 988403 w 2792478"/>
              <a:gd name="connsiteY2549" fmla="*/ 2593807 h 4235290"/>
              <a:gd name="connsiteX2550" fmla="*/ 986309 w 2792478"/>
              <a:gd name="connsiteY2550" fmla="*/ 2588736 h 4235290"/>
              <a:gd name="connsiteX2551" fmla="*/ 986309 w 2792478"/>
              <a:gd name="connsiteY2551" fmla="*/ 2583965 h 4235290"/>
              <a:gd name="connsiteX2552" fmla="*/ 984228 w 2792478"/>
              <a:gd name="connsiteY2552" fmla="*/ 2578899 h 4235290"/>
              <a:gd name="connsiteX2553" fmla="*/ 979156 w 2792478"/>
              <a:gd name="connsiteY2553" fmla="*/ 2576820 h 4235290"/>
              <a:gd name="connsiteX2554" fmla="*/ 1610595 w 2792478"/>
              <a:gd name="connsiteY2554" fmla="*/ 2569492 h 4235290"/>
              <a:gd name="connsiteX2555" fmla="*/ 1606985 w 2792478"/>
              <a:gd name="connsiteY2555" fmla="*/ 2573036 h 4235290"/>
              <a:gd name="connsiteX2556" fmla="*/ 1612208 w 2792478"/>
              <a:gd name="connsiteY2556" fmla="*/ 2578253 h 4235290"/>
              <a:gd name="connsiteX2557" fmla="*/ 1615812 w 2792478"/>
              <a:gd name="connsiteY2557" fmla="*/ 2574709 h 4235290"/>
              <a:gd name="connsiteX2558" fmla="*/ 955315 w 2792478"/>
              <a:gd name="connsiteY2558" fmla="*/ 2567274 h 4235290"/>
              <a:gd name="connsiteX2559" fmla="*/ 979156 w 2792478"/>
              <a:gd name="connsiteY2559" fmla="*/ 2567274 h 4235290"/>
              <a:gd name="connsiteX2560" fmla="*/ 990926 w 2792478"/>
              <a:gd name="connsiteY2560" fmla="*/ 2572190 h 4235290"/>
              <a:gd name="connsiteX2561" fmla="*/ 995852 w 2792478"/>
              <a:gd name="connsiteY2561" fmla="*/ 2583965 h 4235290"/>
              <a:gd name="connsiteX2562" fmla="*/ 995852 w 2792478"/>
              <a:gd name="connsiteY2562" fmla="*/ 2586355 h 4235290"/>
              <a:gd name="connsiteX2563" fmla="*/ 1036390 w 2792478"/>
              <a:gd name="connsiteY2563" fmla="*/ 2586355 h 4235290"/>
              <a:gd name="connsiteX2564" fmla="*/ 1048166 w 2792478"/>
              <a:gd name="connsiteY2564" fmla="*/ 2591271 h 4235290"/>
              <a:gd name="connsiteX2565" fmla="*/ 1053085 w 2792478"/>
              <a:gd name="connsiteY2565" fmla="*/ 2603042 h 4235290"/>
              <a:gd name="connsiteX2566" fmla="*/ 1053085 w 2792478"/>
              <a:gd name="connsiteY2566" fmla="*/ 2614967 h 4235290"/>
              <a:gd name="connsiteX2567" fmla="*/ 1067390 w 2792478"/>
              <a:gd name="connsiteY2567" fmla="*/ 2614967 h 4235290"/>
              <a:gd name="connsiteX2568" fmla="*/ 1074767 w 2792478"/>
              <a:gd name="connsiteY2568" fmla="*/ 2616794 h 4235290"/>
              <a:gd name="connsiteX2569" fmla="*/ 1079759 w 2792478"/>
              <a:gd name="connsiteY2569" fmla="*/ 2622050 h 4235290"/>
              <a:gd name="connsiteX2570" fmla="*/ 1080879 w 2792478"/>
              <a:gd name="connsiteY2570" fmla="*/ 2627117 h 4235290"/>
              <a:gd name="connsiteX2571" fmla="*/ 1077454 w 2792478"/>
              <a:gd name="connsiteY2571" fmla="*/ 2636055 h 4235290"/>
              <a:gd name="connsiteX2572" fmla="*/ 1055470 w 2792478"/>
              <a:gd name="connsiteY2572" fmla="*/ 2663112 h 4235290"/>
              <a:gd name="connsiteX2573" fmla="*/ 1046822 w 2792478"/>
              <a:gd name="connsiteY2573" fmla="*/ 2669627 h 4235290"/>
              <a:gd name="connsiteX2574" fmla="*/ 1036396 w 2792478"/>
              <a:gd name="connsiteY2574" fmla="*/ 2672201 h 4235290"/>
              <a:gd name="connsiteX2575" fmla="*/ 955315 w 2792478"/>
              <a:gd name="connsiteY2575" fmla="*/ 2672201 h 4235290"/>
              <a:gd name="connsiteX2576" fmla="*/ 943539 w 2792478"/>
              <a:gd name="connsiteY2576" fmla="*/ 2667285 h 4235290"/>
              <a:gd name="connsiteX2577" fmla="*/ 938619 w 2792478"/>
              <a:gd name="connsiteY2577" fmla="*/ 2655505 h 4235290"/>
              <a:gd name="connsiteX2578" fmla="*/ 938619 w 2792478"/>
              <a:gd name="connsiteY2578" fmla="*/ 2583965 h 4235290"/>
              <a:gd name="connsiteX2579" fmla="*/ 943539 w 2792478"/>
              <a:gd name="connsiteY2579" fmla="*/ 2572190 h 4235290"/>
              <a:gd name="connsiteX2580" fmla="*/ 955315 w 2792478"/>
              <a:gd name="connsiteY2580" fmla="*/ 2567274 h 4235290"/>
              <a:gd name="connsiteX2581" fmla="*/ 1156072 w 2792478"/>
              <a:gd name="connsiteY2581" fmla="*/ 2541438 h 4235290"/>
              <a:gd name="connsiteX2582" fmla="*/ 1158249 w 2792478"/>
              <a:gd name="connsiteY2582" fmla="*/ 2542119 h 4235290"/>
              <a:gd name="connsiteX2583" fmla="*/ 1201064 w 2792478"/>
              <a:gd name="connsiteY2583" fmla="*/ 2572574 h 4235290"/>
              <a:gd name="connsiteX2584" fmla="*/ 1202493 w 2792478"/>
              <a:gd name="connsiteY2584" fmla="*/ 2576918 h 4235290"/>
              <a:gd name="connsiteX2585" fmla="*/ 1198887 w 2792478"/>
              <a:gd name="connsiteY2585" fmla="*/ 2579655 h 4235290"/>
              <a:gd name="connsiteX2586" fmla="*/ 1113504 w 2792478"/>
              <a:gd name="connsiteY2586" fmla="*/ 2579655 h 4235290"/>
              <a:gd name="connsiteX2587" fmla="*/ 1109838 w 2792478"/>
              <a:gd name="connsiteY2587" fmla="*/ 2576918 h 4235290"/>
              <a:gd name="connsiteX2588" fmla="*/ 1111267 w 2792478"/>
              <a:gd name="connsiteY2588" fmla="*/ 2572574 h 4235290"/>
              <a:gd name="connsiteX2589" fmla="*/ 1154021 w 2792478"/>
              <a:gd name="connsiteY2589" fmla="*/ 2542119 h 4235290"/>
              <a:gd name="connsiteX2590" fmla="*/ 1156072 w 2792478"/>
              <a:gd name="connsiteY2590" fmla="*/ 2541438 h 4235290"/>
              <a:gd name="connsiteX2591" fmla="*/ 1659064 w 2792478"/>
              <a:gd name="connsiteY2591" fmla="*/ 2526614 h 4235290"/>
              <a:gd name="connsiteX2592" fmla="*/ 1643841 w 2792478"/>
              <a:gd name="connsiteY2592" fmla="*/ 2532763 h 4235290"/>
              <a:gd name="connsiteX2593" fmla="*/ 1638865 w 2792478"/>
              <a:gd name="connsiteY2593" fmla="*/ 2537610 h 4235290"/>
              <a:gd name="connsiteX2594" fmla="*/ 1634953 w 2792478"/>
              <a:gd name="connsiteY2594" fmla="*/ 2563090 h 4235290"/>
              <a:gd name="connsiteX2595" fmla="*/ 1633835 w 2792478"/>
              <a:gd name="connsiteY2595" fmla="*/ 2568060 h 4235290"/>
              <a:gd name="connsiteX2596" fmla="*/ 1591886 w 2792478"/>
              <a:gd name="connsiteY2596" fmla="*/ 2610012 h 4235290"/>
              <a:gd name="connsiteX2597" fmla="*/ 1588654 w 2792478"/>
              <a:gd name="connsiteY2597" fmla="*/ 2617779 h 4235290"/>
              <a:gd name="connsiteX2598" fmla="*/ 1591886 w 2792478"/>
              <a:gd name="connsiteY2598" fmla="*/ 2625546 h 4235290"/>
              <a:gd name="connsiteX2599" fmla="*/ 1599594 w 2792478"/>
              <a:gd name="connsiteY2599" fmla="*/ 2628775 h 4235290"/>
              <a:gd name="connsiteX2600" fmla="*/ 1607363 w 2792478"/>
              <a:gd name="connsiteY2600" fmla="*/ 2625546 h 4235290"/>
              <a:gd name="connsiteX2601" fmla="*/ 1649311 w 2792478"/>
              <a:gd name="connsiteY2601" fmla="*/ 2583538 h 4235290"/>
              <a:gd name="connsiteX2602" fmla="*/ 1654342 w 2792478"/>
              <a:gd name="connsiteY2602" fmla="*/ 2582482 h 4235290"/>
              <a:gd name="connsiteX2603" fmla="*/ 1664349 w 2792478"/>
              <a:gd name="connsiteY2603" fmla="*/ 2584902 h 4235290"/>
              <a:gd name="connsiteX2604" fmla="*/ 1679757 w 2792478"/>
              <a:gd name="connsiteY2604" fmla="*/ 2578500 h 4235290"/>
              <a:gd name="connsiteX2605" fmla="*/ 1684671 w 2792478"/>
              <a:gd name="connsiteY2605" fmla="*/ 2573592 h 4235290"/>
              <a:gd name="connsiteX2606" fmla="*/ 1690635 w 2792478"/>
              <a:gd name="connsiteY2606" fmla="*/ 2555137 h 4235290"/>
              <a:gd name="connsiteX2607" fmla="*/ 1680567 w 2792478"/>
              <a:gd name="connsiteY2607" fmla="*/ 2565140 h 4235290"/>
              <a:gd name="connsiteX2608" fmla="*/ 1666401 w 2792478"/>
              <a:gd name="connsiteY2608" fmla="*/ 2571048 h 4235290"/>
              <a:gd name="connsiteX2609" fmla="*/ 1652228 w 2792478"/>
              <a:gd name="connsiteY2609" fmla="*/ 2565140 h 4235290"/>
              <a:gd name="connsiteX2610" fmla="*/ 1646387 w 2792478"/>
              <a:gd name="connsiteY2610" fmla="*/ 2551032 h 4235290"/>
              <a:gd name="connsiteX2611" fmla="*/ 1652228 w 2792478"/>
              <a:gd name="connsiteY2611" fmla="*/ 2536863 h 4235290"/>
              <a:gd name="connsiteX2612" fmla="*/ 1662296 w 2792478"/>
              <a:gd name="connsiteY2612" fmla="*/ 2526799 h 4235290"/>
              <a:gd name="connsiteX2613" fmla="*/ 1659064 w 2792478"/>
              <a:gd name="connsiteY2613" fmla="*/ 2526614 h 4235290"/>
              <a:gd name="connsiteX2614" fmla="*/ 1582195 w 2792478"/>
              <a:gd name="connsiteY2614" fmla="*/ 2523632 h 4235290"/>
              <a:gd name="connsiteX2615" fmla="*/ 1576348 w 2792478"/>
              <a:gd name="connsiteY2615" fmla="*/ 2526052 h 4235290"/>
              <a:gd name="connsiteX2616" fmla="*/ 1563548 w 2792478"/>
              <a:gd name="connsiteY2616" fmla="*/ 2538857 h 4235290"/>
              <a:gd name="connsiteX2617" fmla="*/ 1561187 w 2792478"/>
              <a:gd name="connsiteY2617" fmla="*/ 2544697 h 4235290"/>
              <a:gd name="connsiteX2618" fmla="*/ 1563548 w 2792478"/>
              <a:gd name="connsiteY2618" fmla="*/ 2550476 h 4235290"/>
              <a:gd name="connsiteX2619" fmla="*/ 1569388 w 2792478"/>
              <a:gd name="connsiteY2619" fmla="*/ 2552897 h 4235290"/>
              <a:gd name="connsiteX2620" fmla="*/ 1572683 w 2792478"/>
              <a:gd name="connsiteY2620" fmla="*/ 2552217 h 4235290"/>
              <a:gd name="connsiteX2621" fmla="*/ 1574303 w 2792478"/>
              <a:gd name="connsiteY2621" fmla="*/ 2551903 h 4235290"/>
              <a:gd name="connsiteX2622" fmla="*/ 1577158 w 2792478"/>
              <a:gd name="connsiteY2622" fmla="*/ 2553088 h 4235290"/>
              <a:gd name="connsiteX2623" fmla="*/ 1596361 w 2792478"/>
              <a:gd name="connsiteY2623" fmla="*/ 2572289 h 4235290"/>
              <a:gd name="connsiteX2624" fmla="*/ 1609847 w 2792478"/>
              <a:gd name="connsiteY2624" fmla="*/ 2558805 h 4235290"/>
              <a:gd name="connsiteX2625" fmla="*/ 1590582 w 2792478"/>
              <a:gd name="connsiteY2625" fmla="*/ 2539598 h 4235290"/>
              <a:gd name="connsiteX2626" fmla="*/ 1589772 w 2792478"/>
              <a:gd name="connsiteY2626" fmla="*/ 2535128 h 4235290"/>
              <a:gd name="connsiteX2627" fmla="*/ 1588036 w 2792478"/>
              <a:gd name="connsiteY2627" fmla="*/ 2526052 h 4235290"/>
              <a:gd name="connsiteX2628" fmla="*/ 1582195 w 2792478"/>
              <a:gd name="connsiteY2628" fmla="*/ 2523632 h 4235290"/>
              <a:gd name="connsiteX2629" fmla="*/ 1484351 w 2792478"/>
              <a:gd name="connsiteY2629" fmla="*/ 2522243 h 4235290"/>
              <a:gd name="connsiteX2630" fmla="*/ 1484351 w 2792478"/>
              <a:gd name="connsiteY2630" fmla="*/ 2538919 h 4235290"/>
              <a:gd name="connsiteX2631" fmla="*/ 1485319 w 2792478"/>
              <a:gd name="connsiteY2631" fmla="*/ 2539277 h 4235290"/>
              <a:gd name="connsiteX2632" fmla="*/ 1489533 w 2792478"/>
              <a:gd name="connsiteY2632" fmla="*/ 2545409 h 4235290"/>
              <a:gd name="connsiteX2633" fmla="*/ 1489533 w 2792478"/>
              <a:gd name="connsiteY2633" fmla="*/ 2557622 h 4235290"/>
              <a:gd name="connsiteX2634" fmla="*/ 1496738 w 2792478"/>
              <a:gd name="connsiteY2634" fmla="*/ 2557622 h 4235290"/>
              <a:gd name="connsiteX2635" fmla="*/ 1499323 w 2792478"/>
              <a:gd name="connsiteY2635" fmla="*/ 2554992 h 4235290"/>
              <a:gd name="connsiteX2636" fmla="*/ 1499323 w 2792478"/>
              <a:gd name="connsiteY2636" fmla="*/ 2541658 h 4235290"/>
              <a:gd name="connsiteX2637" fmla="*/ 1484351 w 2792478"/>
              <a:gd name="connsiteY2637" fmla="*/ 2522243 h 4235290"/>
              <a:gd name="connsiteX2638" fmla="*/ 1447262 w 2792478"/>
              <a:gd name="connsiteY2638" fmla="*/ 2522243 h 4235290"/>
              <a:gd name="connsiteX2639" fmla="*/ 1432149 w 2792478"/>
              <a:gd name="connsiteY2639" fmla="*/ 2541686 h 4235290"/>
              <a:gd name="connsiteX2640" fmla="*/ 1432149 w 2792478"/>
              <a:gd name="connsiteY2640" fmla="*/ 2555028 h 4235290"/>
              <a:gd name="connsiteX2641" fmla="*/ 1434386 w 2792478"/>
              <a:gd name="connsiteY2641" fmla="*/ 2557622 h 4235290"/>
              <a:gd name="connsiteX2642" fmla="*/ 1434629 w 2792478"/>
              <a:gd name="connsiteY2642" fmla="*/ 2557622 h 4235290"/>
              <a:gd name="connsiteX2643" fmla="*/ 1442087 w 2792478"/>
              <a:gd name="connsiteY2643" fmla="*/ 2557622 h 4235290"/>
              <a:gd name="connsiteX2644" fmla="*/ 1442087 w 2792478"/>
              <a:gd name="connsiteY2644" fmla="*/ 2545409 h 4235290"/>
              <a:gd name="connsiteX2645" fmla="*/ 1446294 w 2792478"/>
              <a:gd name="connsiteY2645" fmla="*/ 2539277 h 4235290"/>
              <a:gd name="connsiteX2646" fmla="*/ 1447262 w 2792478"/>
              <a:gd name="connsiteY2646" fmla="*/ 2538919 h 4235290"/>
              <a:gd name="connsiteX2647" fmla="*/ 1458786 w 2792478"/>
              <a:gd name="connsiteY2647" fmla="*/ 2519314 h 4235290"/>
              <a:gd name="connsiteX2648" fmla="*/ 1453559 w 2792478"/>
              <a:gd name="connsiteY2648" fmla="*/ 2520638 h 4235290"/>
              <a:gd name="connsiteX2649" fmla="*/ 1453566 w 2792478"/>
              <a:gd name="connsiteY2649" fmla="*/ 2520638 h 4235290"/>
              <a:gd name="connsiteX2650" fmla="*/ 1453566 w 2792478"/>
              <a:gd name="connsiteY2650" fmla="*/ 2539209 h 4235290"/>
              <a:gd name="connsiteX2651" fmla="*/ 1459230 w 2792478"/>
              <a:gd name="connsiteY2651" fmla="*/ 2542933 h 4235290"/>
              <a:gd name="connsiteX2652" fmla="*/ 1465622 w 2792478"/>
              <a:gd name="connsiteY2652" fmla="*/ 2545872 h 4235290"/>
              <a:gd name="connsiteX2653" fmla="*/ 1465629 w 2792478"/>
              <a:gd name="connsiteY2653" fmla="*/ 2545872 h 4235290"/>
              <a:gd name="connsiteX2654" fmla="*/ 1472524 w 2792478"/>
              <a:gd name="connsiteY2654" fmla="*/ 2542774 h 4235290"/>
              <a:gd name="connsiteX2655" fmla="*/ 1478058 w 2792478"/>
              <a:gd name="connsiteY2655" fmla="*/ 2539209 h 4235290"/>
              <a:gd name="connsiteX2656" fmla="*/ 1478058 w 2792478"/>
              <a:gd name="connsiteY2656" fmla="*/ 2520679 h 4235290"/>
              <a:gd name="connsiteX2657" fmla="*/ 1472781 w 2792478"/>
              <a:gd name="connsiteY2657" fmla="*/ 2519359 h 4235290"/>
              <a:gd name="connsiteX2658" fmla="*/ 1467813 w 2792478"/>
              <a:gd name="connsiteY2658" fmla="*/ 2520833 h 4235290"/>
              <a:gd name="connsiteX2659" fmla="*/ 1465801 w 2792478"/>
              <a:gd name="connsiteY2659" fmla="*/ 2520974 h 4235290"/>
              <a:gd name="connsiteX2660" fmla="*/ 1463796 w 2792478"/>
              <a:gd name="connsiteY2660" fmla="*/ 2520833 h 4235290"/>
              <a:gd name="connsiteX2661" fmla="*/ 1458786 w 2792478"/>
              <a:gd name="connsiteY2661" fmla="*/ 2519314 h 4235290"/>
              <a:gd name="connsiteX2662" fmla="*/ 1582195 w 2792478"/>
              <a:gd name="connsiteY2662" fmla="*/ 2515550 h 4235290"/>
              <a:gd name="connsiteX2663" fmla="*/ 1593753 w 2792478"/>
              <a:gd name="connsiteY2663" fmla="*/ 2520335 h 4235290"/>
              <a:gd name="connsiteX2664" fmla="*/ 1598043 w 2792478"/>
              <a:gd name="connsiteY2664" fmla="*/ 2535622 h 4235290"/>
              <a:gd name="connsiteX2665" fmla="*/ 1618358 w 2792478"/>
              <a:gd name="connsiteY2665" fmla="*/ 2555946 h 4235290"/>
              <a:gd name="connsiteX2666" fmla="*/ 1618358 w 2792478"/>
              <a:gd name="connsiteY2666" fmla="*/ 2561663 h 4235290"/>
              <a:gd name="connsiteX2667" fmla="*/ 1616313 w 2792478"/>
              <a:gd name="connsiteY2667" fmla="*/ 2563775 h 4235290"/>
              <a:gd name="connsiteX2668" fmla="*/ 1621467 w 2792478"/>
              <a:gd name="connsiteY2668" fmla="*/ 2568992 h 4235290"/>
              <a:gd name="connsiteX2669" fmla="*/ 1626505 w 2792478"/>
              <a:gd name="connsiteY2669" fmla="*/ 2563960 h 4235290"/>
              <a:gd name="connsiteX2670" fmla="*/ 1633217 w 2792478"/>
              <a:gd name="connsiteY2670" fmla="*/ 2531955 h 4235290"/>
              <a:gd name="connsiteX2671" fmla="*/ 1638124 w 2792478"/>
              <a:gd name="connsiteY2671" fmla="*/ 2527046 h 4235290"/>
              <a:gd name="connsiteX2672" fmla="*/ 1659064 w 2792478"/>
              <a:gd name="connsiteY2672" fmla="*/ 2518532 h 4235290"/>
              <a:gd name="connsiteX2673" fmla="*/ 1671617 w 2792478"/>
              <a:gd name="connsiteY2673" fmla="*/ 2521144 h 4235290"/>
              <a:gd name="connsiteX2674" fmla="*/ 1673978 w 2792478"/>
              <a:gd name="connsiteY2674" fmla="*/ 2524126 h 4235290"/>
              <a:gd name="connsiteX2675" fmla="*/ 1672859 w 2792478"/>
              <a:gd name="connsiteY2675" fmla="*/ 2527731 h 4235290"/>
              <a:gd name="connsiteX2676" fmla="*/ 1657945 w 2792478"/>
              <a:gd name="connsiteY2676" fmla="*/ 2542586 h 4235290"/>
              <a:gd name="connsiteX2677" fmla="*/ 1654466 w 2792478"/>
              <a:gd name="connsiteY2677" fmla="*/ 2551032 h 4235290"/>
              <a:gd name="connsiteX2678" fmla="*/ 1657945 w 2792478"/>
              <a:gd name="connsiteY2678" fmla="*/ 2559422 h 4235290"/>
              <a:gd name="connsiteX2679" fmla="*/ 1666401 w 2792478"/>
              <a:gd name="connsiteY2679" fmla="*/ 2562966 h 4235290"/>
              <a:gd name="connsiteX2680" fmla="*/ 1674849 w 2792478"/>
              <a:gd name="connsiteY2680" fmla="*/ 2559422 h 4235290"/>
              <a:gd name="connsiteX2681" fmla="*/ 1689763 w 2792478"/>
              <a:gd name="connsiteY2681" fmla="*/ 2544635 h 4235290"/>
              <a:gd name="connsiteX2682" fmla="*/ 1693367 w 2792478"/>
              <a:gd name="connsiteY2682" fmla="*/ 2543518 h 4235290"/>
              <a:gd name="connsiteX2683" fmla="*/ 1696290 w 2792478"/>
              <a:gd name="connsiteY2683" fmla="*/ 2545815 h 4235290"/>
              <a:gd name="connsiteX2684" fmla="*/ 1690388 w 2792478"/>
              <a:gd name="connsiteY2684" fmla="*/ 2579309 h 4235290"/>
              <a:gd name="connsiteX2685" fmla="*/ 1685481 w 2792478"/>
              <a:gd name="connsiteY2685" fmla="*/ 2584217 h 4235290"/>
              <a:gd name="connsiteX2686" fmla="*/ 1664349 w 2792478"/>
              <a:gd name="connsiteY2686" fmla="*/ 2592984 h 4235290"/>
              <a:gd name="connsiteX2687" fmla="*/ 1653470 w 2792478"/>
              <a:gd name="connsiteY2687" fmla="*/ 2590934 h 4235290"/>
              <a:gd name="connsiteX2688" fmla="*/ 1648440 w 2792478"/>
              <a:gd name="connsiteY2688" fmla="*/ 2595904 h 4235290"/>
              <a:gd name="connsiteX2689" fmla="*/ 1668700 w 2792478"/>
              <a:gd name="connsiteY2689" fmla="*/ 2616161 h 4235290"/>
              <a:gd name="connsiteX2690" fmla="*/ 1669695 w 2792478"/>
              <a:gd name="connsiteY2690" fmla="*/ 2617779 h 4235290"/>
              <a:gd name="connsiteX2691" fmla="*/ 1674170 w 2792478"/>
              <a:gd name="connsiteY2691" fmla="*/ 2631572 h 4235290"/>
              <a:gd name="connsiteX2692" fmla="*/ 1673175 w 2792478"/>
              <a:gd name="connsiteY2692" fmla="*/ 2635677 h 4235290"/>
              <a:gd name="connsiteX2693" fmla="*/ 1670313 w 2792478"/>
              <a:gd name="connsiteY2693" fmla="*/ 2636856 h 4235290"/>
              <a:gd name="connsiteX2694" fmla="*/ 1669071 w 2792478"/>
              <a:gd name="connsiteY2694" fmla="*/ 2636671 h 4235290"/>
              <a:gd name="connsiteX2695" fmla="*/ 1655337 w 2792478"/>
              <a:gd name="connsiteY2695" fmla="*/ 2632133 h 4235290"/>
              <a:gd name="connsiteX2696" fmla="*/ 1653724 w 2792478"/>
              <a:gd name="connsiteY2696" fmla="*/ 2631201 h 4235290"/>
              <a:gd name="connsiteX2697" fmla="*/ 1633464 w 2792478"/>
              <a:gd name="connsiteY2697" fmla="*/ 2610944 h 4235290"/>
              <a:gd name="connsiteX2698" fmla="*/ 1613080 w 2792478"/>
              <a:gd name="connsiteY2698" fmla="*/ 2631263 h 4235290"/>
              <a:gd name="connsiteX2699" fmla="*/ 1599594 w 2792478"/>
              <a:gd name="connsiteY2699" fmla="*/ 2636856 h 4235290"/>
              <a:gd name="connsiteX2700" fmla="*/ 1586169 w 2792478"/>
              <a:gd name="connsiteY2700" fmla="*/ 2631263 h 4235290"/>
              <a:gd name="connsiteX2701" fmla="*/ 1580576 w 2792478"/>
              <a:gd name="connsiteY2701" fmla="*/ 2617779 h 4235290"/>
              <a:gd name="connsiteX2702" fmla="*/ 1586169 w 2792478"/>
              <a:gd name="connsiteY2702" fmla="*/ 2604295 h 4235290"/>
              <a:gd name="connsiteX2703" fmla="*/ 1606491 w 2792478"/>
              <a:gd name="connsiteY2703" fmla="*/ 2583970 h 4235290"/>
              <a:gd name="connsiteX2704" fmla="*/ 1601268 w 2792478"/>
              <a:gd name="connsiteY2704" fmla="*/ 2578753 h 4235290"/>
              <a:gd name="connsiteX2705" fmla="*/ 1599223 w 2792478"/>
              <a:gd name="connsiteY2705" fmla="*/ 2580864 h 4235290"/>
              <a:gd name="connsiteX2706" fmla="*/ 1596361 w 2792478"/>
              <a:gd name="connsiteY2706" fmla="*/ 2582044 h 4235290"/>
              <a:gd name="connsiteX2707" fmla="*/ 1593506 w 2792478"/>
              <a:gd name="connsiteY2707" fmla="*/ 2580864 h 4235290"/>
              <a:gd name="connsiteX2708" fmla="*/ 1573184 w 2792478"/>
              <a:gd name="connsiteY2708" fmla="*/ 2560540 h 4235290"/>
              <a:gd name="connsiteX2709" fmla="*/ 1569388 w 2792478"/>
              <a:gd name="connsiteY2709" fmla="*/ 2560978 h 4235290"/>
              <a:gd name="connsiteX2710" fmla="*/ 1557892 w 2792478"/>
              <a:gd name="connsiteY2710" fmla="*/ 2556193 h 4235290"/>
              <a:gd name="connsiteX2711" fmla="*/ 1553109 w 2792478"/>
              <a:gd name="connsiteY2711" fmla="*/ 2544697 h 4235290"/>
              <a:gd name="connsiteX2712" fmla="*/ 1557892 w 2792478"/>
              <a:gd name="connsiteY2712" fmla="*/ 2533139 h 4235290"/>
              <a:gd name="connsiteX2713" fmla="*/ 1570631 w 2792478"/>
              <a:gd name="connsiteY2713" fmla="*/ 2520335 h 4235290"/>
              <a:gd name="connsiteX2714" fmla="*/ 1582195 w 2792478"/>
              <a:gd name="connsiteY2714" fmla="*/ 2515550 h 4235290"/>
              <a:gd name="connsiteX2715" fmla="*/ 1386127 w 2792478"/>
              <a:gd name="connsiteY2715" fmla="*/ 2514407 h 4235290"/>
              <a:gd name="connsiteX2716" fmla="*/ 1378914 w 2792478"/>
              <a:gd name="connsiteY2716" fmla="*/ 2521617 h 4235290"/>
              <a:gd name="connsiteX2717" fmla="*/ 1386127 w 2792478"/>
              <a:gd name="connsiteY2717" fmla="*/ 2528883 h 4235290"/>
              <a:gd name="connsiteX2718" fmla="*/ 1393398 w 2792478"/>
              <a:gd name="connsiteY2718" fmla="*/ 2521617 h 4235290"/>
              <a:gd name="connsiteX2719" fmla="*/ 1386127 w 2792478"/>
              <a:gd name="connsiteY2719" fmla="*/ 2514407 h 4235290"/>
              <a:gd name="connsiteX2720" fmla="*/ 1386127 w 2792478"/>
              <a:gd name="connsiteY2720" fmla="*/ 2507633 h 4235290"/>
              <a:gd name="connsiteX2721" fmla="*/ 1400111 w 2792478"/>
              <a:gd name="connsiteY2721" fmla="*/ 2521617 h 4235290"/>
              <a:gd name="connsiteX2722" fmla="*/ 1386127 w 2792478"/>
              <a:gd name="connsiteY2722" fmla="*/ 2535592 h 4235290"/>
              <a:gd name="connsiteX2723" fmla="*/ 1372142 w 2792478"/>
              <a:gd name="connsiteY2723" fmla="*/ 2521617 h 4235290"/>
              <a:gd name="connsiteX2724" fmla="*/ 1386127 w 2792478"/>
              <a:gd name="connsiteY2724" fmla="*/ 2507633 h 4235290"/>
              <a:gd name="connsiteX2725" fmla="*/ 1001459 w 2792478"/>
              <a:gd name="connsiteY2725" fmla="*/ 2505645 h 4235290"/>
              <a:gd name="connsiteX2726" fmla="*/ 1008110 w 2792478"/>
              <a:gd name="connsiteY2726" fmla="*/ 2509804 h 4235290"/>
              <a:gd name="connsiteX2727" fmla="*/ 1014820 w 2792478"/>
              <a:gd name="connsiteY2727" fmla="*/ 2505645 h 4235290"/>
              <a:gd name="connsiteX2728" fmla="*/ 1021904 w 2792478"/>
              <a:gd name="connsiteY2728" fmla="*/ 2512600 h 4235290"/>
              <a:gd name="connsiteX2729" fmla="*/ 1020352 w 2792478"/>
              <a:gd name="connsiteY2729" fmla="*/ 2517823 h 4235290"/>
              <a:gd name="connsiteX2730" fmla="*/ 1008110 w 2792478"/>
              <a:gd name="connsiteY2730" fmla="*/ 2527887 h 4235290"/>
              <a:gd name="connsiteX2731" fmla="*/ 995867 w 2792478"/>
              <a:gd name="connsiteY2731" fmla="*/ 2517823 h 4235290"/>
              <a:gd name="connsiteX2732" fmla="*/ 994310 w 2792478"/>
              <a:gd name="connsiteY2732" fmla="*/ 2512600 h 4235290"/>
              <a:gd name="connsiteX2733" fmla="*/ 1001459 w 2792478"/>
              <a:gd name="connsiteY2733" fmla="*/ 2505645 h 4235290"/>
              <a:gd name="connsiteX2734" fmla="*/ 1126553 w 2792478"/>
              <a:gd name="connsiteY2734" fmla="*/ 2485754 h 4235290"/>
              <a:gd name="connsiteX2735" fmla="*/ 1184969 w 2792478"/>
              <a:gd name="connsiteY2735" fmla="*/ 2485754 h 4235290"/>
              <a:gd name="connsiteX2736" fmla="*/ 1190004 w 2792478"/>
              <a:gd name="connsiteY2736" fmla="*/ 2490667 h 4235290"/>
              <a:gd name="connsiteX2737" fmla="*/ 1184969 w 2792478"/>
              <a:gd name="connsiteY2737" fmla="*/ 2495639 h 4235290"/>
              <a:gd name="connsiteX2738" fmla="*/ 1126553 w 2792478"/>
              <a:gd name="connsiteY2738" fmla="*/ 2495639 h 4235290"/>
              <a:gd name="connsiteX2739" fmla="*/ 1121585 w 2792478"/>
              <a:gd name="connsiteY2739" fmla="*/ 2490667 h 4235290"/>
              <a:gd name="connsiteX2740" fmla="*/ 1126553 w 2792478"/>
              <a:gd name="connsiteY2740" fmla="*/ 2485754 h 4235290"/>
              <a:gd name="connsiteX2741" fmla="*/ 965351 w 2792478"/>
              <a:gd name="connsiteY2741" fmla="*/ 2483771 h 4235290"/>
              <a:gd name="connsiteX2742" fmla="*/ 971755 w 2792478"/>
              <a:gd name="connsiteY2742" fmla="*/ 2487746 h 4235290"/>
              <a:gd name="connsiteX2743" fmla="*/ 978153 w 2792478"/>
              <a:gd name="connsiteY2743" fmla="*/ 2483771 h 4235290"/>
              <a:gd name="connsiteX2744" fmla="*/ 984990 w 2792478"/>
              <a:gd name="connsiteY2744" fmla="*/ 2490419 h 4235290"/>
              <a:gd name="connsiteX2745" fmla="*/ 983499 w 2792478"/>
              <a:gd name="connsiteY2745" fmla="*/ 2495451 h 4235290"/>
              <a:gd name="connsiteX2746" fmla="*/ 971755 w 2792478"/>
              <a:gd name="connsiteY2746" fmla="*/ 2505086 h 4235290"/>
              <a:gd name="connsiteX2747" fmla="*/ 960012 w 2792478"/>
              <a:gd name="connsiteY2747" fmla="*/ 2495451 h 4235290"/>
              <a:gd name="connsiteX2748" fmla="*/ 958515 w 2792478"/>
              <a:gd name="connsiteY2748" fmla="*/ 2490419 h 4235290"/>
              <a:gd name="connsiteX2749" fmla="*/ 965351 w 2792478"/>
              <a:gd name="connsiteY2749" fmla="*/ 2483771 h 4235290"/>
              <a:gd name="connsiteX2750" fmla="*/ 1304033 w 2792478"/>
              <a:gd name="connsiteY2750" fmla="*/ 2478919 h 4235290"/>
              <a:gd name="connsiteX2751" fmla="*/ 1274211 w 2792478"/>
              <a:gd name="connsiteY2751" fmla="*/ 2510491 h 4235290"/>
              <a:gd name="connsiteX2752" fmla="*/ 1272035 w 2792478"/>
              <a:gd name="connsiteY2752" fmla="*/ 2511542 h 4235290"/>
              <a:gd name="connsiteX2753" fmla="*/ 1264823 w 2792478"/>
              <a:gd name="connsiteY2753" fmla="*/ 2511977 h 4235290"/>
              <a:gd name="connsiteX2754" fmla="*/ 1254758 w 2792478"/>
              <a:gd name="connsiteY2754" fmla="*/ 2521863 h 4235290"/>
              <a:gd name="connsiteX2755" fmla="*/ 1249349 w 2792478"/>
              <a:gd name="connsiteY2755" fmla="*/ 2533917 h 4235290"/>
              <a:gd name="connsiteX2756" fmla="*/ 1262402 w 2792478"/>
              <a:gd name="connsiteY2756" fmla="*/ 2530000 h 4235290"/>
              <a:gd name="connsiteX2757" fmla="*/ 1273830 w 2792478"/>
              <a:gd name="connsiteY2757" fmla="*/ 2521181 h 4235290"/>
              <a:gd name="connsiteX2758" fmla="*/ 1275819 w 2792478"/>
              <a:gd name="connsiteY2758" fmla="*/ 2514654 h 4235290"/>
              <a:gd name="connsiteX2759" fmla="*/ 1276818 w 2792478"/>
              <a:gd name="connsiteY2759" fmla="*/ 2513102 h 4235290"/>
              <a:gd name="connsiteX2760" fmla="*/ 1310060 w 2792478"/>
              <a:gd name="connsiteY2760" fmla="*/ 2484576 h 4235290"/>
              <a:gd name="connsiteX2761" fmla="*/ 1474965 w 2792478"/>
              <a:gd name="connsiteY2761" fmla="*/ 2478339 h 4235290"/>
              <a:gd name="connsiteX2762" fmla="*/ 1448219 w 2792478"/>
              <a:gd name="connsiteY2762" fmla="*/ 2488312 h 4235290"/>
              <a:gd name="connsiteX2763" fmla="*/ 1448078 w 2792478"/>
              <a:gd name="connsiteY2763" fmla="*/ 2492357 h 4235290"/>
              <a:gd name="connsiteX2764" fmla="*/ 1465801 w 2792478"/>
              <a:gd name="connsiteY2764" fmla="*/ 2516742 h 4235290"/>
              <a:gd name="connsiteX2765" fmla="*/ 1483363 w 2792478"/>
              <a:gd name="connsiteY2765" fmla="*/ 2494978 h 4235290"/>
              <a:gd name="connsiteX2766" fmla="*/ 1474965 w 2792478"/>
              <a:gd name="connsiteY2766" fmla="*/ 2478339 h 4235290"/>
              <a:gd name="connsiteX2767" fmla="*/ 1126553 w 2792478"/>
              <a:gd name="connsiteY2767" fmla="*/ 2465871 h 4235290"/>
              <a:gd name="connsiteX2768" fmla="*/ 1184969 w 2792478"/>
              <a:gd name="connsiteY2768" fmla="*/ 2465871 h 4235290"/>
              <a:gd name="connsiteX2769" fmla="*/ 1190004 w 2792478"/>
              <a:gd name="connsiteY2769" fmla="*/ 2470777 h 4235290"/>
              <a:gd name="connsiteX2770" fmla="*/ 1184969 w 2792478"/>
              <a:gd name="connsiteY2770" fmla="*/ 2475749 h 4235290"/>
              <a:gd name="connsiteX2771" fmla="*/ 1126553 w 2792478"/>
              <a:gd name="connsiteY2771" fmla="*/ 2475749 h 4235290"/>
              <a:gd name="connsiteX2772" fmla="*/ 1121585 w 2792478"/>
              <a:gd name="connsiteY2772" fmla="*/ 2470777 h 4235290"/>
              <a:gd name="connsiteX2773" fmla="*/ 1126553 w 2792478"/>
              <a:gd name="connsiteY2773" fmla="*/ 2465871 h 4235290"/>
              <a:gd name="connsiteX2774" fmla="*/ 1459796 w 2792478"/>
              <a:gd name="connsiteY2774" fmla="*/ 2463867 h 4235290"/>
              <a:gd name="connsiteX2775" fmla="*/ 1471803 w 2792478"/>
              <a:gd name="connsiteY2775" fmla="*/ 2463867 h 4235290"/>
              <a:gd name="connsiteX2776" fmla="*/ 1489952 w 2792478"/>
              <a:gd name="connsiteY2776" fmla="*/ 2481926 h 4235290"/>
              <a:gd name="connsiteX2777" fmla="*/ 1489952 w 2792478"/>
              <a:gd name="connsiteY2777" fmla="*/ 2519785 h 4235290"/>
              <a:gd name="connsiteX2778" fmla="*/ 1503802 w 2792478"/>
              <a:gd name="connsiteY2778" fmla="*/ 2541686 h 4235290"/>
              <a:gd name="connsiteX2779" fmla="*/ 1503802 w 2792478"/>
              <a:gd name="connsiteY2779" fmla="*/ 2555028 h 4235290"/>
              <a:gd name="connsiteX2780" fmla="*/ 1496843 w 2792478"/>
              <a:gd name="connsiteY2780" fmla="*/ 2561826 h 4235290"/>
              <a:gd name="connsiteX2781" fmla="*/ 1434629 w 2792478"/>
              <a:gd name="connsiteY2781" fmla="*/ 2561826 h 4235290"/>
              <a:gd name="connsiteX2782" fmla="*/ 1427815 w 2792478"/>
              <a:gd name="connsiteY2782" fmla="*/ 2554992 h 4235290"/>
              <a:gd name="connsiteX2783" fmla="*/ 1427815 w 2792478"/>
              <a:gd name="connsiteY2783" fmla="*/ 2541658 h 4235290"/>
              <a:gd name="connsiteX2784" fmla="*/ 1441813 w 2792478"/>
              <a:gd name="connsiteY2784" fmla="*/ 2519658 h 4235290"/>
              <a:gd name="connsiteX2785" fmla="*/ 1441813 w 2792478"/>
              <a:gd name="connsiteY2785" fmla="*/ 2481926 h 4235290"/>
              <a:gd name="connsiteX2786" fmla="*/ 1459796 w 2792478"/>
              <a:gd name="connsiteY2786" fmla="*/ 2463867 h 4235290"/>
              <a:gd name="connsiteX2787" fmla="*/ 996174 w 2792478"/>
              <a:gd name="connsiteY2787" fmla="*/ 2461890 h 4235290"/>
              <a:gd name="connsiteX2788" fmla="*/ 1001646 w 2792478"/>
              <a:gd name="connsiteY2788" fmla="*/ 2465313 h 4235290"/>
              <a:gd name="connsiteX2789" fmla="*/ 1007178 w 2792478"/>
              <a:gd name="connsiteY2789" fmla="*/ 2461890 h 4235290"/>
              <a:gd name="connsiteX2790" fmla="*/ 1013017 w 2792478"/>
              <a:gd name="connsiteY2790" fmla="*/ 2467549 h 4235290"/>
              <a:gd name="connsiteX2791" fmla="*/ 1011712 w 2792478"/>
              <a:gd name="connsiteY2791" fmla="*/ 2471900 h 4235290"/>
              <a:gd name="connsiteX2792" fmla="*/ 1001646 w 2792478"/>
              <a:gd name="connsiteY2792" fmla="*/ 2480164 h 4235290"/>
              <a:gd name="connsiteX2793" fmla="*/ 991580 w 2792478"/>
              <a:gd name="connsiteY2793" fmla="*/ 2471900 h 4235290"/>
              <a:gd name="connsiteX2794" fmla="*/ 990335 w 2792478"/>
              <a:gd name="connsiteY2794" fmla="*/ 2467549 h 4235290"/>
              <a:gd name="connsiteX2795" fmla="*/ 996174 w 2792478"/>
              <a:gd name="connsiteY2795" fmla="*/ 2461890 h 4235290"/>
              <a:gd name="connsiteX2796" fmla="*/ 1693182 w 2792478"/>
              <a:gd name="connsiteY2796" fmla="*/ 2453907 h 4235290"/>
              <a:gd name="connsiteX2797" fmla="*/ 1695045 w 2792478"/>
              <a:gd name="connsiteY2797" fmla="*/ 2453907 h 4235290"/>
              <a:gd name="connsiteX2798" fmla="*/ 1699956 w 2792478"/>
              <a:gd name="connsiteY2798" fmla="*/ 2458813 h 4235290"/>
              <a:gd name="connsiteX2799" fmla="*/ 1699025 w 2792478"/>
              <a:gd name="connsiteY2799" fmla="*/ 2461669 h 4235290"/>
              <a:gd name="connsiteX2800" fmla="*/ 1699025 w 2792478"/>
              <a:gd name="connsiteY2800" fmla="*/ 2475591 h 4235290"/>
              <a:gd name="connsiteX2801" fmla="*/ 1694114 w 2792478"/>
              <a:gd name="connsiteY2801" fmla="*/ 2480503 h 4235290"/>
              <a:gd name="connsiteX2802" fmla="*/ 1689264 w 2792478"/>
              <a:gd name="connsiteY2802" fmla="*/ 2475591 h 4235290"/>
              <a:gd name="connsiteX2803" fmla="*/ 1689264 w 2792478"/>
              <a:gd name="connsiteY2803" fmla="*/ 2461669 h 4235290"/>
              <a:gd name="connsiteX2804" fmla="*/ 1688333 w 2792478"/>
              <a:gd name="connsiteY2804" fmla="*/ 2458813 h 4235290"/>
              <a:gd name="connsiteX2805" fmla="*/ 1693182 w 2792478"/>
              <a:gd name="connsiteY2805" fmla="*/ 2453907 h 4235290"/>
              <a:gd name="connsiteX2806" fmla="*/ 946278 w 2792478"/>
              <a:gd name="connsiteY2806" fmla="*/ 2452323 h 4235290"/>
              <a:gd name="connsiteX2807" fmla="*/ 940247 w 2792478"/>
              <a:gd name="connsiteY2807" fmla="*/ 2458228 h 4235290"/>
              <a:gd name="connsiteX2808" fmla="*/ 940247 w 2792478"/>
              <a:gd name="connsiteY2808" fmla="*/ 2527955 h 4235290"/>
              <a:gd name="connsiteX2809" fmla="*/ 946278 w 2792478"/>
              <a:gd name="connsiteY2809" fmla="*/ 2533853 h 4235290"/>
              <a:gd name="connsiteX2810" fmla="*/ 1037002 w 2792478"/>
              <a:gd name="connsiteY2810" fmla="*/ 2533853 h 4235290"/>
              <a:gd name="connsiteX2811" fmla="*/ 1043033 w 2792478"/>
              <a:gd name="connsiteY2811" fmla="*/ 2527955 h 4235290"/>
              <a:gd name="connsiteX2812" fmla="*/ 1043033 w 2792478"/>
              <a:gd name="connsiteY2812" fmla="*/ 2458228 h 4235290"/>
              <a:gd name="connsiteX2813" fmla="*/ 1037002 w 2792478"/>
              <a:gd name="connsiteY2813" fmla="*/ 2452323 h 4235290"/>
              <a:gd name="connsiteX2814" fmla="*/ 1126553 w 2792478"/>
              <a:gd name="connsiteY2814" fmla="*/ 2445982 h 4235290"/>
              <a:gd name="connsiteX2815" fmla="*/ 1152779 w 2792478"/>
              <a:gd name="connsiteY2815" fmla="*/ 2445982 h 4235290"/>
              <a:gd name="connsiteX2816" fmla="*/ 1157314 w 2792478"/>
              <a:gd name="connsiteY2816" fmla="*/ 2449212 h 4235290"/>
              <a:gd name="connsiteX2817" fmla="*/ 1157314 w 2792478"/>
              <a:gd name="connsiteY2817" fmla="*/ 2452756 h 4235290"/>
              <a:gd name="connsiteX2818" fmla="*/ 1152779 w 2792478"/>
              <a:gd name="connsiteY2818" fmla="*/ 2455867 h 4235290"/>
              <a:gd name="connsiteX2819" fmla="*/ 1126553 w 2792478"/>
              <a:gd name="connsiteY2819" fmla="*/ 2455867 h 4235290"/>
              <a:gd name="connsiteX2820" fmla="*/ 1121585 w 2792478"/>
              <a:gd name="connsiteY2820" fmla="*/ 2450894 h 4235290"/>
              <a:gd name="connsiteX2821" fmla="*/ 1126553 w 2792478"/>
              <a:gd name="connsiteY2821" fmla="*/ 2445982 h 4235290"/>
              <a:gd name="connsiteX2822" fmla="*/ 1326465 w 2792478"/>
              <a:gd name="connsiteY2822" fmla="*/ 2439334 h 4235290"/>
              <a:gd name="connsiteX2823" fmla="*/ 1322741 w 2792478"/>
              <a:gd name="connsiteY2823" fmla="*/ 2439646 h 4235290"/>
              <a:gd name="connsiteX2824" fmla="*/ 1298878 w 2792478"/>
              <a:gd name="connsiteY2824" fmla="*/ 2461331 h 4235290"/>
              <a:gd name="connsiteX2825" fmla="*/ 1298878 w 2792478"/>
              <a:gd name="connsiteY2825" fmla="*/ 2464812 h 4235290"/>
              <a:gd name="connsiteX2826" fmla="*/ 1378110 w 2792478"/>
              <a:gd name="connsiteY2826" fmla="*/ 2539328 h 4235290"/>
              <a:gd name="connsiteX2827" fmla="*/ 1397681 w 2792478"/>
              <a:gd name="connsiteY2827" fmla="*/ 2539016 h 4235290"/>
              <a:gd name="connsiteX2828" fmla="*/ 1405080 w 2792478"/>
              <a:gd name="connsiteY2828" fmla="*/ 2531552 h 4235290"/>
              <a:gd name="connsiteX2829" fmla="*/ 1408931 w 2792478"/>
              <a:gd name="connsiteY2829" fmla="*/ 2522175 h 4235290"/>
              <a:gd name="connsiteX2830" fmla="*/ 1404834 w 2792478"/>
              <a:gd name="connsiteY2830" fmla="*/ 2512913 h 4235290"/>
              <a:gd name="connsiteX2831" fmla="*/ 1326465 w 2792478"/>
              <a:gd name="connsiteY2831" fmla="*/ 2439334 h 4235290"/>
              <a:gd name="connsiteX2832" fmla="*/ 1514557 w 2792478"/>
              <a:gd name="connsiteY2832" fmla="*/ 2437495 h 4235290"/>
              <a:gd name="connsiteX2833" fmla="*/ 1574585 w 2792478"/>
              <a:gd name="connsiteY2833" fmla="*/ 2437495 h 4235290"/>
              <a:gd name="connsiteX2834" fmla="*/ 1574585 w 2792478"/>
              <a:gd name="connsiteY2834" fmla="*/ 2446069 h 4235290"/>
              <a:gd name="connsiteX2835" fmla="*/ 1514557 w 2792478"/>
              <a:gd name="connsiteY2835" fmla="*/ 2446069 h 4235290"/>
              <a:gd name="connsiteX2836" fmla="*/ 1652352 w 2792478"/>
              <a:gd name="connsiteY2836" fmla="*/ 2422148 h 4235290"/>
              <a:gd name="connsiteX2837" fmla="*/ 1652352 w 2792478"/>
              <a:gd name="connsiteY2837" fmla="*/ 2464967 h 4235290"/>
              <a:gd name="connsiteX2838" fmla="*/ 1678704 w 2792478"/>
              <a:gd name="connsiteY2838" fmla="*/ 2491314 h 4235290"/>
              <a:gd name="connsiteX2839" fmla="*/ 1708033 w 2792478"/>
              <a:gd name="connsiteY2839" fmla="*/ 2491314 h 4235290"/>
              <a:gd name="connsiteX2840" fmla="*/ 1734385 w 2792478"/>
              <a:gd name="connsiteY2840" fmla="*/ 2464967 h 4235290"/>
              <a:gd name="connsiteX2841" fmla="*/ 1734385 w 2792478"/>
              <a:gd name="connsiteY2841" fmla="*/ 2422148 h 4235290"/>
              <a:gd name="connsiteX2842" fmla="*/ 1514557 w 2792478"/>
              <a:gd name="connsiteY2842" fmla="*/ 2420341 h 4235290"/>
              <a:gd name="connsiteX2843" fmla="*/ 1574585 w 2792478"/>
              <a:gd name="connsiteY2843" fmla="*/ 2420341 h 4235290"/>
              <a:gd name="connsiteX2844" fmla="*/ 1574585 w 2792478"/>
              <a:gd name="connsiteY2844" fmla="*/ 2428921 h 4235290"/>
              <a:gd name="connsiteX2845" fmla="*/ 1514557 w 2792478"/>
              <a:gd name="connsiteY2845" fmla="*/ 2428921 h 4235290"/>
              <a:gd name="connsiteX2846" fmla="*/ 1121398 w 2792478"/>
              <a:gd name="connsiteY2846" fmla="*/ 2418143 h 4235290"/>
              <a:gd name="connsiteX2847" fmla="*/ 1192241 w 2792478"/>
              <a:gd name="connsiteY2847" fmla="*/ 2418143 h 4235290"/>
              <a:gd name="connsiteX2848" fmla="*/ 1211008 w 2792478"/>
              <a:gd name="connsiteY2848" fmla="*/ 2437218 h 4235290"/>
              <a:gd name="connsiteX2849" fmla="*/ 1211008 w 2792478"/>
              <a:gd name="connsiteY2849" fmla="*/ 2500544 h 4235290"/>
              <a:gd name="connsiteX2850" fmla="*/ 1215916 w 2792478"/>
              <a:gd name="connsiteY2850" fmla="*/ 2497067 h 4235290"/>
              <a:gd name="connsiteX2851" fmla="*/ 1219896 w 2792478"/>
              <a:gd name="connsiteY2851" fmla="*/ 2496820 h 4235290"/>
              <a:gd name="connsiteX2852" fmla="*/ 1222007 w 2792478"/>
              <a:gd name="connsiteY2852" fmla="*/ 2500110 h 4235290"/>
              <a:gd name="connsiteX2853" fmla="*/ 1222007 w 2792478"/>
              <a:gd name="connsiteY2853" fmla="*/ 2565986 h 4235290"/>
              <a:gd name="connsiteX2854" fmla="*/ 1219896 w 2792478"/>
              <a:gd name="connsiteY2854" fmla="*/ 2569404 h 4235290"/>
              <a:gd name="connsiteX2855" fmla="*/ 1215856 w 2792478"/>
              <a:gd name="connsiteY2855" fmla="*/ 2569090 h 4235290"/>
              <a:gd name="connsiteX2856" fmla="*/ 1169682 w 2792478"/>
              <a:gd name="connsiteY2856" fmla="*/ 2536152 h 4235290"/>
              <a:gd name="connsiteX2857" fmla="*/ 1168126 w 2792478"/>
              <a:gd name="connsiteY2857" fmla="*/ 2533108 h 4235290"/>
              <a:gd name="connsiteX2858" fmla="*/ 1169682 w 2792478"/>
              <a:gd name="connsiteY2858" fmla="*/ 2530125 h 4235290"/>
              <a:gd name="connsiteX2859" fmla="*/ 1201124 w 2792478"/>
              <a:gd name="connsiteY2859" fmla="*/ 2507752 h 4235290"/>
              <a:gd name="connsiteX2860" fmla="*/ 1201124 w 2792478"/>
              <a:gd name="connsiteY2860" fmla="*/ 2437218 h 4235290"/>
              <a:gd name="connsiteX2861" fmla="*/ 1192241 w 2792478"/>
              <a:gd name="connsiteY2861" fmla="*/ 2428395 h 4235290"/>
              <a:gd name="connsiteX2862" fmla="*/ 1121398 w 2792478"/>
              <a:gd name="connsiteY2862" fmla="*/ 2428395 h 4235290"/>
              <a:gd name="connsiteX2863" fmla="*/ 1112636 w 2792478"/>
              <a:gd name="connsiteY2863" fmla="*/ 2437218 h 4235290"/>
              <a:gd name="connsiteX2864" fmla="*/ 1112636 w 2792478"/>
              <a:gd name="connsiteY2864" fmla="*/ 2507752 h 4235290"/>
              <a:gd name="connsiteX2865" fmla="*/ 1143951 w 2792478"/>
              <a:gd name="connsiteY2865" fmla="*/ 2530125 h 4235290"/>
              <a:gd name="connsiteX2866" fmla="*/ 1145567 w 2792478"/>
              <a:gd name="connsiteY2866" fmla="*/ 2533108 h 4235290"/>
              <a:gd name="connsiteX2867" fmla="*/ 1144017 w 2792478"/>
              <a:gd name="connsiteY2867" fmla="*/ 2536219 h 4235290"/>
              <a:gd name="connsiteX2868" fmla="*/ 1097783 w 2792478"/>
              <a:gd name="connsiteY2868" fmla="*/ 2569090 h 4235290"/>
              <a:gd name="connsiteX2869" fmla="*/ 1093803 w 2792478"/>
              <a:gd name="connsiteY2869" fmla="*/ 2569404 h 4235290"/>
              <a:gd name="connsiteX2870" fmla="*/ 1091753 w 2792478"/>
              <a:gd name="connsiteY2870" fmla="*/ 2565986 h 4235290"/>
              <a:gd name="connsiteX2871" fmla="*/ 1091753 w 2792478"/>
              <a:gd name="connsiteY2871" fmla="*/ 2500110 h 4235290"/>
              <a:gd name="connsiteX2872" fmla="*/ 1093743 w 2792478"/>
              <a:gd name="connsiteY2872" fmla="*/ 2496820 h 4235290"/>
              <a:gd name="connsiteX2873" fmla="*/ 1097596 w 2792478"/>
              <a:gd name="connsiteY2873" fmla="*/ 2497067 h 4235290"/>
              <a:gd name="connsiteX2874" fmla="*/ 1102378 w 2792478"/>
              <a:gd name="connsiteY2874" fmla="*/ 2500544 h 4235290"/>
              <a:gd name="connsiteX2875" fmla="*/ 1102378 w 2792478"/>
              <a:gd name="connsiteY2875" fmla="*/ 2437218 h 4235290"/>
              <a:gd name="connsiteX2876" fmla="*/ 1121398 w 2792478"/>
              <a:gd name="connsiteY2876" fmla="*/ 2418143 h 4235290"/>
              <a:gd name="connsiteX2877" fmla="*/ 1032968 w 2792478"/>
              <a:gd name="connsiteY2877" fmla="*/ 2408200 h 4235290"/>
              <a:gd name="connsiteX2878" fmla="*/ 1035078 w 2792478"/>
              <a:gd name="connsiteY2878" fmla="*/ 2410314 h 4235290"/>
              <a:gd name="connsiteX2879" fmla="*/ 1034393 w 2792478"/>
              <a:gd name="connsiteY2879" fmla="*/ 2411869 h 4235290"/>
              <a:gd name="connsiteX2880" fmla="*/ 1008044 w 2792478"/>
              <a:gd name="connsiteY2880" fmla="*/ 2438959 h 4235290"/>
              <a:gd name="connsiteX2881" fmla="*/ 1045270 w 2792478"/>
              <a:gd name="connsiteY2881" fmla="*/ 2438959 h 4235290"/>
              <a:gd name="connsiteX2882" fmla="*/ 1056581 w 2792478"/>
              <a:gd name="connsiteY2882" fmla="*/ 2450332 h 4235290"/>
              <a:gd name="connsiteX2883" fmla="*/ 1056581 w 2792478"/>
              <a:gd name="connsiteY2883" fmla="*/ 2534849 h 4235290"/>
              <a:gd name="connsiteX2884" fmla="*/ 1045270 w 2792478"/>
              <a:gd name="connsiteY2884" fmla="*/ 2546161 h 4235290"/>
              <a:gd name="connsiteX2885" fmla="*/ 1022403 w 2792478"/>
              <a:gd name="connsiteY2885" fmla="*/ 2546161 h 4235290"/>
              <a:gd name="connsiteX2886" fmla="*/ 1022896 w 2792478"/>
              <a:gd name="connsiteY2886" fmla="*/ 2548773 h 4235290"/>
              <a:gd name="connsiteX2887" fmla="*/ 1016185 w 2792478"/>
              <a:gd name="connsiteY2887" fmla="*/ 2555482 h 4235290"/>
              <a:gd name="connsiteX2888" fmla="*/ 967095 w 2792478"/>
              <a:gd name="connsiteY2888" fmla="*/ 2555482 h 4235290"/>
              <a:gd name="connsiteX2889" fmla="*/ 960385 w 2792478"/>
              <a:gd name="connsiteY2889" fmla="*/ 2548773 h 4235290"/>
              <a:gd name="connsiteX2890" fmla="*/ 960878 w 2792478"/>
              <a:gd name="connsiteY2890" fmla="*/ 2546161 h 4235290"/>
              <a:gd name="connsiteX2891" fmla="*/ 938010 w 2792478"/>
              <a:gd name="connsiteY2891" fmla="*/ 2546161 h 4235290"/>
              <a:gd name="connsiteX2892" fmla="*/ 926700 w 2792478"/>
              <a:gd name="connsiteY2892" fmla="*/ 2534849 h 4235290"/>
              <a:gd name="connsiteX2893" fmla="*/ 926700 w 2792478"/>
              <a:gd name="connsiteY2893" fmla="*/ 2450332 h 4235290"/>
              <a:gd name="connsiteX2894" fmla="*/ 938010 w 2792478"/>
              <a:gd name="connsiteY2894" fmla="*/ 2438959 h 4235290"/>
              <a:gd name="connsiteX2895" fmla="*/ 994809 w 2792478"/>
              <a:gd name="connsiteY2895" fmla="*/ 2438959 h 4235290"/>
              <a:gd name="connsiteX2896" fmla="*/ 967468 w 2792478"/>
              <a:gd name="connsiteY2896" fmla="*/ 2412489 h 4235290"/>
              <a:gd name="connsiteX2897" fmla="*/ 966536 w 2792478"/>
              <a:gd name="connsiteY2897" fmla="*/ 2410750 h 4235290"/>
              <a:gd name="connsiteX2898" fmla="*/ 968647 w 2792478"/>
              <a:gd name="connsiteY2898" fmla="*/ 2408637 h 4235290"/>
              <a:gd name="connsiteX2899" fmla="*/ 970198 w 2792478"/>
              <a:gd name="connsiteY2899" fmla="*/ 2409318 h 4235290"/>
              <a:gd name="connsiteX2900" fmla="*/ 1000774 w 2792478"/>
              <a:gd name="connsiteY2900" fmla="*/ 2438959 h 4235290"/>
              <a:gd name="connsiteX2901" fmla="*/ 1002205 w 2792478"/>
              <a:gd name="connsiteY2901" fmla="*/ 2438959 h 4235290"/>
              <a:gd name="connsiteX2902" fmla="*/ 1031224 w 2792478"/>
              <a:gd name="connsiteY2902" fmla="*/ 2409134 h 4235290"/>
              <a:gd name="connsiteX2903" fmla="*/ 1032968 w 2792478"/>
              <a:gd name="connsiteY2903" fmla="*/ 2408200 h 4235290"/>
              <a:gd name="connsiteX2904" fmla="*/ 1394202 w 2792478"/>
              <a:gd name="connsiteY2904" fmla="*/ 2398254 h 4235290"/>
              <a:gd name="connsiteX2905" fmla="*/ 1396750 w 2792478"/>
              <a:gd name="connsiteY2905" fmla="*/ 2399255 h 4235290"/>
              <a:gd name="connsiteX2906" fmla="*/ 1396818 w 2792478"/>
              <a:gd name="connsiteY2906" fmla="*/ 2404346 h 4235290"/>
              <a:gd name="connsiteX2907" fmla="*/ 1356482 w 2792478"/>
              <a:gd name="connsiteY2907" fmla="*/ 2445919 h 4235290"/>
              <a:gd name="connsiteX2908" fmla="*/ 1353875 w 2792478"/>
              <a:gd name="connsiteY2908" fmla="*/ 2447044 h 4235290"/>
              <a:gd name="connsiteX2909" fmla="*/ 1351327 w 2792478"/>
              <a:gd name="connsiteY2909" fmla="*/ 2446042 h 4235290"/>
              <a:gd name="connsiteX2910" fmla="*/ 1351268 w 2792478"/>
              <a:gd name="connsiteY2910" fmla="*/ 2440885 h 4235290"/>
              <a:gd name="connsiteX2911" fmla="*/ 1391654 w 2792478"/>
              <a:gd name="connsiteY2911" fmla="*/ 2399313 h 4235290"/>
              <a:gd name="connsiteX2912" fmla="*/ 1394202 w 2792478"/>
              <a:gd name="connsiteY2912" fmla="*/ 2398254 h 4235290"/>
              <a:gd name="connsiteX2913" fmla="*/ 1386254 w 2792478"/>
              <a:gd name="connsiteY2913" fmla="*/ 2392292 h 4235290"/>
              <a:gd name="connsiteX2914" fmla="*/ 1388801 w 2792478"/>
              <a:gd name="connsiteY2914" fmla="*/ 2393286 h 4235290"/>
              <a:gd name="connsiteX2915" fmla="*/ 1388861 w 2792478"/>
              <a:gd name="connsiteY2915" fmla="*/ 2398385 h 4235290"/>
              <a:gd name="connsiteX2916" fmla="*/ 1348533 w 2792478"/>
              <a:gd name="connsiteY2916" fmla="*/ 2439958 h 4235290"/>
              <a:gd name="connsiteX2917" fmla="*/ 1345918 w 2792478"/>
              <a:gd name="connsiteY2917" fmla="*/ 2441074 h 4235290"/>
              <a:gd name="connsiteX2918" fmla="*/ 1343438 w 2792478"/>
              <a:gd name="connsiteY2918" fmla="*/ 2440081 h 4235290"/>
              <a:gd name="connsiteX2919" fmla="*/ 1343311 w 2792478"/>
              <a:gd name="connsiteY2919" fmla="*/ 2434924 h 4235290"/>
              <a:gd name="connsiteX2920" fmla="*/ 1383706 w 2792478"/>
              <a:gd name="connsiteY2920" fmla="*/ 2393352 h 4235290"/>
              <a:gd name="connsiteX2921" fmla="*/ 1386254 w 2792478"/>
              <a:gd name="connsiteY2921" fmla="*/ 2392292 h 4235290"/>
              <a:gd name="connsiteX2922" fmla="*/ 1591726 w 2792478"/>
              <a:gd name="connsiteY2922" fmla="*/ 2386058 h 4235290"/>
              <a:gd name="connsiteX2923" fmla="*/ 1617447 w 2792478"/>
              <a:gd name="connsiteY2923" fmla="*/ 2386058 h 4235290"/>
              <a:gd name="connsiteX2924" fmla="*/ 1617447 w 2792478"/>
              <a:gd name="connsiteY2924" fmla="*/ 2411774 h 4235290"/>
              <a:gd name="connsiteX2925" fmla="*/ 1591726 w 2792478"/>
              <a:gd name="connsiteY2925" fmla="*/ 2411774 h 4235290"/>
              <a:gd name="connsiteX2926" fmla="*/ 1384137 w 2792478"/>
              <a:gd name="connsiteY2926" fmla="*/ 2384714 h 4235290"/>
              <a:gd name="connsiteX2927" fmla="*/ 1332501 w 2792478"/>
              <a:gd name="connsiteY2927" fmla="*/ 2435729 h 4235290"/>
              <a:gd name="connsiteX2928" fmla="*/ 1356110 w 2792478"/>
              <a:gd name="connsiteY2928" fmla="*/ 2457915 h 4235290"/>
              <a:gd name="connsiteX2929" fmla="*/ 1407128 w 2792478"/>
              <a:gd name="connsiteY2929" fmla="*/ 2405340 h 4235290"/>
              <a:gd name="connsiteX2930" fmla="*/ 1277690 w 2792478"/>
              <a:gd name="connsiteY2930" fmla="*/ 2379179 h 4235290"/>
              <a:gd name="connsiteX2931" fmla="*/ 1269233 w 2792478"/>
              <a:gd name="connsiteY2931" fmla="*/ 2380050 h 4235290"/>
              <a:gd name="connsiteX2932" fmla="*/ 1274143 w 2792478"/>
              <a:gd name="connsiteY2932" fmla="*/ 2389123 h 4235290"/>
              <a:gd name="connsiteX2933" fmla="*/ 1291852 w 2792478"/>
              <a:gd name="connsiteY2933" fmla="*/ 2406399 h 4235290"/>
              <a:gd name="connsiteX2934" fmla="*/ 1292851 w 2792478"/>
              <a:gd name="connsiteY2934" fmla="*/ 2408756 h 4235290"/>
              <a:gd name="connsiteX2935" fmla="*/ 1291919 w 2792478"/>
              <a:gd name="connsiteY2935" fmla="*/ 2411120 h 4235290"/>
              <a:gd name="connsiteX2936" fmla="*/ 1274769 w 2792478"/>
              <a:gd name="connsiteY2936" fmla="*/ 2428708 h 4235290"/>
              <a:gd name="connsiteX2937" fmla="*/ 1272340 w 2792478"/>
              <a:gd name="connsiteY2937" fmla="*/ 2429768 h 4235290"/>
              <a:gd name="connsiteX2938" fmla="*/ 1269919 w 2792478"/>
              <a:gd name="connsiteY2938" fmla="*/ 2428766 h 4235290"/>
              <a:gd name="connsiteX2939" fmla="*/ 1251465 w 2792478"/>
              <a:gd name="connsiteY2939" fmla="*/ 2410127 h 4235290"/>
              <a:gd name="connsiteX2940" fmla="*/ 1242822 w 2792478"/>
              <a:gd name="connsiteY2940" fmla="*/ 2405340 h 4235290"/>
              <a:gd name="connsiteX2941" fmla="*/ 1241019 w 2792478"/>
              <a:gd name="connsiteY2941" fmla="*/ 2406522 h 4235290"/>
              <a:gd name="connsiteX2942" fmla="*/ 1239657 w 2792478"/>
              <a:gd name="connsiteY2942" fmla="*/ 2416277 h 4235290"/>
              <a:gd name="connsiteX2943" fmla="*/ 1277690 w 2792478"/>
              <a:gd name="connsiteY2943" fmla="*/ 2453440 h 4235290"/>
              <a:gd name="connsiteX2944" fmla="*/ 1278248 w 2792478"/>
              <a:gd name="connsiteY2944" fmla="*/ 2453506 h 4235290"/>
              <a:gd name="connsiteX2945" fmla="*/ 1294400 w 2792478"/>
              <a:gd name="connsiteY2945" fmla="*/ 2456240 h 4235290"/>
              <a:gd name="connsiteX2946" fmla="*/ 1317772 w 2792478"/>
              <a:gd name="connsiteY2946" fmla="*/ 2435047 h 4235290"/>
              <a:gd name="connsiteX2947" fmla="*/ 1315715 w 2792478"/>
              <a:gd name="connsiteY2947" fmla="*/ 2416655 h 4235290"/>
              <a:gd name="connsiteX2948" fmla="*/ 1315715 w 2792478"/>
              <a:gd name="connsiteY2948" fmla="*/ 2416277 h 4235290"/>
              <a:gd name="connsiteX2949" fmla="*/ 1277690 w 2792478"/>
              <a:gd name="connsiteY2949" fmla="*/ 2379179 h 4235290"/>
              <a:gd name="connsiteX2950" fmla="*/ 1505989 w 2792478"/>
              <a:gd name="connsiteY2950" fmla="*/ 2377478 h 4235290"/>
              <a:gd name="connsiteX2951" fmla="*/ 1505989 w 2792478"/>
              <a:gd name="connsiteY2951" fmla="*/ 2463217 h 4235290"/>
              <a:gd name="connsiteX2952" fmla="*/ 1626021 w 2792478"/>
              <a:gd name="connsiteY2952" fmla="*/ 2463217 h 4235290"/>
              <a:gd name="connsiteX2953" fmla="*/ 1626021 w 2792478"/>
              <a:gd name="connsiteY2953" fmla="*/ 2377478 h 4235290"/>
              <a:gd name="connsiteX2954" fmla="*/ 1683116 w 2792478"/>
              <a:gd name="connsiteY2954" fmla="*/ 2376162 h 4235290"/>
              <a:gd name="connsiteX2955" fmla="*/ 1666831 w 2792478"/>
              <a:gd name="connsiteY2955" fmla="*/ 2392503 h 4235290"/>
              <a:gd name="connsiteX2956" fmla="*/ 1666831 w 2792478"/>
              <a:gd name="connsiteY2956" fmla="*/ 2412329 h 4235290"/>
              <a:gd name="connsiteX2957" fmla="*/ 1719901 w 2792478"/>
              <a:gd name="connsiteY2957" fmla="*/ 2412329 h 4235290"/>
              <a:gd name="connsiteX2958" fmla="*/ 1719901 w 2792478"/>
              <a:gd name="connsiteY2958" fmla="*/ 2392503 h 4235290"/>
              <a:gd name="connsiteX2959" fmla="*/ 1703621 w 2792478"/>
              <a:gd name="connsiteY2959" fmla="*/ 2376162 h 4235290"/>
              <a:gd name="connsiteX2960" fmla="*/ 1277622 w 2792478"/>
              <a:gd name="connsiteY2960" fmla="*/ 2372405 h 4235290"/>
              <a:gd name="connsiteX2961" fmla="*/ 1322427 w 2792478"/>
              <a:gd name="connsiteY2961" fmla="*/ 2416096 h 4235290"/>
              <a:gd name="connsiteX2962" fmla="*/ 1324298 w 2792478"/>
              <a:gd name="connsiteY2962" fmla="*/ 2432748 h 4235290"/>
              <a:gd name="connsiteX2963" fmla="*/ 1326347 w 2792478"/>
              <a:gd name="connsiteY2963" fmla="*/ 2432559 h 4235290"/>
              <a:gd name="connsiteX2964" fmla="*/ 1326651 w 2792478"/>
              <a:gd name="connsiteY2964" fmla="*/ 2432001 h 4235290"/>
              <a:gd name="connsiteX2965" fmla="*/ 1381649 w 2792478"/>
              <a:gd name="connsiteY2965" fmla="*/ 2377627 h 4235290"/>
              <a:gd name="connsiteX2966" fmla="*/ 1386313 w 2792478"/>
              <a:gd name="connsiteY2966" fmla="*/ 2377562 h 4235290"/>
              <a:gd name="connsiteX2967" fmla="*/ 1414281 w 2792478"/>
              <a:gd name="connsiteY2967" fmla="*/ 2402671 h 4235290"/>
              <a:gd name="connsiteX2968" fmla="*/ 1415399 w 2792478"/>
              <a:gd name="connsiteY2968" fmla="*/ 2405028 h 4235290"/>
              <a:gd name="connsiteX2969" fmla="*/ 1414467 w 2792478"/>
              <a:gd name="connsiteY2969" fmla="*/ 2407516 h 4235290"/>
              <a:gd name="connsiteX2970" fmla="*/ 1361019 w 2792478"/>
              <a:gd name="connsiteY2970" fmla="*/ 2462513 h 4235290"/>
              <a:gd name="connsiteX2971" fmla="*/ 1409431 w 2792478"/>
              <a:gd name="connsiteY2971" fmla="*/ 2508003 h 4235290"/>
              <a:gd name="connsiteX2972" fmla="*/ 1415703 w 2792478"/>
              <a:gd name="connsiteY2972" fmla="*/ 2522052 h 4235290"/>
              <a:gd name="connsiteX2973" fmla="*/ 1409862 w 2792478"/>
              <a:gd name="connsiteY2973" fmla="*/ 2536339 h 4235290"/>
              <a:gd name="connsiteX2974" fmla="*/ 1402405 w 2792478"/>
              <a:gd name="connsiteY2974" fmla="*/ 2543795 h 4235290"/>
              <a:gd name="connsiteX2975" fmla="*/ 1387743 w 2792478"/>
              <a:gd name="connsiteY2975" fmla="*/ 2549764 h 4235290"/>
              <a:gd name="connsiteX2976" fmla="*/ 1373514 w 2792478"/>
              <a:gd name="connsiteY2976" fmla="*/ 2544230 h 4235290"/>
              <a:gd name="connsiteX2977" fmla="*/ 1315037 w 2792478"/>
              <a:gd name="connsiteY2977" fmla="*/ 2489298 h 4235290"/>
              <a:gd name="connsiteX2978" fmla="*/ 1281973 w 2792478"/>
              <a:gd name="connsiteY2978" fmla="*/ 2517577 h 4235290"/>
              <a:gd name="connsiteX2979" fmla="*/ 1279984 w 2792478"/>
              <a:gd name="connsiteY2979" fmla="*/ 2524162 h 4235290"/>
              <a:gd name="connsiteX2980" fmla="*/ 1278866 w 2792478"/>
              <a:gd name="connsiteY2980" fmla="*/ 2525837 h 4235290"/>
              <a:gd name="connsiteX2981" fmla="*/ 1266567 w 2792478"/>
              <a:gd name="connsiteY2981" fmla="*/ 2535346 h 4235290"/>
              <a:gd name="connsiteX2982" fmla="*/ 1251584 w 2792478"/>
              <a:gd name="connsiteY2982" fmla="*/ 2541249 h 4235290"/>
              <a:gd name="connsiteX2983" fmla="*/ 1244312 w 2792478"/>
              <a:gd name="connsiteY2983" fmla="*/ 2538392 h 4235290"/>
              <a:gd name="connsiteX2984" fmla="*/ 1250035 w 2792478"/>
              <a:gd name="connsiteY2984" fmla="*/ 2517010 h 4235290"/>
              <a:gd name="connsiteX2985" fmla="*/ 1260971 w 2792478"/>
              <a:gd name="connsiteY2985" fmla="*/ 2506328 h 4235290"/>
              <a:gd name="connsiteX2986" fmla="*/ 1263079 w 2792478"/>
              <a:gd name="connsiteY2986" fmla="*/ 2505334 h 4235290"/>
              <a:gd name="connsiteX2987" fmla="*/ 1270232 w 2792478"/>
              <a:gd name="connsiteY2987" fmla="*/ 2504899 h 4235290"/>
              <a:gd name="connsiteX2988" fmla="*/ 1299064 w 2792478"/>
              <a:gd name="connsiteY2988" fmla="*/ 2474255 h 4235290"/>
              <a:gd name="connsiteX2989" fmla="*/ 1293164 w 2792478"/>
              <a:gd name="connsiteY2989" fmla="*/ 2468729 h 4235290"/>
              <a:gd name="connsiteX2990" fmla="*/ 1292106 w 2792478"/>
              <a:gd name="connsiteY2990" fmla="*/ 2466241 h 4235290"/>
              <a:gd name="connsiteX2991" fmla="*/ 1292106 w 2792478"/>
              <a:gd name="connsiteY2991" fmla="*/ 2462702 h 4235290"/>
              <a:gd name="connsiteX2992" fmla="*/ 1277377 w 2792478"/>
              <a:gd name="connsiteY2992" fmla="*/ 2460214 h 4235290"/>
              <a:gd name="connsiteX2993" fmla="*/ 1232944 w 2792478"/>
              <a:gd name="connsiteY2993" fmla="*/ 2416277 h 4235290"/>
              <a:gd name="connsiteX2994" fmla="*/ 1234501 w 2792478"/>
              <a:gd name="connsiteY2994" fmla="*/ 2404724 h 4235290"/>
              <a:gd name="connsiteX2995" fmla="*/ 1242822 w 2792478"/>
              <a:gd name="connsiteY2995" fmla="*/ 2398566 h 4235290"/>
              <a:gd name="connsiteX2996" fmla="*/ 1256307 w 2792478"/>
              <a:gd name="connsiteY2996" fmla="*/ 2405340 h 4235290"/>
              <a:gd name="connsiteX2997" fmla="*/ 1272340 w 2792478"/>
              <a:gd name="connsiteY2997" fmla="*/ 2421565 h 4235290"/>
              <a:gd name="connsiteX2998" fmla="*/ 1284707 w 2792478"/>
              <a:gd name="connsiteY2998" fmla="*/ 2408821 h 4235290"/>
              <a:gd name="connsiteX2999" fmla="*/ 1269487 w 2792478"/>
              <a:gd name="connsiteY2999" fmla="*/ 2393967 h 4235290"/>
              <a:gd name="connsiteX3000" fmla="*/ 1262520 w 2792478"/>
              <a:gd name="connsiteY3000" fmla="*/ 2378309 h 4235290"/>
              <a:gd name="connsiteX3001" fmla="*/ 1267743 w 2792478"/>
              <a:gd name="connsiteY3001" fmla="*/ 2373464 h 4235290"/>
              <a:gd name="connsiteX3002" fmla="*/ 1277622 w 2792478"/>
              <a:gd name="connsiteY3002" fmla="*/ 2372405 h 4235290"/>
              <a:gd name="connsiteX3003" fmla="*/ 1497416 w 2792478"/>
              <a:gd name="connsiteY3003" fmla="*/ 2368904 h 4235290"/>
              <a:gd name="connsiteX3004" fmla="*/ 1634595 w 2792478"/>
              <a:gd name="connsiteY3004" fmla="*/ 2368904 h 4235290"/>
              <a:gd name="connsiteX3005" fmla="*/ 1634595 w 2792478"/>
              <a:gd name="connsiteY3005" fmla="*/ 2471791 h 4235290"/>
              <a:gd name="connsiteX3006" fmla="*/ 1497416 w 2792478"/>
              <a:gd name="connsiteY3006" fmla="*/ 2471791 h 4235290"/>
              <a:gd name="connsiteX3007" fmla="*/ 1683116 w 2792478"/>
              <a:gd name="connsiteY3007" fmla="*/ 2366405 h 4235290"/>
              <a:gd name="connsiteX3008" fmla="*/ 1703621 w 2792478"/>
              <a:gd name="connsiteY3008" fmla="*/ 2366405 h 4235290"/>
              <a:gd name="connsiteX3009" fmla="*/ 1729723 w 2792478"/>
              <a:gd name="connsiteY3009" fmla="*/ 2392503 h 4235290"/>
              <a:gd name="connsiteX3010" fmla="*/ 1729723 w 2792478"/>
              <a:gd name="connsiteY3010" fmla="*/ 2412329 h 4235290"/>
              <a:gd name="connsiteX3011" fmla="*/ 1739291 w 2792478"/>
              <a:gd name="connsiteY3011" fmla="*/ 2412329 h 4235290"/>
              <a:gd name="connsiteX3012" fmla="*/ 1744202 w 2792478"/>
              <a:gd name="connsiteY3012" fmla="*/ 2417242 h 4235290"/>
              <a:gd name="connsiteX3013" fmla="*/ 1744202 w 2792478"/>
              <a:gd name="connsiteY3013" fmla="*/ 2464967 h 4235290"/>
              <a:gd name="connsiteX3014" fmla="*/ 1708033 w 2792478"/>
              <a:gd name="connsiteY3014" fmla="*/ 2501071 h 4235290"/>
              <a:gd name="connsiteX3015" fmla="*/ 1678704 w 2792478"/>
              <a:gd name="connsiteY3015" fmla="*/ 2501071 h 4235290"/>
              <a:gd name="connsiteX3016" fmla="*/ 1642596 w 2792478"/>
              <a:gd name="connsiteY3016" fmla="*/ 2464967 h 4235290"/>
              <a:gd name="connsiteX3017" fmla="*/ 1642596 w 2792478"/>
              <a:gd name="connsiteY3017" fmla="*/ 2417242 h 4235290"/>
              <a:gd name="connsiteX3018" fmla="*/ 1647507 w 2792478"/>
              <a:gd name="connsiteY3018" fmla="*/ 2412329 h 4235290"/>
              <a:gd name="connsiteX3019" fmla="*/ 1657075 w 2792478"/>
              <a:gd name="connsiteY3019" fmla="*/ 2412329 h 4235290"/>
              <a:gd name="connsiteX3020" fmla="*/ 1657075 w 2792478"/>
              <a:gd name="connsiteY3020" fmla="*/ 2392503 h 4235290"/>
              <a:gd name="connsiteX3021" fmla="*/ 1683116 w 2792478"/>
              <a:gd name="connsiteY3021" fmla="*/ 2366405 h 4235290"/>
              <a:gd name="connsiteX3022" fmla="*/ 1108352 w 2792478"/>
              <a:gd name="connsiteY3022" fmla="*/ 2354701 h 4235290"/>
              <a:gd name="connsiteX3023" fmla="*/ 1100871 w 2792478"/>
              <a:gd name="connsiteY3023" fmla="*/ 2362176 h 4235290"/>
              <a:gd name="connsiteX3024" fmla="*/ 1108352 w 2792478"/>
              <a:gd name="connsiteY3024" fmla="*/ 2369641 h 4235290"/>
              <a:gd name="connsiteX3025" fmla="*/ 1115834 w 2792478"/>
              <a:gd name="connsiteY3025" fmla="*/ 2362176 h 4235290"/>
              <a:gd name="connsiteX3026" fmla="*/ 1108352 w 2792478"/>
              <a:gd name="connsiteY3026" fmla="*/ 2354701 h 4235290"/>
              <a:gd name="connsiteX3027" fmla="*/ 1505989 w 2792478"/>
              <a:gd name="connsiteY3027" fmla="*/ 2351762 h 4235290"/>
              <a:gd name="connsiteX3028" fmla="*/ 1626021 w 2792478"/>
              <a:gd name="connsiteY3028" fmla="*/ 2351762 h 4235290"/>
              <a:gd name="connsiteX3029" fmla="*/ 1626021 w 2792478"/>
              <a:gd name="connsiteY3029" fmla="*/ 2360330 h 4235290"/>
              <a:gd name="connsiteX3030" fmla="*/ 1505989 w 2792478"/>
              <a:gd name="connsiteY3030" fmla="*/ 2360330 h 4235290"/>
              <a:gd name="connsiteX3031" fmla="*/ 1514557 w 2792478"/>
              <a:gd name="connsiteY3031" fmla="*/ 2334608 h 4235290"/>
              <a:gd name="connsiteX3032" fmla="*/ 1617447 w 2792478"/>
              <a:gd name="connsiteY3032" fmla="*/ 2334608 h 4235290"/>
              <a:gd name="connsiteX3033" fmla="*/ 1617447 w 2792478"/>
              <a:gd name="connsiteY3033" fmla="*/ 2343182 h 4235290"/>
              <a:gd name="connsiteX3034" fmla="*/ 1514557 w 2792478"/>
              <a:gd name="connsiteY3034" fmla="*/ 2343182 h 4235290"/>
              <a:gd name="connsiteX3035" fmla="*/ 1755409 w 2792478"/>
              <a:gd name="connsiteY3035" fmla="*/ 2320161 h 4235290"/>
              <a:gd name="connsiteX3036" fmla="*/ 1740539 w 2792478"/>
              <a:gd name="connsiteY3036" fmla="*/ 2327015 h 4235290"/>
              <a:gd name="connsiteX3037" fmla="*/ 1739873 w 2792478"/>
              <a:gd name="connsiteY3037" fmla="*/ 2327756 h 4235290"/>
              <a:gd name="connsiteX3038" fmla="*/ 1739853 w 2792478"/>
              <a:gd name="connsiteY3038" fmla="*/ 2361773 h 4235290"/>
              <a:gd name="connsiteX3039" fmla="*/ 1780973 w 2792478"/>
              <a:gd name="connsiteY3039" fmla="*/ 2406086 h 4235290"/>
              <a:gd name="connsiteX3040" fmla="*/ 1822093 w 2792478"/>
              <a:gd name="connsiteY3040" fmla="*/ 2361773 h 4235290"/>
              <a:gd name="connsiteX3041" fmla="*/ 1822068 w 2792478"/>
              <a:gd name="connsiteY3041" fmla="*/ 2327756 h 4235290"/>
              <a:gd name="connsiteX3042" fmla="*/ 1821402 w 2792478"/>
              <a:gd name="connsiteY3042" fmla="*/ 2327020 h 4235290"/>
              <a:gd name="connsiteX3043" fmla="*/ 1806548 w 2792478"/>
              <a:gd name="connsiteY3043" fmla="*/ 2320161 h 4235290"/>
              <a:gd name="connsiteX3044" fmla="*/ 1791677 w 2792478"/>
              <a:gd name="connsiteY3044" fmla="*/ 2327015 h 4235290"/>
              <a:gd name="connsiteX3045" fmla="*/ 1783727 w 2792478"/>
              <a:gd name="connsiteY3045" fmla="*/ 2335825 h 4235290"/>
              <a:gd name="connsiteX3046" fmla="*/ 1780973 w 2792478"/>
              <a:gd name="connsiteY3046" fmla="*/ 2337049 h 4235290"/>
              <a:gd name="connsiteX3047" fmla="*/ 1778220 w 2792478"/>
              <a:gd name="connsiteY3047" fmla="*/ 2335825 h 4235290"/>
              <a:gd name="connsiteX3048" fmla="*/ 1770264 w 2792478"/>
              <a:gd name="connsiteY3048" fmla="*/ 2327015 h 4235290"/>
              <a:gd name="connsiteX3049" fmla="*/ 1755409 w 2792478"/>
              <a:gd name="connsiteY3049" fmla="*/ 2320161 h 4235290"/>
              <a:gd name="connsiteX3050" fmla="*/ 1755399 w 2792478"/>
              <a:gd name="connsiteY3050" fmla="*/ 2312733 h 4235290"/>
              <a:gd name="connsiteX3051" fmla="*/ 1775776 w 2792478"/>
              <a:gd name="connsiteY3051" fmla="*/ 2322041 h 4235290"/>
              <a:gd name="connsiteX3052" fmla="*/ 1780973 w 2792478"/>
              <a:gd name="connsiteY3052" fmla="*/ 2327794 h 4235290"/>
              <a:gd name="connsiteX3053" fmla="*/ 1786170 w 2792478"/>
              <a:gd name="connsiteY3053" fmla="*/ 2322041 h 4235290"/>
              <a:gd name="connsiteX3054" fmla="*/ 1806548 w 2792478"/>
              <a:gd name="connsiteY3054" fmla="*/ 2312733 h 4235290"/>
              <a:gd name="connsiteX3055" fmla="*/ 1826915 w 2792478"/>
              <a:gd name="connsiteY3055" fmla="*/ 2322041 h 4235290"/>
              <a:gd name="connsiteX3056" fmla="*/ 1827580 w 2792478"/>
              <a:gd name="connsiteY3056" fmla="*/ 2322777 h 4235290"/>
              <a:gd name="connsiteX3057" fmla="*/ 1835841 w 2792478"/>
              <a:gd name="connsiteY3057" fmla="*/ 2344772 h 4235290"/>
              <a:gd name="connsiteX3058" fmla="*/ 1827580 w 2792478"/>
              <a:gd name="connsiteY3058" fmla="*/ 2366767 h 4235290"/>
              <a:gd name="connsiteX3059" fmla="*/ 1827545 w 2792478"/>
              <a:gd name="connsiteY3059" fmla="*/ 2366805 h 4235290"/>
              <a:gd name="connsiteX3060" fmla="*/ 1783691 w 2792478"/>
              <a:gd name="connsiteY3060" fmla="*/ 2414074 h 4235290"/>
              <a:gd name="connsiteX3061" fmla="*/ 1780973 w 2792478"/>
              <a:gd name="connsiteY3061" fmla="*/ 2415256 h 4235290"/>
              <a:gd name="connsiteX3062" fmla="*/ 1778255 w 2792478"/>
              <a:gd name="connsiteY3062" fmla="*/ 2414074 h 4235290"/>
              <a:gd name="connsiteX3063" fmla="*/ 1734397 w 2792478"/>
              <a:gd name="connsiteY3063" fmla="*/ 2366805 h 4235290"/>
              <a:gd name="connsiteX3064" fmla="*/ 1734361 w 2792478"/>
              <a:gd name="connsiteY3064" fmla="*/ 2366767 h 4235290"/>
              <a:gd name="connsiteX3065" fmla="*/ 1726106 w 2792478"/>
              <a:gd name="connsiteY3065" fmla="*/ 2344772 h 4235290"/>
              <a:gd name="connsiteX3066" fmla="*/ 1734361 w 2792478"/>
              <a:gd name="connsiteY3066" fmla="*/ 2322777 h 4235290"/>
              <a:gd name="connsiteX3067" fmla="*/ 1735027 w 2792478"/>
              <a:gd name="connsiteY3067" fmla="*/ 2322041 h 4235290"/>
              <a:gd name="connsiteX3068" fmla="*/ 1755399 w 2792478"/>
              <a:gd name="connsiteY3068" fmla="*/ 2312733 h 4235290"/>
              <a:gd name="connsiteX3069" fmla="*/ 992150 w 2792478"/>
              <a:gd name="connsiteY3069" fmla="*/ 2287020 h 4235290"/>
              <a:gd name="connsiteX3070" fmla="*/ 968039 w 2792478"/>
              <a:gd name="connsiteY3070" fmla="*/ 2331829 h 4235290"/>
              <a:gd name="connsiteX3071" fmla="*/ 964779 w 2792478"/>
              <a:gd name="connsiteY3071" fmla="*/ 2344778 h 4235290"/>
              <a:gd name="connsiteX3072" fmla="*/ 992150 w 2792478"/>
              <a:gd name="connsiteY3072" fmla="*/ 2372125 h 4235290"/>
              <a:gd name="connsiteX3073" fmla="*/ 1019497 w 2792478"/>
              <a:gd name="connsiteY3073" fmla="*/ 2344778 h 4235290"/>
              <a:gd name="connsiteX3074" fmla="*/ 1016258 w 2792478"/>
              <a:gd name="connsiteY3074" fmla="*/ 2331829 h 4235290"/>
              <a:gd name="connsiteX3075" fmla="*/ 1112336 w 2792478"/>
              <a:gd name="connsiteY3075" fmla="*/ 2280162 h 4235290"/>
              <a:gd name="connsiteX3076" fmla="*/ 1184610 w 2792478"/>
              <a:gd name="connsiteY3076" fmla="*/ 2280162 h 4235290"/>
              <a:gd name="connsiteX3077" fmla="*/ 1188293 w 2792478"/>
              <a:gd name="connsiteY3077" fmla="*/ 2284090 h 4235290"/>
              <a:gd name="connsiteX3078" fmla="*/ 1184610 w 2792478"/>
              <a:gd name="connsiteY3078" fmla="*/ 2288017 h 4235290"/>
              <a:gd name="connsiteX3079" fmla="*/ 1112336 w 2792478"/>
              <a:gd name="connsiteY3079" fmla="*/ 2288017 h 4235290"/>
              <a:gd name="connsiteX3080" fmla="*/ 1108660 w 2792478"/>
              <a:gd name="connsiteY3080" fmla="*/ 2284090 h 4235290"/>
              <a:gd name="connsiteX3081" fmla="*/ 1112336 w 2792478"/>
              <a:gd name="connsiteY3081" fmla="*/ 2280162 h 4235290"/>
              <a:gd name="connsiteX3082" fmla="*/ 992150 w 2792478"/>
              <a:gd name="connsiteY3082" fmla="*/ 2272961 h 4235290"/>
              <a:gd name="connsiteX3083" fmla="*/ 998173 w 2792478"/>
              <a:gd name="connsiteY3083" fmla="*/ 2276573 h 4235290"/>
              <a:gd name="connsiteX3084" fmla="*/ 1025286 w 2792478"/>
              <a:gd name="connsiteY3084" fmla="*/ 2326981 h 4235290"/>
              <a:gd name="connsiteX3085" fmla="*/ 1029766 w 2792478"/>
              <a:gd name="connsiteY3085" fmla="*/ 2344778 h 4235290"/>
              <a:gd name="connsiteX3086" fmla="*/ 992150 w 2792478"/>
              <a:gd name="connsiteY3086" fmla="*/ 2382389 h 4235290"/>
              <a:gd name="connsiteX3087" fmla="*/ 954528 w 2792478"/>
              <a:gd name="connsiteY3087" fmla="*/ 2344778 h 4235290"/>
              <a:gd name="connsiteX3088" fmla="*/ 959004 w 2792478"/>
              <a:gd name="connsiteY3088" fmla="*/ 2326981 h 4235290"/>
              <a:gd name="connsiteX3089" fmla="*/ 986121 w 2792478"/>
              <a:gd name="connsiteY3089" fmla="*/ 2276573 h 4235290"/>
              <a:gd name="connsiteX3090" fmla="*/ 992150 w 2792478"/>
              <a:gd name="connsiteY3090" fmla="*/ 2272961 h 4235290"/>
              <a:gd name="connsiteX3091" fmla="*/ 1874510 w 2792478"/>
              <a:gd name="connsiteY3091" fmla="*/ 2263230 h 4235290"/>
              <a:gd name="connsiteX3092" fmla="*/ 1869177 w 2792478"/>
              <a:gd name="connsiteY3092" fmla="*/ 2268565 h 4235290"/>
              <a:gd name="connsiteX3093" fmla="*/ 1869177 w 2792478"/>
              <a:gd name="connsiteY3093" fmla="*/ 2298601 h 4235290"/>
              <a:gd name="connsiteX3094" fmla="*/ 1874510 w 2792478"/>
              <a:gd name="connsiteY3094" fmla="*/ 2303941 h 4235290"/>
              <a:gd name="connsiteX3095" fmla="*/ 1895827 w 2792478"/>
              <a:gd name="connsiteY3095" fmla="*/ 2303941 h 4235290"/>
              <a:gd name="connsiteX3096" fmla="*/ 1901165 w 2792478"/>
              <a:gd name="connsiteY3096" fmla="*/ 2298601 h 4235290"/>
              <a:gd name="connsiteX3097" fmla="*/ 1901165 w 2792478"/>
              <a:gd name="connsiteY3097" fmla="*/ 2268565 h 4235290"/>
              <a:gd name="connsiteX3098" fmla="*/ 1895827 w 2792478"/>
              <a:gd name="connsiteY3098" fmla="*/ 2263230 h 4235290"/>
              <a:gd name="connsiteX3099" fmla="*/ 1836935 w 2792478"/>
              <a:gd name="connsiteY3099" fmla="*/ 2263230 h 4235290"/>
              <a:gd name="connsiteX3100" fmla="*/ 1831611 w 2792478"/>
              <a:gd name="connsiteY3100" fmla="*/ 2268565 h 4235290"/>
              <a:gd name="connsiteX3101" fmla="*/ 1831611 w 2792478"/>
              <a:gd name="connsiteY3101" fmla="*/ 2298601 h 4235290"/>
              <a:gd name="connsiteX3102" fmla="*/ 1836935 w 2792478"/>
              <a:gd name="connsiteY3102" fmla="*/ 2303941 h 4235290"/>
              <a:gd name="connsiteX3103" fmla="*/ 1858270 w 2792478"/>
              <a:gd name="connsiteY3103" fmla="*/ 2303941 h 4235290"/>
              <a:gd name="connsiteX3104" fmla="*/ 1863581 w 2792478"/>
              <a:gd name="connsiteY3104" fmla="*/ 2298601 h 4235290"/>
              <a:gd name="connsiteX3105" fmla="*/ 1863581 w 2792478"/>
              <a:gd name="connsiteY3105" fmla="*/ 2268565 h 4235290"/>
              <a:gd name="connsiteX3106" fmla="*/ 1858270 w 2792478"/>
              <a:gd name="connsiteY3106" fmla="*/ 2263230 h 4235290"/>
              <a:gd name="connsiteX3107" fmla="*/ 1112336 w 2792478"/>
              <a:gd name="connsiteY3107" fmla="*/ 2258967 h 4235290"/>
              <a:gd name="connsiteX3108" fmla="*/ 1184610 w 2792478"/>
              <a:gd name="connsiteY3108" fmla="*/ 2258967 h 4235290"/>
              <a:gd name="connsiteX3109" fmla="*/ 1188293 w 2792478"/>
              <a:gd name="connsiteY3109" fmla="*/ 2262853 h 4235290"/>
              <a:gd name="connsiteX3110" fmla="*/ 1184610 w 2792478"/>
              <a:gd name="connsiteY3110" fmla="*/ 2266791 h 4235290"/>
              <a:gd name="connsiteX3111" fmla="*/ 1112336 w 2792478"/>
              <a:gd name="connsiteY3111" fmla="*/ 2266791 h 4235290"/>
              <a:gd name="connsiteX3112" fmla="*/ 1108660 w 2792478"/>
              <a:gd name="connsiteY3112" fmla="*/ 2262853 h 4235290"/>
              <a:gd name="connsiteX3113" fmla="*/ 1112336 w 2792478"/>
              <a:gd name="connsiteY3113" fmla="*/ 2258967 h 4235290"/>
              <a:gd name="connsiteX3114" fmla="*/ 1736361 w 2792478"/>
              <a:gd name="connsiteY3114" fmla="*/ 2248408 h 4235290"/>
              <a:gd name="connsiteX3115" fmla="*/ 1742029 w 2792478"/>
              <a:gd name="connsiteY3115" fmla="*/ 2254078 h 4235290"/>
              <a:gd name="connsiteX3116" fmla="*/ 1742029 w 2792478"/>
              <a:gd name="connsiteY3116" fmla="*/ 2265411 h 4235290"/>
              <a:gd name="connsiteX3117" fmla="*/ 1753364 w 2792478"/>
              <a:gd name="connsiteY3117" fmla="*/ 2265411 h 4235290"/>
              <a:gd name="connsiteX3118" fmla="*/ 1759038 w 2792478"/>
              <a:gd name="connsiteY3118" fmla="*/ 2271086 h 4235290"/>
              <a:gd name="connsiteX3119" fmla="*/ 1753364 w 2792478"/>
              <a:gd name="connsiteY3119" fmla="*/ 2276738 h 4235290"/>
              <a:gd name="connsiteX3120" fmla="*/ 1742029 w 2792478"/>
              <a:gd name="connsiteY3120" fmla="*/ 2276738 h 4235290"/>
              <a:gd name="connsiteX3121" fmla="*/ 1742029 w 2792478"/>
              <a:gd name="connsiteY3121" fmla="*/ 2288080 h 4235290"/>
              <a:gd name="connsiteX3122" fmla="*/ 1736361 w 2792478"/>
              <a:gd name="connsiteY3122" fmla="*/ 2293746 h 4235290"/>
              <a:gd name="connsiteX3123" fmla="*/ 1730693 w 2792478"/>
              <a:gd name="connsiteY3123" fmla="*/ 2288080 h 4235290"/>
              <a:gd name="connsiteX3124" fmla="*/ 1730693 w 2792478"/>
              <a:gd name="connsiteY3124" fmla="*/ 2276738 h 4235290"/>
              <a:gd name="connsiteX3125" fmla="*/ 1719346 w 2792478"/>
              <a:gd name="connsiteY3125" fmla="*/ 2276738 h 4235290"/>
              <a:gd name="connsiteX3126" fmla="*/ 1713691 w 2792478"/>
              <a:gd name="connsiteY3126" fmla="*/ 2271086 h 4235290"/>
              <a:gd name="connsiteX3127" fmla="*/ 1719346 w 2792478"/>
              <a:gd name="connsiteY3127" fmla="*/ 2265411 h 4235290"/>
              <a:gd name="connsiteX3128" fmla="*/ 1730693 w 2792478"/>
              <a:gd name="connsiteY3128" fmla="*/ 2265411 h 4235290"/>
              <a:gd name="connsiteX3129" fmla="*/ 1730693 w 2792478"/>
              <a:gd name="connsiteY3129" fmla="*/ 2254078 h 4235290"/>
              <a:gd name="connsiteX3130" fmla="*/ 1736361 w 2792478"/>
              <a:gd name="connsiteY3130" fmla="*/ 2248408 h 4235290"/>
              <a:gd name="connsiteX3131" fmla="*/ 1112336 w 2792478"/>
              <a:gd name="connsiteY3131" fmla="*/ 2237740 h 4235290"/>
              <a:gd name="connsiteX3132" fmla="*/ 1184610 w 2792478"/>
              <a:gd name="connsiteY3132" fmla="*/ 2237740 h 4235290"/>
              <a:gd name="connsiteX3133" fmla="*/ 1188293 w 2792478"/>
              <a:gd name="connsiteY3133" fmla="*/ 2241657 h 4235290"/>
              <a:gd name="connsiteX3134" fmla="*/ 1184610 w 2792478"/>
              <a:gd name="connsiteY3134" fmla="*/ 2245554 h 4235290"/>
              <a:gd name="connsiteX3135" fmla="*/ 1112336 w 2792478"/>
              <a:gd name="connsiteY3135" fmla="*/ 2245554 h 4235290"/>
              <a:gd name="connsiteX3136" fmla="*/ 1108660 w 2792478"/>
              <a:gd name="connsiteY3136" fmla="*/ 2241657 h 4235290"/>
              <a:gd name="connsiteX3137" fmla="*/ 1112336 w 2792478"/>
              <a:gd name="connsiteY3137" fmla="*/ 2237740 h 4235290"/>
              <a:gd name="connsiteX3138" fmla="*/ 1874510 w 2792478"/>
              <a:gd name="connsiteY3138" fmla="*/ 2232071 h 4235290"/>
              <a:gd name="connsiteX3139" fmla="*/ 1869177 w 2792478"/>
              <a:gd name="connsiteY3139" fmla="*/ 2237401 h 4235290"/>
              <a:gd name="connsiteX3140" fmla="*/ 1869177 w 2792478"/>
              <a:gd name="connsiteY3140" fmla="*/ 2250727 h 4235290"/>
              <a:gd name="connsiteX3141" fmla="*/ 1874510 w 2792478"/>
              <a:gd name="connsiteY3141" fmla="*/ 2256073 h 4235290"/>
              <a:gd name="connsiteX3142" fmla="*/ 1904551 w 2792478"/>
              <a:gd name="connsiteY3142" fmla="*/ 2256073 h 4235290"/>
              <a:gd name="connsiteX3143" fmla="*/ 1909871 w 2792478"/>
              <a:gd name="connsiteY3143" fmla="*/ 2250727 h 4235290"/>
              <a:gd name="connsiteX3144" fmla="*/ 1909871 w 2792478"/>
              <a:gd name="connsiteY3144" fmla="*/ 2237401 h 4235290"/>
              <a:gd name="connsiteX3145" fmla="*/ 1904551 w 2792478"/>
              <a:gd name="connsiteY3145" fmla="*/ 2232071 h 4235290"/>
              <a:gd name="connsiteX3146" fmla="*/ 1828239 w 2792478"/>
              <a:gd name="connsiteY3146" fmla="*/ 2232071 h 4235290"/>
              <a:gd name="connsiteX3147" fmla="*/ 1822919 w 2792478"/>
              <a:gd name="connsiteY3147" fmla="*/ 2237401 h 4235290"/>
              <a:gd name="connsiteX3148" fmla="*/ 1822919 w 2792478"/>
              <a:gd name="connsiteY3148" fmla="*/ 2250727 h 4235290"/>
              <a:gd name="connsiteX3149" fmla="*/ 1828239 w 2792478"/>
              <a:gd name="connsiteY3149" fmla="*/ 2256073 h 4235290"/>
              <a:gd name="connsiteX3150" fmla="*/ 1858292 w 2792478"/>
              <a:gd name="connsiteY3150" fmla="*/ 2256073 h 4235290"/>
              <a:gd name="connsiteX3151" fmla="*/ 1863617 w 2792478"/>
              <a:gd name="connsiteY3151" fmla="*/ 2250727 h 4235290"/>
              <a:gd name="connsiteX3152" fmla="*/ 1863617 w 2792478"/>
              <a:gd name="connsiteY3152" fmla="*/ 2237401 h 4235290"/>
              <a:gd name="connsiteX3153" fmla="*/ 1858292 w 2792478"/>
              <a:gd name="connsiteY3153" fmla="*/ 2232071 h 4235290"/>
              <a:gd name="connsiteX3154" fmla="*/ 1865244 w 2792478"/>
              <a:gd name="connsiteY3154" fmla="*/ 2229381 h 4235290"/>
              <a:gd name="connsiteX3155" fmla="*/ 1866401 w 2792478"/>
              <a:gd name="connsiteY3155" fmla="*/ 2230554 h 4235290"/>
              <a:gd name="connsiteX3156" fmla="*/ 1867531 w 2792478"/>
              <a:gd name="connsiteY3156" fmla="*/ 2229404 h 4235290"/>
              <a:gd name="connsiteX3157" fmla="*/ 1865244 w 2792478"/>
              <a:gd name="connsiteY3157" fmla="*/ 2229381 h 4235290"/>
              <a:gd name="connsiteX3158" fmla="*/ 1100624 w 2792478"/>
              <a:gd name="connsiteY3158" fmla="*/ 2219067 h 4235290"/>
              <a:gd name="connsiteX3159" fmla="*/ 1092649 w 2792478"/>
              <a:gd name="connsiteY3159" fmla="*/ 2226953 h 4235290"/>
              <a:gd name="connsiteX3160" fmla="*/ 1092649 w 2792478"/>
              <a:gd name="connsiteY3160" fmla="*/ 2299840 h 4235290"/>
              <a:gd name="connsiteX3161" fmla="*/ 1100624 w 2792478"/>
              <a:gd name="connsiteY3161" fmla="*/ 2307716 h 4235290"/>
              <a:gd name="connsiteX3162" fmla="*/ 1115580 w 2792478"/>
              <a:gd name="connsiteY3162" fmla="*/ 2307716 h 4235290"/>
              <a:gd name="connsiteX3163" fmla="*/ 1115580 w 2792478"/>
              <a:gd name="connsiteY3163" fmla="*/ 2323200 h 4235290"/>
              <a:gd name="connsiteX3164" fmla="*/ 1131067 w 2792478"/>
              <a:gd name="connsiteY3164" fmla="*/ 2307716 h 4235290"/>
              <a:gd name="connsiteX3165" fmla="*/ 1196136 w 2792478"/>
              <a:gd name="connsiteY3165" fmla="*/ 2307716 h 4235290"/>
              <a:gd name="connsiteX3166" fmla="*/ 1204111 w 2792478"/>
              <a:gd name="connsiteY3166" fmla="*/ 2299840 h 4235290"/>
              <a:gd name="connsiteX3167" fmla="*/ 1204111 w 2792478"/>
              <a:gd name="connsiteY3167" fmla="*/ 2226953 h 4235290"/>
              <a:gd name="connsiteX3168" fmla="*/ 1196136 w 2792478"/>
              <a:gd name="connsiteY3168" fmla="*/ 2219067 h 4235290"/>
              <a:gd name="connsiteX3169" fmla="*/ 1639999 w 2792478"/>
              <a:gd name="connsiteY3169" fmla="*/ 2197394 h 4235290"/>
              <a:gd name="connsiteX3170" fmla="*/ 1730693 w 2792478"/>
              <a:gd name="connsiteY3170" fmla="*/ 2197394 h 4235290"/>
              <a:gd name="connsiteX3171" fmla="*/ 1742029 w 2792478"/>
              <a:gd name="connsiteY3171" fmla="*/ 2208721 h 4235290"/>
              <a:gd name="connsiteX3172" fmla="*/ 1742029 w 2792478"/>
              <a:gd name="connsiteY3172" fmla="*/ 2244307 h 4235290"/>
              <a:gd name="connsiteX3173" fmla="*/ 1736361 w 2792478"/>
              <a:gd name="connsiteY3173" fmla="*/ 2242742 h 4235290"/>
              <a:gd name="connsiteX3174" fmla="*/ 1730693 w 2792478"/>
              <a:gd name="connsiteY3174" fmla="*/ 2244307 h 4235290"/>
              <a:gd name="connsiteX3175" fmla="*/ 1730693 w 2792478"/>
              <a:gd name="connsiteY3175" fmla="*/ 2208721 h 4235290"/>
              <a:gd name="connsiteX3176" fmla="*/ 1639999 w 2792478"/>
              <a:gd name="connsiteY3176" fmla="*/ 2208721 h 4235290"/>
              <a:gd name="connsiteX3177" fmla="*/ 1639999 w 2792478"/>
              <a:gd name="connsiteY3177" fmla="*/ 2265411 h 4235290"/>
              <a:gd name="connsiteX3178" fmla="*/ 1709592 w 2792478"/>
              <a:gd name="connsiteY3178" fmla="*/ 2265411 h 4235290"/>
              <a:gd name="connsiteX3179" fmla="*/ 1708023 w 2792478"/>
              <a:gd name="connsiteY3179" fmla="*/ 2271086 h 4235290"/>
              <a:gd name="connsiteX3180" fmla="*/ 1709592 w 2792478"/>
              <a:gd name="connsiteY3180" fmla="*/ 2276738 h 4235290"/>
              <a:gd name="connsiteX3181" fmla="*/ 1679498 w 2792478"/>
              <a:gd name="connsiteY3181" fmla="*/ 2276738 h 4235290"/>
              <a:gd name="connsiteX3182" fmla="*/ 1664052 w 2792478"/>
              <a:gd name="connsiteY3182" fmla="*/ 2296209 h 4235290"/>
              <a:gd name="connsiteX3183" fmla="*/ 1657008 w 2792478"/>
              <a:gd name="connsiteY3183" fmla="*/ 2293746 h 4235290"/>
              <a:gd name="connsiteX3184" fmla="*/ 1657008 w 2792478"/>
              <a:gd name="connsiteY3184" fmla="*/ 2276738 h 4235290"/>
              <a:gd name="connsiteX3185" fmla="*/ 1639999 w 2792478"/>
              <a:gd name="connsiteY3185" fmla="*/ 2276738 h 4235290"/>
              <a:gd name="connsiteX3186" fmla="*/ 1628664 w 2792478"/>
              <a:gd name="connsiteY3186" fmla="*/ 2265411 h 4235290"/>
              <a:gd name="connsiteX3187" fmla="*/ 1628664 w 2792478"/>
              <a:gd name="connsiteY3187" fmla="*/ 2208721 h 4235290"/>
              <a:gd name="connsiteX3188" fmla="*/ 1639999 w 2792478"/>
              <a:gd name="connsiteY3188" fmla="*/ 2197394 h 4235290"/>
              <a:gd name="connsiteX3189" fmla="*/ 1842188 w 2792478"/>
              <a:gd name="connsiteY3189" fmla="*/ 2193373 h 4235290"/>
              <a:gd name="connsiteX3190" fmla="*/ 1839891 w 2792478"/>
              <a:gd name="connsiteY3190" fmla="*/ 2194343 h 4235290"/>
              <a:gd name="connsiteX3191" fmla="*/ 1833243 w 2792478"/>
              <a:gd name="connsiteY3191" fmla="*/ 2201347 h 4235290"/>
              <a:gd name="connsiteX3192" fmla="*/ 1832366 w 2792478"/>
              <a:gd name="connsiteY3192" fmla="*/ 2203524 h 4235290"/>
              <a:gd name="connsiteX3193" fmla="*/ 1833319 w 2792478"/>
              <a:gd name="connsiteY3193" fmla="*/ 2205723 h 4235290"/>
              <a:gd name="connsiteX3194" fmla="*/ 1857628 w 2792478"/>
              <a:gd name="connsiteY3194" fmla="*/ 2223403 h 4235290"/>
              <a:gd name="connsiteX3195" fmla="*/ 1859829 w 2792478"/>
              <a:gd name="connsiteY3195" fmla="*/ 2224322 h 4235290"/>
              <a:gd name="connsiteX3196" fmla="*/ 1862103 w 2792478"/>
              <a:gd name="connsiteY3196" fmla="*/ 2223341 h 4235290"/>
              <a:gd name="connsiteX3197" fmla="*/ 1863305 w 2792478"/>
              <a:gd name="connsiteY3197" fmla="*/ 2222095 h 4235290"/>
              <a:gd name="connsiteX3198" fmla="*/ 1864128 w 2792478"/>
              <a:gd name="connsiteY3198" fmla="*/ 2220110 h 4235290"/>
              <a:gd name="connsiteX3199" fmla="*/ 1864132 w 2792478"/>
              <a:gd name="connsiteY3199" fmla="*/ 2219862 h 4235290"/>
              <a:gd name="connsiteX3200" fmla="*/ 1863224 w 2792478"/>
              <a:gd name="connsiteY3200" fmla="*/ 2217724 h 4235290"/>
              <a:gd name="connsiteX3201" fmla="*/ 1844172 w 2792478"/>
              <a:gd name="connsiteY3201" fmla="*/ 2194100 h 4235290"/>
              <a:gd name="connsiteX3202" fmla="*/ 1842188 w 2792478"/>
              <a:gd name="connsiteY3202" fmla="*/ 2193373 h 4235290"/>
              <a:gd name="connsiteX3203" fmla="*/ 1889996 w 2792478"/>
              <a:gd name="connsiteY3203" fmla="*/ 2192521 h 4235290"/>
              <a:gd name="connsiteX3204" fmla="*/ 1887794 w 2792478"/>
              <a:gd name="connsiteY3204" fmla="*/ 2193469 h 4235290"/>
              <a:gd name="connsiteX3205" fmla="*/ 1870108 w 2792478"/>
              <a:gd name="connsiteY3205" fmla="*/ 2217786 h 4235290"/>
              <a:gd name="connsiteX3206" fmla="*/ 1869235 w 2792478"/>
              <a:gd name="connsiteY3206" fmla="*/ 2219895 h 4235290"/>
              <a:gd name="connsiteX3207" fmla="*/ 1869222 w 2792478"/>
              <a:gd name="connsiteY3207" fmla="*/ 2220172 h 4235290"/>
              <a:gd name="connsiteX3208" fmla="*/ 1870180 w 2792478"/>
              <a:gd name="connsiteY3208" fmla="*/ 2222270 h 4235290"/>
              <a:gd name="connsiteX3209" fmla="*/ 1871423 w 2792478"/>
              <a:gd name="connsiteY3209" fmla="*/ 2223454 h 4235290"/>
              <a:gd name="connsiteX3210" fmla="*/ 1875794 w 2792478"/>
              <a:gd name="connsiteY3210" fmla="*/ 2223392 h 4235290"/>
              <a:gd name="connsiteX3211" fmla="*/ 1899411 w 2792478"/>
              <a:gd name="connsiteY3211" fmla="*/ 2204325 h 4235290"/>
              <a:gd name="connsiteX3212" fmla="*/ 1899176 w 2792478"/>
              <a:gd name="connsiteY3212" fmla="*/ 2200050 h 4235290"/>
              <a:gd name="connsiteX3213" fmla="*/ 1892170 w 2792478"/>
              <a:gd name="connsiteY3213" fmla="*/ 2193395 h 4235290"/>
              <a:gd name="connsiteX3214" fmla="*/ 1889996 w 2792478"/>
              <a:gd name="connsiteY3214" fmla="*/ 2192521 h 4235290"/>
              <a:gd name="connsiteX3215" fmla="*/ 1986608 w 2792478"/>
              <a:gd name="connsiteY3215" fmla="*/ 2192416 h 4235290"/>
              <a:gd name="connsiteX3216" fmla="*/ 1986608 w 2792478"/>
              <a:gd name="connsiteY3216" fmla="*/ 2227206 h 4235290"/>
              <a:gd name="connsiteX3217" fmla="*/ 1994064 w 2792478"/>
              <a:gd name="connsiteY3217" fmla="*/ 2227206 h 4235290"/>
              <a:gd name="connsiteX3218" fmla="*/ 1996549 w 2792478"/>
              <a:gd name="connsiteY3218" fmla="*/ 2192416 h 4235290"/>
              <a:gd name="connsiteX3219" fmla="*/ 1971693 w 2792478"/>
              <a:gd name="connsiteY3219" fmla="*/ 2192416 h 4235290"/>
              <a:gd name="connsiteX3220" fmla="*/ 1971693 w 2792478"/>
              <a:gd name="connsiteY3220" fmla="*/ 2227206 h 4235290"/>
              <a:gd name="connsiteX3221" fmla="*/ 1981634 w 2792478"/>
              <a:gd name="connsiteY3221" fmla="*/ 2227206 h 4235290"/>
              <a:gd name="connsiteX3222" fmla="*/ 1981634 w 2792478"/>
              <a:gd name="connsiteY3222" fmla="*/ 2192416 h 4235290"/>
              <a:gd name="connsiteX3223" fmla="*/ 1956779 w 2792478"/>
              <a:gd name="connsiteY3223" fmla="*/ 2192416 h 4235290"/>
              <a:gd name="connsiteX3224" fmla="*/ 1959272 w 2792478"/>
              <a:gd name="connsiteY3224" fmla="*/ 2227206 h 4235290"/>
              <a:gd name="connsiteX3225" fmla="*/ 1966720 w 2792478"/>
              <a:gd name="connsiteY3225" fmla="*/ 2227206 h 4235290"/>
              <a:gd name="connsiteX3226" fmla="*/ 1966720 w 2792478"/>
              <a:gd name="connsiteY3226" fmla="*/ 2192416 h 4235290"/>
              <a:gd name="connsiteX3227" fmla="*/ 1570743 w 2792478"/>
              <a:gd name="connsiteY3227" fmla="*/ 2192364 h 4235290"/>
              <a:gd name="connsiteX3228" fmla="*/ 1541916 w 2792478"/>
              <a:gd name="connsiteY3228" fmla="*/ 2228205 h 4235290"/>
              <a:gd name="connsiteX3229" fmla="*/ 1529307 w 2792478"/>
              <a:gd name="connsiteY3229" fmla="*/ 2216245 h 4235290"/>
              <a:gd name="connsiteX3230" fmla="*/ 1570743 w 2792478"/>
              <a:gd name="connsiteY3230" fmla="*/ 2192364 h 4235290"/>
              <a:gd name="connsiteX3231" fmla="*/ 1890009 w 2792478"/>
              <a:gd name="connsiteY3231" fmla="*/ 2187451 h 4235290"/>
              <a:gd name="connsiteX3232" fmla="*/ 1895673 w 2792478"/>
              <a:gd name="connsiteY3232" fmla="*/ 2189718 h 4235290"/>
              <a:gd name="connsiteX3233" fmla="*/ 1902666 w 2792478"/>
              <a:gd name="connsiteY3233" fmla="*/ 2196379 h 4235290"/>
              <a:gd name="connsiteX3234" fmla="*/ 1905229 w 2792478"/>
              <a:gd name="connsiteY3234" fmla="*/ 2202091 h 4235290"/>
              <a:gd name="connsiteX3235" fmla="*/ 1902991 w 2792478"/>
              <a:gd name="connsiteY3235" fmla="*/ 2207917 h 4235290"/>
              <a:gd name="connsiteX3236" fmla="*/ 1879672 w 2792478"/>
              <a:gd name="connsiteY3236" fmla="*/ 2226747 h 4235290"/>
              <a:gd name="connsiteX3237" fmla="*/ 1904551 w 2792478"/>
              <a:gd name="connsiteY3237" fmla="*/ 2226747 h 4235290"/>
              <a:gd name="connsiteX3238" fmla="*/ 1915213 w 2792478"/>
              <a:gd name="connsiteY3238" fmla="*/ 2237401 h 4235290"/>
              <a:gd name="connsiteX3239" fmla="*/ 1915213 w 2792478"/>
              <a:gd name="connsiteY3239" fmla="*/ 2250727 h 4235290"/>
              <a:gd name="connsiteX3240" fmla="*/ 1904542 w 2792478"/>
              <a:gd name="connsiteY3240" fmla="*/ 2261397 h 4235290"/>
              <a:gd name="connsiteX3241" fmla="*/ 1903665 w 2792478"/>
              <a:gd name="connsiteY3241" fmla="*/ 2261397 h 4235290"/>
              <a:gd name="connsiteX3242" fmla="*/ 1906485 w 2792478"/>
              <a:gd name="connsiteY3242" fmla="*/ 2268565 h 4235290"/>
              <a:gd name="connsiteX3243" fmla="*/ 1906485 w 2792478"/>
              <a:gd name="connsiteY3243" fmla="*/ 2298601 h 4235290"/>
              <a:gd name="connsiteX3244" fmla="*/ 1895827 w 2792478"/>
              <a:gd name="connsiteY3244" fmla="*/ 2309265 h 4235290"/>
              <a:gd name="connsiteX3245" fmla="*/ 1874501 w 2792478"/>
              <a:gd name="connsiteY3245" fmla="*/ 2309265 h 4235290"/>
              <a:gd name="connsiteX3246" fmla="*/ 1866379 w 2792478"/>
              <a:gd name="connsiteY3246" fmla="*/ 2305442 h 4235290"/>
              <a:gd name="connsiteX3247" fmla="*/ 1858270 w 2792478"/>
              <a:gd name="connsiteY3247" fmla="*/ 2309265 h 4235290"/>
              <a:gd name="connsiteX3248" fmla="*/ 1836935 w 2792478"/>
              <a:gd name="connsiteY3248" fmla="*/ 2309265 h 4235290"/>
              <a:gd name="connsiteX3249" fmla="*/ 1826273 w 2792478"/>
              <a:gd name="connsiteY3249" fmla="*/ 2298601 h 4235290"/>
              <a:gd name="connsiteX3250" fmla="*/ 1826273 w 2792478"/>
              <a:gd name="connsiteY3250" fmla="*/ 2268565 h 4235290"/>
              <a:gd name="connsiteX3251" fmla="*/ 1829102 w 2792478"/>
              <a:gd name="connsiteY3251" fmla="*/ 2261397 h 4235290"/>
              <a:gd name="connsiteX3252" fmla="*/ 1828239 w 2792478"/>
              <a:gd name="connsiteY3252" fmla="*/ 2261397 h 4235290"/>
              <a:gd name="connsiteX3253" fmla="*/ 1817581 w 2792478"/>
              <a:gd name="connsiteY3253" fmla="*/ 2250727 h 4235290"/>
              <a:gd name="connsiteX3254" fmla="*/ 1817581 w 2792478"/>
              <a:gd name="connsiteY3254" fmla="*/ 2237401 h 4235290"/>
              <a:gd name="connsiteX3255" fmla="*/ 1828239 w 2792478"/>
              <a:gd name="connsiteY3255" fmla="*/ 2226747 h 4235290"/>
              <a:gd name="connsiteX3256" fmla="*/ 1853646 w 2792478"/>
              <a:gd name="connsiteY3256" fmla="*/ 2226747 h 4235290"/>
              <a:gd name="connsiteX3257" fmla="*/ 1829902 w 2792478"/>
              <a:gd name="connsiteY3257" fmla="*/ 2209502 h 4235290"/>
              <a:gd name="connsiteX3258" fmla="*/ 1827285 w 2792478"/>
              <a:gd name="connsiteY3258" fmla="*/ 2203513 h 4235290"/>
              <a:gd name="connsiteX3259" fmla="*/ 1829550 w 2792478"/>
              <a:gd name="connsiteY3259" fmla="*/ 2197850 h 4235290"/>
              <a:gd name="connsiteX3260" fmla="*/ 1836212 w 2792478"/>
              <a:gd name="connsiteY3260" fmla="*/ 2190846 h 4235290"/>
              <a:gd name="connsiteX3261" fmla="*/ 1841935 w 2792478"/>
              <a:gd name="connsiteY3261" fmla="*/ 2188291 h 4235290"/>
              <a:gd name="connsiteX3262" fmla="*/ 1842179 w 2792478"/>
              <a:gd name="connsiteY3262" fmla="*/ 2188291 h 4235290"/>
              <a:gd name="connsiteX3263" fmla="*/ 1847774 w 2792478"/>
              <a:gd name="connsiteY3263" fmla="*/ 2190519 h 4235290"/>
              <a:gd name="connsiteX3264" fmla="*/ 1864991 w 2792478"/>
              <a:gd name="connsiteY3264" fmla="*/ 2211876 h 4235290"/>
              <a:gd name="connsiteX3265" fmla="*/ 1868236 w 2792478"/>
              <a:gd name="connsiteY3265" fmla="*/ 2211808 h 4235290"/>
              <a:gd name="connsiteX3266" fmla="*/ 1884020 w 2792478"/>
              <a:gd name="connsiteY3266" fmla="*/ 2190079 h 4235290"/>
              <a:gd name="connsiteX3267" fmla="*/ 1890009 w 2792478"/>
              <a:gd name="connsiteY3267" fmla="*/ 2187451 h 4235290"/>
              <a:gd name="connsiteX3268" fmla="*/ 1953051 w 2792478"/>
              <a:gd name="connsiteY3268" fmla="*/ 2182479 h 4235290"/>
              <a:gd name="connsiteX3269" fmla="*/ 2000277 w 2792478"/>
              <a:gd name="connsiteY3269" fmla="*/ 2182479 h 4235290"/>
              <a:gd name="connsiteX3270" fmla="*/ 2004797 w 2792478"/>
              <a:gd name="connsiteY3270" fmla="*/ 2187423 h 4235290"/>
              <a:gd name="connsiteX3271" fmla="*/ 2000727 w 2792478"/>
              <a:gd name="connsiteY3271" fmla="*/ 2232195 h 4235290"/>
              <a:gd name="connsiteX3272" fmla="*/ 1995301 w 2792478"/>
              <a:gd name="connsiteY3272" fmla="*/ 2237151 h 4235290"/>
              <a:gd name="connsiteX3273" fmla="*/ 1958027 w 2792478"/>
              <a:gd name="connsiteY3273" fmla="*/ 2237151 h 4235290"/>
              <a:gd name="connsiteX3274" fmla="*/ 1952609 w 2792478"/>
              <a:gd name="connsiteY3274" fmla="*/ 2232195 h 4235290"/>
              <a:gd name="connsiteX3275" fmla="*/ 1948530 w 2792478"/>
              <a:gd name="connsiteY3275" fmla="*/ 2187423 h 4235290"/>
              <a:gd name="connsiteX3276" fmla="*/ 1953051 w 2792478"/>
              <a:gd name="connsiteY3276" fmla="*/ 2182479 h 4235290"/>
              <a:gd name="connsiteX3277" fmla="*/ 1054432 w 2792478"/>
              <a:gd name="connsiteY3277" fmla="*/ 2179373 h 4235290"/>
              <a:gd name="connsiteX3278" fmla="*/ 1054432 w 2792478"/>
              <a:gd name="connsiteY3278" fmla="*/ 2349441 h 4235290"/>
              <a:gd name="connsiteX3279" fmla="*/ 1162265 w 2792478"/>
              <a:gd name="connsiteY3279" fmla="*/ 2349441 h 4235290"/>
              <a:gd name="connsiteX3280" fmla="*/ 1162265 w 2792478"/>
              <a:gd name="connsiteY3280" fmla="*/ 2314063 h 4235290"/>
              <a:gd name="connsiteX3281" fmla="*/ 1133687 w 2792478"/>
              <a:gd name="connsiteY3281" fmla="*/ 2314063 h 4235290"/>
              <a:gd name="connsiteX3282" fmla="*/ 1109246 w 2792478"/>
              <a:gd name="connsiteY3282" fmla="*/ 2338509 h 4235290"/>
              <a:gd name="connsiteX3283" fmla="*/ 1109246 w 2792478"/>
              <a:gd name="connsiteY3283" fmla="*/ 2314063 h 4235290"/>
              <a:gd name="connsiteX3284" fmla="*/ 1100624 w 2792478"/>
              <a:gd name="connsiteY3284" fmla="*/ 2314063 h 4235290"/>
              <a:gd name="connsiteX3285" fmla="*/ 1086316 w 2792478"/>
              <a:gd name="connsiteY3285" fmla="*/ 2299840 h 4235290"/>
              <a:gd name="connsiteX3286" fmla="*/ 1086316 w 2792478"/>
              <a:gd name="connsiteY3286" fmla="*/ 2226953 h 4235290"/>
              <a:gd name="connsiteX3287" fmla="*/ 1100624 w 2792478"/>
              <a:gd name="connsiteY3287" fmla="*/ 2212740 h 4235290"/>
              <a:gd name="connsiteX3288" fmla="*/ 1162265 w 2792478"/>
              <a:gd name="connsiteY3288" fmla="*/ 2212740 h 4235290"/>
              <a:gd name="connsiteX3289" fmla="*/ 1162265 w 2792478"/>
              <a:gd name="connsiteY3289" fmla="*/ 2179373 h 4235290"/>
              <a:gd name="connsiteX3290" fmla="*/ 1505537 w 2792478"/>
              <a:gd name="connsiteY3290" fmla="*/ 2179308 h 4235290"/>
              <a:gd name="connsiteX3291" fmla="*/ 1533201 w 2792478"/>
              <a:gd name="connsiteY3291" fmla="*/ 2229242 h 4235290"/>
              <a:gd name="connsiteX3292" fmla="*/ 1535340 w 2792478"/>
              <a:gd name="connsiteY3292" fmla="*/ 2232766 h 4235290"/>
              <a:gd name="connsiteX3293" fmla="*/ 1533201 w 2792478"/>
              <a:gd name="connsiteY3293" fmla="*/ 2236302 h 4235290"/>
              <a:gd name="connsiteX3294" fmla="*/ 1505537 w 2792478"/>
              <a:gd name="connsiteY3294" fmla="*/ 2286236 h 4235290"/>
              <a:gd name="connsiteX3295" fmla="*/ 1509987 w 2792478"/>
              <a:gd name="connsiteY3295" fmla="*/ 2285217 h 4235290"/>
              <a:gd name="connsiteX3296" fmla="*/ 1541916 w 2792478"/>
              <a:gd name="connsiteY3296" fmla="*/ 2247993 h 4235290"/>
              <a:gd name="connsiteX3297" fmla="*/ 1573828 w 2792478"/>
              <a:gd name="connsiteY3297" fmla="*/ 2285217 h 4235290"/>
              <a:gd name="connsiteX3298" fmla="*/ 1578274 w 2792478"/>
              <a:gd name="connsiteY3298" fmla="*/ 2286236 h 4235290"/>
              <a:gd name="connsiteX3299" fmla="*/ 1550627 w 2792478"/>
              <a:gd name="connsiteY3299" fmla="*/ 2236302 h 4235290"/>
              <a:gd name="connsiteX3300" fmla="*/ 1548484 w 2792478"/>
              <a:gd name="connsiteY3300" fmla="*/ 2232766 h 4235290"/>
              <a:gd name="connsiteX3301" fmla="*/ 1550627 w 2792478"/>
              <a:gd name="connsiteY3301" fmla="*/ 2229242 h 4235290"/>
              <a:gd name="connsiteX3302" fmla="*/ 1578274 w 2792478"/>
              <a:gd name="connsiteY3302" fmla="*/ 2179308 h 4235290"/>
              <a:gd name="connsiteX3303" fmla="*/ 1541916 w 2792478"/>
              <a:gd name="connsiteY3303" fmla="*/ 2182979 h 4235290"/>
              <a:gd name="connsiteX3304" fmla="*/ 1505537 w 2792478"/>
              <a:gd name="connsiteY3304" fmla="*/ 2179308 h 4235290"/>
              <a:gd name="connsiteX3305" fmla="*/ 1966626 w 2792478"/>
              <a:gd name="connsiteY3305" fmla="*/ 2167567 h 4235290"/>
              <a:gd name="connsiteX3306" fmla="*/ 1986706 w 2792478"/>
              <a:gd name="connsiteY3306" fmla="*/ 2167567 h 4235290"/>
              <a:gd name="connsiteX3307" fmla="*/ 1987110 w 2792478"/>
              <a:gd name="connsiteY3307" fmla="*/ 2170435 h 4235290"/>
              <a:gd name="connsiteX3308" fmla="*/ 1966223 w 2792478"/>
              <a:gd name="connsiteY3308" fmla="*/ 2170435 h 4235290"/>
              <a:gd name="connsiteX3309" fmla="*/ 1954299 w 2792478"/>
              <a:gd name="connsiteY3309" fmla="*/ 2167567 h 4235290"/>
              <a:gd name="connsiteX3310" fmla="*/ 1961609 w 2792478"/>
              <a:gd name="connsiteY3310" fmla="*/ 2167567 h 4235290"/>
              <a:gd name="connsiteX3311" fmla="*/ 1961031 w 2792478"/>
              <a:gd name="connsiteY3311" fmla="*/ 2171716 h 4235290"/>
              <a:gd name="connsiteX3312" fmla="*/ 1964237 w 2792478"/>
              <a:gd name="connsiteY3312" fmla="*/ 2175402 h 4235290"/>
              <a:gd name="connsiteX3313" fmla="*/ 1989090 w 2792478"/>
              <a:gd name="connsiteY3313" fmla="*/ 2175402 h 4235290"/>
              <a:gd name="connsiteX3314" fmla="*/ 1992307 w 2792478"/>
              <a:gd name="connsiteY3314" fmla="*/ 2171716 h 4235290"/>
              <a:gd name="connsiteX3315" fmla="*/ 1991725 w 2792478"/>
              <a:gd name="connsiteY3315" fmla="*/ 2167567 h 4235290"/>
              <a:gd name="connsiteX3316" fmla="*/ 1999029 w 2792478"/>
              <a:gd name="connsiteY3316" fmla="*/ 2167567 h 4235290"/>
              <a:gd name="connsiteX3317" fmla="*/ 2006487 w 2792478"/>
              <a:gd name="connsiteY3317" fmla="*/ 2175023 h 4235290"/>
              <a:gd name="connsiteX3318" fmla="*/ 2006487 w 2792478"/>
              <a:gd name="connsiteY3318" fmla="*/ 2177501 h 4235290"/>
              <a:gd name="connsiteX3319" fmla="*/ 1946840 w 2792478"/>
              <a:gd name="connsiteY3319" fmla="*/ 2177501 h 4235290"/>
              <a:gd name="connsiteX3320" fmla="*/ 1946840 w 2792478"/>
              <a:gd name="connsiteY3320" fmla="*/ 2175023 h 4235290"/>
              <a:gd name="connsiteX3321" fmla="*/ 1954299 w 2792478"/>
              <a:gd name="connsiteY3321" fmla="*/ 2167567 h 4235290"/>
              <a:gd name="connsiteX3322" fmla="*/ 1092565 w 2792478"/>
              <a:gd name="connsiteY3322" fmla="*/ 2166411 h 4235290"/>
              <a:gd name="connsiteX3323" fmla="*/ 1090738 w 2792478"/>
              <a:gd name="connsiteY3323" fmla="*/ 2168237 h 4235290"/>
              <a:gd name="connsiteX3324" fmla="*/ 1092565 w 2792478"/>
              <a:gd name="connsiteY3324" fmla="*/ 2170031 h 4235290"/>
              <a:gd name="connsiteX3325" fmla="*/ 1124140 w 2792478"/>
              <a:gd name="connsiteY3325" fmla="*/ 2170031 h 4235290"/>
              <a:gd name="connsiteX3326" fmla="*/ 1125966 w 2792478"/>
              <a:gd name="connsiteY3326" fmla="*/ 2168237 h 4235290"/>
              <a:gd name="connsiteX3327" fmla="*/ 1124140 w 2792478"/>
              <a:gd name="connsiteY3327" fmla="*/ 2166411 h 4235290"/>
              <a:gd name="connsiteX3328" fmla="*/ 1541916 w 2792478"/>
              <a:gd name="connsiteY3328" fmla="*/ 2163588 h 4235290"/>
              <a:gd name="connsiteX3329" fmla="*/ 1588388 w 2792478"/>
              <a:gd name="connsiteY3329" fmla="*/ 2173280 h 4235290"/>
              <a:gd name="connsiteX3330" fmla="*/ 1584704 w 2792478"/>
              <a:gd name="connsiteY3330" fmla="*/ 2177079 h 4235290"/>
              <a:gd name="connsiteX3331" fmla="*/ 1559265 w 2792478"/>
              <a:gd name="connsiteY3331" fmla="*/ 2232779 h 4235290"/>
              <a:gd name="connsiteX3332" fmla="*/ 1584704 w 2792478"/>
              <a:gd name="connsiteY3332" fmla="*/ 2288465 h 4235290"/>
              <a:gd name="connsiteX3333" fmla="*/ 1588388 w 2792478"/>
              <a:gd name="connsiteY3333" fmla="*/ 2292264 h 4235290"/>
              <a:gd name="connsiteX3334" fmla="*/ 1541916 w 2792478"/>
              <a:gd name="connsiteY3334" fmla="*/ 2301956 h 4235290"/>
              <a:gd name="connsiteX3335" fmla="*/ 1495428 w 2792478"/>
              <a:gd name="connsiteY3335" fmla="*/ 2292264 h 4235290"/>
              <a:gd name="connsiteX3336" fmla="*/ 1499116 w 2792478"/>
              <a:gd name="connsiteY3336" fmla="*/ 2288465 h 4235290"/>
              <a:gd name="connsiteX3337" fmla="*/ 1524555 w 2792478"/>
              <a:gd name="connsiteY3337" fmla="*/ 2232766 h 4235290"/>
              <a:gd name="connsiteX3338" fmla="*/ 1499116 w 2792478"/>
              <a:gd name="connsiteY3338" fmla="*/ 2177079 h 4235290"/>
              <a:gd name="connsiteX3339" fmla="*/ 1495428 w 2792478"/>
              <a:gd name="connsiteY3339" fmla="*/ 2173280 h 4235290"/>
              <a:gd name="connsiteX3340" fmla="*/ 1541916 w 2792478"/>
              <a:gd name="connsiteY3340" fmla="*/ 2163588 h 4235290"/>
              <a:gd name="connsiteX3341" fmla="*/ 1305579 w 2792478"/>
              <a:gd name="connsiteY3341" fmla="*/ 2162532 h 4235290"/>
              <a:gd name="connsiteX3342" fmla="*/ 1264169 w 2792478"/>
              <a:gd name="connsiteY3342" fmla="*/ 2186797 h 4235290"/>
              <a:gd name="connsiteX3343" fmla="*/ 1258647 w 2792478"/>
              <a:gd name="connsiteY3343" fmla="*/ 2213851 h 4235290"/>
              <a:gd name="connsiteX3344" fmla="*/ 1301874 w 2792478"/>
              <a:gd name="connsiteY3344" fmla="*/ 2261263 h 4235290"/>
              <a:gd name="connsiteX3345" fmla="*/ 1307244 w 2792478"/>
              <a:gd name="connsiteY3345" fmla="*/ 2270318 h 4235290"/>
              <a:gd name="connsiteX3346" fmla="*/ 1307244 w 2792478"/>
              <a:gd name="connsiteY3346" fmla="*/ 2336158 h 4235290"/>
              <a:gd name="connsiteX3347" fmla="*/ 1423912 w 2792478"/>
              <a:gd name="connsiteY3347" fmla="*/ 2336158 h 4235290"/>
              <a:gd name="connsiteX3348" fmla="*/ 1423912 w 2792478"/>
              <a:gd name="connsiteY3348" fmla="*/ 2278863 h 4235290"/>
              <a:gd name="connsiteX3349" fmla="*/ 1356873 w 2792478"/>
              <a:gd name="connsiteY3349" fmla="*/ 2287178 h 4235290"/>
              <a:gd name="connsiteX3350" fmla="*/ 1336426 w 2792478"/>
              <a:gd name="connsiteY3350" fmla="*/ 2286458 h 4235290"/>
              <a:gd name="connsiteX3351" fmla="*/ 1326941 w 2792478"/>
              <a:gd name="connsiteY3351" fmla="*/ 2275235 h 4235290"/>
              <a:gd name="connsiteX3352" fmla="*/ 1338126 w 2792478"/>
              <a:gd name="connsiteY3352" fmla="*/ 2265760 h 4235290"/>
              <a:gd name="connsiteX3353" fmla="*/ 1455732 w 2792478"/>
              <a:gd name="connsiteY3353" fmla="*/ 2234269 h 4235290"/>
              <a:gd name="connsiteX3354" fmla="*/ 1459144 w 2792478"/>
              <a:gd name="connsiteY3354" fmla="*/ 2188266 h 4235290"/>
              <a:gd name="connsiteX3355" fmla="*/ 1417570 w 2792478"/>
              <a:gd name="connsiteY3355" fmla="*/ 2169328 h 4235290"/>
              <a:gd name="connsiteX3356" fmla="*/ 1346180 w 2792478"/>
              <a:gd name="connsiteY3356" fmla="*/ 2221457 h 4235290"/>
              <a:gd name="connsiteX3357" fmla="*/ 1331888 w 2792478"/>
              <a:gd name="connsiteY3357" fmla="*/ 2224925 h 4235290"/>
              <a:gd name="connsiteX3358" fmla="*/ 1328371 w 2792478"/>
              <a:gd name="connsiteY3358" fmla="*/ 2210643 h 4235290"/>
              <a:gd name="connsiteX3359" fmla="*/ 1351843 w 2792478"/>
              <a:gd name="connsiteY3359" fmla="*/ 2181241 h 4235290"/>
              <a:gd name="connsiteX3360" fmla="*/ 1305579 w 2792478"/>
              <a:gd name="connsiteY3360" fmla="*/ 2162532 h 4235290"/>
              <a:gd name="connsiteX3361" fmla="*/ 1966720 w 2792478"/>
              <a:gd name="connsiteY3361" fmla="*/ 2157622 h 4235290"/>
              <a:gd name="connsiteX3362" fmla="*/ 1986608 w 2792478"/>
              <a:gd name="connsiteY3362" fmla="*/ 2157622 h 4235290"/>
              <a:gd name="connsiteX3363" fmla="*/ 1990849 w 2792478"/>
              <a:gd name="connsiteY3363" fmla="*/ 2161319 h 4235290"/>
              <a:gd name="connsiteX3364" fmla="*/ 1991725 w 2792478"/>
              <a:gd name="connsiteY3364" fmla="*/ 2167567 h 4235290"/>
              <a:gd name="connsiteX3365" fmla="*/ 1986706 w 2792478"/>
              <a:gd name="connsiteY3365" fmla="*/ 2167567 h 4235290"/>
              <a:gd name="connsiteX3366" fmla="*/ 1986006 w 2792478"/>
              <a:gd name="connsiteY3366" fmla="*/ 2162593 h 4235290"/>
              <a:gd name="connsiteX3367" fmla="*/ 1967325 w 2792478"/>
              <a:gd name="connsiteY3367" fmla="*/ 2162593 h 4235290"/>
              <a:gd name="connsiteX3368" fmla="*/ 1966626 w 2792478"/>
              <a:gd name="connsiteY3368" fmla="*/ 2167567 h 4235290"/>
              <a:gd name="connsiteX3369" fmla="*/ 1961609 w 2792478"/>
              <a:gd name="connsiteY3369" fmla="*/ 2167567 h 4235290"/>
              <a:gd name="connsiteX3370" fmla="*/ 1962478 w 2792478"/>
              <a:gd name="connsiteY3370" fmla="*/ 2161319 h 4235290"/>
              <a:gd name="connsiteX3371" fmla="*/ 1966720 w 2792478"/>
              <a:gd name="connsiteY3371" fmla="*/ 2157622 h 4235290"/>
              <a:gd name="connsiteX3372" fmla="*/ 1058970 w 2792478"/>
              <a:gd name="connsiteY3372" fmla="*/ 2155634 h 4235290"/>
              <a:gd name="connsiteX3373" fmla="*/ 1157734 w 2792478"/>
              <a:gd name="connsiteY3373" fmla="*/ 2155634 h 4235290"/>
              <a:gd name="connsiteX3374" fmla="*/ 1172682 w 2792478"/>
              <a:gd name="connsiteY3374" fmla="*/ 2170595 h 4235290"/>
              <a:gd name="connsiteX3375" fmla="*/ 1172682 w 2792478"/>
              <a:gd name="connsiteY3375" fmla="*/ 2212740 h 4235290"/>
              <a:gd name="connsiteX3376" fmla="*/ 1196136 w 2792478"/>
              <a:gd name="connsiteY3376" fmla="*/ 2212740 h 4235290"/>
              <a:gd name="connsiteX3377" fmla="*/ 1210445 w 2792478"/>
              <a:gd name="connsiteY3377" fmla="*/ 2226953 h 4235290"/>
              <a:gd name="connsiteX3378" fmla="*/ 1210445 w 2792478"/>
              <a:gd name="connsiteY3378" fmla="*/ 2299840 h 4235290"/>
              <a:gd name="connsiteX3379" fmla="*/ 1196136 w 2792478"/>
              <a:gd name="connsiteY3379" fmla="*/ 2314063 h 4235290"/>
              <a:gd name="connsiteX3380" fmla="*/ 1172682 w 2792478"/>
              <a:gd name="connsiteY3380" fmla="*/ 2314063 h 4235290"/>
              <a:gd name="connsiteX3381" fmla="*/ 1172682 w 2792478"/>
              <a:gd name="connsiteY3381" fmla="*/ 2362176 h 4235290"/>
              <a:gd name="connsiteX3382" fmla="*/ 1157734 w 2792478"/>
              <a:gd name="connsiteY3382" fmla="*/ 2377127 h 4235290"/>
              <a:gd name="connsiteX3383" fmla="*/ 1058970 w 2792478"/>
              <a:gd name="connsiteY3383" fmla="*/ 2377127 h 4235290"/>
              <a:gd name="connsiteX3384" fmla="*/ 1044015 w 2792478"/>
              <a:gd name="connsiteY3384" fmla="*/ 2362176 h 4235290"/>
              <a:gd name="connsiteX3385" fmla="*/ 1044015 w 2792478"/>
              <a:gd name="connsiteY3385" fmla="*/ 2170595 h 4235290"/>
              <a:gd name="connsiteX3386" fmla="*/ 1058970 w 2792478"/>
              <a:gd name="connsiteY3386" fmla="*/ 2155634 h 4235290"/>
              <a:gd name="connsiteX3387" fmla="*/ 1305051 w 2792478"/>
              <a:gd name="connsiteY3387" fmla="*/ 2141744 h 4235290"/>
              <a:gd name="connsiteX3388" fmla="*/ 1367413 w 2792478"/>
              <a:gd name="connsiteY3388" fmla="*/ 2167489 h 4235290"/>
              <a:gd name="connsiteX3389" fmla="*/ 1417523 w 2792478"/>
              <a:gd name="connsiteY3389" fmla="*/ 2148510 h 4235290"/>
              <a:gd name="connsiteX3390" fmla="*/ 1476942 w 2792478"/>
              <a:gd name="connsiteY3390" fmla="*/ 2177533 h 4235290"/>
              <a:gd name="connsiteX3391" fmla="*/ 1474069 w 2792478"/>
              <a:gd name="connsiteY3391" fmla="*/ 2244023 h 4235290"/>
              <a:gd name="connsiteX3392" fmla="*/ 1444700 w 2792478"/>
              <a:gd name="connsiteY3392" fmla="*/ 2270847 h 4235290"/>
              <a:gd name="connsiteX3393" fmla="*/ 1444700 w 2792478"/>
              <a:gd name="connsiteY3393" fmla="*/ 2346542 h 4235290"/>
              <a:gd name="connsiteX3394" fmla="*/ 1434300 w 2792478"/>
              <a:gd name="connsiteY3394" fmla="*/ 2356936 h 4235290"/>
              <a:gd name="connsiteX3395" fmla="*/ 1296856 w 2792478"/>
              <a:gd name="connsiteY3395" fmla="*/ 2356936 h 4235290"/>
              <a:gd name="connsiteX3396" fmla="*/ 1286468 w 2792478"/>
              <a:gd name="connsiteY3396" fmla="*/ 2346542 h 4235290"/>
              <a:gd name="connsiteX3397" fmla="*/ 1286468 w 2792478"/>
              <a:gd name="connsiteY3397" fmla="*/ 2276184 h 4235290"/>
              <a:gd name="connsiteX3398" fmla="*/ 1238457 w 2792478"/>
              <a:gd name="connsiteY3398" fmla="*/ 2218798 h 4235290"/>
              <a:gd name="connsiteX3399" fmla="*/ 1246887 w 2792478"/>
              <a:gd name="connsiteY3399" fmla="*/ 2175274 h 4235290"/>
              <a:gd name="connsiteX3400" fmla="*/ 1305051 w 2792478"/>
              <a:gd name="connsiteY3400" fmla="*/ 2141744 h 4235290"/>
              <a:gd name="connsiteX3401" fmla="*/ 1753220 w 2792478"/>
              <a:gd name="connsiteY3401" fmla="*/ 2107242 h 4235290"/>
              <a:gd name="connsiteX3402" fmla="*/ 1773255 w 2792478"/>
              <a:gd name="connsiteY3402" fmla="*/ 2107242 h 4235290"/>
              <a:gd name="connsiteX3403" fmla="*/ 1773255 w 2792478"/>
              <a:gd name="connsiteY3403" fmla="*/ 2127287 h 4235290"/>
              <a:gd name="connsiteX3404" fmla="*/ 1753220 w 2792478"/>
              <a:gd name="connsiteY3404" fmla="*/ 2127287 h 4235290"/>
              <a:gd name="connsiteX3405" fmla="*/ 1753220 w 2792478"/>
              <a:gd name="connsiteY3405" fmla="*/ 2107242 h 4235290"/>
              <a:gd name="connsiteX3406" fmla="*/ 1713151 w 2792478"/>
              <a:gd name="connsiteY3406" fmla="*/ 2107242 h 4235290"/>
              <a:gd name="connsiteX3407" fmla="*/ 1733175 w 2792478"/>
              <a:gd name="connsiteY3407" fmla="*/ 2107242 h 4235290"/>
              <a:gd name="connsiteX3408" fmla="*/ 1733175 w 2792478"/>
              <a:gd name="connsiteY3408" fmla="*/ 2127287 h 4235290"/>
              <a:gd name="connsiteX3409" fmla="*/ 1713151 w 2792478"/>
              <a:gd name="connsiteY3409" fmla="*/ 2127287 h 4235290"/>
              <a:gd name="connsiteX3410" fmla="*/ 1713151 w 2792478"/>
              <a:gd name="connsiteY3410" fmla="*/ 2107242 h 4235290"/>
              <a:gd name="connsiteX3411" fmla="*/ 1673093 w 2792478"/>
              <a:gd name="connsiteY3411" fmla="*/ 2107242 h 4235290"/>
              <a:gd name="connsiteX3412" fmla="*/ 1693116 w 2792478"/>
              <a:gd name="connsiteY3412" fmla="*/ 2107242 h 4235290"/>
              <a:gd name="connsiteX3413" fmla="*/ 1693116 w 2792478"/>
              <a:gd name="connsiteY3413" fmla="*/ 2127287 h 4235290"/>
              <a:gd name="connsiteX3414" fmla="*/ 1673093 w 2792478"/>
              <a:gd name="connsiteY3414" fmla="*/ 2127287 h 4235290"/>
              <a:gd name="connsiteX3415" fmla="*/ 1673093 w 2792478"/>
              <a:gd name="connsiteY3415" fmla="*/ 2107242 h 4235290"/>
              <a:gd name="connsiteX3416" fmla="*/ 1633012 w 2792478"/>
              <a:gd name="connsiteY3416" fmla="*/ 2107242 h 4235290"/>
              <a:gd name="connsiteX3417" fmla="*/ 1653047 w 2792478"/>
              <a:gd name="connsiteY3417" fmla="*/ 2107242 h 4235290"/>
              <a:gd name="connsiteX3418" fmla="*/ 1653047 w 2792478"/>
              <a:gd name="connsiteY3418" fmla="*/ 2127287 h 4235290"/>
              <a:gd name="connsiteX3419" fmla="*/ 1633012 w 2792478"/>
              <a:gd name="connsiteY3419" fmla="*/ 2127287 h 4235290"/>
              <a:gd name="connsiteX3420" fmla="*/ 1633012 w 2792478"/>
              <a:gd name="connsiteY3420" fmla="*/ 2107242 h 4235290"/>
              <a:gd name="connsiteX3421" fmla="*/ 2129053 w 2792478"/>
              <a:gd name="connsiteY3421" fmla="*/ 2105900 h 4235290"/>
              <a:gd name="connsiteX3422" fmla="*/ 2129053 w 2792478"/>
              <a:gd name="connsiteY3422" fmla="*/ 2116715 h 4235290"/>
              <a:gd name="connsiteX3423" fmla="*/ 2129053 w 2792478"/>
              <a:gd name="connsiteY3423" fmla="*/ 2105900 h 4235290"/>
              <a:gd name="connsiteX3424" fmla="*/ 2039566 w 2792478"/>
              <a:gd name="connsiteY3424" fmla="*/ 2103913 h 4235290"/>
              <a:gd name="connsiteX3425" fmla="*/ 2039566 w 2792478"/>
              <a:gd name="connsiteY3425" fmla="*/ 2114729 h 4235290"/>
              <a:gd name="connsiteX3426" fmla="*/ 2039566 w 2792478"/>
              <a:gd name="connsiteY3426" fmla="*/ 2103913 h 4235290"/>
              <a:gd name="connsiteX3427" fmla="*/ 2086798 w 2792478"/>
              <a:gd name="connsiteY3427" fmla="*/ 2099379 h 4235290"/>
              <a:gd name="connsiteX3428" fmla="*/ 2085927 w 2792478"/>
              <a:gd name="connsiteY3428" fmla="*/ 2112120 h 4235290"/>
              <a:gd name="connsiteX3429" fmla="*/ 2094313 w 2792478"/>
              <a:gd name="connsiteY3429" fmla="*/ 2108017 h 4235290"/>
              <a:gd name="connsiteX3430" fmla="*/ 2092385 w 2792478"/>
              <a:gd name="connsiteY3430" fmla="*/ 2101365 h 4235290"/>
              <a:gd name="connsiteX3431" fmla="*/ 2086798 w 2792478"/>
              <a:gd name="connsiteY3431" fmla="*/ 2099379 h 4235290"/>
              <a:gd name="connsiteX3432" fmla="*/ 2088540 w 2792478"/>
              <a:gd name="connsiteY3432" fmla="*/ 2086015 h 4235290"/>
              <a:gd name="connsiteX3433" fmla="*/ 2091894 w 2792478"/>
              <a:gd name="connsiteY3433" fmla="*/ 2087008 h 4235290"/>
              <a:gd name="connsiteX3434" fmla="*/ 2101708 w 2792478"/>
              <a:gd name="connsiteY3434" fmla="*/ 2091419 h 4235290"/>
              <a:gd name="connsiteX3435" fmla="*/ 2107740 w 2792478"/>
              <a:gd name="connsiteY3435" fmla="*/ 2101743 h 4235290"/>
              <a:gd name="connsiteX3436" fmla="*/ 2107861 w 2792478"/>
              <a:gd name="connsiteY3436" fmla="*/ 2103667 h 4235290"/>
              <a:gd name="connsiteX3437" fmla="*/ 2107990 w 2792478"/>
              <a:gd name="connsiteY3437" fmla="*/ 2104160 h 4235290"/>
              <a:gd name="connsiteX3438" fmla="*/ 2104506 w 2792478"/>
              <a:gd name="connsiteY3438" fmla="*/ 2119017 h 4235290"/>
              <a:gd name="connsiteX3439" fmla="*/ 2103264 w 2792478"/>
              <a:gd name="connsiteY3439" fmla="*/ 2120318 h 4235290"/>
              <a:gd name="connsiteX3440" fmla="*/ 2101522 w 2792478"/>
              <a:gd name="connsiteY3440" fmla="*/ 2121996 h 4235290"/>
              <a:gd name="connsiteX3441" fmla="*/ 2078782 w 2792478"/>
              <a:gd name="connsiteY3441" fmla="*/ 2123182 h 4235290"/>
              <a:gd name="connsiteX3442" fmla="*/ 2075613 w 2792478"/>
              <a:gd name="connsiteY3442" fmla="*/ 2121627 h 4235290"/>
              <a:gd name="connsiteX3443" fmla="*/ 2068218 w 2792478"/>
              <a:gd name="connsiteY3443" fmla="*/ 2106962 h 4235290"/>
              <a:gd name="connsiteX3444" fmla="*/ 2070637 w 2792478"/>
              <a:gd name="connsiteY3444" fmla="*/ 2099002 h 4235290"/>
              <a:gd name="connsiteX3445" fmla="*/ 2071322 w 2792478"/>
              <a:gd name="connsiteY3445" fmla="*/ 2094406 h 4235290"/>
              <a:gd name="connsiteX3446" fmla="*/ 2088540 w 2792478"/>
              <a:gd name="connsiteY3446" fmla="*/ 2086015 h 4235290"/>
              <a:gd name="connsiteX3447" fmla="*/ 1242855 w 2792478"/>
              <a:gd name="connsiteY3447" fmla="*/ 2068538 h 4235290"/>
              <a:gd name="connsiteX3448" fmla="*/ 1255481 w 2792478"/>
              <a:gd name="connsiteY3448" fmla="*/ 2081164 h 4235290"/>
              <a:gd name="connsiteX3449" fmla="*/ 1251682 w 2792478"/>
              <a:gd name="connsiteY3449" fmla="*/ 2090184 h 4235290"/>
              <a:gd name="connsiteX3450" fmla="*/ 1255481 w 2792478"/>
              <a:gd name="connsiteY3450" fmla="*/ 2099192 h 4235290"/>
              <a:gd name="connsiteX3451" fmla="*/ 1242855 w 2792478"/>
              <a:gd name="connsiteY3451" fmla="*/ 2111824 h 4235290"/>
              <a:gd name="connsiteX3452" fmla="*/ 1230229 w 2792478"/>
              <a:gd name="connsiteY3452" fmla="*/ 2099192 h 4235290"/>
              <a:gd name="connsiteX3453" fmla="*/ 1233836 w 2792478"/>
              <a:gd name="connsiteY3453" fmla="*/ 2095580 h 4235290"/>
              <a:gd name="connsiteX3454" fmla="*/ 1237448 w 2792478"/>
              <a:gd name="connsiteY3454" fmla="*/ 2099192 h 4235290"/>
              <a:gd name="connsiteX3455" fmla="*/ 1242855 w 2792478"/>
              <a:gd name="connsiteY3455" fmla="*/ 2104600 h 4235290"/>
              <a:gd name="connsiteX3456" fmla="*/ 1248262 w 2792478"/>
              <a:gd name="connsiteY3456" fmla="*/ 2099192 h 4235290"/>
              <a:gd name="connsiteX3457" fmla="*/ 1242855 w 2792478"/>
              <a:gd name="connsiteY3457" fmla="*/ 2093796 h 4235290"/>
              <a:gd name="connsiteX3458" fmla="*/ 1239243 w 2792478"/>
              <a:gd name="connsiteY3458" fmla="*/ 2090184 h 4235290"/>
              <a:gd name="connsiteX3459" fmla="*/ 1242855 w 2792478"/>
              <a:gd name="connsiteY3459" fmla="*/ 2086577 h 4235290"/>
              <a:gd name="connsiteX3460" fmla="*/ 1248262 w 2792478"/>
              <a:gd name="connsiteY3460" fmla="*/ 2081164 h 4235290"/>
              <a:gd name="connsiteX3461" fmla="*/ 1242855 w 2792478"/>
              <a:gd name="connsiteY3461" fmla="*/ 2075757 h 4235290"/>
              <a:gd name="connsiteX3462" fmla="*/ 1237448 w 2792478"/>
              <a:gd name="connsiteY3462" fmla="*/ 2081164 h 4235290"/>
              <a:gd name="connsiteX3463" fmla="*/ 1233836 w 2792478"/>
              <a:gd name="connsiteY3463" fmla="*/ 2084776 h 4235290"/>
              <a:gd name="connsiteX3464" fmla="*/ 1230229 w 2792478"/>
              <a:gd name="connsiteY3464" fmla="*/ 2081164 h 4235290"/>
              <a:gd name="connsiteX3465" fmla="*/ 1242855 w 2792478"/>
              <a:gd name="connsiteY3465" fmla="*/ 2068538 h 4235290"/>
              <a:gd name="connsiteX3466" fmla="*/ 1203182 w 2792478"/>
              <a:gd name="connsiteY3466" fmla="*/ 2068538 h 4235290"/>
              <a:gd name="connsiteX3467" fmla="*/ 1215802 w 2792478"/>
              <a:gd name="connsiteY3467" fmla="*/ 2081164 h 4235290"/>
              <a:gd name="connsiteX3468" fmla="*/ 1205046 w 2792478"/>
              <a:gd name="connsiteY3468" fmla="*/ 2098653 h 4235290"/>
              <a:gd name="connsiteX3469" fmla="*/ 1199693 w 2792478"/>
              <a:gd name="connsiteY3469" fmla="*/ 2104600 h 4235290"/>
              <a:gd name="connsiteX3470" fmla="*/ 1212201 w 2792478"/>
              <a:gd name="connsiteY3470" fmla="*/ 2104600 h 4235290"/>
              <a:gd name="connsiteX3471" fmla="*/ 1215802 w 2792478"/>
              <a:gd name="connsiteY3471" fmla="*/ 2108212 h 4235290"/>
              <a:gd name="connsiteX3472" fmla="*/ 1212201 w 2792478"/>
              <a:gd name="connsiteY3472" fmla="*/ 2111824 h 4235290"/>
              <a:gd name="connsiteX3473" fmla="*/ 1194162 w 2792478"/>
              <a:gd name="connsiteY3473" fmla="*/ 2111824 h 4235290"/>
              <a:gd name="connsiteX3474" fmla="*/ 1190572 w 2792478"/>
              <a:gd name="connsiteY3474" fmla="*/ 2108212 h 4235290"/>
              <a:gd name="connsiteX3475" fmla="*/ 1199837 w 2792478"/>
              <a:gd name="connsiteY3475" fmla="*/ 2093667 h 4235290"/>
              <a:gd name="connsiteX3476" fmla="*/ 1208605 w 2792478"/>
              <a:gd name="connsiteY3476" fmla="*/ 2081164 h 4235290"/>
              <a:gd name="connsiteX3477" fmla="*/ 1203182 w 2792478"/>
              <a:gd name="connsiteY3477" fmla="*/ 2075757 h 4235290"/>
              <a:gd name="connsiteX3478" fmla="*/ 1197774 w 2792478"/>
              <a:gd name="connsiteY3478" fmla="*/ 2081164 h 4235290"/>
              <a:gd name="connsiteX3479" fmla="*/ 1194162 w 2792478"/>
              <a:gd name="connsiteY3479" fmla="*/ 2084776 h 4235290"/>
              <a:gd name="connsiteX3480" fmla="*/ 1190572 w 2792478"/>
              <a:gd name="connsiteY3480" fmla="*/ 2081164 h 4235290"/>
              <a:gd name="connsiteX3481" fmla="*/ 1203182 w 2792478"/>
              <a:gd name="connsiteY3481" fmla="*/ 2068538 h 4235290"/>
              <a:gd name="connsiteX3482" fmla="*/ 1753220 w 2792478"/>
              <a:gd name="connsiteY3482" fmla="*/ 2067184 h 4235290"/>
              <a:gd name="connsiteX3483" fmla="*/ 1773255 w 2792478"/>
              <a:gd name="connsiteY3483" fmla="*/ 2067184 h 4235290"/>
              <a:gd name="connsiteX3484" fmla="*/ 1773255 w 2792478"/>
              <a:gd name="connsiteY3484" fmla="*/ 2087219 h 4235290"/>
              <a:gd name="connsiteX3485" fmla="*/ 1753220 w 2792478"/>
              <a:gd name="connsiteY3485" fmla="*/ 2087219 h 4235290"/>
              <a:gd name="connsiteX3486" fmla="*/ 1753220 w 2792478"/>
              <a:gd name="connsiteY3486" fmla="*/ 2067184 h 4235290"/>
              <a:gd name="connsiteX3487" fmla="*/ 1713151 w 2792478"/>
              <a:gd name="connsiteY3487" fmla="*/ 2067184 h 4235290"/>
              <a:gd name="connsiteX3488" fmla="*/ 1733175 w 2792478"/>
              <a:gd name="connsiteY3488" fmla="*/ 2067184 h 4235290"/>
              <a:gd name="connsiteX3489" fmla="*/ 1733175 w 2792478"/>
              <a:gd name="connsiteY3489" fmla="*/ 2087219 h 4235290"/>
              <a:gd name="connsiteX3490" fmla="*/ 1713151 w 2792478"/>
              <a:gd name="connsiteY3490" fmla="*/ 2087219 h 4235290"/>
              <a:gd name="connsiteX3491" fmla="*/ 1713151 w 2792478"/>
              <a:gd name="connsiteY3491" fmla="*/ 2067184 h 4235290"/>
              <a:gd name="connsiteX3492" fmla="*/ 1673093 w 2792478"/>
              <a:gd name="connsiteY3492" fmla="*/ 2067184 h 4235290"/>
              <a:gd name="connsiteX3493" fmla="*/ 1693116 w 2792478"/>
              <a:gd name="connsiteY3493" fmla="*/ 2067184 h 4235290"/>
              <a:gd name="connsiteX3494" fmla="*/ 1693116 w 2792478"/>
              <a:gd name="connsiteY3494" fmla="*/ 2087219 h 4235290"/>
              <a:gd name="connsiteX3495" fmla="*/ 1673093 w 2792478"/>
              <a:gd name="connsiteY3495" fmla="*/ 2087219 h 4235290"/>
              <a:gd name="connsiteX3496" fmla="*/ 1673093 w 2792478"/>
              <a:gd name="connsiteY3496" fmla="*/ 2067184 h 4235290"/>
              <a:gd name="connsiteX3497" fmla="*/ 1633012 w 2792478"/>
              <a:gd name="connsiteY3497" fmla="*/ 2067184 h 4235290"/>
              <a:gd name="connsiteX3498" fmla="*/ 1653047 w 2792478"/>
              <a:gd name="connsiteY3498" fmla="*/ 2067184 h 4235290"/>
              <a:gd name="connsiteX3499" fmla="*/ 1653047 w 2792478"/>
              <a:gd name="connsiteY3499" fmla="*/ 2087219 h 4235290"/>
              <a:gd name="connsiteX3500" fmla="*/ 1633012 w 2792478"/>
              <a:gd name="connsiteY3500" fmla="*/ 2087219 h 4235290"/>
              <a:gd name="connsiteX3501" fmla="*/ 1633012 w 2792478"/>
              <a:gd name="connsiteY3501" fmla="*/ 2067184 h 4235290"/>
              <a:gd name="connsiteX3502" fmla="*/ 1915284 w 2792478"/>
              <a:gd name="connsiteY3502" fmla="*/ 2059104 h 4235290"/>
              <a:gd name="connsiteX3503" fmla="*/ 1912240 w 2792478"/>
              <a:gd name="connsiteY3503" fmla="*/ 2069544 h 4235290"/>
              <a:gd name="connsiteX3504" fmla="*/ 1914912 w 2792478"/>
              <a:gd name="connsiteY3504" fmla="*/ 2072030 h 4235290"/>
              <a:gd name="connsiteX3505" fmla="*/ 1925037 w 2792478"/>
              <a:gd name="connsiteY3505" fmla="*/ 2068175 h 4235290"/>
              <a:gd name="connsiteX3506" fmla="*/ 1924789 w 2792478"/>
              <a:gd name="connsiteY3506" fmla="*/ 2067244 h 4235290"/>
              <a:gd name="connsiteX3507" fmla="*/ 1916089 w 2792478"/>
              <a:gd name="connsiteY3507" fmla="*/ 2059226 h 4235290"/>
              <a:gd name="connsiteX3508" fmla="*/ 2002222 w 2792478"/>
              <a:gd name="connsiteY3508" fmla="*/ 2059049 h 4235290"/>
              <a:gd name="connsiteX3509" fmla="*/ 2001536 w 2792478"/>
              <a:gd name="connsiteY3509" fmla="*/ 2069734 h 4235290"/>
              <a:gd name="connsiteX3510" fmla="*/ 2008495 w 2792478"/>
              <a:gd name="connsiteY3510" fmla="*/ 2066254 h 4235290"/>
              <a:gd name="connsiteX3511" fmla="*/ 2006883 w 2792478"/>
              <a:gd name="connsiteY3511" fmla="*/ 2060727 h 4235290"/>
              <a:gd name="connsiteX3512" fmla="*/ 2002222 w 2792478"/>
              <a:gd name="connsiteY3512" fmla="*/ 2059049 h 4235290"/>
              <a:gd name="connsiteX3513" fmla="*/ 1172544 w 2792478"/>
              <a:gd name="connsiteY3513" fmla="*/ 2057729 h 4235290"/>
              <a:gd name="connsiteX3514" fmla="*/ 1172544 w 2792478"/>
              <a:gd name="connsiteY3514" fmla="*/ 2119026 h 4235290"/>
              <a:gd name="connsiteX3515" fmla="*/ 1176134 w 2792478"/>
              <a:gd name="connsiteY3515" fmla="*/ 2122638 h 4235290"/>
              <a:gd name="connsiteX3516" fmla="*/ 1269907 w 2792478"/>
              <a:gd name="connsiteY3516" fmla="*/ 2122638 h 4235290"/>
              <a:gd name="connsiteX3517" fmla="*/ 1273514 w 2792478"/>
              <a:gd name="connsiteY3517" fmla="*/ 2119026 h 4235290"/>
              <a:gd name="connsiteX3518" fmla="*/ 1273514 w 2792478"/>
              <a:gd name="connsiteY3518" fmla="*/ 2057729 h 4235290"/>
              <a:gd name="connsiteX3519" fmla="*/ 2168084 w 2792478"/>
              <a:gd name="connsiteY3519" fmla="*/ 2052583 h 4235290"/>
              <a:gd name="connsiteX3520" fmla="*/ 2167398 w 2792478"/>
              <a:gd name="connsiteY3520" fmla="*/ 2063206 h 4235290"/>
              <a:gd name="connsiteX3521" fmla="*/ 2174357 w 2792478"/>
              <a:gd name="connsiteY3521" fmla="*/ 2059788 h 4235290"/>
              <a:gd name="connsiteX3522" fmla="*/ 2172745 w 2792478"/>
              <a:gd name="connsiteY3522" fmla="*/ 2054199 h 4235290"/>
              <a:gd name="connsiteX3523" fmla="*/ 2168084 w 2792478"/>
              <a:gd name="connsiteY3523" fmla="*/ 2052583 h 4235290"/>
              <a:gd name="connsiteX3524" fmla="*/ 2089216 w 2792478"/>
              <a:gd name="connsiteY3524" fmla="*/ 2048857 h 4235290"/>
              <a:gd name="connsiteX3525" fmla="*/ 2071943 w 2792478"/>
              <a:gd name="connsiteY3525" fmla="*/ 2084714 h 4235290"/>
              <a:gd name="connsiteX3526" fmla="*/ 2019680 w 2792478"/>
              <a:gd name="connsiteY3526" fmla="*/ 2088871 h 4235290"/>
              <a:gd name="connsiteX3527" fmla="*/ 2032106 w 2792478"/>
              <a:gd name="connsiteY3527" fmla="*/ 2117085 h 4235290"/>
              <a:gd name="connsiteX3528" fmla="*/ 2032486 w 2792478"/>
              <a:gd name="connsiteY3528" fmla="*/ 2118147 h 4235290"/>
              <a:gd name="connsiteX3529" fmla="*/ 2141609 w 2792478"/>
              <a:gd name="connsiteY3529" fmla="*/ 2119825 h 4235290"/>
              <a:gd name="connsiteX3530" fmla="*/ 2151488 w 2792478"/>
              <a:gd name="connsiteY3530" fmla="*/ 2089064 h 4235290"/>
              <a:gd name="connsiteX3531" fmla="*/ 2125328 w 2792478"/>
              <a:gd name="connsiteY3531" fmla="*/ 2097201 h 4235290"/>
              <a:gd name="connsiteX3532" fmla="*/ 2100345 w 2792478"/>
              <a:gd name="connsiteY3532" fmla="*/ 2081042 h 4235290"/>
              <a:gd name="connsiteX3533" fmla="*/ 2089216 w 2792478"/>
              <a:gd name="connsiteY3533" fmla="*/ 2048857 h 4235290"/>
              <a:gd name="connsiteX3534" fmla="*/ 1471456 w 2792478"/>
              <a:gd name="connsiteY3534" fmla="*/ 2048398 h 4235290"/>
              <a:gd name="connsiteX3535" fmla="*/ 1477956 w 2792478"/>
              <a:gd name="connsiteY3535" fmla="*/ 2054905 h 4235290"/>
              <a:gd name="connsiteX3536" fmla="*/ 1477956 w 2792478"/>
              <a:gd name="connsiteY3536" fmla="*/ 2069692 h 4235290"/>
              <a:gd name="connsiteX3537" fmla="*/ 1484422 w 2792478"/>
              <a:gd name="connsiteY3537" fmla="*/ 2080887 h 4235290"/>
              <a:gd name="connsiteX3538" fmla="*/ 1471456 w 2792478"/>
              <a:gd name="connsiteY3538" fmla="*/ 2093893 h 4235290"/>
              <a:gd name="connsiteX3539" fmla="*/ 1458444 w 2792478"/>
              <a:gd name="connsiteY3539" fmla="*/ 2080887 h 4235290"/>
              <a:gd name="connsiteX3540" fmla="*/ 1464943 w 2792478"/>
              <a:gd name="connsiteY3540" fmla="*/ 2069692 h 4235290"/>
              <a:gd name="connsiteX3541" fmla="*/ 1464943 w 2792478"/>
              <a:gd name="connsiteY3541" fmla="*/ 2054905 h 4235290"/>
              <a:gd name="connsiteX3542" fmla="*/ 1471456 w 2792478"/>
              <a:gd name="connsiteY3542" fmla="*/ 2048398 h 4235290"/>
              <a:gd name="connsiteX3543" fmla="*/ 1875819 w 2792478"/>
              <a:gd name="connsiteY3543" fmla="*/ 2042265 h 4235290"/>
              <a:gd name="connsiteX3544" fmla="*/ 1896329 w 2792478"/>
              <a:gd name="connsiteY3544" fmla="*/ 2042265 h 4235290"/>
              <a:gd name="connsiteX3545" fmla="*/ 1898817 w 2792478"/>
              <a:gd name="connsiteY3545" fmla="*/ 2044809 h 4235290"/>
              <a:gd name="connsiteX3546" fmla="*/ 1896329 w 2792478"/>
              <a:gd name="connsiteY3546" fmla="*/ 2047418 h 4235290"/>
              <a:gd name="connsiteX3547" fmla="*/ 1875819 w 2792478"/>
              <a:gd name="connsiteY3547" fmla="*/ 2047418 h 4235290"/>
              <a:gd name="connsiteX3548" fmla="*/ 1873271 w 2792478"/>
              <a:gd name="connsiteY3548" fmla="*/ 2044809 h 4235290"/>
              <a:gd name="connsiteX3549" fmla="*/ 1875819 w 2792478"/>
              <a:gd name="connsiteY3549" fmla="*/ 2042265 h 4235290"/>
              <a:gd name="connsiteX3550" fmla="*/ 1942503 w 2792478"/>
              <a:gd name="connsiteY3550" fmla="*/ 2029089 h 4235290"/>
              <a:gd name="connsiteX3551" fmla="*/ 1940015 w 2792478"/>
              <a:gd name="connsiteY3551" fmla="*/ 2031697 h 4235290"/>
              <a:gd name="connsiteX3552" fmla="*/ 1950394 w 2792478"/>
              <a:gd name="connsiteY3552" fmla="*/ 2041270 h 4235290"/>
              <a:gd name="connsiteX3553" fmla="*/ 1952882 w 2792478"/>
              <a:gd name="connsiteY3553" fmla="*/ 2038597 h 4235290"/>
              <a:gd name="connsiteX3554" fmla="*/ 1419460 w 2792478"/>
              <a:gd name="connsiteY3554" fmla="*/ 2028923 h 4235290"/>
              <a:gd name="connsiteX3555" fmla="*/ 1412980 w 2792478"/>
              <a:gd name="connsiteY3555" fmla="*/ 2035421 h 4235290"/>
              <a:gd name="connsiteX3556" fmla="*/ 1412980 w 2792478"/>
              <a:gd name="connsiteY3556" fmla="*/ 2113377 h 4235290"/>
              <a:gd name="connsiteX3557" fmla="*/ 1419460 w 2792478"/>
              <a:gd name="connsiteY3557" fmla="*/ 2119875 h 4235290"/>
              <a:gd name="connsiteX3558" fmla="*/ 1523426 w 2792478"/>
              <a:gd name="connsiteY3558" fmla="*/ 2119875 h 4235290"/>
              <a:gd name="connsiteX3559" fmla="*/ 1529925 w 2792478"/>
              <a:gd name="connsiteY3559" fmla="*/ 2113377 h 4235290"/>
              <a:gd name="connsiteX3560" fmla="*/ 1529925 w 2792478"/>
              <a:gd name="connsiteY3560" fmla="*/ 2035421 h 4235290"/>
              <a:gd name="connsiteX3561" fmla="*/ 1523426 w 2792478"/>
              <a:gd name="connsiteY3561" fmla="*/ 2028923 h 4235290"/>
              <a:gd name="connsiteX3562" fmla="*/ 1753220 w 2792478"/>
              <a:gd name="connsiteY3562" fmla="*/ 2027105 h 4235290"/>
              <a:gd name="connsiteX3563" fmla="*/ 1773255 w 2792478"/>
              <a:gd name="connsiteY3563" fmla="*/ 2027105 h 4235290"/>
              <a:gd name="connsiteX3564" fmla="*/ 1773255 w 2792478"/>
              <a:gd name="connsiteY3564" fmla="*/ 2047150 h 4235290"/>
              <a:gd name="connsiteX3565" fmla="*/ 1753220 w 2792478"/>
              <a:gd name="connsiteY3565" fmla="*/ 2047150 h 4235290"/>
              <a:gd name="connsiteX3566" fmla="*/ 1753220 w 2792478"/>
              <a:gd name="connsiteY3566" fmla="*/ 2027105 h 4235290"/>
              <a:gd name="connsiteX3567" fmla="*/ 1713151 w 2792478"/>
              <a:gd name="connsiteY3567" fmla="*/ 2027105 h 4235290"/>
              <a:gd name="connsiteX3568" fmla="*/ 1733175 w 2792478"/>
              <a:gd name="connsiteY3568" fmla="*/ 2027105 h 4235290"/>
              <a:gd name="connsiteX3569" fmla="*/ 1733175 w 2792478"/>
              <a:gd name="connsiteY3569" fmla="*/ 2047150 h 4235290"/>
              <a:gd name="connsiteX3570" fmla="*/ 1713151 w 2792478"/>
              <a:gd name="connsiteY3570" fmla="*/ 2047150 h 4235290"/>
              <a:gd name="connsiteX3571" fmla="*/ 1713151 w 2792478"/>
              <a:gd name="connsiteY3571" fmla="*/ 2027105 h 4235290"/>
              <a:gd name="connsiteX3572" fmla="*/ 1673093 w 2792478"/>
              <a:gd name="connsiteY3572" fmla="*/ 2027105 h 4235290"/>
              <a:gd name="connsiteX3573" fmla="*/ 1693116 w 2792478"/>
              <a:gd name="connsiteY3573" fmla="*/ 2027105 h 4235290"/>
              <a:gd name="connsiteX3574" fmla="*/ 1693116 w 2792478"/>
              <a:gd name="connsiteY3574" fmla="*/ 2047150 h 4235290"/>
              <a:gd name="connsiteX3575" fmla="*/ 1673093 w 2792478"/>
              <a:gd name="connsiteY3575" fmla="*/ 2047150 h 4235290"/>
              <a:gd name="connsiteX3576" fmla="*/ 1673093 w 2792478"/>
              <a:gd name="connsiteY3576" fmla="*/ 2027105 h 4235290"/>
              <a:gd name="connsiteX3577" fmla="*/ 1633012 w 2792478"/>
              <a:gd name="connsiteY3577" fmla="*/ 2027105 h 4235290"/>
              <a:gd name="connsiteX3578" fmla="*/ 1653047 w 2792478"/>
              <a:gd name="connsiteY3578" fmla="*/ 2027105 h 4235290"/>
              <a:gd name="connsiteX3579" fmla="*/ 1653047 w 2792478"/>
              <a:gd name="connsiteY3579" fmla="*/ 2047150 h 4235290"/>
              <a:gd name="connsiteX3580" fmla="*/ 1633012 w 2792478"/>
              <a:gd name="connsiteY3580" fmla="*/ 2047150 h 4235290"/>
              <a:gd name="connsiteX3581" fmla="*/ 1633012 w 2792478"/>
              <a:gd name="connsiteY3581" fmla="*/ 2027105 h 4235290"/>
              <a:gd name="connsiteX3582" fmla="*/ 1948284 w 2792478"/>
              <a:gd name="connsiteY3582" fmla="*/ 2024367 h 4235290"/>
              <a:gd name="connsiteX3583" fmla="*/ 1954307 w 2792478"/>
              <a:gd name="connsiteY3583" fmla="*/ 2026603 h 4235290"/>
              <a:gd name="connsiteX3584" fmla="*/ 1954809 w 2792478"/>
              <a:gd name="connsiteY3584" fmla="*/ 2038533 h 4235290"/>
              <a:gd name="connsiteX3585" fmla="*/ 1951452 w 2792478"/>
              <a:gd name="connsiteY3585" fmla="*/ 2042201 h 4235290"/>
              <a:gd name="connsiteX3586" fmla="*/ 1949336 w 2792478"/>
              <a:gd name="connsiteY3586" fmla="*/ 2044437 h 4235290"/>
              <a:gd name="connsiteX3587" fmla="*/ 1926657 w 2792478"/>
              <a:gd name="connsiteY3587" fmla="*/ 2069049 h 4235290"/>
              <a:gd name="connsiteX3588" fmla="*/ 1916089 w 2792478"/>
              <a:gd name="connsiteY3588" fmla="*/ 2073083 h 4235290"/>
              <a:gd name="connsiteX3589" fmla="*/ 1909067 w 2792478"/>
              <a:gd name="connsiteY3589" fmla="*/ 2075698 h 4235290"/>
              <a:gd name="connsiteX3590" fmla="*/ 1911118 w 2792478"/>
              <a:gd name="connsiteY3590" fmla="*/ 2068490 h 4235290"/>
              <a:gd name="connsiteX3591" fmla="*/ 1914286 w 2792478"/>
              <a:gd name="connsiteY3591" fmla="*/ 2057613 h 4235290"/>
              <a:gd name="connsiteX3592" fmla="*/ 1936971 w 2792478"/>
              <a:gd name="connsiteY3592" fmla="*/ 2033001 h 4235290"/>
              <a:gd name="connsiteX3593" fmla="*/ 1939022 w 2792478"/>
              <a:gd name="connsiteY3593" fmla="*/ 2030766 h 4235290"/>
              <a:gd name="connsiteX3594" fmla="*/ 1942438 w 2792478"/>
              <a:gd name="connsiteY3594" fmla="*/ 2027097 h 4235290"/>
              <a:gd name="connsiteX3595" fmla="*/ 1948284 w 2792478"/>
              <a:gd name="connsiteY3595" fmla="*/ 2024367 h 4235290"/>
              <a:gd name="connsiteX3596" fmla="*/ 1176134 w 2792478"/>
              <a:gd name="connsiteY3596" fmla="*/ 2021662 h 4235290"/>
              <a:gd name="connsiteX3597" fmla="*/ 1179746 w 2792478"/>
              <a:gd name="connsiteY3597" fmla="*/ 2025247 h 4235290"/>
              <a:gd name="connsiteX3598" fmla="*/ 1176134 w 2792478"/>
              <a:gd name="connsiteY3598" fmla="*/ 2028859 h 4235290"/>
              <a:gd name="connsiteX3599" fmla="*/ 1172544 w 2792478"/>
              <a:gd name="connsiteY3599" fmla="*/ 2032471 h 4235290"/>
              <a:gd name="connsiteX3600" fmla="*/ 1172544 w 2792478"/>
              <a:gd name="connsiteY3600" fmla="*/ 2050505 h 4235290"/>
              <a:gd name="connsiteX3601" fmla="*/ 1273514 w 2792478"/>
              <a:gd name="connsiteY3601" fmla="*/ 2050505 h 4235290"/>
              <a:gd name="connsiteX3602" fmla="*/ 1273514 w 2792478"/>
              <a:gd name="connsiteY3602" fmla="*/ 2032471 h 4235290"/>
              <a:gd name="connsiteX3603" fmla="*/ 1269907 w 2792478"/>
              <a:gd name="connsiteY3603" fmla="*/ 2028859 h 4235290"/>
              <a:gd name="connsiteX3604" fmla="*/ 1266295 w 2792478"/>
              <a:gd name="connsiteY3604" fmla="*/ 2025247 h 4235290"/>
              <a:gd name="connsiteX3605" fmla="*/ 1269907 w 2792478"/>
              <a:gd name="connsiteY3605" fmla="*/ 2021662 h 4235290"/>
              <a:gd name="connsiteX3606" fmla="*/ 1280733 w 2792478"/>
              <a:gd name="connsiteY3606" fmla="*/ 2032471 h 4235290"/>
              <a:gd name="connsiteX3607" fmla="*/ 1280733 w 2792478"/>
              <a:gd name="connsiteY3607" fmla="*/ 2119026 h 4235290"/>
              <a:gd name="connsiteX3608" fmla="*/ 1269907 w 2792478"/>
              <a:gd name="connsiteY3608" fmla="*/ 2129857 h 4235290"/>
              <a:gd name="connsiteX3609" fmla="*/ 1176134 w 2792478"/>
              <a:gd name="connsiteY3609" fmla="*/ 2129857 h 4235290"/>
              <a:gd name="connsiteX3610" fmla="*/ 1165320 w 2792478"/>
              <a:gd name="connsiteY3610" fmla="*/ 2119026 h 4235290"/>
              <a:gd name="connsiteX3611" fmla="*/ 1165320 w 2792478"/>
              <a:gd name="connsiteY3611" fmla="*/ 2032471 h 4235290"/>
              <a:gd name="connsiteX3612" fmla="*/ 1176134 w 2792478"/>
              <a:gd name="connsiteY3612" fmla="*/ 2021662 h 4235290"/>
              <a:gd name="connsiteX3613" fmla="*/ 1875819 w 2792478"/>
              <a:gd name="connsiteY3613" fmla="*/ 2020390 h 4235290"/>
              <a:gd name="connsiteX3614" fmla="*/ 1905089 w 2792478"/>
              <a:gd name="connsiteY3614" fmla="*/ 2020390 h 4235290"/>
              <a:gd name="connsiteX3615" fmla="*/ 1907636 w 2792478"/>
              <a:gd name="connsiteY3615" fmla="*/ 2022998 h 4235290"/>
              <a:gd name="connsiteX3616" fmla="*/ 1905089 w 2792478"/>
              <a:gd name="connsiteY3616" fmla="*/ 2025549 h 4235290"/>
              <a:gd name="connsiteX3617" fmla="*/ 1875819 w 2792478"/>
              <a:gd name="connsiteY3617" fmla="*/ 2025549 h 4235290"/>
              <a:gd name="connsiteX3618" fmla="*/ 1873271 w 2792478"/>
              <a:gd name="connsiteY3618" fmla="*/ 2022998 h 4235290"/>
              <a:gd name="connsiteX3619" fmla="*/ 1875819 w 2792478"/>
              <a:gd name="connsiteY3619" fmla="*/ 2020390 h 4235290"/>
              <a:gd name="connsiteX3620" fmla="*/ 1259093 w 2792478"/>
              <a:gd name="connsiteY3620" fmla="*/ 2014443 h 4235290"/>
              <a:gd name="connsiteX3621" fmla="*/ 1262705 w 2792478"/>
              <a:gd name="connsiteY3621" fmla="*/ 2018055 h 4235290"/>
              <a:gd name="connsiteX3622" fmla="*/ 1262705 w 2792478"/>
              <a:gd name="connsiteY3622" fmla="*/ 2032471 h 4235290"/>
              <a:gd name="connsiteX3623" fmla="*/ 1259093 w 2792478"/>
              <a:gd name="connsiteY3623" fmla="*/ 2036083 h 4235290"/>
              <a:gd name="connsiteX3624" fmla="*/ 1255481 w 2792478"/>
              <a:gd name="connsiteY3624" fmla="*/ 2032471 h 4235290"/>
              <a:gd name="connsiteX3625" fmla="*/ 1255481 w 2792478"/>
              <a:gd name="connsiteY3625" fmla="*/ 2018055 h 4235290"/>
              <a:gd name="connsiteX3626" fmla="*/ 1259093 w 2792478"/>
              <a:gd name="connsiteY3626" fmla="*/ 2014443 h 4235290"/>
              <a:gd name="connsiteX3627" fmla="*/ 1244672 w 2792478"/>
              <a:gd name="connsiteY3627" fmla="*/ 2014443 h 4235290"/>
              <a:gd name="connsiteX3628" fmla="*/ 1248262 w 2792478"/>
              <a:gd name="connsiteY3628" fmla="*/ 2018055 h 4235290"/>
              <a:gd name="connsiteX3629" fmla="*/ 1248262 w 2792478"/>
              <a:gd name="connsiteY3629" fmla="*/ 2032471 h 4235290"/>
              <a:gd name="connsiteX3630" fmla="*/ 1244672 w 2792478"/>
              <a:gd name="connsiteY3630" fmla="*/ 2036083 h 4235290"/>
              <a:gd name="connsiteX3631" fmla="*/ 1241060 w 2792478"/>
              <a:gd name="connsiteY3631" fmla="*/ 2032471 h 4235290"/>
              <a:gd name="connsiteX3632" fmla="*/ 1241060 w 2792478"/>
              <a:gd name="connsiteY3632" fmla="*/ 2018055 h 4235290"/>
              <a:gd name="connsiteX3633" fmla="*/ 1244672 w 2792478"/>
              <a:gd name="connsiteY3633" fmla="*/ 2014443 h 4235290"/>
              <a:gd name="connsiteX3634" fmla="*/ 1230229 w 2792478"/>
              <a:gd name="connsiteY3634" fmla="*/ 2014443 h 4235290"/>
              <a:gd name="connsiteX3635" fmla="*/ 1233836 w 2792478"/>
              <a:gd name="connsiteY3635" fmla="*/ 2018055 h 4235290"/>
              <a:gd name="connsiteX3636" fmla="*/ 1233836 w 2792478"/>
              <a:gd name="connsiteY3636" fmla="*/ 2032471 h 4235290"/>
              <a:gd name="connsiteX3637" fmla="*/ 1230229 w 2792478"/>
              <a:gd name="connsiteY3637" fmla="*/ 2036083 h 4235290"/>
              <a:gd name="connsiteX3638" fmla="*/ 1226638 w 2792478"/>
              <a:gd name="connsiteY3638" fmla="*/ 2032471 h 4235290"/>
              <a:gd name="connsiteX3639" fmla="*/ 1226638 w 2792478"/>
              <a:gd name="connsiteY3639" fmla="*/ 2018055 h 4235290"/>
              <a:gd name="connsiteX3640" fmla="*/ 1230229 w 2792478"/>
              <a:gd name="connsiteY3640" fmla="*/ 2014443 h 4235290"/>
              <a:gd name="connsiteX3641" fmla="*/ 1215802 w 2792478"/>
              <a:gd name="connsiteY3641" fmla="*/ 2014443 h 4235290"/>
              <a:gd name="connsiteX3642" fmla="*/ 1219414 w 2792478"/>
              <a:gd name="connsiteY3642" fmla="*/ 2018055 h 4235290"/>
              <a:gd name="connsiteX3643" fmla="*/ 1219414 w 2792478"/>
              <a:gd name="connsiteY3643" fmla="*/ 2032471 h 4235290"/>
              <a:gd name="connsiteX3644" fmla="*/ 1215802 w 2792478"/>
              <a:gd name="connsiteY3644" fmla="*/ 2036083 h 4235290"/>
              <a:gd name="connsiteX3645" fmla="*/ 1212201 w 2792478"/>
              <a:gd name="connsiteY3645" fmla="*/ 2032471 h 4235290"/>
              <a:gd name="connsiteX3646" fmla="*/ 1212201 w 2792478"/>
              <a:gd name="connsiteY3646" fmla="*/ 2018055 h 4235290"/>
              <a:gd name="connsiteX3647" fmla="*/ 1215802 w 2792478"/>
              <a:gd name="connsiteY3647" fmla="*/ 2014443 h 4235290"/>
              <a:gd name="connsiteX3648" fmla="*/ 1201392 w 2792478"/>
              <a:gd name="connsiteY3648" fmla="*/ 2014443 h 4235290"/>
              <a:gd name="connsiteX3649" fmla="*/ 1204993 w 2792478"/>
              <a:gd name="connsiteY3649" fmla="*/ 2018055 h 4235290"/>
              <a:gd name="connsiteX3650" fmla="*/ 1204993 w 2792478"/>
              <a:gd name="connsiteY3650" fmla="*/ 2032471 h 4235290"/>
              <a:gd name="connsiteX3651" fmla="*/ 1201392 w 2792478"/>
              <a:gd name="connsiteY3651" fmla="*/ 2036083 h 4235290"/>
              <a:gd name="connsiteX3652" fmla="*/ 1197774 w 2792478"/>
              <a:gd name="connsiteY3652" fmla="*/ 2032471 h 4235290"/>
              <a:gd name="connsiteX3653" fmla="*/ 1197774 w 2792478"/>
              <a:gd name="connsiteY3653" fmla="*/ 2018055 h 4235290"/>
              <a:gd name="connsiteX3654" fmla="*/ 1201392 w 2792478"/>
              <a:gd name="connsiteY3654" fmla="*/ 2014443 h 4235290"/>
              <a:gd name="connsiteX3655" fmla="*/ 1186965 w 2792478"/>
              <a:gd name="connsiteY3655" fmla="*/ 2014443 h 4235290"/>
              <a:gd name="connsiteX3656" fmla="*/ 1190572 w 2792478"/>
              <a:gd name="connsiteY3656" fmla="*/ 2018055 h 4235290"/>
              <a:gd name="connsiteX3657" fmla="*/ 1190572 w 2792478"/>
              <a:gd name="connsiteY3657" fmla="*/ 2032471 h 4235290"/>
              <a:gd name="connsiteX3658" fmla="*/ 1186965 w 2792478"/>
              <a:gd name="connsiteY3658" fmla="*/ 2036083 h 4235290"/>
              <a:gd name="connsiteX3659" fmla="*/ 1183353 w 2792478"/>
              <a:gd name="connsiteY3659" fmla="*/ 2032471 h 4235290"/>
              <a:gd name="connsiteX3660" fmla="*/ 1183353 w 2792478"/>
              <a:gd name="connsiteY3660" fmla="*/ 2018055 h 4235290"/>
              <a:gd name="connsiteX3661" fmla="*/ 1186965 w 2792478"/>
              <a:gd name="connsiteY3661" fmla="*/ 2014443 h 4235290"/>
              <a:gd name="connsiteX3662" fmla="*/ 1875819 w 2792478"/>
              <a:gd name="connsiteY3662" fmla="*/ 2008453 h 4235290"/>
              <a:gd name="connsiteX3663" fmla="*/ 1934359 w 2792478"/>
              <a:gd name="connsiteY3663" fmla="*/ 2008453 h 4235290"/>
              <a:gd name="connsiteX3664" fmla="*/ 1936847 w 2792478"/>
              <a:gd name="connsiteY3664" fmla="*/ 2011004 h 4235290"/>
              <a:gd name="connsiteX3665" fmla="*/ 1934359 w 2792478"/>
              <a:gd name="connsiteY3665" fmla="*/ 2013612 h 4235290"/>
              <a:gd name="connsiteX3666" fmla="*/ 1875819 w 2792478"/>
              <a:gd name="connsiteY3666" fmla="*/ 2013612 h 4235290"/>
              <a:gd name="connsiteX3667" fmla="*/ 1873271 w 2792478"/>
              <a:gd name="connsiteY3667" fmla="*/ 2011004 h 4235290"/>
              <a:gd name="connsiteX3668" fmla="*/ 1875819 w 2792478"/>
              <a:gd name="connsiteY3668" fmla="*/ 2008453 h 4235290"/>
              <a:gd name="connsiteX3669" fmla="*/ 1612978 w 2792478"/>
              <a:gd name="connsiteY3669" fmla="*/ 2007081 h 4235290"/>
              <a:gd name="connsiteX3670" fmla="*/ 1612978 w 2792478"/>
              <a:gd name="connsiteY3670" fmla="*/ 2147311 h 4235290"/>
              <a:gd name="connsiteX3671" fmla="*/ 1793290 w 2792478"/>
              <a:gd name="connsiteY3671" fmla="*/ 2147311 h 4235290"/>
              <a:gd name="connsiteX3672" fmla="*/ 1793290 w 2792478"/>
              <a:gd name="connsiteY3672" fmla="*/ 2007081 h 4235290"/>
              <a:gd name="connsiteX3673" fmla="*/ 1875819 w 2792478"/>
              <a:gd name="connsiteY3673" fmla="*/ 1996523 h 4235290"/>
              <a:gd name="connsiteX3674" fmla="*/ 1934359 w 2792478"/>
              <a:gd name="connsiteY3674" fmla="*/ 1996523 h 4235290"/>
              <a:gd name="connsiteX3675" fmla="*/ 1936847 w 2792478"/>
              <a:gd name="connsiteY3675" fmla="*/ 1999138 h 4235290"/>
              <a:gd name="connsiteX3676" fmla="*/ 1934359 w 2792478"/>
              <a:gd name="connsiteY3676" fmla="*/ 2001682 h 4235290"/>
              <a:gd name="connsiteX3677" fmla="*/ 1875819 w 2792478"/>
              <a:gd name="connsiteY3677" fmla="*/ 2001682 h 4235290"/>
              <a:gd name="connsiteX3678" fmla="*/ 1873271 w 2792478"/>
              <a:gd name="connsiteY3678" fmla="*/ 1999138 h 4235290"/>
              <a:gd name="connsiteX3679" fmla="*/ 1875819 w 2792478"/>
              <a:gd name="connsiteY3679" fmla="*/ 1996523 h 4235290"/>
              <a:gd name="connsiteX3680" fmla="*/ 2089596 w 2792478"/>
              <a:gd name="connsiteY3680" fmla="*/ 1989820 h 4235290"/>
              <a:gd name="connsiteX3681" fmla="*/ 2088846 w 2792478"/>
              <a:gd name="connsiteY3681" fmla="*/ 2000505 h 4235290"/>
              <a:gd name="connsiteX3682" fmla="*/ 2095870 w 2792478"/>
              <a:gd name="connsiteY3682" fmla="*/ 1997026 h 4235290"/>
              <a:gd name="connsiteX3683" fmla="*/ 2094257 w 2792478"/>
              <a:gd name="connsiteY3683" fmla="*/ 1991498 h 4235290"/>
              <a:gd name="connsiteX3684" fmla="*/ 2089596 w 2792478"/>
              <a:gd name="connsiteY3684" fmla="*/ 1989820 h 4235290"/>
              <a:gd name="connsiteX3685" fmla="*/ 1875819 w 2792478"/>
              <a:gd name="connsiteY3685" fmla="*/ 1984593 h 4235290"/>
              <a:gd name="connsiteX3686" fmla="*/ 1934359 w 2792478"/>
              <a:gd name="connsiteY3686" fmla="*/ 1984593 h 4235290"/>
              <a:gd name="connsiteX3687" fmla="*/ 1936847 w 2792478"/>
              <a:gd name="connsiteY3687" fmla="*/ 1987201 h 4235290"/>
              <a:gd name="connsiteX3688" fmla="*/ 1934359 w 2792478"/>
              <a:gd name="connsiteY3688" fmla="*/ 1989752 h 4235290"/>
              <a:gd name="connsiteX3689" fmla="*/ 1875819 w 2792478"/>
              <a:gd name="connsiteY3689" fmla="*/ 1989752 h 4235290"/>
              <a:gd name="connsiteX3690" fmla="*/ 1873271 w 2792478"/>
              <a:gd name="connsiteY3690" fmla="*/ 1987201 h 4235290"/>
              <a:gd name="connsiteX3691" fmla="*/ 1875819 w 2792478"/>
              <a:gd name="connsiteY3691" fmla="*/ 1984593 h 4235290"/>
              <a:gd name="connsiteX3692" fmla="*/ 2091023 w 2792478"/>
              <a:gd name="connsiteY3692" fmla="*/ 1978635 h 4235290"/>
              <a:gd name="connsiteX3693" fmla="*/ 2093877 w 2792478"/>
              <a:gd name="connsiteY3693" fmla="*/ 1979435 h 4235290"/>
              <a:gd name="connsiteX3694" fmla="*/ 2102087 w 2792478"/>
              <a:gd name="connsiteY3694" fmla="*/ 1983107 h 4235290"/>
              <a:gd name="connsiteX3695" fmla="*/ 2107054 w 2792478"/>
              <a:gd name="connsiteY3695" fmla="*/ 1991806 h 4235290"/>
              <a:gd name="connsiteX3696" fmla="*/ 2107175 w 2792478"/>
              <a:gd name="connsiteY3696" fmla="*/ 1993423 h 4235290"/>
              <a:gd name="connsiteX3697" fmla="*/ 2107240 w 2792478"/>
              <a:gd name="connsiteY3697" fmla="*/ 1993792 h 4235290"/>
              <a:gd name="connsiteX3698" fmla="*/ 2104386 w 2792478"/>
              <a:gd name="connsiteY3698" fmla="*/ 2006286 h 4235290"/>
              <a:gd name="connsiteX3699" fmla="*/ 2103329 w 2792478"/>
              <a:gd name="connsiteY3699" fmla="*/ 2007341 h 4235290"/>
              <a:gd name="connsiteX3700" fmla="*/ 2101893 w 2792478"/>
              <a:gd name="connsiteY3700" fmla="*/ 2008773 h 4235290"/>
              <a:gd name="connsiteX3701" fmla="*/ 2095934 w 2792478"/>
              <a:gd name="connsiteY3701" fmla="*/ 2011382 h 4235290"/>
              <a:gd name="connsiteX3702" fmla="*/ 2105257 w 2792478"/>
              <a:gd name="connsiteY3702" fmla="*/ 2066501 h 4235290"/>
              <a:gd name="connsiteX3703" fmla="*/ 2121658 w 2792478"/>
              <a:gd name="connsiteY3703" fmla="*/ 2085707 h 4235290"/>
              <a:gd name="connsiteX3704" fmla="*/ 2156464 w 2792478"/>
              <a:gd name="connsiteY3704" fmla="*/ 2068864 h 4235290"/>
              <a:gd name="connsiteX3705" fmla="*/ 2152544 w 2792478"/>
              <a:gd name="connsiteY3705" fmla="*/ 2058918 h 4235290"/>
              <a:gd name="connsiteX3706" fmla="*/ 2154536 w 2792478"/>
              <a:gd name="connsiteY3706" fmla="*/ 2052213 h 4235290"/>
              <a:gd name="connsiteX3707" fmla="*/ 2155157 w 2792478"/>
              <a:gd name="connsiteY3707" fmla="*/ 2048418 h 4235290"/>
              <a:gd name="connsiteX3708" fmla="*/ 2169576 w 2792478"/>
              <a:gd name="connsiteY3708" fmla="*/ 2041397 h 4235290"/>
              <a:gd name="connsiteX3709" fmla="*/ 2172365 w 2792478"/>
              <a:gd name="connsiteY3709" fmla="*/ 2042206 h 4235290"/>
              <a:gd name="connsiteX3710" fmla="*/ 2180575 w 2792478"/>
              <a:gd name="connsiteY3710" fmla="*/ 2045870 h 4235290"/>
              <a:gd name="connsiteX3711" fmla="*/ 2185607 w 2792478"/>
              <a:gd name="connsiteY3711" fmla="*/ 2054569 h 4235290"/>
              <a:gd name="connsiteX3712" fmla="*/ 2185728 w 2792478"/>
              <a:gd name="connsiteY3712" fmla="*/ 2056124 h 4235290"/>
              <a:gd name="connsiteX3713" fmla="*/ 2185792 w 2792478"/>
              <a:gd name="connsiteY3713" fmla="*/ 2056563 h 4235290"/>
              <a:gd name="connsiteX3714" fmla="*/ 2182873 w 2792478"/>
              <a:gd name="connsiteY3714" fmla="*/ 2068987 h 4235290"/>
              <a:gd name="connsiteX3715" fmla="*/ 2181873 w 2792478"/>
              <a:gd name="connsiteY3715" fmla="*/ 2070111 h 4235290"/>
              <a:gd name="connsiteX3716" fmla="*/ 2180381 w 2792478"/>
              <a:gd name="connsiteY3716" fmla="*/ 2071474 h 4235290"/>
              <a:gd name="connsiteX3717" fmla="*/ 2167519 w 2792478"/>
              <a:gd name="connsiteY3717" fmla="*/ 2074330 h 4235290"/>
              <a:gd name="connsiteX3718" fmla="*/ 2151608 w 2792478"/>
              <a:gd name="connsiteY3718" fmla="*/ 2123921 h 4235290"/>
              <a:gd name="connsiteX3719" fmla="*/ 2149004 w 2792478"/>
              <a:gd name="connsiteY3719" fmla="*/ 2127092 h 4235290"/>
              <a:gd name="connsiteX3720" fmla="*/ 2145650 w 2792478"/>
              <a:gd name="connsiteY3720" fmla="*/ 2129887 h 4235290"/>
              <a:gd name="connsiteX3721" fmla="*/ 2026333 w 2792478"/>
              <a:gd name="connsiteY3721" fmla="*/ 2127154 h 4235290"/>
              <a:gd name="connsiteX3722" fmla="*/ 2023600 w 2792478"/>
              <a:gd name="connsiteY3722" fmla="*/ 2123736 h 4235290"/>
              <a:gd name="connsiteX3723" fmla="*/ 2022784 w 2792478"/>
              <a:gd name="connsiteY3723" fmla="*/ 2122558 h 4235290"/>
              <a:gd name="connsiteX3724" fmla="*/ 2004890 w 2792478"/>
              <a:gd name="connsiteY3724" fmla="*/ 2081042 h 4235290"/>
              <a:gd name="connsiteX3725" fmla="*/ 1995503 w 2792478"/>
              <a:gd name="connsiteY3725" fmla="*/ 2078995 h 4235290"/>
              <a:gd name="connsiteX3726" fmla="*/ 1992835 w 2792478"/>
              <a:gd name="connsiteY3726" fmla="*/ 2077686 h 4235290"/>
              <a:gd name="connsiteX3727" fmla="*/ 1986682 w 2792478"/>
              <a:gd name="connsiteY3727" fmla="*/ 2065385 h 4235290"/>
              <a:gd name="connsiteX3728" fmla="*/ 1988674 w 2792478"/>
              <a:gd name="connsiteY3728" fmla="*/ 2058733 h 4235290"/>
              <a:gd name="connsiteX3729" fmla="*/ 1989295 w 2792478"/>
              <a:gd name="connsiteY3729" fmla="*/ 2054884 h 4235290"/>
              <a:gd name="connsiteX3730" fmla="*/ 2003714 w 2792478"/>
              <a:gd name="connsiteY3730" fmla="*/ 2047856 h 4235290"/>
              <a:gd name="connsiteX3731" fmla="*/ 2006503 w 2792478"/>
              <a:gd name="connsiteY3731" fmla="*/ 2048664 h 4235290"/>
              <a:gd name="connsiteX3732" fmla="*/ 2014713 w 2792478"/>
              <a:gd name="connsiteY3732" fmla="*/ 2052336 h 4235290"/>
              <a:gd name="connsiteX3733" fmla="*/ 2019745 w 2792478"/>
              <a:gd name="connsiteY3733" fmla="*/ 2061035 h 4235290"/>
              <a:gd name="connsiteX3734" fmla="*/ 2019810 w 2792478"/>
              <a:gd name="connsiteY3734" fmla="*/ 2062652 h 4235290"/>
              <a:gd name="connsiteX3735" fmla="*/ 2019930 w 2792478"/>
              <a:gd name="connsiteY3735" fmla="*/ 2063021 h 4235290"/>
              <a:gd name="connsiteX3736" fmla="*/ 2017196 w 2792478"/>
              <a:gd name="connsiteY3736" fmla="*/ 2075200 h 4235290"/>
              <a:gd name="connsiteX3737" fmla="*/ 2067097 w 2792478"/>
              <a:gd name="connsiteY3737" fmla="*/ 2073398 h 4235290"/>
              <a:gd name="connsiteX3738" fmla="*/ 2084555 w 2792478"/>
              <a:gd name="connsiteY3738" fmla="*/ 2010451 h 4235290"/>
              <a:gd name="connsiteX3739" fmla="*/ 2082878 w 2792478"/>
              <a:gd name="connsiteY3739" fmla="*/ 2009766 h 4235290"/>
              <a:gd name="connsiteX3740" fmla="*/ 2080209 w 2792478"/>
              <a:gd name="connsiteY3740" fmla="*/ 2008457 h 4235290"/>
              <a:gd name="connsiteX3741" fmla="*/ 2074056 w 2792478"/>
              <a:gd name="connsiteY3741" fmla="*/ 1996156 h 4235290"/>
              <a:gd name="connsiteX3742" fmla="*/ 2076048 w 2792478"/>
              <a:gd name="connsiteY3742" fmla="*/ 1989505 h 4235290"/>
              <a:gd name="connsiteX3743" fmla="*/ 2076669 w 2792478"/>
              <a:gd name="connsiteY3743" fmla="*/ 1985655 h 4235290"/>
              <a:gd name="connsiteX3744" fmla="*/ 2091023 w 2792478"/>
              <a:gd name="connsiteY3744" fmla="*/ 1978635 h 4235290"/>
              <a:gd name="connsiteX3745" fmla="*/ 1863270 w 2792478"/>
              <a:gd name="connsiteY3745" fmla="*/ 1964337 h 4235290"/>
              <a:gd name="connsiteX3746" fmla="*/ 1854942 w 2792478"/>
              <a:gd name="connsiteY3746" fmla="*/ 1972663 h 4235290"/>
              <a:gd name="connsiteX3747" fmla="*/ 1854942 w 2792478"/>
              <a:gd name="connsiteY3747" fmla="*/ 2083652 h 4235290"/>
              <a:gd name="connsiteX3748" fmla="*/ 1863270 w 2792478"/>
              <a:gd name="connsiteY3748" fmla="*/ 2091978 h 4235290"/>
              <a:gd name="connsiteX3749" fmla="*/ 1952073 w 2792478"/>
              <a:gd name="connsiteY3749" fmla="*/ 2091978 h 4235290"/>
              <a:gd name="connsiteX3750" fmla="*/ 1960401 w 2792478"/>
              <a:gd name="connsiteY3750" fmla="*/ 2083652 h 4235290"/>
              <a:gd name="connsiteX3751" fmla="*/ 1960401 w 2792478"/>
              <a:gd name="connsiteY3751" fmla="*/ 1972663 h 4235290"/>
              <a:gd name="connsiteX3752" fmla="*/ 1952073 w 2792478"/>
              <a:gd name="connsiteY3752" fmla="*/ 1964337 h 4235290"/>
              <a:gd name="connsiteX3753" fmla="*/ 1863270 w 2792478"/>
              <a:gd name="connsiteY3753" fmla="*/ 1958741 h 4235290"/>
              <a:gd name="connsiteX3754" fmla="*/ 1952073 w 2792478"/>
              <a:gd name="connsiteY3754" fmla="*/ 1958741 h 4235290"/>
              <a:gd name="connsiteX3755" fmla="*/ 1965992 w 2792478"/>
              <a:gd name="connsiteY3755" fmla="*/ 1972663 h 4235290"/>
              <a:gd name="connsiteX3756" fmla="*/ 1965992 w 2792478"/>
              <a:gd name="connsiteY3756" fmla="*/ 2083652 h 4235290"/>
              <a:gd name="connsiteX3757" fmla="*/ 1952073 w 2792478"/>
              <a:gd name="connsiteY3757" fmla="*/ 2097509 h 4235290"/>
              <a:gd name="connsiteX3758" fmla="*/ 1863270 w 2792478"/>
              <a:gd name="connsiteY3758" fmla="*/ 2097509 h 4235290"/>
              <a:gd name="connsiteX3759" fmla="*/ 1849410 w 2792478"/>
              <a:gd name="connsiteY3759" fmla="*/ 2083652 h 4235290"/>
              <a:gd name="connsiteX3760" fmla="*/ 1849410 w 2792478"/>
              <a:gd name="connsiteY3760" fmla="*/ 1972663 h 4235290"/>
              <a:gd name="connsiteX3761" fmla="*/ 1863270 w 2792478"/>
              <a:gd name="connsiteY3761" fmla="*/ 1958741 h 4235290"/>
              <a:gd name="connsiteX3762" fmla="*/ 1592943 w 2792478"/>
              <a:gd name="connsiteY3762" fmla="*/ 1956996 h 4235290"/>
              <a:gd name="connsiteX3763" fmla="*/ 1622995 w 2792478"/>
              <a:gd name="connsiteY3763" fmla="*/ 1956996 h 4235290"/>
              <a:gd name="connsiteX3764" fmla="*/ 1622995 w 2792478"/>
              <a:gd name="connsiteY3764" fmla="*/ 1977030 h 4235290"/>
              <a:gd name="connsiteX3765" fmla="*/ 1663064 w 2792478"/>
              <a:gd name="connsiteY3765" fmla="*/ 1977030 h 4235290"/>
              <a:gd name="connsiteX3766" fmla="*/ 1663064 w 2792478"/>
              <a:gd name="connsiteY3766" fmla="*/ 1956996 h 4235290"/>
              <a:gd name="connsiteX3767" fmla="*/ 1743203 w 2792478"/>
              <a:gd name="connsiteY3767" fmla="*/ 1956996 h 4235290"/>
              <a:gd name="connsiteX3768" fmla="*/ 1743203 w 2792478"/>
              <a:gd name="connsiteY3768" fmla="*/ 1977030 h 4235290"/>
              <a:gd name="connsiteX3769" fmla="*/ 1783272 w 2792478"/>
              <a:gd name="connsiteY3769" fmla="*/ 1977030 h 4235290"/>
              <a:gd name="connsiteX3770" fmla="*/ 1783272 w 2792478"/>
              <a:gd name="connsiteY3770" fmla="*/ 1956996 h 4235290"/>
              <a:gd name="connsiteX3771" fmla="*/ 1813324 w 2792478"/>
              <a:gd name="connsiteY3771" fmla="*/ 1956996 h 4235290"/>
              <a:gd name="connsiteX3772" fmla="*/ 1823342 w 2792478"/>
              <a:gd name="connsiteY3772" fmla="*/ 1967013 h 4235290"/>
              <a:gd name="connsiteX3773" fmla="*/ 1823342 w 2792478"/>
              <a:gd name="connsiteY3773" fmla="*/ 1997053 h 4235290"/>
              <a:gd name="connsiteX3774" fmla="*/ 1813324 w 2792478"/>
              <a:gd name="connsiteY3774" fmla="*/ 2007081 h 4235290"/>
              <a:gd name="connsiteX3775" fmla="*/ 1813324 w 2792478"/>
              <a:gd name="connsiteY3775" fmla="*/ 2167356 h 4235290"/>
              <a:gd name="connsiteX3776" fmla="*/ 1592943 w 2792478"/>
              <a:gd name="connsiteY3776" fmla="*/ 2167356 h 4235290"/>
              <a:gd name="connsiteX3777" fmla="*/ 1592943 w 2792478"/>
              <a:gd name="connsiteY3777" fmla="*/ 2007081 h 4235290"/>
              <a:gd name="connsiteX3778" fmla="*/ 1582926 w 2792478"/>
              <a:gd name="connsiteY3778" fmla="*/ 1997053 h 4235290"/>
              <a:gd name="connsiteX3779" fmla="*/ 1582926 w 2792478"/>
              <a:gd name="connsiteY3779" fmla="*/ 1967013 h 4235290"/>
              <a:gd name="connsiteX3780" fmla="*/ 1592943 w 2792478"/>
              <a:gd name="connsiteY3780" fmla="*/ 1956996 h 4235290"/>
              <a:gd name="connsiteX3781" fmla="*/ 1471456 w 2792478"/>
              <a:gd name="connsiteY3781" fmla="*/ 1937971 h 4235290"/>
              <a:gd name="connsiteX3782" fmla="*/ 1432459 w 2792478"/>
              <a:gd name="connsiteY3782" fmla="*/ 1976920 h 4235290"/>
              <a:gd name="connsiteX3783" fmla="*/ 1432459 w 2792478"/>
              <a:gd name="connsiteY3783" fmla="*/ 2015908 h 4235290"/>
              <a:gd name="connsiteX3784" fmla="*/ 1510447 w 2792478"/>
              <a:gd name="connsiteY3784" fmla="*/ 2015908 h 4235290"/>
              <a:gd name="connsiteX3785" fmla="*/ 1510447 w 2792478"/>
              <a:gd name="connsiteY3785" fmla="*/ 1976920 h 4235290"/>
              <a:gd name="connsiteX3786" fmla="*/ 1471456 w 2792478"/>
              <a:gd name="connsiteY3786" fmla="*/ 1937971 h 4235290"/>
              <a:gd name="connsiteX3787" fmla="*/ 2240183 w 2792478"/>
              <a:gd name="connsiteY3787" fmla="*/ 1935059 h 4235290"/>
              <a:gd name="connsiteX3788" fmla="*/ 2225411 w 2792478"/>
              <a:gd name="connsiteY3788" fmla="*/ 1949840 h 4235290"/>
              <a:gd name="connsiteX3789" fmla="*/ 2240183 w 2792478"/>
              <a:gd name="connsiteY3789" fmla="*/ 1964605 h 4235290"/>
              <a:gd name="connsiteX3790" fmla="*/ 2254940 w 2792478"/>
              <a:gd name="connsiteY3790" fmla="*/ 1949840 h 4235290"/>
              <a:gd name="connsiteX3791" fmla="*/ 2240183 w 2792478"/>
              <a:gd name="connsiteY3791" fmla="*/ 1935059 h 4235290"/>
              <a:gd name="connsiteX3792" fmla="*/ 1753220 w 2792478"/>
              <a:gd name="connsiteY3792" fmla="*/ 1926944 h 4235290"/>
              <a:gd name="connsiteX3793" fmla="*/ 1773255 w 2792478"/>
              <a:gd name="connsiteY3793" fmla="*/ 1926944 h 4235290"/>
              <a:gd name="connsiteX3794" fmla="*/ 1773255 w 2792478"/>
              <a:gd name="connsiteY3794" fmla="*/ 1967013 h 4235290"/>
              <a:gd name="connsiteX3795" fmla="*/ 1753220 w 2792478"/>
              <a:gd name="connsiteY3795" fmla="*/ 1967013 h 4235290"/>
              <a:gd name="connsiteX3796" fmla="*/ 1633012 w 2792478"/>
              <a:gd name="connsiteY3796" fmla="*/ 1926944 h 4235290"/>
              <a:gd name="connsiteX3797" fmla="*/ 1653047 w 2792478"/>
              <a:gd name="connsiteY3797" fmla="*/ 1926944 h 4235290"/>
              <a:gd name="connsiteX3798" fmla="*/ 1653047 w 2792478"/>
              <a:gd name="connsiteY3798" fmla="*/ 1967013 h 4235290"/>
              <a:gd name="connsiteX3799" fmla="*/ 1633012 w 2792478"/>
              <a:gd name="connsiteY3799" fmla="*/ 1967013 h 4235290"/>
              <a:gd name="connsiteX3800" fmla="*/ 1471456 w 2792478"/>
              <a:gd name="connsiteY3800" fmla="*/ 1924956 h 4235290"/>
              <a:gd name="connsiteX3801" fmla="*/ 1523426 w 2792478"/>
              <a:gd name="connsiteY3801" fmla="*/ 1976920 h 4235290"/>
              <a:gd name="connsiteX3802" fmla="*/ 1523426 w 2792478"/>
              <a:gd name="connsiteY3802" fmla="*/ 2015908 h 4235290"/>
              <a:gd name="connsiteX3803" fmla="*/ 1542938 w 2792478"/>
              <a:gd name="connsiteY3803" fmla="*/ 2035421 h 4235290"/>
              <a:gd name="connsiteX3804" fmla="*/ 1542938 w 2792478"/>
              <a:gd name="connsiteY3804" fmla="*/ 2113377 h 4235290"/>
              <a:gd name="connsiteX3805" fmla="*/ 1523426 w 2792478"/>
              <a:gd name="connsiteY3805" fmla="*/ 2132890 h 4235290"/>
              <a:gd name="connsiteX3806" fmla="*/ 1419460 w 2792478"/>
              <a:gd name="connsiteY3806" fmla="*/ 2132890 h 4235290"/>
              <a:gd name="connsiteX3807" fmla="*/ 1399975 w 2792478"/>
              <a:gd name="connsiteY3807" fmla="*/ 2113377 h 4235290"/>
              <a:gd name="connsiteX3808" fmla="*/ 1399975 w 2792478"/>
              <a:gd name="connsiteY3808" fmla="*/ 2035421 h 4235290"/>
              <a:gd name="connsiteX3809" fmla="*/ 1419460 w 2792478"/>
              <a:gd name="connsiteY3809" fmla="*/ 2015908 h 4235290"/>
              <a:gd name="connsiteX3810" fmla="*/ 1419460 w 2792478"/>
              <a:gd name="connsiteY3810" fmla="*/ 1976920 h 4235290"/>
              <a:gd name="connsiteX3811" fmla="*/ 1471456 w 2792478"/>
              <a:gd name="connsiteY3811" fmla="*/ 1924956 h 4235290"/>
              <a:gd name="connsiteX3812" fmla="*/ 2240183 w 2792478"/>
              <a:gd name="connsiteY3812" fmla="*/ 1924396 h 4235290"/>
              <a:gd name="connsiteX3813" fmla="*/ 2265619 w 2792478"/>
              <a:gd name="connsiteY3813" fmla="*/ 1949840 h 4235290"/>
              <a:gd name="connsiteX3814" fmla="*/ 2240183 w 2792478"/>
              <a:gd name="connsiteY3814" fmla="*/ 1975276 h 4235290"/>
              <a:gd name="connsiteX3815" fmla="*/ 2214748 w 2792478"/>
              <a:gd name="connsiteY3815" fmla="*/ 1949840 h 4235290"/>
              <a:gd name="connsiteX3816" fmla="*/ 2240183 w 2792478"/>
              <a:gd name="connsiteY3816" fmla="*/ 1924396 h 4235290"/>
              <a:gd name="connsiteX3817" fmla="*/ 1326890 w 2792478"/>
              <a:gd name="connsiteY3817" fmla="*/ 1911106 h 4235290"/>
              <a:gd name="connsiteX3818" fmla="*/ 1302974 w 2792478"/>
              <a:gd name="connsiteY3818" fmla="*/ 1915466 h 4235290"/>
              <a:gd name="connsiteX3819" fmla="*/ 1285295 w 2792478"/>
              <a:gd name="connsiteY3819" fmla="*/ 1927218 h 4235290"/>
              <a:gd name="connsiteX3820" fmla="*/ 1278741 w 2792478"/>
              <a:gd name="connsiteY3820" fmla="*/ 1943204 h 4235290"/>
              <a:gd name="connsiteX3821" fmla="*/ 1283225 w 2792478"/>
              <a:gd name="connsiteY3821" fmla="*/ 1956587 h 4235290"/>
              <a:gd name="connsiteX3822" fmla="*/ 1295859 w 2792478"/>
              <a:gd name="connsiteY3822" fmla="*/ 1967589 h 4235290"/>
              <a:gd name="connsiteX3823" fmla="*/ 1301310 w 2792478"/>
              <a:gd name="connsiteY3823" fmla="*/ 1970727 h 4235290"/>
              <a:gd name="connsiteX3824" fmla="*/ 1299614 w 2792478"/>
              <a:gd name="connsiteY3824" fmla="*/ 1976741 h 4235290"/>
              <a:gd name="connsiteX3825" fmla="*/ 1295230 w 2792478"/>
              <a:gd name="connsiteY3825" fmla="*/ 1987534 h 4235290"/>
              <a:gd name="connsiteX3826" fmla="*/ 1312467 w 2792478"/>
              <a:gd name="connsiteY3826" fmla="*/ 1976808 h 4235290"/>
              <a:gd name="connsiteX3827" fmla="*/ 1315166 w 2792478"/>
              <a:gd name="connsiteY3827" fmla="*/ 1974423 h 4235290"/>
              <a:gd name="connsiteX3828" fmla="*/ 1318740 w 2792478"/>
              <a:gd name="connsiteY3828" fmla="*/ 1974797 h 4235290"/>
              <a:gd name="connsiteX3829" fmla="*/ 1326890 w 2792478"/>
              <a:gd name="connsiteY3829" fmla="*/ 1975301 h 4235290"/>
              <a:gd name="connsiteX3830" fmla="*/ 1350806 w 2792478"/>
              <a:gd name="connsiteY3830" fmla="*/ 1970941 h 4235290"/>
              <a:gd name="connsiteX3831" fmla="*/ 1368491 w 2792478"/>
              <a:gd name="connsiteY3831" fmla="*/ 1959190 h 4235290"/>
              <a:gd name="connsiteX3832" fmla="*/ 1375039 w 2792478"/>
              <a:gd name="connsiteY3832" fmla="*/ 1943204 h 4235290"/>
              <a:gd name="connsiteX3833" fmla="*/ 1368491 w 2792478"/>
              <a:gd name="connsiteY3833" fmla="*/ 1927218 h 4235290"/>
              <a:gd name="connsiteX3834" fmla="*/ 1350806 w 2792478"/>
              <a:gd name="connsiteY3834" fmla="*/ 1915457 h 4235290"/>
              <a:gd name="connsiteX3835" fmla="*/ 1326890 w 2792478"/>
              <a:gd name="connsiteY3835" fmla="*/ 1911106 h 4235290"/>
              <a:gd name="connsiteX3836" fmla="*/ 1326890 w 2792478"/>
              <a:gd name="connsiteY3836" fmla="*/ 1903082 h 4235290"/>
              <a:gd name="connsiteX3837" fmla="*/ 1355102 w 2792478"/>
              <a:gd name="connsiteY3837" fmla="*/ 1908436 h 4235290"/>
              <a:gd name="connsiteX3838" fmla="*/ 1375538 w 2792478"/>
              <a:gd name="connsiteY3838" fmla="*/ 1923045 h 4235290"/>
              <a:gd name="connsiteX3839" fmla="*/ 1383065 w 2792478"/>
              <a:gd name="connsiteY3839" fmla="*/ 1943204 h 4235290"/>
              <a:gd name="connsiteX3840" fmla="*/ 1375538 w 2792478"/>
              <a:gd name="connsiteY3840" fmla="*/ 1963363 h 4235290"/>
              <a:gd name="connsiteX3841" fmla="*/ 1355102 w 2792478"/>
              <a:gd name="connsiteY3841" fmla="*/ 1977958 h 4235290"/>
              <a:gd name="connsiteX3842" fmla="*/ 1326890 w 2792478"/>
              <a:gd name="connsiteY3842" fmla="*/ 1983317 h 4235290"/>
              <a:gd name="connsiteX3843" fmla="*/ 1317798 w 2792478"/>
              <a:gd name="connsiteY3843" fmla="*/ 1982826 h 4235290"/>
              <a:gd name="connsiteX3844" fmla="*/ 1288962 w 2792478"/>
              <a:gd name="connsiteY3844" fmla="*/ 1998001 h 4235290"/>
              <a:gd name="connsiteX3845" fmla="*/ 1281810 w 2792478"/>
              <a:gd name="connsiteY3845" fmla="*/ 1999374 h 4235290"/>
              <a:gd name="connsiteX3846" fmla="*/ 1281503 w 2792478"/>
              <a:gd name="connsiteY3846" fmla="*/ 1999374 h 4235290"/>
              <a:gd name="connsiteX3847" fmla="*/ 1279802 w 2792478"/>
              <a:gd name="connsiteY3847" fmla="*/ 1998719 h 4235290"/>
              <a:gd name="connsiteX3848" fmla="*/ 1278804 w 2792478"/>
              <a:gd name="connsiteY3848" fmla="*/ 1996998 h 4235290"/>
              <a:gd name="connsiteX3849" fmla="*/ 1278804 w 2792478"/>
              <a:gd name="connsiteY3849" fmla="*/ 1996927 h 4235290"/>
              <a:gd name="connsiteX3850" fmla="*/ 1278773 w 2792478"/>
              <a:gd name="connsiteY3850" fmla="*/ 1996182 h 4235290"/>
              <a:gd name="connsiteX3851" fmla="*/ 1278897 w 2792478"/>
              <a:gd name="connsiteY3851" fmla="*/ 1995554 h 4235290"/>
              <a:gd name="connsiteX3852" fmla="*/ 1279184 w 2792478"/>
              <a:gd name="connsiteY3852" fmla="*/ 1994961 h 4235290"/>
              <a:gd name="connsiteX3853" fmla="*/ 1279558 w 2792478"/>
              <a:gd name="connsiteY3853" fmla="*/ 1994386 h 4235290"/>
              <a:gd name="connsiteX3854" fmla="*/ 1279990 w 2792478"/>
              <a:gd name="connsiteY3854" fmla="*/ 1993860 h 4235290"/>
              <a:gd name="connsiteX3855" fmla="*/ 1280499 w 2792478"/>
              <a:gd name="connsiteY3855" fmla="*/ 1993293 h 4235290"/>
              <a:gd name="connsiteX3856" fmla="*/ 1282440 w 2792478"/>
              <a:gd name="connsiteY3856" fmla="*/ 1991131 h 4235290"/>
              <a:gd name="connsiteX3857" fmla="*/ 1284603 w 2792478"/>
              <a:gd name="connsiteY3857" fmla="*/ 1988746 h 4235290"/>
              <a:gd name="connsiteX3858" fmla="*/ 1286549 w 2792478"/>
              <a:gd name="connsiteY3858" fmla="*/ 1986272 h 4235290"/>
              <a:gd name="connsiteX3859" fmla="*/ 1288588 w 2792478"/>
              <a:gd name="connsiteY3859" fmla="*/ 1983076 h 4235290"/>
              <a:gd name="connsiteX3860" fmla="*/ 1290278 w 2792478"/>
              <a:gd name="connsiteY3860" fmla="*/ 1979376 h 4235290"/>
              <a:gd name="connsiteX3861" fmla="*/ 1291906 w 2792478"/>
              <a:gd name="connsiteY3861" fmla="*/ 1974619 h 4235290"/>
              <a:gd name="connsiteX3862" fmla="*/ 1276396 w 2792478"/>
              <a:gd name="connsiteY3862" fmla="*/ 1960822 h 4235290"/>
              <a:gd name="connsiteX3863" fmla="*/ 1270716 w 2792478"/>
              <a:gd name="connsiteY3863" fmla="*/ 1943204 h 4235290"/>
              <a:gd name="connsiteX3864" fmla="*/ 1278237 w 2792478"/>
              <a:gd name="connsiteY3864" fmla="*/ 1923045 h 4235290"/>
              <a:gd name="connsiteX3865" fmla="*/ 1298678 w 2792478"/>
              <a:gd name="connsiteY3865" fmla="*/ 1908436 h 4235290"/>
              <a:gd name="connsiteX3866" fmla="*/ 1326890 w 2792478"/>
              <a:gd name="connsiteY3866" fmla="*/ 1903082 h 4235290"/>
              <a:gd name="connsiteX3867" fmla="*/ 2231075 w 2792478"/>
              <a:gd name="connsiteY3867" fmla="*/ 1873973 h 4235290"/>
              <a:gd name="connsiteX3868" fmla="*/ 2228848 w 2792478"/>
              <a:gd name="connsiteY3868" fmla="*/ 1876200 h 4235290"/>
              <a:gd name="connsiteX3869" fmla="*/ 2228848 w 2792478"/>
              <a:gd name="connsiteY3869" fmla="*/ 1899665 h 4235290"/>
              <a:gd name="connsiteX3870" fmla="*/ 2225202 w 2792478"/>
              <a:gd name="connsiteY3870" fmla="*/ 1904721 h 4235290"/>
              <a:gd name="connsiteX3871" fmla="*/ 2218890 w 2792478"/>
              <a:gd name="connsiteY3871" fmla="*/ 1907356 h 4235290"/>
              <a:gd name="connsiteX3872" fmla="*/ 2212737 w 2792478"/>
              <a:gd name="connsiteY3872" fmla="*/ 1906363 h 4235290"/>
              <a:gd name="connsiteX3873" fmla="*/ 2196130 w 2792478"/>
              <a:gd name="connsiteY3873" fmla="*/ 1889755 h 4235290"/>
              <a:gd name="connsiteX3874" fmla="*/ 2194544 w 2792478"/>
              <a:gd name="connsiteY3874" fmla="*/ 1889107 h 4235290"/>
              <a:gd name="connsiteX3875" fmla="*/ 2192974 w 2792478"/>
              <a:gd name="connsiteY3875" fmla="*/ 1889755 h 4235290"/>
              <a:gd name="connsiteX3876" fmla="*/ 2180108 w 2792478"/>
              <a:gd name="connsiteY3876" fmla="*/ 1902630 h 4235290"/>
              <a:gd name="connsiteX3877" fmla="*/ 2180108 w 2792478"/>
              <a:gd name="connsiteY3877" fmla="*/ 1905778 h 4235290"/>
              <a:gd name="connsiteX3878" fmla="*/ 2196715 w 2792478"/>
              <a:gd name="connsiteY3878" fmla="*/ 1922385 h 4235290"/>
              <a:gd name="connsiteX3879" fmla="*/ 2197700 w 2792478"/>
              <a:gd name="connsiteY3879" fmla="*/ 1928538 h 4235290"/>
              <a:gd name="connsiteX3880" fmla="*/ 2195073 w 2792478"/>
              <a:gd name="connsiteY3880" fmla="*/ 1934851 h 4235290"/>
              <a:gd name="connsiteX3881" fmla="*/ 2190010 w 2792478"/>
              <a:gd name="connsiteY3881" fmla="*/ 1938504 h 4235290"/>
              <a:gd name="connsiteX3882" fmla="*/ 2166545 w 2792478"/>
              <a:gd name="connsiteY3882" fmla="*/ 1938504 h 4235290"/>
              <a:gd name="connsiteX3883" fmla="*/ 2164310 w 2792478"/>
              <a:gd name="connsiteY3883" fmla="*/ 1940723 h 4235290"/>
              <a:gd name="connsiteX3884" fmla="*/ 2164310 w 2792478"/>
              <a:gd name="connsiteY3884" fmla="*/ 1958941 h 4235290"/>
              <a:gd name="connsiteX3885" fmla="*/ 2166545 w 2792478"/>
              <a:gd name="connsiteY3885" fmla="*/ 1961160 h 4235290"/>
              <a:gd name="connsiteX3886" fmla="*/ 2190010 w 2792478"/>
              <a:gd name="connsiteY3886" fmla="*/ 1961160 h 4235290"/>
              <a:gd name="connsiteX3887" fmla="*/ 2195073 w 2792478"/>
              <a:gd name="connsiteY3887" fmla="*/ 1964821 h 4235290"/>
              <a:gd name="connsiteX3888" fmla="*/ 2197700 w 2792478"/>
              <a:gd name="connsiteY3888" fmla="*/ 1971118 h 4235290"/>
              <a:gd name="connsiteX3889" fmla="*/ 2196715 w 2792478"/>
              <a:gd name="connsiteY3889" fmla="*/ 1977287 h 4235290"/>
              <a:gd name="connsiteX3890" fmla="*/ 2180108 w 2792478"/>
              <a:gd name="connsiteY3890" fmla="*/ 1993894 h 4235290"/>
              <a:gd name="connsiteX3891" fmla="*/ 2180108 w 2792478"/>
              <a:gd name="connsiteY3891" fmla="*/ 1997035 h 4235290"/>
              <a:gd name="connsiteX3892" fmla="*/ 2192974 w 2792478"/>
              <a:gd name="connsiteY3892" fmla="*/ 2009917 h 4235290"/>
              <a:gd name="connsiteX3893" fmla="*/ 2194544 w 2792478"/>
              <a:gd name="connsiteY3893" fmla="*/ 2010566 h 4235290"/>
              <a:gd name="connsiteX3894" fmla="*/ 2196130 w 2792478"/>
              <a:gd name="connsiteY3894" fmla="*/ 2009917 h 4235290"/>
              <a:gd name="connsiteX3895" fmla="*/ 2212737 w 2792478"/>
              <a:gd name="connsiteY3895" fmla="*/ 1993309 h 4235290"/>
              <a:gd name="connsiteX3896" fmla="*/ 2216494 w 2792478"/>
              <a:gd name="connsiteY3896" fmla="*/ 1991747 h 4235290"/>
              <a:gd name="connsiteX3897" fmla="*/ 2218890 w 2792478"/>
              <a:gd name="connsiteY3897" fmla="*/ 1992308 h 4235290"/>
              <a:gd name="connsiteX3898" fmla="*/ 2225194 w 2792478"/>
              <a:gd name="connsiteY3898" fmla="*/ 1994936 h 4235290"/>
              <a:gd name="connsiteX3899" fmla="*/ 2228848 w 2792478"/>
              <a:gd name="connsiteY3899" fmla="*/ 1999999 h 4235290"/>
              <a:gd name="connsiteX3900" fmla="*/ 2228848 w 2792478"/>
              <a:gd name="connsiteY3900" fmla="*/ 2023464 h 4235290"/>
              <a:gd name="connsiteX3901" fmla="*/ 2231075 w 2792478"/>
              <a:gd name="connsiteY3901" fmla="*/ 2025691 h 4235290"/>
              <a:gd name="connsiteX3902" fmla="*/ 2249276 w 2792478"/>
              <a:gd name="connsiteY3902" fmla="*/ 2025691 h 4235290"/>
              <a:gd name="connsiteX3903" fmla="*/ 2251511 w 2792478"/>
              <a:gd name="connsiteY3903" fmla="*/ 2023464 h 4235290"/>
              <a:gd name="connsiteX3904" fmla="*/ 2251511 w 2792478"/>
              <a:gd name="connsiteY3904" fmla="*/ 1999999 h 4235290"/>
              <a:gd name="connsiteX3905" fmla="*/ 2255164 w 2792478"/>
              <a:gd name="connsiteY3905" fmla="*/ 1994936 h 4235290"/>
              <a:gd name="connsiteX3906" fmla="*/ 2261461 w 2792478"/>
              <a:gd name="connsiteY3906" fmla="*/ 1992308 h 4235290"/>
              <a:gd name="connsiteX3907" fmla="*/ 2267637 w 2792478"/>
              <a:gd name="connsiteY3907" fmla="*/ 1993309 h 4235290"/>
              <a:gd name="connsiteX3908" fmla="*/ 2284228 w 2792478"/>
              <a:gd name="connsiteY3908" fmla="*/ 2009901 h 4235290"/>
              <a:gd name="connsiteX3909" fmla="*/ 2285815 w 2792478"/>
              <a:gd name="connsiteY3909" fmla="*/ 2010566 h 4235290"/>
              <a:gd name="connsiteX3910" fmla="*/ 2287377 w 2792478"/>
              <a:gd name="connsiteY3910" fmla="*/ 2009917 h 4235290"/>
              <a:gd name="connsiteX3911" fmla="*/ 2300259 w 2792478"/>
              <a:gd name="connsiteY3911" fmla="*/ 1997051 h 4235290"/>
              <a:gd name="connsiteX3912" fmla="*/ 2300243 w 2792478"/>
              <a:gd name="connsiteY3912" fmla="*/ 1993894 h 4235290"/>
              <a:gd name="connsiteX3913" fmla="*/ 2283652 w 2792478"/>
              <a:gd name="connsiteY3913" fmla="*/ 1977287 h 4235290"/>
              <a:gd name="connsiteX3914" fmla="*/ 2282650 w 2792478"/>
              <a:gd name="connsiteY3914" fmla="*/ 1971118 h 4235290"/>
              <a:gd name="connsiteX3915" fmla="*/ 2285278 w 2792478"/>
              <a:gd name="connsiteY3915" fmla="*/ 1964821 h 4235290"/>
              <a:gd name="connsiteX3916" fmla="*/ 2290341 w 2792478"/>
              <a:gd name="connsiteY3916" fmla="*/ 1961160 h 4235290"/>
              <a:gd name="connsiteX3917" fmla="*/ 2313805 w 2792478"/>
              <a:gd name="connsiteY3917" fmla="*/ 1961160 h 4235290"/>
              <a:gd name="connsiteX3918" fmla="*/ 2315392 w 2792478"/>
              <a:gd name="connsiteY3918" fmla="*/ 1960511 h 4235290"/>
              <a:gd name="connsiteX3919" fmla="*/ 2316040 w 2792478"/>
              <a:gd name="connsiteY3919" fmla="*/ 1958941 h 4235290"/>
              <a:gd name="connsiteX3920" fmla="*/ 2316040 w 2792478"/>
              <a:gd name="connsiteY3920" fmla="*/ 1940723 h 4235290"/>
              <a:gd name="connsiteX3921" fmla="*/ 2313805 w 2792478"/>
              <a:gd name="connsiteY3921" fmla="*/ 1938504 h 4235290"/>
              <a:gd name="connsiteX3922" fmla="*/ 2290341 w 2792478"/>
              <a:gd name="connsiteY3922" fmla="*/ 1938504 h 4235290"/>
              <a:gd name="connsiteX3923" fmla="*/ 2285278 w 2792478"/>
              <a:gd name="connsiteY3923" fmla="*/ 1934851 h 4235290"/>
              <a:gd name="connsiteX3924" fmla="*/ 2282650 w 2792478"/>
              <a:gd name="connsiteY3924" fmla="*/ 1928538 h 4235290"/>
              <a:gd name="connsiteX3925" fmla="*/ 2283652 w 2792478"/>
              <a:gd name="connsiteY3925" fmla="*/ 1922385 h 4235290"/>
              <a:gd name="connsiteX3926" fmla="*/ 2300259 w 2792478"/>
              <a:gd name="connsiteY3926" fmla="*/ 1905770 h 4235290"/>
              <a:gd name="connsiteX3927" fmla="*/ 2300915 w 2792478"/>
              <a:gd name="connsiteY3927" fmla="*/ 1904208 h 4235290"/>
              <a:gd name="connsiteX3928" fmla="*/ 2300259 w 2792478"/>
              <a:gd name="connsiteY3928" fmla="*/ 1902630 h 4235290"/>
              <a:gd name="connsiteX3929" fmla="*/ 2287377 w 2792478"/>
              <a:gd name="connsiteY3929" fmla="*/ 1889739 h 4235290"/>
              <a:gd name="connsiteX3930" fmla="*/ 2285815 w 2792478"/>
              <a:gd name="connsiteY3930" fmla="*/ 1889107 h 4235290"/>
              <a:gd name="connsiteX3931" fmla="*/ 2284228 w 2792478"/>
              <a:gd name="connsiteY3931" fmla="*/ 1889755 h 4235290"/>
              <a:gd name="connsiteX3932" fmla="*/ 2267637 w 2792478"/>
              <a:gd name="connsiteY3932" fmla="*/ 1906363 h 4235290"/>
              <a:gd name="connsiteX3933" fmla="*/ 2261461 w 2792478"/>
              <a:gd name="connsiteY3933" fmla="*/ 1907356 h 4235290"/>
              <a:gd name="connsiteX3934" fmla="*/ 2255164 w 2792478"/>
              <a:gd name="connsiteY3934" fmla="*/ 1904721 h 4235290"/>
              <a:gd name="connsiteX3935" fmla="*/ 2251511 w 2792478"/>
              <a:gd name="connsiteY3935" fmla="*/ 1899665 h 4235290"/>
              <a:gd name="connsiteX3936" fmla="*/ 2251511 w 2792478"/>
              <a:gd name="connsiteY3936" fmla="*/ 1876200 h 4235290"/>
              <a:gd name="connsiteX3937" fmla="*/ 2249276 w 2792478"/>
              <a:gd name="connsiteY3937" fmla="*/ 1873973 h 4235290"/>
              <a:gd name="connsiteX3938" fmla="*/ 2231075 w 2792478"/>
              <a:gd name="connsiteY3938" fmla="*/ 1863310 h 4235290"/>
              <a:gd name="connsiteX3939" fmla="*/ 2249276 w 2792478"/>
              <a:gd name="connsiteY3939" fmla="*/ 1863310 h 4235290"/>
              <a:gd name="connsiteX3940" fmla="*/ 2262166 w 2792478"/>
              <a:gd name="connsiteY3940" fmla="*/ 1876200 h 4235290"/>
              <a:gd name="connsiteX3941" fmla="*/ 2262166 w 2792478"/>
              <a:gd name="connsiteY3941" fmla="*/ 1895972 h 4235290"/>
              <a:gd name="connsiteX3942" fmla="*/ 2262719 w 2792478"/>
              <a:gd name="connsiteY3942" fmla="*/ 1896188 h 4235290"/>
              <a:gd name="connsiteX3943" fmla="*/ 2276706 w 2792478"/>
              <a:gd name="connsiteY3943" fmla="*/ 1882209 h 4235290"/>
              <a:gd name="connsiteX3944" fmla="*/ 2285815 w 2792478"/>
              <a:gd name="connsiteY3944" fmla="*/ 1878435 h 4235290"/>
              <a:gd name="connsiteX3945" fmla="*/ 2294931 w 2792478"/>
              <a:gd name="connsiteY3945" fmla="*/ 1882209 h 4235290"/>
              <a:gd name="connsiteX3946" fmla="*/ 2307797 w 2792478"/>
              <a:gd name="connsiteY3946" fmla="*/ 1895099 h 4235290"/>
              <a:gd name="connsiteX3947" fmla="*/ 2311570 w 2792478"/>
              <a:gd name="connsiteY3947" fmla="*/ 1904208 h 4235290"/>
              <a:gd name="connsiteX3948" fmla="*/ 2307789 w 2792478"/>
              <a:gd name="connsiteY3948" fmla="*/ 1913317 h 4235290"/>
              <a:gd name="connsiteX3949" fmla="*/ 2293818 w 2792478"/>
              <a:gd name="connsiteY3949" fmla="*/ 1927288 h 4235290"/>
              <a:gd name="connsiteX3950" fmla="*/ 2294042 w 2792478"/>
              <a:gd name="connsiteY3950" fmla="*/ 1927841 h 4235290"/>
              <a:gd name="connsiteX3951" fmla="*/ 2313805 w 2792478"/>
              <a:gd name="connsiteY3951" fmla="*/ 1927841 h 4235290"/>
              <a:gd name="connsiteX3952" fmla="*/ 2326695 w 2792478"/>
              <a:gd name="connsiteY3952" fmla="*/ 1940723 h 4235290"/>
              <a:gd name="connsiteX3953" fmla="*/ 2326695 w 2792478"/>
              <a:gd name="connsiteY3953" fmla="*/ 1958941 h 4235290"/>
              <a:gd name="connsiteX3954" fmla="*/ 2322922 w 2792478"/>
              <a:gd name="connsiteY3954" fmla="*/ 1968050 h 4235290"/>
              <a:gd name="connsiteX3955" fmla="*/ 2313821 w 2792478"/>
              <a:gd name="connsiteY3955" fmla="*/ 1971823 h 4235290"/>
              <a:gd name="connsiteX3956" fmla="*/ 2294058 w 2792478"/>
              <a:gd name="connsiteY3956" fmla="*/ 1971823 h 4235290"/>
              <a:gd name="connsiteX3957" fmla="*/ 2293818 w 2792478"/>
              <a:gd name="connsiteY3957" fmla="*/ 1972368 h 4235290"/>
              <a:gd name="connsiteX3958" fmla="*/ 2307797 w 2792478"/>
              <a:gd name="connsiteY3958" fmla="*/ 1986348 h 4235290"/>
              <a:gd name="connsiteX3959" fmla="*/ 2307797 w 2792478"/>
              <a:gd name="connsiteY3959" fmla="*/ 2004581 h 4235290"/>
              <a:gd name="connsiteX3960" fmla="*/ 2294931 w 2792478"/>
              <a:gd name="connsiteY3960" fmla="*/ 2017455 h 4235290"/>
              <a:gd name="connsiteX3961" fmla="*/ 2285815 w 2792478"/>
              <a:gd name="connsiteY3961" fmla="*/ 2021229 h 4235290"/>
              <a:gd name="connsiteX3962" fmla="*/ 2276690 w 2792478"/>
              <a:gd name="connsiteY3962" fmla="*/ 2017439 h 4235290"/>
              <a:gd name="connsiteX3963" fmla="*/ 2262719 w 2792478"/>
              <a:gd name="connsiteY3963" fmla="*/ 2003484 h 4235290"/>
              <a:gd name="connsiteX3964" fmla="*/ 2262166 w 2792478"/>
              <a:gd name="connsiteY3964" fmla="*/ 2003700 h 4235290"/>
              <a:gd name="connsiteX3965" fmla="*/ 2262166 w 2792478"/>
              <a:gd name="connsiteY3965" fmla="*/ 2023464 h 4235290"/>
              <a:gd name="connsiteX3966" fmla="*/ 2249276 w 2792478"/>
              <a:gd name="connsiteY3966" fmla="*/ 2036354 h 4235290"/>
              <a:gd name="connsiteX3967" fmla="*/ 2231075 w 2792478"/>
              <a:gd name="connsiteY3967" fmla="*/ 2036354 h 4235290"/>
              <a:gd name="connsiteX3968" fmla="*/ 2218185 w 2792478"/>
              <a:gd name="connsiteY3968" fmla="*/ 2023464 h 4235290"/>
              <a:gd name="connsiteX3969" fmla="*/ 2218185 w 2792478"/>
              <a:gd name="connsiteY3969" fmla="*/ 2003700 h 4235290"/>
              <a:gd name="connsiteX3970" fmla="*/ 2217640 w 2792478"/>
              <a:gd name="connsiteY3970" fmla="*/ 2003484 h 4235290"/>
              <a:gd name="connsiteX3971" fmla="*/ 2203661 w 2792478"/>
              <a:gd name="connsiteY3971" fmla="*/ 2017439 h 4235290"/>
              <a:gd name="connsiteX3972" fmla="*/ 2194544 w 2792478"/>
              <a:gd name="connsiteY3972" fmla="*/ 2021221 h 4235290"/>
              <a:gd name="connsiteX3973" fmla="*/ 2185435 w 2792478"/>
              <a:gd name="connsiteY3973" fmla="*/ 2017439 h 4235290"/>
              <a:gd name="connsiteX3974" fmla="*/ 2172569 w 2792478"/>
              <a:gd name="connsiteY3974" fmla="*/ 2004565 h 4235290"/>
              <a:gd name="connsiteX3975" fmla="*/ 2172569 w 2792478"/>
              <a:gd name="connsiteY3975" fmla="*/ 1986348 h 4235290"/>
              <a:gd name="connsiteX3976" fmla="*/ 2186533 w 2792478"/>
              <a:gd name="connsiteY3976" fmla="*/ 1972384 h 4235290"/>
              <a:gd name="connsiteX3977" fmla="*/ 2186309 w 2792478"/>
              <a:gd name="connsiteY3977" fmla="*/ 1971823 h 4235290"/>
              <a:gd name="connsiteX3978" fmla="*/ 2166545 w 2792478"/>
              <a:gd name="connsiteY3978" fmla="*/ 1971823 h 4235290"/>
              <a:gd name="connsiteX3979" fmla="*/ 2153655 w 2792478"/>
              <a:gd name="connsiteY3979" fmla="*/ 1958941 h 4235290"/>
              <a:gd name="connsiteX3980" fmla="*/ 2153655 w 2792478"/>
              <a:gd name="connsiteY3980" fmla="*/ 1940723 h 4235290"/>
              <a:gd name="connsiteX3981" fmla="*/ 2166545 w 2792478"/>
              <a:gd name="connsiteY3981" fmla="*/ 1927841 h 4235290"/>
              <a:gd name="connsiteX3982" fmla="*/ 2186309 w 2792478"/>
              <a:gd name="connsiteY3982" fmla="*/ 1927841 h 4235290"/>
              <a:gd name="connsiteX3983" fmla="*/ 2186533 w 2792478"/>
              <a:gd name="connsiteY3983" fmla="*/ 1927288 h 4235290"/>
              <a:gd name="connsiteX3984" fmla="*/ 2172553 w 2792478"/>
              <a:gd name="connsiteY3984" fmla="*/ 1913317 h 4235290"/>
              <a:gd name="connsiteX3985" fmla="*/ 2172553 w 2792478"/>
              <a:gd name="connsiteY3985" fmla="*/ 1895099 h 4235290"/>
              <a:gd name="connsiteX3986" fmla="*/ 2185435 w 2792478"/>
              <a:gd name="connsiteY3986" fmla="*/ 1882209 h 4235290"/>
              <a:gd name="connsiteX3987" fmla="*/ 2194544 w 2792478"/>
              <a:gd name="connsiteY3987" fmla="*/ 1878435 h 4235290"/>
              <a:gd name="connsiteX3988" fmla="*/ 2203661 w 2792478"/>
              <a:gd name="connsiteY3988" fmla="*/ 1882225 h 4235290"/>
              <a:gd name="connsiteX3989" fmla="*/ 2217640 w 2792478"/>
              <a:gd name="connsiteY3989" fmla="*/ 1896188 h 4235290"/>
              <a:gd name="connsiteX3990" fmla="*/ 2218185 w 2792478"/>
              <a:gd name="connsiteY3990" fmla="*/ 1895972 h 4235290"/>
              <a:gd name="connsiteX3991" fmla="*/ 2218185 w 2792478"/>
              <a:gd name="connsiteY3991" fmla="*/ 1876200 h 4235290"/>
              <a:gd name="connsiteX3992" fmla="*/ 2231075 w 2792478"/>
              <a:gd name="connsiteY3992" fmla="*/ 1863310 h 4235290"/>
              <a:gd name="connsiteX3993" fmla="*/ 1793850 w 2792478"/>
              <a:gd name="connsiteY3993" fmla="*/ 1846321 h 4235290"/>
              <a:gd name="connsiteX3994" fmla="*/ 1790091 w 2792478"/>
              <a:gd name="connsiteY3994" fmla="*/ 1846564 h 4235290"/>
              <a:gd name="connsiteX3995" fmla="*/ 1799220 w 2792478"/>
              <a:gd name="connsiteY3995" fmla="*/ 1870138 h 4235290"/>
              <a:gd name="connsiteX3996" fmla="*/ 1801413 w 2792478"/>
              <a:gd name="connsiteY3996" fmla="*/ 1855644 h 4235290"/>
              <a:gd name="connsiteX3997" fmla="*/ 1793850 w 2792478"/>
              <a:gd name="connsiteY3997" fmla="*/ 1846321 h 4235290"/>
              <a:gd name="connsiteX3998" fmla="*/ 1727439 w 2792478"/>
              <a:gd name="connsiteY3998" fmla="*/ 1842336 h 4235290"/>
              <a:gd name="connsiteX3999" fmla="*/ 1712595 w 2792478"/>
              <a:gd name="connsiteY3999" fmla="*/ 1874036 h 4235290"/>
              <a:gd name="connsiteX4000" fmla="*/ 1734251 w 2792478"/>
              <a:gd name="connsiteY4000" fmla="*/ 1910382 h 4235290"/>
              <a:gd name="connsiteX4001" fmla="*/ 1773625 w 2792478"/>
              <a:gd name="connsiteY4001" fmla="*/ 1910382 h 4235290"/>
              <a:gd name="connsiteX4002" fmla="*/ 1795275 w 2792478"/>
              <a:gd name="connsiteY4002" fmla="*/ 1874036 h 4235290"/>
              <a:gd name="connsiteX4003" fmla="*/ 1780758 w 2792478"/>
              <a:gd name="connsiteY4003" fmla="*/ 1842638 h 4235290"/>
              <a:gd name="connsiteX4004" fmla="*/ 1754984 w 2792478"/>
              <a:gd name="connsiteY4004" fmla="*/ 1847911 h 4235290"/>
              <a:gd name="connsiteX4005" fmla="*/ 1727503 w 2792478"/>
              <a:gd name="connsiteY4005" fmla="*/ 1842382 h 4235290"/>
              <a:gd name="connsiteX4006" fmla="*/ 1727439 w 2792478"/>
              <a:gd name="connsiteY4006" fmla="*/ 1842336 h 4235290"/>
              <a:gd name="connsiteX4007" fmla="*/ 1442248 w 2792478"/>
              <a:gd name="connsiteY4007" fmla="*/ 1841419 h 4235290"/>
              <a:gd name="connsiteX4008" fmla="*/ 1446849 w 2792478"/>
              <a:gd name="connsiteY4008" fmla="*/ 1842595 h 4235290"/>
              <a:gd name="connsiteX4009" fmla="*/ 1450326 w 2792478"/>
              <a:gd name="connsiteY4009" fmla="*/ 1844091 h 4235290"/>
              <a:gd name="connsiteX4010" fmla="*/ 1459339 w 2792478"/>
              <a:gd name="connsiteY4010" fmla="*/ 1856331 h 4235290"/>
              <a:gd name="connsiteX4011" fmla="*/ 1459529 w 2792478"/>
              <a:gd name="connsiteY4011" fmla="*/ 1859253 h 4235290"/>
              <a:gd name="connsiteX4012" fmla="*/ 1459590 w 2792478"/>
              <a:gd name="connsiteY4012" fmla="*/ 1859498 h 4235290"/>
              <a:gd name="connsiteX4013" fmla="*/ 1453561 w 2792478"/>
              <a:gd name="connsiteY4013" fmla="*/ 1872552 h 4235290"/>
              <a:gd name="connsiteX4014" fmla="*/ 1452255 w 2792478"/>
              <a:gd name="connsiteY4014" fmla="*/ 1873542 h 4235290"/>
              <a:gd name="connsiteX4015" fmla="*/ 1449954 w 2792478"/>
              <a:gd name="connsiteY4015" fmla="*/ 1874724 h 4235290"/>
              <a:gd name="connsiteX4016" fmla="*/ 1449582 w 2792478"/>
              <a:gd name="connsiteY4016" fmla="*/ 1874910 h 4235290"/>
              <a:gd name="connsiteX4017" fmla="*/ 1423297 w 2792478"/>
              <a:gd name="connsiteY4017" fmla="*/ 1868263 h 4235290"/>
              <a:gd name="connsiteX4018" fmla="*/ 1423418 w 2792478"/>
              <a:gd name="connsiteY4018" fmla="*/ 1850057 h 4235290"/>
              <a:gd name="connsiteX4019" fmla="*/ 1424413 w 2792478"/>
              <a:gd name="connsiteY4019" fmla="*/ 1851855 h 4235290"/>
              <a:gd name="connsiteX4020" fmla="*/ 1432370 w 2792478"/>
              <a:gd name="connsiteY4020" fmla="*/ 1857385 h 4235290"/>
              <a:gd name="connsiteX4021" fmla="*/ 1440760 w 2792478"/>
              <a:gd name="connsiteY4021" fmla="*/ 1855464 h 4235290"/>
              <a:gd name="connsiteX4022" fmla="*/ 1443744 w 2792478"/>
              <a:gd name="connsiteY4022" fmla="*/ 1849806 h 4235290"/>
              <a:gd name="connsiteX4023" fmla="*/ 1442620 w 2792478"/>
              <a:gd name="connsiteY4023" fmla="*/ 1842100 h 4235290"/>
              <a:gd name="connsiteX4024" fmla="*/ 1442248 w 2792478"/>
              <a:gd name="connsiteY4024" fmla="*/ 1841419 h 4235290"/>
              <a:gd name="connsiteX4025" fmla="*/ 1625632 w 2792478"/>
              <a:gd name="connsiteY4025" fmla="*/ 1838308 h 4235290"/>
              <a:gd name="connsiteX4026" fmla="*/ 1623084 w 2792478"/>
              <a:gd name="connsiteY4026" fmla="*/ 1840853 h 4235290"/>
              <a:gd name="connsiteX4027" fmla="*/ 1625632 w 2792478"/>
              <a:gd name="connsiteY4027" fmla="*/ 1843406 h 4235290"/>
              <a:gd name="connsiteX4028" fmla="*/ 1628180 w 2792478"/>
              <a:gd name="connsiteY4028" fmla="*/ 1840853 h 4235290"/>
              <a:gd name="connsiteX4029" fmla="*/ 1625632 w 2792478"/>
              <a:gd name="connsiteY4029" fmla="*/ 1838308 h 4235290"/>
              <a:gd name="connsiteX4030" fmla="*/ 1797796 w 2792478"/>
              <a:gd name="connsiteY4030" fmla="*/ 1837521 h 4235290"/>
              <a:gd name="connsiteX4031" fmla="*/ 1784414 w 2792478"/>
              <a:gd name="connsiteY4031" fmla="*/ 1840380 h 4235290"/>
              <a:gd name="connsiteX4032" fmla="*/ 1787340 w 2792478"/>
              <a:gd name="connsiteY4032" fmla="*/ 1843275 h 4235290"/>
              <a:gd name="connsiteX4033" fmla="*/ 1794960 w 2792478"/>
              <a:gd name="connsiteY4033" fmla="*/ 1842322 h 4235290"/>
              <a:gd name="connsiteX4034" fmla="*/ 1805256 w 2792478"/>
              <a:gd name="connsiteY4034" fmla="*/ 1854127 h 4235290"/>
              <a:gd name="connsiteX4035" fmla="*/ 1799457 w 2792478"/>
              <a:gd name="connsiteY4035" fmla="*/ 1875310 h 4235290"/>
              <a:gd name="connsiteX4036" fmla="*/ 1799380 w 2792478"/>
              <a:gd name="connsiteY4036" fmla="*/ 1875342 h 4235290"/>
              <a:gd name="connsiteX4037" fmla="*/ 1798982 w 2792478"/>
              <a:gd name="connsiteY4037" fmla="*/ 1880344 h 4235290"/>
              <a:gd name="connsiteX4038" fmla="*/ 1810202 w 2792478"/>
              <a:gd name="connsiteY4038" fmla="*/ 1870440 h 4235290"/>
              <a:gd name="connsiteX4039" fmla="*/ 1810388 w 2792478"/>
              <a:gd name="connsiteY4039" fmla="*/ 1851356 h 4235290"/>
              <a:gd name="connsiteX4040" fmla="*/ 1797796 w 2792478"/>
              <a:gd name="connsiteY4040" fmla="*/ 1837521 h 4235290"/>
              <a:gd name="connsiteX4041" fmla="*/ 1565418 w 2792478"/>
              <a:gd name="connsiteY4041" fmla="*/ 1836006 h 4235290"/>
              <a:gd name="connsiteX4042" fmla="*/ 1562429 w 2792478"/>
              <a:gd name="connsiteY4042" fmla="*/ 1838926 h 4235290"/>
              <a:gd name="connsiteX4043" fmla="*/ 1565418 w 2792478"/>
              <a:gd name="connsiteY4043" fmla="*/ 1841913 h 4235290"/>
              <a:gd name="connsiteX4044" fmla="*/ 1568334 w 2792478"/>
              <a:gd name="connsiteY4044" fmla="*/ 1838926 h 4235290"/>
              <a:gd name="connsiteX4045" fmla="*/ 1565418 w 2792478"/>
              <a:gd name="connsiteY4045" fmla="*/ 1836006 h 4235290"/>
              <a:gd name="connsiteX4046" fmla="*/ 1684512 w 2792478"/>
              <a:gd name="connsiteY4046" fmla="*/ 1834351 h 4235290"/>
              <a:gd name="connsiteX4047" fmla="*/ 1684512 w 2792478"/>
              <a:gd name="connsiteY4047" fmla="*/ 1839413 h 4235290"/>
              <a:gd name="connsiteX4048" fmla="*/ 1691645 w 2792478"/>
              <a:gd name="connsiteY4048" fmla="*/ 1842538 h 4235290"/>
              <a:gd name="connsiteX4049" fmla="*/ 1695571 w 2792478"/>
              <a:gd name="connsiteY4049" fmla="*/ 1853935 h 4235290"/>
              <a:gd name="connsiteX4050" fmla="*/ 1708791 w 2792478"/>
              <a:gd name="connsiteY4050" fmla="*/ 1879437 h 4235290"/>
              <a:gd name="connsiteX4051" fmla="*/ 1708458 w 2792478"/>
              <a:gd name="connsiteY4051" fmla="*/ 1874036 h 4235290"/>
              <a:gd name="connsiteX4052" fmla="*/ 1712961 w 2792478"/>
              <a:gd name="connsiteY4052" fmla="*/ 1854453 h 4235290"/>
              <a:gd name="connsiteX4053" fmla="*/ 1703429 w 2792478"/>
              <a:gd name="connsiteY4053" fmla="*/ 1842840 h 4235290"/>
              <a:gd name="connsiteX4054" fmla="*/ 1695654 w 2792478"/>
              <a:gd name="connsiteY4054" fmla="*/ 1834351 h 4235290"/>
              <a:gd name="connsiteX4055" fmla="*/ 1684512 w 2792478"/>
              <a:gd name="connsiteY4055" fmla="*/ 1834351 h 4235290"/>
              <a:gd name="connsiteX4056" fmla="*/ 1753932 w 2792478"/>
              <a:gd name="connsiteY4056" fmla="*/ 1832693 h 4235290"/>
              <a:gd name="connsiteX4057" fmla="*/ 1731333 w 2792478"/>
              <a:gd name="connsiteY4057" fmla="*/ 1839468 h 4235290"/>
              <a:gd name="connsiteX4058" fmla="*/ 1776961 w 2792478"/>
              <a:gd name="connsiteY4058" fmla="*/ 1839711 h 4235290"/>
              <a:gd name="connsiteX4059" fmla="*/ 1753932 w 2792478"/>
              <a:gd name="connsiteY4059" fmla="*/ 1832693 h 4235290"/>
              <a:gd name="connsiteX4060" fmla="*/ 1432309 w 2792478"/>
              <a:gd name="connsiteY4060" fmla="*/ 1829359 h 4235290"/>
              <a:gd name="connsiteX4061" fmla="*/ 1407451 w 2792478"/>
              <a:gd name="connsiteY4061" fmla="*/ 1858071 h 4235290"/>
              <a:gd name="connsiteX4062" fmla="*/ 1439887 w 2792478"/>
              <a:gd name="connsiteY4062" fmla="*/ 1891812 h 4235290"/>
              <a:gd name="connsiteX4063" fmla="*/ 1471267 w 2792478"/>
              <a:gd name="connsiteY4063" fmla="*/ 1864224 h 4235290"/>
              <a:gd name="connsiteX4064" fmla="*/ 1446166 w 2792478"/>
              <a:gd name="connsiteY4064" fmla="*/ 1829423 h 4235290"/>
              <a:gd name="connsiteX4065" fmla="*/ 1445042 w 2792478"/>
              <a:gd name="connsiteY4065" fmla="*/ 1829423 h 4235290"/>
              <a:gd name="connsiteX4066" fmla="*/ 1432309 w 2792478"/>
              <a:gd name="connsiteY4066" fmla="*/ 1829359 h 4235290"/>
              <a:gd name="connsiteX4067" fmla="*/ 1425779 w 2792478"/>
              <a:gd name="connsiteY4067" fmla="*/ 1821717 h 4235290"/>
              <a:gd name="connsiteX4068" fmla="*/ 1374514 w 2792478"/>
              <a:gd name="connsiteY4068" fmla="*/ 1863787 h 4235290"/>
              <a:gd name="connsiteX4069" fmla="*/ 1413039 w 2792478"/>
              <a:gd name="connsiteY4069" fmla="*/ 1891067 h 4235290"/>
              <a:gd name="connsiteX4070" fmla="*/ 1398309 w 2792478"/>
              <a:gd name="connsiteY4070" fmla="*/ 1856022 h 4235290"/>
              <a:gd name="connsiteX4071" fmla="*/ 1425779 w 2792478"/>
              <a:gd name="connsiteY4071" fmla="*/ 1821717 h 4235290"/>
              <a:gd name="connsiteX4072" fmla="*/ 1753444 w 2792478"/>
              <a:gd name="connsiteY4072" fmla="*/ 1819733 h 4235290"/>
              <a:gd name="connsiteX4073" fmla="*/ 1750019 w 2792478"/>
              <a:gd name="connsiteY4073" fmla="*/ 1823142 h 4235290"/>
              <a:gd name="connsiteX4074" fmla="*/ 1753444 w 2792478"/>
              <a:gd name="connsiteY4074" fmla="*/ 1826559 h 4235290"/>
              <a:gd name="connsiteX4075" fmla="*/ 1756850 w 2792478"/>
              <a:gd name="connsiteY4075" fmla="*/ 1823142 h 4235290"/>
              <a:gd name="connsiteX4076" fmla="*/ 1753444 w 2792478"/>
              <a:gd name="connsiteY4076" fmla="*/ 1819733 h 4235290"/>
              <a:gd name="connsiteX4077" fmla="*/ 1446166 w 2792478"/>
              <a:gd name="connsiteY4077" fmla="*/ 1819668 h 4235290"/>
              <a:gd name="connsiteX4078" fmla="*/ 1446287 w 2792478"/>
              <a:gd name="connsiteY4078" fmla="*/ 1819855 h 4235290"/>
              <a:gd name="connsiteX4079" fmla="*/ 1480591 w 2792478"/>
              <a:gd name="connsiteY4079" fmla="*/ 1864782 h 4235290"/>
              <a:gd name="connsiteX4080" fmla="*/ 1467729 w 2792478"/>
              <a:gd name="connsiteY4080" fmla="*/ 1889327 h 4235290"/>
              <a:gd name="connsiteX4081" fmla="*/ 1516390 w 2792478"/>
              <a:gd name="connsiteY4081" fmla="*/ 1859998 h 4235290"/>
              <a:gd name="connsiteX4082" fmla="*/ 1446166 w 2792478"/>
              <a:gd name="connsiteY4082" fmla="*/ 1819668 h 4235290"/>
              <a:gd name="connsiteX4083" fmla="*/ 1753444 w 2792478"/>
              <a:gd name="connsiteY4083" fmla="*/ 1815583 h 4235290"/>
              <a:gd name="connsiteX4084" fmla="*/ 1760994 w 2792478"/>
              <a:gd name="connsiteY4084" fmla="*/ 1823142 h 4235290"/>
              <a:gd name="connsiteX4085" fmla="*/ 1758435 w 2792478"/>
              <a:gd name="connsiteY4085" fmla="*/ 1828781 h 4235290"/>
              <a:gd name="connsiteX4086" fmla="*/ 1781098 w 2792478"/>
              <a:gd name="connsiteY4086" fmla="*/ 1837636 h 4235290"/>
              <a:gd name="connsiteX4087" fmla="*/ 1798815 w 2792478"/>
              <a:gd name="connsiteY4087" fmla="*/ 1833513 h 4235290"/>
              <a:gd name="connsiteX4088" fmla="*/ 1814236 w 2792478"/>
              <a:gd name="connsiteY4088" fmla="*/ 1849785 h 4235290"/>
              <a:gd name="connsiteX4089" fmla="*/ 1813941 w 2792478"/>
              <a:gd name="connsiteY4089" fmla="*/ 1872236 h 4235290"/>
              <a:gd name="connsiteX4090" fmla="*/ 1798039 w 2792478"/>
              <a:gd name="connsiteY4090" fmla="*/ 1885122 h 4235290"/>
              <a:gd name="connsiteX4091" fmla="*/ 1775107 w 2792478"/>
              <a:gd name="connsiteY4091" fmla="*/ 1914280 h 4235290"/>
              <a:gd name="connsiteX4092" fmla="*/ 1774138 w 2792478"/>
              <a:gd name="connsiteY4092" fmla="*/ 1914532 h 4235290"/>
              <a:gd name="connsiteX4093" fmla="*/ 1733732 w 2792478"/>
              <a:gd name="connsiteY4093" fmla="*/ 1914532 h 4235290"/>
              <a:gd name="connsiteX4094" fmla="*/ 1732757 w 2792478"/>
              <a:gd name="connsiteY4094" fmla="*/ 1914280 h 4235290"/>
              <a:gd name="connsiteX4095" fmla="*/ 1709612 w 2792478"/>
              <a:gd name="connsiteY4095" fmla="*/ 1884151 h 4235290"/>
              <a:gd name="connsiteX4096" fmla="*/ 1691440 w 2792478"/>
              <a:gd name="connsiteY4096" fmla="*/ 1853715 h 4235290"/>
              <a:gd name="connsiteX4097" fmla="*/ 1688707 w 2792478"/>
              <a:gd name="connsiteY4097" fmla="*/ 1845465 h 4235290"/>
              <a:gd name="connsiteX4098" fmla="*/ 1682555 w 2792478"/>
              <a:gd name="connsiteY4098" fmla="*/ 1843532 h 4235290"/>
              <a:gd name="connsiteX4099" fmla="*/ 1681016 w 2792478"/>
              <a:gd name="connsiteY4099" fmla="*/ 1842973 h 4235290"/>
              <a:gd name="connsiteX4100" fmla="*/ 1680368 w 2792478"/>
              <a:gd name="connsiteY4100" fmla="*/ 1841475 h 4235290"/>
              <a:gd name="connsiteX4101" fmla="*/ 1680368 w 2792478"/>
              <a:gd name="connsiteY4101" fmla="*/ 1832904 h 4235290"/>
              <a:gd name="connsiteX4102" fmla="*/ 1681593 w 2792478"/>
              <a:gd name="connsiteY4102" fmla="*/ 1831016 h 4235290"/>
              <a:gd name="connsiteX4103" fmla="*/ 1697168 w 2792478"/>
              <a:gd name="connsiteY4103" fmla="*/ 1830503 h 4235290"/>
              <a:gd name="connsiteX4104" fmla="*/ 1707329 w 2792478"/>
              <a:gd name="connsiteY4104" fmla="*/ 1841434 h 4235290"/>
              <a:gd name="connsiteX4105" fmla="*/ 1714937 w 2792478"/>
              <a:gd name="connsiteY4105" fmla="*/ 1850751 h 4235290"/>
              <a:gd name="connsiteX4106" fmla="*/ 1748601 w 2792478"/>
              <a:gd name="connsiteY4106" fmla="*/ 1828895 h 4235290"/>
              <a:gd name="connsiteX4107" fmla="*/ 1745868 w 2792478"/>
              <a:gd name="connsiteY4107" fmla="*/ 1823142 h 4235290"/>
              <a:gd name="connsiteX4108" fmla="*/ 1753444 w 2792478"/>
              <a:gd name="connsiteY4108" fmla="*/ 1815583 h 4235290"/>
              <a:gd name="connsiteX4109" fmla="*/ 1438520 w 2792478"/>
              <a:gd name="connsiteY4109" fmla="*/ 1809722 h 4235290"/>
              <a:gd name="connsiteX4110" fmla="*/ 1526952 w 2792478"/>
              <a:gd name="connsiteY4110" fmla="*/ 1858135 h 4235290"/>
              <a:gd name="connsiteX4111" fmla="*/ 1526329 w 2792478"/>
              <a:gd name="connsiteY4111" fmla="*/ 1863787 h 4235290"/>
              <a:gd name="connsiteX4112" fmla="*/ 1525646 w 2792478"/>
              <a:gd name="connsiteY4112" fmla="*/ 1864782 h 4235290"/>
              <a:gd name="connsiteX4113" fmla="*/ 1365000 w 2792478"/>
              <a:gd name="connsiteY4113" fmla="*/ 1867768 h 4235290"/>
              <a:gd name="connsiteX4114" fmla="*/ 1364317 w 2792478"/>
              <a:gd name="connsiteY4114" fmla="*/ 1864287 h 4235290"/>
              <a:gd name="connsiteX4115" fmla="*/ 1364506 w 2792478"/>
              <a:gd name="connsiteY4115" fmla="*/ 1861861 h 4235290"/>
              <a:gd name="connsiteX4116" fmla="*/ 1438520 w 2792478"/>
              <a:gd name="connsiteY4116" fmla="*/ 1809722 h 4235290"/>
              <a:gd name="connsiteX4117" fmla="*/ 1652536 w 2792478"/>
              <a:gd name="connsiteY4117" fmla="*/ 1803633 h 4235290"/>
              <a:gd name="connsiteX4118" fmla="*/ 1672359 w 2792478"/>
              <a:gd name="connsiteY4118" fmla="*/ 1803633 h 4235290"/>
              <a:gd name="connsiteX4119" fmla="*/ 1689142 w 2792478"/>
              <a:gd name="connsiteY4119" fmla="*/ 1804501 h 4235290"/>
              <a:gd name="connsiteX4120" fmla="*/ 1689142 w 2792478"/>
              <a:gd name="connsiteY4120" fmla="*/ 1816056 h 4235290"/>
              <a:gd name="connsiteX4121" fmla="*/ 1652536 w 2792478"/>
              <a:gd name="connsiteY4121" fmla="*/ 1816056 h 4235290"/>
              <a:gd name="connsiteX4122" fmla="*/ 2409508 w 2792478"/>
              <a:gd name="connsiteY4122" fmla="*/ 1792052 h 4235290"/>
              <a:gd name="connsiteX4123" fmla="*/ 2396985 w 2792478"/>
              <a:gd name="connsiteY4123" fmla="*/ 1794009 h 4235290"/>
              <a:gd name="connsiteX4124" fmla="*/ 2378618 w 2792478"/>
              <a:gd name="connsiteY4124" fmla="*/ 1796633 h 4235290"/>
              <a:gd name="connsiteX4125" fmla="*/ 2366737 w 2792478"/>
              <a:gd name="connsiteY4125" fmla="*/ 1793664 h 4235290"/>
              <a:gd name="connsiteX4126" fmla="*/ 2366432 w 2792478"/>
              <a:gd name="connsiteY4126" fmla="*/ 1793513 h 4235290"/>
              <a:gd name="connsiteX4127" fmla="*/ 2365581 w 2792478"/>
              <a:gd name="connsiteY4127" fmla="*/ 1794682 h 4235290"/>
              <a:gd name="connsiteX4128" fmla="*/ 2365475 w 2792478"/>
              <a:gd name="connsiteY4128" fmla="*/ 1794869 h 4235290"/>
              <a:gd name="connsiteX4129" fmla="*/ 2358750 w 2792478"/>
              <a:gd name="connsiteY4129" fmla="*/ 1809964 h 4235290"/>
              <a:gd name="connsiteX4130" fmla="*/ 2360863 w 2792478"/>
              <a:gd name="connsiteY4130" fmla="*/ 1815782 h 4235290"/>
              <a:gd name="connsiteX4131" fmla="*/ 2361643 w 2792478"/>
              <a:gd name="connsiteY4131" fmla="*/ 1819033 h 4235290"/>
              <a:gd name="connsiteX4132" fmla="*/ 2361209 w 2792478"/>
              <a:gd name="connsiteY4132" fmla="*/ 1821015 h 4235290"/>
              <a:gd name="connsiteX4133" fmla="*/ 2363309 w 2792478"/>
              <a:gd name="connsiteY4133" fmla="*/ 1825210 h 4235290"/>
              <a:gd name="connsiteX4134" fmla="*/ 2365918 w 2792478"/>
              <a:gd name="connsiteY4134" fmla="*/ 1828310 h 4235290"/>
              <a:gd name="connsiteX4135" fmla="*/ 2365918 w 2792478"/>
              <a:gd name="connsiteY4135" fmla="*/ 1879380 h 4235290"/>
              <a:gd name="connsiteX4136" fmla="*/ 2365904 w 2792478"/>
              <a:gd name="connsiteY4136" fmla="*/ 1879594 h 4235290"/>
              <a:gd name="connsiteX4137" fmla="*/ 2355375 w 2792478"/>
              <a:gd name="connsiteY4137" fmla="*/ 1892164 h 4235290"/>
              <a:gd name="connsiteX4138" fmla="*/ 2424494 w 2792478"/>
              <a:gd name="connsiteY4138" fmla="*/ 1892164 h 4235290"/>
              <a:gd name="connsiteX4139" fmla="*/ 2412042 w 2792478"/>
              <a:gd name="connsiteY4139" fmla="*/ 1876573 h 4235290"/>
              <a:gd name="connsiteX4140" fmla="*/ 2412042 w 2792478"/>
              <a:gd name="connsiteY4140" fmla="*/ 1813904 h 4235290"/>
              <a:gd name="connsiteX4141" fmla="*/ 2415196 w 2792478"/>
              <a:gd name="connsiteY4141" fmla="*/ 1810757 h 4235290"/>
              <a:gd name="connsiteX4142" fmla="*/ 2417455 w 2792478"/>
              <a:gd name="connsiteY4142" fmla="*/ 1806536 h 4235290"/>
              <a:gd name="connsiteX4143" fmla="*/ 2412538 w 2792478"/>
              <a:gd name="connsiteY4143" fmla="*/ 1795683 h 4235290"/>
              <a:gd name="connsiteX4144" fmla="*/ 2412042 w 2792478"/>
              <a:gd name="connsiteY4144" fmla="*/ 1793993 h 4235290"/>
              <a:gd name="connsiteX4145" fmla="*/ 2412042 w 2792478"/>
              <a:gd name="connsiteY4145" fmla="*/ 1792386 h 4235290"/>
              <a:gd name="connsiteX4146" fmla="*/ 2409508 w 2792478"/>
              <a:gd name="connsiteY4146" fmla="*/ 1792052 h 4235290"/>
              <a:gd name="connsiteX4147" fmla="*/ 2409508 w 2792478"/>
              <a:gd name="connsiteY4147" fmla="*/ 1785754 h 4235290"/>
              <a:gd name="connsiteX4148" fmla="*/ 2417836 w 2792478"/>
              <a:gd name="connsiteY4148" fmla="*/ 1789292 h 4235290"/>
              <a:gd name="connsiteX4149" fmla="*/ 2418341 w 2792478"/>
              <a:gd name="connsiteY4149" fmla="*/ 1791008 h 4235290"/>
              <a:gd name="connsiteX4150" fmla="*/ 2418341 w 2792478"/>
              <a:gd name="connsiteY4150" fmla="*/ 1793090 h 4235290"/>
              <a:gd name="connsiteX4151" fmla="*/ 2423745 w 2792478"/>
              <a:gd name="connsiteY4151" fmla="*/ 1806536 h 4235290"/>
              <a:gd name="connsiteX4152" fmla="*/ 2418341 w 2792478"/>
              <a:gd name="connsiteY4152" fmla="*/ 1816340 h 4235290"/>
              <a:gd name="connsiteX4153" fmla="*/ 2418341 w 2792478"/>
              <a:gd name="connsiteY4153" fmla="*/ 1876615 h 4235290"/>
              <a:gd name="connsiteX4154" fmla="*/ 2418341 w 2792478"/>
              <a:gd name="connsiteY4154" fmla="*/ 1876651 h 4235290"/>
              <a:gd name="connsiteX4155" fmla="*/ 2428153 w 2792478"/>
              <a:gd name="connsiteY4155" fmla="*/ 1886993 h 4235290"/>
              <a:gd name="connsiteX4156" fmla="*/ 2436109 w 2792478"/>
              <a:gd name="connsiteY4156" fmla="*/ 1895310 h 4235290"/>
              <a:gd name="connsiteX4157" fmla="*/ 2432960 w 2792478"/>
              <a:gd name="connsiteY4157" fmla="*/ 1898456 h 4235290"/>
              <a:gd name="connsiteX4158" fmla="*/ 2343733 w 2792478"/>
              <a:gd name="connsiteY4158" fmla="*/ 1898456 h 4235290"/>
              <a:gd name="connsiteX4159" fmla="*/ 2341181 w 2792478"/>
              <a:gd name="connsiteY4159" fmla="*/ 1897146 h 4235290"/>
              <a:gd name="connsiteX4160" fmla="*/ 2340752 w 2792478"/>
              <a:gd name="connsiteY4160" fmla="*/ 1894303 h 4235290"/>
              <a:gd name="connsiteX4161" fmla="*/ 2348823 w 2792478"/>
              <a:gd name="connsiteY4161" fmla="*/ 1888287 h 4235290"/>
              <a:gd name="connsiteX4162" fmla="*/ 2359614 w 2792478"/>
              <a:gd name="connsiteY4162" fmla="*/ 1879255 h 4235290"/>
              <a:gd name="connsiteX4163" fmla="*/ 2359614 w 2792478"/>
              <a:gd name="connsiteY4163" fmla="*/ 1830428 h 4235290"/>
              <a:gd name="connsiteX4164" fmla="*/ 2354905 w 2792478"/>
              <a:gd name="connsiteY4164" fmla="*/ 1821015 h 4235290"/>
              <a:gd name="connsiteX4165" fmla="*/ 2355175 w 2792478"/>
              <a:gd name="connsiteY4165" fmla="*/ 1818813 h 4235290"/>
              <a:gd name="connsiteX4166" fmla="*/ 2352460 w 2792478"/>
              <a:gd name="connsiteY4166" fmla="*/ 1809964 h 4235290"/>
              <a:gd name="connsiteX4167" fmla="*/ 2360088 w 2792478"/>
              <a:gd name="connsiteY4167" fmla="*/ 1791603 h 4235290"/>
              <a:gd name="connsiteX4168" fmla="*/ 2366361 w 2792478"/>
              <a:gd name="connsiteY4168" fmla="*/ 1787194 h 4235290"/>
              <a:gd name="connsiteX4169" fmla="*/ 2370064 w 2792478"/>
              <a:gd name="connsiteY4169" fmla="*/ 1788321 h 4235290"/>
              <a:gd name="connsiteX4170" fmla="*/ 2370170 w 2792478"/>
              <a:gd name="connsiteY4170" fmla="*/ 1788384 h 4235290"/>
              <a:gd name="connsiteX4171" fmla="*/ 2378618 w 2792478"/>
              <a:gd name="connsiteY4171" fmla="*/ 1790325 h 4235290"/>
              <a:gd name="connsiteX4172" fmla="*/ 2395700 w 2792478"/>
              <a:gd name="connsiteY4172" fmla="*/ 1787852 h 4235290"/>
              <a:gd name="connsiteX4173" fmla="*/ 2409508 w 2792478"/>
              <a:gd name="connsiteY4173" fmla="*/ 1785754 h 4235290"/>
              <a:gd name="connsiteX4174" fmla="*/ 1640174 w 2792478"/>
              <a:gd name="connsiteY4174" fmla="*/ 1783183 h 4235290"/>
              <a:gd name="connsiteX4175" fmla="*/ 1609975 w 2792478"/>
              <a:gd name="connsiteY4175" fmla="*/ 1783250 h 4235290"/>
              <a:gd name="connsiteX4176" fmla="*/ 1609975 w 2792478"/>
              <a:gd name="connsiteY4176" fmla="*/ 1834637 h 4235290"/>
              <a:gd name="connsiteX4177" fmla="*/ 1640174 w 2792478"/>
              <a:gd name="connsiteY4177" fmla="*/ 1834579 h 4235290"/>
              <a:gd name="connsiteX4178" fmla="*/ 1619666 w 2792478"/>
              <a:gd name="connsiteY4178" fmla="*/ 1778528 h 4235290"/>
              <a:gd name="connsiteX4179" fmla="*/ 1619666 w 2792478"/>
              <a:gd name="connsiteY4179" fmla="*/ 1779521 h 4235290"/>
              <a:gd name="connsiteX4180" fmla="*/ 1632468 w 2792478"/>
              <a:gd name="connsiteY4180" fmla="*/ 1779521 h 4235290"/>
              <a:gd name="connsiteX4181" fmla="*/ 1632468 w 2792478"/>
              <a:gd name="connsiteY4181" fmla="*/ 1778528 h 4235290"/>
              <a:gd name="connsiteX4182" fmla="*/ 1626062 w 2792478"/>
              <a:gd name="connsiteY4182" fmla="*/ 1774923 h 4235290"/>
              <a:gd name="connsiteX4183" fmla="*/ 1625008 w 2792478"/>
              <a:gd name="connsiteY4183" fmla="*/ 1776041 h 4235290"/>
              <a:gd name="connsiteX4184" fmla="*/ 1626062 w 2792478"/>
              <a:gd name="connsiteY4184" fmla="*/ 1777093 h 4235290"/>
              <a:gd name="connsiteX4185" fmla="*/ 1627126 w 2792478"/>
              <a:gd name="connsiteY4185" fmla="*/ 1776041 h 4235290"/>
              <a:gd name="connsiteX4186" fmla="*/ 1626062 w 2792478"/>
              <a:gd name="connsiteY4186" fmla="*/ 1774923 h 4235290"/>
              <a:gd name="connsiteX4187" fmla="*/ 1602822 w 2792478"/>
              <a:gd name="connsiteY4187" fmla="*/ 1771811 h 4235290"/>
              <a:gd name="connsiteX4188" fmla="*/ 1647317 w 2792478"/>
              <a:gd name="connsiteY4188" fmla="*/ 1771811 h 4235290"/>
              <a:gd name="connsiteX4189" fmla="*/ 1647317 w 2792478"/>
              <a:gd name="connsiteY4189" fmla="*/ 1846635 h 4235290"/>
              <a:gd name="connsiteX4190" fmla="*/ 1602822 w 2792478"/>
              <a:gd name="connsiteY4190" fmla="*/ 1846635 h 4235290"/>
              <a:gd name="connsiteX4191" fmla="*/ 1602822 w 2792478"/>
              <a:gd name="connsiteY4191" fmla="*/ 1771811 h 4235290"/>
              <a:gd name="connsiteX4192" fmla="*/ 1542106 w 2792478"/>
              <a:gd name="connsiteY4192" fmla="*/ 1762867 h 4235290"/>
              <a:gd name="connsiteX4193" fmla="*/ 1542106 w 2792478"/>
              <a:gd name="connsiteY4193" fmla="*/ 1831225 h 4235290"/>
              <a:gd name="connsiteX4194" fmla="*/ 1586049 w 2792478"/>
              <a:gd name="connsiteY4194" fmla="*/ 1831225 h 4235290"/>
              <a:gd name="connsiteX4195" fmla="*/ 1586049 w 2792478"/>
              <a:gd name="connsiteY4195" fmla="*/ 1762867 h 4235290"/>
              <a:gd name="connsiteX4196" fmla="*/ 1533223 w 2792478"/>
              <a:gd name="connsiteY4196" fmla="*/ 1753915 h 4235290"/>
              <a:gd name="connsiteX4197" fmla="*/ 1594931 w 2792478"/>
              <a:gd name="connsiteY4197" fmla="*/ 1753915 h 4235290"/>
              <a:gd name="connsiteX4198" fmla="*/ 1594931 w 2792478"/>
              <a:gd name="connsiteY4198" fmla="*/ 1846577 h 4235290"/>
              <a:gd name="connsiteX4199" fmla="*/ 1533223 w 2792478"/>
              <a:gd name="connsiteY4199" fmla="*/ 1846577 h 4235290"/>
              <a:gd name="connsiteX4200" fmla="*/ 1533223 w 2792478"/>
              <a:gd name="connsiteY4200" fmla="*/ 1753915 h 4235290"/>
              <a:gd name="connsiteX4201" fmla="*/ 2151514 w 2792478"/>
              <a:gd name="connsiteY4201" fmla="*/ 1746958 h 4235290"/>
              <a:gd name="connsiteX4202" fmla="*/ 2237016 w 2792478"/>
              <a:gd name="connsiteY4202" fmla="*/ 1746958 h 4235290"/>
              <a:gd name="connsiteX4203" fmla="*/ 2242767 w 2792478"/>
              <a:gd name="connsiteY4203" fmla="*/ 1752707 h 4235290"/>
              <a:gd name="connsiteX4204" fmla="*/ 2237016 w 2792478"/>
              <a:gd name="connsiteY4204" fmla="*/ 1758465 h 4235290"/>
              <a:gd name="connsiteX4205" fmla="*/ 2151514 w 2792478"/>
              <a:gd name="connsiteY4205" fmla="*/ 1758465 h 4235290"/>
              <a:gd name="connsiteX4206" fmla="*/ 2145763 w 2792478"/>
              <a:gd name="connsiteY4206" fmla="*/ 1752707 h 4235290"/>
              <a:gd name="connsiteX4207" fmla="*/ 2151514 w 2792478"/>
              <a:gd name="connsiteY4207" fmla="*/ 1746958 h 4235290"/>
              <a:gd name="connsiteX4208" fmla="*/ 2387145 w 2792478"/>
              <a:gd name="connsiteY4208" fmla="*/ 1743847 h 4235290"/>
              <a:gd name="connsiteX4209" fmla="*/ 2374728 w 2792478"/>
              <a:gd name="connsiteY4209" fmla="*/ 1767740 h 4235290"/>
              <a:gd name="connsiteX4210" fmla="*/ 2387145 w 2792478"/>
              <a:gd name="connsiteY4210" fmla="*/ 1781906 h 4235290"/>
              <a:gd name="connsiteX4211" fmla="*/ 2399567 w 2792478"/>
              <a:gd name="connsiteY4211" fmla="*/ 1767740 h 4235290"/>
              <a:gd name="connsiteX4212" fmla="*/ 2387145 w 2792478"/>
              <a:gd name="connsiteY4212" fmla="*/ 1743847 h 4235290"/>
              <a:gd name="connsiteX4213" fmla="*/ 2387145 w 2792478"/>
              <a:gd name="connsiteY4213" fmla="*/ 1736039 h 4235290"/>
              <a:gd name="connsiteX4214" fmla="*/ 2389390 w 2792478"/>
              <a:gd name="connsiteY4214" fmla="*/ 1736979 h 4235290"/>
              <a:gd name="connsiteX4215" fmla="*/ 2405862 w 2792478"/>
              <a:gd name="connsiteY4215" fmla="*/ 1767740 h 4235290"/>
              <a:gd name="connsiteX4216" fmla="*/ 2400351 w 2792478"/>
              <a:gd name="connsiteY4216" fmla="*/ 1783425 h 4235290"/>
              <a:gd name="connsiteX4217" fmla="*/ 2387145 w 2792478"/>
              <a:gd name="connsiteY4217" fmla="*/ 1788202 h 4235290"/>
              <a:gd name="connsiteX4218" fmla="*/ 2373939 w 2792478"/>
              <a:gd name="connsiteY4218" fmla="*/ 1783425 h 4235290"/>
              <a:gd name="connsiteX4219" fmla="*/ 2368424 w 2792478"/>
              <a:gd name="connsiteY4219" fmla="*/ 1767740 h 4235290"/>
              <a:gd name="connsiteX4220" fmla="*/ 2384900 w 2792478"/>
              <a:gd name="connsiteY4220" fmla="*/ 1736979 h 4235290"/>
              <a:gd name="connsiteX4221" fmla="*/ 2387145 w 2792478"/>
              <a:gd name="connsiteY4221" fmla="*/ 1736039 h 4235290"/>
              <a:gd name="connsiteX4222" fmla="*/ 1911698 w 2792478"/>
              <a:gd name="connsiteY4222" fmla="*/ 1734990 h 4235290"/>
              <a:gd name="connsiteX4223" fmla="*/ 1925509 w 2792478"/>
              <a:gd name="connsiteY4223" fmla="*/ 1767472 h 4235290"/>
              <a:gd name="connsiteX4224" fmla="*/ 1898411 w 2792478"/>
              <a:gd name="connsiteY4224" fmla="*/ 1838221 h 4235290"/>
              <a:gd name="connsiteX4225" fmla="*/ 1874985 w 2792478"/>
              <a:gd name="connsiteY4225" fmla="*/ 1838295 h 4235290"/>
              <a:gd name="connsiteX4226" fmla="*/ 1854878 w 2792478"/>
              <a:gd name="connsiteY4226" fmla="*/ 1806697 h 4235290"/>
              <a:gd name="connsiteX4227" fmla="*/ 1873985 w 2792478"/>
              <a:gd name="connsiteY4227" fmla="*/ 1757942 h 4235290"/>
              <a:gd name="connsiteX4228" fmla="*/ 1886295 w 2792478"/>
              <a:gd name="connsiteY4228" fmla="*/ 1762093 h 4235290"/>
              <a:gd name="connsiteX4229" fmla="*/ 1882159 w 2792478"/>
              <a:gd name="connsiteY4229" fmla="*/ 1774386 h 4235290"/>
              <a:gd name="connsiteX4230" fmla="*/ 1872996 w 2792478"/>
              <a:gd name="connsiteY4230" fmla="*/ 1803565 h 4235290"/>
              <a:gd name="connsiteX4231" fmla="*/ 1883233 w 2792478"/>
              <a:gd name="connsiteY4231" fmla="*/ 1821851 h 4235290"/>
              <a:gd name="connsiteX4232" fmla="*/ 1890248 w 2792478"/>
              <a:gd name="connsiteY4232" fmla="*/ 1821789 h 4235290"/>
              <a:gd name="connsiteX4233" fmla="*/ 1907378 w 2792478"/>
              <a:gd name="connsiteY4233" fmla="*/ 1770628 h 4235290"/>
              <a:gd name="connsiteX4234" fmla="*/ 1888540 w 2792478"/>
              <a:gd name="connsiteY4234" fmla="*/ 1738306 h 4235290"/>
              <a:gd name="connsiteX4235" fmla="*/ 1873094 w 2792478"/>
              <a:gd name="connsiteY4235" fmla="*/ 1738404 h 4235290"/>
              <a:gd name="connsiteX4236" fmla="*/ 1843483 w 2792478"/>
              <a:gd name="connsiteY4236" fmla="*/ 1823939 h 4235290"/>
              <a:gd name="connsiteX4237" fmla="*/ 1875619 w 2792478"/>
              <a:gd name="connsiteY4237" fmla="*/ 1878158 h 4235290"/>
              <a:gd name="connsiteX4238" fmla="*/ 1886917 w 2792478"/>
              <a:gd name="connsiteY4238" fmla="*/ 1881486 h 4235290"/>
              <a:gd name="connsiteX4239" fmla="*/ 1890346 w 2792478"/>
              <a:gd name="connsiteY4239" fmla="*/ 1880761 h 4235290"/>
              <a:gd name="connsiteX4240" fmla="*/ 1897776 w 2792478"/>
              <a:gd name="connsiteY4240" fmla="*/ 1880491 h 4235290"/>
              <a:gd name="connsiteX4241" fmla="*/ 1904511 w 2792478"/>
              <a:gd name="connsiteY4241" fmla="*/ 1877887 h 4235290"/>
              <a:gd name="connsiteX4242" fmla="*/ 1953522 w 2792478"/>
              <a:gd name="connsiteY4242" fmla="*/ 1738748 h 4235290"/>
              <a:gd name="connsiteX4243" fmla="*/ 1952716 w 2792478"/>
              <a:gd name="connsiteY4243" fmla="*/ 1734990 h 4235290"/>
              <a:gd name="connsiteX4244" fmla="*/ 1555102 w 2792478"/>
              <a:gd name="connsiteY4244" fmla="*/ 1724087 h 4235290"/>
              <a:gd name="connsiteX4245" fmla="*/ 1671489 w 2792478"/>
              <a:gd name="connsiteY4245" fmla="*/ 1724087 h 4235290"/>
              <a:gd name="connsiteX4246" fmla="*/ 1671489 w 2792478"/>
              <a:gd name="connsiteY4246" fmla="*/ 1800838 h 4235290"/>
              <a:gd name="connsiteX4247" fmla="*/ 1651605 w 2792478"/>
              <a:gd name="connsiteY4247" fmla="*/ 1800838 h 4235290"/>
              <a:gd name="connsiteX4248" fmla="*/ 1651605 w 2792478"/>
              <a:gd name="connsiteY4248" fmla="*/ 1792136 h 4235290"/>
              <a:gd name="connsiteX4249" fmla="*/ 1662729 w 2792478"/>
              <a:gd name="connsiteY4249" fmla="*/ 1792136 h 4235290"/>
              <a:gd name="connsiteX4250" fmla="*/ 1662729 w 2792478"/>
              <a:gd name="connsiteY4250" fmla="*/ 1732789 h 4235290"/>
              <a:gd name="connsiteX4251" fmla="*/ 1563801 w 2792478"/>
              <a:gd name="connsiteY4251" fmla="*/ 1732789 h 4235290"/>
              <a:gd name="connsiteX4252" fmla="*/ 1563801 w 2792478"/>
              <a:gd name="connsiteY4252" fmla="*/ 1750936 h 4235290"/>
              <a:gd name="connsiteX4253" fmla="*/ 1555102 w 2792478"/>
              <a:gd name="connsiteY4253" fmla="*/ 1750936 h 4235290"/>
              <a:gd name="connsiteX4254" fmla="*/ 2151514 w 2792478"/>
              <a:gd name="connsiteY4254" fmla="*/ 1707438 h 4235290"/>
              <a:gd name="connsiteX4255" fmla="*/ 2237016 w 2792478"/>
              <a:gd name="connsiteY4255" fmla="*/ 1707438 h 4235290"/>
              <a:gd name="connsiteX4256" fmla="*/ 2242767 w 2792478"/>
              <a:gd name="connsiteY4256" fmla="*/ 1713196 h 4235290"/>
              <a:gd name="connsiteX4257" fmla="*/ 2237016 w 2792478"/>
              <a:gd name="connsiteY4257" fmla="*/ 1718936 h 4235290"/>
              <a:gd name="connsiteX4258" fmla="*/ 2151514 w 2792478"/>
              <a:gd name="connsiteY4258" fmla="*/ 1718936 h 4235290"/>
              <a:gd name="connsiteX4259" fmla="*/ 2145763 w 2792478"/>
              <a:gd name="connsiteY4259" fmla="*/ 1713196 h 4235290"/>
              <a:gd name="connsiteX4260" fmla="*/ 2151514 w 2792478"/>
              <a:gd name="connsiteY4260" fmla="*/ 1707438 h 4235290"/>
              <a:gd name="connsiteX4261" fmla="*/ 2491173 w 2792478"/>
              <a:gd name="connsiteY4261" fmla="*/ 1682326 h 4235290"/>
              <a:gd name="connsiteX4262" fmla="*/ 2495025 w 2792478"/>
              <a:gd name="connsiteY4262" fmla="*/ 1686180 h 4235290"/>
              <a:gd name="connsiteX4263" fmla="*/ 2496331 w 2792478"/>
              <a:gd name="connsiteY4263" fmla="*/ 1716069 h 4235290"/>
              <a:gd name="connsiteX4264" fmla="*/ 2500552 w 2792478"/>
              <a:gd name="connsiteY4264" fmla="*/ 1723905 h 4235290"/>
              <a:gd name="connsiteX4265" fmla="*/ 2500552 w 2792478"/>
              <a:gd name="connsiteY4265" fmla="*/ 1724338 h 4235290"/>
              <a:gd name="connsiteX4266" fmla="*/ 2516714 w 2792478"/>
              <a:gd name="connsiteY4266" fmla="*/ 1742976 h 4235290"/>
              <a:gd name="connsiteX4267" fmla="*/ 2516274 w 2792478"/>
              <a:gd name="connsiteY4267" fmla="*/ 1748818 h 4235290"/>
              <a:gd name="connsiteX4268" fmla="*/ 2510435 w 2792478"/>
              <a:gd name="connsiteY4268" fmla="*/ 1749258 h 4235290"/>
              <a:gd name="connsiteX4269" fmla="*/ 2492287 w 2792478"/>
              <a:gd name="connsiteY4269" fmla="*/ 1733160 h 4235290"/>
              <a:gd name="connsiteX4270" fmla="*/ 2491173 w 2792478"/>
              <a:gd name="connsiteY4270" fmla="*/ 1733288 h 4235290"/>
              <a:gd name="connsiteX4271" fmla="*/ 2481786 w 2792478"/>
              <a:gd name="connsiteY4271" fmla="*/ 1723905 h 4235290"/>
              <a:gd name="connsiteX4272" fmla="*/ 2485703 w 2792478"/>
              <a:gd name="connsiteY4272" fmla="*/ 1716260 h 4235290"/>
              <a:gd name="connsiteX4273" fmla="*/ 2487256 w 2792478"/>
              <a:gd name="connsiteY4273" fmla="*/ 1686180 h 4235290"/>
              <a:gd name="connsiteX4274" fmla="*/ 2491173 w 2792478"/>
              <a:gd name="connsiteY4274" fmla="*/ 1682326 h 4235290"/>
              <a:gd name="connsiteX4275" fmla="*/ 2137144 w 2792478"/>
              <a:gd name="connsiteY4275" fmla="*/ 1667918 h 4235290"/>
              <a:gd name="connsiteX4276" fmla="*/ 2250677 w 2792478"/>
              <a:gd name="connsiteY4276" fmla="*/ 1667918 h 4235290"/>
              <a:gd name="connsiteX4277" fmla="*/ 2256412 w 2792478"/>
              <a:gd name="connsiteY4277" fmla="*/ 1673667 h 4235290"/>
              <a:gd name="connsiteX4278" fmla="*/ 2250677 w 2792478"/>
              <a:gd name="connsiteY4278" fmla="*/ 1679425 h 4235290"/>
              <a:gd name="connsiteX4279" fmla="*/ 2137144 w 2792478"/>
              <a:gd name="connsiteY4279" fmla="*/ 1679425 h 4235290"/>
              <a:gd name="connsiteX4280" fmla="*/ 2131393 w 2792478"/>
              <a:gd name="connsiteY4280" fmla="*/ 1673667 h 4235290"/>
              <a:gd name="connsiteX4281" fmla="*/ 2137144 w 2792478"/>
              <a:gd name="connsiteY4281" fmla="*/ 1667918 h 4235290"/>
              <a:gd name="connsiteX4282" fmla="*/ 1586919 w 2792478"/>
              <a:gd name="connsiteY4282" fmla="*/ 1666417 h 4235290"/>
              <a:gd name="connsiteX4283" fmla="*/ 1754269 w 2792478"/>
              <a:gd name="connsiteY4283" fmla="*/ 1666417 h 4235290"/>
              <a:gd name="connsiteX4284" fmla="*/ 1754269 w 2792478"/>
              <a:gd name="connsiteY4284" fmla="*/ 1773680 h 4235290"/>
              <a:gd name="connsiteX4285" fmla="*/ 1684547 w 2792478"/>
              <a:gd name="connsiteY4285" fmla="*/ 1773680 h 4235290"/>
              <a:gd name="connsiteX4286" fmla="*/ 1684547 w 2792478"/>
              <a:gd name="connsiteY4286" fmla="*/ 1780572 h 4235290"/>
              <a:gd name="connsiteX4287" fmla="*/ 1719464 w 2792478"/>
              <a:gd name="connsiteY4287" fmla="*/ 1780572 h 4235290"/>
              <a:gd name="connsiteX4288" fmla="*/ 1719464 w 2792478"/>
              <a:gd name="connsiteY4288" fmla="*/ 1786229 h 4235290"/>
              <a:gd name="connsiteX4289" fmla="*/ 1675286 w 2792478"/>
              <a:gd name="connsiteY4289" fmla="*/ 1786229 h 4235290"/>
              <a:gd name="connsiteX4290" fmla="*/ 1675286 w 2792478"/>
              <a:gd name="connsiteY4290" fmla="*/ 1757894 h 4235290"/>
              <a:gd name="connsiteX4291" fmla="*/ 1742029 w 2792478"/>
              <a:gd name="connsiteY4291" fmla="*/ 1757894 h 4235290"/>
              <a:gd name="connsiteX4292" fmla="*/ 1742029 w 2792478"/>
              <a:gd name="connsiteY4292" fmla="*/ 1678657 h 4235290"/>
              <a:gd name="connsiteX4293" fmla="*/ 1599158 w 2792478"/>
              <a:gd name="connsiteY4293" fmla="*/ 1678657 h 4235290"/>
              <a:gd name="connsiteX4294" fmla="*/ 1599158 w 2792478"/>
              <a:gd name="connsiteY4294" fmla="*/ 1720541 h 4235290"/>
              <a:gd name="connsiteX4295" fmla="*/ 1586919 w 2792478"/>
              <a:gd name="connsiteY4295" fmla="*/ 1720541 h 4235290"/>
              <a:gd name="connsiteX4296" fmla="*/ 2485951 w 2792478"/>
              <a:gd name="connsiteY4296" fmla="*/ 1663745 h 4235290"/>
              <a:gd name="connsiteX4297" fmla="*/ 2429335 w 2792478"/>
              <a:gd name="connsiteY4297" fmla="*/ 1720299 h 4235290"/>
              <a:gd name="connsiteX4298" fmla="*/ 2433932 w 2792478"/>
              <a:gd name="connsiteY4298" fmla="*/ 1718432 h 4235290"/>
              <a:gd name="connsiteX4299" fmla="*/ 2436983 w 2792478"/>
              <a:gd name="connsiteY4299" fmla="*/ 1718432 h 4235290"/>
              <a:gd name="connsiteX4300" fmla="*/ 2443695 w 2792478"/>
              <a:gd name="connsiteY4300" fmla="*/ 1725147 h 4235290"/>
              <a:gd name="connsiteX4301" fmla="*/ 2436983 w 2792478"/>
              <a:gd name="connsiteY4301" fmla="*/ 1731918 h 4235290"/>
              <a:gd name="connsiteX4302" fmla="*/ 2433932 w 2792478"/>
              <a:gd name="connsiteY4302" fmla="*/ 1731918 h 4235290"/>
              <a:gd name="connsiteX4303" fmla="*/ 2429335 w 2792478"/>
              <a:gd name="connsiteY4303" fmla="*/ 1729994 h 4235290"/>
              <a:gd name="connsiteX4304" fmla="*/ 2485951 w 2792478"/>
              <a:gd name="connsiteY4304" fmla="*/ 1786606 h 4235290"/>
              <a:gd name="connsiteX4305" fmla="*/ 2484085 w 2792478"/>
              <a:gd name="connsiteY4305" fmla="*/ 1781942 h 4235290"/>
              <a:gd name="connsiteX4306" fmla="*/ 2484085 w 2792478"/>
              <a:gd name="connsiteY4306" fmla="*/ 1779025 h 4235290"/>
              <a:gd name="connsiteX4307" fmla="*/ 2490797 w 2792478"/>
              <a:gd name="connsiteY4307" fmla="*/ 1772311 h 4235290"/>
              <a:gd name="connsiteX4308" fmla="*/ 2497508 w 2792478"/>
              <a:gd name="connsiteY4308" fmla="*/ 1779025 h 4235290"/>
              <a:gd name="connsiteX4309" fmla="*/ 2497508 w 2792478"/>
              <a:gd name="connsiteY4309" fmla="*/ 1781942 h 4235290"/>
              <a:gd name="connsiteX4310" fmla="*/ 2495642 w 2792478"/>
              <a:gd name="connsiteY4310" fmla="*/ 1786606 h 4235290"/>
              <a:gd name="connsiteX4311" fmla="*/ 2552195 w 2792478"/>
              <a:gd name="connsiteY4311" fmla="*/ 1729994 h 4235290"/>
              <a:gd name="connsiteX4312" fmla="*/ 2547597 w 2792478"/>
              <a:gd name="connsiteY4312" fmla="*/ 1731918 h 4235290"/>
              <a:gd name="connsiteX4313" fmla="*/ 2544611 w 2792478"/>
              <a:gd name="connsiteY4313" fmla="*/ 1731918 h 4235290"/>
              <a:gd name="connsiteX4314" fmla="*/ 2537899 w 2792478"/>
              <a:gd name="connsiteY4314" fmla="*/ 1725147 h 4235290"/>
              <a:gd name="connsiteX4315" fmla="*/ 2544611 w 2792478"/>
              <a:gd name="connsiteY4315" fmla="*/ 1718432 h 4235290"/>
              <a:gd name="connsiteX4316" fmla="*/ 2547597 w 2792478"/>
              <a:gd name="connsiteY4316" fmla="*/ 1718432 h 4235290"/>
              <a:gd name="connsiteX4317" fmla="*/ 2552259 w 2792478"/>
              <a:gd name="connsiteY4317" fmla="*/ 1720299 h 4235290"/>
              <a:gd name="connsiteX4318" fmla="*/ 2495642 w 2792478"/>
              <a:gd name="connsiteY4318" fmla="*/ 1663745 h 4235290"/>
              <a:gd name="connsiteX4319" fmla="*/ 2497508 w 2792478"/>
              <a:gd name="connsiteY4319" fmla="*/ 1668344 h 4235290"/>
              <a:gd name="connsiteX4320" fmla="*/ 2497508 w 2792478"/>
              <a:gd name="connsiteY4320" fmla="*/ 1671325 h 4235290"/>
              <a:gd name="connsiteX4321" fmla="*/ 2490797 w 2792478"/>
              <a:gd name="connsiteY4321" fmla="*/ 1678039 h 4235290"/>
              <a:gd name="connsiteX4322" fmla="*/ 2484085 w 2792478"/>
              <a:gd name="connsiteY4322" fmla="*/ 1671325 h 4235290"/>
              <a:gd name="connsiteX4323" fmla="*/ 2484085 w 2792478"/>
              <a:gd name="connsiteY4323" fmla="*/ 1668344 h 4235290"/>
              <a:gd name="connsiteX4324" fmla="*/ 2485951 w 2792478"/>
              <a:gd name="connsiteY4324" fmla="*/ 1663745 h 4235290"/>
              <a:gd name="connsiteX4325" fmla="*/ 2589994 w 2792478"/>
              <a:gd name="connsiteY4325" fmla="*/ 1658699 h 4235290"/>
              <a:gd name="connsiteX4326" fmla="*/ 2575227 w 2792478"/>
              <a:gd name="connsiteY4326" fmla="*/ 1677291 h 4235290"/>
              <a:gd name="connsiteX4327" fmla="*/ 2568500 w 2792478"/>
              <a:gd name="connsiteY4327" fmla="*/ 1674943 h 4235290"/>
              <a:gd name="connsiteX4328" fmla="*/ 2568500 w 2792478"/>
              <a:gd name="connsiteY4328" fmla="*/ 1658718 h 4235290"/>
              <a:gd name="connsiteX4329" fmla="*/ 1933952 w 2792478"/>
              <a:gd name="connsiteY4329" fmla="*/ 1653017 h 4235290"/>
              <a:gd name="connsiteX4330" fmla="*/ 1971652 w 2792478"/>
              <a:gd name="connsiteY4330" fmla="*/ 1735628 h 4235290"/>
              <a:gd name="connsiteX4331" fmla="*/ 1933415 w 2792478"/>
              <a:gd name="connsiteY4331" fmla="*/ 1879410 h 4235290"/>
              <a:gd name="connsiteX4332" fmla="*/ 2013037 w 2792478"/>
              <a:gd name="connsiteY4332" fmla="*/ 1876979 h 4235290"/>
              <a:gd name="connsiteX4333" fmla="*/ 2042916 w 2792478"/>
              <a:gd name="connsiteY4333" fmla="*/ 1845381 h 4235290"/>
              <a:gd name="connsiteX4334" fmla="*/ 1991563 w 2792478"/>
              <a:gd name="connsiteY4334" fmla="*/ 1845381 h 4235290"/>
              <a:gd name="connsiteX4335" fmla="*/ 1982437 w 2792478"/>
              <a:gd name="connsiteY4335" fmla="*/ 1836219 h 4235290"/>
              <a:gd name="connsiteX4336" fmla="*/ 1991563 w 2792478"/>
              <a:gd name="connsiteY4336" fmla="*/ 1827082 h 4235290"/>
              <a:gd name="connsiteX4337" fmla="*/ 2051725 w 2792478"/>
              <a:gd name="connsiteY4337" fmla="*/ 1827082 h 4235290"/>
              <a:gd name="connsiteX4338" fmla="*/ 2062230 w 2792478"/>
              <a:gd name="connsiteY4338" fmla="*/ 1776449 h 4235290"/>
              <a:gd name="connsiteX4339" fmla="*/ 2007742 w 2792478"/>
              <a:gd name="connsiteY4339" fmla="*/ 1776449 h 4235290"/>
              <a:gd name="connsiteX4340" fmla="*/ 1998493 w 2792478"/>
              <a:gd name="connsiteY4340" fmla="*/ 1767288 h 4235290"/>
              <a:gd name="connsiteX4341" fmla="*/ 2007742 w 2792478"/>
              <a:gd name="connsiteY4341" fmla="*/ 1758151 h 4235290"/>
              <a:gd name="connsiteX4342" fmla="*/ 2062303 w 2792478"/>
              <a:gd name="connsiteY4342" fmla="*/ 1758151 h 4235290"/>
              <a:gd name="connsiteX4343" fmla="*/ 2060266 w 2792478"/>
              <a:gd name="connsiteY4343" fmla="*/ 1738662 h 4235290"/>
              <a:gd name="connsiteX4344" fmla="*/ 2051896 w 2792478"/>
              <a:gd name="connsiteY4344" fmla="*/ 1707518 h 4235290"/>
              <a:gd name="connsiteX4345" fmla="*/ 1991673 w 2792478"/>
              <a:gd name="connsiteY4345" fmla="*/ 1707518 h 4235290"/>
              <a:gd name="connsiteX4346" fmla="*/ 1982437 w 2792478"/>
              <a:gd name="connsiteY4346" fmla="*/ 1698357 h 4235290"/>
              <a:gd name="connsiteX4347" fmla="*/ 1991673 w 2792478"/>
              <a:gd name="connsiteY4347" fmla="*/ 1689208 h 4235290"/>
              <a:gd name="connsiteX4348" fmla="*/ 2043746 w 2792478"/>
              <a:gd name="connsiteY4348" fmla="*/ 1689208 h 4235290"/>
              <a:gd name="connsiteX4349" fmla="*/ 2012146 w 2792478"/>
              <a:gd name="connsiteY4349" fmla="*/ 1653017 h 4235290"/>
              <a:gd name="connsiteX4350" fmla="*/ 2490797 w 2792478"/>
              <a:gd name="connsiteY4350" fmla="*/ 1648520 h 4235290"/>
              <a:gd name="connsiteX4351" fmla="*/ 2567420 w 2792478"/>
              <a:gd name="connsiteY4351" fmla="*/ 1725147 h 4235290"/>
              <a:gd name="connsiteX4352" fmla="*/ 2490797 w 2792478"/>
              <a:gd name="connsiteY4352" fmla="*/ 1801830 h 4235290"/>
              <a:gd name="connsiteX4353" fmla="*/ 2414173 w 2792478"/>
              <a:gd name="connsiteY4353" fmla="*/ 1725147 h 4235290"/>
              <a:gd name="connsiteX4354" fmla="*/ 2490797 w 2792478"/>
              <a:gd name="connsiteY4354" fmla="*/ 1648520 h 4235290"/>
              <a:gd name="connsiteX4355" fmla="*/ 1907830 w 2792478"/>
              <a:gd name="connsiteY4355" fmla="*/ 1634620 h 4235290"/>
              <a:gd name="connsiteX4356" fmla="*/ 2014659 w 2792478"/>
              <a:gd name="connsiteY4356" fmla="*/ 1634620 h 4235290"/>
              <a:gd name="connsiteX4357" fmla="*/ 2019223 w 2792478"/>
              <a:gd name="connsiteY4357" fmla="*/ 1635885 h 4235290"/>
              <a:gd name="connsiteX4358" fmla="*/ 2078384 w 2792478"/>
              <a:gd name="connsiteY4358" fmla="*/ 1735628 h 4235290"/>
              <a:gd name="connsiteX4359" fmla="*/ 2081068 w 2792478"/>
              <a:gd name="connsiteY4359" fmla="*/ 1766048 h 4235290"/>
              <a:gd name="connsiteX4360" fmla="*/ 2081263 w 2792478"/>
              <a:gd name="connsiteY4360" fmla="*/ 1767288 h 4235290"/>
              <a:gd name="connsiteX4361" fmla="*/ 2080983 w 2792478"/>
              <a:gd name="connsiteY4361" fmla="*/ 1768553 h 4235290"/>
              <a:gd name="connsiteX4362" fmla="*/ 2019503 w 2792478"/>
              <a:gd name="connsiteY4362" fmla="*/ 1894319 h 4235290"/>
              <a:gd name="connsiteX4363" fmla="*/ 2015636 w 2792478"/>
              <a:gd name="connsiteY4363" fmla="*/ 1895301 h 4235290"/>
              <a:gd name="connsiteX4364" fmla="*/ 1900119 w 2792478"/>
              <a:gd name="connsiteY4364" fmla="*/ 1898789 h 4235290"/>
              <a:gd name="connsiteX4365" fmla="*/ 1889614 w 2792478"/>
              <a:gd name="connsiteY4365" fmla="*/ 1899882 h 4235290"/>
              <a:gd name="connsiteX4366" fmla="*/ 1867262 w 2792478"/>
              <a:gd name="connsiteY4366" fmla="*/ 1894503 h 4235290"/>
              <a:gd name="connsiteX4367" fmla="*/ 1825340 w 2792478"/>
              <a:gd name="connsiteY4367" fmla="*/ 1826996 h 4235290"/>
              <a:gd name="connsiteX4368" fmla="*/ 1864834 w 2792478"/>
              <a:gd name="connsiteY4368" fmla="*/ 1721874 h 4235290"/>
              <a:gd name="connsiteX4369" fmla="*/ 1882257 w 2792478"/>
              <a:gd name="connsiteY4369" fmla="*/ 1718116 h 4235290"/>
              <a:gd name="connsiteX4370" fmla="*/ 1887088 w 2792478"/>
              <a:gd name="connsiteY4370" fmla="*/ 1716569 h 4235290"/>
              <a:gd name="connsiteX4371" fmla="*/ 1948141 w 2792478"/>
              <a:gd name="connsiteY4371" fmla="*/ 1716569 h 4235290"/>
              <a:gd name="connsiteX4372" fmla="*/ 1903255 w 2792478"/>
              <a:gd name="connsiteY4372" fmla="*/ 1651776 h 4235290"/>
              <a:gd name="connsiteX4373" fmla="*/ 1898948 w 2792478"/>
              <a:gd name="connsiteY4373" fmla="*/ 1641448 h 4235290"/>
              <a:gd name="connsiteX4374" fmla="*/ 1907830 w 2792478"/>
              <a:gd name="connsiteY4374" fmla="*/ 1634620 h 4235290"/>
              <a:gd name="connsiteX4375" fmla="*/ 2246254 w 2792478"/>
              <a:gd name="connsiteY4375" fmla="*/ 1627494 h 4235290"/>
              <a:gd name="connsiteX4376" fmla="*/ 2246832 w 2792478"/>
              <a:gd name="connsiteY4376" fmla="*/ 1633328 h 4235290"/>
              <a:gd name="connsiteX4377" fmla="*/ 2243696 w 2792478"/>
              <a:gd name="connsiteY4377" fmla="*/ 1637526 h 4235290"/>
              <a:gd name="connsiteX4378" fmla="*/ 2243167 w 2792478"/>
              <a:gd name="connsiteY4378" fmla="*/ 1637554 h 4235290"/>
              <a:gd name="connsiteX4379" fmla="*/ 2239493 w 2792478"/>
              <a:gd name="connsiteY4379" fmla="*/ 1634375 h 4235290"/>
              <a:gd name="connsiteX4380" fmla="*/ 2238857 w 2792478"/>
              <a:gd name="connsiteY4380" fmla="*/ 1628388 h 4235290"/>
              <a:gd name="connsiteX4381" fmla="*/ 2236992 w 2792478"/>
              <a:gd name="connsiteY4381" fmla="*/ 1632805 h 4235290"/>
              <a:gd name="connsiteX4382" fmla="*/ 2243167 w 2792478"/>
              <a:gd name="connsiteY4382" fmla="*/ 1638973 h 4235290"/>
              <a:gd name="connsiteX4383" fmla="*/ 2249341 w 2792478"/>
              <a:gd name="connsiteY4383" fmla="*/ 1632805 h 4235290"/>
              <a:gd name="connsiteX4384" fmla="*/ 2246254 w 2792478"/>
              <a:gd name="connsiteY4384" fmla="*/ 1627494 h 4235290"/>
              <a:gd name="connsiteX4385" fmla="*/ 2210891 w 2792478"/>
              <a:gd name="connsiteY4385" fmla="*/ 1627494 h 4235290"/>
              <a:gd name="connsiteX4386" fmla="*/ 2211478 w 2792478"/>
              <a:gd name="connsiteY4386" fmla="*/ 1633328 h 4235290"/>
              <a:gd name="connsiteX4387" fmla="*/ 2208342 w 2792478"/>
              <a:gd name="connsiteY4387" fmla="*/ 1637526 h 4235290"/>
              <a:gd name="connsiteX4388" fmla="*/ 2207788 w 2792478"/>
              <a:gd name="connsiteY4388" fmla="*/ 1637554 h 4235290"/>
              <a:gd name="connsiteX4389" fmla="*/ 2204138 w 2792478"/>
              <a:gd name="connsiteY4389" fmla="*/ 1634375 h 4235290"/>
              <a:gd name="connsiteX4390" fmla="*/ 2203503 w 2792478"/>
              <a:gd name="connsiteY4390" fmla="*/ 1628388 h 4235290"/>
              <a:gd name="connsiteX4391" fmla="*/ 2201629 w 2792478"/>
              <a:gd name="connsiteY4391" fmla="*/ 1632805 h 4235290"/>
              <a:gd name="connsiteX4392" fmla="*/ 2207804 w 2792478"/>
              <a:gd name="connsiteY4392" fmla="*/ 1638973 h 4235290"/>
              <a:gd name="connsiteX4393" fmla="*/ 2213979 w 2792478"/>
              <a:gd name="connsiteY4393" fmla="*/ 1632805 h 4235290"/>
              <a:gd name="connsiteX4394" fmla="*/ 2210891 w 2792478"/>
              <a:gd name="connsiteY4394" fmla="*/ 1627494 h 4235290"/>
              <a:gd name="connsiteX4395" fmla="*/ 2174771 w 2792478"/>
              <a:gd name="connsiteY4395" fmla="*/ 1627494 h 4235290"/>
              <a:gd name="connsiteX4396" fmla="*/ 2175342 w 2792478"/>
              <a:gd name="connsiteY4396" fmla="*/ 1633328 h 4235290"/>
              <a:gd name="connsiteX4397" fmla="*/ 2172214 w 2792478"/>
              <a:gd name="connsiteY4397" fmla="*/ 1637526 h 4235290"/>
              <a:gd name="connsiteX4398" fmla="*/ 2171676 w 2792478"/>
              <a:gd name="connsiteY4398" fmla="*/ 1637554 h 4235290"/>
              <a:gd name="connsiteX4399" fmla="*/ 2168018 w 2792478"/>
              <a:gd name="connsiteY4399" fmla="*/ 1634375 h 4235290"/>
              <a:gd name="connsiteX4400" fmla="*/ 2167383 w 2792478"/>
              <a:gd name="connsiteY4400" fmla="*/ 1628388 h 4235290"/>
              <a:gd name="connsiteX4401" fmla="*/ 2165509 w 2792478"/>
              <a:gd name="connsiteY4401" fmla="*/ 1632805 h 4235290"/>
              <a:gd name="connsiteX4402" fmla="*/ 2171684 w 2792478"/>
              <a:gd name="connsiteY4402" fmla="*/ 1638973 h 4235290"/>
              <a:gd name="connsiteX4403" fmla="*/ 2177859 w 2792478"/>
              <a:gd name="connsiteY4403" fmla="*/ 1632805 h 4235290"/>
              <a:gd name="connsiteX4404" fmla="*/ 2174771 w 2792478"/>
              <a:gd name="connsiteY4404" fmla="*/ 1627494 h 4235290"/>
              <a:gd name="connsiteX4405" fmla="*/ 2140810 w 2792478"/>
              <a:gd name="connsiteY4405" fmla="*/ 1627494 h 4235290"/>
              <a:gd name="connsiteX4406" fmla="*/ 2141397 w 2792478"/>
              <a:gd name="connsiteY4406" fmla="*/ 1633328 h 4235290"/>
              <a:gd name="connsiteX4407" fmla="*/ 2138260 w 2792478"/>
              <a:gd name="connsiteY4407" fmla="*/ 1637526 h 4235290"/>
              <a:gd name="connsiteX4408" fmla="*/ 2137723 w 2792478"/>
              <a:gd name="connsiteY4408" fmla="*/ 1637554 h 4235290"/>
              <a:gd name="connsiteX4409" fmla="*/ 2134057 w 2792478"/>
              <a:gd name="connsiteY4409" fmla="*/ 1634375 h 4235290"/>
              <a:gd name="connsiteX4410" fmla="*/ 2133413 w 2792478"/>
              <a:gd name="connsiteY4410" fmla="*/ 1628388 h 4235290"/>
              <a:gd name="connsiteX4411" fmla="*/ 2131548 w 2792478"/>
              <a:gd name="connsiteY4411" fmla="*/ 1632805 h 4235290"/>
              <a:gd name="connsiteX4412" fmla="*/ 2137723 w 2792478"/>
              <a:gd name="connsiteY4412" fmla="*/ 1638973 h 4235290"/>
              <a:gd name="connsiteX4413" fmla="*/ 2143897 w 2792478"/>
              <a:gd name="connsiteY4413" fmla="*/ 1632805 h 4235290"/>
              <a:gd name="connsiteX4414" fmla="*/ 2140810 w 2792478"/>
              <a:gd name="connsiteY4414" fmla="*/ 1627494 h 4235290"/>
              <a:gd name="connsiteX4415" fmla="*/ 2119826 w 2792478"/>
              <a:gd name="connsiteY4415" fmla="*/ 1620583 h 4235290"/>
              <a:gd name="connsiteX4416" fmla="*/ 2115190 w 2792478"/>
              <a:gd name="connsiteY4416" fmla="*/ 1625209 h 4235290"/>
              <a:gd name="connsiteX4417" fmla="*/ 2115190 w 2792478"/>
              <a:gd name="connsiteY4417" fmla="*/ 1791912 h 4235290"/>
              <a:gd name="connsiteX4418" fmla="*/ 2119826 w 2792478"/>
              <a:gd name="connsiteY4418" fmla="*/ 1796538 h 4235290"/>
              <a:gd name="connsiteX4419" fmla="*/ 2267996 w 2792478"/>
              <a:gd name="connsiteY4419" fmla="*/ 1796538 h 4235290"/>
              <a:gd name="connsiteX4420" fmla="*/ 2272631 w 2792478"/>
              <a:gd name="connsiteY4420" fmla="*/ 1791912 h 4235290"/>
              <a:gd name="connsiteX4421" fmla="*/ 2272631 w 2792478"/>
              <a:gd name="connsiteY4421" fmla="*/ 1625209 h 4235290"/>
              <a:gd name="connsiteX4422" fmla="*/ 2268004 w 2792478"/>
              <a:gd name="connsiteY4422" fmla="*/ 1620583 h 4235290"/>
              <a:gd name="connsiteX4423" fmla="*/ 2249048 w 2792478"/>
              <a:gd name="connsiteY4423" fmla="*/ 1620583 h 4235290"/>
              <a:gd name="connsiteX4424" fmla="*/ 2256754 w 2792478"/>
              <a:gd name="connsiteY4424" fmla="*/ 1632805 h 4235290"/>
              <a:gd name="connsiteX4425" fmla="*/ 2243167 w 2792478"/>
              <a:gd name="connsiteY4425" fmla="*/ 1646397 h 4235290"/>
              <a:gd name="connsiteX4426" fmla="*/ 2229595 w 2792478"/>
              <a:gd name="connsiteY4426" fmla="*/ 1632805 h 4235290"/>
              <a:gd name="connsiteX4427" fmla="*/ 2237301 w 2792478"/>
              <a:gd name="connsiteY4427" fmla="*/ 1620583 h 4235290"/>
              <a:gd name="connsiteX4428" fmla="*/ 2213677 w 2792478"/>
              <a:gd name="connsiteY4428" fmla="*/ 1620583 h 4235290"/>
              <a:gd name="connsiteX4429" fmla="*/ 2221384 w 2792478"/>
              <a:gd name="connsiteY4429" fmla="*/ 1632805 h 4235290"/>
              <a:gd name="connsiteX4430" fmla="*/ 2207804 w 2792478"/>
              <a:gd name="connsiteY4430" fmla="*/ 1646397 h 4235290"/>
              <a:gd name="connsiteX4431" fmla="*/ 2194216 w 2792478"/>
              <a:gd name="connsiteY4431" fmla="*/ 1632805 h 4235290"/>
              <a:gd name="connsiteX4432" fmla="*/ 2201931 w 2792478"/>
              <a:gd name="connsiteY4432" fmla="*/ 1620583 h 4235290"/>
              <a:gd name="connsiteX4433" fmla="*/ 2177549 w 2792478"/>
              <a:gd name="connsiteY4433" fmla="*/ 1620583 h 4235290"/>
              <a:gd name="connsiteX4434" fmla="*/ 2185256 w 2792478"/>
              <a:gd name="connsiteY4434" fmla="*/ 1632805 h 4235290"/>
              <a:gd name="connsiteX4435" fmla="*/ 2171684 w 2792478"/>
              <a:gd name="connsiteY4435" fmla="*/ 1646397 h 4235290"/>
              <a:gd name="connsiteX4436" fmla="*/ 2158096 w 2792478"/>
              <a:gd name="connsiteY4436" fmla="*/ 1632805 h 4235290"/>
              <a:gd name="connsiteX4437" fmla="*/ 2165811 w 2792478"/>
              <a:gd name="connsiteY4437" fmla="*/ 1620583 h 4235290"/>
              <a:gd name="connsiteX4438" fmla="*/ 2143604 w 2792478"/>
              <a:gd name="connsiteY4438" fmla="*/ 1620583 h 4235290"/>
              <a:gd name="connsiteX4439" fmla="*/ 2151302 w 2792478"/>
              <a:gd name="connsiteY4439" fmla="*/ 1632805 h 4235290"/>
              <a:gd name="connsiteX4440" fmla="*/ 2137723 w 2792478"/>
              <a:gd name="connsiteY4440" fmla="*/ 1646397 h 4235290"/>
              <a:gd name="connsiteX4441" fmla="*/ 2124143 w 2792478"/>
              <a:gd name="connsiteY4441" fmla="*/ 1632805 h 4235290"/>
              <a:gd name="connsiteX4442" fmla="*/ 2131849 w 2792478"/>
              <a:gd name="connsiteY4442" fmla="*/ 1620583 h 4235290"/>
              <a:gd name="connsiteX4443" fmla="*/ 2249138 w 2792478"/>
              <a:gd name="connsiteY4443" fmla="*/ 1610351 h 4235290"/>
              <a:gd name="connsiteX4444" fmla="*/ 2248160 w 2792478"/>
              <a:gd name="connsiteY4444" fmla="*/ 1611312 h 4235290"/>
              <a:gd name="connsiteX4445" fmla="*/ 2253113 w 2792478"/>
              <a:gd name="connsiteY4445" fmla="*/ 1611312 h 4235290"/>
              <a:gd name="connsiteX4446" fmla="*/ 2249138 w 2792478"/>
              <a:gd name="connsiteY4446" fmla="*/ 1610351 h 4235290"/>
              <a:gd name="connsiteX4447" fmla="*/ 2213783 w 2792478"/>
              <a:gd name="connsiteY4447" fmla="*/ 1610351 h 4235290"/>
              <a:gd name="connsiteX4448" fmla="*/ 2212790 w 2792478"/>
              <a:gd name="connsiteY4448" fmla="*/ 1611312 h 4235290"/>
              <a:gd name="connsiteX4449" fmla="*/ 2217751 w 2792478"/>
              <a:gd name="connsiteY4449" fmla="*/ 1611312 h 4235290"/>
              <a:gd name="connsiteX4450" fmla="*/ 2213783 w 2792478"/>
              <a:gd name="connsiteY4450" fmla="*/ 1610351 h 4235290"/>
              <a:gd name="connsiteX4451" fmla="*/ 2177663 w 2792478"/>
              <a:gd name="connsiteY4451" fmla="*/ 1610351 h 4235290"/>
              <a:gd name="connsiteX4452" fmla="*/ 2176669 w 2792478"/>
              <a:gd name="connsiteY4452" fmla="*/ 1611312 h 4235290"/>
              <a:gd name="connsiteX4453" fmla="*/ 2181630 w 2792478"/>
              <a:gd name="connsiteY4453" fmla="*/ 1611312 h 4235290"/>
              <a:gd name="connsiteX4454" fmla="*/ 2177663 w 2792478"/>
              <a:gd name="connsiteY4454" fmla="*/ 1610351 h 4235290"/>
              <a:gd name="connsiteX4455" fmla="*/ 2143702 w 2792478"/>
              <a:gd name="connsiteY4455" fmla="*/ 1610351 h 4235290"/>
              <a:gd name="connsiteX4456" fmla="*/ 2142716 w 2792478"/>
              <a:gd name="connsiteY4456" fmla="*/ 1611312 h 4235290"/>
              <a:gd name="connsiteX4457" fmla="*/ 2147677 w 2792478"/>
              <a:gd name="connsiteY4457" fmla="*/ 1611312 h 4235290"/>
              <a:gd name="connsiteX4458" fmla="*/ 2143702 w 2792478"/>
              <a:gd name="connsiteY4458" fmla="*/ 1610351 h 4235290"/>
              <a:gd name="connsiteX4459" fmla="*/ 2140378 w 2792478"/>
              <a:gd name="connsiteY4459" fmla="*/ 1603726 h 4235290"/>
              <a:gd name="connsiteX4460" fmla="*/ 2159620 w 2792478"/>
              <a:gd name="connsiteY4460" fmla="*/ 1611312 h 4235290"/>
              <a:gd name="connsiteX4461" fmla="*/ 2168703 w 2792478"/>
              <a:gd name="connsiteY4461" fmla="*/ 1611312 h 4235290"/>
              <a:gd name="connsiteX4462" fmla="*/ 2174340 w 2792478"/>
              <a:gd name="connsiteY4462" fmla="*/ 1603726 h 4235290"/>
              <a:gd name="connsiteX4463" fmla="*/ 2193589 w 2792478"/>
              <a:gd name="connsiteY4463" fmla="*/ 1611312 h 4235290"/>
              <a:gd name="connsiteX4464" fmla="*/ 2204823 w 2792478"/>
              <a:gd name="connsiteY4464" fmla="*/ 1611312 h 4235290"/>
              <a:gd name="connsiteX4465" fmla="*/ 2210460 w 2792478"/>
              <a:gd name="connsiteY4465" fmla="*/ 1603726 h 4235290"/>
              <a:gd name="connsiteX4466" fmla="*/ 2229701 w 2792478"/>
              <a:gd name="connsiteY4466" fmla="*/ 1611312 h 4235290"/>
              <a:gd name="connsiteX4467" fmla="*/ 2240193 w 2792478"/>
              <a:gd name="connsiteY4467" fmla="*/ 1611312 h 4235290"/>
              <a:gd name="connsiteX4468" fmla="*/ 2245822 w 2792478"/>
              <a:gd name="connsiteY4468" fmla="*/ 1603726 h 4235290"/>
              <a:gd name="connsiteX4469" fmla="*/ 2265063 w 2792478"/>
              <a:gd name="connsiteY4469" fmla="*/ 1611312 h 4235290"/>
              <a:gd name="connsiteX4470" fmla="*/ 2268004 w 2792478"/>
              <a:gd name="connsiteY4470" fmla="*/ 1611312 h 4235290"/>
              <a:gd name="connsiteX4471" fmla="*/ 2281885 w 2792478"/>
              <a:gd name="connsiteY4471" fmla="*/ 1625209 h 4235290"/>
              <a:gd name="connsiteX4472" fmla="*/ 2281885 w 2792478"/>
              <a:gd name="connsiteY4472" fmla="*/ 1791912 h 4235290"/>
              <a:gd name="connsiteX4473" fmla="*/ 2268004 w 2792478"/>
              <a:gd name="connsiteY4473" fmla="*/ 1805809 h 4235290"/>
              <a:gd name="connsiteX4474" fmla="*/ 2119826 w 2792478"/>
              <a:gd name="connsiteY4474" fmla="*/ 1805809 h 4235290"/>
              <a:gd name="connsiteX4475" fmla="*/ 2105928 w 2792478"/>
              <a:gd name="connsiteY4475" fmla="*/ 1791912 h 4235290"/>
              <a:gd name="connsiteX4476" fmla="*/ 2105928 w 2792478"/>
              <a:gd name="connsiteY4476" fmla="*/ 1625209 h 4235290"/>
              <a:gd name="connsiteX4477" fmla="*/ 2119826 w 2792478"/>
              <a:gd name="connsiteY4477" fmla="*/ 1611312 h 4235290"/>
              <a:gd name="connsiteX4478" fmla="*/ 2134741 w 2792478"/>
              <a:gd name="connsiteY4478" fmla="*/ 1611312 h 4235290"/>
              <a:gd name="connsiteX4479" fmla="*/ 2140378 w 2792478"/>
              <a:gd name="connsiteY4479" fmla="*/ 1603726 h 4235290"/>
              <a:gd name="connsiteX4480" fmla="*/ 2552259 w 2792478"/>
              <a:gd name="connsiteY4480" fmla="*/ 1593744 h 4235290"/>
              <a:gd name="connsiteX4481" fmla="*/ 2552259 w 2792478"/>
              <a:gd name="connsiteY4481" fmla="*/ 1647881 h 4235290"/>
              <a:gd name="connsiteX4482" fmla="*/ 2638876 w 2792478"/>
              <a:gd name="connsiteY4482" fmla="*/ 1647881 h 4235290"/>
              <a:gd name="connsiteX4483" fmla="*/ 2638876 w 2792478"/>
              <a:gd name="connsiteY4483" fmla="*/ 1593744 h 4235290"/>
              <a:gd name="connsiteX4484" fmla="*/ 2552259 w 2792478"/>
              <a:gd name="connsiteY4484" fmla="*/ 1582917 h 4235290"/>
              <a:gd name="connsiteX4485" fmla="*/ 2638876 w 2792478"/>
              <a:gd name="connsiteY4485" fmla="*/ 1582917 h 4235290"/>
              <a:gd name="connsiteX4486" fmla="*/ 2649703 w 2792478"/>
              <a:gd name="connsiteY4486" fmla="*/ 1593744 h 4235290"/>
              <a:gd name="connsiteX4487" fmla="*/ 2649703 w 2792478"/>
              <a:gd name="connsiteY4487" fmla="*/ 1647881 h 4235290"/>
              <a:gd name="connsiteX4488" fmla="*/ 2638876 w 2792478"/>
              <a:gd name="connsiteY4488" fmla="*/ 1658699 h 4235290"/>
              <a:gd name="connsiteX4489" fmla="*/ 2589994 w 2792478"/>
              <a:gd name="connsiteY4489" fmla="*/ 1658699 h 4235290"/>
              <a:gd name="connsiteX4490" fmla="*/ 2552259 w 2792478"/>
              <a:gd name="connsiteY4490" fmla="*/ 1658699 h 4235290"/>
              <a:gd name="connsiteX4491" fmla="*/ 2541432 w 2792478"/>
              <a:gd name="connsiteY4491" fmla="*/ 1647881 h 4235290"/>
              <a:gd name="connsiteX4492" fmla="*/ 2541432 w 2792478"/>
              <a:gd name="connsiteY4492" fmla="*/ 1593744 h 4235290"/>
              <a:gd name="connsiteX4493" fmla="*/ 2552259 w 2792478"/>
              <a:gd name="connsiteY4493" fmla="*/ 1582917 h 4235290"/>
              <a:gd name="connsiteX4494" fmla="*/ 2365227 w 2792478"/>
              <a:gd name="connsiteY4494" fmla="*/ 1575165 h 4235290"/>
              <a:gd name="connsiteX4495" fmla="*/ 2363750 w 2792478"/>
              <a:gd name="connsiteY4495" fmla="*/ 1576305 h 4235290"/>
              <a:gd name="connsiteX4496" fmla="*/ 2351747 w 2792478"/>
              <a:gd name="connsiteY4496" fmla="*/ 1613390 h 4235290"/>
              <a:gd name="connsiteX4497" fmla="*/ 2312466 w 2792478"/>
              <a:gd name="connsiteY4497" fmla="*/ 1613390 h 4235290"/>
              <a:gd name="connsiteX4498" fmla="*/ 2310966 w 2792478"/>
              <a:gd name="connsiteY4498" fmla="*/ 1615115 h 4235290"/>
              <a:gd name="connsiteX4499" fmla="*/ 2311637 w 2792478"/>
              <a:gd name="connsiteY4499" fmla="*/ 1616410 h 4235290"/>
              <a:gd name="connsiteX4500" fmla="*/ 2341597 w 2792478"/>
              <a:gd name="connsiteY4500" fmla="*/ 1638266 h 4235290"/>
              <a:gd name="connsiteX4501" fmla="*/ 2343404 w 2792478"/>
              <a:gd name="connsiteY4501" fmla="*/ 1639583 h 4235290"/>
              <a:gd name="connsiteX4502" fmla="*/ 2342716 w 2792478"/>
              <a:gd name="connsiteY4502" fmla="*/ 1641705 h 4235290"/>
              <a:gd name="connsiteX4503" fmla="*/ 2331284 w 2792478"/>
              <a:gd name="connsiteY4503" fmla="*/ 1676684 h 4235290"/>
              <a:gd name="connsiteX4504" fmla="*/ 2331155 w 2792478"/>
              <a:gd name="connsiteY4504" fmla="*/ 1677335 h 4235290"/>
              <a:gd name="connsiteX4505" fmla="*/ 2332705 w 2792478"/>
              <a:gd name="connsiteY4505" fmla="*/ 1678909 h 4235290"/>
              <a:gd name="connsiteX4506" fmla="*/ 2333606 w 2792478"/>
              <a:gd name="connsiteY4506" fmla="*/ 1678619 h 4235290"/>
              <a:gd name="connsiteX4507" fmla="*/ 2365227 w 2792478"/>
              <a:gd name="connsiteY4507" fmla="*/ 1655608 h 4235290"/>
              <a:gd name="connsiteX4508" fmla="*/ 2367046 w 2792478"/>
              <a:gd name="connsiteY4508" fmla="*/ 1656924 h 4235290"/>
              <a:gd name="connsiteX4509" fmla="*/ 2396888 w 2792478"/>
              <a:gd name="connsiteY4509" fmla="*/ 1678651 h 4235290"/>
              <a:gd name="connsiteX4510" fmla="*/ 2397750 w 2792478"/>
              <a:gd name="connsiteY4510" fmla="*/ 1678909 h 4235290"/>
              <a:gd name="connsiteX4511" fmla="*/ 2399300 w 2792478"/>
              <a:gd name="connsiteY4511" fmla="*/ 1677335 h 4235290"/>
              <a:gd name="connsiteX4512" fmla="*/ 2399171 w 2792478"/>
              <a:gd name="connsiteY4512" fmla="*/ 1676690 h 4235290"/>
              <a:gd name="connsiteX4513" fmla="*/ 2387739 w 2792478"/>
              <a:gd name="connsiteY4513" fmla="*/ 1641705 h 4235290"/>
              <a:gd name="connsiteX4514" fmla="*/ 2387051 w 2792478"/>
              <a:gd name="connsiteY4514" fmla="*/ 1639583 h 4235290"/>
              <a:gd name="connsiteX4515" fmla="*/ 2388858 w 2792478"/>
              <a:gd name="connsiteY4515" fmla="*/ 1638266 h 4235290"/>
              <a:gd name="connsiteX4516" fmla="*/ 2418868 w 2792478"/>
              <a:gd name="connsiteY4516" fmla="*/ 1616383 h 4235290"/>
              <a:gd name="connsiteX4517" fmla="*/ 2419489 w 2792478"/>
              <a:gd name="connsiteY4517" fmla="*/ 1615094 h 4235290"/>
              <a:gd name="connsiteX4518" fmla="*/ 2418034 w 2792478"/>
              <a:gd name="connsiteY4518" fmla="*/ 1613401 h 4235290"/>
              <a:gd name="connsiteX4519" fmla="*/ 2378758 w 2792478"/>
              <a:gd name="connsiteY4519" fmla="*/ 1613401 h 4235290"/>
              <a:gd name="connsiteX4520" fmla="*/ 2366693 w 2792478"/>
              <a:gd name="connsiteY4520" fmla="*/ 1576305 h 4235290"/>
              <a:gd name="connsiteX4521" fmla="*/ 2365227 w 2792478"/>
              <a:gd name="connsiteY4521" fmla="*/ 1575165 h 4235290"/>
              <a:gd name="connsiteX4522" fmla="*/ 2365227 w 2792478"/>
              <a:gd name="connsiteY4522" fmla="*/ 1568996 h 4235290"/>
              <a:gd name="connsiteX4523" fmla="*/ 2372614 w 2792478"/>
              <a:gd name="connsiteY4523" fmla="*/ 1574564 h 4235290"/>
              <a:gd name="connsiteX4524" fmla="*/ 2383240 w 2792478"/>
              <a:gd name="connsiteY4524" fmla="*/ 1607226 h 4235290"/>
              <a:gd name="connsiteX4525" fmla="*/ 2418034 w 2792478"/>
              <a:gd name="connsiteY4525" fmla="*/ 1607226 h 4235290"/>
              <a:gd name="connsiteX4526" fmla="*/ 2425655 w 2792478"/>
              <a:gd name="connsiteY4526" fmla="*/ 1615094 h 4235290"/>
              <a:gd name="connsiteX4527" fmla="*/ 2422359 w 2792478"/>
              <a:gd name="connsiteY4527" fmla="*/ 1621467 h 4235290"/>
              <a:gd name="connsiteX4528" fmla="*/ 2394297 w 2792478"/>
              <a:gd name="connsiteY4528" fmla="*/ 1641926 h 4235290"/>
              <a:gd name="connsiteX4529" fmla="*/ 2404996 w 2792478"/>
              <a:gd name="connsiteY4529" fmla="*/ 1674642 h 4235290"/>
              <a:gd name="connsiteX4530" fmla="*/ 2405466 w 2792478"/>
              <a:gd name="connsiteY4530" fmla="*/ 1677335 h 4235290"/>
              <a:gd name="connsiteX4531" fmla="*/ 2397744 w 2792478"/>
              <a:gd name="connsiteY4531" fmla="*/ 1685073 h 4235290"/>
              <a:gd name="connsiteX4532" fmla="*/ 2393346 w 2792478"/>
              <a:gd name="connsiteY4532" fmla="*/ 1683697 h 4235290"/>
              <a:gd name="connsiteX4533" fmla="*/ 2365227 w 2792478"/>
              <a:gd name="connsiteY4533" fmla="*/ 1663228 h 4235290"/>
              <a:gd name="connsiteX4534" fmla="*/ 2337171 w 2792478"/>
              <a:gd name="connsiteY4534" fmla="*/ 1683649 h 4235290"/>
              <a:gd name="connsiteX4535" fmla="*/ 2332705 w 2792478"/>
              <a:gd name="connsiteY4535" fmla="*/ 1685073 h 4235290"/>
              <a:gd name="connsiteX4536" fmla="*/ 2324983 w 2792478"/>
              <a:gd name="connsiteY4536" fmla="*/ 1677335 h 4235290"/>
              <a:gd name="connsiteX4537" fmla="*/ 2325425 w 2792478"/>
              <a:gd name="connsiteY4537" fmla="*/ 1674739 h 4235290"/>
              <a:gd name="connsiteX4538" fmla="*/ 2325481 w 2792478"/>
              <a:gd name="connsiteY4538" fmla="*/ 1674572 h 4235290"/>
              <a:gd name="connsiteX4539" fmla="*/ 2336158 w 2792478"/>
              <a:gd name="connsiteY4539" fmla="*/ 1641926 h 4235290"/>
              <a:gd name="connsiteX4540" fmla="*/ 2308123 w 2792478"/>
              <a:gd name="connsiteY4540" fmla="*/ 1621489 h 4235290"/>
              <a:gd name="connsiteX4541" fmla="*/ 2304788 w 2792478"/>
              <a:gd name="connsiteY4541" fmla="*/ 1615121 h 4235290"/>
              <a:gd name="connsiteX4542" fmla="*/ 2312466 w 2792478"/>
              <a:gd name="connsiteY4542" fmla="*/ 1607226 h 4235290"/>
              <a:gd name="connsiteX4543" fmla="*/ 2347260 w 2792478"/>
              <a:gd name="connsiteY4543" fmla="*/ 1607226 h 4235290"/>
              <a:gd name="connsiteX4544" fmla="*/ 2357841 w 2792478"/>
              <a:gd name="connsiteY4544" fmla="*/ 1574521 h 4235290"/>
              <a:gd name="connsiteX4545" fmla="*/ 2365227 w 2792478"/>
              <a:gd name="connsiteY4545" fmla="*/ 1568996 h 4235290"/>
              <a:gd name="connsiteX4546" fmla="*/ 2012140 w 2792478"/>
              <a:gd name="connsiteY4546" fmla="*/ 1528527 h 4235290"/>
              <a:gd name="connsiteX4547" fmla="*/ 2025969 w 2792478"/>
              <a:gd name="connsiteY4547" fmla="*/ 1542391 h 4235290"/>
              <a:gd name="connsiteX4548" fmla="*/ 2019050 w 2792478"/>
              <a:gd name="connsiteY4548" fmla="*/ 1554298 h 4235290"/>
              <a:gd name="connsiteX4549" fmla="*/ 2019050 w 2792478"/>
              <a:gd name="connsiteY4549" fmla="*/ 1563145 h 4235290"/>
              <a:gd name="connsiteX4550" fmla="*/ 2012140 w 2792478"/>
              <a:gd name="connsiteY4550" fmla="*/ 1570057 h 4235290"/>
              <a:gd name="connsiteX4551" fmla="*/ 2005215 w 2792478"/>
              <a:gd name="connsiteY4551" fmla="*/ 1563145 h 4235290"/>
              <a:gd name="connsiteX4552" fmla="*/ 2005215 w 2792478"/>
              <a:gd name="connsiteY4552" fmla="*/ 1554298 h 4235290"/>
              <a:gd name="connsiteX4553" fmla="*/ 1998306 w 2792478"/>
              <a:gd name="connsiteY4553" fmla="*/ 1542391 h 4235290"/>
              <a:gd name="connsiteX4554" fmla="*/ 2012140 w 2792478"/>
              <a:gd name="connsiteY4554" fmla="*/ 1528527 h 4235290"/>
              <a:gd name="connsiteX4555" fmla="*/ 1783290 w 2792478"/>
              <a:gd name="connsiteY4555" fmla="*/ 1518012 h 4235290"/>
              <a:gd name="connsiteX4556" fmla="*/ 1780074 w 2792478"/>
              <a:gd name="connsiteY4556" fmla="*/ 1520477 h 4235290"/>
              <a:gd name="connsiteX4557" fmla="*/ 1780329 w 2792478"/>
              <a:gd name="connsiteY4557" fmla="*/ 1525489 h 4235290"/>
              <a:gd name="connsiteX4558" fmla="*/ 1798704 w 2792478"/>
              <a:gd name="connsiteY4558" fmla="*/ 1549958 h 4235290"/>
              <a:gd name="connsiteX4559" fmla="*/ 1819381 w 2792478"/>
              <a:gd name="connsiteY4559" fmla="*/ 1579942 h 4235290"/>
              <a:gd name="connsiteX4560" fmla="*/ 1798928 w 2792478"/>
              <a:gd name="connsiteY4560" fmla="*/ 1609963 h 4235290"/>
              <a:gd name="connsiteX4561" fmla="*/ 1780867 w 2792478"/>
              <a:gd name="connsiteY4561" fmla="*/ 1634414 h 4235290"/>
              <a:gd name="connsiteX4562" fmla="*/ 1780867 w 2792478"/>
              <a:gd name="connsiteY4562" fmla="*/ 1641101 h 4235290"/>
              <a:gd name="connsiteX4563" fmla="*/ 1788684 w 2792478"/>
              <a:gd name="connsiteY4563" fmla="*/ 1643686 h 4235290"/>
              <a:gd name="connsiteX4564" fmla="*/ 1819177 w 2792478"/>
              <a:gd name="connsiteY4564" fmla="*/ 1620649 h 4235290"/>
              <a:gd name="connsiteX4565" fmla="*/ 1829359 w 2792478"/>
              <a:gd name="connsiteY4565" fmla="*/ 1620649 h 4235290"/>
              <a:gd name="connsiteX4566" fmla="*/ 1859821 w 2792478"/>
              <a:gd name="connsiteY4566" fmla="*/ 1643686 h 4235290"/>
              <a:gd name="connsiteX4567" fmla="*/ 1867638 w 2792478"/>
              <a:gd name="connsiteY4567" fmla="*/ 1641101 h 4235290"/>
              <a:gd name="connsiteX4568" fmla="*/ 1867638 w 2792478"/>
              <a:gd name="connsiteY4568" fmla="*/ 1634414 h 4235290"/>
              <a:gd name="connsiteX4569" fmla="*/ 1849613 w 2792478"/>
              <a:gd name="connsiteY4569" fmla="*/ 1609963 h 4235290"/>
              <a:gd name="connsiteX4570" fmla="*/ 1829291 w 2792478"/>
              <a:gd name="connsiteY4570" fmla="*/ 1579942 h 4235290"/>
              <a:gd name="connsiteX4571" fmla="*/ 1849906 w 2792478"/>
              <a:gd name="connsiteY4571" fmla="*/ 1549958 h 4235290"/>
              <a:gd name="connsiteX4572" fmla="*/ 1868244 w 2792478"/>
              <a:gd name="connsiteY4572" fmla="*/ 1525489 h 4235290"/>
              <a:gd name="connsiteX4573" fmla="*/ 1868499 w 2792478"/>
              <a:gd name="connsiteY4573" fmla="*/ 1520477 h 4235290"/>
              <a:gd name="connsiteX4574" fmla="*/ 1865319 w 2792478"/>
              <a:gd name="connsiteY4574" fmla="*/ 1518012 h 4235290"/>
              <a:gd name="connsiteX4575" fmla="*/ 1860933 w 2792478"/>
              <a:gd name="connsiteY4575" fmla="*/ 1519119 h 4235290"/>
              <a:gd name="connsiteX4576" fmla="*/ 1824268 w 2792478"/>
              <a:gd name="connsiteY4576" fmla="*/ 1526280 h 4235290"/>
              <a:gd name="connsiteX4577" fmla="*/ 1787692 w 2792478"/>
              <a:gd name="connsiteY4577" fmla="*/ 1519119 h 4235290"/>
              <a:gd name="connsiteX4578" fmla="*/ 1783290 w 2792478"/>
              <a:gd name="connsiteY4578" fmla="*/ 1518012 h 4235290"/>
              <a:gd name="connsiteX4579" fmla="*/ 2494385 w 2792478"/>
              <a:gd name="connsiteY4579" fmla="*/ 1515920 h 4235290"/>
              <a:gd name="connsiteX4580" fmla="*/ 2474437 w 2792478"/>
              <a:gd name="connsiteY4580" fmla="*/ 1535871 h 4235290"/>
              <a:gd name="connsiteX4581" fmla="*/ 2494385 w 2792478"/>
              <a:gd name="connsiteY4581" fmla="*/ 1555817 h 4235290"/>
              <a:gd name="connsiteX4582" fmla="*/ 2514329 w 2792478"/>
              <a:gd name="connsiteY4582" fmla="*/ 1535871 h 4235290"/>
              <a:gd name="connsiteX4583" fmla="*/ 2494385 w 2792478"/>
              <a:gd name="connsiteY4583" fmla="*/ 1515920 h 4235290"/>
              <a:gd name="connsiteX4584" fmla="*/ 1970622 w 2792478"/>
              <a:gd name="connsiteY4584" fmla="*/ 1514702 h 4235290"/>
              <a:gd name="connsiteX4585" fmla="*/ 1970622 w 2792478"/>
              <a:gd name="connsiteY4585" fmla="*/ 1583890 h 4235290"/>
              <a:gd name="connsiteX4586" fmla="*/ 2053642 w 2792478"/>
              <a:gd name="connsiteY4586" fmla="*/ 1583890 h 4235290"/>
              <a:gd name="connsiteX4587" fmla="*/ 2053642 w 2792478"/>
              <a:gd name="connsiteY4587" fmla="*/ 1514702 h 4235290"/>
              <a:gd name="connsiteX4588" fmla="*/ 2494385 w 2792478"/>
              <a:gd name="connsiteY4588" fmla="*/ 1512775 h 4235290"/>
              <a:gd name="connsiteX4589" fmla="*/ 2517478 w 2792478"/>
              <a:gd name="connsiteY4589" fmla="*/ 1535871 h 4235290"/>
              <a:gd name="connsiteX4590" fmla="*/ 2494385 w 2792478"/>
              <a:gd name="connsiteY4590" fmla="*/ 1558962 h 4235290"/>
              <a:gd name="connsiteX4591" fmla="*/ 2471292 w 2792478"/>
              <a:gd name="connsiteY4591" fmla="*/ 1535871 h 4235290"/>
              <a:gd name="connsiteX4592" fmla="*/ 2494385 w 2792478"/>
              <a:gd name="connsiteY4592" fmla="*/ 1512775 h 4235290"/>
              <a:gd name="connsiteX4593" fmla="*/ 1824816 w 2792478"/>
              <a:gd name="connsiteY4593" fmla="*/ 1492027 h 4235290"/>
              <a:gd name="connsiteX4594" fmla="*/ 1783499 w 2792478"/>
              <a:gd name="connsiteY4594" fmla="*/ 1502890 h 4235290"/>
              <a:gd name="connsiteX4595" fmla="*/ 1780820 w 2792478"/>
              <a:gd name="connsiteY4595" fmla="*/ 1508479 h 4235290"/>
              <a:gd name="connsiteX4596" fmla="*/ 1824268 w 2792478"/>
              <a:gd name="connsiteY4596" fmla="*/ 1519249 h 4235290"/>
              <a:gd name="connsiteX4597" fmla="*/ 1868223 w 2792478"/>
              <a:gd name="connsiteY4597" fmla="*/ 1509009 h 4235290"/>
              <a:gd name="connsiteX4598" fmla="*/ 1865038 w 2792478"/>
              <a:gd name="connsiteY4598" fmla="*/ 1502890 h 4235290"/>
              <a:gd name="connsiteX4599" fmla="*/ 1824816 w 2792478"/>
              <a:gd name="connsiteY4599" fmla="*/ 1492027 h 4235290"/>
              <a:gd name="connsiteX4600" fmla="*/ 2487661 w 2792478"/>
              <a:gd name="connsiteY4600" fmla="*/ 1488620 h 4235290"/>
              <a:gd name="connsiteX4601" fmla="*/ 2487045 w 2792478"/>
              <a:gd name="connsiteY4601" fmla="*/ 1489240 h 4235290"/>
              <a:gd name="connsiteX4602" fmla="*/ 2487045 w 2792478"/>
              <a:gd name="connsiteY4602" fmla="*/ 1501689 h 4235290"/>
              <a:gd name="connsiteX4603" fmla="*/ 2485837 w 2792478"/>
              <a:gd name="connsiteY4603" fmla="*/ 1501983 h 4235290"/>
              <a:gd name="connsiteX4604" fmla="*/ 2476369 w 2792478"/>
              <a:gd name="connsiteY4604" fmla="*/ 1505809 h 4235290"/>
              <a:gd name="connsiteX4605" fmla="*/ 2475324 w 2792478"/>
              <a:gd name="connsiteY4605" fmla="*/ 1506425 h 4235290"/>
              <a:gd name="connsiteX4606" fmla="*/ 2466603 w 2792478"/>
              <a:gd name="connsiteY4606" fmla="*/ 1497709 h 4235290"/>
              <a:gd name="connsiteX4607" fmla="*/ 2466164 w 2792478"/>
              <a:gd name="connsiteY4607" fmla="*/ 1497536 h 4235290"/>
              <a:gd name="connsiteX4608" fmla="*/ 2465716 w 2792478"/>
              <a:gd name="connsiteY4608" fmla="*/ 1497718 h 4235290"/>
              <a:gd name="connsiteX4609" fmla="*/ 2456225 w 2792478"/>
              <a:gd name="connsiteY4609" fmla="*/ 1507218 h 4235290"/>
              <a:gd name="connsiteX4610" fmla="*/ 2456048 w 2792478"/>
              <a:gd name="connsiteY4610" fmla="*/ 1507652 h 4235290"/>
              <a:gd name="connsiteX4611" fmla="*/ 2456225 w 2792478"/>
              <a:gd name="connsiteY4611" fmla="*/ 1508081 h 4235290"/>
              <a:gd name="connsiteX4612" fmla="*/ 2464788 w 2792478"/>
              <a:gd name="connsiteY4612" fmla="*/ 1516643 h 4235290"/>
              <a:gd name="connsiteX4613" fmla="*/ 2464125 w 2792478"/>
              <a:gd name="connsiteY4613" fmla="*/ 1517711 h 4235290"/>
              <a:gd name="connsiteX4614" fmla="*/ 2459963 w 2792478"/>
              <a:gd name="connsiteY4614" fmla="*/ 1527351 h 4235290"/>
              <a:gd name="connsiteX4615" fmla="*/ 2459650 w 2792478"/>
              <a:gd name="connsiteY4615" fmla="*/ 1528531 h 4235290"/>
              <a:gd name="connsiteX4616" fmla="*/ 2447756 w 2792478"/>
              <a:gd name="connsiteY4616" fmla="*/ 1528531 h 4235290"/>
              <a:gd name="connsiteX4617" fmla="*/ 2447135 w 2792478"/>
              <a:gd name="connsiteY4617" fmla="*/ 1529157 h 4235290"/>
              <a:gd name="connsiteX4618" fmla="*/ 2447135 w 2792478"/>
              <a:gd name="connsiteY4618" fmla="*/ 1542594 h 4235290"/>
              <a:gd name="connsiteX4619" fmla="*/ 2447756 w 2792478"/>
              <a:gd name="connsiteY4619" fmla="*/ 1543210 h 4235290"/>
              <a:gd name="connsiteX4620" fmla="*/ 2459431 w 2792478"/>
              <a:gd name="connsiteY4620" fmla="*/ 1543210 h 4235290"/>
              <a:gd name="connsiteX4621" fmla="*/ 2459711 w 2792478"/>
              <a:gd name="connsiteY4621" fmla="*/ 1544433 h 4235290"/>
              <a:gd name="connsiteX4622" fmla="*/ 2463728 w 2792478"/>
              <a:gd name="connsiteY4622" fmla="*/ 1554469 h 4235290"/>
              <a:gd name="connsiteX4623" fmla="*/ 2464349 w 2792478"/>
              <a:gd name="connsiteY4623" fmla="*/ 1555519 h 4235290"/>
              <a:gd name="connsiteX4624" fmla="*/ 2456234 w 2792478"/>
              <a:gd name="connsiteY4624" fmla="*/ 1563647 h 4235290"/>
              <a:gd name="connsiteX4625" fmla="*/ 2456052 w 2792478"/>
              <a:gd name="connsiteY4625" fmla="*/ 1564080 h 4235290"/>
              <a:gd name="connsiteX4626" fmla="*/ 2456225 w 2792478"/>
              <a:gd name="connsiteY4626" fmla="*/ 1564524 h 4235290"/>
              <a:gd name="connsiteX4627" fmla="*/ 2465725 w 2792478"/>
              <a:gd name="connsiteY4627" fmla="*/ 1574023 h 4235290"/>
              <a:gd name="connsiteX4628" fmla="*/ 2466164 w 2792478"/>
              <a:gd name="connsiteY4628" fmla="*/ 1574205 h 4235290"/>
              <a:gd name="connsiteX4629" fmla="*/ 2466607 w 2792478"/>
              <a:gd name="connsiteY4629" fmla="*/ 1574023 h 4235290"/>
              <a:gd name="connsiteX4630" fmla="*/ 2474647 w 2792478"/>
              <a:gd name="connsiteY4630" fmla="*/ 1565989 h 4235290"/>
              <a:gd name="connsiteX4631" fmla="*/ 2475697 w 2792478"/>
              <a:gd name="connsiteY4631" fmla="*/ 1566633 h 4235290"/>
              <a:gd name="connsiteX4632" fmla="*/ 2485837 w 2792478"/>
              <a:gd name="connsiteY4632" fmla="*/ 1570855 h 4235290"/>
              <a:gd name="connsiteX4633" fmla="*/ 2487045 w 2792478"/>
              <a:gd name="connsiteY4633" fmla="*/ 1571140 h 4235290"/>
              <a:gd name="connsiteX4634" fmla="*/ 2487045 w 2792478"/>
              <a:gd name="connsiteY4634" fmla="*/ 1582496 h 4235290"/>
              <a:gd name="connsiteX4635" fmla="*/ 2487661 w 2792478"/>
              <a:gd name="connsiteY4635" fmla="*/ 1583112 h 4235290"/>
              <a:gd name="connsiteX4636" fmla="*/ 2501095 w 2792478"/>
              <a:gd name="connsiteY4636" fmla="*/ 1583112 h 4235290"/>
              <a:gd name="connsiteX4637" fmla="*/ 2501716 w 2792478"/>
              <a:gd name="connsiteY4637" fmla="*/ 1582496 h 4235290"/>
              <a:gd name="connsiteX4638" fmla="*/ 2501716 w 2792478"/>
              <a:gd name="connsiteY4638" fmla="*/ 1571093 h 4235290"/>
              <a:gd name="connsiteX4639" fmla="*/ 2502915 w 2792478"/>
              <a:gd name="connsiteY4639" fmla="*/ 1570799 h 4235290"/>
              <a:gd name="connsiteX4640" fmla="*/ 2512947 w 2792478"/>
              <a:gd name="connsiteY4640" fmla="*/ 1566535 h 4235290"/>
              <a:gd name="connsiteX4641" fmla="*/ 2514011 w 2792478"/>
              <a:gd name="connsiteY4641" fmla="*/ 1565872 h 4235290"/>
              <a:gd name="connsiteX4642" fmla="*/ 2522163 w 2792478"/>
              <a:gd name="connsiteY4642" fmla="*/ 1574023 h 4235290"/>
              <a:gd name="connsiteX4643" fmla="*/ 2522606 w 2792478"/>
              <a:gd name="connsiteY4643" fmla="*/ 1574205 h 4235290"/>
              <a:gd name="connsiteX4644" fmla="*/ 2523031 w 2792478"/>
              <a:gd name="connsiteY4644" fmla="*/ 1574028 h 4235290"/>
              <a:gd name="connsiteX4645" fmla="*/ 2532545 w 2792478"/>
              <a:gd name="connsiteY4645" fmla="*/ 1564524 h 4235290"/>
              <a:gd name="connsiteX4646" fmla="*/ 2532536 w 2792478"/>
              <a:gd name="connsiteY4646" fmla="*/ 1563647 h 4235290"/>
              <a:gd name="connsiteX4647" fmla="*/ 2524240 w 2792478"/>
              <a:gd name="connsiteY4647" fmla="*/ 1555346 h 4235290"/>
              <a:gd name="connsiteX4648" fmla="*/ 2524856 w 2792478"/>
              <a:gd name="connsiteY4648" fmla="*/ 1554292 h 4235290"/>
              <a:gd name="connsiteX4649" fmla="*/ 2528780 w 2792478"/>
              <a:gd name="connsiteY4649" fmla="*/ 1544433 h 4235290"/>
              <a:gd name="connsiteX4650" fmla="*/ 2529060 w 2792478"/>
              <a:gd name="connsiteY4650" fmla="*/ 1543210 h 4235290"/>
              <a:gd name="connsiteX4651" fmla="*/ 2540991 w 2792478"/>
              <a:gd name="connsiteY4651" fmla="*/ 1543210 h 4235290"/>
              <a:gd name="connsiteX4652" fmla="*/ 2541626 w 2792478"/>
              <a:gd name="connsiteY4652" fmla="*/ 1542594 h 4235290"/>
              <a:gd name="connsiteX4653" fmla="*/ 2541626 w 2792478"/>
              <a:gd name="connsiteY4653" fmla="*/ 1529157 h 4235290"/>
              <a:gd name="connsiteX4654" fmla="*/ 2540991 w 2792478"/>
              <a:gd name="connsiteY4654" fmla="*/ 1528531 h 4235290"/>
              <a:gd name="connsiteX4655" fmla="*/ 2528831 w 2792478"/>
              <a:gd name="connsiteY4655" fmla="*/ 1528531 h 4235290"/>
              <a:gd name="connsiteX4656" fmla="*/ 2528528 w 2792478"/>
              <a:gd name="connsiteY4656" fmla="*/ 1527360 h 4235290"/>
              <a:gd name="connsiteX4657" fmla="*/ 2524459 w 2792478"/>
              <a:gd name="connsiteY4657" fmla="*/ 1517879 h 4235290"/>
              <a:gd name="connsiteX4658" fmla="*/ 2523820 w 2792478"/>
              <a:gd name="connsiteY4658" fmla="*/ 1516811 h 4235290"/>
              <a:gd name="connsiteX4659" fmla="*/ 2532536 w 2792478"/>
              <a:gd name="connsiteY4659" fmla="*/ 1508086 h 4235290"/>
              <a:gd name="connsiteX4660" fmla="*/ 2532536 w 2792478"/>
              <a:gd name="connsiteY4660" fmla="*/ 1507218 h 4235290"/>
              <a:gd name="connsiteX4661" fmla="*/ 2523031 w 2792478"/>
              <a:gd name="connsiteY4661" fmla="*/ 1497709 h 4235290"/>
              <a:gd name="connsiteX4662" fmla="*/ 2522602 w 2792478"/>
              <a:gd name="connsiteY4662" fmla="*/ 1497536 h 4235290"/>
              <a:gd name="connsiteX4663" fmla="*/ 2522163 w 2792478"/>
              <a:gd name="connsiteY4663" fmla="*/ 1497718 h 4235290"/>
              <a:gd name="connsiteX4664" fmla="*/ 2513344 w 2792478"/>
              <a:gd name="connsiteY4664" fmla="*/ 1506532 h 4235290"/>
              <a:gd name="connsiteX4665" fmla="*/ 2512285 w 2792478"/>
              <a:gd name="connsiteY4665" fmla="*/ 1505907 h 4235290"/>
              <a:gd name="connsiteX4666" fmla="*/ 2502901 w 2792478"/>
              <a:gd name="connsiteY4666" fmla="*/ 1502034 h 4235290"/>
              <a:gd name="connsiteX4667" fmla="*/ 2501716 w 2792478"/>
              <a:gd name="connsiteY4667" fmla="*/ 1501740 h 4235290"/>
              <a:gd name="connsiteX4668" fmla="*/ 2501716 w 2792478"/>
              <a:gd name="connsiteY4668" fmla="*/ 1489240 h 4235290"/>
              <a:gd name="connsiteX4669" fmla="*/ 2501095 w 2792478"/>
              <a:gd name="connsiteY4669" fmla="*/ 1488620 h 4235290"/>
              <a:gd name="connsiteX4670" fmla="*/ 2487661 w 2792478"/>
              <a:gd name="connsiteY4670" fmla="*/ 1485475 h 4235290"/>
              <a:gd name="connsiteX4671" fmla="*/ 2501095 w 2792478"/>
              <a:gd name="connsiteY4671" fmla="*/ 1485475 h 4235290"/>
              <a:gd name="connsiteX4672" fmla="*/ 2504870 w 2792478"/>
              <a:gd name="connsiteY4672" fmla="*/ 1489240 h 4235290"/>
              <a:gd name="connsiteX4673" fmla="*/ 2504870 w 2792478"/>
              <a:gd name="connsiteY4673" fmla="*/ 1499305 h 4235290"/>
              <a:gd name="connsiteX4674" fmla="*/ 2512831 w 2792478"/>
              <a:gd name="connsiteY4674" fmla="*/ 1502594 h 4235290"/>
              <a:gd name="connsiteX4675" fmla="*/ 2519937 w 2792478"/>
              <a:gd name="connsiteY4675" fmla="*/ 1495483 h 4235290"/>
              <a:gd name="connsiteX4676" fmla="*/ 2525262 w 2792478"/>
              <a:gd name="connsiteY4676" fmla="*/ 1495483 h 4235290"/>
              <a:gd name="connsiteX4677" fmla="*/ 2534767 w 2792478"/>
              <a:gd name="connsiteY4677" fmla="*/ 1504992 h 4235290"/>
              <a:gd name="connsiteX4678" fmla="*/ 2534767 w 2792478"/>
              <a:gd name="connsiteY4678" fmla="*/ 1510316 h 4235290"/>
              <a:gd name="connsiteX4679" fmla="*/ 2527786 w 2792478"/>
              <a:gd name="connsiteY4679" fmla="*/ 1517296 h 4235290"/>
              <a:gd name="connsiteX4680" fmla="*/ 2531239 w 2792478"/>
              <a:gd name="connsiteY4680" fmla="*/ 1525382 h 4235290"/>
              <a:gd name="connsiteX4681" fmla="*/ 2540991 w 2792478"/>
              <a:gd name="connsiteY4681" fmla="*/ 1525382 h 4235290"/>
              <a:gd name="connsiteX4682" fmla="*/ 2544780 w 2792478"/>
              <a:gd name="connsiteY4682" fmla="*/ 1529157 h 4235290"/>
              <a:gd name="connsiteX4683" fmla="*/ 2544780 w 2792478"/>
              <a:gd name="connsiteY4683" fmla="*/ 1542594 h 4235290"/>
              <a:gd name="connsiteX4684" fmla="*/ 2540991 w 2792478"/>
              <a:gd name="connsiteY4684" fmla="*/ 1546355 h 4235290"/>
              <a:gd name="connsiteX4685" fmla="*/ 2531552 w 2792478"/>
              <a:gd name="connsiteY4685" fmla="*/ 1546355 h 4235290"/>
              <a:gd name="connsiteX4686" fmla="*/ 2528178 w 2792478"/>
              <a:gd name="connsiteY4686" fmla="*/ 1554819 h 4235290"/>
              <a:gd name="connsiteX4687" fmla="*/ 2534767 w 2792478"/>
              <a:gd name="connsiteY4687" fmla="*/ 1561416 h 4235290"/>
              <a:gd name="connsiteX4688" fmla="*/ 2534771 w 2792478"/>
              <a:gd name="connsiteY4688" fmla="*/ 1566745 h 4235290"/>
              <a:gd name="connsiteX4689" fmla="*/ 2525262 w 2792478"/>
              <a:gd name="connsiteY4689" fmla="*/ 1576244 h 4235290"/>
              <a:gd name="connsiteX4690" fmla="*/ 2519928 w 2792478"/>
              <a:gd name="connsiteY4690" fmla="*/ 1576244 h 4235290"/>
              <a:gd name="connsiteX4691" fmla="*/ 2513531 w 2792478"/>
              <a:gd name="connsiteY4691" fmla="*/ 1569847 h 4235290"/>
              <a:gd name="connsiteX4692" fmla="*/ 2504870 w 2792478"/>
              <a:gd name="connsiteY4692" fmla="*/ 1573529 h 4235290"/>
              <a:gd name="connsiteX4693" fmla="*/ 2504870 w 2792478"/>
              <a:gd name="connsiteY4693" fmla="*/ 1582482 h 4235290"/>
              <a:gd name="connsiteX4694" fmla="*/ 2501095 w 2792478"/>
              <a:gd name="connsiteY4694" fmla="*/ 1586257 h 4235290"/>
              <a:gd name="connsiteX4695" fmla="*/ 2487661 w 2792478"/>
              <a:gd name="connsiteY4695" fmla="*/ 1586257 h 4235290"/>
              <a:gd name="connsiteX4696" fmla="*/ 2483886 w 2792478"/>
              <a:gd name="connsiteY4696" fmla="*/ 1582482 h 4235290"/>
              <a:gd name="connsiteX4697" fmla="*/ 2483886 w 2792478"/>
              <a:gd name="connsiteY4697" fmla="*/ 1573599 h 4235290"/>
              <a:gd name="connsiteX4698" fmla="*/ 2475123 w 2792478"/>
              <a:gd name="connsiteY4698" fmla="*/ 1569950 h 4235290"/>
              <a:gd name="connsiteX4699" fmla="*/ 2468833 w 2792478"/>
              <a:gd name="connsiteY4699" fmla="*/ 1576244 h 4235290"/>
              <a:gd name="connsiteX4700" fmla="*/ 2463495 w 2792478"/>
              <a:gd name="connsiteY4700" fmla="*/ 1576244 h 4235290"/>
              <a:gd name="connsiteX4701" fmla="*/ 2453999 w 2792478"/>
              <a:gd name="connsiteY4701" fmla="*/ 1566754 h 4235290"/>
              <a:gd name="connsiteX4702" fmla="*/ 2452898 w 2792478"/>
              <a:gd name="connsiteY4702" fmla="*/ 1564080 h 4235290"/>
              <a:gd name="connsiteX4703" fmla="*/ 2453999 w 2792478"/>
              <a:gd name="connsiteY4703" fmla="*/ 1561416 h 4235290"/>
              <a:gd name="connsiteX4704" fmla="*/ 2460406 w 2792478"/>
              <a:gd name="connsiteY4704" fmla="*/ 1555005 h 4235290"/>
              <a:gd name="connsiteX4705" fmla="*/ 2456948 w 2792478"/>
              <a:gd name="connsiteY4705" fmla="*/ 1546355 h 4235290"/>
              <a:gd name="connsiteX4706" fmla="*/ 2447756 w 2792478"/>
              <a:gd name="connsiteY4706" fmla="*/ 1546355 h 4235290"/>
              <a:gd name="connsiteX4707" fmla="*/ 2443990 w 2792478"/>
              <a:gd name="connsiteY4707" fmla="*/ 1542594 h 4235290"/>
              <a:gd name="connsiteX4708" fmla="*/ 2443990 w 2792478"/>
              <a:gd name="connsiteY4708" fmla="*/ 1529157 h 4235290"/>
              <a:gd name="connsiteX4709" fmla="*/ 2447756 w 2792478"/>
              <a:gd name="connsiteY4709" fmla="*/ 1525382 h 4235290"/>
              <a:gd name="connsiteX4710" fmla="*/ 2457252 w 2792478"/>
              <a:gd name="connsiteY4710" fmla="*/ 1525382 h 4235290"/>
              <a:gd name="connsiteX4711" fmla="*/ 2460807 w 2792478"/>
              <a:gd name="connsiteY4711" fmla="*/ 1517123 h 4235290"/>
              <a:gd name="connsiteX4712" fmla="*/ 2453999 w 2792478"/>
              <a:gd name="connsiteY4712" fmla="*/ 1510316 h 4235290"/>
              <a:gd name="connsiteX4713" fmla="*/ 2452898 w 2792478"/>
              <a:gd name="connsiteY4713" fmla="*/ 1507670 h 4235290"/>
              <a:gd name="connsiteX4714" fmla="*/ 2453999 w 2792478"/>
              <a:gd name="connsiteY4714" fmla="*/ 1504992 h 4235290"/>
              <a:gd name="connsiteX4715" fmla="*/ 2463495 w 2792478"/>
              <a:gd name="connsiteY4715" fmla="*/ 1495483 h 4235290"/>
              <a:gd name="connsiteX4716" fmla="*/ 2468833 w 2792478"/>
              <a:gd name="connsiteY4716" fmla="*/ 1495479 h 4235290"/>
              <a:gd name="connsiteX4717" fmla="*/ 2475846 w 2792478"/>
              <a:gd name="connsiteY4717" fmla="*/ 1502496 h 4235290"/>
              <a:gd name="connsiteX4718" fmla="*/ 2483896 w 2792478"/>
              <a:gd name="connsiteY4718" fmla="*/ 1499235 h 4235290"/>
              <a:gd name="connsiteX4719" fmla="*/ 2483896 w 2792478"/>
              <a:gd name="connsiteY4719" fmla="*/ 1489240 h 4235290"/>
              <a:gd name="connsiteX4720" fmla="*/ 2487661 w 2792478"/>
              <a:gd name="connsiteY4720" fmla="*/ 1485475 h 4235290"/>
              <a:gd name="connsiteX4721" fmla="*/ 1824268 w 2792478"/>
              <a:gd name="connsiteY4721" fmla="*/ 1479509 h 4235290"/>
              <a:gd name="connsiteX4722" fmla="*/ 1880650 w 2792478"/>
              <a:gd name="connsiteY4722" fmla="*/ 1501895 h 4235290"/>
              <a:gd name="connsiteX4723" fmla="*/ 1880650 w 2792478"/>
              <a:gd name="connsiteY4723" fmla="*/ 1525489 h 4235290"/>
              <a:gd name="connsiteX4724" fmla="*/ 1841713 w 2792478"/>
              <a:gd name="connsiteY4724" fmla="*/ 1579942 h 4235290"/>
              <a:gd name="connsiteX4725" fmla="*/ 1880650 w 2792478"/>
              <a:gd name="connsiteY4725" fmla="*/ 1634414 h 4235290"/>
              <a:gd name="connsiteX4726" fmla="*/ 1880650 w 2792478"/>
              <a:gd name="connsiteY4726" fmla="*/ 1658018 h 4235290"/>
              <a:gd name="connsiteX4727" fmla="*/ 1824268 w 2792478"/>
              <a:gd name="connsiteY4727" fmla="*/ 1680394 h 4235290"/>
              <a:gd name="connsiteX4728" fmla="*/ 1767866 w 2792478"/>
              <a:gd name="connsiteY4728" fmla="*/ 1658018 h 4235290"/>
              <a:gd name="connsiteX4729" fmla="*/ 1767866 w 2792478"/>
              <a:gd name="connsiteY4729" fmla="*/ 1634414 h 4235290"/>
              <a:gd name="connsiteX4730" fmla="*/ 1806802 w 2792478"/>
              <a:gd name="connsiteY4730" fmla="*/ 1579942 h 4235290"/>
              <a:gd name="connsiteX4731" fmla="*/ 1767866 w 2792478"/>
              <a:gd name="connsiteY4731" fmla="*/ 1525489 h 4235290"/>
              <a:gd name="connsiteX4732" fmla="*/ 1767866 w 2792478"/>
              <a:gd name="connsiteY4732" fmla="*/ 1501895 h 4235290"/>
              <a:gd name="connsiteX4733" fmla="*/ 1824268 w 2792478"/>
              <a:gd name="connsiteY4733" fmla="*/ 1479509 h 4235290"/>
              <a:gd name="connsiteX4734" fmla="*/ 2613532 w 2792478"/>
              <a:gd name="connsiteY4734" fmla="*/ 1461591 h 4235290"/>
              <a:gd name="connsiteX4735" fmla="*/ 2616576 w 2792478"/>
              <a:gd name="connsiteY4735" fmla="*/ 1467805 h 4235290"/>
              <a:gd name="connsiteX4736" fmla="*/ 2606136 w 2792478"/>
              <a:gd name="connsiteY4736" fmla="*/ 1496830 h 4235290"/>
              <a:gd name="connsiteX4737" fmla="*/ 2613966 w 2792478"/>
              <a:gd name="connsiteY4737" fmla="*/ 1522678 h 4235290"/>
              <a:gd name="connsiteX4738" fmla="*/ 2625463 w 2792478"/>
              <a:gd name="connsiteY4738" fmla="*/ 1514666 h 4235290"/>
              <a:gd name="connsiteX4739" fmla="*/ 2627765 w 2792478"/>
              <a:gd name="connsiteY4739" fmla="*/ 1518886 h 4235290"/>
              <a:gd name="connsiteX4740" fmla="*/ 2617822 w 2792478"/>
              <a:gd name="connsiteY4740" fmla="*/ 1531439 h 4235290"/>
              <a:gd name="connsiteX4741" fmla="*/ 2613904 w 2792478"/>
              <a:gd name="connsiteY4741" fmla="*/ 1534364 h 4235290"/>
              <a:gd name="connsiteX4742" fmla="*/ 2599111 w 2792478"/>
              <a:gd name="connsiteY4742" fmla="*/ 1496830 h 4235290"/>
              <a:gd name="connsiteX4743" fmla="*/ 2613532 w 2792478"/>
              <a:gd name="connsiteY4743" fmla="*/ 1461591 h 4235290"/>
              <a:gd name="connsiteX4744" fmla="*/ 2615023 w 2792478"/>
              <a:gd name="connsiteY4744" fmla="*/ 1457616 h 4235290"/>
              <a:gd name="connsiteX4745" fmla="*/ 2617507 w 2792478"/>
              <a:gd name="connsiteY4745" fmla="*/ 1459296 h 4235290"/>
              <a:gd name="connsiteX4746" fmla="*/ 2622853 w 2792478"/>
              <a:gd name="connsiteY4746" fmla="*/ 1462899 h 4235290"/>
              <a:gd name="connsiteX4747" fmla="*/ 2655853 w 2792478"/>
              <a:gd name="connsiteY4747" fmla="*/ 1485081 h 4235290"/>
              <a:gd name="connsiteX4748" fmla="*/ 2661632 w 2792478"/>
              <a:gd name="connsiteY4748" fmla="*/ 1489000 h 4235290"/>
              <a:gd name="connsiteX4749" fmla="*/ 2665173 w 2792478"/>
              <a:gd name="connsiteY4749" fmla="*/ 1499559 h 4235290"/>
              <a:gd name="connsiteX4750" fmla="*/ 2660198 w 2792478"/>
              <a:gd name="connsiteY4750" fmla="*/ 1509502 h 4235290"/>
              <a:gd name="connsiteX4751" fmla="*/ 2650695 w 2792478"/>
              <a:gd name="connsiteY4751" fmla="*/ 1513050 h 4235290"/>
              <a:gd name="connsiteX4752" fmla="*/ 2639815 w 2792478"/>
              <a:gd name="connsiteY4752" fmla="*/ 1508075 h 4235290"/>
              <a:gd name="connsiteX4753" fmla="*/ 2636652 w 2792478"/>
              <a:gd name="connsiteY4753" fmla="*/ 1501735 h 4235290"/>
              <a:gd name="connsiteX4754" fmla="*/ 2619249 w 2792478"/>
              <a:gd name="connsiteY4754" fmla="*/ 1466252 h 4235290"/>
              <a:gd name="connsiteX4755" fmla="*/ 2618130 w 2792478"/>
              <a:gd name="connsiteY4755" fmla="*/ 1464013 h 4235290"/>
              <a:gd name="connsiteX4756" fmla="*/ 2652494 w 2792478"/>
              <a:gd name="connsiteY4756" fmla="*/ 1445686 h 4235290"/>
              <a:gd name="connsiteX4757" fmla="*/ 2706437 w 2792478"/>
              <a:gd name="connsiteY4757" fmla="*/ 1497761 h 4235290"/>
              <a:gd name="connsiteX4758" fmla="*/ 2692078 w 2792478"/>
              <a:gd name="connsiteY4758" fmla="*/ 1535295 h 4235290"/>
              <a:gd name="connsiteX4759" fmla="*/ 2688167 w 2792478"/>
              <a:gd name="connsiteY4759" fmla="*/ 1532062 h 4235290"/>
              <a:gd name="connsiteX4760" fmla="*/ 2677601 w 2792478"/>
              <a:gd name="connsiteY4760" fmla="*/ 1520257 h 4235290"/>
              <a:gd name="connsiteX4761" fmla="*/ 2678531 w 2792478"/>
              <a:gd name="connsiteY4761" fmla="*/ 1515905 h 4235290"/>
              <a:gd name="connsiteX4762" fmla="*/ 2690839 w 2792478"/>
              <a:gd name="connsiteY4762" fmla="*/ 1523427 h 4235290"/>
              <a:gd name="connsiteX4763" fmla="*/ 2698670 w 2792478"/>
              <a:gd name="connsiteY4763" fmla="*/ 1497761 h 4235290"/>
              <a:gd name="connsiteX4764" fmla="*/ 2676299 w 2792478"/>
              <a:gd name="connsiteY4764" fmla="*/ 1458296 h 4235290"/>
              <a:gd name="connsiteX4765" fmla="*/ 2652186 w 2792478"/>
              <a:gd name="connsiteY4765" fmla="*/ 1451648 h 4235290"/>
              <a:gd name="connsiteX4766" fmla="*/ 2626394 w 2792478"/>
              <a:gd name="connsiteY4766" fmla="*/ 1459667 h 4235290"/>
              <a:gd name="connsiteX4767" fmla="*/ 2620985 w 2792478"/>
              <a:gd name="connsiteY4767" fmla="*/ 1456063 h 4235290"/>
              <a:gd name="connsiteX4768" fmla="*/ 2652494 w 2792478"/>
              <a:gd name="connsiteY4768" fmla="*/ 1445686 h 4235290"/>
              <a:gd name="connsiteX4769" fmla="*/ 2013856 w 2792478"/>
              <a:gd name="connsiteY4769" fmla="*/ 1435195 h 4235290"/>
              <a:gd name="connsiteX4770" fmla="*/ 2039068 w 2792478"/>
              <a:gd name="connsiteY4770" fmla="*/ 1454533 h 4235290"/>
              <a:gd name="connsiteX4771" fmla="*/ 2052897 w 2792478"/>
              <a:gd name="connsiteY4771" fmla="*/ 1478503 h 4235290"/>
              <a:gd name="connsiteX4772" fmla="*/ 2050366 w 2792478"/>
              <a:gd name="connsiteY4772" fmla="*/ 1487964 h 4235290"/>
              <a:gd name="connsiteX4773" fmla="*/ 2040931 w 2792478"/>
              <a:gd name="connsiteY4773" fmla="*/ 1485432 h 4235290"/>
              <a:gd name="connsiteX4774" fmla="*/ 2027092 w 2792478"/>
              <a:gd name="connsiteY4774" fmla="*/ 1461462 h 4235290"/>
              <a:gd name="connsiteX4775" fmla="*/ 1989290 w 2792478"/>
              <a:gd name="connsiteY4775" fmla="*/ 1451325 h 4235290"/>
              <a:gd name="connsiteX4776" fmla="*/ 1979152 w 2792478"/>
              <a:gd name="connsiteY4776" fmla="*/ 1489120 h 4235290"/>
              <a:gd name="connsiteX4777" fmla="*/ 1985921 w 2792478"/>
              <a:gd name="connsiteY4777" fmla="*/ 1500869 h 4235290"/>
              <a:gd name="connsiteX4778" fmla="*/ 2053642 w 2792478"/>
              <a:gd name="connsiteY4778" fmla="*/ 1500869 h 4235290"/>
              <a:gd name="connsiteX4779" fmla="*/ 2067497 w 2792478"/>
              <a:gd name="connsiteY4779" fmla="*/ 1514702 h 4235290"/>
              <a:gd name="connsiteX4780" fmla="*/ 2067497 w 2792478"/>
              <a:gd name="connsiteY4780" fmla="*/ 1583890 h 4235290"/>
              <a:gd name="connsiteX4781" fmla="*/ 2053642 w 2792478"/>
              <a:gd name="connsiteY4781" fmla="*/ 1597739 h 4235290"/>
              <a:gd name="connsiteX4782" fmla="*/ 1970622 w 2792478"/>
              <a:gd name="connsiteY4782" fmla="*/ 1597739 h 4235290"/>
              <a:gd name="connsiteX4783" fmla="*/ 1956783 w 2792478"/>
              <a:gd name="connsiteY4783" fmla="*/ 1583890 h 4235290"/>
              <a:gd name="connsiteX4784" fmla="*/ 1956783 w 2792478"/>
              <a:gd name="connsiteY4784" fmla="*/ 1514702 h 4235290"/>
              <a:gd name="connsiteX4785" fmla="*/ 1969981 w 2792478"/>
              <a:gd name="connsiteY4785" fmla="*/ 1500932 h 4235290"/>
              <a:gd name="connsiteX4786" fmla="*/ 1967160 w 2792478"/>
              <a:gd name="connsiteY4786" fmla="*/ 1496048 h 4235290"/>
              <a:gd name="connsiteX4787" fmla="*/ 1982355 w 2792478"/>
              <a:gd name="connsiteY4787" fmla="*/ 1439348 h 4235290"/>
              <a:gd name="connsiteX4788" fmla="*/ 2013856 w 2792478"/>
              <a:gd name="connsiteY4788" fmla="*/ 1435195 h 4235290"/>
              <a:gd name="connsiteX4789" fmla="*/ 2476109 w 2792478"/>
              <a:gd name="connsiteY4789" fmla="*/ 1431835 h 4235290"/>
              <a:gd name="connsiteX4790" fmla="*/ 2475408 w 2792478"/>
              <a:gd name="connsiteY4790" fmla="*/ 1438847 h 4235290"/>
              <a:gd name="connsiteX4791" fmla="*/ 2565992 w 2792478"/>
              <a:gd name="connsiteY4791" fmla="*/ 1438847 h 4235290"/>
              <a:gd name="connsiteX4792" fmla="*/ 2565297 w 2792478"/>
              <a:gd name="connsiteY4792" fmla="*/ 1431835 h 4235290"/>
              <a:gd name="connsiteX4793" fmla="*/ 2653117 w 2792478"/>
              <a:gd name="connsiteY4793" fmla="*/ 1429774 h 4235290"/>
              <a:gd name="connsiteX4794" fmla="*/ 2721040 w 2792478"/>
              <a:gd name="connsiteY4794" fmla="*/ 1497698 h 4235290"/>
              <a:gd name="connsiteX4795" fmla="*/ 2653117 w 2792478"/>
              <a:gd name="connsiteY4795" fmla="*/ 1565621 h 4235290"/>
              <a:gd name="connsiteX4796" fmla="*/ 2585193 w 2792478"/>
              <a:gd name="connsiteY4796" fmla="*/ 1497698 h 4235290"/>
              <a:gd name="connsiteX4797" fmla="*/ 2607004 w 2792478"/>
              <a:gd name="connsiteY4797" fmla="*/ 1447981 h 4235290"/>
              <a:gd name="connsiteX4798" fmla="*/ 2610608 w 2792478"/>
              <a:gd name="connsiteY4798" fmla="*/ 1455378 h 4235290"/>
              <a:gd name="connsiteX4799" fmla="*/ 2592960 w 2792478"/>
              <a:gd name="connsiteY4799" fmla="*/ 1497698 h 4235290"/>
              <a:gd name="connsiteX4800" fmla="*/ 2653117 w 2792478"/>
              <a:gd name="connsiteY4800" fmla="*/ 1557539 h 4235290"/>
              <a:gd name="connsiteX4801" fmla="*/ 2713210 w 2792478"/>
              <a:gd name="connsiteY4801" fmla="*/ 1497698 h 4235290"/>
              <a:gd name="connsiteX4802" fmla="*/ 2653117 w 2792478"/>
              <a:gd name="connsiteY4802" fmla="*/ 1437856 h 4235290"/>
              <a:gd name="connsiteX4803" fmla="*/ 2614897 w 2792478"/>
              <a:gd name="connsiteY4803" fmla="*/ 1451522 h 4235290"/>
              <a:gd name="connsiteX4804" fmla="*/ 2608124 w 2792478"/>
              <a:gd name="connsiteY4804" fmla="*/ 1446925 h 4235290"/>
              <a:gd name="connsiteX4805" fmla="*/ 2653117 w 2792478"/>
              <a:gd name="connsiteY4805" fmla="*/ 1429774 h 4235290"/>
              <a:gd name="connsiteX4806" fmla="*/ 2740050 w 2792478"/>
              <a:gd name="connsiteY4806" fmla="*/ 1388757 h 4235290"/>
              <a:gd name="connsiteX4807" fmla="*/ 2745892 w 2792478"/>
              <a:gd name="connsiteY4807" fmla="*/ 1406161 h 4235290"/>
              <a:gd name="connsiteX4808" fmla="*/ 2751677 w 2792478"/>
              <a:gd name="connsiteY4808" fmla="*/ 1388757 h 4235290"/>
              <a:gd name="connsiteX4809" fmla="*/ 2745892 w 2792478"/>
              <a:gd name="connsiteY4809" fmla="*/ 1392302 h 4235290"/>
              <a:gd name="connsiteX4810" fmla="*/ 2740050 w 2792478"/>
              <a:gd name="connsiteY4810" fmla="*/ 1388757 h 4235290"/>
              <a:gd name="connsiteX4811" fmla="*/ 1956856 w 2792478"/>
              <a:gd name="connsiteY4811" fmla="*/ 1383799 h 4235290"/>
              <a:gd name="connsiteX4812" fmla="*/ 1942321 w 2792478"/>
              <a:gd name="connsiteY4812" fmla="*/ 1428973 h 4235290"/>
              <a:gd name="connsiteX4813" fmla="*/ 1978335 w 2792478"/>
              <a:gd name="connsiteY4813" fmla="*/ 1383799 h 4235290"/>
              <a:gd name="connsiteX4814" fmla="*/ 1909473 w 2792478"/>
              <a:gd name="connsiteY4814" fmla="*/ 1383799 h 4235290"/>
              <a:gd name="connsiteX4815" fmla="*/ 1926846 w 2792478"/>
              <a:gd name="connsiteY4815" fmla="*/ 1438128 h 4235290"/>
              <a:gd name="connsiteX4816" fmla="*/ 1944219 w 2792478"/>
              <a:gd name="connsiteY4816" fmla="*/ 1383799 h 4235290"/>
              <a:gd name="connsiteX4817" fmla="*/ 1875369 w 2792478"/>
              <a:gd name="connsiteY4817" fmla="*/ 1383799 h 4235290"/>
              <a:gd name="connsiteX4818" fmla="*/ 1911371 w 2792478"/>
              <a:gd name="connsiteY4818" fmla="*/ 1428973 h 4235290"/>
              <a:gd name="connsiteX4819" fmla="*/ 1896842 w 2792478"/>
              <a:gd name="connsiteY4819" fmla="*/ 1383799 h 4235290"/>
              <a:gd name="connsiteX4820" fmla="*/ 2277455 w 2792478"/>
              <a:gd name="connsiteY4820" fmla="*/ 1383793 h 4235290"/>
              <a:gd name="connsiteX4821" fmla="*/ 2234949 w 2792478"/>
              <a:gd name="connsiteY4821" fmla="*/ 1426298 h 4235290"/>
              <a:gd name="connsiteX4822" fmla="*/ 2277455 w 2792478"/>
              <a:gd name="connsiteY4822" fmla="*/ 1468866 h 4235290"/>
              <a:gd name="connsiteX4823" fmla="*/ 2319961 w 2792478"/>
              <a:gd name="connsiteY4823" fmla="*/ 1426298 h 4235290"/>
              <a:gd name="connsiteX4824" fmla="*/ 2277455 w 2792478"/>
              <a:gd name="connsiteY4824" fmla="*/ 1383793 h 4235290"/>
              <a:gd name="connsiteX4825" fmla="*/ 2740735 w 2792478"/>
              <a:gd name="connsiteY4825" fmla="*/ 1382110 h 4235290"/>
              <a:gd name="connsiteX4826" fmla="*/ 2745892 w 2792478"/>
              <a:gd name="connsiteY4826" fmla="*/ 1383664 h 4235290"/>
              <a:gd name="connsiteX4827" fmla="*/ 2745892 w 2792478"/>
              <a:gd name="connsiteY4827" fmla="*/ 1413682 h 4235290"/>
              <a:gd name="connsiteX4828" fmla="*/ 2740735 w 2792478"/>
              <a:gd name="connsiteY4828" fmla="*/ 1382110 h 4235290"/>
              <a:gd name="connsiteX4829" fmla="*/ 2699849 w 2792478"/>
              <a:gd name="connsiteY4829" fmla="*/ 1374094 h 4235290"/>
              <a:gd name="connsiteX4830" fmla="*/ 2703141 w 2792478"/>
              <a:gd name="connsiteY4830" fmla="*/ 1377447 h 4235290"/>
              <a:gd name="connsiteX4831" fmla="*/ 2709541 w 2792478"/>
              <a:gd name="connsiteY4831" fmla="*/ 1383850 h 4235290"/>
              <a:gd name="connsiteX4832" fmla="*/ 2715941 w 2792478"/>
              <a:gd name="connsiteY4832" fmla="*/ 1377447 h 4235290"/>
              <a:gd name="connsiteX4833" fmla="*/ 2719296 w 2792478"/>
              <a:gd name="connsiteY4833" fmla="*/ 1374094 h 4235290"/>
              <a:gd name="connsiteX4834" fmla="*/ 2722588 w 2792478"/>
              <a:gd name="connsiteY4834" fmla="*/ 1377447 h 4235290"/>
              <a:gd name="connsiteX4835" fmla="*/ 2709541 w 2792478"/>
              <a:gd name="connsiteY4835" fmla="*/ 1390439 h 4235290"/>
              <a:gd name="connsiteX4836" fmla="*/ 2696551 w 2792478"/>
              <a:gd name="connsiteY4836" fmla="*/ 1377447 h 4235290"/>
              <a:gd name="connsiteX4837" fmla="*/ 2699849 w 2792478"/>
              <a:gd name="connsiteY4837" fmla="*/ 1374094 h 4235290"/>
              <a:gd name="connsiteX4838" fmla="*/ 2277455 w 2792478"/>
              <a:gd name="connsiteY4838" fmla="*/ 1364155 h 4235290"/>
              <a:gd name="connsiteX4839" fmla="*/ 2339595 w 2792478"/>
              <a:gd name="connsiteY4839" fmla="*/ 1426298 h 4235290"/>
              <a:gd name="connsiteX4840" fmla="*/ 2277455 w 2792478"/>
              <a:gd name="connsiteY4840" fmla="*/ 1488440 h 4235290"/>
              <a:gd name="connsiteX4841" fmla="*/ 2215315 w 2792478"/>
              <a:gd name="connsiteY4841" fmla="*/ 1426298 h 4235290"/>
              <a:gd name="connsiteX4842" fmla="*/ 2277455 w 2792478"/>
              <a:gd name="connsiteY4842" fmla="*/ 1364155 h 4235290"/>
              <a:gd name="connsiteX4843" fmla="*/ 325043 w 2792478"/>
              <a:gd name="connsiteY4843" fmla="*/ 1362134 h 4235290"/>
              <a:gd name="connsiteX4844" fmla="*/ 312672 w 2792478"/>
              <a:gd name="connsiteY4844" fmla="*/ 1371454 h 4235290"/>
              <a:gd name="connsiteX4845" fmla="*/ 312672 w 2792478"/>
              <a:gd name="connsiteY4845" fmla="*/ 1379159 h 4235290"/>
              <a:gd name="connsiteX4846" fmla="*/ 318890 w 2792478"/>
              <a:gd name="connsiteY4846" fmla="*/ 1380707 h 4235290"/>
              <a:gd name="connsiteX4847" fmla="*/ 540169 w 2792478"/>
              <a:gd name="connsiteY4847" fmla="*/ 1380707 h 4235290"/>
              <a:gd name="connsiteX4848" fmla="*/ 546452 w 2792478"/>
              <a:gd name="connsiteY4848" fmla="*/ 1378658 h 4235290"/>
              <a:gd name="connsiteX4849" fmla="*/ 546387 w 2792478"/>
              <a:gd name="connsiteY4849" fmla="*/ 1371454 h 4235290"/>
              <a:gd name="connsiteX4850" fmla="*/ 534017 w 2792478"/>
              <a:gd name="connsiteY4850" fmla="*/ 1362134 h 4235290"/>
              <a:gd name="connsiteX4851" fmla="*/ 2483355 w 2792478"/>
              <a:gd name="connsiteY4851" fmla="*/ 1358390 h 4235290"/>
              <a:gd name="connsiteX4852" fmla="*/ 2476809 w 2792478"/>
              <a:gd name="connsiteY4852" fmla="*/ 1424651 h 4235290"/>
              <a:gd name="connsiteX4853" fmla="*/ 2564596 w 2792478"/>
              <a:gd name="connsiteY4853" fmla="*/ 1424651 h 4235290"/>
              <a:gd name="connsiteX4854" fmla="*/ 2558050 w 2792478"/>
              <a:gd name="connsiteY4854" fmla="*/ 1358390 h 4235290"/>
              <a:gd name="connsiteX4855" fmla="*/ 2545219 w 2792478"/>
              <a:gd name="connsiteY4855" fmla="*/ 1358390 h 4235290"/>
              <a:gd name="connsiteX4856" fmla="*/ 2545219 w 2792478"/>
              <a:gd name="connsiteY4856" fmla="*/ 1365668 h 4235290"/>
              <a:gd name="connsiteX4857" fmla="*/ 2541623 w 2792478"/>
              <a:gd name="connsiteY4857" fmla="*/ 1369261 h 4235290"/>
              <a:gd name="connsiteX4858" fmla="*/ 2538027 w 2792478"/>
              <a:gd name="connsiteY4858" fmla="*/ 1365668 h 4235290"/>
              <a:gd name="connsiteX4859" fmla="*/ 2538027 w 2792478"/>
              <a:gd name="connsiteY4859" fmla="*/ 1358390 h 4235290"/>
              <a:gd name="connsiteX4860" fmla="*/ 2503374 w 2792478"/>
              <a:gd name="connsiteY4860" fmla="*/ 1358390 h 4235290"/>
              <a:gd name="connsiteX4861" fmla="*/ 2503374 w 2792478"/>
              <a:gd name="connsiteY4861" fmla="*/ 1365668 h 4235290"/>
              <a:gd name="connsiteX4862" fmla="*/ 2499773 w 2792478"/>
              <a:gd name="connsiteY4862" fmla="*/ 1369261 h 4235290"/>
              <a:gd name="connsiteX4863" fmla="*/ 2496186 w 2792478"/>
              <a:gd name="connsiteY4863" fmla="*/ 1365668 h 4235290"/>
              <a:gd name="connsiteX4864" fmla="*/ 2496186 w 2792478"/>
              <a:gd name="connsiteY4864" fmla="*/ 1358390 h 4235290"/>
              <a:gd name="connsiteX4865" fmla="*/ 2722715 w 2792478"/>
              <a:gd name="connsiteY4865" fmla="*/ 1358185 h 4235290"/>
              <a:gd name="connsiteX4866" fmla="*/ 2722715 w 2792478"/>
              <a:gd name="connsiteY4866" fmla="*/ 1367010 h 4235290"/>
              <a:gd name="connsiteX4867" fmla="*/ 2722715 w 2792478"/>
              <a:gd name="connsiteY4867" fmla="*/ 1358185 h 4235290"/>
              <a:gd name="connsiteX4868" fmla="*/ 2694876 w 2792478"/>
              <a:gd name="connsiteY4868" fmla="*/ 1358185 h 4235290"/>
              <a:gd name="connsiteX4869" fmla="*/ 2694876 w 2792478"/>
              <a:gd name="connsiteY4869" fmla="*/ 1367010 h 4235290"/>
              <a:gd name="connsiteX4870" fmla="*/ 2694876 w 2792478"/>
              <a:gd name="connsiteY4870" fmla="*/ 1358185 h 4235290"/>
              <a:gd name="connsiteX4871" fmla="*/ 1971385 w 2792478"/>
              <a:gd name="connsiteY4871" fmla="*/ 1357579 h 4235290"/>
              <a:gd name="connsiteX4872" fmla="*/ 1962223 w 2792478"/>
              <a:gd name="connsiteY4872" fmla="*/ 1374010 h 4235290"/>
              <a:gd name="connsiteX4873" fmla="*/ 1980226 w 2792478"/>
              <a:gd name="connsiteY4873" fmla="*/ 1374010 h 4235290"/>
              <a:gd name="connsiteX4874" fmla="*/ 1887048 w 2792478"/>
              <a:gd name="connsiteY4874" fmla="*/ 1357579 h 4235290"/>
              <a:gd name="connsiteX4875" fmla="*/ 1875054 w 2792478"/>
              <a:gd name="connsiteY4875" fmla="*/ 1374010 h 4235290"/>
              <a:gd name="connsiteX4876" fmla="*/ 1893051 w 2792478"/>
              <a:gd name="connsiteY4876" fmla="*/ 1374010 h 4235290"/>
              <a:gd name="connsiteX4877" fmla="*/ 1926846 w 2792478"/>
              <a:gd name="connsiteY4877" fmla="*/ 1355050 h 4235290"/>
              <a:gd name="connsiteX4878" fmla="*/ 1912954 w 2792478"/>
              <a:gd name="connsiteY4878" fmla="*/ 1374010 h 4235290"/>
              <a:gd name="connsiteX4879" fmla="*/ 1940744 w 2792478"/>
              <a:gd name="connsiteY4879" fmla="*/ 1374010 h 4235290"/>
              <a:gd name="connsiteX4880" fmla="*/ 1926846 w 2792478"/>
              <a:gd name="connsiteY4880" fmla="*/ 1355050 h 4235290"/>
              <a:gd name="connsiteX4881" fmla="*/ 2277516 w 2792478"/>
              <a:gd name="connsiteY4881" fmla="*/ 1351965 h 4235290"/>
              <a:gd name="connsiteX4882" fmla="*/ 2203133 w 2792478"/>
              <a:gd name="connsiteY4882" fmla="*/ 1426361 h 4235290"/>
              <a:gd name="connsiteX4883" fmla="*/ 2277516 w 2792478"/>
              <a:gd name="connsiteY4883" fmla="*/ 1500808 h 4235290"/>
              <a:gd name="connsiteX4884" fmla="*/ 2351974 w 2792478"/>
              <a:gd name="connsiteY4884" fmla="*/ 1426361 h 4235290"/>
              <a:gd name="connsiteX4885" fmla="*/ 2277516 w 2792478"/>
              <a:gd name="connsiteY4885" fmla="*/ 1351965 h 4235290"/>
              <a:gd name="connsiteX4886" fmla="*/ 1938531 w 2792478"/>
              <a:gd name="connsiteY4886" fmla="*/ 1351265 h 4235290"/>
              <a:gd name="connsiteX4887" fmla="*/ 1951490 w 2792478"/>
              <a:gd name="connsiteY4887" fmla="*/ 1368952 h 4235290"/>
              <a:gd name="connsiteX4888" fmla="*/ 1961277 w 2792478"/>
              <a:gd name="connsiteY4888" fmla="*/ 1351265 h 4235290"/>
              <a:gd name="connsiteX4889" fmla="*/ 1938531 w 2792478"/>
              <a:gd name="connsiteY4889" fmla="*/ 1351265 h 4235290"/>
              <a:gd name="connsiteX4890" fmla="*/ 1897157 w 2792478"/>
              <a:gd name="connsiteY4890" fmla="*/ 1351265 h 4235290"/>
              <a:gd name="connsiteX4891" fmla="*/ 1903160 w 2792478"/>
              <a:gd name="connsiteY4891" fmla="*/ 1367690 h 4235290"/>
              <a:gd name="connsiteX4892" fmla="*/ 1915161 w 2792478"/>
              <a:gd name="connsiteY4892" fmla="*/ 1351265 h 4235290"/>
              <a:gd name="connsiteX4893" fmla="*/ 1897157 w 2792478"/>
              <a:gd name="connsiteY4893" fmla="*/ 1351265 h 4235290"/>
              <a:gd name="connsiteX4894" fmla="*/ 240322 w 2792478"/>
              <a:gd name="connsiteY4894" fmla="*/ 1348240 h 4235290"/>
              <a:gd name="connsiteX4895" fmla="*/ 239514 w 2792478"/>
              <a:gd name="connsiteY4895" fmla="*/ 1354269 h 4235290"/>
              <a:gd name="connsiteX4896" fmla="*/ 239328 w 2792478"/>
              <a:gd name="connsiteY4896" fmla="*/ 1360050 h 4235290"/>
              <a:gd name="connsiteX4897" fmla="*/ 239701 w 2792478"/>
              <a:gd name="connsiteY4897" fmla="*/ 1363092 h 4235290"/>
              <a:gd name="connsiteX4898" fmla="*/ 240011 w 2792478"/>
              <a:gd name="connsiteY4898" fmla="*/ 1364648 h 4235290"/>
              <a:gd name="connsiteX4899" fmla="*/ 240446 w 2792478"/>
              <a:gd name="connsiteY4899" fmla="*/ 1366078 h 4235290"/>
              <a:gd name="connsiteX4900" fmla="*/ 241005 w 2792478"/>
              <a:gd name="connsiteY4900" fmla="*/ 1367508 h 4235290"/>
              <a:gd name="connsiteX4901" fmla="*/ 241068 w 2792478"/>
              <a:gd name="connsiteY4901" fmla="*/ 1367695 h 4235290"/>
              <a:gd name="connsiteX4902" fmla="*/ 241130 w 2792478"/>
              <a:gd name="connsiteY4902" fmla="*/ 1367756 h 4235290"/>
              <a:gd name="connsiteX4903" fmla="*/ 241316 w 2792478"/>
              <a:gd name="connsiteY4903" fmla="*/ 1368191 h 4235290"/>
              <a:gd name="connsiteX4904" fmla="*/ 241751 w 2792478"/>
              <a:gd name="connsiteY4904" fmla="*/ 1368934 h 4235290"/>
              <a:gd name="connsiteX4905" fmla="*/ 243367 w 2792478"/>
              <a:gd name="connsiteY4905" fmla="*/ 1371546 h 4235290"/>
              <a:gd name="connsiteX4906" fmla="*/ 245169 w 2792478"/>
              <a:gd name="connsiteY4906" fmla="*/ 1373846 h 4235290"/>
              <a:gd name="connsiteX4907" fmla="*/ 247157 w 2792478"/>
              <a:gd name="connsiteY4907" fmla="*/ 1375649 h 4235290"/>
              <a:gd name="connsiteX4908" fmla="*/ 252193 w 2792478"/>
              <a:gd name="connsiteY4908" fmla="*/ 1378753 h 4235290"/>
              <a:gd name="connsiteX4909" fmla="*/ 250450 w 2792478"/>
              <a:gd name="connsiteY4909" fmla="*/ 1378940 h 4235290"/>
              <a:gd name="connsiteX4910" fmla="*/ 245790 w 2792478"/>
              <a:gd name="connsiteY4910" fmla="*/ 1378070 h 4235290"/>
              <a:gd name="connsiteX4911" fmla="*/ 242932 w 2792478"/>
              <a:gd name="connsiteY4911" fmla="*/ 1376705 h 4235290"/>
              <a:gd name="connsiteX4912" fmla="*/ 240073 w 2792478"/>
              <a:gd name="connsiteY4912" fmla="*/ 1374406 h 4235290"/>
              <a:gd name="connsiteX4913" fmla="*/ 237526 w 2792478"/>
              <a:gd name="connsiteY4913" fmla="*/ 1371359 h 4235290"/>
              <a:gd name="connsiteX4914" fmla="*/ 237091 w 2792478"/>
              <a:gd name="connsiteY4914" fmla="*/ 1370612 h 4235290"/>
              <a:gd name="connsiteX4915" fmla="*/ 236842 w 2792478"/>
              <a:gd name="connsiteY4915" fmla="*/ 1370242 h 4235290"/>
              <a:gd name="connsiteX4916" fmla="*/ 236780 w 2792478"/>
              <a:gd name="connsiteY4916" fmla="*/ 1370116 h 4235290"/>
              <a:gd name="connsiteX4917" fmla="*/ 236656 w 2792478"/>
              <a:gd name="connsiteY4917" fmla="*/ 1369929 h 4235290"/>
              <a:gd name="connsiteX4918" fmla="*/ 236532 w 2792478"/>
              <a:gd name="connsiteY4918" fmla="*/ 1369743 h 4235290"/>
              <a:gd name="connsiteX4919" fmla="*/ 235724 w 2792478"/>
              <a:gd name="connsiteY4919" fmla="*/ 1367817 h 4235290"/>
              <a:gd name="connsiteX4920" fmla="*/ 234730 w 2792478"/>
              <a:gd name="connsiteY4920" fmla="*/ 1363779 h 4235290"/>
              <a:gd name="connsiteX4921" fmla="*/ 234668 w 2792478"/>
              <a:gd name="connsiteY4921" fmla="*/ 1361788 h 4235290"/>
              <a:gd name="connsiteX4922" fmla="*/ 234792 w 2792478"/>
              <a:gd name="connsiteY4922" fmla="*/ 1359863 h 4235290"/>
              <a:gd name="connsiteX4923" fmla="*/ 235040 w 2792478"/>
              <a:gd name="connsiteY4923" fmla="*/ 1358059 h 4235290"/>
              <a:gd name="connsiteX4924" fmla="*/ 235538 w 2792478"/>
              <a:gd name="connsiteY4924" fmla="*/ 1356381 h 4235290"/>
              <a:gd name="connsiteX4925" fmla="*/ 236656 w 2792478"/>
              <a:gd name="connsiteY4925" fmla="*/ 1353460 h 4235290"/>
              <a:gd name="connsiteX4926" fmla="*/ 240322 w 2792478"/>
              <a:gd name="connsiteY4926" fmla="*/ 1348240 h 4235290"/>
              <a:gd name="connsiteX4927" fmla="*/ 1884841 w 2792478"/>
              <a:gd name="connsiteY4927" fmla="*/ 1338319 h 4235290"/>
              <a:gd name="connsiteX4928" fmla="*/ 1972016 w 2792478"/>
              <a:gd name="connsiteY4928" fmla="*/ 1338319 h 4235290"/>
              <a:gd name="connsiteX4929" fmla="*/ 1975490 w 2792478"/>
              <a:gd name="connsiteY4929" fmla="*/ 1341471 h 4235290"/>
              <a:gd name="connsiteX4930" fmla="*/ 1995708 w 2792478"/>
              <a:gd name="connsiteY4930" fmla="*/ 1374638 h 4235290"/>
              <a:gd name="connsiteX4931" fmla="*/ 1996338 w 2792478"/>
              <a:gd name="connsiteY4931" fmla="*/ 1375900 h 4235290"/>
              <a:gd name="connsiteX4932" fmla="*/ 1996338 w 2792478"/>
              <a:gd name="connsiteY4932" fmla="*/ 1377484 h 4235290"/>
              <a:gd name="connsiteX4933" fmla="*/ 1996023 w 2792478"/>
              <a:gd name="connsiteY4933" fmla="*/ 1378740 h 4235290"/>
              <a:gd name="connsiteX4934" fmla="*/ 1995392 w 2792478"/>
              <a:gd name="connsiteY4934" fmla="*/ 1380008 h 4235290"/>
              <a:gd name="connsiteX4935" fmla="*/ 1931588 w 2792478"/>
              <a:gd name="connsiteY4935" fmla="*/ 1460557 h 4235290"/>
              <a:gd name="connsiteX4936" fmla="*/ 1930642 w 2792478"/>
              <a:gd name="connsiteY4936" fmla="*/ 1461818 h 4235290"/>
              <a:gd name="connsiteX4937" fmla="*/ 1930320 w 2792478"/>
              <a:gd name="connsiteY4937" fmla="*/ 1461818 h 4235290"/>
              <a:gd name="connsiteX4938" fmla="*/ 1929059 w 2792478"/>
              <a:gd name="connsiteY4938" fmla="*/ 1462446 h 4235290"/>
              <a:gd name="connsiteX4939" fmla="*/ 1928744 w 2792478"/>
              <a:gd name="connsiteY4939" fmla="*/ 1462763 h 4235290"/>
              <a:gd name="connsiteX4940" fmla="*/ 1925276 w 2792478"/>
              <a:gd name="connsiteY4940" fmla="*/ 1462763 h 4235290"/>
              <a:gd name="connsiteX4941" fmla="*/ 1924954 w 2792478"/>
              <a:gd name="connsiteY4941" fmla="*/ 1462446 h 4235290"/>
              <a:gd name="connsiteX4942" fmla="*/ 1923371 w 2792478"/>
              <a:gd name="connsiteY4942" fmla="*/ 1461818 h 4235290"/>
              <a:gd name="connsiteX4943" fmla="*/ 1923056 w 2792478"/>
              <a:gd name="connsiteY4943" fmla="*/ 1461818 h 4235290"/>
              <a:gd name="connsiteX4944" fmla="*/ 1921795 w 2792478"/>
              <a:gd name="connsiteY4944" fmla="*/ 1460557 h 4235290"/>
              <a:gd name="connsiteX4945" fmla="*/ 1921795 w 2792478"/>
              <a:gd name="connsiteY4945" fmla="*/ 1460240 h 4235290"/>
              <a:gd name="connsiteX4946" fmla="*/ 1858305 w 2792478"/>
              <a:gd name="connsiteY4946" fmla="*/ 1380008 h 4235290"/>
              <a:gd name="connsiteX4947" fmla="*/ 1857681 w 2792478"/>
              <a:gd name="connsiteY4947" fmla="*/ 1378740 h 4235290"/>
              <a:gd name="connsiteX4948" fmla="*/ 1857681 w 2792478"/>
              <a:gd name="connsiteY4948" fmla="*/ 1378435 h 4235290"/>
              <a:gd name="connsiteX4949" fmla="*/ 1857353 w 2792478"/>
              <a:gd name="connsiteY4949" fmla="*/ 1377168 h 4235290"/>
              <a:gd name="connsiteX4950" fmla="*/ 1857681 w 2792478"/>
              <a:gd name="connsiteY4950" fmla="*/ 1375266 h 4235290"/>
              <a:gd name="connsiteX4951" fmla="*/ 1857681 w 2792478"/>
              <a:gd name="connsiteY4951" fmla="*/ 1374955 h 4235290"/>
              <a:gd name="connsiteX4952" fmla="*/ 1858305 w 2792478"/>
              <a:gd name="connsiteY4952" fmla="*/ 1374010 h 4235290"/>
              <a:gd name="connsiteX4953" fmla="*/ 1858305 w 2792478"/>
              <a:gd name="connsiteY4953" fmla="*/ 1373693 h 4235290"/>
              <a:gd name="connsiteX4954" fmla="*/ 1858620 w 2792478"/>
              <a:gd name="connsiteY4954" fmla="*/ 1373382 h 4235290"/>
              <a:gd name="connsiteX4955" fmla="*/ 2277516 w 2792478"/>
              <a:gd name="connsiteY4955" fmla="*/ 1332327 h 4235290"/>
              <a:gd name="connsiteX4956" fmla="*/ 2371547 w 2792478"/>
              <a:gd name="connsiteY4956" fmla="*/ 1426361 h 4235290"/>
              <a:gd name="connsiteX4957" fmla="*/ 2277516 w 2792478"/>
              <a:gd name="connsiteY4957" fmla="*/ 1520446 h 4235290"/>
              <a:gd name="connsiteX4958" fmla="*/ 2183500 w 2792478"/>
              <a:gd name="connsiteY4958" fmla="*/ 1426361 h 4235290"/>
              <a:gd name="connsiteX4959" fmla="*/ 2277516 w 2792478"/>
              <a:gd name="connsiteY4959" fmla="*/ 1332327 h 4235290"/>
              <a:gd name="connsiteX4960" fmla="*/ 356358 w 2792478"/>
              <a:gd name="connsiteY4960" fmla="*/ 1332238 h 4235290"/>
              <a:gd name="connsiteX4961" fmla="*/ 356358 w 2792478"/>
              <a:gd name="connsiteY4961" fmla="*/ 1349764 h 4235290"/>
              <a:gd name="connsiteX4962" fmla="*/ 498848 w 2792478"/>
              <a:gd name="connsiteY4962" fmla="*/ 1349764 h 4235290"/>
              <a:gd name="connsiteX4963" fmla="*/ 498848 w 2792478"/>
              <a:gd name="connsiteY4963" fmla="*/ 1332238 h 4235290"/>
              <a:gd name="connsiteX4964" fmla="*/ 249767 w 2792478"/>
              <a:gd name="connsiteY4964" fmla="*/ 1321022 h 4235290"/>
              <a:gd name="connsiteX4965" fmla="*/ 230315 w 2792478"/>
              <a:gd name="connsiteY4965" fmla="*/ 1363031 h 4235290"/>
              <a:gd name="connsiteX4966" fmla="*/ 251879 w 2792478"/>
              <a:gd name="connsiteY4966" fmla="*/ 1384595 h 4235290"/>
              <a:gd name="connsiteX4967" fmla="*/ 273446 w 2792478"/>
              <a:gd name="connsiteY4967" fmla="*/ 1363031 h 4235290"/>
              <a:gd name="connsiteX4968" fmla="*/ 262818 w 2792478"/>
              <a:gd name="connsiteY4968" fmla="*/ 1343020 h 4235290"/>
              <a:gd name="connsiteX4969" fmla="*/ 249767 w 2792478"/>
              <a:gd name="connsiteY4969" fmla="*/ 1321022 h 4235290"/>
              <a:gd name="connsiteX4970" fmla="*/ 2520703 w 2792478"/>
              <a:gd name="connsiteY4970" fmla="*/ 1319658 h 4235290"/>
              <a:gd name="connsiteX4971" fmla="*/ 2503374 w 2792478"/>
              <a:gd name="connsiteY4971" fmla="*/ 1336984 h 4235290"/>
              <a:gd name="connsiteX4972" fmla="*/ 2503374 w 2792478"/>
              <a:gd name="connsiteY4972" fmla="*/ 1351199 h 4235290"/>
              <a:gd name="connsiteX4973" fmla="*/ 2538027 w 2792478"/>
              <a:gd name="connsiteY4973" fmla="*/ 1351199 h 4235290"/>
              <a:gd name="connsiteX4974" fmla="*/ 2538027 w 2792478"/>
              <a:gd name="connsiteY4974" fmla="*/ 1336984 h 4235290"/>
              <a:gd name="connsiteX4975" fmla="*/ 2520703 w 2792478"/>
              <a:gd name="connsiteY4975" fmla="*/ 1319658 h 4235290"/>
              <a:gd name="connsiteX4976" fmla="*/ 2520703 w 2792478"/>
              <a:gd name="connsiteY4976" fmla="*/ 1312467 h 4235290"/>
              <a:gd name="connsiteX4977" fmla="*/ 2545219 w 2792478"/>
              <a:gd name="connsiteY4977" fmla="*/ 1336984 h 4235290"/>
              <a:gd name="connsiteX4978" fmla="*/ 2545219 w 2792478"/>
              <a:gd name="connsiteY4978" fmla="*/ 1351199 h 4235290"/>
              <a:gd name="connsiteX4979" fmla="*/ 2561309 w 2792478"/>
              <a:gd name="connsiteY4979" fmla="*/ 1351199 h 4235290"/>
              <a:gd name="connsiteX4980" fmla="*/ 2564885 w 2792478"/>
              <a:gd name="connsiteY4980" fmla="*/ 1354439 h 4235290"/>
              <a:gd name="connsiteX4981" fmla="*/ 2573488 w 2792478"/>
              <a:gd name="connsiteY4981" fmla="*/ 1441574 h 4235290"/>
              <a:gd name="connsiteX4982" fmla="*/ 2573591 w 2792478"/>
              <a:gd name="connsiteY4982" fmla="*/ 1442440 h 4235290"/>
              <a:gd name="connsiteX4983" fmla="*/ 2569990 w 2792478"/>
              <a:gd name="connsiteY4983" fmla="*/ 1446026 h 4235290"/>
              <a:gd name="connsiteX4984" fmla="*/ 2471449 w 2792478"/>
              <a:gd name="connsiteY4984" fmla="*/ 1446026 h 4235290"/>
              <a:gd name="connsiteX4985" fmla="*/ 2468779 w 2792478"/>
              <a:gd name="connsiteY4985" fmla="*/ 1444845 h 4235290"/>
              <a:gd name="connsiteX4986" fmla="*/ 2467868 w 2792478"/>
              <a:gd name="connsiteY4986" fmla="*/ 1442081 h 4235290"/>
              <a:gd name="connsiteX4987" fmla="*/ 2476515 w 2792478"/>
              <a:gd name="connsiteY4987" fmla="*/ 1354439 h 4235290"/>
              <a:gd name="connsiteX4988" fmla="*/ 2480092 w 2792478"/>
              <a:gd name="connsiteY4988" fmla="*/ 1351199 h 4235290"/>
              <a:gd name="connsiteX4989" fmla="*/ 2496186 w 2792478"/>
              <a:gd name="connsiteY4989" fmla="*/ 1351199 h 4235290"/>
              <a:gd name="connsiteX4990" fmla="*/ 2496186 w 2792478"/>
              <a:gd name="connsiteY4990" fmla="*/ 1336984 h 4235290"/>
              <a:gd name="connsiteX4991" fmla="*/ 2520703 w 2792478"/>
              <a:gd name="connsiteY4991" fmla="*/ 1312467 h 4235290"/>
              <a:gd name="connsiteX4992" fmla="*/ 2709294 w 2792478"/>
              <a:gd name="connsiteY4992" fmla="*/ 1308469 h 4235290"/>
              <a:gd name="connsiteX4993" fmla="*/ 2716442 w 2792478"/>
              <a:gd name="connsiteY4993" fmla="*/ 1309028 h 4235290"/>
              <a:gd name="connsiteX4994" fmla="*/ 2717184 w 2792478"/>
              <a:gd name="connsiteY4994" fmla="*/ 1309028 h 4235290"/>
              <a:gd name="connsiteX4995" fmla="*/ 2718244 w 2792478"/>
              <a:gd name="connsiteY4995" fmla="*/ 1309278 h 4235290"/>
              <a:gd name="connsiteX4996" fmla="*/ 2760189 w 2792478"/>
              <a:gd name="connsiteY4996" fmla="*/ 1343767 h 4235290"/>
              <a:gd name="connsiteX4997" fmla="*/ 2777714 w 2792478"/>
              <a:gd name="connsiteY4997" fmla="*/ 1361416 h 4235290"/>
              <a:gd name="connsiteX4998" fmla="*/ 2763354 w 2792478"/>
              <a:gd name="connsiteY4998" fmla="*/ 1378815 h 4235290"/>
              <a:gd name="connsiteX4999" fmla="*/ 2756834 w 2792478"/>
              <a:gd name="connsiteY4999" fmla="*/ 1377138 h 4235290"/>
              <a:gd name="connsiteX5000" fmla="*/ 2753726 w 2792478"/>
              <a:gd name="connsiteY5000" fmla="*/ 1377511 h 4235290"/>
              <a:gd name="connsiteX5001" fmla="*/ 2754721 w 2792478"/>
              <a:gd name="connsiteY5001" fmla="*/ 1374717 h 4235290"/>
              <a:gd name="connsiteX5002" fmla="*/ 2755527 w 2792478"/>
              <a:gd name="connsiteY5002" fmla="*/ 1371981 h 4235290"/>
              <a:gd name="connsiteX5003" fmla="*/ 2758388 w 2792478"/>
              <a:gd name="connsiteY5003" fmla="*/ 1372354 h 4235290"/>
              <a:gd name="connsiteX5004" fmla="*/ 2759999 w 2792478"/>
              <a:gd name="connsiteY5004" fmla="*/ 1372476 h 4235290"/>
              <a:gd name="connsiteX5005" fmla="*/ 2771061 w 2792478"/>
              <a:gd name="connsiteY5005" fmla="*/ 1361416 h 4235290"/>
              <a:gd name="connsiteX5006" fmla="*/ 2759999 w 2792478"/>
              <a:gd name="connsiteY5006" fmla="*/ 1350356 h 4235290"/>
              <a:gd name="connsiteX5007" fmla="*/ 2758324 w 2792478"/>
              <a:gd name="connsiteY5007" fmla="*/ 1350479 h 4235290"/>
              <a:gd name="connsiteX5008" fmla="*/ 2755527 w 2792478"/>
              <a:gd name="connsiteY5008" fmla="*/ 1350915 h 4235290"/>
              <a:gd name="connsiteX5009" fmla="*/ 2754721 w 2792478"/>
              <a:gd name="connsiteY5009" fmla="*/ 1348179 h 4235290"/>
              <a:gd name="connsiteX5010" fmla="*/ 2716004 w 2792478"/>
              <a:gd name="connsiteY5010" fmla="*/ 1315617 h 4235290"/>
              <a:gd name="connsiteX5011" fmla="*/ 2702704 w 2792478"/>
              <a:gd name="connsiteY5011" fmla="*/ 1317230 h 4235290"/>
              <a:gd name="connsiteX5012" fmla="*/ 2697426 w 2792478"/>
              <a:gd name="connsiteY5012" fmla="*/ 1327922 h 4235290"/>
              <a:gd name="connsiteX5013" fmla="*/ 2713518 w 2792478"/>
              <a:gd name="connsiteY5013" fmla="*/ 1331153 h 4235290"/>
              <a:gd name="connsiteX5014" fmla="*/ 2715821 w 2792478"/>
              <a:gd name="connsiteY5014" fmla="*/ 1325932 h 4235290"/>
              <a:gd name="connsiteX5015" fmla="*/ 2707549 w 2792478"/>
              <a:gd name="connsiteY5015" fmla="*/ 1325623 h 4235290"/>
              <a:gd name="connsiteX5016" fmla="*/ 2705812 w 2792478"/>
              <a:gd name="connsiteY5016" fmla="*/ 1319220 h 4235290"/>
              <a:gd name="connsiteX5017" fmla="*/ 2720667 w 2792478"/>
              <a:gd name="connsiteY5017" fmla="*/ 1321270 h 4235290"/>
              <a:gd name="connsiteX5018" fmla="*/ 2723337 w 2792478"/>
              <a:gd name="connsiteY5018" fmla="*/ 1331898 h 4235290"/>
              <a:gd name="connsiteX5019" fmla="*/ 2697483 w 2792478"/>
              <a:gd name="connsiteY5019" fmla="*/ 1335752 h 4235290"/>
              <a:gd name="connsiteX5020" fmla="*/ 2690214 w 2792478"/>
              <a:gd name="connsiteY5020" fmla="*/ 1319098 h 4235290"/>
              <a:gd name="connsiteX5021" fmla="*/ 2663866 w 2792478"/>
              <a:gd name="connsiteY5021" fmla="*/ 1348179 h 4235290"/>
              <a:gd name="connsiteX5022" fmla="*/ 2662997 w 2792478"/>
              <a:gd name="connsiteY5022" fmla="*/ 1350915 h 4235290"/>
              <a:gd name="connsiteX5023" fmla="*/ 2660200 w 2792478"/>
              <a:gd name="connsiteY5023" fmla="*/ 1350479 h 4235290"/>
              <a:gd name="connsiteX5024" fmla="*/ 2658583 w 2792478"/>
              <a:gd name="connsiteY5024" fmla="*/ 1350356 h 4235290"/>
              <a:gd name="connsiteX5025" fmla="*/ 2647463 w 2792478"/>
              <a:gd name="connsiteY5025" fmla="*/ 1361416 h 4235290"/>
              <a:gd name="connsiteX5026" fmla="*/ 2658583 w 2792478"/>
              <a:gd name="connsiteY5026" fmla="*/ 1372476 h 4235290"/>
              <a:gd name="connsiteX5027" fmla="*/ 2660200 w 2792478"/>
              <a:gd name="connsiteY5027" fmla="*/ 1372354 h 4235290"/>
              <a:gd name="connsiteX5028" fmla="*/ 2662997 w 2792478"/>
              <a:gd name="connsiteY5028" fmla="*/ 1371917 h 4235290"/>
              <a:gd name="connsiteX5029" fmla="*/ 2663866 w 2792478"/>
              <a:gd name="connsiteY5029" fmla="*/ 1374717 h 4235290"/>
              <a:gd name="connsiteX5030" fmla="*/ 2709294 w 2792478"/>
              <a:gd name="connsiteY5030" fmla="*/ 1407774 h 4235290"/>
              <a:gd name="connsiteX5031" fmla="*/ 2729305 w 2792478"/>
              <a:gd name="connsiteY5031" fmla="*/ 1403303 h 4235290"/>
              <a:gd name="connsiteX5032" fmla="*/ 2734215 w 2792478"/>
              <a:gd name="connsiteY5032" fmla="*/ 1408274 h 4235290"/>
              <a:gd name="connsiteX5033" fmla="*/ 2709294 w 2792478"/>
              <a:gd name="connsiteY5033" fmla="*/ 1414363 h 4235290"/>
              <a:gd name="connsiteX5034" fmla="*/ 2658335 w 2792478"/>
              <a:gd name="connsiteY5034" fmla="*/ 1379129 h 4235290"/>
              <a:gd name="connsiteX5035" fmla="*/ 2640873 w 2792478"/>
              <a:gd name="connsiteY5035" fmla="*/ 1361416 h 4235290"/>
              <a:gd name="connsiteX5036" fmla="*/ 2658335 w 2792478"/>
              <a:gd name="connsiteY5036" fmla="*/ 1343767 h 4235290"/>
              <a:gd name="connsiteX5037" fmla="*/ 2709294 w 2792478"/>
              <a:gd name="connsiteY5037" fmla="*/ 1308469 h 4235290"/>
              <a:gd name="connsiteX5038" fmla="*/ 2378877 w 2792478"/>
              <a:gd name="connsiteY5038" fmla="*/ 1308469 h 4235290"/>
              <a:gd name="connsiteX5039" fmla="*/ 2394785 w 2792478"/>
              <a:gd name="connsiteY5039" fmla="*/ 1308469 h 4235290"/>
              <a:gd name="connsiteX5040" fmla="*/ 2426478 w 2792478"/>
              <a:gd name="connsiteY5040" fmla="*/ 1340157 h 4235290"/>
              <a:gd name="connsiteX5041" fmla="*/ 2426478 w 2792478"/>
              <a:gd name="connsiteY5041" fmla="*/ 1511612 h 4235290"/>
              <a:gd name="connsiteX5042" fmla="*/ 2394785 w 2792478"/>
              <a:gd name="connsiteY5042" fmla="*/ 1543249 h 4235290"/>
              <a:gd name="connsiteX5043" fmla="*/ 2324569 w 2792478"/>
              <a:gd name="connsiteY5043" fmla="*/ 1543249 h 4235290"/>
              <a:gd name="connsiteX5044" fmla="*/ 2314745 w 2792478"/>
              <a:gd name="connsiteY5044" fmla="*/ 1533436 h 4235290"/>
              <a:gd name="connsiteX5045" fmla="*/ 2324569 w 2792478"/>
              <a:gd name="connsiteY5045" fmla="*/ 1523611 h 4235290"/>
              <a:gd name="connsiteX5046" fmla="*/ 2394785 w 2792478"/>
              <a:gd name="connsiteY5046" fmla="*/ 1523611 h 4235290"/>
              <a:gd name="connsiteX5047" fmla="*/ 2406845 w 2792478"/>
              <a:gd name="connsiteY5047" fmla="*/ 1511612 h 4235290"/>
              <a:gd name="connsiteX5048" fmla="*/ 2406845 w 2792478"/>
              <a:gd name="connsiteY5048" fmla="*/ 1340157 h 4235290"/>
              <a:gd name="connsiteX5049" fmla="*/ 2394785 w 2792478"/>
              <a:gd name="connsiteY5049" fmla="*/ 1328107 h 4235290"/>
              <a:gd name="connsiteX5050" fmla="*/ 2378877 w 2792478"/>
              <a:gd name="connsiteY5050" fmla="*/ 1328107 h 4235290"/>
              <a:gd name="connsiteX5051" fmla="*/ 2369053 w 2792478"/>
              <a:gd name="connsiteY5051" fmla="*/ 1318345 h 4235290"/>
              <a:gd name="connsiteX5052" fmla="*/ 2378877 w 2792478"/>
              <a:gd name="connsiteY5052" fmla="*/ 1308469 h 4235290"/>
              <a:gd name="connsiteX5053" fmla="*/ 2129618 w 2792478"/>
              <a:gd name="connsiteY5053" fmla="*/ 1308469 h 4235290"/>
              <a:gd name="connsiteX5054" fmla="*/ 2204806 w 2792478"/>
              <a:gd name="connsiteY5054" fmla="*/ 1308469 h 4235290"/>
              <a:gd name="connsiteX5055" fmla="*/ 2214570 w 2792478"/>
              <a:gd name="connsiteY5055" fmla="*/ 1318282 h 4235290"/>
              <a:gd name="connsiteX5056" fmla="*/ 2204806 w 2792478"/>
              <a:gd name="connsiteY5056" fmla="*/ 1328107 h 4235290"/>
              <a:gd name="connsiteX5057" fmla="*/ 2129618 w 2792478"/>
              <a:gd name="connsiteY5057" fmla="*/ 1328107 h 4235290"/>
              <a:gd name="connsiteX5058" fmla="*/ 2117619 w 2792478"/>
              <a:gd name="connsiteY5058" fmla="*/ 1340106 h 4235290"/>
              <a:gd name="connsiteX5059" fmla="*/ 2117619 w 2792478"/>
              <a:gd name="connsiteY5059" fmla="*/ 1511561 h 4235290"/>
              <a:gd name="connsiteX5060" fmla="*/ 2129618 w 2792478"/>
              <a:gd name="connsiteY5060" fmla="*/ 1523611 h 4235290"/>
              <a:gd name="connsiteX5061" fmla="*/ 2145586 w 2792478"/>
              <a:gd name="connsiteY5061" fmla="*/ 1523611 h 4235290"/>
              <a:gd name="connsiteX5062" fmla="*/ 2155411 w 2792478"/>
              <a:gd name="connsiteY5062" fmla="*/ 1533436 h 4235290"/>
              <a:gd name="connsiteX5063" fmla="*/ 2145586 w 2792478"/>
              <a:gd name="connsiteY5063" fmla="*/ 1543249 h 4235290"/>
              <a:gd name="connsiteX5064" fmla="*/ 2129618 w 2792478"/>
              <a:gd name="connsiteY5064" fmla="*/ 1543249 h 4235290"/>
              <a:gd name="connsiteX5065" fmla="*/ 2097985 w 2792478"/>
              <a:gd name="connsiteY5065" fmla="*/ 1511561 h 4235290"/>
              <a:gd name="connsiteX5066" fmla="*/ 2097985 w 2792478"/>
              <a:gd name="connsiteY5066" fmla="*/ 1340157 h 4235290"/>
              <a:gd name="connsiteX5067" fmla="*/ 2129618 w 2792478"/>
              <a:gd name="connsiteY5067" fmla="*/ 1308469 h 4235290"/>
              <a:gd name="connsiteX5068" fmla="*/ 255113 w 2792478"/>
              <a:gd name="connsiteY5068" fmla="*/ 1304492 h 4235290"/>
              <a:gd name="connsiteX5069" fmla="*/ 255672 w 2792478"/>
              <a:gd name="connsiteY5069" fmla="*/ 1312694 h 4235290"/>
              <a:gd name="connsiteX5070" fmla="*/ 268969 w 2792478"/>
              <a:gd name="connsiteY5070" fmla="*/ 1338547 h 4235290"/>
              <a:gd name="connsiteX5071" fmla="*/ 281089 w 2792478"/>
              <a:gd name="connsiteY5071" fmla="*/ 1363031 h 4235290"/>
              <a:gd name="connsiteX5072" fmla="*/ 251879 w 2792478"/>
              <a:gd name="connsiteY5072" fmla="*/ 1392240 h 4235290"/>
              <a:gd name="connsiteX5073" fmla="*/ 222735 w 2792478"/>
              <a:gd name="connsiteY5073" fmla="*/ 1363031 h 4235290"/>
              <a:gd name="connsiteX5074" fmla="*/ 249270 w 2792478"/>
              <a:gd name="connsiteY5074" fmla="*/ 1310208 h 4235290"/>
              <a:gd name="connsiteX5075" fmla="*/ 1967053 w 2792478"/>
              <a:gd name="connsiteY5075" fmla="*/ 1291895 h 4235290"/>
              <a:gd name="connsiteX5076" fmla="*/ 2004827 w 2792478"/>
              <a:gd name="connsiteY5076" fmla="*/ 1291895 h 4235290"/>
              <a:gd name="connsiteX5077" fmla="*/ 2011123 w 2792478"/>
              <a:gd name="connsiteY5077" fmla="*/ 1298192 h 4235290"/>
              <a:gd name="connsiteX5078" fmla="*/ 2004827 w 2792478"/>
              <a:gd name="connsiteY5078" fmla="*/ 1304488 h 4235290"/>
              <a:gd name="connsiteX5079" fmla="*/ 1992233 w 2792478"/>
              <a:gd name="connsiteY5079" fmla="*/ 1317081 h 4235290"/>
              <a:gd name="connsiteX5080" fmla="*/ 1979646 w 2792478"/>
              <a:gd name="connsiteY5080" fmla="*/ 1317081 h 4235290"/>
              <a:gd name="connsiteX5081" fmla="*/ 1967053 w 2792478"/>
              <a:gd name="connsiteY5081" fmla="*/ 1304488 h 4235290"/>
              <a:gd name="connsiteX5082" fmla="*/ 1960751 w 2792478"/>
              <a:gd name="connsiteY5082" fmla="*/ 1298192 h 4235290"/>
              <a:gd name="connsiteX5083" fmla="*/ 1967053 w 2792478"/>
              <a:gd name="connsiteY5083" fmla="*/ 1291895 h 4235290"/>
              <a:gd name="connsiteX5084" fmla="*/ 1967053 w 2792478"/>
              <a:gd name="connsiteY5084" fmla="*/ 1273006 h 4235290"/>
              <a:gd name="connsiteX5085" fmla="*/ 2004827 w 2792478"/>
              <a:gd name="connsiteY5085" fmla="*/ 1273006 h 4235290"/>
              <a:gd name="connsiteX5086" fmla="*/ 2011123 w 2792478"/>
              <a:gd name="connsiteY5086" fmla="*/ 1279293 h 4235290"/>
              <a:gd name="connsiteX5087" fmla="*/ 2004827 w 2792478"/>
              <a:gd name="connsiteY5087" fmla="*/ 1285599 h 4235290"/>
              <a:gd name="connsiteX5088" fmla="*/ 1967053 w 2792478"/>
              <a:gd name="connsiteY5088" fmla="*/ 1285599 h 4235290"/>
              <a:gd name="connsiteX5089" fmla="*/ 1960751 w 2792478"/>
              <a:gd name="connsiteY5089" fmla="*/ 1279293 h 4235290"/>
              <a:gd name="connsiteX5090" fmla="*/ 1967053 w 2792478"/>
              <a:gd name="connsiteY5090" fmla="*/ 1273006 h 4235290"/>
              <a:gd name="connsiteX5091" fmla="*/ 2151487 w 2792478"/>
              <a:gd name="connsiteY5091" fmla="*/ 1268697 h 4235290"/>
              <a:gd name="connsiteX5092" fmla="*/ 2167334 w 2792478"/>
              <a:gd name="connsiteY5092" fmla="*/ 1268697 h 4235290"/>
              <a:gd name="connsiteX5093" fmla="*/ 2188960 w 2792478"/>
              <a:gd name="connsiteY5093" fmla="*/ 1290382 h 4235290"/>
              <a:gd name="connsiteX5094" fmla="*/ 2188960 w 2792478"/>
              <a:gd name="connsiteY5094" fmla="*/ 1292504 h 4235290"/>
              <a:gd name="connsiteX5095" fmla="*/ 2179150 w 2792478"/>
              <a:gd name="connsiteY5095" fmla="*/ 1302253 h 4235290"/>
              <a:gd name="connsiteX5096" fmla="*/ 2169326 w 2792478"/>
              <a:gd name="connsiteY5096" fmla="*/ 1292504 h 4235290"/>
              <a:gd name="connsiteX5097" fmla="*/ 2169326 w 2792478"/>
              <a:gd name="connsiteY5097" fmla="*/ 1290382 h 4235290"/>
              <a:gd name="connsiteX5098" fmla="*/ 2167273 w 2792478"/>
              <a:gd name="connsiteY5098" fmla="*/ 1288335 h 4235290"/>
              <a:gd name="connsiteX5099" fmla="*/ 2151487 w 2792478"/>
              <a:gd name="connsiteY5099" fmla="*/ 1288335 h 4235290"/>
              <a:gd name="connsiteX5100" fmla="*/ 2149434 w 2792478"/>
              <a:gd name="connsiteY5100" fmla="*/ 1290382 h 4235290"/>
              <a:gd name="connsiteX5101" fmla="*/ 2149434 w 2792478"/>
              <a:gd name="connsiteY5101" fmla="*/ 1292504 h 4235290"/>
              <a:gd name="connsiteX5102" fmla="*/ 2139625 w 2792478"/>
              <a:gd name="connsiteY5102" fmla="*/ 1302253 h 4235290"/>
              <a:gd name="connsiteX5103" fmla="*/ 2129800 w 2792478"/>
              <a:gd name="connsiteY5103" fmla="*/ 1292504 h 4235290"/>
              <a:gd name="connsiteX5104" fmla="*/ 2129800 w 2792478"/>
              <a:gd name="connsiteY5104" fmla="*/ 1290382 h 4235290"/>
              <a:gd name="connsiteX5105" fmla="*/ 2151487 w 2792478"/>
              <a:gd name="connsiteY5105" fmla="*/ 1268697 h 4235290"/>
              <a:gd name="connsiteX5106" fmla="*/ 598921 w 2792478"/>
              <a:gd name="connsiteY5106" fmla="*/ 1264695 h 4235290"/>
              <a:gd name="connsiteX5107" fmla="*/ 603010 w 2792478"/>
              <a:gd name="connsiteY5107" fmla="*/ 1283656 h 4235290"/>
              <a:gd name="connsiteX5108" fmla="*/ 603010 w 2792478"/>
              <a:gd name="connsiteY5108" fmla="*/ 1283976 h 4235290"/>
              <a:gd name="connsiteX5109" fmla="*/ 606050 w 2792478"/>
              <a:gd name="connsiteY5109" fmla="*/ 1287021 h 4235290"/>
              <a:gd name="connsiteX5110" fmla="*/ 651053 w 2792478"/>
              <a:gd name="connsiteY5110" fmla="*/ 1287021 h 4235290"/>
              <a:gd name="connsiteX5111" fmla="*/ 654094 w 2792478"/>
              <a:gd name="connsiteY5111" fmla="*/ 1283976 h 4235290"/>
              <a:gd name="connsiteX5112" fmla="*/ 654094 w 2792478"/>
              <a:gd name="connsiteY5112" fmla="*/ 1283539 h 4235290"/>
              <a:gd name="connsiteX5113" fmla="*/ 659663 w 2792478"/>
              <a:gd name="connsiteY5113" fmla="*/ 1264695 h 4235290"/>
              <a:gd name="connsiteX5114" fmla="*/ 2697718 w 2792478"/>
              <a:gd name="connsiteY5114" fmla="*/ 1260657 h 4235290"/>
              <a:gd name="connsiteX5115" fmla="*/ 2735622 w 2792478"/>
              <a:gd name="connsiteY5115" fmla="*/ 1260657 h 4235290"/>
              <a:gd name="connsiteX5116" fmla="*/ 2741947 w 2792478"/>
              <a:gd name="connsiteY5116" fmla="*/ 1266983 h 4235290"/>
              <a:gd name="connsiteX5117" fmla="*/ 2735622 w 2792478"/>
              <a:gd name="connsiteY5117" fmla="*/ 1273291 h 4235290"/>
              <a:gd name="connsiteX5118" fmla="*/ 2734464 w 2792478"/>
              <a:gd name="connsiteY5118" fmla="*/ 1273291 h 4235290"/>
              <a:gd name="connsiteX5119" fmla="*/ 2716677 w 2792478"/>
              <a:gd name="connsiteY5119" fmla="*/ 1285925 h 4235290"/>
              <a:gd name="connsiteX5120" fmla="*/ 2698883 w 2792478"/>
              <a:gd name="connsiteY5120" fmla="*/ 1273291 h 4235290"/>
              <a:gd name="connsiteX5121" fmla="*/ 2697718 w 2792478"/>
              <a:gd name="connsiteY5121" fmla="*/ 1273291 h 4235290"/>
              <a:gd name="connsiteX5122" fmla="*/ 2691408 w 2792478"/>
              <a:gd name="connsiteY5122" fmla="*/ 1266983 h 4235290"/>
              <a:gd name="connsiteX5123" fmla="*/ 2697718 w 2792478"/>
              <a:gd name="connsiteY5123" fmla="*/ 1260657 h 4235290"/>
              <a:gd name="connsiteX5124" fmla="*/ 2617325 w 2792478"/>
              <a:gd name="connsiteY5124" fmla="*/ 1260250 h 4235290"/>
              <a:gd name="connsiteX5125" fmla="*/ 2601713 w 2792478"/>
              <a:gd name="connsiteY5125" fmla="*/ 1315580 h 4235290"/>
              <a:gd name="connsiteX5126" fmla="*/ 2642745 w 2792478"/>
              <a:gd name="connsiteY5126" fmla="*/ 1260250 h 4235290"/>
              <a:gd name="connsiteX5127" fmla="*/ 2580927 w 2792478"/>
              <a:gd name="connsiteY5127" fmla="*/ 1260250 h 4235290"/>
              <a:gd name="connsiteX5128" fmla="*/ 2595317 w 2792478"/>
              <a:gd name="connsiteY5128" fmla="*/ 1320687 h 4235290"/>
              <a:gd name="connsiteX5129" fmla="*/ 2612392 w 2792478"/>
              <a:gd name="connsiteY5129" fmla="*/ 1260250 h 4235290"/>
              <a:gd name="connsiteX5130" fmla="*/ 2547493 w 2792478"/>
              <a:gd name="connsiteY5130" fmla="*/ 1260250 h 4235290"/>
              <a:gd name="connsiteX5131" fmla="*/ 2589540 w 2792478"/>
              <a:gd name="connsiteY5131" fmla="*/ 1316894 h 4235290"/>
              <a:gd name="connsiteX5132" fmla="*/ 2576053 w 2792478"/>
              <a:gd name="connsiteY5132" fmla="*/ 1260250 h 4235290"/>
              <a:gd name="connsiteX5133" fmla="*/ 592287 w 2792478"/>
              <a:gd name="connsiteY5133" fmla="*/ 1256704 h 4235290"/>
              <a:gd name="connsiteX5134" fmla="*/ 590738 w 2792478"/>
              <a:gd name="connsiteY5134" fmla="*/ 1257648 h 4235290"/>
              <a:gd name="connsiteX5135" fmla="*/ 592287 w 2792478"/>
              <a:gd name="connsiteY5135" fmla="*/ 1258596 h 4235290"/>
              <a:gd name="connsiteX5136" fmla="*/ 664821 w 2792478"/>
              <a:gd name="connsiteY5136" fmla="*/ 1258596 h 4235290"/>
              <a:gd name="connsiteX5137" fmla="*/ 666366 w 2792478"/>
              <a:gd name="connsiteY5137" fmla="*/ 1257648 h 4235290"/>
              <a:gd name="connsiteX5138" fmla="*/ 664821 w 2792478"/>
              <a:gd name="connsiteY5138" fmla="*/ 1256704 h 4235290"/>
              <a:gd name="connsiteX5139" fmla="*/ 2697718 w 2792478"/>
              <a:gd name="connsiteY5139" fmla="*/ 1241705 h 4235290"/>
              <a:gd name="connsiteX5140" fmla="*/ 2735622 w 2792478"/>
              <a:gd name="connsiteY5140" fmla="*/ 1241705 h 4235290"/>
              <a:gd name="connsiteX5141" fmla="*/ 2741947 w 2792478"/>
              <a:gd name="connsiteY5141" fmla="*/ 1248023 h 4235290"/>
              <a:gd name="connsiteX5142" fmla="*/ 2735622 w 2792478"/>
              <a:gd name="connsiteY5142" fmla="*/ 1254340 h 4235290"/>
              <a:gd name="connsiteX5143" fmla="*/ 2697718 w 2792478"/>
              <a:gd name="connsiteY5143" fmla="*/ 1254340 h 4235290"/>
              <a:gd name="connsiteX5144" fmla="*/ 2691408 w 2792478"/>
              <a:gd name="connsiteY5144" fmla="*/ 1248023 h 4235290"/>
              <a:gd name="connsiteX5145" fmla="*/ 2697718 w 2792478"/>
              <a:gd name="connsiteY5145" fmla="*/ 1241705 h 4235290"/>
              <a:gd name="connsiteX5146" fmla="*/ 604819 w 2792478"/>
              <a:gd name="connsiteY5146" fmla="*/ 1236900 h 4235290"/>
              <a:gd name="connsiteX5147" fmla="*/ 613542 w 2792478"/>
              <a:gd name="connsiteY5147" fmla="*/ 1236900 h 4235290"/>
              <a:gd name="connsiteX5148" fmla="*/ 621278 w 2792478"/>
              <a:gd name="connsiteY5148" fmla="*/ 1246042 h 4235290"/>
              <a:gd name="connsiteX5149" fmla="*/ 618229 w 2792478"/>
              <a:gd name="connsiteY5149" fmla="*/ 1249089 h 4235290"/>
              <a:gd name="connsiteX5150" fmla="*/ 615184 w 2792478"/>
              <a:gd name="connsiteY5150" fmla="*/ 1246042 h 4235290"/>
              <a:gd name="connsiteX5151" fmla="*/ 613542 w 2792478"/>
              <a:gd name="connsiteY5151" fmla="*/ 1242997 h 4235290"/>
              <a:gd name="connsiteX5152" fmla="*/ 604819 w 2792478"/>
              <a:gd name="connsiteY5152" fmla="*/ 1242997 h 4235290"/>
              <a:gd name="connsiteX5153" fmla="*/ 603181 w 2792478"/>
              <a:gd name="connsiteY5153" fmla="*/ 1246042 h 4235290"/>
              <a:gd name="connsiteX5154" fmla="*/ 603181 w 2792478"/>
              <a:gd name="connsiteY5154" fmla="*/ 1250612 h 4235290"/>
              <a:gd name="connsiteX5155" fmla="*/ 664821 w 2792478"/>
              <a:gd name="connsiteY5155" fmla="*/ 1250612 h 4235290"/>
              <a:gd name="connsiteX5156" fmla="*/ 672451 w 2792478"/>
              <a:gd name="connsiteY5156" fmla="*/ 1257648 h 4235290"/>
              <a:gd name="connsiteX5157" fmla="*/ 666309 w 2792478"/>
              <a:gd name="connsiteY5157" fmla="*/ 1264555 h 4235290"/>
              <a:gd name="connsiteX5158" fmla="*/ 666024 w 2792478"/>
              <a:gd name="connsiteY5158" fmla="*/ 1264680 h 4235290"/>
              <a:gd name="connsiteX5159" fmla="*/ 660175 w 2792478"/>
              <a:gd name="connsiteY5159" fmla="*/ 1284460 h 4235290"/>
              <a:gd name="connsiteX5160" fmla="*/ 651053 w 2792478"/>
              <a:gd name="connsiteY5160" fmla="*/ 1293110 h 4235290"/>
              <a:gd name="connsiteX5161" fmla="*/ 606050 w 2792478"/>
              <a:gd name="connsiteY5161" fmla="*/ 1293110 h 4235290"/>
              <a:gd name="connsiteX5162" fmla="*/ 596925 w 2792478"/>
              <a:gd name="connsiteY5162" fmla="*/ 1284333 h 4235290"/>
              <a:gd name="connsiteX5163" fmla="*/ 592779 w 2792478"/>
              <a:gd name="connsiteY5163" fmla="*/ 1265094 h 4235290"/>
              <a:gd name="connsiteX5164" fmla="*/ 590758 w 2792478"/>
              <a:gd name="connsiteY5164" fmla="*/ 1264555 h 4235290"/>
              <a:gd name="connsiteX5165" fmla="*/ 584649 w 2792478"/>
              <a:gd name="connsiteY5165" fmla="*/ 1257648 h 4235290"/>
              <a:gd name="connsiteX5166" fmla="*/ 592287 w 2792478"/>
              <a:gd name="connsiteY5166" fmla="*/ 1250612 h 4235290"/>
              <a:gd name="connsiteX5167" fmla="*/ 597087 w 2792478"/>
              <a:gd name="connsiteY5167" fmla="*/ 1250612 h 4235290"/>
              <a:gd name="connsiteX5168" fmla="*/ 597087 w 2792478"/>
              <a:gd name="connsiteY5168" fmla="*/ 1246042 h 4235290"/>
              <a:gd name="connsiteX5169" fmla="*/ 604819 w 2792478"/>
              <a:gd name="connsiteY5169" fmla="*/ 1236900 h 4235290"/>
              <a:gd name="connsiteX5170" fmla="*/ 429060 w 2792478"/>
              <a:gd name="connsiteY5170" fmla="*/ 1234981 h 4235290"/>
              <a:gd name="connsiteX5171" fmla="*/ 435958 w 2792478"/>
              <a:gd name="connsiteY5171" fmla="*/ 1240455 h 4235290"/>
              <a:gd name="connsiteX5172" fmla="*/ 430485 w 2792478"/>
              <a:gd name="connsiteY5172" fmla="*/ 1247295 h 4235290"/>
              <a:gd name="connsiteX5173" fmla="*/ 356164 w 2792478"/>
              <a:gd name="connsiteY5173" fmla="*/ 1304458 h 4235290"/>
              <a:gd name="connsiteX5174" fmla="*/ 350205 w 2792478"/>
              <a:gd name="connsiteY5174" fmla="*/ 1308817 h 4235290"/>
              <a:gd name="connsiteX5175" fmla="*/ 348408 w 2792478"/>
              <a:gd name="connsiteY5175" fmla="*/ 1308567 h 4235290"/>
              <a:gd name="connsiteX5176" fmla="*/ 344295 w 2792478"/>
              <a:gd name="connsiteY5176" fmla="*/ 1300794 h 4235290"/>
              <a:gd name="connsiteX5177" fmla="*/ 429060 w 2792478"/>
              <a:gd name="connsiteY5177" fmla="*/ 1234981 h 4235290"/>
              <a:gd name="connsiteX5178" fmla="*/ 2628207 w 2792478"/>
              <a:gd name="connsiteY5178" fmla="*/ 1234361 h 4235290"/>
              <a:gd name="connsiteX5179" fmla="*/ 2619226 w 2792478"/>
              <a:gd name="connsiteY5179" fmla="*/ 1255487 h 4235290"/>
              <a:gd name="connsiteX5180" fmla="*/ 2642772 w 2792478"/>
              <a:gd name="connsiteY5180" fmla="*/ 1255487 h 4235290"/>
              <a:gd name="connsiteX5181" fmla="*/ 2628207 w 2792478"/>
              <a:gd name="connsiteY5181" fmla="*/ 1234361 h 4235290"/>
              <a:gd name="connsiteX5182" fmla="*/ 2562272 w 2792478"/>
              <a:gd name="connsiteY5182" fmla="*/ 1234022 h 4235290"/>
              <a:gd name="connsiteX5183" fmla="*/ 2547493 w 2792478"/>
              <a:gd name="connsiteY5183" fmla="*/ 1255487 h 4235290"/>
              <a:gd name="connsiteX5184" fmla="*/ 2573922 w 2792478"/>
              <a:gd name="connsiteY5184" fmla="*/ 1255487 h 4235290"/>
              <a:gd name="connsiteX5185" fmla="*/ 2465705 w 2792478"/>
              <a:gd name="connsiteY5185" fmla="*/ 1232930 h 4235290"/>
              <a:gd name="connsiteX5186" fmla="*/ 2468943 w 2792478"/>
              <a:gd name="connsiteY5186" fmla="*/ 1234984 h 4235290"/>
              <a:gd name="connsiteX5187" fmla="*/ 2479444 w 2792478"/>
              <a:gd name="connsiteY5187" fmla="*/ 1263627 h 4235290"/>
              <a:gd name="connsiteX5188" fmla="*/ 2465705 w 2792478"/>
              <a:gd name="connsiteY5188" fmla="*/ 1277365 h 4235290"/>
              <a:gd name="connsiteX5189" fmla="*/ 2451975 w 2792478"/>
              <a:gd name="connsiteY5189" fmla="*/ 1263627 h 4235290"/>
              <a:gd name="connsiteX5190" fmla="*/ 2462476 w 2792478"/>
              <a:gd name="connsiteY5190" fmla="*/ 1234984 h 4235290"/>
              <a:gd name="connsiteX5191" fmla="*/ 2465705 w 2792478"/>
              <a:gd name="connsiteY5191" fmla="*/ 1232930 h 4235290"/>
              <a:gd name="connsiteX5192" fmla="*/ 2595247 w 2792478"/>
              <a:gd name="connsiteY5192" fmla="*/ 1232836 h 4235290"/>
              <a:gd name="connsiteX5193" fmla="*/ 2582038 w 2792478"/>
              <a:gd name="connsiteY5193" fmla="*/ 1255487 h 4235290"/>
              <a:gd name="connsiteX5194" fmla="*/ 2610438 w 2792478"/>
              <a:gd name="connsiteY5194" fmla="*/ 1255487 h 4235290"/>
              <a:gd name="connsiteX5195" fmla="*/ 2595247 w 2792478"/>
              <a:gd name="connsiteY5195" fmla="*/ 1232836 h 4235290"/>
              <a:gd name="connsiteX5196" fmla="*/ 2600256 w 2792478"/>
              <a:gd name="connsiteY5196" fmla="*/ 1231718 h 4235290"/>
              <a:gd name="connsiteX5197" fmla="*/ 2614864 w 2792478"/>
              <a:gd name="connsiteY5197" fmla="*/ 1253593 h 4235290"/>
              <a:gd name="connsiteX5198" fmla="*/ 2624154 w 2792478"/>
              <a:gd name="connsiteY5198" fmla="*/ 1231718 h 4235290"/>
              <a:gd name="connsiteX5199" fmla="*/ 2600256 w 2792478"/>
              <a:gd name="connsiteY5199" fmla="*/ 1231718 h 4235290"/>
              <a:gd name="connsiteX5200" fmla="*/ 2566431 w 2792478"/>
              <a:gd name="connsiteY5200" fmla="*/ 1231718 h 4235290"/>
              <a:gd name="connsiteX5201" fmla="*/ 2577991 w 2792478"/>
              <a:gd name="connsiteY5201" fmla="*/ 1253018 h 4235290"/>
              <a:gd name="connsiteX5202" fmla="*/ 2590389 w 2792478"/>
              <a:gd name="connsiteY5202" fmla="*/ 1231718 h 4235290"/>
              <a:gd name="connsiteX5203" fmla="*/ 2566431 w 2792478"/>
              <a:gd name="connsiteY5203" fmla="*/ 1231718 h 4235290"/>
              <a:gd name="connsiteX5204" fmla="*/ 2560270 w 2792478"/>
              <a:gd name="connsiteY5204" fmla="*/ 1224968 h 4235290"/>
              <a:gd name="connsiteX5205" fmla="*/ 2629969 w 2792478"/>
              <a:gd name="connsiteY5205" fmla="*/ 1224968 h 4235290"/>
              <a:gd name="connsiteX5206" fmla="*/ 2652783 w 2792478"/>
              <a:gd name="connsiteY5206" fmla="*/ 1258089 h 4235290"/>
              <a:gd name="connsiteX5207" fmla="*/ 2595119 w 2792478"/>
              <a:gd name="connsiteY5207" fmla="*/ 1335833 h 4235290"/>
              <a:gd name="connsiteX5208" fmla="*/ 2537455 w 2792478"/>
              <a:gd name="connsiteY5208" fmla="*/ 1258089 h 4235290"/>
              <a:gd name="connsiteX5209" fmla="*/ 429627 w 2792478"/>
              <a:gd name="connsiteY5209" fmla="*/ 1221132 h 4235290"/>
              <a:gd name="connsiteX5210" fmla="*/ 319376 w 2792478"/>
              <a:gd name="connsiteY5210" fmla="*/ 1305210 h 4235290"/>
              <a:gd name="connsiteX5211" fmla="*/ 319942 w 2792478"/>
              <a:gd name="connsiteY5211" fmla="*/ 1313722 h 4235290"/>
              <a:gd name="connsiteX5212" fmla="*/ 327213 w 2792478"/>
              <a:gd name="connsiteY5212" fmla="*/ 1319811 h 4235290"/>
              <a:gd name="connsiteX5213" fmla="*/ 532154 w 2792478"/>
              <a:gd name="connsiteY5213" fmla="*/ 1319811 h 4235290"/>
              <a:gd name="connsiteX5214" fmla="*/ 539554 w 2792478"/>
              <a:gd name="connsiteY5214" fmla="*/ 1313779 h 4235290"/>
              <a:gd name="connsiteX5215" fmla="*/ 540169 w 2792478"/>
              <a:gd name="connsiteY5215" fmla="*/ 1305210 h 4235290"/>
              <a:gd name="connsiteX5216" fmla="*/ 429627 w 2792478"/>
              <a:gd name="connsiteY5216" fmla="*/ 1221132 h 4235290"/>
              <a:gd name="connsiteX5217" fmla="*/ 192427 w 2792478"/>
              <a:gd name="connsiteY5217" fmla="*/ 1220939 h 4235290"/>
              <a:gd name="connsiteX5218" fmla="*/ 180057 w 2792478"/>
              <a:gd name="connsiteY5218" fmla="*/ 1226038 h 4235290"/>
              <a:gd name="connsiteX5219" fmla="*/ 180057 w 2792478"/>
              <a:gd name="connsiteY5219" fmla="*/ 1250705 h 4235290"/>
              <a:gd name="connsiteX5220" fmla="*/ 204797 w 2792478"/>
              <a:gd name="connsiteY5220" fmla="*/ 1250705 h 4235290"/>
              <a:gd name="connsiteX5221" fmla="*/ 209888 w 2792478"/>
              <a:gd name="connsiteY5221" fmla="*/ 1238406 h 4235290"/>
              <a:gd name="connsiteX5222" fmla="*/ 204797 w 2792478"/>
              <a:gd name="connsiteY5222" fmla="*/ 1226038 h 4235290"/>
              <a:gd name="connsiteX5223" fmla="*/ 192427 w 2792478"/>
              <a:gd name="connsiteY5223" fmla="*/ 1220939 h 4235290"/>
              <a:gd name="connsiteX5224" fmla="*/ 192427 w 2792478"/>
              <a:gd name="connsiteY5224" fmla="*/ 1209068 h 4235290"/>
              <a:gd name="connsiteX5225" fmla="*/ 213125 w 2792478"/>
              <a:gd name="connsiteY5225" fmla="*/ 1217648 h 4235290"/>
              <a:gd name="connsiteX5226" fmla="*/ 217905 w 2792478"/>
              <a:gd name="connsiteY5226" fmla="*/ 1252822 h 4235290"/>
              <a:gd name="connsiteX5227" fmla="*/ 250781 w 2792478"/>
              <a:gd name="connsiteY5227" fmla="*/ 1285630 h 4235290"/>
              <a:gd name="connsiteX5228" fmla="*/ 239719 w 2792478"/>
              <a:gd name="connsiteY5228" fmla="*/ 1296755 h 4235290"/>
              <a:gd name="connsiteX5229" fmla="*/ 206843 w 2792478"/>
              <a:gd name="connsiteY5229" fmla="*/ 1263947 h 4235290"/>
              <a:gd name="connsiteX5230" fmla="*/ 192368 w 2792478"/>
              <a:gd name="connsiteY5230" fmla="*/ 1267735 h 4235290"/>
              <a:gd name="connsiteX5231" fmla="*/ 171670 w 2792478"/>
              <a:gd name="connsiteY5231" fmla="*/ 1259155 h 4235290"/>
              <a:gd name="connsiteX5232" fmla="*/ 163099 w 2792478"/>
              <a:gd name="connsiteY5232" fmla="*/ 1238406 h 4235290"/>
              <a:gd name="connsiteX5233" fmla="*/ 171670 w 2792478"/>
              <a:gd name="connsiteY5233" fmla="*/ 1217648 h 4235290"/>
              <a:gd name="connsiteX5234" fmla="*/ 192427 w 2792478"/>
              <a:gd name="connsiteY5234" fmla="*/ 1209068 h 4235290"/>
              <a:gd name="connsiteX5235" fmla="*/ 2225083 w 2792478"/>
              <a:gd name="connsiteY5235" fmla="*/ 1201110 h 4235290"/>
              <a:gd name="connsiteX5236" fmla="*/ 2272998 w 2792478"/>
              <a:gd name="connsiteY5236" fmla="*/ 1249025 h 4235290"/>
              <a:gd name="connsiteX5237" fmla="*/ 2272998 w 2792478"/>
              <a:gd name="connsiteY5237" fmla="*/ 1276680 h 4235290"/>
              <a:gd name="connsiteX5238" fmla="*/ 2245284 w 2792478"/>
              <a:gd name="connsiteY5238" fmla="*/ 1276680 h 4235290"/>
              <a:gd name="connsiteX5239" fmla="*/ 2197438 w 2792478"/>
              <a:gd name="connsiteY5239" fmla="*/ 1228766 h 4235290"/>
              <a:gd name="connsiteX5240" fmla="*/ 2225083 w 2792478"/>
              <a:gd name="connsiteY5240" fmla="*/ 1201110 h 4235290"/>
              <a:gd name="connsiteX5241" fmla="*/ 263821 w 2792478"/>
              <a:gd name="connsiteY5241" fmla="*/ 1195219 h 4235290"/>
              <a:gd name="connsiteX5242" fmla="*/ 268419 w 2792478"/>
              <a:gd name="connsiteY5242" fmla="*/ 1196391 h 4235290"/>
              <a:gd name="connsiteX5243" fmla="*/ 310745 w 2792478"/>
              <a:gd name="connsiteY5243" fmla="*/ 1228028 h 4235290"/>
              <a:gd name="connsiteX5244" fmla="*/ 311927 w 2792478"/>
              <a:gd name="connsiteY5244" fmla="*/ 1236666 h 4235290"/>
              <a:gd name="connsiteX5245" fmla="*/ 307021 w 2792478"/>
              <a:gd name="connsiteY5245" fmla="*/ 1239147 h 4235290"/>
              <a:gd name="connsiteX5246" fmla="*/ 303281 w 2792478"/>
              <a:gd name="connsiteY5246" fmla="*/ 1237906 h 4235290"/>
              <a:gd name="connsiteX5247" fmla="*/ 260971 w 2792478"/>
              <a:gd name="connsiteY5247" fmla="*/ 1206337 h 4235290"/>
              <a:gd name="connsiteX5248" fmla="*/ 259724 w 2792478"/>
              <a:gd name="connsiteY5248" fmla="*/ 1197643 h 4235290"/>
              <a:gd name="connsiteX5249" fmla="*/ 263821 w 2792478"/>
              <a:gd name="connsiteY5249" fmla="*/ 1195219 h 4235290"/>
              <a:gd name="connsiteX5250" fmla="*/ 601197 w 2792478"/>
              <a:gd name="connsiteY5250" fmla="*/ 1193227 h 4235290"/>
              <a:gd name="connsiteX5251" fmla="*/ 605310 w 2792478"/>
              <a:gd name="connsiteY5251" fmla="*/ 1195458 h 4235290"/>
              <a:gd name="connsiteX5252" fmla="*/ 604306 w 2792478"/>
              <a:gd name="connsiteY5252" fmla="*/ 1204220 h 4235290"/>
              <a:gd name="connsiteX5253" fmla="*/ 562854 w 2792478"/>
              <a:gd name="connsiteY5253" fmla="*/ 1236916 h 4235290"/>
              <a:gd name="connsiteX5254" fmla="*/ 559001 w 2792478"/>
              <a:gd name="connsiteY5254" fmla="*/ 1238282 h 4235290"/>
              <a:gd name="connsiteX5255" fmla="*/ 554159 w 2792478"/>
              <a:gd name="connsiteY5255" fmla="*/ 1235915 h 4235290"/>
              <a:gd name="connsiteX5256" fmla="*/ 555147 w 2792478"/>
              <a:gd name="connsiteY5256" fmla="*/ 1227220 h 4235290"/>
              <a:gd name="connsiteX5257" fmla="*/ 596599 w 2792478"/>
              <a:gd name="connsiteY5257" fmla="*/ 1194536 h 4235290"/>
              <a:gd name="connsiteX5258" fmla="*/ 601197 w 2792478"/>
              <a:gd name="connsiteY5258" fmla="*/ 1193227 h 4235290"/>
              <a:gd name="connsiteX5259" fmla="*/ 95487 w 2792478"/>
              <a:gd name="connsiteY5259" fmla="*/ 1191173 h 4235290"/>
              <a:gd name="connsiteX5260" fmla="*/ 178379 w 2792478"/>
              <a:gd name="connsiteY5260" fmla="*/ 1191173 h 4235290"/>
              <a:gd name="connsiteX5261" fmla="*/ 178379 w 2792478"/>
              <a:gd name="connsiteY5261" fmla="*/ 1204594 h 4235290"/>
              <a:gd name="connsiteX5262" fmla="*/ 95487 w 2792478"/>
              <a:gd name="connsiteY5262" fmla="*/ 1204594 h 4235290"/>
              <a:gd name="connsiteX5263" fmla="*/ 95487 w 2792478"/>
              <a:gd name="connsiteY5263" fmla="*/ 1191173 h 4235290"/>
              <a:gd name="connsiteX5264" fmla="*/ 417013 w 2792478"/>
              <a:gd name="connsiteY5264" fmla="*/ 1186820 h 4235290"/>
              <a:gd name="connsiteX5265" fmla="*/ 425773 w 2792478"/>
              <a:gd name="connsiteY5265" fmla="*/ 1208943 h 4235290"/>
              <a:gd name="connsiteX5266" fmla="*/ 429627 w 2792478"/>
              <a:gd name="connsiteY5266" fmla="*/ 1208761 h 4235290"/>
              <a:gd name="connsiteX5267" fmla="*/ 433157 w 2792478"/>
              <a:gd name="connsiteY5267" fmla="*/ 1208886 h 4235290"/>
              <a:gd name="connsiteX5268" fmla="*/ 441933 w 2792478"/>
              <a:gd name="connsiteY5268" fmla="*/ 1186820 h 4235290"/>
              <a:gd name="connsiteX5269" fmla="*/ 2659288 w 2792478"/>
              <a:gd name="connsiteY5269" fmla="*/ 1185423 h 4235290"/>
              <a:gd name="connsiteX5270" fmla="*/ 2664433 w 2792478"/>
              <a:gd name="connsiteY5270" fmla="*/ 1197046 h 4235290"/>
              <a:gd name="connsiteX5271" fmla="*/ 2654178 w 2792478"/>
              <a:gd name="connsiteY5271" fmla="*/ 1202951 h 4235290"/>
              <a:gd name="connsiteX5272" fmla="*/ 2647860 w 2792478"/>
              <a:gd name="connsiteY5272" fmla="*/ 1192011 h 4235290"/>
              <a:gd name="connsiteX5273" fmla="*/ 2659288 w 2792478"/>
              <a:gd name="connsiteY5273" fmla="*/ 1185423 h 4235290"/>
              <a:gd name="connsiteX5274" fmla="*/ 2774004 w 2792478"/>
              <a:gd name="connsiteY5274" fmla="*/ 1185394 h 4235290"/>
              <a:gd name="connsiteX5275" fmla="*/ 2785487 w 2792478"/>
              <a:gd name="connsiteY5275" fmla="*/ 1192011 h 4235290"/>
              <a:gd name="connsiteX5276" fmla="*/ 2779170 w 2792478"/>
              <a:gd name="connsiteY5276" fmla="*/ 1202951 h 4235290"/>
              <a:gd name="connsiteX5277" fmla="*/ 2768830 w 2792478"/>
              <a:gd name="connsiteY5277" fmla="*/ 1196980 h 4235290"/>
              <a:gd name="connsiteX5278" fmla="*/ 2774004 w 2792478"/>
              <a:gd name="connsiteY5278" fmla="*/ 1185394 h 4235290"/>
              <a:gd name="connsiteX5279" fmla="*/ 2357617 w 2792478"/>
              <a:gd name="connsiteY5279" fmla="*/ 1170409 h 4235290"/>
              <a:gd name="connsiteX5280" fmla="*/ 2357617 w 2792478"/>
              <a:gd name="connsiteY5280" fmla="*/ 1210872 h 4235290"/>
              <a:gd name="connsiteX5281" fmla="*/ 2398082 w 2792478"/>
              <a:gd name="connsiteY5281" fmla="*/ 1210872 h 4235290"/>
              <a:gd name="connsiteX5282" fmla="*/ 2398082 w 2792478"/>
              <a:gd name="connsiteY5282" fmla="*/ 1170409 h 4235290"/>
              <a:gd name="connsiteX5283" fmla="*/ 2317146 w 2792478"/>
              <a:gd name="connsiteY5283" fmla="*/ 1170409 h 4235290"/>
              <a:gd name="connsiteX5284" fmla="*/ 2317146 w 2792478"/>
              <a:gd name="connsiteY5284" fmla="*/ 1210872 h 4235290"/>
              <a:gd name="connsiteX5285" fmla="*/ 2333334 w 2792478"/>
              <a:gd name="connsiteY5285" fmla="*/ 1210872 h 4235290"/>
              <a:gd name="connsiteX5286" fmla="*/ 2333334 w 2792478"/>
              <a:gd name="connsiteY5286" fmla="*/ 1170409 h 4235290"/>
              <a:gd name="connsiteX5287" fmla="*/ 2357617 w 2792478"/>
              <a:gd name="connsiteY5287" fmla="*/ 1162303 h 4235290"/>
              <a:gd name="connsiteX5288" fmla="*/ 2398082 w 2792478"/>
              <a:gd name="connsiteY5288" fmla="*/ 1162303 h 4235290"/>
              <a:gd name="connsiteX5289" fmla="*/ 2406159 w 2792478"/>
              <a:gd name="connsiteY5289" fmla="*/ 1170409 h 4235290"/>
              <a:gd name="connsiteX5290" fmla="*/ 2406159 w 2792478"/>
              <a:gd name="connsiteY5290" fmla="*/ 1210872 h 4235290"/>
              <a:gd name="connsiteX5291" fmla="*/ 2398082 w 2792478"/>
              <a:gd name="connsiteY5291" fmla="*/ 1218954 h 4235290"/>
              <a:gd name="connsiteX5292" fmla="*/ 2357617 w 2792478"/>
              <a:gd name="connsiteY5292" fmla="*/ 1218954 h 4235290"/>
              <a:gd name="connsiteX5293" fmla="*/ 2349505 w 2792478"/>
              <a:gd name="connsiteY5293" fmla="*/ 1210872 h 4235290"/>
              <a:gd name="connsiteX5294" fmla="*/ 2349505 w 2792478"/>
              <a:gd name="connsiteY5294" fmla="*/ 1170409 h 4235290"/>
              <a:gd name="connsiteX5295" fmla="*/ 2357617 w 2792478"/>
              <a:gd name="connsiteY5295" fmla="*/ 1162303 h 4235290"/>
              <a:gd name="connsiteX5296" fmla="*/ 2317146 w 2792478"/>
              <a:gd name="connsiteY5296" fmla="*/ 1162303 h 4235290"/>
              <a:gd name="connsiteX5297" fmla="*/ 2333334 w 2792478"/>
              <a:gd name="connsiteY5297" fmla="*/ 1162303 h 4235290"/>
              <a:gd name="connsiteX5298" fmla="*/ 2341429 w 2792478"/>
              <a:gd name="connsiteY5298" fmla="*/ 1170409 h 4235290"/>
              <a:gd name="connsiteX5299" fmla="*/ 2341429 w 2792478"/>
              <a:gd name="connsiteY5299" fmla="*/ 1210872 h 4235290"/>
              <a:gd name="connsiteX5300" fmla="*/ 2333334 w 2792478"/>
              <a:gd name="connsiteY5300" fmla="*/ 1218954 h 4235290"/>
              <a:gd name="connsiteX5301" fmla="*/ 2317146 w 2792478"/>
              <a:gd name="connsiteY5301" fmla="*/ 1218954 h 4235290"/>
              <a:gd name="connsiteX5302" fmla="*/ 2309040 w 2792478"/>
              <a:gd name="connsiteY5302" fmla="*/ 1210872 h 4235290"/>
              <a:gd name="connsiteX5303" fmla="*/ 2309040 w 2792478"/>
              <a:gd name="connsiteY5303" fmla="*/ 1170409 h 4235290"/>
              <a:gd name="connsiteX5304" fmla="*/ 2317146 w 2792478"/>
              <a:gd name="connsiteY5304" fmla="*/ 1162303 h 4235290"/>
              <a:gd name="connsiteX5305" fmla="*/ 413904 w 2792478"/>
              <a:gd name="connsiteY5305" fmla="*/ 1159792 h 4235290"/>
              <a:gd name="connsiteX5306" fmla="*/ 403898 w 2792478"/>
              <a:gd name="connsiteY5306" fmla="*/ 1167120 h 4235290"/>
              <a:gd name="connsiteX5307" fmla="*/ 413904 w 2792478"/>
              <a:gd name="connsiteY5307" fmla="*/ 1174393 h 4235290"/>
              <a:gd name="connsiteX5308" fmla="*/ 445349 w 2792478"/>
              <a:gd name="connsiteY5308" fmla="*/ 1174393 h 4235290"/>
              <a:gd name="connsiteX5309" fmla="*/ 455356 w 2792478"/>
              <a:gd name="connsiteY5309" fmla="*/ 1167120 h 4235290"/>
              <a:gd name="connsiteX5310" fmla="*/ 445349 w 2792478"/>
              <a:gd name="connsiteY5310" fmla="*/ 1159792 h 4235290"/>
              <a:gd name="connsiteX5311" fmla="*/ 95487 w 2792478"/>
              <a:gd name="connsiteY5311" fmla="*/ 1153393 h 4235290"/>
              <a:gd name="connsiteX5312" fmla="*/ 178379 w 2792478"/>
              <a:gd name="connsiteY5312" fmla="*/ 1153393 h 4235290"/>
              <a:gd name="connsiteX5313" fmla="*/ 178379 w 2792478"/>
              <a:gd name="connsiteY5313" fmla="*/ 1166815 h 4235290"/>
              <a:gd name="connsiteX5314" fmla="*/ 95487 w 2792478"/>
              <a:gd name="connsiteY5314" fmla="*/ 1166815 h 4235290"/>
              <a:gd name="connsiteX5315" fmla="*/ 95487 w 2792478"/>
              <a:gd name="connsiteY5315" fmla="*/ 1153393 h 4235290"/>
              <a:gd name="connsiteX5316" fmla="*/ 2779205 w 2792478"/>
              <a:gd name="connsiteY5316" fmla="*/ 1153266 h 4235290"/>
              <a:gd name="connsiteX5317" fmla="*/ 2792478 w 2792478"/>
              <a:gd name="connsiteY5317" fmla="*/ 1153266 h 4235290"/>
              <a:gd name="connsiteX5318" fmla="*/ 2792478 w 2792478"/>
              <a:gd name="connsiteY5318" fmla="*/ 1165900 h 4235290"/>
              <a:gd name="connsiteX5319" fmla="*/ 2779177 w 2792478"/>
              <a:gd name="connsiteY5319" fmla="*/ 1165900 h 4235290"/>
              <a:gd name="connsiteX5320" fmla="*/ 2779851 w 2792478"/>
              <a:gd name="connsiteY5320" fmla="*/ 1159583 h 4235290"/>
              <a:gd name="connsiteX5321" fmla="*/ 2779205 w 2792478"/>
              <a:gd name="connsiteY5321" fmla="*/ 1153266 h 4235290"/>
              <a:gd name="connsiteX5322" fmla="*/ 2640862 w 2792478"/>
              <a:gd name="connsiteY5322" fmla="*/ 1153266 h 4235290"/>
              <a:gd name="connsiteX5323" fmla="*/ 2654143 w 2792478"/>
              <a:gd name="connsiteY5323" fmla="*/ 1153266 h 4235290"/>
              <a:gd name="connsiteX5324" fmla="*/ 2653504 w 2792478"/>
              <a:gd name="connsiteY5324" fmla="*/ 1159583 h 4235290"/>
              <a:gd name="connsiteX5325" fmla="*/ 2654164 w 2792478"/>
              <a:gd name="connsiteY5325" fmla="*/ 1165900 h 4235290"/>
              <a:gd name="connsiteX5326" fmla="*/ 2640862 w 2792478"/>
              <a:gd name="connsiteY5326" fmla="*/ 1165900 h 4235290"/>
              <a:gd name="connsiteX5327" fmla="*/ 551990 w 2792478"/>
              <a:gd name="connsiteY5327" fmla="*/ 1147489 h 4235290"/>
              <a:gd name="connsiteX5328" fmla="*/ 556588 w 2792478"/>
              <a:gd name="connsiteY5328" fmla="*/ 1148673 h 4235290"/>
              <a:gd name="connsiteX5329" fmla="*/ 557819 w 2792478"/>
              <a:gd name="connsiteY5329" fmla="*/ 1157311 h 4235290"/>
              <a:gd name="connsiteX5330" fmla="*/ 526196 w 2792478"/>
              <a:gd name="connsiteY5330" fmla="*/ 1199623 h 4235290"/>
              <a:gd name="connsiteX5331" fmla="*/ 521225 w 2792478"/>
              <a:gd name="connsiteY5331" fmla="*/ 1202115 h 4235290"/>
              <a:gd name="connsiteX5332" fmla="*/ 517501 w 2792478"/>
              <a:gd name="connsiteY5332" fmla="*/ 1200875 h 4235290"/>
              <a:gd name="connsiteX5333" fmla="*/ 516254 w 2792478"/>
              <a:gd name="connsiteY5333" fmla="*/ 1192237 h 4235290"/>
              <a:gd name="connsiteX5334" fmla="*/ 547877 w 2792478"/>
              <a:gd name="connsiteY5334" fmla="*/ 1149913 h 4235290"/>
              <a:gd name="connsiteX5335" fmla="*/ 551990 w 2792478"/>
              <a:gd name="connsiteY5335" fmla="*/ 1147489 h 4235290"/>
              <a:gd name="connsiteX5336" fmla="*/ 311182 w 2792478"/>
              <a:gd name="connsiteY5336" fmla="*/ 1147489 h 4235290"/>
              <a:gd name="connsiteX5337" fmla="*/ 315279 w 2792478"/>
              <a:gd name="connsiteY5337" fmla="*/ 1149788 h 4235290"/>
              <a:gd name="connsiteX5338" fmla="*/ 348035 w 2792478"/>
              <a:gd name="connsiteY5338" fmla="*/ 1191235 h 4235290"/>
              <a:gd name="connsiteX5339" fmla="*/ 347032 w 2792478"/>
              <a:gd name="connsiteY5339" fmla="*/ 1199941 h 4235290"/>
              <a:gd name="connsiteX5340" fmla="*/ 343178 w 2792478"/>
              <a:gd name="connsiteY5340" fmla="*/ 1201239 h 4235290"/>
              <a:gd name="connsiteX5341" fmla="*/ 338336 w 2792478"/>
              <a:gd name="connsiteY5341" fmla="*/ 1198883 h 4235290"/>
              <a:gd name="connsiteX5342" fmla="*/ 305580 w 2792478"/>
              <a:gd name="connsiteY5342" fmla="*/ 1157436 h 4235290"/>
              <a:gd name="connsiteX5343" fmla="*/ 306584 w 2792478"/>
              <a:gd name="connsiteY5343" fmla="*/ 1148730 h 4235290"/>
              <a:gd name="connsiteX5344" fmla="*/ 311182 w 2792478"/>
              <a:gd name="connsiteY5344" fmla="*/ 1147489 h 4235290"/>
              <a:gd name="connsiteX5345" fmla="*/ 413904 w 2792478"/>
              <a:gd name="connsiteY5345" fmla="*/ 1147433 h 4235290"/>
              <a:gd name="connsiteX5346" fmla="*/ 445349 w 2792478"/>
              <a:gd name="connsiteY5346" fmla="*/ 1147433 h 4235290"/>
              <a:gd name="connsiteX5347" fmla="*/ 467710 w 2792478"/>
              <a:gd name="connsiteY5347" fmla="*/ 1167120 h 4235290"/>
              <a:gd name="connsiteX5348" fmla="*/ 456214 w 2792478"/>
              <a:gd name="connsiteY5348" fmla="*/ 1184214 h 4235290"/>
              <a:gd name="connsiteX5349" fmla="*/ 446159 w 2792478"/>
              <a:gd name="connsiteY5349" fmla="*/ 1209694 h 4235290"/>
              <a:gd name="connsiteX5350" fmla="*/ 552540 w 2792478"/>
              <a:gd name="connsiteY5350" fmla="*/ 1305210 h 4235290"/>
              <a:gd name="connsiteX5351" fmla="*/ 548946 w 2792478"/>
              <a:gd name="connsiteY5351" fmla="*/ 1327891 h 4235290"/>
              <a:gd name="connsiteX5352" fmla="*/ 543035 w 2792478"/>
              <a:gd name="connsiteY5352" fmla="*/ 1332238 h 4235290"/>
              <a:gd name="connsiteX5353" fmla="*/ 511283 w 2792478"/>
              <a:gd name="connsiteY5353" fmla="*/ 1332238 h 4235290"/>
              <a:gd name="connsiteX5354" fmla="*/ 511283 w 2792478"/>
              <a:gd name="connsiteY5354" fmla="*/ 1349764 h 4235290"/>
              <a:gd name="connsiteX5355" fmla="*/ 534017 w 2792478"/>
              <a:gd name="connsiteY5355" fmla="*/ 1349764 h 4235290"/>
              <a:gd name="connsiteX5356" fmla="*/ 558758 w 2792478"/>
              <a:gd name="connsiteY5356" fmla="*/ 1371454 h 4235290"/>
              <a:gd name="connsiteX5357" fmla="*/ 558758 w 2792478"/>
              <a:gd name="connsiteY5357" fmla="*/ 1379159 h 4235290"/>
              <a:gd name="connsiteX5358" fmla="*/ 540169 w 2792478"/>
              <a:gd name="connsiteY5358" fmla="*/ 1393077 h 4235290"/>
              <a:gd name="connsiteX5359" fmla="*/ 318890 w 2792478"/>
              <a:gd name="connsiteY5359" fmla="*/ 1393077 h 4235290"/>
              <a:gd name="connsiteX5360" fmla="*/ 300301 w 2792478"/>
              <a:gd name="connsiteY5360" fmla="*/ 1379159 h 4235290"/>
              <a:gd name="connsiteX5361" fmla="*/ 300301 w 2792478"/>
              <a:gd name="connsiteY5361" fmla="*/ 1371454 h 4235290"/>
              <a:gd name="connsiteX5362" fmla="*/ 325043 w 2792478"/>
              <a:gd name="connsiteY5362" fmla="*/ 1349764 h 4235290"/>
              <a:gd name="connsiteX5363" fmla="*/ 343987 w 2792478"/>
              <a:gd name="connsiteY5363" fmla="*/ 1349764 h 4235290"/>
              <a:gd name="connsiteX5364" fmla="*/ 343987 w 2792478"/>
              <a:gd name="connsiteY5364" fmla="*/ 1332238 h 4235290"/>
              <a:gd name="connsiteX5365" fmla="*/ 316267 w 2792478"/>
              <a:gd name="connsiteY5365" fmla="*/ 1332238 h 4235290"/>
              <a:gd name="connsiteX5366" fmla="*/ 310308 w 2792478"/>
              <a:gd name="connsiteY5366" fmla="*/ 1327822 h 4235290"/>
              <a:gd name="connsiteX5367" fmla="*/ 306956 w 2792478"/>
              <a:gd name="connsiteY5367" fmla="*/ 1305210 h 4235290"/>
              <a:gd name="connsiteX5368" fmla="*/ 412787 w 2792478"/>
              <a:gd name="connsiteY5368" fmla="*/ 1209876 h 4235290"/>
              <a:gd name="connsiteX5369" fmla="*/ 402521 w 2792478"/>
              <a:gd name="connsiteY5369" fmla="*/ 1184032 h 4235290"/>
              <a:gd name="connsiteX5370" fmla="*/ 391462 w 2792478"/>
              <a:gd name="connsiteY5370" fmla="*/ 1167120 h 4235290"/>
              <a:gd name="connsiteX5371" fmla="*/ 413904 w 2792478"/>
              <a:gd name="connsiteY5371" fmla="*/ 1147433 h 4235290"/>
              <a:gd name="connsiteX5372" fmla="*/ 696479 w 2792478"/>
              <a:gd name="connsiteY5372" fmla="*/ 1138662 h 4235290"/>
              <a:gd name="connsiteX5373" fmla="*/ 695229 w 2792478"/>
              <a:gd name="connsiteY5373" fmla="*/ 1139904 h 4235290"/>
              <a:gd name="connsiteX5374" fmla="*/ 695229 w 2792478"/>
              <a:gd name="connsiteY5374" fmla="*/ 1143574 h 4235290"/>
              <a:gd name="connsiteX5375" fmla="*/ 696479 w 2792478"/>
              <a:gd name="connsiteY5375" fmla="*/ 1144750 h 4235290"/>
              <a:gd name="connsiteX5376" fmla="*/ 700078 w 2792478"/>
              <a:gd name="connsiteY5376" fmla="*/ 1144750 h 4235290"/>
              <a:gd name="connsiteX5377" fmla="*/ 701320 w 2792478"/>
              <a:gd name="connsiteY5377" fmla="*/ 1143574 h 4235290"/>
              <a:gd name="connsiteX5378" fmla="*/ 701320 w 2792478"/>
              <a:gd name="connsiteY5378" fmla="*/ 1139904 h 4235290"/>
              <a:gd name="connsiteX5379" fmla="*/ 700078 w 2792478"/>
              <a:gd name="connsiteY5379" fmla="*/ 1138662 h 4235290"/>
              <a:gd name="connsiteX5380" fmla="*/ 670563 w 2792478"/>
              <a:gd name="connsiteY5380" fmla="*/ 1138662 h 4235290"/>
              <a:gd name="connsiteX5381" fmla="*/ 669381 w 2792478"/>
              <a:gd name="connsiteY5381" fmla="*/ 1139904 h 4235290"/>
              <a:gd name="connsiteX5382" fmla="*/ 669381 w 2792478"/>
              <a:gd name="connsiteY5382" fmla="*/ 1143574 h 4235290"/>
              <a:gd name="connsiteX5383" fmla="*/ 670563 w 2792478"/>
              <a:gd name="connsiteY5383" fmla="*/ 1144750 h 4235290"/>
              <a:gd name="connsiteX5384" fmla="*/ 674290 w 2792478"/>
              <a:gd name="connsiteY5384" fmla="*/ 1144750 h 4235290"/>
              <a:gd name="connsiteX5385" fmla="*/ 675472 w 2792478"/>
              <a:gd name="connsiteY5385" fmla="*/ 1143574 h 4235290"/>
              <a:gd name="connsiteX5386" fmla="*/ 675472 w 2792478"/>
              <a:gd name="connsiteY5386" fmla="*/ 1139904 h 4235290"/>
              <a:gd name="connsiteX5387" fmla="*/ 674290 w 2792478"/>
              <a:gd name="connsiteY5387" fmla="*/ 1138662 h 4235290"/>
              <a:gd name="connsiteX5388" fmla="*/ 644769 w 2792478"/>
              <a:gd name="connsiteY5388" fmla="*/ 1138662 h 4235290"/>
              <a:gd name="connsiteX5389" fmla="*/ 643526 w 2792478"/>
              <a:gd name="connsiteY5389" fmla="*/ 1139904 h 4235290"/>
              <a:gd name="connsiteX5390" fmla="*/ 643526 w 2792478"/>
              <a:gd name="connsiteY5390" fmla="*/ 1143574 h 4235290"/>
              <a:gd name="connsiteX5391" fmla="*/ 644769 w 2792478"/>
              <a:gd name="connsiteY5391" fmla="*/ 1144750 h 4235290"/>
              <a:gd name="connsiteX5392" fmla="*/ 648375 w 2792478"/>
              <a:gd name="connsiteY5392" fmla="*/ 1144750 h 4235290"/>
              <a:gd name="connsiteX5393" fmla="*/ 649617 w 2792478"/>
              <a:gd name="connsiteY5393" fmla="*/ 1143574 h 4235290"/>
              <a:gd name="connsiteX5394" fmla="*/ 649617 w 2792478"/>
              <a:gd name="connsiteY5394" fmla="*/ 1139904 h 4235290"/>
              <a:gd name="connsiteX5395" fmla="*/ 648375 w 2792478"/>
              <a:gd name="connsiteY5395" fmla="*/ 1138662 h 4235290"/>
              <a:gd name="connsiteX5396" fmla="*/ 696479 w 2792478"/>
              <a:gd name="connsiteY5396" fmla="*/ 1131515 h 4235290"/>
              <a:gd name="connsiteX5397" fmla="*/ 700145 w 2792478"/>
              <a:gd name="connsiteY5397" fmla="*/ 1131515 h 4235290"/>
              <a:gd name="connsiteX5398" fmla="*/ 708532 w 2792478"/>
              <a:gd name="connsiteY5398" fmla="*/ 1139904 h 4235290"/>
              <a:gd name="connsiteX5399" fmla="*/ 708532 w 2792478"/>
              <a:gd name="connsiteY5399" fmla="*/ 1143574 h 4235290"/>
              <a:gd name="connsiteX5400" fmla="*/ 700145 w 2792478"/>
              <a:gd name="connsiteY5400" fmla="*/ 1151963 h 4235290"/>
              <a:gd name="connsiteX5401" fmla="*/ 696479 w 2792478"/>
              <a:gd name="connsiteY5401" fmla="*/ 1151963 h 4235290"/>
              <a:gd name="connsiteX5402" fmla="*/ 688085 w 2792478"/>
              <a:gd name="connsiteY5402" fmla="*/ 1143574 h 4235290"/>
              <a:gd name="connsiteX5403" fmla="*/ 688085 w 2792478"/>
              <a:gd name="connsiteY5403" fmla="*/ 1139904 h 4235290"/>
              <a:gd name="connsiteX5404" fmla="*/ 696479 w 2792478"/>
              <a:gd name="connsiteY5404" fmla="*/ 1131515 h 4235290"/>
              <a:gd name="connsiteX5405" fmla="*/ 670624 w 2792478"/>
              <a:gd name="connsiteY5405" fmla="*/ 1131515 h 4235290"/>
              <a:gd name="connsiteX5406" fmla="*/ 674290 w 2792478"/>
              <a:gd name="connsiteY5406" fmla="*/ 1131515 h 4235290"/>
              <a:gd name="connsiteX5407" fmla="*/ 682677 w 2792478"/>
              <a:gd name="connsiteY5407" fmla="*/ 1139904 h 4235290"/>
              <a:gd name="connsiteX5408" fmla="*/ 682677 w 2792478"/>
              <a:gd name="connsiteY5408" fmla="*/ 1143574 h 4235290"/>
              <a:gd name="connsiteX5409" fmla="*/ 674290 w 2792478"/>
              <a:gd name="connsiteY5409" fmla="*/ 1151963 h 4235290"/>
              <a:gd name="connsiteX5410" fmla="*/ 670624 w 2792478"/>
              <a:gd name="connsiteY5410" fmla="*/ 1151963 h 4235290"/>
              <a:gd name="connsiteX5411" fmla="*/ 662237 w 2792478"/>
              <a:gd name="connsiteY5411" fmla="*/ 1143574 h 4235290"/>
              <a:gd name="connsiteX5412" fmla="*/ 662237 w 2792478"/>
              <a:gd name="connsiteY5412" fmla="*/ 1139904 h 4235290"/>
              <a:gd name="connsiteX5413" fmla="*/ 670624 w 2792478"/>
              <a:gd name="connsiteY5413" fmla="*/ 1131515 h 4235290"/>
              <a:gd name="connsiteX5414" fmla="*/ 644769 w 2792478"/>
              <a:gd name="connsiteY5414" fmla="*/ 1131515 h 4235290"/>
              <a:gd name="connsiteX5415" fmla="*/ 648375 w 2792478"/>
              <a:gd name="connsiteY5415" fmla="*/ 1131515 h 4235290"/>
              <a:gd name="connsiteX5416" fmla="*/ 656829 w 2792478"/>
              <a:gd name="connsiteY5416" fmla="*/ 1139904 h 4235290"/>
              <a:gd name="connsiteX5417" fmla="*/ 656829 w 2792478"/>
              <a:gd name="connsiteY5417" fmla="*/ 1143574 h 4235290"/>
              <a:gd name="connsiteX5418" fmla="*/ 648375 w 2792478"/>
              <a:gd name="connsiteY5418" fmla="*/ 1151963 h 4235290"/>
              <a:gd name="connsiteX5419" fmla="*/ 644769 w 2792478"/>
              <a:gd name="connsiteY5419" fmla="*/ 1151963 h 4235290"/>
              <a:gd name="connsiteX5420" fmla="*/ 636382 w 2792478"/>
              <a:gd name="connsiteY5420" fmla="*/ 1143574 h 4235290"/>
              <a:gd name="connsiteX5421" fmla="*/ 636382 w 2792478"/>
              <a:gd name="connsiteY5421" fmla="*/ 1139904 h 4235290"/>
              <a:gd name="connsiteX5422" fmla="*/ 644769 w 2792478"/>
              <a:gd name="connsiteY5422" fmla="*/ 1131515 h 4235290"/>
              <a:gd name="connsiteX5423" fmla="*/ 2317146 w 2792478"/>
              <a:gd name="connsiteY5423" fmla="*/ 1129934 h 4235290"/>
              <a:gd name="connsiteX5424" fmla="*/ 2317146 w 2792478"/>
              <a:gd name="connsiteY5424" fmla="*/ 1146121 h 4235290"/>
              <a:gd name="connsiteX5425" fmla="*/ 2398082 w 2792478"/>
              <a:gd name="connsiteY5425" fmla="*/ 1146121 h 4235290"/>
              <a:gd name="connsiteX5426" fmla="*/ 2398082 w 2792478"/>
              <a:gd name="connsiteY5426" fmla="*/ 1129934 h 4235290"/>
              <a:gd name="connsiteX5427" fmla="*/ 1985943 w 2792478"/>
              <a:gd name="connsiteY5427" fmla="*/ 1128188 h 4235290"/>
              <a:gd name="connsiteX5428" fmla="*/ 1935570 w 2792478"/>
              <a:gd name="connsiteY5428" fmla="*/ 1178550 h 4235290"/>
              <a:gd name="connsiteX5429" fmla="*/ 1960797 w 2792478"/>
              <a:gd name="connsiteY5429" fmla="*/ 1221907 h 4235290"/>
              <a:gd name="connsiteX5430" fmla="*/ 1967053 w 2792478"/>
              <a:gd name="connsiteY5430" fmla="*/ 1225554 h 4235290"/>
              <a:gd name="connsiteX5431" fmla="*/ 1967053 w 2792478"/>
              <a:gd name="connsiteY5431" fmla="*/ 1254117 h 4235290"/>
              <a:gd name="connsiteX5432" fmla="*/ 2004827 w 2792478"/>
              <a:gd name="connsiteY5432" fmla="*/ 1254117 h 4235290"/>
              <a:gd name="connsiteX5433" fmla="*/ 2004827 w 2792478"/>
              <a:gd name="connsiteY5433" fmla="*/ 1225554 h 4235290"/>
              <a:gd name="connsiteX5434" fmla="*/ 2011088 w 2792478"/>
              <a:gd name="connsiteY5434" fmla="*/ 1221907 h 4235290"/>
              <a:gd name="connsiteX5435" fmla="*/ 2036315 w 2792478"/>
              <a:gd name="connsiteY5435" fmla="*/ 1178550 h 4235290"/>
              <a:gd name="connsiteX5436" fmla="*/ 1985943 w 2792478"/>
              <a:gd name="connsiteY5436" fmla="*/ 1128188 h 4235290"/>
              <a:gd name="connsiteX5437" fmla="*/ 2317146 w 2792478"/>
              <a:gd name="connsiteY5437" fmla="*/ 1121840 h 4235290"/>
              <a:gd name="connsiteX5438" fmla="*/ 2398082 w 2792478"/>
              <a:gd name="connsiteY5438" fmla="*/ 1121840 h 4235290"/>
              <a:gd name="connsiteX5439" fmla="*/ 2406159 w 2792478"/>
              <a:gd name="connsiteY5439" fmla="*/ 1129934 h 4235290"/>
              <a:gd name="connsiteX5440" fmla="*/ 2406159 w 2792478"/>
              <a:gd name="connsiteY5440" fmla="*/ 1146121 h 4235290"/>
              <a:gd name="connsiteX5441" fmla="*/ 2398082 w 2792478"/>
              <a:gd name="connsiteY5441" fmla="*/ 1154215 h 4235290"/>
              <a:gd name="connsiteX5442" fmla="*/ 2317146 w 2792478"/>
              <a:gd name="connsiteY5442" fmla="*/ 1154215 h 4235290"/>
              <a:gd name="connsiteX5443" fmla="*/ 2309040 w 2792478"/>
              <a:gd name="connsiteY5443" fmla="*/ 1146121 h 4235290"/>
              <a:gd name="connsiteX5444" fmla="*/ 2309040 w 2792478"/>
              <a:gd name="connsiteY5444" fmla="*/ 1129934 h 4235290"/>
              <a:gd name="connsiteX5445" fmla="*/ 2317146 w 2792478"/>
              <a:gd name="connsiteY5445" fmla="*/ 1121840 h 4235290"/>
              <a:gd name="connsiteX5446" fmla="*/ 2716677 w 2792478"/>
              <a:gd name="connsiteY5446" fmla="*/ 1121681 h 4235290"/>
              <a:gd name="connsiteX5447" fmla="*/ 2678773 w 2792478"/>
              <a:gd name="connsiteY5447" fmla="*/ 1159583 h 4235290"/>
              <a:gd name="connsiteX5448" fmla="*/ 2690144 w 2792478"/>
              <a:gd name="connsiteY5448" fmla="*/ 1192161 h 4235290"/>
              <a:gd name="connsiteX5449" fmla="*/ 2702533 w 2792478"/>
              <a:gd name="connsiteY5449" fmla="*/ 1222754 h 4235290"/>
              <a:gd name="connsiteX5450" fmla="*/ 2730751 w 2792478"/>
              <a:gd name="connsiteY5450" fmla="*/ 1222754 h 4235290"/>
              <a:gd name="connsiteX5451" fmla="*/ 2743364 w 2792478"/>
              <a:gd name="connsiteY5451" fmla="*/ 1191524 h 4235290"/>
              <a:gd name="connsiteX5452" fmla="*/ 2754581 w 2792478"/>
              <a:gd name="connsiteY5452" fmla="*/ 1159583 h 4235290"/>
              <a:gd name="connsiteX5453" fmla="*/ 2716677 w 2792478"/>
              <a:gd name="connsiteY5453" fmla="*/ 1121681 h 4235290"/>
              <a:gd name="connsiteX5454" fmla="*/ 2779170 w 2792478"/>
              <a:gd name="connsiteY5454" fmla="*/ 1116197 h 4235290"/>
              <a:gd name="connsiteX5455" fmla="*/ 2785487 w 2792478"/>
              <a:gd name="connsiteY5455" fmla="*/ 1127156 h 4235290"/>
              <a:gd name="connsiteX5456" fmla="*/ 2774158 w 2792478"/>
              <a:gd name="connsiteY5456" fmla="*/ 1133697 h 4235290"/>
              <a:gd name="connsiteX5457" fmla="*/ 2767799 w 2792478"/>
              <a:gd name="connsiteY5457" fmla="*/ 1122776 h 4235290"/>
              <a:gd name="connsiteX5458" fmla="*/ 2654178 w 2792478"/>
              <a:gd name="connsiteY5458" fmla="*/ 1116197 h 4235290"/>
              <a:gd name="connsiteX5459" fmla="*/ 2665563 w 2792478"/>
              <a:gd name="connsiteY5459" fmla="*/ 1122776 h 4235290"/>
              <a:gd name="connsiteX5460" fmla="*/ 2659204 w 2792478"/>
              <a:gd name="connsiteY5460" fmla="*/ 1133697 h 4235290"/>
              <a:gd name="connsiteX5461" fmla="*/ 2647860 w 2792478"/>
              <a:gd name="connsiteY5461" fmla="*/ 1127156 h 4235290"/>
              <a:gd name="connsiteX5462" fmla="*/ 2654178 w 2792478"/>
              <a:gd name="connsiteY5462" fmla="*/ 1116197 h 4235290"/>
              <a:gd name="connsiteX5463" fmla="*/ 724501 w 2792478"/>
              <a:gd name="connsiteY5463" fmla="*/ 1115853 h 4235290"/>
              <a:gd name="connsiteX5464" fmla="*/ 723758 w 2792478"/>
              <a:gd name="connsiteY5464" fmla="*/ 1116601 h 4235290"/>
              <a:gd name="connsiteX5465" fmla="*/ 723758 w 2792478"/>
              <a:gd name="connsiteY5465" fmla="*/ 1165013 h 4235290"/>
              <a:gd name="connsiteX5466" fmla="*/ 760856 w 2792478"/>
              <a:gd name="connsiteY5466" fmla="*/ 1115853 h 4235290"/>
              <a:gd name="connsiteX5467" fmla="*/ 1985943 w 2792478"/>
              <a:gd name="connsiteY5467" fmla="*/ 1115595 h 4235290"/>
              <a:gd name="connsiteX5468" fmla="*/ 2048908 w 2792478"/>
              <a:gd name="connsiteY5468" fmla="*/ 1178550 h 4235290"/>
              <a:gd name="connsiteX5469" fmla="*/ 2017425 w 2792478"/>
              <a:gd name="connsiteY5469" fmla="*/ 1232793 h 4235290"/>
              <a:gd name="connsiteX5470" fmla="*/ 2017425 w 2792478"/>
              <a:gd name="connsiteY5470" fmla="*/ 1254117 h 4235290"/>
              <a:gd name="connsiteX5471" fmla="*/ 2004827 w 2792478"/>
              <a:gd name="connsiteY5471" fmla="*/ 1266710 h 4235290"/>
              <a:gd name="connsiteX5472" fmla="*/ 1967053 w 2792478"/>
              <a:gd name="connsiteY5472" fmla="*/ 1266710 h 4235290"/>
              <a:gd name="connsiteX5473" fmla="*/ 1954454 w 2792478"/>
              <a:gd name="connsiteY5473" fmla="*/ 1254117 h 4235290"/>
              <a:gd name="connsiteX5474" fmla="*/ 1954454 w 2792478"/>
              <a:gd name="connsiteY5474" fmla="*/ 1232793 h 4235290"/>
              <a:gd name="connsiteX5475" fmla="*/ 1922977 w 2792478"/>
              <a:gd name="connsiteY5475" fmla="*/ 1178550 h 4235290"/>
              <a:gd name="connsiteX5476" fmla="*/ 1985943 w 2792478"/>
              <a:gd name="connsiteY5476" fmla="*/ 1115595 h 4235290"/>
              <a:gd name="connsiteX5477" fmla="*/ 696479 w 2792478"/>
              <a:gd name="connsiteY5477" fmla="*/ 1114796 h 4235290"/>
              <a:gd name="connsiteX5478" fmla="*/ 695229 w 2792478"/>
              <a:gd name="connsiteY5478" fmla="*/ 1116038 h 4235290"/>
              <a:gd name="connsiteX5479" fmla="*/ 695229 w 2792478"/>
              <a:gd name="connsiteY5479" fmla="*/ 1119708 h 4235290"/>
              <a:gd name="connsiteX5480" fmla="*/ 696479 w 2792478"/>
              <a:gd name="connsiteY5480" fmla="*/ 1120884 h 4235290"/>
              <a:gd name="connsiteX5481" fmla="*/ 700078 w 2792478"/>
              <a:gd name="connsiteY5481" fmla="*/ 1120884 h 4235290"/>
              <a:gd name="connsiteX5482" fmla="*/ 701320 w 2792478"/>
              <a:gd name="connsiteY5482" fmla="*/ 1119708 h 4235290"/>
              <a:gd name="connsiteX5483" fmla="*/ 701320 w 2792478"/>
              <a:gd name="connsiteY5483" fmla="*/ 1116038 h 4235290"/>
              <a:gd name="connsiteX5484" fmla="*/ 700078 w 2792478"/>
              <a:gd name="connsiteY5484" fmla="*/ 1114796 h 4235290"/>
              <a:gd name="connsiteX5485" fmla="*/ 670563 w 2792478"/>
              <a:gd name="connsiteY5485" fmla="*/ 1114796 h 4235290"/>
              <a:gd name="connsiteX5486" fmla="*/ 669381 w 2792478"/>
              <a:gd name="connsiteY5486" fmla="*/ 1116038 h 4235290"/>
              <a:gd name="connsiteX5487" fmla="*/ 669381 w 2792478"/>
              <a:gd name="connsiteY5487" fmla="*/ 1119708 h 4235290"/>
              <a:gd name="connsiteX5488" fmla="*/ 670563 w 2792478"/>
              <a:gd name="connsiteY5488" fmla="*/ 1120884 h 4235290"/>
              <a:gd name="connsiteX5489" fmla="*/ 674290 w 2792478"/>
              <a:gd name="connsiteY5489" fmla="*/ 1120884 h 4235290"/>
              <a:gd name="connsiteX5490" fmla="*/ 675472 w 2792478"/>
              <a:gd name="connsiteY5490" fmla="*/ 1119708 h 4235290"/>
              <a:gd name="connsiteX5491" fmla="*/ 675472 w 2792478"/>
              <a:gd name="connsiteY5491" fmla="*/ 1116038 h 4235290"/>
              <a:gd name="connsiteX5492" fmla="*/ 674290 w 2792478"/>
              <a:gd name="connsiteY5492" fmla="*/ 1114796 h 4235290"/>
              <a:gd name="connsiteX5493" fmla="*/ 644769 w 2792478"/>
              <a:gd name="connsiteY5493" fmla="*/ 1114796 h 4235290"/>
              <a:gd name="connsiteX5494" fmla="*/ 643526 w 2792478"/>
              <a:gd name="connsiteY5494" fmla="*/ 1116038 h 4235290"/>
              <a:gd name="connsiteX5495" fmla="*/ 643526 w 2792478"/>
              <a:gd name="connsiteY5495" fmla="*/ 1119708 h 4235290"/>
              <a:gd name="connsiteX5496" fmla="*/ 644769 w 2792478"/>
              <a:gd name="connsiteY5496" fmla="*/ 1120884 h 4235290"/>
              <a:gd name="connsiteX5497" fmla="*/ 648375 w 2792478"/>
              <a:gd name="connsiteY5497" fmla="*/ 1120884 h 4235290"/>
              <a:gd name="connsiteX5498" fmla="*/ 649617 w 2792478"/>
              <a:gd name="connsiteY5498" fmla="*/ 1119708 h 4235290"/>
              <a:gd name="connsiteX5499" fmla="*/ 649617 w 2792478"/>
              <a:gd name="connsiteY5499" fmla="*/ 1116038 h 4235290"/>
              <a:gd name="connsiteX5500" fmla="*/ 648375 w 2792478"/>
              <a:gd name="connsiteY5500" fmla="*/ 1114796 h 4235290"/>
              <a:gd name="connsiteX5501" fmla="*/ 2304993 w 2792478"/>
              <a:gd name="connsiteY5501" fmla="*/ 1113752 h 4235290"/>
              <a:gd name="connsiteX5502" fmla="*/ 2300963 w 2792478"/>
              <a:gd name="connsiteY5502" fmla="*/ 1117787 h 4235290"/>
              <a:gd name="connsiteX5503" fmla="*/ 2300963 w 2792478"/>
              <a:gd name="connsiteY5503" fmla="*/ 1223006 h 4235290"/>
              <a:gd name="connsiteX5504" fmla="*/ 2304993 w 2792478"/>
              <a:gd name="connsiteY5504" fmla="*/ 1227059 h 4235290"/>
              <a:gd name="connsiteX5505" fmla="*/ 2410212 w 2792478"/>
              <a:gd name="connsiteY5505" fmla="*/ 1227059 h 4235290"/>
              <a:gd name="connsiteX5506" fmla="*/ 2414265 w 2792478"/>
              <a:gd name="connsiteY5506" fmla="*/ 1223006 h 4235290"/>
              <a:gd name="connsiteX5507" fmla="*/ 2414265 w 2792478"/>
              <a:gd name="connsiteY5507" fmla="*/ 1117787 h 4235290"/>
              <a:gd name="connsiteX5508" fmla="*/ 2410212 w 2792478"/>
              <a:gd name="connsiteY5508" fmla="*/ 1113752 h 4235290"/>
              <a:gd name="connsiteX5509" fmla="*/ 86102 w 2792478"/>
              <a:gd name="connsiteY5509" fmla="*/ 1111628 h 4235290"/>
              <a:gd name="connsiteX5510" fmla="*/ 201753 w 2792478"/>
              <a:gd name="connsiteY5510" fmla="*/ 1111628 h 4235290"/>
              <a:gd name="connsiteX5511" fmla="*/ 218216 w 2792478"/>
              <a:gd name="connsiteY5511" fmla="*/ 1128092 h 4235290"/>
              <a:gd name="connsiteX5512" fmla="*/ 218216 w 2792478"/>
              <a:gd name="connsiteY5512" fmla="*/ 1207766 h 4235290"/>
              <a:gd name="connsiteX5513" fmla="*/ 205040 w 2792478"/>
              <a:gd name="connsiteY5513" fmla="*/ 1201800 h 4235290"/>
              <a:gd name="connsiteX5514" fmla="*/ 205040 w 2792478"/>
              <a:gd name="connsiteY5514" fmla="*/ 1128092 h 4235290"/>
              <a:gd name="connsiteX5515" fmla="*/ 201753 w 2792478"/>
              <a:gd name="connsiteY5515" fmla="*/ 1124801 h 4235290"/>
              <a:gd name="connsiteX5516" fmla="*/ 86102 w 2792478"/>
              <a:gd name="connsiteY5516" fmla="*/ 1124801 h 4235290"/>
              <a:gd name="connsiteX5517" fmla="*/ 82806 w 2792478"/>
              <a:gd name="connsiteY5517" fmla="*/ 1128092 h 4235290"/>
              <a:gd name="connsiteX5518" fmla="*/ 82806 w 2792478"/>
              <a:gd name="connsiteY5518" fmla="*/ 1272517 h 4235290"/>
              <a:gd name="connsiteX5519" fmla="*/ 86102 w 2792478"/>
              <a:gd name="connsiteY5519" fmla="*/ 1275808 h 4235290"/>
              <a:gd name="connsiteX5520" fmla="*/ 201753 w 2792478"/>
              <a:gd name="connsiteY5520" fmla="*/ 1275808 h 4235290"/>
              <a:gd name="connsiteX5521" fmla="*/ 208395 w 2792478"/>
              <a:gd name="connsiteY5521" fmla="*/ 1275380 h 4235290"/>
              <a:gd name="connsiteX5522" fmla="*/ 214299 w 2792478"/>
              <a:gd name="connsiteY5522" fmla="*/ 1281405 h 4235290"/>
              <a:gd name="connsiteX5523" fmla="*/ 201753 w 2792478"/>
              <a:gd name="connsiteY5523" fmla="*/ 1288990 h 4235290"/>
              <a:gd name="connsiteX5524" fmla="*/ 86102 w 2792478"/>
              <a:gd name="connsiteY5524" fmla="*/ 1288990 h 4235290"/>
              <a:gd name="connsiteX5525" fmla="*/ 69631 w 2792478"/>
              <a:gd name="connsiteY5525" fmla="*/ 1272517 h 4235290"/>
              <a:gd name="connsiteX5526" fmla="*/ 69631 w 2792478"/>
              <a:gd name="connsiteY5526" fmla="*/ 1128092 h 4235290"/>
              <a:gd name="connsiteX5527" fmla="*/ 86102 w 2792478"/>
              <a:gd name="connsiteY5527" fmla="*/ 1111628 h 4235290"/>
              <a:gd name="connsiteX5528" fmla="*/ 2571476 w 2792478"/>
              <a:gd name="connsiteY5528" fmla="*/ 1109828 h 4235290"/>
              <a:gd name="connsiteX5529" fmla="*/ 2487954 w 2792478"/>
              <a:gd name="connsiteY5529" fmla="*/ 1176754 h 4235290"/>
              <a:gd name="connsiteX5530" fmla="*/ 2482612 w 2792478"/>
              <a:gd name="connsiteY5530" fmla="*/ 1184085 h 4235290"/>
              <a:gd name="connsiteX5531" fmla="*/ 2471797 w 2792478"/>
              <a:gd name="connsiteY5531" fmla="*/ 1212304 h 4235290"/>
              <a:gd name="connsiteX5532" fmla="*/ 2501500 w 2792478"/>
              <a:gd name="connsiteY5532" fmla="*/ 1207640 h 4235290"/>
              <a:gd name="connsiteX5533" fmla="*/ 2509644 w 2792478"/>
              <a:gd name="connsiteY5533" fmla="*/ 1204032 h 4235290"/>
              <a:gd name="connsiteX5534" fmla="*/ 2518285 w 2792478"/>
              <a:gd name="connsiteY5534" fmla="*/ 1197135 h 4235290"/>
              <a:gd name="connsiteX5535" fmla="*/ 2513310 w 2792478"/>
              <a:gd name="connsiteY5535" fmla="*/ 1190925 h 4235290"/>
              <a:gd name="connsiteX5536" fmla="*/ 2514305 w 2792478"/>
              <a:gd name="connsiteY5536" fmla="*/ 1181663 h 4235290"/>
              <a:gd name="connsiteX5537" fmla="*/ 2523627 w 2792478"/>
              <a:gd name="connsiteY5537" fmla="*/ 1182662 h 4235290"/>
              <a:gd name="connsiteX5538" fmla="*/ 2528602 w 2792478"/>
              <a:gd name="connsiteY5538" fmla="*/ 1188871 h 4235290"/>
              <a:gd name="connsiteX5539" fmla="*/ 2538727 w 2792478"/>
              <a:gd name="connsiteY5539" fmla="*/ 1180730 h 4235290"/>
              <a:gd name="connsiteX5540" fmla="*/ 2533760 w 2792478"/>
              <a:gd name="connsiteY5540" fmla="*/ 1174521 h 4235290"/>
              <a:gd name="connsiteX5541" fmla="*/ 2534817 w 2792478"/>
              <a:gd name="connsiteY5541" fmla="*/ 1165259 h 4235290"/>
              <a:gd name="connsiteX5542" fmla="*/ 2544069 w 2792478"/>
              <a:gd name="connsiteY5542" fmla="*/ 1166248 h 4235290"/>
              <a:gd name="connsiteX5543" fmla="*/ 2549044 w 2792478"/>
              <a:gd name="connsiteY5543" fmla="*/ 1172467 h 4235290"/>
              <a:gd name="connsiteX5544" fmla="*/ 2559239 w 2792478"/>
              <a:gd name="connsiteY5544" fmla="*/ 1164326 h 4235290"/>
              <a:gd name="connsiteX5545" fmla="*/ 2554264 w 2792478"/>
              <a:gd name="connsiteY5545" fmla="*/ 1158107 h 4235290"/>
              <a:gd name="connsiteX5546" fmla="*/ 2555259 w 2792478"/>
              <a:gd name="connsiteY5546" fmla="*/ 1148855 h 4235290"/>
              <a:gd name="connsiteX5547" fmla="*/ 2564581 w 2792478"/>
              <a:gd name="connsiteY5547" fmla="*/ 1149844 h 4235290"/>
              <a:gd name="connsiteX5548" fmla="*/ 2569556 w 2792478"/>
              <a:gd name="connsiteY5548" fmla="*/ 1156063 h 4235290"/>
              <a:gd name="connsiteX5549" fmla="*/ 2593288 w 2792478"/>
              <a:gd name="connsiteY5549" fmla="*/ 1137049 h 4235290"/>
              <a:gd name="connsiteX5550" fmla="*/ 2716677 w 2792478"/>
              <a:gd name="connsiteY5550" fmla="*/ 1109047 h 4235290"/>
              <a:gd name="connsiteX5551" fmla="*/ 2767216 w 2792478"/>
              <a:gd name="connsiteY5551" fmla="*/ 1159583 h 4235290"/>
              <a:gd name="connsiteX5552" fmla="*/ 2741947 w 2792478"/>
              <a:gd name="connsiteY5552" fmla="*/ 1235388 h 4235290"/>
              <a:gd name="connsiteX5553" fmla="*/ 2691408 w 2792478"/>
              <a:gd name="connsiteY5553" fmla="*/ 1235388 h 4235290"/>
              <a:gd name="connsiteX5554" fmla="*/ 2666132 w 2792478"/>
              <a:gd name="connsiteY5554" fmla="*/ 1159583 h 4235290"/>
              <a:gd name="connsiteX5555" fmla="*/ 2716677 w 2792478"/>
              <a:gd name="connsiteY5555" fmla="*/ 1109047 h 4235290"/>
              <a:gd name="connsiteX5556" fmla="*/ 696479 w 2792478"/>
              <a:gd name="connsiteY5556" fmla="*/ 1107649 h 4235290"/>
              <a:gd name="connsiteX5557" fmla="*/ 700145 w 2792478"/>
              <a:gd name="connsiteY5557" fmla="*/ 1107649 h 4235290"/>
              <a:gd name="connsiteX5558" fmla="*/ 708532 w 2792478"/>
              <a:gd name="connsiteY5558" fmla="*/ 1116038 h 4235290"/>
              <a:gd name="connsiteX5559" fmla="*/ 708532 w 2792478"/>
              <a:gd name="connsiteY5559" fmla="*/ 1119708 h 4235290"/>
              <a:gd name="connsiteX5560" fmla="*/ 700145 w 2792478"/>
              <a:gd name="connsiteY5560" fmla="*/ 1128097 h 4235290"/>
              <a:gd name="connsiteX5561" fmla="*/ 696479 w 2792478"/>
              <a:gd name="connsiteY5561" fmla="*/ 1128097 h 4235290"/>
              <a:gd name="connsiteX5562" fmla="*/ 688085 w 2792478"/>
              <a:gd name="connsiteY5562" fmla="*/ 1119708 h 4235290"/>
              <a:gd name="connsiteX5563" fmla="*/ 688085 w 2792478"/>
              <a:gd name="connsiteY5563" fmla="*/ 1116038 h 4235290"/>
              <a:gd name="connsiteX5564" fmla="*/ 696479 w 2792478"/>
              <a:gd name="connsiteY5564" fmla="*/ 1107649 h 4235290"/>
              <a:gd name="connsiteX5565" fmla="*/ 670624 w 2792478"/>
              <a:gd name="connsiteY5565" fmla="*/ 1107649 h 4235290"/>
              <a:gd name="connsiteX5566" fmla="*/ 674290 w 2792478"/>
              <a:gd name="connsiteY5566" fmla="*/ 1107649 h 4235290"/>
              <a:gd name="connsiteX5567" fmla="*/ 682677 w 2792478"/>
              <a:gd name="connsiteY5567" fmla="*/ 1116038 h 4235290"/>
              <a:gd name="connsiteX5568" fmla="*/ 682677 w 2792478"/>
              <a:gd name="connsiteY5568" fmla="*/ 1119708 h 4235290"/>
              <a:gd name="connsiteX5569" fmla="*/ 674290 w 2792478"/>
              <a:gd name="connsiteY5569" fmla="*/ 1128097 h 4235290"/>
              <a:gd name="connsiteX5570" fmla="*/ 670624 w 2792478"/>
              <a:gd name="connsiteY5570" fmla="*/ 1128097 h 4235290"/>
              <a:gd name="connsiteX5571" fmla="*/ 662237 w 2792478"/>
              <a:gd name="connsiteY5571" fmla="*/ 1119708 h 4235290"/>
              <a:gd name="connsiteX5572" fmla="*/ 662237 w 2792478"/>
              <a:gd name="connsiteY5572" fmla="*/ 1116038 h 4235290"/>
              <a:gd name="connsiteX5573" fmla="*/ 670624 w 2792478"/>
              <a:gd name="connsiteY5573" fmla="*/ 1107649 h 4235290"/>
              <a:gd name="connsiteX5574" fmla="*/ 644769 w 2792478"/>
              <a:gd name="connsiteY5574" fmla="*/ 1107649 h 4235290"/>
              <a:gd name="connsiteX5575" fmla="*/ 648375 w 2792478"/>
              <a:gd name="connsiteY5575" fmla="*/ 1107649 h 4235290"/>
              <a:gd name="connsiteX5576" fmla="*/ 656829 w 2792478"/>
              <a:gd name="connsiteY5576" fmla="*/ 1116038 h 4235290"/>
              <a:gd name="connsiteX5577" fmla="*/ 656829 w 2792478"/>
              <a:gd name="connsiteY5577" fmla="*/ 1119708 h 4235290"/>
              <a:gd name="connsiteX5578" fmla="*/ 648375 w 2792478"/>
              <a:gd name="connsiteY5578" fmla="*/ 1128097 h 4235290"/>
              <a:gd name="connsiteX5579" fmla="*/ 644769 w 2792478"/>
              <a:gd name="connsiteY5579" fmla="*/ 1128097 h 4235290"/>
              <a:gd name="connsiteX5580" fmla="*/ 636382 w 2792478"/>
              <a:gd name="connsiteY5580" fmla="*/ 1119708 h 4235290"/>
              <a:gd name="connsiteX5581" fmla="*/ 636382 w 2792478"/>
              <a:gd name="connsiteY5581" fmla="*/ 1116038 h 4235290"/>
              <a:gd name="connsiteX5582" fmla="*/ 644769 w 2792478"/>
              <a:gd name="connsiteY5582" fmla="*/ 1107649 h 4235290"/>
              <a:gd name="connsiteX5583" fmla="*/ 2149582 w 2792478"/>
              <a:gd name="connsiteY5583" fmla="*/ 1105661 h 4235290"/>
              <a:gd name="connsiteX5584" fmla="*/ 2149582 w 2792478"/>
              <a:gd name="connsiteY5584" fmla="*/ 1118709 h 4235290"/>
              <a:gd name="connsiteX5585" fmla="*/ 2116957 w 2792478"/>
              <a:gd name="connsiteY5585" fmla="*/ 1151334 h 4235290"/>
              <a:gd name="connsiteX5586" fmla="*/ 2103967 w 2792478"/>
              <a:gd name="connsiteY5586" fmla="*/ 1151334 h 4235290"/>
              <a:gd name="connsiteX5587" fmla="*/ 2149582 w 2792478"/>
              <a:gd name="connsiteY5587" fmla="*/ 1105661 h 4235290"/>
              <a:gd name="connsiteX5588" fmla="*/ 2304993 w 2792478"/>
              <a:gd name="connsiteY5588" fmla="*/ 1105652 h 4235290"/>
              <a:gd name="connsiteX5589" fmla="*/ 2410212 w 2792478"/>
              <a:gd name="connsiteY5589" fmla="*/ 1105652 h 4235290"/>
              <a:gd name="connsiteX5590" fmla="*/ 2422365 w 2792478"/>
              <a:gd name="connsiteY5590" fmla="*/ 1117787 h 4235290"/>
              <a:gd name="connsiteX5591" fmla="*/ 2422365 w 2792478"/>
              <a:gd name="connsiteY5591" fmla="*/ 1223006 h 4235290"/>
              <a:gd name="connsiteX5592" fmla="*/ 2410212 w 2792478"/>
              <a:gd name="connsiteY5592" fmla="*/ 1235153 h 4235290"/>
              <a:gd name="connsiteX5593" fmla="*/ 2304993 w 2792478"/>
              <a:gd name="connsiteY5593" fmla="*/ 1235153 h 4235290"/>
              <a:gd name="connsiteX5594" fmla="*/ 2292857 w 2792478"/>
              <a:gd name="connsiteY5594" fmla="*/ 1223006 h 4235290"/>
              <a:gd name="connsiteX5595" fmla="*/ 2292857 w 2792478"/>
              <a:gd name="connsiteY5595" fmla="*/ 1117787 h 4235290"/>
              <a:gd name="connsiteX5596" fmla="*/ 2304993 w 2792478"/>
              <a:gd name="connsiteY5596" fmla="*/ 1105652 h 4235290"/>
              <a:gd name="connsiteX5597" fmla="*/ 530419 w 2792478"/>
              <a:gd name="connsiteY5597" fmla="*/ 1096853 h 4235290"/>
              <a:gd name="connsiteX5598" fmla="*/ 555244 w 2792478"/>
              <a:gd name="connsiteY5598" fmla="*/ 1096853 h 4235290"/>
              <a:gd name="connsiteX5599" fmla="*/ 555244 w 2792478"/>
              <a:gd name="connsiteY5599" fmla="*/ 1103051 h 4235290"/>
              <a:gd name="connsiteX5600" fmla="*/ 542834 w 2792478"/>
              <a:gd name="connsiteY5600" fmla="*/ 1115479 h 4235290"/>
              <a:gd name="connsiteX5601" fmla="*/ 530419 w 2792478"/>
              <a:gd name="connsiteY5601" fmla="*/ 1103051 h 4235290"/>
              <a:gd name="connsiteX5602" fmla="*/ 530419 w 2792478"/>
              <a:gd name="connsiteY5602" fmla="*/ 1096853 h 4235290"/>
              <a:gd name="connsiteX5603" fmla="*/ 2148403 w 2792478"/>
              <a:gd name="connsiteY5603" fmla="*/ 1093421 h 4235290"/>
              <a:gd name="connsiteX5604" fmla="*/ 2089740 w 2792478"/>
              <a:gd name="connsiteY5604" fmla="*/ 1152143 h 4235290"/>
              <a:gd name="connsiteX5605" fmla="*/ 2148403 w 2792478"/>
              <a:gd name="connsiteY5605" fmla="*/ 1210806 h 4235290"/>
              <a:gd name="connsiteX5606" fmla="*/ 2207124 w 2792478"/>
              <a:gd name="connsiteY5606" fmla="*/ 1152143 h 4235290"/>
              <a:gd name="connsiteX5607" fmla="*/ 2148403 w 2792478"/>
              <a:gd name="connsiteY5607" fmla="*/ 1093421 h 4235290"/>
              <a:gd name="connsiteX5608" fmla="*/ 746129 w 2792478"/>
              <a:gd name="connsiteY5608" fmla="*/ 1090937 h 4235290"/>
              <a:gd name="connsiteX5609" fmla="*/ 744947 w 2792478"/>
              <a:gd name="connsiteY5609" fmla="*/ 1092180 h 4235290"/>
              <a:gd name="connsiteX5610" fmla="*/ 744947 w 2792478"/>
              <a:gd name="connsiteY5610" fmla="*/ 1095842 h 4235290"/>
              <a:gd name="connsiteX5611" fmla="*/ 746129 w 2792478"/>
              <a:gd name="connsiteY5611" fmla="*/ 1097026 h 4235290"/>
              <a:gd name="connsiteX5612" fmla="*/ 749796 w 2792478"/>
              <a:gd name="connsiteY5612" fmla="*/ 1097026 h 4235290"/>
              <a:gd name="connsiteX5613" fmla="*/ 751038 w 2792478"/>
              <a:gd name="connsiteY5613" fmla="*/ 1095842 h 4235290"/>
              <a:gd name="connsiteX5614" fmla="*/ 751038 w 2792478"/>
              <a:gd name="connsiteY5614" fmla="*/ 1092180 h 4235290"/>
              <a:gd name="connsiteX5615" fmla="*/ 749796 w 2792478"/>
              <a:gd name="connsiteY5615" fmla="*/ 1090937 h 4235290"/>
              <a:gd name="connsiteX5616" fmla="*/ 720342 w 2792478"/>
              <a:gd name="connsiteY5616" fmla="*/ 1090937 h 4235290"/>
              <a:gd name="connsiteX5617" fmla="*/ 719099 w 2792478"/>
              <a:gd name="connsiteY5617" fmla="*/ 1092180 h 4235290"/>
              <a:gd name="connsiteX5618" fmla="*/ 719099 w 2792478"/>
              <a:gd name="connsiteY5618" fmla="*/ 1095842 h 4235290"/>
              <a:gd name="connsiteX5619" fmla="*/ 720342 w 2792478"/>
              <a:gd name="connsiteY5619" fmla="*/ 1097026 h 4235290"/>
              <a:gd name="connsiteX5620" fmla="*/ 723941 w 2792478"/>
              <a:gd name="connsiteY5620" fmla="*/ 1097026 h 4235290"/>
              <a:gd name="connsiteX5621" fmla="*/ 725183 w 2792478"/>
              <a:gd name="connsiteY5621" fmla="*/ 1095842 h 4235290"/>
              <a:gd name="connsiteX5622" fmla="*/ 725183 w 2792478"/>
              <a:gd name="connsiteY5622" fmla="*/ 1092180 h 4235290"/>
              <a:gd name="connsiteX5623" fmla="*/ 723941 w 2792478"/>
              <a:gd name="connsiteY5623" fmla="*/ 1090937 h 4235290"/>
              <a:gd name="connsiteX5624" fmla="*/ 696479 w 2792478"/>
              <a:gd name="connsiteY5624" fmla="*/ 1090937 h 4235290"/>
              <a:gd name="connsiteX5625" fmla="*/ 695229 w 2792478"/>
              <a:gd name="connsiteY5625" fmla="*/ 1092180 h 4235290"/>
              <a:gd name="connsiteX5626" fmla="*/ 695229 w 2792478"/>
              <a:gd name="connsiteY5626" fmla="*/ 1095842 h 4235290"/>
              <a:gd name="connsiteX5627" fmla="*/ 696479 w 2792478"/>
              <a:gd name="connsiteY5627" fmla="*/ 1097026 h 4235290"/>
              <a:gd name="connsiteX5628" fmla="*/ 700078 w 2792478"/>
              <a:gd name="connsiteY5628" fmla="*/ 1097026 h 4235290"/>
              <a:gd name="connsiteX5629" fmla="*/ 701320 w 2792478"/>
              <a:gd name="connsiteY5629" fmla="*/ 1095842 h 4235290"/>
              <a:gd name="connsiteX5630" fmla="*/ 701320 w 2792478"/>
              <a:gd name="connsiteY5630" fmla="*/ 1092180 h 4235290"/>
              <a:gd name="connsiteX5631" fmla="*/ 700078 w 2792478"/>
              <a:gd name="connsiteY5631" fmla="*/ 1090937 h 4235290"/>
              <a:gd name="connsiteX5632" fmla="*/ 670563 w 2792478"/>
              <a:gd name="connsiteY5632" fmla="*/ 1090937 h 4235290"/>
              <a:gd name="connsiteX5633" fmla="*/ 669381 w 2792478"/>
              <a:gd name="connsiteY5633" fmla="*/ 1092180 h 4235290"/>
              <a:gd name="connsiteX5634" fmla="*/ 669381 w 2792478"/>
              <a:gd name="connsiteY5634" fmla="*/ 1095842 h 4235290"/>
              <a:gd name="connsiteX5635" fmla="*/ 670563 w 2792478"/>
              <a:gd name="connsiteY5635" fmla="*/ 1097026 h 4235290"/>
              <a:gd name="connsiteX5636" fmla="*/ 674290 w 2792478"/>
              <a:gd name="connsiteY5636" fmla="*/ 1097026 h 4235290"/>
              <a:gd name="connsiteX5637" fmla="*/ 675472 w 2792478"/>
              <a:gd name="connsiteY5637" fmla="*/ 1095842 h 4235290"/>
              <a:gd name="connsiteX5638" fmla="*/ 675472 w 2792478"/>
              <a:gd name="connsiteY5638" fmla="*/ 1092180 h 4235290"/>
              <a:gd name="connsiteX5639" fmla="*/ 674290 w 2792478"/>
              <a:gd name="connsiteY5639" fmla="*/ 1090937 h 4235290"/>
              <a:gd name="connsiteX5640" fmla="*/ 644769 w 2792478"/>
              <a:gd name="connsiteY5640" fmla="*/ 1090937 h 4235290"/>
              <a:gd name="connsiteX5641" fmla="*/ 643526 w 2792478"/>
              <a:gd name="connsiteY5641" fmla="*/ 1092180 h 4235290"/>
              <a:gd name="connsiteX5642" fmla="*/ 643526 w 2792478"/>
              <a:gd name="connsiteY5642" fmla="*/ 1095842 h 4235290"/>
              <a:gd name="connsiteX5643" fmla="*/ 644769 w 2792478"/>
              <a:gd name="connsiteY5643" fmla="*/ 1097026 h 4235290"/>
              <a:gd name="connsiteX5644" fmla="*/ 648375 w 2792478"/>
              <a:gd name="connsiteY5644" fmla="*/ 1097026 h 4235290"/>
              <a:gd name="connsiteX5645" fmla="*/ 649617 w 2792478"/>
              <a:gd name="connsiteY5645" fmla="*/ 1095842 h 4235290"/>
              <a:gd name="connsiteX5646" fmla="*/ 649617 w 2792478"/>
              <a:gd name="connsiteY5646" fmla="*/ 1092180 h 4235290"/>
              <a:gd name="connsiteX5647" fmla="*/ 648375 w 2792478"/>
              <a:gd name="connsiteY5647" fmla="*/ 1090937 h 4235290"/>
              <a:gd name="connsiteX5648" fmla="*/ 2749106 w 2792478"/>
              <a:gd name="connsiteY5648" fmla="*/ 1090769 h 4235290"/>
              <a:gd name="connsiteX5649" fmla="*/ 2760049 w 2792478"/>
              <a:gd name="connsiteY5649" fmla="*/ 1097086 h 4235290"/>
              <a:gd name="connsiteX5650" fmla="*/ 2753486 w 2792478"/>
              <a:gd name="connsiteY5650" fmla="*/ 1108457 h 4235290"/>
              <a:gd name="connsiteX5651" fmla="*/ 2742571 w 2792478"/>
              <a:gd name="connsiteY5651" fmla="*/ 1102112 h 4235290"/>
              <a:gd name="connsiteX5652" fmla="*/ 2684248 w 2792478"/>
              <a:gd name="connsiteY5652" fmla="*/ 1090769 h 4235290"/>
              <a:gd name="connsiteX5653" fmla="*/ 2690790 w 2792478"/>
              <a:gd name="connsiteY5653" fmla="*/ 1102112 h 4235290"/>
              <a:gd name="connsiteX5654" fmla="*/ 2679868 w 2792478"/>
              <a:gd name="connsiteY5654" fmla="*/ 1108466 h 4235290"/>
              <a:gd name="connsiteX5655" fmla="*/ 2673284 w 2792478"/>
              <a:gd name="connsiteY5655" fmla="*/ 1097086 h 4235290"/>
              <a:gd name="connsiteX5656" fmla="*/ 746129 w 2792478"/>
              <a:gd name="connsiteY5656" fmla="*/ 1083790 h 4235290"/>
              <a:gd name="connsiteX5657" fmla="*/ 749796 w 2792478"/>
              <a:gd name="connsiteY5657" fmla="*/ 1083790 h 4235290"/>
              <a:gd name="connsiteX5658" fmla="*/ 758250 w 2792478"/>
              <a:gd name="connsiteY5658" fmla="*/ 1092180 h 4235290"/>
              <a:gd name="connsiteX5659" fmla="*/ 758250 w 2792478"/>
              <a:gd name="connsiteY5659" fmla="*/ 1095842 h 4235290"/>
              <a:gd name="connsiteX5660" fmla="*/ 749796 w 2792478"/>
              <a:gd name="connsiteY5660" fmla="*/ 1104231 h 4235290"/>
              <a:gd name="connsiteX5661" fmla="*/ 746129 w 2792478"/>
              <a:gd name="connsiteY5661" fmla="*/ 1104231 h 4235290"/>
              <a:gd name="connsiteX5662" fmla="*/ 737803 w 2792478"/>
              <a:gd name="connsiteY5662" fmla="*/ 1095842 h 4235290"/>
              <a:gd name="connsiteX5663" fmla="*/ 737803 w 2792478"/>
              <a:gd name="connsiteY5663" fmla="*/ 1092180 h 4235290"/>
              <a:gd name="connsiteX5664" fmla="*/ 746129 w 2792478"/>
              <a:gd name="connsiteY5664" fmla="*/ 1083790 h 4235290"/>
              <a:gd name="connsiteX5665" fmla="*/ 720342 w 2792478"/>
              <a:gd name="connsiteY5665" fmla="*/ 1083790 h 4235290"/>
              <a:gd name="connsiteX5666" fmla="*/ 723941 w 2792478"/>
              <a:gd name="connsiteY5666" fmla="*/ 1083790 h 4235290"/>
              <a:gd name="connsiteX5667" fmla="*/ 732334 w 2792478"/>
              <a:gd name="connsiteY5667" fmla="*/ 1092180 h 4235290"/>
              <a:gd name="connsiteX5668" fmla="*/ 732334 w 2792478"/>
              <a:gd name="connsiteY5668" fmla="*/ 1095842 h 4235290"/>
              <a:gd name="connsiteX5669" fmla="*/ 723941 w 2792478"/>
              <a:gd name="connsiteY5669" fmla="*/ 1104231 h 4235290"/>
              <a:gd name="connsiteX5670" fmla="*/ 720342 w 2792478"/>
              <a:gd name="connsiteY5670" fmla="*/ 1104231 h 4235290"/>
              <a:gd name="connsiteX5671" fmla="*/ 711948 w 2792478"/>
              <a:gd name="connsiteY5671" fmla="*/ 1095842 h 4235290"/>
              <a:gd name="connsiteX5672" fmla="*/ 711948 w 2792478"/>
              <a:gd name="connsiteY5672" fmla="*/ 1092180 h 4235290"/>
              <a:gd name="connsiteX5673" fmla="*/ 720342 w 2792478"/>
              <a:gd name="connsiteY5673" fmla="*/ 1083790 h 4235290"/>
              <a:gd name="connsiteX5674" fmla="*/ 696479 w 2792478"/>
              <a:gd name="connsiteY5674" fmla="*/ 1083790 h 4235290"/>
              <a:gd name="connsiteX5675" fmla="*/ 700145 w 2792478"/>
              <a:gd name="connsiteY5675" fmla="*/ 1083790 h 4235290"/>
              <a:gd name="connsiteX5676" fmla="*/ 708532 w 2792478"/>
              <a:gd name="connsiteY5676" fmla="*/ 1092180 h 4235290"/>
              <a:gd name="connsiteX5677" fmla="*/ 708532 w 2792478"/>
              <a:gd name="connsiteY5677" fmla="*/ 1095842 h 4235290"/>
              <a:gd name="connsiteX5678" fmla="*/ 700145 w 2792478"/>
              <a:gd name="connsiteY5678" fmla="*/ 1104231 h 4235290"/>
              <a:gd name="connsiteX5679" fmla="*/ 696479 w 2792478"/>
              <a:gd name="connsiteY5679" fmla="*/ 1104231 h 4235290"/>
              <a:gd name="connsiteX5680" fmla="*/ 688085 w 2792478"/>
              <a:gd name="connsiteY5680" fmla="*/ 1095842 h 4235290"/>
              <a:gd name="connsiteX5681" fmla="*/ 688085 w 2792478"/>
              <a:gd name="connsiteY5681" fmla="*/ 1092180 h 4235290"/>
              <a:gd name="connsiteX5682" fmla="*/ 696479 w 2792478"/>
              <a:gd name="connsiteY5682" fmla="*/ 1083790 h 4235290"/>
              <a:gd name="connsiteX5683" fmla="*/ 670624 w 2792478"/>
              <a:gd name="connsiteY5683" fmla="*/ 1083790 h 4235290"/>
              <a:gd name="connsiteX5684" fmla="*/ 674290 w 2792478"/>
              <a:gd name="connsiteY5684" fmla="*/ 1083790 h 4235290"/>
              <a:gd name="connsiteX5685" fmla="*/ 682677 w 2792478"/>
              <a:gd name="connsiteY5685" fmla="*/ 1092180 h 4235290"/>
              <a:gd name="connsiteX5686" fmla="*/ 682677 w 2792478"/>
              <a:gd name="connsiteY5686" fmla="*/ 1095842 h 4235290"/>
              <a:gd name="connsiteX5687" fmla="*/ 674290 w 2792478"/>
              <a:gd name="connsiteY5687" fmla="*/ 1104231 h 4235290"/>
              <a:gd name="connsiteX5688" fmla="*/ 670624 w 2792478"/>
              <a:gd name="connsiteY5688" fmla="*/ 1104231 h 4235290"/>
              <a:gd name="connsiteX5689" fmla="*/ 662237 w 2792478"/>
              <a:gd name="connsiteY5689" fmla="*/ 1095842 h 4235290"/>
              <a:gd name="connsiteX5690" fmla="*/ 662237 w 2792478"/>
              <a:gd name="connsiteY5690" fmla="*/ 1092180 h 4235290"/>
              <a:gd name="connsiteX5691" fmla="*/ 670624 w 2792478"/>
              <a:gd name="connsiteY5691" fmla="*/ 1083790 h 4235290"/>
              <a:gd name="connsiteX5692" fmla="*/ 644769 w 2792478"/>
              <a:gd name="connsiteY5692" fmla="*/ 1083790 h 4235290"/>
              <a:gd name="connsiteX5693" fmla="*/ 648375 w 2792478"/>
              <a:gd name="connsiteY5693" fmla="*/ 1083790 h 4235290"/>
              <a:gd name="connsiteX5694" fmla="*/ 656829 w 2792478"/>
              <a:gd name="connsiteY5694" fmla="*/ 1092180 h 4235290"/>
              <a:gd name="connsiteX5695" fmla="*/ 656829 w 2792478"/>
              <a:gd name="connsiteY5695" fmla="*/ 1095842 h 4235290"/>
              <a:gd name="connsiteX5696" fmla="*/ 648375 w 2792478"/>
              <a:gd name="connsiteY5696" fmla="*/ 1104231 h 4235290"/>
              <a:gd name="connsiteX5697" fmla="*/ 644769 w 2792478"/>
              <a:gd name="connsiteY5697" fmla="*/ 1104231 h 4235290"/>
              <a:gd name="connsiteX5698" fmla="*/ 636382 w 2792478"/>
              <a:gd name="connsiteY5698" fmla="*/ 1095842 h 4235290"/>
              <a:gd name="connsiteX5699" fmla="*/ 636382 w 2792478"/>
              <a:gd name="connsiteY5699" fmla="*/ 1092180 h 4235290"/>
              <a:gd name="connsiteX5700" fmla="*/ 644769 w 2792478"/>
              <a:gd name="connsiteY5700" fmla="*/ 1083790 h 4235290"/>
              <a:gd name="connsiteX5701" fmla="*/ 2710353 w 2792478"/>
              <a:gd name="connsiteY5701" fmla="*/ 1083778 h 4235290"/>
              <a:gd name="connsiteX5702" fmla="*/ 2722988 w 2792478"/>
              <a:gd name="connsiteY5702" fmla="*/ 1083778 h 4235290"/>
              <a:gd name="connsiteX5703" fmla="*/ 2722988 w 2792478"/>
              <a:gd name="connsiteY5703" fmla="*/ 1097049 h 4235290"/>
              <a:gd name="connsiteX5704" fmla="*/ 2716677 w 2792478"/>
              <a:gd name="connsiteY5704" fmla="*/ 1096412 h 4235290"/>
              <a:gd name="connsiteX5705" fmla="*/ 2710353 w 2792478"/>
              <a:gd name="connsiteY5705" fmla="*/ 1097049 h 4235290"/>
              <a:gd name="connsiteX5706" fmla="*/ 366433 w 2792478"/>
              <a:gd name="connsiteY5706" fmla="*/ 1083477 h 4235290"/>
              <a:gd name="connsiteX5707" fmla="*/ 364443 w 2792478"/>
              <a:gd name="connsiteY5707" fmla="*/ 1094665 h 4235290"/>
              <a:gd name="connsiteX5708" fmla="*/ 373017 w 2792478"/>
              <a:gd name="connsiteY5708" fmla="*/ 1103298 h 4235290"/>
              <a:gd name="connsiteX5709" fmla="*/ 384203 w 2792478"/>
              <a:gd name="connsiteY5709" fmla="*/ 1101311 h 4235290"/>
              <a:gd name="connsiteX5710" fmla="*/ 2606032 w 2792478"/>
              <a:gd name="connsiteY5710" fmla="*/ 1073844 h 4235290"/>
              <a:gd name="connsiteX5711" fmla="*/ 2629956 w 2792478"/>
              <a:gd name="connsiteY5711" fmla="*/ 1085339 h 4235290"/>
              <a:gd name="connsiteX5712" fmla="*/ 2625234 w 2792478"/>
              <a:gd name="connsiteY5712" fmla="*/ 1128408 h 4235290"/>
              <a:gd name="connsiteX5713" fmla="*/ 2615293 w 2792478"/>
              <a:gd name="connsiteY5713" fmla="*/ 1136295 h 4235290"/>
              <a:gd name="connsiteX5714" fmla="*/ 2618025 w 2792478"/>
              <a:gd name="connsiteY5714" fmla="*/ 1139715 h 4235290"/>
              <a:gd name="connsiteX5715" fmla="*/ 2616654 w 2792478"/>
              <a:gd name="connsiteY5715" fmla="*/ 1152087 h 4235290"/>
              <a:gd name="connsiteX5716" fmla="*/ 2611129 w 2792478"/>
              <a:gd name="connsiteY5716" fmla="*/ 1154009 h 4235290"/>
              <a:gd name="connsiteX5717" fmla="*/ 2604295 w 2792478"/>
              <a:gd name="connsiteY5717" fmla="*/ 1150720 h 4235290"/>
              <a:gd name="connsiteX5718" fmla="*/ 2601554 w 2792478"/>
              <a:gd name="connsiteY5718" fmla="*/ 1147300 h 4235290"/>
              <a:gd name="connsiteX5719" fmla="*/ 2517910 w 2792478"/>
              <a:gd name="connsiteY5719" fmla="*/ 1214349 h 4235290"/>
              <a:gd name="connsiteX5720" fmla="*/ 2503490 w 2792478"/>
              <a:gd name="connsiteY5720" fmla="*/ 1220690 h 4235290"/>
              <a:gd name="connsiteX5721" fmla="*/ 2471797 w 2792478"/>
              <a:gd name="connsiteY5721" fmla="*/ 1225722 h 4235290"/>
              <a:gd name="connsiteX5722" fmla="*/ 2469938 w 2792478"/>
              <a:gd name="connsiteY5722" fmla="*/ 1225844 h 4235290"/>
              <a:gd name="connsiteX5723" fmla="*/ 2460616 w 2792478"/>
              <a:gd name="connsiteY5723" fmla="*/ 1221378 h 4235290"/>
              <a:gd name="connsiteX5724" fmla="*/ 2458687 w 2792478"/>
              <a:gd name="connsiteY5724" fmla="*/ 1209562 h 4235290"/>
              <a:gd name="connsiteX5725" fmla="*/ 2470244 w 2792478"/>
              <a:gd name="connsiteY5725" fmla="*/ 1179430 h 4235290"/>
              <a:gd name="connsiteX5726" fmla="*/ 2479688 w 2792478"/>
              <a:gd name="connsiteY5726" fmla="*/ 1166437 h 4235290"/>
              <a:gd name="connsiteX5727" fmla="*/ 2563271 w 2792478"/>
              <a:gd name="connsiteY5727" fmla="*/ 1099510 h 4235290"/>
              <a:gd name="connsiteX5728" fmla="*/ 2560539 w 2792478"/>
              <a:gd name="connsiteY5728" fmla="*/ 1096156 h 4235290"/>
              <a:gd name="connsiteX5729" fmla="*/ 2561910 w 2792478"/>
              <a:gd name="connsiteY5729" fmla="*/ 1083785 h 4235290"/>
              <a:gd name="connsiteX5730" fmla="*/ 2574278 w 2792478"/>
              <a:gd name="connsiteY5730" fmla="*/ 1085151 h 4235290"/>
              <a:gd name="connsiteX5731" fmla="*/ 2577010 w 2792478"/>
              <a:gd name="connsiteY5731" fmla="*/ 1088515 h 4235290"/>
              <a:gd name="connsiteX5732" fmla="*/ 2586890 w 2792478"/>
              <a:gd name="connsiteY5732" fmla="*/ 1080553 h 4235290"/>
              <a:gd name="connsiteX5733" fmla="*/ 2606032 w 2792478"/>
              <a:gd name="connsiteY5733" fmla="*/ 1073844 h 4235290"/>
              <a:gd name="connsiteX5734" fmla="*/ 2148403 w 2792478"/>
              <a:gd name="connsiteY5734" fmla="*/ 1073844 h 4235290"/>
              <a:gd name="connsiteX5735" fmla="*/ 2226701 w 2792478"/>
              <a:gd name="connsiteY5735" fmla="*/ 1152143 h 4235290"/>
              <a:gd name="connsiteX5736" fmla="*/ 2148403 w 2792478"/>
              <a:gd name="connsiteY5736" fmla="*/ 1230383 h 4235290"/>
              <a:gd name="connsiteX5737" fmla="*/ 2070163 w 2792478"/>
              <a:gd name="connsiteY5737" fmla="*/ 1152143 h 4235290"/>
              <a:gd name="connsiteX5738" fmla="*/ 2148403 w 2792478"/>
              <a:gd name="connsiteY5738" fmla="*/ 1073844 h 4235290"/>
              <a:gd name="connsiteX5739" fmla="*/ 630663 w 2792478"/>
              <a:gd name="connsiteY5739" fmla="*/ 1071917 h 4235290"/>
              <a:gd name="connsiteX5740" fmla="*/ 630663 w 2792478"/>
              <a:gd name="connsiteY5740" fmla="*/ 1170480 h 4235290"/>
              <a:gd name="connsiteX5741" fmla="*/ 631412 w 2792478"/>
              <a:gd name="connsiteY5741" fmla="*/ 1171228 h 4235290"/>
              <a:gd name="connsiteX5742" fmla="*/ 716736 w 2792478"/>
              <a:gd name="connsiteY5742" fmla="*/ 1171228 h 4235290"/>
              <a:gd name="connsiteX5743" fmla="*/ 717479 w 2792478"/>
              <a:gd name="connsiteY5743" fmla="*/ 1171102 h 4235290"/>
              <a:gd name="connsiteX5744" fmla="*/ 717479 w 2792478"/>
              <a:gd name="connsiteY5744" fmla="*/ 1170480 h 4235290"/>
              <a:gd name="connsiteX5745" fmla="*/ 717479 w 2792478"/>
              <a:gd name="connsiteY5745" fmla="*/ 1116601 h 4235290"/>
              <a:gd name="connsiteX5746" fmla="*/ 724501 w 2792478"/>
              <a:gd name="connsiteY5746" fmla="*/ 1109580 h 4235290"/>
              <a:gd name="connsiteX5747" fmla="*/ 763280 w 2792478"/>
              <a:gd name="connsiteY5747" fmla="*/ 1109580 h 4235290"/>
              <a:gd name="connsiteX5748" fmla="*/ 763962 w 2792478"/>
              <a:gd name="connsiteY5748" fmla="*/ 1109639 h 4235290"/>
              <a:gd name="connsiteX5749" fmla="*/ 764023 w 2792478"/>
              <a:gd name="connsiteY5749" fmla="*/ 1108833 h 4235290"/>
              <a:gd name="connsiteX5750" fmla="*/ 764023 w 2792478"/>
              <a:gd name="connsiteY5750" fmla="*/ 1071917 h 4235290"/>
              <a:gd name="connsiteX5751" fmla="*/ 2702247 w 2792478"/>
              <a:gd name="connsiteY5751" fmla="*/ 1046687 h 4235290"/>
              <a:gd name="connsiteX5752" fmla="*/ 2702247 w 2792478"/>
              <a:gd name="connsiteY5752" fmla="*/ 1050974 h 4235290"/>
              <a:gd name="connsiteX5753" fmla="*/ 2736542 w 2792478"/>
              <a:gd name="connsiteY5753" fmla="*/ 1050974 h 4235290"/>
              <a:gd name="connsiteX5754" fmla="*/ 2736542 w 2792478"/>
              <a:gd name="connsiteY5754" fmla="*/ 1046687 h 4235290"/>
              <a:gd name="connsiteX5755" fmla="*/ 2770831 w 2792478"/>
              <a:gd name="connsiteY5755" fmla="*/ 1044544 h 4235290"/>
              <a:gd name="connsiteX5756" fmla="*/ 2766544 w 2792478"/>
              <a:gd name="connsiteY5756" fmla="*/ 1048831 h 4235290"/>
              <a:gd name="connsiteX5757" fmla="*/ 2770831 w 2792478"/>
              <a:gd name="connsiteY5757" fmla="*/ 1053117 h 4235290"/>
              <a:gd name="connsiteX5758" fmla="*/ 2775117 w 2792478"/>
              <a:gd name="connsiteY5758" fmla="*/ 1048831 h 4235290"/>
              <a:gd name="connsiteX5759" fmla="*/ 2770831 w 2792478"/>
              <a:gd name="connsiteY5759" fmla="*/ 1044544 h 4235290"/>
              <a:gd name="connsiteX5760" fmla="*/ 2753683 w 2792478"/>
              <a:gd name="connsiteY5760" fmla="*/ 1044544 h 4235290"/>
              <a:gd name="connsiteX5761" fmla="*/ 2749396 w 2792478"/>
              <a:gd name="connsiteY5761" fmla="*/ 1048831 h 4235290"/>
              <a:gd name="connsiteX5762" fmla="*/ 2753683 w 2792478"/>
              <a:gd name="connsiteY5762" fmla="*/ 1053117 h 4235290"/>
              <a:gd name="connsiteX5763" fmla="*/ 2757970 w 2792478"/>
              <a:gd name="connsiteY5763" fmla="*/ 1048831 h 4235290"/>
              <a:gd name="connsiteX5764" fmla="*/ 2753683 w 2792478"/>
              <a:gd name="connsiteY5764" fmla="*/ 1044544 h 4235290"/>
              <a:gd name="connsiteX5765" fmla="*/ 430689 w 2792478"/>
              <a:gd name="connsiteY5765" fmla="*/ 1044266 h 4235290"/>
              <a:gd name="connsiteX5766" fmla="*/ 386128 w 2792478"/>
              <a:gd name="connsiteY5766" fmla="*/ 1088820 h 4235290"/>
              <a:gd name="connsiteX5767" fmla="*/ 394709 w 2792478"/>
              <a:gd name="connsiteY5767" fmla="*/ 1097394 h 4235290"/>
              <a:gd name="connsiteX5768" fmla="*/ 439322 w 2792478"/>
              <a:gd name="connsiteY5768" fmla="*/ 1052840 h 4235290"/>
              <a:gd name="connsiteX5769" fmla="*/ 631412 w 2792478"/>
              <a:gd name="connsiteY5769" fmla="*/ 1044011 h 4235290"/>
              <a:gd name="connsiteX5770" fmla="*/ 630663 w 2792478"/>
              <a:gd name="connsiteY5770" fmla="*/ 1044699 h 4235290"/>
              <a:gd name="connsiteX5771" fmla="*/ 630663 w 2792478"/>
              <a:gd name="connsiteY5771" fmla="*/ 1064711 h 4235290"/>
              <a:gd name="connsiteX5772" fmla="*/ 764023 w 2792478"/>
              <a:gd name="connsiteY5772" fmla="*/ 1064711 h 4235290"/>
              <a:gd name="connsiteX5773" fmla="*/ 764023 w 2792478"/>
              <a:gd name="connsiteY5773" fmla="*/ 1044699 h 4235290"/>
              <a:gd name="connsiteX5774" fmla="*/ 763280 w 2792478"/>
              <a:gd name="connsiteY5774" fmla="*/ 1044011 h 4235290"/>
              <a:gd name="connsiteX5775" fmla="*/ 741092 w 2792478"/>
              <a:gd name="connsiteY5775" fmla="*/ 1044011 h 4235290"/>
              <a:gd name="connsiteX5776" fmla="*/ 740849 w 2792478"/>
              <a:gd name="connsiteY5776" fmla="*/ 1049109 h 4235290"/>
              <a:gd name="connsiteX5777" fmla="*/ 744947 w 2792478"/>
              <a:gd name="connsiteY5777" fmla="*/ 1055700 h 4235290"/>
              <a:gd name="connsiteX5778" fmla="*/ 737493 w 2792478"/>
              <a:gd name="connsiteY5778" fmla="*/ 1063157 h 4235290"/>
              <a:gd name="connsiteX5779" fmla="*/ 730092 w 2792478"/>
              <a:gd name="connsiteY5779" fmla="*/ 1055700 h 4235290"/>
              <a:gd name="connsiteX5780" fmla="*/ 733576 w 2792478"/>
              <a:gd name="connsiteY5780" fmla="*/ 1049486 h 4235290"/>
              <a:gd name="connsiteX5781" fmla="*/ 733887 w 2792478"/>
              <a:gd name="connsiteY5781" fmla="*/ 1044011 h 4235290"/>
              <a:gd name="connsiteX5782" fmla="*/ 671123 w 2792478"/>
              <a:gd name="connsiteY5782" fmla="*/ 1044011 h 4235290"/>
              <a:gd name="connsiteX5783" fmla="*/ 670745 w 2792478"/>
              <a:gd name="connsiteY5783" fmla="*/ 1050041 h 4235290"/>
              <a:gd name="connsiteX5784" fmla="*/ 673608 w 2792478"/>
              <a:gd name="connsiteY5784" fmla="*/ 1055700 h 4235290"/>
              <a:gd name="connsiteX5785" fmla="*/ 666147 w 2792478"/>
              <a:gd name="connsiteY5785" fmla="*/ 1063157 h 4235290"/>
              <a:gd name="connsiteX5786" fmla="*/ 658753 w 2792478"/>
              <a:gd name="connsiteY5786" fmla="*/ 1055700 h 4235290"/>
              <a:gd name="connsiteX5787" fmla="*/ 663601 w 2792478"/>
              <a:gd name="connsiteY5787" fmla="*/ 1048864 h 4235290"/>
              <a:gd name="connsiteX5788" fmla="*/ 663912 w 2792478"/>
              <a:gd name="connsiteY5788" fmla="*/ 1044011 h 4235290"/>
              <a:gd name="connsiteX5789" fmla="*/ 40040 w 2792478"/>
              <a:gd name="connsiteY5789" fmla="*/ 1032698 h 4235290"/>
              <a:gd name="connsiteX5790" fmla="*/ 42929 w 2792478"/>
              <a:gd name="connsiteY5790" fmla="*/ 1043448 h 4235290"/>
              <a:gd name="connsiteX5791" fmla="*/ 42929 w 2792478"/>
              <a:gd name="connsiteY5791" fmla="*/ 1091780 h 4235290"/>
              <a:gd name="connsiteX5792" fmla="*/ 64429 w 2792478"/>
              <a:gd name="connsiteY5792" fmla="*/ 1091780 h 4235290"/>
              <a:gd name="connsiteX5793" fmla="*/ 64429 w 2792478"/>
              <a:gd name="connsiteY5793" fmla="*/ 1087213 h 4235290"/>
              <a:gd name="connsiteX5794" fmla="*/ 63673 w 2792478"/>
              <a:gd name="connsiteY5794" fmla="*/ 1086321 h 4235290"/>
              <a:gd name="connsiteX5795" fmla="*/ 59058 w 2792478"/>
              <a:gd name="connsiteY5795" fmla="*/ 1075675 h 4235290"/>
              <a:gd name="connsiteX5796" fmla="*/ 59058 w 2792478"/>
              <a:gd name="connsiteY5796" fmla="*/ 1038061 h 4235290"/>
              <a:gd name="connsiteX5797" fmla="*/ 59949 w 2792478"/>
              <a:gd name="connsiteY5797" fmla="*/ 1032770 h 4235290"/>
              <a:gd name="connsiteX5798" fmla="*/ 43796 w 2792478"/>
              <a:gd name="connsiteY5798" fmla="*/ 1032770 h 4235290"/>
              <a:gd name="connsiteX5799" fmla="*/ 43796 w 2792478"/>
              <a:gd name="connsiteY5799" fmla="*/ 1032698 h 4235290"/>
              <a:gd name="connsiteX5800" fmla="*/ 542834 w 2792478"/>
              <a:gd name="connsiteY5800" fmla="*/ 1028570 h 4235290"/>
              <a:gd name="connsiteX5801" fmla="*/ 517999 w 2792478"/>
              <a:gd name="connsiteY5801" fmla="*/ 1053408 h 4235290"/>
              <a:gd name="connsiteX5802" fmla="*/ 517999 w 2792478"/>
              <a:gd name="connsiteY5802" fmla="*/ 1078232 h 4235290"/>
              <a:gd name="connsiteX5803" fmla="*/ 567655 w 2792478"/>
              <a:gd name="connsiteY5803" fmla="*/ 1078232 h 4235290"/>
              <a:gd name="connsiteX5804" fmla="*/ 567655 w 2792478"/>
              <a:gd name="connsiteY5804" fmla="*/ 1053408 h 4235290"/>
              <a:gd name="connsiteX5805" fmla="*/ 542834 w 2792478"/>
              <a:gd name="connsiteY5805" fmla="*/ 1028570 h 4235290"/>
              <a:gd name="connsiteX5806" fmla="*/ 414901 w 2792478"/>
              <a:gd name="connsiteY5806" fmla="*/ 1028419 h 4235290"/>
              <a:gd name="connsiteX5807" fmla="*/ 370281 w 2792478"/>
              <a:gd name="connsiteY5807" fmla="*/ 1072974 h 4235290"/>
              <a:gd name="connsiteX5808" fmla="*/ 378921 w 2792478"/>
              <a:gd name="connsiteY5808" fmla="*/ 1081614 h 4235290"/>
              <a:gd name="connsiteX5809" fmla="*/ 423475 w 2792478"/>
              <a:gd name="connsiteY5809" fmla="*/ 1037052 h 4235290"/>
              <a:gd name="connsiteX5810" fmla="*/ 657389 w 2792478"/>
              <a:gd name="connsiteY5810" fmla="*/ 1025561 h 4235290"/>
              <a:gd name="connsiteX5811" fmla="*/ 652723 w 2792478"/>
              <a:gd name="connsiteY5811" fmla="*/ 1037738 h 4235290"/>
              <a:gd name="connsiteX5812" fmla="*/ 663790 w 2792478"/>
              <a:gd name="connsiteY5812" fmla="*/ 1037738 h 4235290"/>
              <a:gd name="connsiteX5813" fmla="*/ 660617 w 2792478"/>
              <a:gd name="connsiteY5813" fmla="*/ 1026426 h 4235290"/>
              <a:gd name="connsiteX5814" fmla="*/ 657389 w 2792478"/>
              <a:gd name="connsiteY5814" fmla="*/ 1025561 h 4235290"/>
              <a:gd name="connsiteX5815" fmla="*/ 727364 w 2792478"/>
              <a:gd name="connsiteY5815" fmla="*/ 1025435 h 4235290"/>
              <a:gd name="connsiteX5816" fmla="*/ 722766 w 2792478"/>
              <a:gd name="connsiteY5816" fmla="*/ 1037738 h 4235290"/>
              <a:gd name="connsiteX5817" fmla="*/ 733826 w 2792478"/>
              <a:gd name="connsiteY5817" fmla="*/ 1037738 h 4235290"/>
              <a:gd name="connsiteX5818" fmla="*/ 730592 w 2792478"/>
              <a:gd name="connsiteY5818" fmla="*/ 1026301 h 4235290"/>
              <a:gd name="connsiteX5819" fmla="*/ 727364 w 2792478"/>
              <a:gd name="connsiteY5819" fmla="*/ 1025435 h 4235290"/>
              <a:gd name="connsiteX5820" fmla="*/ 2483882 w 2792478"/>
              <a:gd name="connsiteY5820" fmla="*/ 1023372 h 4235290"/>
              <a:gd name="connsiteX5821" fmla="*/ 2483882 w 2792478"/>
              <a:gd name="connsiteY5821" fmla="*/ 1090693 h 4235290"/>
              <a:gd name="connsiteX5822" fmla="*/ 2524874 w 2792478"/>
              <a:gd name="connsiteY5822" fmla="*/ 1067929 h 4235290"/>
              <a:gd name="connsiteX5823" fmla="*/ 2524874 w 2792478"/>
              <a:gd name="connsiteY5823" fmla="*/ 1027962 h 4235290"/>
              <a:gd name="connsiteX5824" fmla="*/ 2497059 w 2792478"/>
              <a:gd name="connsiteY5824" fmla="*/ 1041311 h 4235290"/>
              <a:gd name="connsiteX5825" fmla="*/ 2495217 w 2792478"/>
              <a:gd name="connsiteY5825" fmla="*/ 1041720 h 4235290"/>
              <a:gd name="connsiteX5826" fmla="*/ 2493812 w 2792478"/>
              <a:gd name="connsiteY5826" fmla="*/ 1041478 h 4235290"/>
              <a:gd name="connsiteX5827" fmla="*/ 2491376 w 2792478"/>
              <a:gd name="connsiteY5827" fmla="*/ 1039285 h 4235290"/>
              <a:gd name="connsiteX5828" fmla="*/ 2475373 w 2792478"/>
              <a:gd name="connsiteY5828" fmla="*/ 1018391 h 4235290"/>
              <a:gd name="connsiteX5829" fmla="*/ 2460173 w 2792478"/>
              <a:gd name="connsiteY5829" fmla="*/ 1041187 h 4235290"/>
              <a:gd name="connsiteX5830" fmla="*/ 2456637 w 2792478"/>
              <a:gd name="connsiteY5830" fmla="*/ 1043083 h 4235290"/>
              <a:gd name="connsiteX5831" fmla="*/ 2455567 w 2792478"/>
              <a:gd name="connsiteY5831" fmla="*/ 1042946 h 4235290"/>
              <a:gd name="connsiteX5832" fmla="*/ 2414879 w 2792478"/>
              <a:gd name="connsiteY5832" fmla="*/ 1032440 h 4235290"/>
              <a:gd name="connsiteX5833" fmla="*/ 2414879 w 2792478"/>
              <a:gd name="connsiteY5833" fmla="*/ 1073683 h 4235290"/>
              <a:gd name="connsiteX5834" fmla="*/ 2475373 w 2792478"/>
              <a:gd name="connsiteY5834" fmla="*/ 1092161 h 4235290"/>
              <a:gd name="connsiteX5835" fmla="*/ 726243 w 2792478"/>
              <a:gd name="connsiteY5835" fmla="*/ 1018288 h 4235290"/>
              <a:gd name="connsiteX5836" fmla="*/ 735690 w 2792478"/>
              <a:gd name="connsiteY5836" fmla="*/ 1021270 h 4235290"/>
              <a:gd name="connsiteX5837" fmla="*/ 741031 w 2792478"/>
              <a:gd name="connsiteY5837" fmla="*/ 1037738 h 4235290"/>
              <a:gd name="connsiteX5838" fmla="*/ 763280 w 2792478"/>
              <a:gd name="connsiteY5838" fmla="*/ 1037738 h 4235290"/>
              <a:gd name="connsiteX5839" fmla="*/ 770303 w 2792478"/>
              <a:gd name="connsiteY5839" fmla="*/ 1044699 h 4235290"/>
              <a:gd name="connsiteX5840" fmla="*/ 770303 w 2792478"/>
              <a:gd name="connsiteY5840" fmla="*/ 1108833 h 4235290"/>
              <a:gd name="connsiteX5841" fmla="*/ 767318 w 2792478"/>
              <a:gd name="connsiteY5841" fmla="*/ 1117718 h 4235290"/>
              <a:gd name="connsiteX5842" fmla="*/ 725433 w 2792478"/>
              <a:gd name="connsiteY5842" fmla="*/ 1173151 h 4235290"/>
              <a:gd name="connsiteX5843" fmla="*/ 724130 w 2792478"/>
              <a:gd name="connsiteY5843" fmla="*/ 1174520 h 4235290"/>
              <a:gd name="connsiteX5844" fmla="*/ 716736 w 2792478"/>
              <a:gd name="connsiteY5844" fmla="*/ 1177501 h 4235290"/>
              <a:gd name="connsiteX5845" fmla="*/ 631412 w 2792478"/>
              <a:gd name="connsiteY5845" fmla="*/ 1177501 h 4235290"/>
              <a:gd name="connsiteX5846" fmla="*/ 624451 w 2792478"/>
              <a:gd name="connsiteY5846" fmla="*/ 1170480 h 4235290"/>
              <a:gd name="connsiteX5847" fmla="*/ 624451 w 2792478"/>
              <a:gd name="connsiteY5847" fmla="*/ 1044699 h 4235290"/>
              <a:gd name="connsiteX5848" fmla="*/ 631412 w 2792478"/>
              <a:gd name="connsiteY5848" fmla="*/ 1037738 h 4235290"/>
              <a:gd name="connsiteX5849" fmla="*/ 645579 w 2792478"/>
              <a:gd name="connsiteY5849" fmla="*/ 1037738 h 4235290"/>
              <a:gd name="connsiteX5850" fmla="*/ 656268 w 2792478"/>
              <a:gd name="connsiteY5850" fmla="*/ 1018414 h 4235290"/>
              <a:gd name="connsiteX5851" fmla="*/ 665715 w 2792478"/>
              <a:gd name="connsiteY5851" fmla="*/ 1021396 h 4235290"/>
              <a:gd name="connsiteX5852" fmla="*/ 670995 w 2792478"/>
              <a:gd name="connsiteY5852" fmla="*/ 1037738 h 4235290"/>
              <a:gd name="connsiteX5853" fmla="*/ 715554 w 2792478"/>
              <a:gd name="connsiteY5853" fmla="*/ 1037738 h 4235290"/>
              <a:gd name="connsiteX5854" fmla="*/ 726243 w 2792478"/>
              <a:gd name="connsiteY5854" fmla="*/ 1018288 h 4235290"/>
              <a:gd name="connsiteX5855" fmla="*/ 414901 w 2792478"/>
              <a:gd name="connsiteY5855" fmla="*/ 1016176 h 4235290"/>
              <a:gd name="connsiteX5856" fmla="*/ 418508 w 2792478"/>
              <a:gd name="connsiteY5856" fmla="*/ 1017668 h 4235290"/>
              <a:gd name="connsiteX5857" fmla="*/ 450076 w 2792478"/>
              <a:gd name="connsiteY5857" fmla="*/ 1049295 h 4235290"/>
              <a:gd name="connsiteX5858" fmla="*/ 451569 w 2792478"/>
              <a:gd name="connsiteY5858" fmla="*/ 1052840 h 4235290"/>
              <a:gd name="connsiteX5859" fmla="*/ 450076 w 2792478"/>
              <a:gd name="connsiteY5859" fmla="*/ 1056443 h 4235290"/>
              <a:gd name="connsiteX5860" fmla="*/ 398872 w 2792478"/>
              <a:gd name="connsiteY5860" fmla="*/ 1106843 h 4235290"/>
              <a:gd name="connsiteX5861" fmla="*/ 393217 w 2792478"/>
              <a:gd name="connsiteY5861" fmla="*/ 1109761 h 4235290"/>
              <a:gd name="connsiteX5862" fmla="*/ 361956 w 2792478"/>
              <a:gd name="connsiteY5862" fmla="*/ 1115606 h 4235290"/>
              <a:gd name="connsiteX5863" fmla="*/ 360463 w 2792478"/>
              <a:gd name="connsiteY5863" fmla="*/ 1115730 h 4235290"/>
              <a:gd name="connsiteX5864" fmla="*/ 354435 w 2792478"/>
              <a:gd name="connsiteY5864" fmla="*/ 1113241 h 4235290"/>
              <a:gd name="connsiteX5865" fmla="*/ 352138 w 2792478"/>
              <a:gd name="connsiteY5865" fmla="*/ 1105722 h 4235290"/>
              <a:gd name="connsiteX5866" fmla="*/ 357917 w 2792478"/>
              <a:gd name="connsiteY5866" fmla="*/ 1073723 h 4235290"/>
              <a:gd name="connsiteX5867" fmla="*/ 360961 w 2792478"/>
              <a:gd name="connsiteY5867" fmla="*/ 1068002 h 4235290"/>
              <a:gd name="connsiteX5868" fmla="*/ 411294 w 2792478"/>
              <a:gd name="connsiteY5868" fmla="*/ 1017668 h 4235290"/>
              <a:gd name="connsiteX5869" fmla="*/ 414901 w 2792478"/>
              <a:gd name="connsiteY5869" fmla="*/ 1016176 h 4235290"/>
              <a:gd name="connsiteX5870" fmla="*/ 542834 w 2792478"/>
              <a:gd name="connsiteY5870" fmla="*/ 1016165 h 4235290"/>
              <a:gd name="connsiteX5871" fmla="*/ 580066 w 2792478"/>
              <a:gd name="connsiteY5871" fmla="*/ 1053408 h 4235290"/>
              <a:gd name="connsiteX5872" fmla="*/ 580066 w 2792478"/>
              <a:gd name="connsiteY5872" fmla="*/ 1078232 h 4235290"/>
              <a:gd name="connsiteX5873" fmla="*/ 586283 w 2792478"/>
              <a:gd name="connsiteY5873" fmla="*/ 1078232 h 4235290"/>
              <a:gd name="connsiteX5874" fmla="*/ 592495 w 2792478"/>
              <a:gd name="connsiteY5874" fmla="*/ 1084448 h 4235290"/>
              <a:gd name="connsiteX5875" fmla="*/ 586283 w 2792478"/>
              <a:gd name="connsiteY5875" fmla="*/ 1090646 h 4235290"/>
              <a:gd name="connsiteX5876" fmla="*/ 499385 w 2792478"/>
              <a:gd name="connsiteY5876" fmla="*/ 1090646 h 4235290"/>
              <a:gd name="connsiteX5877" fmla="*/ 493173 w 2792478"/>
              <a:gd name="connsiteY5877" fmla="*/ 1084448 h 4235290"/>
              <a:gd name="connsiteX5878" fmla="*/ 499385 w 2792478"/>
              <a:gd name="connsiteY5878" fmla="*/ 1078232 h 4235290"/>
              <a:gd name="connsiteX5879" fmla="*/ 505588 w 2792478"/>
              <a:gd name="connsiteY5879" fmla="*/ 1078232 h 4235290"/>
              <a:gd name="connsiteX5880" fmla="*/ 505588 w 2792478"/>
              <a:gd name="connsiteY5880" fmla="*/ 1053408 h 4235290"/>
              <a:gd name="connsiteX5881" fmla="*/ 542834 w 2792478"/>
              <a:gd name="connsiteY5881" fmla="*/ 1016165 h 4235290"/>
              <a:gd name="connsiteX5882" fmla="*/ 435905 w 2792478"/>
              <a:gd name="connsiteY5882" fmla="*/ 1008220 h 4235290"/>
              <a:gd name="connsiteX5883" fmla="*/ 438890 w 2792478"/>
              <a:gd name="connsiteY5883" fmla="*/ 1009465 h 4235290"/>
              <a:gd name="connsiteX5884" fmla="*/ 440756 w 2792478"/>
              <a:gd name="connsiteY5884" fmla="*/ 1011387 h 4235290"/>
              <a:gd name="connsiteX5885" fmla="*/ 459024 w 2792478"/>
              <a:gd name="connsiteY5885" fmla="*/ 1029598 h 4235290"/>
              <a:gd name="connsiteX5886" fmla="*/ 459894 w 2792478"/>
              <a:gd name="connsiteY5886" fmla="*/ 1030465 h 4235290"/>
              <a:gd name="connsiteX5887" fmla="*/ 461072 w 2792478"/>
              <a:gd name="connsiteY5887" fmla="*/ 1033391 h 4235290"/>
              <a:gd name="connsiteX5888" fmla="*/ 459894 w 2792478"/>
              <a:gd name="connsiteY5888" fmla="*/ 1036375 h 4235290"/>
              <a:gd name="connsiteX5889" fmla="*/ 455666 w 2792478"/>
              <a:gd name="connsiteY5889" fmla="*/ 1040539 h 4235290"/>
              <a:gd name="connsiteX5890" fmla="*/ 449762 w 2792478"/>
              <a:gd name="connsiteY5890" fmla="*/ 1040539 h 4235290"/>
              <a:gd name="connsiteX5891" fmla="*/ 428758 w 2792478"/>
              <a:gd name="connsiteY5891" fmla="*/ 1019532 h 4235290"/>
              <a:gd name="connsiteX5892" fmla="*/ 428758 w 2792478"/>
              <a:gd name="connsiteY5892" fmla="*/ 1013629 h 4235290"/>
              <a:gd name="connsiteX5893" fmla="*/ 432928 w 2792478"/>
              <a:gd name="connsiteY5893" fmla="*/ 1009465 h 4235290"/>
              <a:gd name="connsiteX5894" fmla="*/ 435905 w 2792478"/>
              <a:gd name="connsiteY5894" fmla="*/ 1008220 h 4235290"/>
              <a:gd name="connsiteX5895" fmla="*/ 2194144 w 2792478"/>
              <a:gd name="connsiteY5895" fmla="*/ 1006226 h 4235290"/>
              <a:gd name="connsiteX5896" fmla="*/ 2197442 w 2792478"/>
              <a:gd name="connsiteY5896" fmla="*/ 1007607 h 4235290"/>
              <a:gd name="connsiteX5897" fmla="*/ 2199606 w 2792478"/>
              <a:gd name="connsiteY5897" fmla="*/ 1009779 h 4235290"/>
              <a:gd name="connsiteX5898" fmla="*/ 2199679 w 2792478"/>
              <a:gd name="connsiteY5898" fmla="*/ 1016426 h 4235290"/>
              <a:gd name="connsiteX5899" fmla="*/ 2196323 w 2792478"/>
              <a:gd name="connsiteY5899" fmla="*/ 1017792 h 4235290"/>
              <a:gd name="connsiteX5900" fmla="*/ 2193025 w 2792478"/>
              <a:gd name="connsiteY5900" fmla="*/ 1016426 h 4235290"/>
              <a:gd name="connsiteX5901" fmla="*/ 2190846 w 2792478"/>
              <a:gd name="connsiteY5901" fmla="*/ 1014253 h 4235290"/>
              <a:gd name="connsiteX5902" fmla="*/ 2190846 w 2792478"/>
              <a:gd name="connsiteY5902" fmla="*/ 1007607 h 4235290"/>
              <a:gd name="connsiteX5903" fmla="*/ 2194144 w 2792478"/>
              <a:gd name="connsiteY5903" fmla="*/ 1006226 h 4235290"/>
              <a:gd name="connsiteX5904" fmla="*/ 2041211 w 2792478"/>
              <a:gd name="connsiteY5904" fmla="*/ 1002296 h 4235290"/>
              <a:gd name="connsiteX5905" fmla="*/ 1992355 w 2792478"/>
              <a:gd name="connsiteY5905" fmla="*/ 1028349 h 4235290"/>
              <a:gd name="connsiteX5906" fmla="*/ 1992355 w 2792478"/>
              <a:gd name="connsiteY5906" fmla="*/ 1083536 h 4235290"/>
              <a:gd name="connsiteX5907" fmla="*/ 2041211 w 2792478"/>
              <a:gd name="connsiteY5907" fmla="*/ 1054562 h 4235290"/>
              <a:gd name="connsiteX5908" fmla="*/ 2041211 w 2792478"/>
              <a:gd name="connsiteY5908" fmla="*/ 1002296 h 4235290"/>
              <a:gd name="connsiteX5909" fmla="*/ 1932246 w 2792478"/>
              <a:gd name="connsiteY5909" fmla="*/ 1002296 h 4235290"/>
              <a:gd name="connsiteX5910" fmla="*/ 1932246 w 2792478"/>
              <a:gd name="connsiteY5910" fmla="*/ 1053386 h 4235290"/>
              <a:gd name="connsiteX5911" fmla="*/ 1981097 w 2792478"/>
              <a:gd name="connsiteY5911" fmla="*/ 1082618 h 4235290"/>
              <a:gd name="connsiteX5912" fmla="*/ 1981097 w 2792478"/>
              <a:gd name="connsiteY5912" fmla="*/ 1028349 h 4235290"/>
              <a:gd name="connsiteX5913" fmla="*/ 2412163 w 2792478"/>
              <a:gd name="connsiteY5913" fmla="*/ 996221 h 4235290"/>
              <a:gd name="connsiteX5914" fmla="*/ 2395753 w 2792478"/>
              <a:gd name="connsiteY5914" fmla="*/ 1018707 h 4235290"/>
              <a:gd name="connsiteX5915" fmla="*/ 2454763 w 2792478"/>
              <a:gd name="connsiteY5915" fmla="*/ 1033946 h 4235290"/>
              <a:gd name="connsiteX5916" fmla="*/ 2472500 w 2792478"/>
              <a:gd name="connsiteY5916" fmla="*/ 1007353 h 4235290"/>
              <a:gd name="connsiteX5917" fmla="*/ 108305 w 2792478"/>
              <a:gd name="connsiteY5917" fmla="*/ 989745 h 4235290"/>
              <a:gd name="connsiteX5918" fmla="*/ 107414 w 2792478"/>
              <a:gd name="connsiteY5918" fmla="*/ 1005842 h 4235290"/>
              <a:gd name="connsiteX5919" fmla="*/ 108305 w 2792478"/>
              <a:gd name="connsiteY5919" fmla="*/ 1021964 h 4235290"/>
              <a:gd name="connsiteX5920" fmla="*/ 123511 w 2792478"/>
              <a:gd name="connsiteY5920" fmla="*/ 1021964 h 4235290"/>
              <a:gd name="connsiteX5921" fmla="*/ 134269 w 2792478"/>
              <a:gd name="connsiteY5921" fmla="*/ 1005842 h 4235290"/>
              <a:gd name="connsiteX5922" fmla="*/ 123511 w 2792478"/>
              <a:gd name="connsiteY5922" fmla="*/ 989745 h 4235290"/>
              <a:gd name="connsiteX5923" fmla="*/ 21476 w 2792478"/>
              <a:gd name="connsiteY5923" fmla="*/ 989745 h 4235290"/>
              <a:gd name="connsiteX5924" fmla="*/ 10750 w 2792478"/>
              <a:gd name="connsiteY5924" fmla="*/ 1005842 h 4235290"/>
              <a:gd name="connsiteX5925" fmla="*/ 21476 w 2792478"/>
              <a:gd name="connsiteY5925" fmla="*/ 1021964 h 4235290"/>
              <a:gd name="connsiteX5926" fmla="*/ 59161 w 2792478"/>
              <a:gd name="connsiteY5926" fmla="*/ 1021964 h 4235290"/>
              <a:gd name="connsiteX5927" fmla="*/ 53711 w 2792478"/>
              <a:gd name="connsiteY5927" fmla="*/ 1005842 h 4235290"/>
              <a:gd name="connsiteX5928" fmla="*/ 59161 w 2792478"/>
              <a:gd name="connsiteY5928" fmla="*/ 989745 h 4235290"/>
              <a:gd name="connsiteX5929" fmla="*/ 2525928 w 2792478"/>
              <a:gd name="connsiteY5929" fmla="*/ 987500 h 4235290"/>
              <a:gd name="connsiteX5930" fmla="*/ 2485303 w 2792478"/>
              <a:gd name="connsiteY5930" fmla="*/ 1006387 h 4235290"/>
              <a:gd name="connsiteX5931" fmla="*/ 2497262 w 2792478"/>
              <a:gd name="connsiteY5931" fmla="*/ 1031765 h 4235290"/>
              <a:gd name="connsiteX5932" fmla="*/ 2541931 w 2792478"/>
              <a:gd name="connsiteY5932" fmla="*/ 1010332 h 4235290"/>
              <a:gd name="connsiteX5933" fmla="*/ 296707 w 2792478"/>
              <a:gd name="connsiteY5933" fmla="*/ 984354 h 4235290"/>
              <a:gd name="connsiteX5934" fmla="*/ 309565 w 2792478"/>
              <a:gd name="connsiteY5934" fmla="*/ 997220 h 4235290"/>
              <a:gd name="connsiteX5935" fmla="*/ 232571 w 2792478"/>
              <a:gd name="connsiteY5935" fmla="*/ 1080681 h 4235290"/>
              <a:gd name="connsiteX5936" fmla="*/ 214799 w 2792478"/>
              <a:gd name="connsiteY5936" fmla="*/ 1061418 h 4235290"/>
              <a:gd name="connsiteX5937" fmla="*/ 296707 w 2792478"/>
              <a:gd name="connsiteY5937" fmla="*/ 984354 h 4235290"/>
              <a:gd name="connsiteX5938" fmla="*/ 1961606 w 2792478"/>
              <a:gd name="connsiteY5938" fmla="*/ 983474 h 4235290"/>
              <a:gd name="connsiteX5939" fmla="*/ 1939425 w 2792478"/>
              <a:gd name="connsiteY5939" fmla="*/ 993370 h 4235290"/>
              <a:gd name="connsiteX5940" fmla="*/ 1986723 w 2792478"/>
              <a:gd name="connsiteY5940" fmla="*/ 1018601 h 4235290"/>
              <a:gd name="connsiteX5941" fmla="*/ 2006280 w 2792478"/>
              <a:gd name="connsiteY5941" fmla="*/ 1008178 h 4235290"/>
              <a:gd name="connsiteX5942" fmla="*/ 98995 w 2792478"/>
              <a:gd name="connsiteY5942" fmla="*/ 978907 h 4235290"/>
              <a:gd name="connsiteX5943" fmla="*/ 71041 w 2792478"/>
              <a:gd name="connsiteY5943" fmla="*/ 989745 h 4235290"/>
              <a:gd name="connsiteX5944" fmla="*/ 69808 w 2792478"/>
              <a:gd name="connsiteY5944" fmla="*/ 989745 h 4235290"/>
              <a:gd name="connsiteX5945" fmla="*/ 59082 w 2792478"/>
              <a:gd name="connsiteY5945" fmla="*/ 1005842 h 4235290"/>
              <a:gd name="connsiteX5946" fmla="*/ 69808 w 2792478"/>
              <a:gd name="connsiteY5946" fmla="*/ 1021964 h 4235290"/>
              <a:gd name="connsiteX5947" fmla="*/ 69808 w 2792478"/>
              <a:gd name="connsiteY5947" fmla="*/ 1022019 h 4235290"/>
              <a:gd name="connsiteX5948" fmla="*/ 71041 w 2792478"/>
              <a:gd name="connsiteY5948" fmla="*/ 1022019 h 4235290"/>
              <a:gd name="connsiteX5949" fmla="*/ 98995 w 2792478"/>
              <a:gd name="connsiteY5949" fmla="*/ 1032881 h 4235290"/>
              <a:gd name="connsiteX5950" fmla="*/ 96664 w 2792478"/>
              <a:gd name="connsiteY5950" fmla="*/ 1005842 h 4235290"/>
              <a:gd name="connsiteX5951" fmla="*/ 98995 w 2792478"/>
              <a:gd name="connsiteY5951" fmla="*/ 978907 h 4235290"/>
              <a:gd name="connsiteX5952" fmla="*/ 2462195 w 2792478"/>
              <a:gd name="connsiteY5952" fmla="*/ 977074 h 4235290"/>
              <a:gd name="connsiteX5953" fmla="*/ 2426418 w 2792478"/>
              <a:gd name="connsiteY5953" fmla="*/ 990182 h 4235290"/>
              <a:gd name="connsiteX5954" fmla="*/ 2479057 w 2792478"/>
              <a:gd name="connsiteY5954" fmla="*/ 999876 h 4235290"/>
              <a:gd name="connsiteX5955" fmla="*/ 2512306 w 2792478"/>
              <a:gd name="connsiteY5955" fmla="*/ 984427 h 4235290"/>
              <a:gd name="connsiteX5956" fmla="*/ 1986723 w 2792478"/>
              <a:gd name="connsiteY5956" fmla="*/ 972282 h 4235290"/>
              <a:gd name="connsiteX5957" fmla="*/ 1972804 w 2792478"/>
              <a:gd name="connsiteY5957" fmla="*/ 978504 h 4235290"/>
              <a:gd name="connsiteX5958" fmla="*/ 2016582 w 2792478"/>
              <a:gd name="connsiteY5958" fmla="*/ 1002681 h 4235290"/>
              <a:gd name="connsiteX5959" fmla="*/ 2034026 w 2792478"/>
              <a:gd name="connsiteY5959" fmla="*/ 993370 h 4235290"/>
              <a:gd name="connsiteX5960" fmla="*/ 2462359 w 2792478"/>
              <a:gd name="connsiteY5960" fmla="*/ 968482 h 4235290"/>
              <a:gd name="connsiteX5961" fmla="*/ 2526568 w 2792478"/>
              <a:gd name="connsiteY5961" fmla="*/ 977904 h 4235290"/>
              <a:gd name="connsiteX5962" fmla="*/ 2526740 w 2792478"/>
              <a:gd name="connsiteY5962" fmla="*/ 977954 h 4235290"/>
              <a:gd name="connsiteX5963" fmla="*/ 2530862 w 2792478"/>
              <a:gd name="connsiteY5963" fmla="*/ 979688 h 4235290"/>
              <a:gd name="connsiteX5964" fmla="*/ 2551791 w 2792478"/>
              <a:gd name="connsiteY5964" fmla="*/ 1009552 h 4235290"/>
              <a:gd name="connsiteX5965" fmla="*/ 2552424 w 2792478"/>
              <a:gd name="connsiteY5965" fmla="*/ 1013070 h 4235290"/>
              <a:gd name="connsiteX5966" fmla="*/ 2550144 w 2792478"/>
              <a:gd name="connsiteY5966" fmla="*/ 1015833 h 4235290"/>
              <a:gd name="connsiteX5967" fmla="*/ 2533407 w 2792478"/>
              <a:gd name="connsiteY5967" fmla="*/ 1023880 h 4235290"/>
              <a:gd name="connsiteX5968" fmla="*/ 2533407 w 2792478"/>
              <a:gd name="connsiteY5968" fmla="*/ 1070450 h 4235290"/>
              <a:gd name="connsiteX5969" fmla="*/ 2531213 w 2792478"/>
              <a:gd name="connsiteY5969" fmla="*/ 1074185 h 4235290"/>
              <a:gd name="connsiteX5970" fmla="*/ 2481696 w 2792478"/>
              <a:gd name="connsiteY5970" fmla="*/ 1101639 h 4235290"/>
              <a:gd name="connsiteX5971" fmla="*/ 2481196 w 2792478"/>
              <a:gd name="connsiteY5971" fmla="*/ 1101837 h 4235290"/>
              <a:gd name="connsiteX5972" fmla="*/ 2480829 w 2792478"/>
              <a:gd name="connsiteY5972" fmla="*/ 1101998 h 4235290"/>
              <a:gd name="connsiteX5973" fmla="*/ 2479627 w 2792478"/>
              <a:gd name="connsiteY5973" fmla="*/ 1102184 h 4235290"/>
              <a:gd name="connsiteX5974" fmla="*/ 2479596 w 2792478"/>
              <a:gd name="connsiteY5974" fmla="*/ 1102172 h 4235290"/>
              <a:gd name="connsiteX5975" fmla="*/ 2478441 w 2792478"/>
              <a:gd name="connsiteY5975" fmla="*/ 1102004 h 4235290"/>
              <a:gd name="connsiteX5976" fmla="*/ 2478378 w 2792478"/>
              <a:gd name="connsiteY5976" fmla="*/ 1101998 h 4235290"/>
              <a:gd name="connsiteX5977" fmla="*/ 2409391 w 2792478"/>
              <a:gd name="connsiteY5977" fmla="*/ 1080906 h 4235290"/>
              <a:gd name="connsiteX5978" fmla="*/ 2406370 w 2792478"/>
              <a:gd name="connsiteY5978" fmla="*/ 1076830 h 4235290"/>
              <a:gd name="connsiteX5979" fmla="*/ 2406370 w 2792478"/>
              <a:gd name="connsiteY5979" fmla="*/ 1030241 h 4235290"/>
              <a:gd name="connsiteX5980" fmla="*/ 2387517 w 2792478"/>
              <a:gd name="connsiteY5980" fmla="*/ 1025391 h 4235290"/>
              <a:gd name="connsiteX5981" fmla="*/ 2384582 w 2792478"/>
              <a:gd name="connsiteY5981" fmla="*/ 1022697 h 4235290"/>
              <a:gd name="connsiteX5982" fmla="*/ 2385144 w 2792478"/>
              <a:gd name="connsiteY5982" fmla="*/ 1018751 h 4235290"/>
              <a:gd name="connsiteX5983" fmla="*/ 2406878 w 2792478"/>
              <a:gd name="connsiteY5983" fmla="*/ 989030 h 4235290"/>
              <a:gd name="connsiteX5984" fmla="*/ 2406909 w 2792478"/>
              <a:gd name="connsiteY5984" fmla="*/ 988999 h 4235290"/>
              <a:gd name="connsiteX5985" fmla="*/ 2407611 w 2792478"/>
              <a:gd name="connsiteY5985" fmla="*/ 988274 h 4235290"/>
              <a:gd name="connsiteX5986" fmla="*/ 2407838 w 2792478"/>
              <a:gd name="connsiteY5986" fmla="*/ 988113 h 4235290"/>
              <a:gd name="connsiteX5987" fmla="*/ 2408611 w 2792478"/>
              <a:gd name="connsiteY5987" fmla="*/ 987661 h 4235290"/>
              <a:gd name="connsiteX5988" fmla="*/ 2408782 w 2792478"/>
              <a:gd name="connsiteY5988" fmla="*/ 987580 h 4235290"/>
              <a:gd name="connsiteX5989" fmla="*/ 2408837 w 2792478"/>
              <a:gd name="connsiteY5989" fmla="*/ 987549 h 4235290"/>
              <a:gd name="connsiteX5990" fmla="*/ 2460275 w 2792478"/>
              <a:gd name="connsiteY5990" fmla="*/ 968699 h 4235290"/>
              <a:gd name="connsiteX5991" fmla="*/ 2462359 w 2792478"/>
              <a:gd name="connsiteY5991" fmla="*/ 968482 h 4235290"/>
              <a:gd name="connsiteX5992" fmla="*/ 2667946 w 2792478"/>
              <a:gd name="connsiteY5992" fmla="*/ 963097 h 4235290"/>
              <a:gd name="connsiteX5993" fmla="*/ 2667946 w 2792478"/>
              <a:gd name="connsiteY5993" fmla="*/ 1031679 h 4235290"/>
              <a:gd name="connsiteX5994" fmla="*/ 2770831 w 2792478"/>
              <a:gd name="connsiteY5994" fmla="*/ 1031679 h 4235290"/>
              <a:gd name="connsiteX5995" fmla="*/ 2770831 w 2792478"/>
              <a:gd name="connsiteY5995" fmla="*/ 963097 h 4235290"/>
              <a:gd name="connsiteX5996" fmla="*/ 1984427 w 2792478"/>
              <a:gd name="connsiteY5996" fmla="*/ 960980 h 4235290"/>
              <a:gd name="connsiteX5997" fmla="*/ 1989018 w 2792478"/>
              <a:gd name="connsiteY5997" fmla="*/ 960980 h 4235290"/>
              <a:gd name="connsiteX5998" fmla="*/ 2049132 w 2792478"/>
              <a:gd name="connsiteY5998" fmla="*/ 987777 h 4235290"/>
              <a:gd name="connsiteX5999" fmla="*/ 2052463 w 2792478"/>
              <a:gd name="connsiteY5999" fmla="*/ 992728 h 4235290"/>
              <a:gd name="connsiteX6000" fmla="*/ 2052463 w 2792478"/>
              <a:gd name="connsiteY6000" fmla="*/ 1057766 h 4235290"/>
              <a:gd name="connsiteX6001" fmla="*/ 2049705 w 2792478"/>
              <a:gd name="connsiteY6001" fmla="*/ 1062614 h 4235290"/>
              <a:gd name="connsiteX6002" fmla="*/ 1989596 w 2792478"/>
              <a:gd name="connsiteY6002" fmla="*/ 1098248 h 4235290"/>
              <a:gd name="connsiteX6003" fmla="*/ 1989408 w 2792478"/>
              <a:gd name="connsiteY6003" fmla="*/ 1098350 h 4235290"/>
              <a:gd name="connsiteX6004" fmla="*/ 1988415 w 2792478"/>
              <a:gd name="connsiteY6004" fmla="*/ 1098749 h 4235290"/>
              <a:gd name="connsiteX6005" fmla="*/ 1988068 w 2792478"/>
              <a:gd name="connsiteY6005" fmla="*/ 1098871 h 4235290"/>
              <a:gd name="connsiteX6006" fmla="*/ 1986723 w 2792478"/>
              <a:gd name="connsiteY6006" fmla="*/ 1099031 h 4235290"/>
              <a:gd name="connsiteX6007" fmla="*/ 1985225 w 2792478"/>
              <a:gd name="connsiteY6007" fmla="*/ 1098806 h 4235290"/>
              <a:gd name="connsiteX6008" fmla="*/ 1984896 w 2792478"/>
              <a:gd name="connsiteY6008" fmla="*/ 1098710 h 4235290"/>
              <a:gd name="connsiteX6009" fmla="*/ 1983538 w 2792478"/>
              <a:gd name="connsiteY6009" fmla="*/ 1098042 h 4235290"/>
              <a:gd name="connsiteX6010" fmla="*/ 1983508 w 2792478"/>
              <a:gd name="connsiteY6010" fmla="*/ 1098023 h 4235290"/>
              <a:gd name="connsiteX6011" fmla="*/ 1923387 w 2792478"/>
              <a:gd name="connsiteY6011" fmla="*/ 1060945 h 4235290"/>
              <a:gd name="connsiteX6012" fmla="*/ 1920988 w 2792478"/>
              <a:gd name="connsiteY6012" fmla="*/ 1056334 h 4235290"/>
              <a:gd name="connsiteX6013" fmla="*/ 1920988 w 2792478"/>
              <a:gd name="connsiteY6013" fmla="*/ 993055 h 4235290"/>
              <a:gd name="connsiteX6014" fmla="*/ 1921220 w 2792478"/>
              <a:gd name="connsiteY6014" fmla="*/ 991354 h 4235290"/>
              <a:gd name="connsiteX6015" fmla="*/ 1921469 w 2792478"/>
              <a:gd name="connsiteY6015" fmla="*/ 990667 h 4235290"/>
              <a:gd name="connsiteX6016" fmla="*/ 1924142 w 2792478"/>
              <a:gd name="connsiteY6016" fmla="*/ 987867 h 4235290"/>
              <a:gd name="connsiteX6017" fmla="*/ 1924361 w 2792478"/>
              <a:gd name="connsiteY6017" fmla="*/ 987771 h 4235290"/>
              <a:gd name="connsiteX6018" fmla="*/ 468220 w 2792478"/>
              <a:gd name="connsiteY6018" fmla="*/ 958505 h 4235290"/>
              <a:gd name="connsiteX6019" fmla="*/ 488975 w 2792478"/>
              <a:gd name="connsiteY6019" fmla="*/ 979199 h 4235290"/>
              <a:gd name="connsiteX6020" fmla="*/ 509672 w 2792478"/>
              <a:gd name="connsiteY6020" fmla="*/ 999959 h 4235290"/>
              <a:gd name="connsiteX6021" fmla="*/ 488916 w 2792478"/>
              <a:gd name="connsiteY6021" fmla="*/ 1020711 h 4235290"/>
              <a:gd name="connsiteX6022" fmla="*/ 464679 w 2792478"/>
              <a:gd name="connsiteY6022" fmla="*/ 1020653 h 4235290"/>
              <a:gd name="connsiteX6023" fmla="*/ 447530 w 2792478"/>
              <a:gd name="connsiteY6023" fmla="*/ 1003496 h 4235290"/>
              <a:gd name="connsiteX6024" fmla="*/ 447464 w 2792478"/>
              <a:gd name="connsiteY6024" fmla="*/ 979265 h 4235290"/>
              <a:gd name="connsiteX6025" fmla="*/ 468220 w 2792478"/>
              <a:gd name="connsiteY6025" fmla="*/ 958505 h 4235290"/>
              <a:gd name="connsiteX6026" fmla="*/ 2667946 w 2792478"/>
              <a:gd name="connsiteY6026" fmla="*/ 954519 h 4235290"/>
              <a:gd name="connsiteX6027" fmla="*/ 2770831 w 2792478"/>
              <a:gd name="connsiteY6027" fmla="*/ 954519 h 4235290"/>
              <a:gd name="connsiteX6028" fmla="*/ 2779411 w 2792478"/>
              <a:gd name="connsiteY6028" fmla="*/ 963097 h 4235290"/>
              <a:gd name="connsiteX6029" fmla="*/ 2779411 w 2792478"/>
              <a:gd name="connsiteY6029" fmla="*/ 1031679 h 4235290"/>
              <a:gd name="connsiteX6030" fmla="*/ 2770831 w 2792478"/>
              <a:gd name="connsiteY6030" fmla="*/ 1040257 h 4235290"/>
              <a:gd name="connsiteX6031" fmla="*/ 2787984 w 2792478"/>
              <a:gd name="connsiteY6031" fmla="*/ 1040257 h 4235290"/>
              <a:gd name="connsiteX6032" fmla="*/ 2787984 w 2792478"/>
              <a:gd name="connsiteY6032" fmla="*/ 1048831 h 4235290"/>
              <a:gd name="connsiteX6033" fmla="*/ 2779411 w 2792478"/>
              <a:gd name="connsiteY6033" fmla="*/ 1057399 h 4235290"/>
              <a:gd name="connsiteX6034" fmla="*/ 2659373 w 2792478"/>
              <a:gd name="connsiteY6034" fmla="*/ 1057399 h 4235290"/>
              <a:gd name="connsiteX6035" fmla="*/ 2650805 w 2792478"/>
              <a:gd name="connsiteY6035" fmla="*/ 1048831 h 4235290"/>
              <a:gd name="connsiteX6036" fmla="*/ 2650805 w 2792478"/>
              <a:gd name="connsiteY6036" fmla="*/ 1040257 h 4235290"/>
              <a:gd name="connsiteX6037" fmla="*/ 2667946 w 2792478"/>
              <a:gd name="connsiteY6037" fmla="*/ 1040257 h 4235290"/>
              <a:gd name="connsiteX6038" fmla="*/ 2659373 w 2792478"/>
              <a:gd name="connsiteY6038" fmla="*/ 1031679 h 4235290"/>
              <a:gd name="connsiteX6039" fmla="*/ 2659373 w 2792478"/>
              <a:gd name="connsiteY6039" fmla="*/ 963097 h 4235290"/>
              <a:gd name="connsiteX6040" fmla="*/ 2667946 w 2792478"/>
              <a:gd name="connsiteY6040" fmla="*/ 954519 h 4235290"/>
              <a:gd name="connsiteX6041" fmla="*/ 134269 w 2792478"/>
              <a:gd name="connsiteY6041" fmla="*/ 941413 h 4235290"/>
              <a:gd name="connsiteX6042" fmla="*/ 109880 w 2792478"/>
              <a:gd name="connsiteY6042" fmla="*/ 978987 h 4235290"/>
              <a:gd name="connsiteX6043" fmla="*/ 123511 w 2792478"/>
              <a:gd name="connsiteY6043" fmla="*/ 978987 h 4235290"/>
              <a:gd name="connsiteX6044" fmla="*/ 145019 w 2792478"/>
              <a:gd name="connsiteY6044" fmla="*/ 1005842 h 4235290"/>
              <a:gd name="connsiteX6045" fmla="*/ 123511 w 2792478"/>
              <a:gd name="connsiteY6045" fmla="*/ 1032698 h 4235290"/>
              <a:gd name="connsiteX6046" fmla="*/ 109880 w 2792478"/>
              <a:gd name="connsiteY6046" fmla="*/ 1032698 h 4235290"/>
              <a:gd name="connsiteX6047" fmla="*/ 134269 w 2792478"/>
              <a:gd name="connsiteY6047" fmla="*/ 1070304 h 4235290"/>
              <a:gd name="connsiteX6048" fmla="*/ 161117 w 2792478"/>
              <a:gd name="connsiteY6048" fmla="*/ 1005842 h 4235290"/>
              <a:gd name="connsiteX6049" fmla="*/ 134269 w 2792478"/>
              <a:gd name="connsiteY6049" fmla="*/ 941413 h 4235290"/>
              <a:gd name="connsiteX6050" fmla="*/ 778100 w 2792478"/>
              <a:gd name="connsiteY6050" fmla="*/ 939395 h 4235290"/>
              <a:gd name="connsiteX6051" fmla="*/ 808422 w 2792478"/>
              <a:gd name="connsiteY6051" fmla="*/ 949654 h 4235290"/>
              <a:gd name="connsiteX6052" fmla="*/ 838715 w 2792478"/>
              <a:gd name="connsiteY6052" fmla="*/ 939395 h 4235290"/>
              <a:gd name="connsiteX6053" fmla="*/ 656799 w 2792478"/>
              <a:gd name="connsiteY6053" fmla="*/ 939395 h 4235290"/>
              <a:gd name="connsiteX6054" fmla="*/ 687083 w 2792478"/>
              <a:gd name="connsiteY6054" fmla="*/ 949654 h 4235290"/>
              <a:gd name="connsiteX6055" fmla="*/ 717415 w 2792478"/>
              <a:gd name="connsiteY6055" fmla="*/ 939395 h 4235290"/>
              <a:gd name="connsiteX6056" fmla="*/ 1953141 w 2792478"/>
              <a:gd name="connsiteY6056" fmla="*/ 934210 h 4235290"/>
              <a:gd name="connsiteX6057" fmla="*/ 1934567 w 2792478"/>
              <a:gd name="connsiteY6057" fmla="*/ 940049 h 4235290"/>
              <a:gd name="connsiteX6058" fmla="*/ 1916300 w 2792478"/>
              <a:gd name="connsiteY6058" fmla="*/ 934211 h 4235290"/>
              <a:gd name="connsiteX6059" fmla="*/ 1934567 w 2792478"/>
              <a:gd name="connsiteY6059" fmla="*/ 936320 h 4235290"/>
              <a:gd name="connsiteX6060" fmla="*/ 1958755 w 2792478"/>
              <a:gd name="connsiteY6060" fmla="*/ 932445 h 4235290"/>
              <a:gd name="connsiteX6061" fmla="*/ 1956050 w 2792478"/>
              <a:gd name="connsiteY6061" fmla="*/ 933879 h 4235290"/>
              <a:gd name="connsiteX6062" fmla="*/ 1953141 w 2792478"/>
              <a:gd name="connsiteY6062" fmla="*/ 934210 h 4235290"/>
              <a:gd name="connsiteX6063" fmla="*/ 1909399 w 2792478"/>
              <a:gd name="connsiteY6063" fmla="*/ 932005 h 4235290"/>
              <a:gd name="connsiteX6064" fmla="*/ 1916300 w 2792478"/>
              <a:gd name="connsiteY6064" fmla="*/ 934211 h 4235290"/>
              <a:gd name="connsiteX6065" fmla="*/ 1912768 w 2792478"/>
              <a:gd name="connsiteY6065" fmla="*/ 933803 h 4235290"/>
              <a:gd name="connsiteX6066" fmla="*/ 134269 w 2792478"/>
              <a:gd name="connsiteY6066" fmla="*/ 930655 h 4235290"/>
              <a:gd name="connsiteX6067" fmla="*/ 171875 w 2792478"/>
              <a:gd name="connsiteY6067" fmla="*/ 1005842 h 4235290"/>
              <a:gd name="connsiteX6068" fmla="*/ 134269 w 2792478"/>
              <a:gd name="connsiteY6068" fmla="*/ 1081030 h 4235290"/>
              <a:gd name="connsiteX6069" fmla="*/ 108384 w 2792478"/>
              <a:gd name="connsiteY6069" fmla="*/ 1061829 h 4235290"/>
              <a:gd name="connsiteX6070" fmla="*/ 108249 w 2792478"/>
              <a:gd name="connsiteY6070" fmla="*/ 1061909 h 4235290"/>
              <a:gd name="connsiteX6071" fmla="*/ 74009 w 2792478"/>
              <a:gd name="connsiteY6071" fmla="*/ 1033040 h 4235290"/>
              <a:gd name="connsiteX6072" fmla="*/ 72561 w 2792478"/>
              <a:gd name="connsiteY6072" fmla="*/ 1033478 h 4235290"/>
              <a:gd name="connsiteX6073" fmla="*/ 72506 w 2792478"/>
              <a:gd name="connsiteY6073" fmla="*/ 1033510 h 4235290"/>
              <a:gd name="connsiteX6074" fmla="*/ 72434 w 2792478"/>
              <a:gd name="connsiteY6074" fmla="*/ 1033565 h 4235290"/>
              <a:gd name="connsiteX6075" fmla="*/ 70803 w 2792478"/>
              <a:gd name="connsiteY6075" fmla="*/ 1035133 h 4235290"/>
              <a:gd name="connsiteX6076" fmla="*/ 70492 w 2792478"/>
              <a:gd name="connsiteY6076" fmla="*/ 1035602 h 4235290"/>
              <a:gd name="connsiteX6077" fmla="*/ 69880 w 2792478"/>
              <a:gd name="connsiteY6077" fmla="*/ 1037727 h 4235290"/>
              <a:gd name="connsiteX6078" fmla="*/ 69776 w 2792478"/>
              <a:gd name="connsiteY6078" fmla="*/ 1038061 h 4235290"/>
              <a:gd name="connsiteX6079" fmla="*/ 69776 w 2792478"/>
              <a:gd name="connsiteY6079" fmla="*/ 1075675 h 4235290"/>
              <a:gd name="connsiteX6080" fmla="*/ 75155 w 2792478"/>
              <a:gd name="connsiteY6080" fmla="*/ 1086401 h 4235290"/>
              <a:gd name="connsiteX6081" fmla="*/ 75155 w 2792478"/>
              <a:gd name="connsiteY6081" fmla="*/ 1091780 h 4235290"/>
              <a:gd name="connsiteX6082" fmla="*/ 64429 w 2792478"/>
              <a:gd name="connsiteY6082" fmla="*/ 1102530 h 4235290"/>
              <a:gd name="connsiteX6083" fmla="*/ 42929 w 2792478"/>
              <a:gd name="connsiteY6083" fmla="*/ 1102530 h 4235290"/>
              <a:gd name="connsiteX6084" fmla="*/ 32202 w 2792478"/>
              <a:gd name="connsiteY6084" fmla="*/ 1091780 h 4235290"/>
              <a:gd name="connsiteX6085" fmla="*/ 32202 w 2792478"/>
              <a:gd name="connsiteY6085" fmla="*/ 1043448 h 4235290"/>
              <a:gd name="connsiteX6086" fmla="*/ 21476 w 2792478"/>
              <a:gd name="connsiteY6086" fmla="*/ 1032698 h 4235290"/>
              <a:gd name="connsiteX6087" fmla="*/ 0 w 2792478"/>
              <a:gd name="connsiteY6087" fmla="*/ 1005842 h 4235290"/>
              <a:gd name="connsiteX6088" fmla="*/ 21476 w 2792478"/>
              <a:gd name="connsiteY6088" fmla="*/ 978987 h 4235290"/>
              <a:gd name="connsiteX6089" fmla="*/ 71041 w 2792478"/>
              <a:gd name="connsiteY6089" fmla="*/ 978987 h 4235290"/>
              <a:gd name="connsiteX6090" fmla="*/ 108249 w 2792478"/>
              <a:gd name="connsiteY6090" fmla="*/ 949848 h 4235290"/>
              <a:gd name="connsiteX6091" fmla="*/ 108353 w 2792478"/>
              <a:gd name="connsiteY6091" fmla="*/ 949904 h 4235290"/>
              <a:gd name="connsiteX6092" fmla="*/ 134269 w 2792478"/>
              <a:gd name="connsiteY6092" fmla="*/ 930655 h 4235290"/>
              <a:gd name="connsiteX6093" fmla="*/ 1916149 w 2792478"/>
              <a:gd name="connsiteY6093" fmla="*/ 916793 h 4235290"/>
              <a:gd name="connsiteX6094" fmla="*/ 1934567 w 2792478"/>
              <a:gd name="connsiteY6094" fmla="*/ 918920 h 4235290"/>
              <a:gd name="connsiteX6095" fmla="*/ 1953133 w 2792478"/>
              <a:gd name="connsiteY6095" fmla="*/ 916812 h 4235290"/>
              <a:gd name="connsiteX6096" fmla="*/ 1934567 w 2792478"/>
              <a:gd name="connsiteY6096" fmla="*/ 922649 h 4235290"/>
              <a:gd name="connsiteX6097" fmla="*/ 1958767 w 2792478"/>
              <a:gd name="connsiteY6097" fmla="*/ 915041 h 4235290"/>
              <a:gd name="connsiteX6098" fmla="*/ 1956050 w 2792478"/>
              <a:gd name="connsiteY6098" fmla="*/ 916481 h 4235290"/>
              <a:gd name="connsiteX6099" fmla="*/ 1953133 w 2792478"/>
              <a:gd name="connsiteY6099" fmla="*/ 916812 h 4235290"/>
              <a:gd name="connsiteX6100" fmla="*/ 2078802 w 2792478"/>
              <a:gd name="connsiteY6100" fmla="*/ 914757 h 4235290"/>
              <a:gd name="connsiteX6101" fmla="*/ 2083464 w 2792478"/>
              <a:gd name="connsiteY6101" fmla="*/ 919415 h 4235290"/>
              <a:gd name="connsiteX6102" fmla="*/ 2083464 w 2792478"/>
              <a:gd name="connsiteY6102" fmla="*/ 954714 h 4235290"/>
              <a:gd name="connsiteX6103" fmla="*/ 2090858 w 2792478"/>
              <a:gd name="connsiteY6103" fmla="*/ 962298 h 4235290"/>
              <a:gd name="connsiteX6104" fmla="*/ 2098376 w 2792478"/>
              <a:gd name="connsiteY6104" fmla="*/ 954837 h 4235290"/>
              <a:gd name="connsiteX6105" fmla="*/ 2102977 w 2792478"/>
              <a:gd name="connsiteY6105" fmla="*/ 950179 h 4235290"/>
              <a:gd name="connsiteX6106" fmla="*/ 2107634 w 2792478"/>
              <a:gd name="connsiteY6106" fmla="*/ 954837 h 4235290"/>
              <a:gd name="connsiteX6107" fmla="*/ 2090858 w 2792478"/>
              <a:gd name="connsiteY6107" fmla="*/ 971618 h 4235290"/>
              <a:gd name="connsiteX6108" fmla="*/ 2074139 w 2792478"/>
              <a:gd name="connsiteY6108" fmla="*/ 954837 h 4235290"/>
              <a:gd name="connsiteX6109" fmla="*/ 2074139 w 2792478"/>
              <a:gd name="connsiteY6109" fmla="*/ 919415 h 4235290"/>
              <a:gd name="connsiteX6110" fmla="*/ 2078802 w 2792478"/>
              <a:gd name="connsiteY6110" fmla="*/ 914757 h 4235290"/>
              <a:gd name="connsiteX6111" fmla="*/ 1909596 w 2792478"/>
              <a:gd name="connsiteY6111" fmla="*/ 914709 h 4235290"/>
              <a:gd name="connsiteX6112" fmla="*/ 1916149 w 2792478"/>
              <a:gd name="connsiteY6112" fmla="*/ 916793 h 4235290"/>
              <a:gd name="connsiteX6113" fmla="*/ 1912768 w 2792478"/>
              <a:gd name="connsiteY6113" fmla="*/ 916402 h 4235290"/>
              <a:gd name="connsiteX6114" fmla="*/ 2214338 w 2792478"/>
              <a:gd name="connsiteY6114" fmla="*/ 906800 h 4235290"/>
              <a:gd name="connsiteX6115" fmla="*/ 2217636 w 2792478"/>
              <a:gd name="connsiteY6115" fmla="*/ 908167 h 4235290"/>
              <a:gd name="connsiteX6116" fmla="*/ 2217636 w 2792478"/>
              <a:gd name="connsiteY6116" fmla="*/ 914814 h 4235290"/>
              <a:gd name="connsiteX6117" fmla="*/ 2202846 w 2792478"/>
              <a:gd name="connsiteY6117" fmla="*/ 929545 h 4235290"/>
              <a:gd name="connsiteX6118" fmla="*/ 2189669 w 2792478"/>
              <a:gd name="connsiteY6118" fmla="*/ 996730 h 4235290"/>
              <a:gd name="connsiteX6119" fmla="*/ 2188492 w 2792478"/>
              <a:gd name="connsiteY6119" fmla="*/ 1003248 h 4235290"/>
              <a:gd name="connsiteX6120" fmla="*/ 2185877 w 2792478"/>
              <a:gd name="connsiteY6120" fmla="*/ 1004125 h 4235290"/>
              <a:gd name="connsiteX6121" fmla="*/ 2181969 w 2792478"/>
              <a:gd name="connsiteY6121" fmla="*/ 1002068 h 4235290"/>
              <a:gd name="connsiteX6122" fmla="*/ 2196250 w 2792478"/>
              <a:gd name="connsiteY6122" fmla="*/ 922899 h 4235290"/>
              <a:gd name="connsiteX6123" fmla="*/ 2210982 w 2792478"/>
              <a:gd name="connsiteY6123" fmla="*/ 908167 h 4235290"/>
              <a:gd name="connsiteX6124" fmla="*/ 2214338 w 2792478"/>
              <a:gd name="connsiteY6124" fmla="*/ 906800 h 4235290"/>
              <a:gd name="connsiteX6125" fmla="*/ 1916412 w 2792478"/>
              <a:gd name="connsiteY6125" fmla="*/ 899476 h 4235290"/>
              <a:gd name="connsiteX6126" fmla="*/ 1934567 w 2792478"/>
              <a:gd name="connsiteY6126" fmla="*/ 901582 h 4235290"/>
              <a:gd name="connsiteX6127" fmla="*/ 1952873 w 2792478"/>
              <a:gd name="connsiteY6127" fmla="*/ 899494 h 4235290"/>
              <a:gd name="connsiteX6128" fmla="*/ 1934567 w 2792478"/>
              <a:gd name="connsiteY6128" fmla="*/ 905248 h 4235290"/>
              <a:gd name="connsiteX6129" fmla="*/ 1958971 w 2792478"/>
              <a:gd name="connsiteY6129" fmla="*/ 897576 h 4235290"/>
              <a:gd name="connsiteX6130" fmla="*/ 1956050 w 2792478"/>
              <a:gd name="connsiteY6130" fmla="*/ 899131 h 4235290"/>
              <a:gd name="connsiteX6131" fmla="*/ 1952873 w 2792478"/>
              <a:gd name="connsiteY6131" fmla="*/ 899494 h 4235290"/>
              <a:gd name="connsiteX6132" fmla="*/ 1909389 w 2792478"/>
              <a:gd name="connsiteY6132" fmla="*/ 897243 h 4235290"/>
              <a:gd name="connsiteX6133" fmla="*/ 1916412 w 2792478"/>
              <a:gd name="connsiteY6133" fmla="*/ 899476 h 4235290"/>
              <a:gd name="connsiteX6134" fmla="*/ 1912768 w 2792478"/>
              <a:gd name="connsiteY6134" fmla="*/ 899053 h 4235290"/>
              <a:gd name="connsiteX6135" fmla="*/ 2318115 w 2792478"/>
              <a:gd name="connsiteY6135" fmla="*/ 884933 h 4235290"/>
              <a:gd name="connsiteX6136" fmla="*/ 2321413 w 2792478"/>
              <a:gd name="connsiteY6136" fmla="*/ 886299 h 4235290"/>
              <a:gd name="connsiteX6137" fmla="*/ 2321413 w 2792478"/>
              <a:gd name="connsiteY6137" fmla="*/ 892946 h 4235290"/>
              <a:gd name="connsiteX6138" fmla="*/ 2304821 w 2792478"/>
              <a:gd name="connsiteY6138" fmla="*/ 909476 h 4235290"/>
              <a:gd name="connsiteX6139" fmla="*/ 2301523 w 2792478"/>
              <a:gd name="connsiteY6139" fmla="*/ 910900 h 4235290"/>
              <a:gd name="connsiteX6140" fmla="*/ 2298240 w 2792478"/>
              <a:gd name="connsiteY6140" fmla="*/ 909476 h 4235290"/>
              <a:gd name="connsiteX6141" fmla="*/ 2298240 w 2792478"/>
              <a:gd name="connsiteY6141" fmla="*/ 902887 h 4235290"/>
              <a:gd name="connsiteX6142" fmla="*/ 2314831 w 2792478"/>
              <a:gd name="connsiteY6142" fmla="*/ 886299 h 4235290"/>
              <a:gd name="connsiteX6143" fmla="*/ 2318115 w 2792478"/>
              <a:gd name="connsiteY6143" fmla="*/ 884933 h 4235290"/>
              <a:gd name="connsiteX6144" fmla="*/ 363195 w 2792478"/>
              <a:gd name="connsiteY6144" fmla="*/ 878709 h 4235290"/>
              <a:gd name="connsiteX6145" fmla="*/ 325664 w 2792478"/>
              <a:gd name="connsiteY6145" fmla="*/ 894118 h 4235290"/>
              <a:gd name="connsiteX6146" fmla="*/ 325414 w 2792478"/>
              <a:gd name="connsiteY6146" fmla="*/ 969067 h 4235290"/>
              <a:gd name="connsiteX6147" fmla="*/ 400359 w 2792478"/>
              <a:gd name="connsiteY6147" fmla="*/ 969321 h 4235290"/>
              <a:gd name="connsiteX6148" fmla="*/ 400610 w 2792478"/>
              <a:gd name="connsiteY6148" fmla="*/ 894372 h 4235290"/>
              <a:gd name="connsiteX6149" fmla="*/ 363195 w 2792478"/>
              <a:gd name="connsiteY6149" fmla="*/ 878709 h 4235290"/>
              <a:gd name="connsiteX6150" fmla="*/ 2492227 w 2792478"/>
              <a:gd name="connsiteY6150" fmla="*/ 878663 h 4235290"/>
              <a:gd name="connsiteX6151" fmla="*/ 2605434 w 2792478"/>
              <a:gd name="connsiteY6151" fmla="*/ 935261 h 4235290"/>
              <a:gd name="connsiteX6152" fmla="*/ 2718628 w 2792478"/>
              <a:gd name="connsiteY6152" fmla="*/ 878663 h 4235290"/>
              <a:gd name="connsiteX6153" fmla="*/ 2746992 w 2792478"/>
              <a:gd name="connsiteY6153" fmla="*/ 892838 h 4235290"/>
              <a:gd name="connsiteX6154" fmla="*/ 2605434 w 2792478"/>
              <a:gd name="connsiteY6154" fmla="*/ 963612 h 4235290"/>
              <a:gd name="connsiteX6155" fmla="*/ 2463876 w 2792478"/>
              <a:gd name="connsiteY6155" fmla="*/ 892838 h 4235290"/>
              <a:gd name="connsiteX6156" fmla="*/ 96908 w 2792478"/>
              <a:gd name="connsiteY6156" fmla="*/ 877926 h 4235290"/>
              <a:gd name="connsiteX6157" fmla="*/ 116621 w 2792478"/>
              <a:gd name="connsiteY6157" fmla="*/ 900002 h 4235290"/>
              <a:gd name="connsiteX6158" fmla="*/ 85828 w 2792478"/>
              <a:gd name="connsiteY6158" fmla="*/ 923692 h 4235290"/>
              <a:gd name="connsiteX6159" fmla="*/ 76349 w 2792478"/>
              <a:gd name="connsiteY6159" fmla="*/ 922524 h 4235290"/>
              <a:gd name="connsiteX6160" fmla="*/ 71884 w 2792478"/>
              <a:gd name="connsiteY6160" fmla="*/ 929228 h 4235290"/>
              <a:gd name="connsiteX6161" fmla="*/ 69248 w 2792478"/>
              <a:gd name="connsiteY6161" fmla="*/ 928431 h 4235290"/>
              <a:gd name="connsiteX6162" fmla="*/ 69248 w 2792478"/>
              <a:gd name="connsiteY6162" fmla="*/ 919938 h 4235290"/>
              <a:gd name="connsiteX6163" fmla="*/ 55703 w 2792478"/>
              <a:gd name="connsiteY6163" fmla="*/ 904668 h 4235290"/>
              <a:gd name="connsiteX6164" fmla="*/ 57405 w 2792478"/>
              <a:gd name="connsiteY6164" fmla="*/ 904737 h 4235290"/>
              <a:gd name="connsiteX6165" fmla="*/ 65410 w 2792478"/>
              <a:gd name="connsiteY6165" fmla="*/ 904079 h 4235290"/>
              <a:gd name="connsiteX6166" fmla="*/ 85828 w 2792478"/>
              <a:gd name="connsiteY6166" fmla="*/ 914215 h 4235290"/>
              <a:gd name="connsiteX6167" fmla="*/ 107146 w 2792478"/>
              <a:gd name="connsiteY6167" fmla="*/ 900002 h 4235290"/>
              <a:gd name="connsiteX6168" fmla="*/ 93224 w 2792478"/>
              <a:gd name="connsiteY6168" fmla="*/ 886689 h 4235290"/>
              <a:gd name="connsiteX6169" fmla="*/ 96908 w 2792478"/>
              <a:gd name="connsiteY6169" fmla="*/ 877926 h 4235290"/>
              <a:gd name="connsiteX6170" fmla="*/ 1896844 w 2792478"/>
              <a:gd name="connsiteY6170" fmla="*/ 874674 h 4235290"/>
              <a:gd name="connsiteX6171" fmla="*/ 1896844 w 2792478"/>
              <a:gd name="connsiteY6171" fmla="*/ 880142 h 4235290"/>
              <a:gd name="connsiteX6172" fmla="*/ 1901568 w 2792478"/>
              <a:gd name="connsiteY6172" fmla="*/ 893053 h 4235290"/>
              <a:gd name="connsiteX6173" fmla="*/ 1909389 w 2792478"/>
              <a:gd name="connsiteY6173" fmla="*/ 897243 h 4235290"/>
              <a:gd name="connsiteX6174" fmla="*/ 1896844 w 2792478"/>
              <a:gd name="connsiteY6174" fmla="*/ 893255 h 4235290"/>
              <a:gd name="connsiteX6175" fmla="*/ 1896844 w 2792478"/>
              <a:gd name="connsiteY6175" fmla="*/ 897543 h 4235290"/>
              <a:gd name="connsiteX6176" fmla="*/ 1901568 w 2792478"/>
              <a:gd name="connsiteY6176" fmla="*/ 910424 h 4235290"/>
              <a:gd name="connsiteX6177" fmla="*/ 1909596 w 2792478"/>
              <a:gd name="connsiteY6177" fmla="*/ 914709 h 4235290"/>
              <a:gd name="connsiteX6178" fmla="*/ 1896844 w 2792478"/>
              <a:gd name="connsiteY6178" fmla="*/ 910655 h 4235290"/>
              <a:gd name="connsiteX6179" fmla="*/ 1896844 w 2792478"/>
              <a:gd name="connsiteY6179" fmla="*/ 914943 h 4235290"/>
              <a:gd name="connsiteX6180" fmla="*/ 1901568 w 2792478"/>
              <a:gd name="connsiteY6180" fmla="*/ 927827 h 4235290"/>
              <a:gd name="connsiteX6181" fmla="*/ 1909399 w 2792478"/>
              <a:gd name="connsiteY6181" fmla="*/ 932005 h 4235290"/>
              <a:gd name="connsiteX6182" fmla="*/ 1896844 w 2792478"/>
              <a:gd name="connsiteY6182" fmla="*/ 927993 h 4235290"/>
              <a:gd name="connsiteX6183" fmla="*/ 1896844 w 2792478"/>
              <a:gd name="connsiteY6183" fmla="*/ 933648 h 4235290"/>
              <a:gd name="connsiteX6184" fmla="*/ 1934567 w 2792478"/>
              <a:gd name="connsiteY6184" fmla="*/ 955771 h 4235290"/>
              <a:gd name="connsiteX6185" fmla="*/ 1971730 w 2792478"/>
              <a:gd name="connsiteY6185" fmla="*/ 933648 h 4235290"/>
              <a:gd name="connsiteX6186" fmla="*/ 1971730 w 2792478"/>
              <a:gd name="connsiteY6186" fmla="*/ 928366 h 4235290"/>
              <a:gd name="connsiteX6187" fmla="*/ 1958755 w 2792478"/>
              <a:gd name="connsiteY6187" fmla="*/ 932445 h 4235290"/>
              <a:gd name="connsiteX6188" fmla="*/ 1967082 w 2792478"/>
              <a:gd name="connsiteY6188" fmla="*/ 928030 h 4235290"/>
              <a:gd name="connsiteX6189" fmla="*/ 1971730 w 2792478"/>
              <a:gd name="connsiteY6189" fmla="*/ 914943 h 4235290"/>
              <a:gd name="connsiteX6190" fmla="*/ 1971730 w 2792478"/>
              <a:gd name="connsiteY6190" fmla="*/ 910966 h 4235290"/>
              <a:gd name="connsiteX6191" fmla="*/ 1958767 w 2792478"/>
              <a:gd name="connsiteY6191" fmla="*/ 915041 h 4235290"/>
              <a:gd name="connsiteX6192" fmla="*/ 1967082 w 2792478"/>
              <a:gd name="connsiteY6192" fmla="*/ 910634 h 4235290"/>
              <a:gd name="connsiteX6193" fmla="*/ 1971730 w 2792478"/>
              <a:gd name="connsiteY6193" fmla="*/ 897543 h 4235290"/>
              <a:gd name="connsiteX6194" fmla="*/ 1971730 w 2792478"/>
              <a:gd name="connsiteY6194" fmla="*/ 893565 h 4235290"/>
              <a:gd name="connsiteX6195" fmla="*/ 1958971 w 2792478"/>
              <a:gd name="connsiteY6195" fmla="*/ 897576 h 4235290"/>
              <a:gd name="connsiteX6196" fmla="*/ 1967082 w 2792478"/>
              <a:gd name="connsiteY6196" fmla="*/ 893260 h 4235290"/>
              <a:gd name="connsiteX6197" fmla="*/ 1971730 w 2792478"/>
              <a:gd name="connsiteY6197" fmla="*/ 880142 h 4235290"/>
              <a:gd name="connsiteX6198" fmla="*/ 1971730 w 2792478"/>
              <a:gd name="connsiteY6198" fmla="*/ 874674 h 4235290"/>
              <a:gd name="connsiteX6199" fmla="*/ 1934320 w 2792478"/>
              <a:gd name="connsiteY6199" fmla="*/ 886667 h 4235290"/>
              <a:gd name="connsiteX6200" fmla="*/ 1896844 w 2792478"/>
              <a:gd name="connsiteY6200" fmla="*/ 874674 h 4235290"/>
              <a:gd name="connsiteX6201" fmla="*/ 2079855 w 2792478"/>
              <a:gd name="connsiteY6201" fmla="*/ 874362 h 4235290"/>
              <a:gd name="connsiteX6202" fmla="*/ 2040025 w 2792478"/>
              <a:gd name="connsiteY6202" fmla="*/ 899284 h 4235290"/>
              <a:gd name="connsiteX6203" fmla="*/ 2047481 w 2792478"/>
              <a:gd name="connsiteY6203" fmla="*/ 898100 h 4235290"/>
              <a:gd name="connsiteX6204" fmla="*/ 2062269 w 2792478"/>
              <a:gd name="connsiteY6204" fmla="*/ 903942 h 4235290"/>
              <a:gd name="connsiteX6205" fmla="*/ 2079607 w 2792478"/>
              <a:gd name="connsiteY6205" fmla="*/ 898100 h 4235290"/>
              <a:gd name="connsiteX6206" fmla="*/ 2097008 w 2792478"/>
              <a:gd name="connsiteY6206" fmla="*/ 903942 h 4235290"/>
              <a:gd name="connsiteX6207" fmla="*/ 2111801 w 2792478"/>
              <a:gd name="connsiteY6207" fmla="*/ 898100 h 4235290"/>
              <a:gd name="connsiteX6208" fmla="*/ 2119691 w 2792478"/>
              <a:gd name="connsiteY6208" fmla="*/ 899531 h 4235290"/>
              <a:gd name="connsiteX6209" fmla="*/ 2079855 w 2792478"/>
              <a:gd name="connsiteY6209" fmla="*/ 874362 h 4235290"/>
              <a:gd name="connsiteX6210" fmla="*/ 808422 w 2792478"/>
              <a:gd name="connsiteY6210" fmla="*/ 872040 h 4235290"/>
              <a:gd name="connsiteX6211" fmla="*/ 773592 w 2792478"/>
              <a:gd name="connsiteY6211" fmla="*/ 931951 h 4235290"/>
              <a:gd name="connsiteX6212" fmla="*/ 843223 w 2792478"/>
              <a:gd name="connsiteY6212" fmla="*/ 931951 h 4235290"/>
              <a:gd name="connsiteX6213" fmla="*/ 808422 w 2792478"/>
              <a:gd name="connsiteY6213" fmla="*/ 872040 h 4235290"/>
              <a:gd name="connsiteX6214" fmla="*/ 687083 w 2792478"/>
              <a:gd name="connsiteY6214" fmla="*/ 872040 h 4235290"/>
              <a:gd name="connsiteX6215" fmla="*/ 652253 w 2792478"/>
              <a:gd name="connsiteY6215" fmla="*/ 931951 h 4235290"/>
              <a:gd name="connsiteX6216" fmla="*/ 721913 w 2792478"/>
              <a:gd name="connsiteY6216" fmla="*/ 931951 h 4235290"/>
              <a:gd name="connsiteX6217" fmla="*/ 2232731 w 2792478"/>
              <a:gd name="connsiteY6217" fmla="*/ 869884 h 4235290"/>
              <a:gd name="connsiteX6218" fmla="*/ 2182463 w 2792478"/>
              <a:gd name="connsiteY6218" fmla="*/ 920165 h 4235290"/>
              <a:gd name="connsiteX6219" fmla="*/ 2182463 w 2792478"/>
              <a:gd name="connsiteY6219" fmla="*/ 1026496 h 4235290"/>
              <a:gd name="connsiteX6220" fmla="*/ 2185572 w 2792478"/>
              <a:gd name="connsiteY6220" fmla="*/ 1029532 h 4235290"/>
              <a:gd name="connsiteX6221" fmla="*/ 2238702 w 2792478"/>
              <a:gd name="connsiteY6221" fmla="*/ 1051601 h 4235290"/>
              <a:gd name="connsiteX6222" fmla="*/ 2291833 w 2792478"/>
              <a:gd name="connsiteY6222" fmla="*/ 1029532 h 4235290"/>
              <a:gd name="connsiteX6223" fmla="*/ 2342290 w 2792478"/>
              <a:gd name="connsiteY6223" fmla="*/ 979078 h 4235290"/>
              <a:gd name="connsiteX6224" fmla="*/ 2232731 w 2792478"/>
              <a:gd name="connsiteY6224" fmla="*/ 869884 h 4235290"/>
              <a:gd name="connsiteX6225" fmla="*/ 2079855 w 2792478"/>
              <a:gd name="connsiteY6225" fmla="*/ 865041 h 4235290"/>
              <a:gd name="connsiteX6226" fmla="*/ 2131375 w 2792478"/>
              <a:gd name="connsiteY6226" fmla="*/ 911402 h 4235290"/>
              <a:gd name="connsiteX6227" fmla="*/ 2126713 w 2792478"/>
              <a:gd name="connsiteY6227" fmla="*/ 916060 h 4235290"/>
              <a:gd name="connsiteX6228" fmla="*/ 2126217 w 2792478"/>
              <a:gd name="connsiteY6228" fmla="*/ 916060 h 4235290"/>
              <a:gd name="connsiteX6229" fmla="*/ 2121931 w 2792478"/>
              <a:gd name="connsiteY6229" fmla="*/ 913016 h 4235290"/>
              <a:gd name="connsiteX6230" fmla="*/ 2111925 w 2792478"/>
              <a:gd name="connsiteY6230" fmla="*/ 907297 h 4235290"/>
              <a:gd name="connsiteX6231" fmla="*/ 2101856 w 2792478"/>
              <a:gd name="connsiteY6231" fmla="*/ 912892 h 4235290"/>
              <a:gd name="connsiteX6232" fmla="*/ 2101422 w 2792478"/>
              <a:gd name="connsiteY6232" fmla="*/ 913948 h 4235290"/>
              <a:gd name="connsiteX6233" fmla="*/ 2097447 w 2792478"/>
              <a:gd name="connsiteY6233" fmla="*/ 916060 h 4235290"/>
              <a:gd name="connsiteX6234" fmla="*/ 2093590 w 2792478"/>
              <a:gd name="connsiteY6234" fmla="*/ 914071 h 4235290"/>
              <a:gd name="connsiteX6235" fmla="*/ 2093156 w 2792478"/>
              <a:gd name="connsiteY6235" fmla="*/ 913267 h 4235290"/>
              <a:gd name="connsiteX6236" fmla="*/ 2079731 w 2792478"/>
              <a:gd name="connsiteY6236" fmla="*/ 907297 h 4235290"/>
              <a:gd name="connsiteX6237" fmla="*/ 2066436 w 2792478"/>
              <a:gd name="connsiteY6237" fmla="*/ 913139 h 4235290"/>
              <a:gd name="connsiteX6238" fmla="*/ 2066002 w 2792478"/>
              <a:gd name="connsiteY6238" fmla="*/ 914071 h 4235290"/>
              <a:gd name="connsiteX6239" fmla="*/ 2062145 w 2792478"/>
              <a:gd name="connsiteY6239" fmla="*/ 916060 h 4235290"/>
              <a:gd name="connsiteX6240" fmla="*/ 2058231 w 2792478"/>
              <a:gd name="connsiteY6240" fmla="*/ 913948 h 4235290"/>
              <a:gd name="connsiteX6241" fmla="*/ 2057611 w 2792478"/>
              <a:gd name="connsiteY6241" fmla="*/ 912769 h 4235290"/>
              <a:gd name="connsiteX6242" fmla="*/ 2047605 w 2792478"/>
              <a:gd name="connsiteY6242" fmla="*/ 907297 h 4235290"/>
              <a:gd name="connsiteX6243" fmla="*/ 2037474 w 2792478"/>
              <a:gd name="connsiteY6243" fmla="*/ 913139 h 4235290"/>
              <a:gd name="connsiteX6244" fmla="*/ 2033127 w 2792478"/>
              <a:gd name="connsiteY6244" fmla="*/ 916183 h 4235290"/>
              <a:gd name="connsiteX6245" fmla="*/ 2028402 w 2792478"/>
              <a:gd name="connsiteY6245" fmla="*/ 911525 h 4235290"/>
              <a:gd name="connsiteX6246" fmla="*/ 2079855 w 2792478"/>
              <a:gd name="connsiteY6246" fmla="*/ 865041 h 4235290"/>
              <a:gd name="connsiteX6247" fmla="*/ 363195 w 2792478"/>
              <a:gd name="connsiteY6247" fmla="*/ 861063 h 4235290"/>
              <a:gd name="connsiteX6248" fmla="*/ 413102 w 2792478"/>
              <a:gd name="connsiteY6248" fmla="*/ 881944 h 4235290"/>
              <a:gd name="connsiteX6249" fmla="*/ 412789 w 2792478"/>
              <a:gd name="connsiteY6249" fmla="*/ 981811 h 4235290"/>
              <a:gd name="connsiteX6250" fmla="*/ 319141 w 2792478"/>
              <a:gd name="connsiteY6250" fmla="*/ 987089 h 4235290"/>
              <a:gd name="connsiteX6251" fmla="*/ 308760 w 2792478"/>
              <a:gd name="connsiteY6251" fmla="*/ 976959 h 4235290"/>
              <a:gd name="connsiteX6252" fmla="*/ 308509 w 2792478"/>
              <a:gd name="connsiteY6252" fmla="*/ 976654 h 4235290"/>
              <a:gd name="connsiteX6253" fmla="*/ 313172 w 2792478"/>
              <a:gd name="connsiteY6253" fmla="*/ 881567 h 4235290"/>
              <a:gd name="connsiteX6254" fmla="*/ 363195 w 2792478"/>
              <a:gd name="connsiteY6254" fmla="*/ 861063 h 4235290"/>
              <a:gd name="connsiteX6255" fmla="*/ 1951223 w 2792478"/>
              <a:gd name="connsiteY6255" fmla="*/ 857087 h 4235290"/>
              <a:gd name="connsiteX6256" fmla="*/ 1955259 w 2792478"/>
              <a:gd name="connsiteY6256" fmla="*/ 858454 h 4235290"/>
              <a:gd name="connsiteX6257" fmla="*/ 1950662 w 2792478"/>
              <a:gd name="connsiteY6257" fmla="*/ 860008 h 4235290"/>
              <a:gd name="connsiteX6258" fmla="*/ 1954329 w 2792478"/>
              <a:gd name="connsiteY6258" fmla="*/ 862431 h 4235290"/>
              <a:gd name="connsiteX6259" fmla="*/ 1954766 w 2792478"/>
              <a:gd name="connsiteY6259" fmla="*/ 862866 h 4235290"/>
              <a:gd name="connsiteX6260" fmla="*/ 1949608 w 2792478"/>
              <a:gd name="connsiteY6260" fmla="*/ 863674 h 4235290"/>
              <a:gd name="connsiteX6261" fmla="*/ 1949479 w 2792478"/>
              <a:gd name="connsiteY6261" fmla="*/ 863488 h 4235290"/>
              <a:gd name="connsiteX6262" fmla="*/ 1945381 w 2792478"/>
              <a:gd name="connsiteY6262" fmla="*/ 861064 h 4235290"/>
              <a:gd name="connsiteX6263" fmla="*/ 1940655 w 2792478"/>
              <a:gd name="connsiteY6263" fmla="*/ 860256 h 4235290"/>
              <a:gd name="connsiteX6264" fmla="*/ 1936742 w 2792478"/>
              <a:gd name="connsiteY6264" fmla="*/ 860878 h 4235290"/>
              <a:gd name="connsiteX6265" fmla="*/ 1935313 w 2792478"/>
              <a:gd name="connsiteY6265" fmla="*/ 861748 h 4235290"/>
              <a:gd name="connsiteX6266" fmla="*/ 1937051 w 2792478"/>
              <a:gd name="connsiteY6266" fmla="*/ 863923 h 4235290"/>
              <a:gd name="connsiteX6267" fmla="*/ 1939226 w 2792478"/>
              <a:gd name="connsiteY6267" fmla="*/ 867278 h 4235290"/>
              <a:gd name="connsiteX6268" fmla="*/ 1935683 w 2792478"/>
              <a:gd name="connsiteY6268" fmla="*/ 869889 h 4235290"/>
              <a:gd name="connsiteX6269" fmla="*/ 1920087 w 2792478"/>
              <a:gd name="connsiteY6269" fmla="*/ 870137 h 4235290"/>
              <a:gd name="connsiteX6270" fmla="*/ 1915114 w 2792478"/>
              <a:gd name="connsiteY6270" fmla="*/ 871753 h 4235290"/>
              <a:gd name="connsiteX6271" fmla="*/ 1911078 w 2792478"/>
              <a:gd name="connsiteY6271" fmla="*/ 870386 h 4235290"/>
              <a:gd name="connsiteX6272" fmla="*/ 1915798 w 2792478"/>
              <a:gd name="connsiteY6272" fmla="*/ 868770 h 4235290"/>
              <a:gd name="connsiteX6273" fmla="*/ 1911448 w 2792478"/>
              <a:gd name="connsiteY6273" fmla="*/ 865849 h 4235290"/>
              <a:gd name="connsiteX6274" fmla="*/ 1911263 w 2792478"/>
              <a:gd name="connsiteY6274" fmla="*/ 865414 h 4235290"/>
              <a:gd name="connsiteX6275" fmla="*/ 1916235 w 2792478"/>
              <a:gd name="connsiteY6275" fmla="*/ 864606 h 4235290"/>
              <a:gd name="connsiteX6276" fmla="*/ 1916358 w 2792478"/>
              <a:gd name="connsiteY6276" fmla="*/ 864855 h 4235290"/>
              <a:gd name="connsiteX6277" fmla="*/ 1920955 w 2792478"/>
              <a:gd name="connsiteY6277" fmla="*/ 867651 h 4235290"/>
              <a:gd name="connsiteX6278" fmla="*/ 1926304 w 2792478"/>
              <a:gd name="connsiteY6278" fmla="*/ 868459 h 4235290"/>
              <a:gd name="connsiteX6279" fmla="*/ 1930654 w 2792478"/>
              <a:gd name="connsiteY6279" fmla="*/ 867838 h 4235290"/>
              <a:gd name="connsiteX6280" fmla="*/ 1932454 w 2792478"/>
              <a:gd name="connsiteY6280" fmla="*/ 866657 h 4235290"/>
              <a:gd name="connsiteX6281" fmla="*/ 1931147 w 2792478"/>
              <a:gd name="connsiteY6281" fmla="*/ 864917 h 4235290"/>
              <a:gd name="connsiteX6282" fmla="*/ 1928602 w 2792478"/>
              <a:gd name="connsiteY6282" fmla="*/ 861250 h 4235290"/>
              <a:gd name="connsiteX6283" fmla="*/ 1931646 w 2792478"/>
              <a:gd name="connsiteY6283" fmla="*/ 858889 h 4235290"/>
              <a:gd name="connsiteX6284" fmla="*/ 1939102 w 2792478"/>
              <a:gd name="connsiteY6284" fmla="*/ 857833 h 4235290"/>
              <a:gd name="connsiteX6285" fmla="*/ 1946435 w 2792478"/>
              <a:gd name="connsiteY6285" fmla="*/ 858703 h 4235290"/>
              <a:gd name="connsiteX6286" fmla="*/ 57405 w 2792478"/>
              <a:gd name="connsiteY6286" fmla="*/ 852627 h 4235290"/>
              <a:gd name="connsiteX6287" fmla="*/ 31349 w 2792478"/>
              <a:gd name="connsiteY6287" fmla="*/ 871582 h 4235290"/>
              <a:gd name="connsiteX6288" fmla="*/ 57405 w 2792478"/>
              <a:gd name="connsiteY6288" fmla="*/ 890529 h 4235290"/>
              <a:gd name="connsiteX6289" fmla="*/ 83464 w 2792478"/>
              <a:gd name="connsiteY6289" fmla="*/ 871582 h 4235290"/>
              <a:gd name="connsiteX6290" fmla="*/ 57405 w 2792478"/>
              <a:gd name="connsiteY6290" fmla="*/ 852627 h 4235290"/>
              <a:gd name="connsiteX6291" fmla="*/ 1934320 w 2792478"/>
              <a:gd name="connsiteY6291" fmla="*/ 848884 h 4235290"/>
              <a:gd name="connsiteX6292" fmla="*/ 1896844 w 2792478"/>
              <a:gd name="connsiteY6292" fmla="*/ 865911 h 4235290"/>
              <a:gd name="connsiteX6293" fmla="*/ 1934320 w 2792478"/>
              <a:gd name="connsiteY6293" fmla="*/ 882939 h 4235290"/>
              <a:gd name="connsiteX6294" fmla="*/ 1971730 w 2792478"/>
              <a:gd name="connsiteY6294" fmla="*/ 865911 h 4235290"/>
              <a:gd name="connsiteX6295" fmla="*/ 1934320 w 2792478"/>
              <a:gd name="connsiteY6295" fmla="*/ 848884 h 4235290"/>
              <a:gd name="connsiteX6296" fmla="*/ 1934320 w 2792478"/>
              <a:gd name="connsiteY6296" fmla="*/ 845155 h 4235290"/>
              <a:gd name="connsiteX6297" fmla="*/ 1975458 w 2792478"/>
              <a:gd name="connsiteY6297" fmla="*/ 865911 h 4235290"/>
              <a:gd name="connsiteX6298" fmla="*/ 1975458 w 2792478"/>
              <a:gd name="connsiteY6298" fmla="*/ 880142 h 4235290"/>
              <a:gd name="connsiteX6299" fmla="*/ 1975396 w 2792478"/>
              <a:gd name="connsiteY6299" fmla="*/ 882939 h 4235290"/>
              <a:gd name="connsiteX6300" fmla="*/ 1975458 w 2792478"/>
              <a:gd name="connsiteY6300" fmla="*/ 882939 h 4235290"/>
              <a:gd name="connsiteX6301" fmla="*/ 1975458 w 2792478"/>
              <a:gd name="connsiteY6301" fmla="*/ 897543 h 4235290"/>
              <a:gd name="connsiteX6302" fmla="*/ 1975396 w 2792478"/>
              <a:gd name="connsiteY6302" fmla="*/ 900339 h 4235290"/>
              <a:gd name="connsiteX6303" fmla="*/ 1975458 w 2792478"/>
              <a:gd name="connsiteY6303" fmla="*/ 900339 h 4235290"/>
              <a:gd name="connsiteX6304" fmla="*/ 1975458 w 2792478"/>
              <a:gd name="connsiteY6304" fmla="*/ 914943 h 4235290"/>
              <a:gd name="connsiteX6305" fmla="*/ 1975273 w 2792478"/>
              <a:gd name="connsiteY6305" fmla="*/ 919044 h 4235290"/>
              <a:gd name="connsiteX6306" fmla="*/ 1975458 w 2792478"/>
              <a:gd name="connsiteY6306" fmla="*/ 919044 h 4235290"/>
              <a:gd name="connsiteX6307" fmla="*/ 1975458 w 2792478"/>
              <a:gd name="connsiteY6307" fmla="*/ 933648 h 4235290"/>
              <a:gd name="connsiteX6308" fmla="*/ 1934567 w 2792478"/>
              <a:gd name="connsiteY6308" fmla="*/ 959500 h 4235290"/>
              <a:gd name="connsiteX6309" fmla="*/ 1893177 w 2792478"/>
              <a:gd name="connsiteY6309" fmla="*/ 933648 h 4235290"/>
              <a:gd name="connsiteX6310" fmla="*/ 1893177 w 2792478"/>
              <a:gd name="connsiteY6310" fmla="*/ 919044 h 4235290"/>
              <a:gd name="connsiteX6311" fmla="*/ 1893368 w 2792478"/>
              <a:gd name="connsiteY6311" fmla="*/ 919044 h 4235290"/>
              <a:gd name="connsiteX6312" fmla="*/ 1893177 w 2792478"/>
              <a:gd name="connsiteY6312" fmla="*/ 914943 h 4235290"/>
              <a:gd name="connsiteX6313" fmla="*/ 1893177 w 2792478"/>
              <a:gd name="connsiteY6313" fmla="*/ 900339 h 4235290"/>
              <a:gd name="connsiteX6314" fmla="*/ 1893239 w 2792478"/>
              <a:gd name="connsiteY6314" fmla="*/ 900339 h 4235290"/>
              <a:gd name="connsiteX6315" fmla="*/ 1893177 w 2792478"/>
              <a:gd name="connsiteY6315" fmla="*/ 897543 h 4235290"/>
              <a:gd name="connsiteX6316" fmla="*/ 1893177 w 2792478"/>
              <a:gd name="connsiteY6316" fmla="*/ 882939 h 4235290"/>
              <a:gd name="connsiteX6317" fmla="*/ 1893239 w 2792478"/>
              <a:gd name="connsiteY6317" fmla="*/ 882939 h 4235290"/>
              <a:gd name="connsiteX6318" fmla="*/ 1893177 w 2792478"/>
              <a:gd name="connsiteY6318" fmla="*/ 880142 h 4235290"/>
              <a:gd name="connsiteX6319" fmla="*/ 1893177 w 2792478"/>
              <a:gd name="connsiteY6319" fmla="*/ 865911 h 4235290"/>
              <a:gd name="connsiteX6320" fmla="*/ 1934320 w 2792478"/>
              <a:gd name="connsiteY6320" fmla="*/ 845155 h 4235290"/>
              <a:gd name="connsiteX6321" fmla="*/ 57405 w 2792478"/>
              <a:gd name="connsiteY6321" fmla="*/ 843157 h 4235290"/>
              <a:gd name="connsiteX6322" fmla="*/ 92930 w 2792478"/>
              <a:gd name="connsiteY6322" fmla="*/ 871582 h 4235290"/>
              <a:gd name="connsiteX6323" fmla="*/ 57405 w 2792478"/>
              <a:gd name="connsiteY6323" fmla="*/ 900002 h 4235290"/>
              <a:gd name="connsiteX6324" fmla="*/ 51803 w 2792478"/>
              <a:gd name="connsiteY6324" fmla="*/ 899618 h 4235290"/>
              <a:gd name="connsiteX6325" fmla="*/ 43666 w 2792478"/>
              <a:gd name="connsiteY6325" fmla="*/ 910440 h 4235290"/>
              <a:gd name="connsiteX6326" fmla="*/ 40820 w 2792478"/>
              <a:gd name="connsiteY6326" fmla="*/ 909468 h 4235290"/>
              <a:gd name="connsiteX6327" fmla="*/ 40820 w 2792478"/>
              <a:gd name="connsiteY6327" fmla="*/ 896714 h 4235290"/>
              <a:gd name="connsiteX6328" fmla="*/ 21875 w 2792478"/>
              <a:gd name="connsiteY6328" fmla="*/ 871582 h 4235290"/>
              <a:gd name="connsiteX6329" fmla="*/ 57405 w 2792478"/>
              <a:gd name="connsiteY6329" fmla="*/ 843157 h 4235290"/>
              <a:gd name="connsiteX6330" fmla="*/ 1960108 w 2792478"/>
              <a:gd name="connsiteY6330" fmla="*/ 839189 h 4235290"/>
              <a:gd name="connsiteX6331" fmla="*/ 1964767 w 2792478"/>
              <a:gd name="connsiteY6331" fmla="*/ 840122 h 4235290"/>
              <a:gd name="connsiteX6332" fmla="*/ 1964021 w 2792478"/>
              <a:gd name="connsiteY6332" fmla="*/ 840557 h 4235290"/>
              <a:gd name="connsiteX6333" fmla="*/ 1962530 w 2792478"/>
              <a:gd name="connsiteY6333" fmla="*/ 843104 h 4235290"/>
              <a:gd name="connsiteX6334" fmla="*/ 1967940 w 2792478"/>
              <a:gd name="connsiteY6334" fmla="*/ 845528 h 4235290"/>
              <a:gd name="connsiteX6335" fmla="*/ 1973406 w 2792478"/>
              <a:gd name="connsiteY6335" fmla="*/ 843788 h 4235290"/>
              <a:gd name="connsiteX6336" fmla="*/ 1980862 w 2792478"/>
              <a:gd name="connsiteY6336" fmla="*/ 840681 h 4235290"/>
              <a:gd name="connsiteX6337" fmla="*/ 1982168 w 2792478"/>
              <a:gd name="connsiteY6337" fmla="*/ 840681 h 4235290"/>
              <a:gd name="connsiteX6338" fmla="*/ 1991553 w 2792478"/>
              <a:gd name="connsiteY6338" fmla="*/ 844409 h 4235290"/>
              <a:gd name="connsiteX6339" fmla="*/ 1996896 w 2792478"/>
              <a:gd name="connsiteY6339" fmla="*/ 844720 h 4235290"/>
              <a:gd name="connsiteX6340" fmla="*/ 1997395 w 2792478"/>
              <a:gd name="connsiteY6340" fmla="*/ 846771 h 4235290"/>
              <a:gd name="connsiteX6341" fmla="*/ 1992175 w 2792478"/>
              <a:gd name="connsiteY6341" fmla="*/ 846460 h 4235290"/>
              <a:gd name="connsiteX6342" fmla="*/ 1990746 w 2792478"/>
              <a:gd name="connsiteY6342" fmla="*/ 849008 h 4235290"/>
              <a:gd name="connsiteX6343" fmla="*/ 1990622 w 2792478"/>
              <a:gd name="connsiteY6343" fmla="*/ 849132 h 4235290"/>
              <a:gd name="connsiteX6344" fmla="*/ 1986081 w 2792478"/>
              <a:gd name="connsiteY6344" fmla="*/ 848200 h 4235290"/>
              <a:gd name="connsiteX6345" fmla="*/ 1986704 w 2792478"/>
              <a:gd name="connsiteY6345" fmla="*/ 847703 h 4235290"/>
              <a:gd name="connsiteX6346" fmla="*/ 1987825 w 2792478"/>
              <a:gd name="connsiteY6346" fmla="*/ 845528 h 4235290"/>
              <a:gd name="connsiteX6347" fmla="*/ 1983099 w 2792478"/>
              <a:gd name="connsiteY6347" fmla="*/ 843415 h 4235290"/>
              <a:gd name="connsiteX6348" fmla="*/ 1977941 w 2792478"/>
              <a:gd name="connsiteY6348" fmla="*/ 845404 h 4235290"/>
              <a:gd name="connsiteX6349" fmla="*/ 1970300 w 2792478"/>
              <a:gd name="connsiteY6349" fmla="*/ 848262 h 4235290"/>
              <a:gd name="connsiteX6350" fmla="*/ 1968747 w 2792478"/>
              <a:gd name="connsiteY6350" fmla="*/ 848262 h 4235290"/>
              <a:gd name="connsiteX6351" fmla="*/ 1958802 w 2792478"/>
              <a:gd name="connsiteY6351" fmla="*/ 844347 h 4235290"/>
              <a:gd name="connsiteX6352" fmla="*/ 1953207 w 2792478"/>
              <a:gd name="connsiteY6352" fmla="*/ 843974 h 4235290"/>
              <a:gd name="connsiteX6353" fmla="*/ 1952837 w 2792478"/>
              <a:gd name="connsiteY6353" fmla="*/ 841924 h 4235290"/>
              <a:gd name="connsiteX6354" fmla="*/ 1958118 w 2792478"/>
              <a:gd name="connsiteY6354" fmla="*/ 842234 h 4235290"/>
              <a:gd name="connsiteX6355" fmla="*/ 1959985 w 2792478"/>
              <a:gd name="connsiteY6355" fmla="*/ 839252 h 4235290"/>
              <a:gd name="connsiteX6356" fmla="*/ 739055 w 2792478"/>
              <a:gd name="connsiteY6356" fmla="*/ 838285 h 4235290"/>
              <a:gd name="connsiteX6357" fmla="*/ 747738 w 2792478"/>
              <a:gd name="connsiteY6357" fmla="*/ 844334 h 4235290"/>
              <a:gd name="connsiteX6358" fmla="*/ 756421 w 2792478"/>
              <a:gd name="connsiteY6358" fmla="*/ 838285 h 4235290"/>
              <a:gd name="connsiteX6359" fmla="*/ 613486 w 2792478"/>
              <a:gd name="connsiteY6359" fmla="*/ 836076 h 4235290"/>
              <a:gd name="connsiteX6360" fmla="*/ 513086 w 2792478"/>
              <a:gd name="connsiteY6360" fmla="*/ 890461 h 4235290"/>
              <a:gd name="connsiteX6361" fmla="*/ 536516 w 2792478"/>
              <a:gd name="connsiteY6361" fmla="*/ 897478 h 4235290"/>
              <a:gd name="connsiteX6362" fmla="*/ 600934 w 2792478"/>
              <a:gd name="connsiteY6362" fmla="*/ 851477 h 4235290"/>
              <a:gd name="connsiteX6363" fmla="*/ 559611 w 2792478"/>
              <a:gd name="connsiteY6363" fmla="*/ 908899 h 4235290"/>
              <a:gd name="connsiteX6364" fmla="*/ 588158 w 2792478"/>
              <a:gd name="connsiteY6364" fmla="*/ 937440 h 4235290"/>
              <a:gd name="connsiteX6365" fmla="*/ 613486 w 2792478"/>
              <a:gd name="connsiteY6365" fmla="*/ 836076 h 4235290"/>
              <a:gd name="connsiteX6366" fmla="*/ 2301654 w 2792478"/>
              <a:gd name="connsiteY6366" fmla="*/ 832105 h 4235290"/>
              <a:gd name="connsiteX6367" fmla="*/ 2248524 w 2792478"/>
              <a:gd name="connsiteY6367" fmla="*/ 854102 h 4235290"/>
              <a:gd name="connsiteX6368" fmla="*/ 2239763 w 2792478"/>
              <a:gd name="connsiteY6368" fmla="*/ 862864 h 4235290"/>
              <a:gd name="connsiteX6369" fmla="*/ 2349191 w 2792478"/>
              <a:gd name="connsiteY6369" fmla="*/ 972173 h 4235290"/>
              <a:gd name="connsiteX6370" fmla="*/ 2357894 w 2792478"/>
              <a:gd name="connsiteY6370" fmla="*/ 963483 h 4235290"/>
              <a:gd name="connsiteX6371" fmla="*/ 2357894 w 2792478"/>
              <a:gd name="connsiteY6371" fmla="*/ 857210 h 4235290"/>
              <a:gd name="connsiteX6372" fmla="*/ 2354843 w 2792478"/>
              <a:gd name="connsiteY6372" fmla="*/ 854102 h 4235290"/>
              <a:gd name="connsiteX6373" fmla="*/ 2301654 w 2792478"/>
              <a:gd name="connsiteY6373" fmla="*/ 832105 h 4235290"/>
              <a:gd name="connsiteX6374" fmla="*/ 2492227 w 2792478"/>
              <a:gd name="connsiteY6374" fmla="*/ 825574 h 4235290"/>
              <a:gd name="connsiteX6375" fmla="*/ 2605434 w 2792478"/>
              <a:gd name="connsiteY6375" fmla="*/ 882173 h 4235290"/>
              <a:gd name="connsiteX6376" fmla="*/ 2718628 w 2792478"/>
              <a:gd name="connsiteY6376" fmla="*/ 825574 h 4235290"/>
              <a:gd name="connsiteX6377" fmla="*/ 2746992 w 2792478"/>
              <a:gd name="connsiteY6377" fmla="*/ 839750 h 4235290"/>
              <a:gd name="connsiteX6378" fmla="*/ 2605434 w 2792478"/>
              <a:gd name="connsiteY6378" fmla="*/ 910523 h 4235290"/>
              <a:gd name="connsiteX6379" fmla="*/ 2463876 w 2792478"/>
              <a:gd name="connsiteY6379" fmla="*/ 839750 h 4235290"/>
              <a:gd name="connsiteX6380" fmla="*/ 1973036 w 2792478"/>
              <a:gd name="connsiteY6380" fmla="*/ 825269 h 4235290"/>
              <a:gd name="connsiteX6381" fmla="*/ 2014235 w 2792478"/>
              <a:gd name="connsiteY6381" fmla="*/ 846025 h 4235290"/>
              <a:gd name="connsiteX6382" fmla="*/ 2014235 w 2792478"/>
              <a:gd name="connsiteY6382" fmla="*/ 860256 h 4235290"/>
              <a:gd name="connsiteX6383" fmla="*/ 2014112 w 2792478"/>
              <a:gd name="connsiteY6383" fmla="*/ 863115 h 4235290"/>
              <a:gd name="connsiteX6384" fmla="*/ 2014235 w 2792478"/>
              <a:gd name="connsiteY6384" fmla="*/ 863426 h 4235290"/>
              <a:gd name="connsiteX6385" fmla="*/ 2014235 w 2792478"/>
              <a:gd name="connsiteY6385" fmla="*/ 877657 h 4235290"/>
              <a:gd name="connsiteX6386" fmla="*/ 2014112 w 2792478"/>
              <a:gd name="connsiteY6386" fmla="*/ 880453 h 4235290"/>
              <a:gd name="connsiteX6387" fmla="*/ 2014235 w 2792478"/>
              <a:gd name="connsiteY6387" fmla="*/ 880453 h 4235290"/>
              <a:gd name="connsiteX6388" fmla="*/ 2014235 w 2792478"/>
              <a:gd name="connsiteY6388" fmla="*/ 895057 h 4235290"/>
              <a:gd name="connsiteX6389" fmla="*/ 2013989 w 2792478"/>
              <a:gd name="connsiteY6389" fmla="*/ 899220 h 4235290"/>
              <a:gd name="connsiteX6390" fmla="*/ 2014235 w 2792478"/>
              <a:gd name="connsiteY6390" fmla="*/ 899220 h 4235290"/>
              <a:gd name="connsiteX6391" fmla="*/ 2014235 w 2792478"/>
              <a:gd name="connsiteY6391" fmla="*/ 913762 h 4235290"/>
              <a:gd name="connsiteX6392" fmla="*/ 1977196 w 2792478"/>
              <a:gd name="connsiteY6392" fmla="*/ 938806 h 4235290"/>
              <a:gd name="connsiteX6393" fmla="*/ 1976641 w 2792478"/>
              <a:gd name="connsiteY6393" fmla="*/ 938868 h 4235290"/>
              <a:gd name="connsiteX6394" fmla="*/ 1976826 w 2792478"/>
              <a:gd name="connsiteY6394" fmla="*/ 938309 h 4235290"/>
              <a:gd name="connsiteX6395" fmla="*/ 1977756 w 2792478"/>
              <a:gd name="connsiteY6395" fmla="*/ 935326 h 4235290"/>
              <a:gd name="connsiteX6396" fmla="*/ 1977818 w 2792478"/>
              <a:gd name="connsiteY6396" fmla="*/ 935078 h 4235290"/>
              <a:gd name="connsiteX6397" fmla="*/ 1978132 w 2792478"/>
              <a:gd name="connsiteY6397" fmla="*/ 935078 h 4235290"/>
              <a:gd name="connsiteX6398" fmla="*/ 2010507 w 2792478"/>
              <a:gd name="connsiteY6398" fmla="*/ 913762 h 4235290"/>
              <a:gd name="connsiteX6399" fmla="*/ 2010507 w 2792478"/>
              <a:gd name="connsiteY6399" fmla="*/ 908480 h 4235290"/>
              <a:gd name="connsiteX6400" fmla="*/ 1978687 w 2792478"/>
              <a:gd name="connsiteY6400" fmla="*/ 920039 h 4235290"/>
              <a:gd name="connsiteX6401" fmla="*/ 1978317 w 2792478"/>
              <a:gd name="connsiteY6401" fmla="*/ 920039 h 4235290"/>
              <a:gd name="connsiteX6402" fmla="*/ 1978317 w 2792478"/>
              <a:gd name="connsiteY6402" fmla="*/ 916310 h 4235290"/>
              <a:gd name="connsiteX6403" fmla="*/ 1978687 w 2792478"/>
              <a:gd name="connsiteY6403" fmla="*/ 916310 h 4235290"/>
              <a:gd name="connsiteX6404" fmla="*/ 2010507 w 2792478"/>
              <a:gd name="connsiteY6404" fmla="*/ 895057 h 4235290"/>
              <a:gd name="connsiteX6405" fmla="*/ 2010507 w 2792478"/>
              <a:gd name="connsiteY6405" fmla="*/ 891080 h 4235290"/>
              <a:gd name="connsiteX6406" fmla="*/ 1978687 w 2792478"/>
              <a:gd name="connsiteY6406" fmla="*/ 902638 h 4235290"/>
              <a:gd name="connsiteX6407" fmla="*/ 1978317 w 2792478"/>
              <a:gd name="connsiteY6407" fmla="*/ 902638 h 4235290"/>
              <a:gd name="connsiteX6408" fmla="*/ 1978317 w 2792478"/>
              <a:gd name="connsiteY6408" fmla="*/ 898910 h 4235290"/>
              <a:gd name="connsiteX6409" fmla="*/ 1978687 w 2792478"/>
              <a:gd name="connsiteY6409" fmla="*/ 898910 h 4235290"/>
              <a:gd name="connsiteX6410" fmla="*/ 2010507 w 2792478"/>
              <a:gd name="connsiteY6410" fmla="*/ 877657 h 4235290"/>
              <a:gd name="connsiteX6411" fmla="*/ 2010507 w 2792478"/>
              <a:gd name="connsiteY6411" fmla="*/ 873679 h 4235290"/>
              <a:gd name="connsiteX6412" fmla="*/ 1978687 w 2792478"/>
              <a:gd name="connsiteY6412" fmla="*/ 885238 h 4235290"/>
              <a:gd name="connsiteX6413" fmla="*/ 1978317 w 2792478"/>
              <a:gd name="connsiteY6413" fmla="*/ 885238 h 4235290"/>
              <a:gd name="connsiteX6414" fmla="*/ 1978317 w 2792478"/>
              <a:gd name="connsiteY6414" fmla="*/ 881572 h 4235290"/>
              <a:gd name="connsiteX6415" fmla="*/ 1978687 w 2792478"/>
              <a:gd name="connsiteY6415" fmla="*/ 881509 h 4235290"/>
              <a:gd name="connsiteX6416" fmla="*/ 2010507 w 2792478"/>
              <a:gd name="connsiteY6416" fmla="*/ 860256 h 4235290"/>
              <a:gd name="connsiteX6417" fmla="*/ 2010507 w 2792478"/>
              <a:gd name="connsiteY6417" fmla="*/ 854788 h 4235290"/>
              <a:gd name="connsiteX6418" fmla="*/ 1978749 w 2792478"/>
              <a:gd name="connsiteY6418" fmla="*/ 866595 h 4235290"/>
              <a:gd name="connsiteX6419" fmla="*/ 1978317 w 2792478"/>
              <a:gd name="connsiteY6419" fmla="*/ 866657 h 4235290"/>
              <a:gd name="connsiteX6420" fmla="*/ 1978317 w 2792478"/>
              <a:gd name="connsiteY6420" fmla="*/ 862928 h 4235290"/>
              <a:gd name="connsiteX6421" fmla="*/ 1978687 w 2792478"/>
              <a:gd name="connsiteY6421" fmla="*/ 862866 h 4235290"/>
              <a:gd name="connsiteX6422" fmla="*/ 2010507 w 2792478"/>
              <a:gd name="connsiteY6422" fmla="*/ 846025 h 4235290"/>
              <a:gd name="connsiteX6423" fmla="*/ 1973036 w 2792478"/>
              <a:gd name="connsiteY6423" fmla="*/ 828936 h 4235290"/>
              <a:gd name="connsiteX6424" fmla="*/ 1937364 w 2792478"/>
              <a:gd name="connsiteY6424" fmla="*/ 840992 h 4235290"/>
              <a:gd name="connsiteX6425" fmla="*/ 1937303 w 2792478"/>
              <a:gd name="connsiteY6425" fmla="*/ 841116 h 4235290"/>
              <a:gd name="connsiteX6426" fmla="*/ 1937112 w 2792478"/>
              <a:gd name="connsiteY6426" fmla="*/ 841116 h 4235290"/>
              <a:gd name="connsiteX6427" fmla="*/ 1933507 w 2792478"/>
              <a:gd name="connsiteY6427" fmla="*/ 841240 h 4235290"/>
              <a:gd name="connsiteX6428" fmla="*/ 1932952 w 2792478"/>
              <a:gd name="connsiteY6428" fmla="*/ 841302 h 4235290"/>
              <a:gd name="connsiteX6429" fmla="*/ 1933199 w 2792478"/>
              <a:gd name="connsiteY6429" fmla="*/ 840743 h 4235290"/>
              <a:gd name="connsiteX6430" fmla="*/ 1973036 w 2792478"/>
              <a:gd name="connsiteY6430" fmla="*/ 825269 h 4235290"/>
              <a:gd name="connsiteX6431" fmla="*/ 747738 w 2792478"/>
              <a:gd name="connsiteY6431" fmla="*/ 824766 h 4235290"/>
              <a:gd name="connsiteX6432" fmla="*/ 739055 w 2792478"/>
              <a:gd name="connsiteY6432" fmla="*/ 830841 h 4235290"/>
              <a:gd name="connsiteX6433" fmla="*/ 756421 w 2792478"/>
              <a:gd name="connsiteY6433" fmla="*/ 830841 h 4235290"/>
              <a:gd name="connsiteX6434" fmla="*/ 747738 w 2792478"/>
              <a:gd name="connsiteY6434" fmla="*/ 824766 h 4235290"/>
              <a:gd name="connsiteX6435" fmla="*/ 618706 w 2792478"/>
              <a:gd name="connsiteY6435" fmla="*/ 821872 h 4235290"/>
              <a:gd name="connsiteX6436" fmla="*/ 624133 w 2792478"/>
              <a:gd name="connsiteY6436" fmla="*/ 822340 h 4235290"/>
              <a:gd name="connsiteX6437" fmla="*/ 625910 w 2792478"/>
              <a:gd name="connsiteY6437" fmla="*/ 827492 h 4235290"/>
              <a:gd name="connsiteX6438" fmla="*/ 595690 w 2792478"/>
              <a:gd name="connsiteY6438" fmla="*/ 948406 h 4235290"/>
              <a:gd name="connsiteX6439" fmla="*/ 592191 w 2792478"/>
              <a:gd name="connsiteY6439" fmla="*/ 952002 h 4235290"/>
              <a:gd name="connsiteX6440" fmla="*/ 590853 w 2792478"/>
              <a:gd name="connsiteY6440" fmla="*/ 952172 h 4235290"/>
              <a:gd name="connsiteX6441" fmla="*/ 587330 w 2792478"/>
              <a:gd name="connsiteY6441" fmla="*/ 950744 h 4235290"/>
              <a:gd name="connsiteX6442" fmla="*/ 558631 w 2792478"/>
              <a:gd name="connsiteY6442" fmla="*/ 922033 h 4235290"/>
              <a:gd name="connsiteX6443" fmla="*/ 543026 w 2792478"/>
              <a:gd name="connsiteY6443" fmla="*/ 944031 h 4235290"/>
              <a:gd name="connsiteX6444" fmla="*/ 535566 w 2792478"/>
              <a:gd name="connsiteY6444" fmla="*/ 942798 h 4235290"/>
              <a:gd name="connsiteX6445" fmla="*/ 530930 w 2792478"/>
              <a:gd name="connsiteY6445" fmla="*/ 906226 h 4235290"/>
              <a:gd name="connsiteX6446" fmla="*/ 498709 w 2792478"/>
              <a:gd name="connsiteY6446" fmla="*/ 896554 h 4235290"/>
              <a:gd name="connsiteX6447" fmla="*/ 495186 w 2792478"/>
              <a:gd name="connsiteY6447" fmla="*/ 892289 h 4235290"/>
              <a:gd name="connsiteX6448" fmla="*/ 497784 w 2792478"/>
              <a:gd name="connsiteY6448" fmla="*/ 887405 h 4235290"/>
              <a:gd name="connsiteX6449" fmla="*/ 747738 w 2792478"/>
              <a:gd name="connsiteY6449" fmla="*/ 817305 h 4235290"/>
              <a:gd name="connsiteX6450" fmla="*/ 764302 w 2792478"/>
              <a:gd name="connsiteY6450" fmla="*/ 834546 h 4235290"/>
              <a:gd name="connsiteX6451" fmla="*/ 751297 w 2792478"/>
              <a:gd name="connsiteY6451" fmla="*/ 851376 h 4235290"/>
              <a:gd name="connsiteX6452" fmla="*/ 751297 w 2792478"/>
              <a:gd name="connsiteY6452" fmla="*/ 861130 h 4235290"/>
              <a:gd name="connsiteX6453" fmla="*/ 808363 w 2792478"/>
              <a:gd name="connsiteY6453" fmla="*/ 861130 h 4235290"/>
              <a:gd name="connsiteX6454" fmla="*/ 810075 w 2792478"/>
              <a:gd name="connsiteY6454" fmla="*/ 861644 h 4235290"/>
              <a:gd name="connsiteX6455" fmla="*/ 810202 w 2792478"/>
              <a:gd name="connsiteY6455" fmla="*/ 861738 h 4235290"/>
              <a:gd name="connsiteX6456" fmla="*/ 811180 w 2792478"/>
              <a:gd name="connsiteY6456" fmla="*/ 862653 h 4235290"/>
              <a:gd name="connsiteX6457" fmla="*/ 811473 w 2792478"/>
              <a:gd name="connsiteY6457" fmla="*/ 862919 h 4235290"/>
              <a:gd name="connsiteX6458" fmla="*/ 852650 w 2792478"/>
              <a:gd name="connsiteY6458" fmla="*/ 933773 h 4235290"/>
              <a:gd name="connsiteX6459" fmla="*/ 852747 w 2792478"/>
              <a:gd name="connsiteY6459" fmla="*/ 934004 h 4235290"/>
              <a:gd name="connsiteX6460" fmla="*/ 852943 w 2792478"/>
              <a:gd name="connsiteY6460" fmla="*/ 934544 h 4235290"/>
              <a:gd name="connsiteX6461" fmla="*/ 853070 w 2792478"/>
              <a:gd name="connsiteY6461" fmla="*/ 935391 h 4235290"/>
              <a:gd name="connsiteX6462" fmla="*/ 853168 w 2792478"/>
              <a:gd name="connsiteY6462" fmla="*/ 935690 h 4235290"/>
              <a:gd name="connsiteX6463" fmla="*/ 853099 w 2792478"/>
              <a:gd name="connsiteY6463" fmla="*/ 935895 h 4235290"/>
              <a:gd name="connsiteX6464" fmla="*/ 852943 w 2792478"/>
              <a:gd name="connsiteY6464" fmla="*/ 936768 h 4235290"/>
              <a:gd name="connsiteX6465" fmla="*/ 852777 w 2792478"/>
              <a:gd name="connsiteY6465" fmla="*/ 937239 h 4235290"/>
              <a:gd name="connsiteX6466" fmla="*/ 852327 w 2792478"/>
              <a:gd name="connsiteY6466" fmla="*/ 937992 h 4235290"/>
              <a:gd name="connsiteX6467" fmla="*/ 852033 w 2792478"/>
              <a:gd name="connsiteY6467" fmla="*/ 938351 h 4235290"/>
              <a:gd name="connsiteX6468" fmla="*/ 852004 w 2792478"/>
              <a:gd name="connsiteY6468" fmla="*/ 938420 h 4235290"/>
              <a:gd name="connsiteX6469" fmla="*/ 808393 w 2792478"/>
              <a:gd name="connsiteY6469" fmla="*/ 957115 h 4235290"/>
              <a:gd name="connsiteX6470" fmla="*/ 764781 w 2792478"/>
              <a:gd name="connsiteY6470" fmla="*/ 938420 h 4235290"/>
              <a:gd name="connsiteX6471" fmla="*/ 764742 w 2792478"/>
              <a:gd name="connsiteY6471" fmla="*/ 938351 h 4235290"/>
              <a:gd name="connsiteX6472" fmla="*/ 764459 w 2792478"/>
              <a:gd name="connsiteY6472" fmla="*/ 937992 h 4235290"/>
              <a:gd name="connsiteX6473" fmla="*/ 764009 w 2792478"/>
              <a:gd name="connsiteY6473" fmla="*/ 937239 h 4235290"/>
              <a:gd name="connsiteX6474" fmla="*/ 763843 w 2792478"/>
              <a:gd name="connsiteY6474" fmla="*/ 936768 h 4235290"/>
              <a:gd name="connsiteX6475" fmla="*/ 763677 w 2792478"/>
              <a:gd name="connsiteY6475" fmla="*/ 935921 h 4235290"/>
              <a:gd name="connsiteX6476" fmla="*/ 763647 w 2792478"/>
              <a:gd name="connsiteY6476" fmla="*/ 935690 h 4235290"/>
              <a:gd name="connsiteX6477" fmla="*/ 763706 w 2792478"/>
              <a:gd name="connsiteY6477" fmla="*/ 935391 h 4235290"/>
              <a:gd name="connsiteX6478" fmla="*/ 763872 w 2792478"/>
              <a:gd name="connsiteY6478" fmla="*/ 934544 h 4235290"/>
              <a:gd name="connsiteX6479" fmla="*/ 764068 w 2792478"/>
              <a:gd name="connsiteY6479" fmla="*/ 934039 h 4235290"/>
              <a:gd name="connsiteX6480" fmla="*/ 764165 w 2792478"/>
              <a:gd name="connsiteY6480" fmla="*/ 933773 h 4235290"/>
              <a:gd name="connsiteX6481" fmla="*/ 802047 w 2792478"/>
              <a:gd name="connsiteY6481" fmla="*/ 868583 h 4235290"/>
              <a:gd name="connsiteX6482" fmla="*/ 751297 w 2792478"/>
              <a:gd name="connsiteY6482" fmla="*/ 868583 h 4235290"/>
              <a:gd name="connsiteX6483" fmla="*/ 751297 w 2792478"/>
              <a:gd name="connsiteY6483" fmla="*/ 964841 h 4235290"/>
              <a:gd name="connsiteX6484" fmla="*/ 761604 w 2792478"/>
              <a:gd name="connsiteY6484" fmla="*/ 964841 h 4235290"/>
              <a:gd name="connsiteX6485" fmla="*/ 765202 w 2792478"/>
              <a:gd name="connsiteY6485" fmla="*/ 968546 h 4235290"/>
              <a:gd name="connsiteX6486" fmla="*/ 761604 w 2792478"/>
              <a:gd name="connsiteY6486" fmla="*/ 972294 h 4235290"/>
              <a:gd name="connsiteX6487" fmla="*/ 751297 w 2792478"/>
              <a:gd name="connsiteY6487" fmla="*/ 972294 h 4235290"/>
              <a:gd name="connsiteX6488" fmla="*/ 751297 w 2792478"/>
              <a:gd name="connsiteY6488" fmla="*/ 979755 h 4235290"/>
              <a:gd name="connsiteX6489" fmla="*/ 775049 w 2792478"/>
              <a:gd name="connsiteY6489" fmla="*/ 979755 h 4235290"/>
              <a:gd name="connsiteX6490" fmla="*/ 778618 w 2792478"/>
              <a:gd name="connsiteY6490" fmla="*/ 983460 h 4235290"/>
              <a:gd name="connsiteX6491" fmla="*/ 775049 w 2792478"/>
              <a:gd name="connsiteY6491" fmla="*/ 987208 h 4235290"/>
              <a:gd name="connsiteX6492" fmla="*/ 751297 w 2792478"/>
              <a:gd name="connsiteY6492" fmla="*/ 987208 h 4235290"/>
              <a:gd name="connsiteX6493" fmla="*/ 751297 w 2792478"/>
              <a:gd name="connsiteY6493" fmla="*/ 994660 h 4235290"/>
              <a:gd name="connsiteX6494" fmla="*/ 787555 w 2792478"/>
              <a:gd name="connsiteY6494" fmla="*/ 994660 h 4235290"/>
              <a:gd name="connsiteX6495" fmla="*/ 791154 w 2792478"/>
              <a:gd name="connsiteY6495" fmla="*/ 998399 h 4235290"/>
              <a:gd name="connsiteX6496" fmla="*/ 787555 w 2792478"/>
              <a:gd name="connsiteY6496" fmla="*/ 1002121 h 4235290"/>
              <a:gd name="connsiteX6497" fmla="*/ 707881 w 2792478"/>
              <a:gd name="connsiteY6497" fmla="*/ 1002121 h 4235290"/>
              <a:gd name="connsiteX6498" fmla="*/ 704322 w 2792478"/>
              <a:gd name="connsiteY6498" fmla="*/ 998399 h 4235290"/>
              <a:gd name="connsiteX6499" fmla="*/ 707881 w 2792478"/>
              <a:gd name="connsiteY6499" fmla="*/ 994660 h 4235290"/>
              <a:gd name="connsiteX6500" fmla="*/ 744139 w 2792478"/>
              <a:gd name="connsiteY6500" fmla="*/ 994660 h 4235290"/>
              <a:gd name="connsiteX6501" fmla="*/ 744139 w 2792478"/>
              <a:gd name="connsiteY6501" fmla="*/ 987208 h 4235290"/>
              <a:gd name="connsiteX6502" fmla="*/ 720427 w 2792478"/>
              <a:gd name="connsiteY6502" fmla="*/ 987208 h 4235290"/>
              <a:gd name="connsiteX6503" fmla="*/ 716858 w 2792478"/>
              <a:gd name="connsiteY6503" fmla="*/ 983460 h 4235290"/>
              <a:gd name="connsiteX6504" fmla="*/ 720427 w 2792478"/>
              <a:gd name="connsiteY6504" fmla="*/ 979755 h 4235290"/>
              <a:gd name="connsiteX6505" fmla="*/ 744139 w 2792478"/>
              <a:gd name="connsiteY6505" fmla="*/ 979755 h 4235290"/>
              <a:gd name="connsiteX6506" fmla="*/ 744139 w 2792478"/>
              <a:gd name="connsiteY6506" fmla="*/ 972294 h 4235290"/>
              <a:gd name="connsiteX6507" fmla="*/ 732053 w 2792478"/>
              <a:gd name="connsiteY6507" fmla="*/ 972294 h 4235290"/>
              <a:gd name="connsiteX6508" fmla="*/ 728484 w 2792478"/>
              <a:gd name="connsiteY6508" fmla="*/ 968546 h 4235290"/>
              <a:gd name="connsiteX6509" fmla="*/ 732053 w 2792478"/>
              <a:gd name="connsiteY6509" fmla="*/ 964841 h 4235290"/>
              <a:gd name="connsiteX6510" fmla="*/ 744139 w 2792478"/>
              <a:gd name="connsiteY6510" fmla="*/ 964841 h 4235290"/>
              <a:gd name="connsiteX6511" fmla="*/ 744139 w 2792478"/>
              <a:gd name="connsiteY6511" fmla="*/ 868583 h 4235290"/>
              <a:gd name="connsiteX6512" fmla="*/ 693439 w 2792478"/>
              <a:gd name="connsiteY6512" fmla="*/ 868583 h 4235290"/>
              <a:gd name="connsiteX6513" fmla="*/ 730440 w 2792478"/>
              <a:gd name="connsiteY6513" fmla="*/ 932216 h 4235290"/>
              <a:gd name="connsiteX6514" fmla="*/ 732738 w 2792478"/>
              <a:gd name="connsiteY6514" fmla="*/ 935690 h 4235290"/>
              <a:gd name="connsiteX6515" fmla="*/ 729726 w 2792478"/>
              <a:gd name="connsiteY6515" fmla="*/ 939301 h 4235290"/>
              <a:gd name="connsiteX6516" fmla="*/ 687054 w 2792478"/>
              <a:gd name="connsiteY6516" fmla="*/ 957115 h 4235290"/>
              <a:gd name="connsiteX6517" fmla="*/ 643472 w 2792478"/>
              <a:gd name="connsiteY6517" fmla="*/ 938420 h 4235290"/>
              <a:gd name="connsiteX6518" fmla="*/ 642826 w 2792478"/>
              <a:gd name="connsiteY6518" fmla="*/ 933773 h 4235290"/>
              <a:gd name="connsiteX6519" fmla="*/ 684013 w 2792478"/>
              <a:gd name="connsiteY6519" fmla="*/ 862919 h 4235290"/>
              <a:gd name="connsiteX6520" fmla="*/ 684296 w 2792478"/>
              <a:gd name="connsiteY6520" fmla="*/ 862653 h 4235290"/>
              <a:gd name="connsiteX6521" fmla="*/ 685245 w 2792478"/>
              <a:gd name="connsiteY6521" fmla="*/ 861772 h 4235290"/>
              <a:gd name="connsiteX6522" fmla="*/ 685372 w 2792478"/>
              <a:gd name="connsiteY6522" fmla="*/ 861644 h 4235290"/>
              <a:gd name="connsiteX6523" fmla="*/ 687122 w 2792478"/>
              <a:gd name="connsiteY6523" fmla="*/ 861130 h 4235290"/>
              <a:gd name="connsiteX6524" fmla="*/ 744139 w 2792478"/>
              <a:gd name="connsiteY6524" fmla="*/ 861130 h 4235290"/>
              <a:gd name="connsiteX6525" fmla="*/ 744139 w 2792478"/>
              <a:gd name="connsiteY6525" fmla="*/ 851376 h 4235290"/>
              <a:gd name="connsiteX6526" fmla="*/ 731183 w 2792478"/>
              <a:gd name="connsiteY6526" fmla="*/ 834546 h 4235290"/>
              <a:gd name="connsiteX6527" fmla="*/ 747738 w 2792478"/>
              <a:gd name="connsiteY6527" fmla="*/ 817305 h 4235290"/>
              <a:gd name="connsiteX6528" fmla="*/ 2085887 w 2792478"/>
              <a:gd name="connsiteY6528" fmla="*/ 803397 h 4235290"/>
              <a:gd name="connsiteX6529" fmla="*/ 2089491 w 2792478"/>
              <a:gd name="connsiteY6529" fmla="*/ 804761 h 4235290"/>
              <a:gd name="connsiteX6530" fmla="*/ 2091667 w 2792478"/>
              <a:gd name="connsiteY6530" fmla="*/ 809485 h 4235290"/>
              <a:gd name="connsiteX6531" fmla="*/ 2091667 w 2792478"/>
              <a:gd name="connsiteY6531" fmla="*/ 821853 h 4235290"/>
              <a:gd name="connsiteX6532" fmla="*/ 2089491 w 2792478"/>
              <a:gd name="connsiteY6532" fmla="*/ 826578 h 4235290"/>
              <a:gd name="connsiteX6533" fmla="*/ 2085887 w 2792478"/>
              <a:gd name="connsiteY6533" fmla="*/ 827942 h 4235290"/>
              <a:gd name="connsiteX6534" fmla="*/ 2082282 w 2792478"/>
              <a:gd name="connsiteY6534" fmla="*/ 826578 h 4235290"/>
              <a:gd name="connsiteX6535" fmla="*/ 2080106 w 2792478"/>
              <a:gd name="connsiteY6535" fmla="*/ 821853 h 4235290"/>
              <a:gd name="connsiteX6536" fmla="*/ 2080106 w 2792478"/>
              <a:gd name="connsiteY6536" fmla="*/ 809485 h 4235290"/>
              <a:gd name="connsiteX6537" fmla="*/ 2082282 w 2792478"/>
              <a:gd name="connsiteY6537" fmla="*/ 804761 h 4235290"/>
              <a:gd name="connsiteX6538" fmla="*/ 2085887 w 2792478"/>
              <a:gd name="connsiteY6538" fmla="*/ 803397 h 4235290"/>
              <a:gd name="connsiteX6539" fmla="*/ 660245 w 2792478"/>
              <a:gd name="connsiteY6539" fmla="*/ 803396 h 4235290"/>
              <a:gd name="connsiteX6540" fmla="*/ 698963 w 2792478"/>
              <a:gd name="connsiteY6540" fmla="*/ 803396 h 4235290"/>
              <a:gd name="connsiteX6541" fmla="*/ 698963 w 2792478"/>
              <a:gd name="connsiteY6541" fmla="*/ 811909 h 4235290"/>
              <a:gd name="connsiteX6542" fmla="*/ 693927 w 2792478"/>
              <a:gd name="connsiteY6542" fmla="*/ 817006 h 4235290"/>
              <a:gd name="connsiteX6543" fmla="*/ 690821 w 2792478"/>
              <a:gd name="connsiteY6543" fmla="*/ 817006 h 4235290"/>
              <a:gd name="connsiteX6544" fmla="*/ 679572 w 2792478"/>
              <a:gd name="connsiteY6544" fmla="*/ 826389 h 4235290"/>
              <a:gd name="connsiteX6545" fmla="*/ 668388 w 2792478"/>
              <a:gd name="connsiteY6545" fmla="*/ 817006 h 4235290"/>
              <a:gd name="connsiteX6546" fmla="*/ 665277 w 2792478"/>
              <a:gd name="connsiteY6546" fmla="*/ 817006 h 4235290"/>
              <a:gd name="connsiteX6547" fmla="*/ 660245 w 2792478"/>
              <a:gd name="connsiteY6547" fmla="*/ 811909 h 4235290"/>
              <a:gd name="connsiteX6548" fmla="*/ 660245 w 2792478"/>
              <a:gd name="connsiteY6548" fmla="*/ 803396 h 4235290"/>
              <a:gd name="connsiteX6549" fmla="*/ 830524 w 2792478"/>
              <a:gd name="connsiteY6549" fmla="*/ 784853 h 4235290"/>
              <a:gd name="connsiteX6550" fmla="*/ 830524 w 2792478"/>
              <a:gd name="connsiteY6550" fmla="*/ 813484 h 4235290"/>
              <a:gd name="connsiteX6551" fmla="*/ 870337 w 2792478"/>
              <a:gd name="connsiteY6551" fmla="*/ 853292 h 4235290"/>
              <a:gd name="connsiteX6552" fmla="*/ 910150 w 2792478"/>
              <a:gd name="connsiteY6552" fmla="*/ 813484 h 4235290"/>
              <a:gd name="connsiteX6553" fmla="*/ 910150 w 2792478"/>
              <a:gd name="connsiteY6553" fmla="*/ 785110 h 4235290"/>
              <a:gd name="connsiteX6554" fmla="*/ 872640 w 2792478"/>
              <a:gd name="connsiteY6554" fmla="*/ 791114 h 4235290"/>
              <a:gd name="connsiteX6555" fmla="*/ 830524 w 2792478"/>
              <a:gd name="connsiteY6555" fmla="*/ 784853 h 4235290"/>
              <a:gd name="connsiteX6556" fmla="*/ 2127774 w 2792478"/>
              <a:gd name="connsiteY6556" fmla="*/ 771574 h 4235290"/>
              <a:gd name="connsiteX6557" fmla="*/ 2131939 w 2792478"/>
              <a:gd name="connsiteY6557" fmla="*/ 773321 h 4235290"/>
              <a:gd name="connsiteX6558" fmla="*/ 2140757 w 2792478"/>
              <a:gd name="connsiteY6558" fmla="*/ 782079 h 4235290"/>
              <a:gd name="connsiteX6559" fmla="*/ 2140757 w 2792478"/>
              <a:gd name="connsiteY6559" fmla="*/ 790472 h 4235290"/>
              <a:gd name="connsiteX6560" fmla="*/ 2136535 w 2792478"/>
              <a:gd name="connsiteY6560" fmla="*/ 792210 h 4235290"/>
              <a:gd name="connsiteX6561" fmla="*/ 2132305 w 2792478"/>
              <a:gd name="connsiteY6561" fmla="*/ 790472 h 4235290"/>
              <a:gd name="connsiteX6562" fmla="*/ 2123544 w 2792478"/>
              <a:gd name="connsiteY6562" fmla="*/ 781705 h 4235290"/>
              <a:gd name="connsiteX6563" fmla="*/ 2123544 w 2792478"/>
              <a:gd name="connsiteY6563" fmla="*/ 773321 h 4235290"/>
              <a:gd name="connsiteX6564" fmla="*/ 2127774 w 2792478"/>
              <a:gd name="connsiteY6564" fmla="*/ 771574 h 4235290"/>
              <a:gd name="connsiteX6565" fmla="*/ 2043073 w 2792478"/>
              <a:gd name="connsiteY6565" fmla="*/ 771574 h 4235290"/>
              <a:gd name="connsiteX6566" fmla="*/ 2047295 w 2792478"/>
              <a:gd name="connsiteY6566" fmla="*/ 773321 h 4235290"/>
              <a:gd name="connsiteX6567" fmla="*/ 2047295 w 2792478"/>
              <a:gd name="connsiteY6567" fmla="*/ 781705 h 4235290"/>
              <a:gd name="connsiteX6568" fmla="*/ 2038534 w 2792478"/>
              <a:gd name="connsiteY6568" fmla="*/ 790472 h 4235290"/>
              <a:gd name="connsiteX6569" fmla="*/ 2034305 w 2792478"/>
              <a:gd name="connsiteY6569" fmla="*/ 792210 h 4235290"/>
              <a:gd name="connsiteX6570" fmla="*/ 2030147 w 2792478"/>
              <a:gd name="connsiteY6570" fmla="*/ 790472 h 4235290"/>
              <a:gd name="connsiteX6571" fmla="*/ 2030147 w 2792478"/>
              <a:gd name="connsiteY6571" fmla="*/ 782079 h 4235290"/>
              <a:gd name="connsiteX6572" fmla="*/ 2038843 w 2792478"/>
              <a:gd name="connsiteY6572" fmla="*/ 773321 h 4235290"/>
              <a:gd name="connsiteX6573" fmla="*/ 2043073 w 2792478"/>
              <a:gd name="connsiteY6573" fmla="*/ 771574 h 4235290"/>
              <a:gd name="connsiteX6574" fmla="*/ 1978568 w 2792478"/>
              <a:gd name="connsiteY6574" fmla="*/ 767604 h 4235290"/>
              <a:gd name="connsiteX6575" fmla="*/ 1985710 w 2792478"/>
              <a:gd name="connsiteY6575" fmla="*/ 771770 h 4235290"/>
              <a:gd name="connsiteX6576" fmla="*/ 1982290 w 2792478"/>
              <a:gd name="connsiteY6576" fmla="*/ 781834 h 4235290"/>
              <a:gd name="connsiteX6577" fmla="*/ 1901009 w 2792478"/>
              <a:gd name="connsiteY6577" fmla="*/ 821857 h 4235290"/>
              <a:gd name="connsiteX6578" fmla="*/ 1897901 w 2792478"/>
              <a:gd name="connsiteY6578" fmla="*/ 822665 h 4235290"/>
              <a:gd name="connsiteX6579" fmla="*/ 1895664 w 2792478"/>
              <a:gd name="connsiteY6579" fmla="*/ 822413 h 4235290"/>
              <a:gd name="connsiteX6580" fmla="*/ 1797293 w 2792478"/>
              <a:gd name="connsiteY6580" fmla="*/ 795447 h 4235290"/>
              <a:gd name="connsiteX6581" fmla="*/ 1792012 w 2792478"/>
              <a:gd name="connsiteY6581" fmla="*/ 786183 h 4235290"/>
              <a:gd name="connsiteX6582" fmla="*/ 1801208 w 2792478"/>
              <a:gd name="connsiteY6582" fmla="*/ 780965 h 4235290"/>
              <a:gd name="connsiteX6583" fmla="*/ 1896911 w 2792478"/>
              <a:gd name="connsiteY6583" fmla="*/ 807193 h 4235290"/>
              <a:gd name="connsiteX6584" fmla="*/ 1975644 w 2792478"/>
              <a:gd name="connsiteY6584" fmla="*/ 768411 h 4235290"/>
              <a:gd name="connsiteX6585" fmla="*/ 1978568 w 2792478"/>
              <a:gd name="connsiteY6585" fmla="*/ 767604 h 4235290"/>
              <a:gd name="connsiteX6586" fmla="*/ 2434894 w 2792478"/>
              <a:gd name="connsiteY6586" fmla="*/ 759712 h 4235290"/>
              <a:gd name="connsiteX6587" fmla="*/ 2438555 w 2792478"/>
              <a:gd name="connsiteY6587" fmla="*/ 759957 h 4235290"/>
              <a:gd name="connsiteX6588" fmla="*/ 2445021 w 2792478"/>
              <a:gd name="connsiteY6588" fmla="*/ 771581 h 4235290"/>
              <a:gd name="connsiteX6589" fmla="*/ 2406172 w 2792478"/>
              <a:gd name="connsiteY6589" fmla="*/ 819057 h 4235290"/>
              <a:gd name="connsiteX6590" fmla="*/ 2377216 w 2792478"/>
              <a:gd name="connsiteY6590" fmla="*/ 851369 h 4235290"/>
              <a:gd name="connsiteX6591" fmla="*/ 2371187 w 2792478"/>
              <a:gd name="connsiteY6591" fmla="*/ 976719 h 4235290"/>
              <a:gd name="connsiteX6592" fmla="*/ 2305068 w 2792478"/>
              <a:gd name="connsiteY6592" fmla="*/ 1042767 h 4235290"/>
              <a:gd name="connsiteX6593" fmla="*/ 2238702 w 2792478"/>
              <a:gd name="connsiteY6593" fmla="*/ 1070303 h 4235290"/>
              <a:gd name="connsiteX6594" fmla="*/ 2172264 w 2792478"/>
              <a:gd name="connsiteY6594" fmla="*/ 1042767 h 4235290"/>
              <a:gd name="connsiteX6595" fmla="*/ 2169227 w 2792478"/>
              <a:gd name="connsiteY6595" fmla="*/ 1039732 h 4235290"/>
              <a:gd name="connsiteX6596" fmla="*/ 2169227 w 2792478"/>
              <a:gd name="connsiteY6596" fmla="*/ 906930 h 4235290"/>
              <a:gd name="connsiteX6597" fmla="*/ 2235288 w 2792478"/>
              <a:gd name="connsiteY6597" fmla="*/ 840867 h 4235290"/>
              <a:gd name="connsiteX6598" fmla="*/ 2301654 w 2792478"/>
              <a:gd name="connsiteY6598" fmla="*/ 813331 h 4235290"/>
              <a:gd name="connsiteX6599" fmla="*/ 2362179 w 2792478"/>
              <a:gd name="connsiteY6599" fmla="*/ 836019 h 4235290"/>
              <a:gd name="connsiteX6600" fmla="*/ 2397905 w 2792478"/>
              <a:gd name="connsiteY6600" fmla="*/ 802210 h 4235290"/>
              <a:gd name="connsiteX6601" fmla="*/ 2426991 w 2792478"/>
              <a:gd name="connsiteY6601" fmla="*/ 766474 h 4235290"/>
              <a:gd name="connsiteX6602" fmla="*/ 2434894 w 2792478"/>
              <a:gd name="connsiteY6602" fmla="*/ 759712 h 4235290"/>
              <a:gd name="connsiteX6603" fmla="*/ 2605434 w 2792478"/>
              <a:gd name="connsiteY6603" fmla="*/ 739386 h 4235290"/>
              <a:gd name="connsiteX6604" fmla="*/ 2510853 w 2792478"/>
              <a:gd name="connsiteY6604" fmla="*/ 786661 h 4235290"/>
              <a:gd name="connsiteX6605" fmla="*/ 2605434 w 2792478"/>
              <a:gd name="connsiteY6605" fmla="*/ 833946 h 4235290"/>
              <a:gd name="connsiteX6606" fmla="*/ 2700003 w 2792478"/>
              <a:gd name="connsiteY6606" fmla="*/ 786661 h 4235290"/>
              <a:gd name="connsiteX6607" fmla="*/ 1978568 w 2792478"/>
              <a:gd name="connsiteY6607" fmla="*/ 737772 h 4235290"/>
              <a:gd name="connsiteX6608" fmla="*/ 1985710 w 2792478"/>
              <a:gd name="connsiteY6608" fmla="*/ 741939 h 4235290"/>
              <a:gd name="connsiteX6609" fmla="*/ 1982290 w 2792478"/>
              <a:gd name="connsiteY6609" fmla="*/ 752002 h 4235290"/>
              <a:gd name="connsiteX6610" fmla="*/ 1900944 w 2792478"/>
              <a:gd name="connsiteY6610" fmla="*/ 792026 h 4235290"/>
              <a:gd name="connsiteX6611" fmla="*/ 1897901 w 2792478"/>
              <a:gd name="connsiteY6611" fmla="*/ 792834 h 4235290"/>
              <a:gd name="connsiteX6612" fmla="*/ 1895664 w 2792478"/>
              <a:gd name="connsiteY6612" fmla="*/ 792590 h 4235290"/>
              <a:gd name="connsiteX6613" fmla="*/ 1797293 w 2792478"/>
              <a:gd name="connsiteY6613" fmla="*/ 765554 h 4235290"/>
              <a:gd name="connsiteX6614" fmla="*/ 1792012 w 2792478"/>
              <a:gd name="connsiteY6614" fmla="*/ 756352 h 4235290"/>
              <a:gd name="connsiteX6615" fmla="*/ 1801208 w 2792478"/>
              <a:gd name="connsiteY6615" fmla="*/ 751134 h 4235290"/>
              <a:gd name="connsiteX6616" fmla="*/ 1896911 w 2792478"/>
              <a:gd name="connsiteY6616" fmla="*/ 777301 h 4235290"/>
              <a:gd name="connsiteX6617" fmla="*/ 1975644 w 2792478"/>
              <a:gd name="connsiteY6617" fmla="*/ 738580 h 4235290"/>
              <a:gd name="connsiteX6618" fmla="*/ 1978568 w 2792478"/>
              <a:gd name="connsiteY6618" fmla="*/ 737772 h 4235290"/>
              <a:gd name="connsiteX6619" fmla="*/ 2068551 w 2792478"/>
              <a:gd name="connsiteY6619" fmla="*/ 731808 h 4235290"/>
              <a:gd name="connsiteX6620" fmla="*/ 2072961 w 2792478"/>
              <a:gd name="connsiteY6620" fmla="*/ 736216 h 4235290"/>
              <a:gd name="connsiteX6621" fmla="*/ 2068551 w 2792478"/>
              <a:gd name="connsiteY6621" fmla="*/ 740633 h 4235290"/>
              <a:gd name="connsiteX6622" fmla="*/ 2064200 w 2792478"/>
              <a:gd name="connsiteY6622" fmla="*/ 736216 h 4235290"/>
              <a:gd name="connsiteX6623" fmla="*/ 2068551 w 2792478"/>
              <a:gd name="connsiteY6623" fmla="*/ 731808 h 4235290"/>
              <a:gd name="connsiteX6624" fmla="*/ 866296 w 2792478"/>
              <a:gd name="connsiteY6624" fmla="*/ 725137 h 4235290"/>
              <a:gd name="connsiteX6625" fmla="*/ 830524 w 2792478"/>
              <a:gd name="connsiteY6625" fmla="*/ 752254 h 4235290"/>
              <a:gd name="connsiteX6626" fmla="*/ 830524 w 2792478"/>
              <a:gd name="connsiteY6626" fmla="*/ 775129 h 4235290"/>
              <a:gd name="connsiteX6627" fmla="*/ 866296 w 2792478"/>
              <a:gd name="connsiteY6627" fmla="*/ 781603 h 4235290"/>
              <a:gd name="connsiteX6628" fmla="*/ 875532 w 2792478"/>
              <a:gd name="connsiteY6628" fmla="*/ 725004 h 4235290"/>
              <a:gd name="connsiteX6629" fmla="*/ 875532 w 2792478"/>
              <a:gd name="connsiteY6629" fmla="*/ 781744 h 4235290"/>
              <a:gd name="connsiteX6630" fmla="*/ 910150 w 2792478"/>
              <a:gd name="connsiteY6630" fmla="*/ 775297 h 4235290"/>
              <a:gd name="connsiteX6631" fmla="*/ 910150 w 2792478"/>
              <a:gd name="connsiteY6631" fmla="*/ 752254 h 4235290"/>
              <a:gd name="connsiteX6632" fmla="*/ 875532 w 2792478"/>
              <a:gd name="connsiteY6632" fmla="*/ 725004 h 4235290"/>
              <a:gd name="connsiteX6633" fmla="*/ 2141691 w 2792478"/>
              <a:gd name="connsiteY6633" fmla="*/ 715897 h 4235290"/>
              <a:gd name="connsiteX6634" fmla="*/ 2154057 w 2792478"/>
              <a:gd name="connsiteY6634" fmla="*/ 715897 h 4235290"/>
              <a:gd name="connsiteX6635" fmla="*/ 2160024 w 2792478"/>
              <a:gd name="connsiteY6635" fmla="*/ 721860 h 4235290"/>
              <a:gd name="connsiteX6636" fmla="*/ 2154057 w 2792478"/>
              <a:gd name="connsiteY6636" fmla="*/ 727824 h 4235290"/>
              <a:gd name="connsiteX6637" fmla="*/ 2141691 w 2792478"/>
              <a:gd name="connsiteY6637" fmla="*/ 727824 h 4235290"/>
              <a:gd name="connsiteX6638" fmla="*/ 2135788 w 2792478"/>
              <a:gd name="connsiteY6638" fmla="*/ 721860 h 4235290"/>
              <a:gd name="connsiteX6639" fmla="*/ 2141691 w 2792478"/>
              <a:gd name="connsiteY6639" fmla="*/ 715897 h 4235290"/>
              <a:gd name="connsiteX6640" fmla="*/ 2016409 w 2792478"/>
              <a:gd name="connsiteY6640" fmla="*/ 715897 h 4235290"/>
              <a:gd name="connsiteX6641" fmla="*/ 2028775 w 2792478"/>
              <a:gd name="connsiteY6641" fmla="*/ 715897 h 4235290"/>
              <a:gd name="connsiteX6642" fmla="*/ 2034743 w 2792478"/>
              <a:gd name="connsiteY6642" fmla="*/ 721860 h 4235290"/>
              <a:gd name="connsiteX6643" fmla="*/ 2028775 w 2792478"/>
              <a:gd name="connsiteY6643" fmla="*/ 727824 h 4235290"/>
              <a:gd name="connsiteX6644" fmla="*/ 2016409 w 2792478"/>
              <a:gd name="connsiteY6644" fmla="*/ 727824 h 4235290"/>
              <a:gd name="connsiteX6645" fmla="*/ 2010506 w 2792478"/>
              <a:gd name="connsiteY6645" fmla="*/ 721860 h 4235290"/>
              <a:gd name="connsiteX6646" fmla="*/ 2016409 w 2792478"/>
              <a:gd name="connsiteY6646" fmla="*/ 715897 h 4235290"/>
              <a:gd name="connsiteX6647" fmla="*/ 2605434 w 2792478"/>
              <a:gd name="connsiteY6647" fmla="*/ 715887 h 4235290"/>
              <a:gd name="connsiteX6648" fmla="*/ 2746992 w 2792478"/>
              <a:gd name="connsiteY6648" fmla="*/ 786661 h 4235290"/>
              <a:gd name="connsiteX6649" fmla="*/ 2605434 w 2792478"/>
              <a:gd name="connsiteY6649" fmla="*/ 857446 h 4235290"/>
              <a:gd name="connsiteX6650" fmla="*/ 2463876 w 2792478"/>
              <a:gd name="connsiteY6650" fmla="*/ 786661 h 4235290"/>
              <a:gd name="connsiteX6651" fmla="*/ 679386 w 2792478"/>
              <a:gd name="connsiteY6651" fmla="*/ 713847 h 4235290"/>
              <a:gd name="connsiteX6652" fmla="*/ 650239 w 2792478"/>
              <a:gd name="connsiteY6652" fmla="*/ 740941 h 4235290"/>
              <a:gd name="connsiteX6653" fmla="*/ 659562 w 2792478"/>
              <a:gd name="connsiteY6653" fmla="*/ 765985 h 4235290"/>
              <a:gd name="connsiteX6654" fmla="*/ 669318 w 2792478"/>
              <a:gd name="connsiteY6654" fmla="*/ 783944 h 4235290"/>
              <a:gd name="connsiteX6655" fmla="*/ 689453 w 2792478"/>
              <a:gd name="connsiteY6655" fmla="*/ 783944 h 4235290"/>
              <a:gd name="connsiteX6656" fmla="*/ 699210 w 2792478"/>
              <a:gd name="connsiteY6656" fmla="*/ 765985 h 4235290"/>
              <a:gd name="connsiteX6657" fmla="*/ 708533 w 2792478"/>
              <a:gd name="connsiteY6657" fmla="*/ 740941 h 4235290"/>
              <a:gd name="connsiteX6658" fmla="*/ 679386 w 2792478"/>
              <a:gd name="connsiteY6658" fmla="*/ 713847 h 4235290"/>
              <a:gd name="connsiteX6659" fmla="*/ 679386 w 2792478"/>
              <a:gd name="connsiteY6659" fmla="*/ 701976 h 4235290"/>
              <a:gd name="connsiteX6660" fmla="*/ 720401 w 2792478"/>
              <a:gd name="connsiteY6660" fmla="*/ 740941 h 4235290"/>
              <a:gd name="connsiteX6661" fmla="*/ 709027 w 2792478"/>
              <a:gd name="connsiteY6661" fmla="*/ 772695 h 4235290"/>
              <a:gd name="connsiteX6662" fmla="*/ 699210 w 2792478"/>
              <a:gd name="connsiteY6662" fmla="*/ 795816 h 4235290"/>
              <a:gd name="connsiteX6663" fmla="*/ 659562 w 2792478"/>
              <a:gd name="connsiteY6663" fmla="*/ 795816 h 4235290"/>
              <a:gd name="connsiteX6664" fmla="*/ 649745 w 2792478"/>
              <a:gd name="connsiteY6664" fmla="*/ 772695 h 4235290"/>
              <a:gd name="connsiteX6665" fmla="*/ 638371 w 2792478"/>
              <a:gd name="connsiteY6665" fmla="*/ 740941 h 4235290"/>
              <a:gd name="connsiteX6666" fmla="*/ 679386 w 2792478"/>
              <a:gd name="connsiteY6666" fmla="*/ 701976 h 4235290"/>
              <a:gd name="connsiteX6667" fmla="*/ 141434 w 2792478"/>
              <a:gd name="connsiteY6667" fmla="*/ 700051 h 4235290"/>
              <a:gd name="connsiteX6668" fmla="*/ 63791 w 2792478"/>
              <a:gd name="connsiteY6668" fmla="*/ 777698 h 4235290"/>
              <a:gd name="connsiteX6669" fmla="*/ 73829 w 2792478"/>
              <a:gd name="connsiteY6669" fmla="*/ 787737 h 4235290"/>
              <a:gd name="connsiteX6670" fmla="*/ 87977 w 2792478"/>
              <a:gd name="connsiteY6670" fmla="*/ 773591 h 4235290"/>
              <a:gd name="connsiteX6671" fmla="*/ 92689 w 2792478"/>
              <a:gd name="connsiteY6671" fmla="*/ 771635 h 4235290"/>
              <a:gd name="connsiteX6672" fmla="*/ 92777 w 2792478"/>
              <a:gd name="connsiteY6672" fmla="*/ 771635 h 4235290"/>
              <a:gd name="connsiteX6673" fmla="*/ 97522 w 2792478"/>
              <a:gd name="connsiteY6673" fmla="*/ 773722 h 4235290"/>
              <a:gd name="connsiteX6674" fmla="*/ 159789 w 2792478"/>
              <a:gd name="connsiteY6674" fmla="*/ 839615 h 4235290"/>
              <a:gd name="connsiteX6675" fmla="*/ 161565 w 2792478"/>
              <a:gd name="connsiteY6675" fmla="*/ 844925 h 4235290"/>
              <a:gd name="connsiteX6676" fmla="*/ 170299 w 2792478"/>
              <a:gd name="connsiteY6676" fmla="*/ 902898 h 4235290"/>
              <a:gd name="connsiteX6677" fmla="*/ 266648 w 2792478"/>
              <a:gd name="connsiteY6677" fmla="*/ 806559 h 4235290"/>
              <a:gd name="connsiteX6678" fmla="*/ 226484 w 2792478"/>
              <a:gd name="connsiteY6678" fmla="*/ 796761 h 4235290"/>
              <a:gd name="connsiteX6679" fmla="*/ 208665 w 2792478"/>
              <a:gd name="connsiteY6679" fmla="*/ 797820 h 4235290"/>
              <a:gd name="connsiteX6680" fmla="*/ 203350 w 2792478"/>
              <a:gd name="connsiteY6680" fmla="*/ 796061 h 4235290"/>
              <a:gd name="connsiteX6681" fmla="*/ 137467 w 2792478"/>
              <a:gd name="connsiteY6681" fmla="*/ 733795 h 4235290"/>
              <a:gd name="connsiteX6682" fmla="*/ 135373 w 2792478"/>
              <a:gd name="connsiteY6682" fmla="*/ 729054 h 4235290"/>
              <a:gd name="connsiteX6683" fmla="*/ 137324 w 2792478"/>
              <a:gd name="connsiteY6683" fmla="*/ 724247 h 4235290"/>
              <a:gd name="connsiteX6684" fmla="*/ 151472 w 2792478"/>
              <a:gd name="connsiteY6684" fmla="*/ 710101 h 4235290"/>
              <a:gd name="connsiteX6685" fmla="*/ 2075323 w 2792478"/>
              <a:gd name="connsiteY6685" fmla="*/ 692159 h 4235290"/>
              <a:gd name="connsiteX6686" fmla="*/ 2077686 w 2792478"/>
              <a:gd name="connsiteY6686" fmla="*/ 693964 h 4235290"/>
              <a:gd name="connsiteX6687" fmla="*/ 2076314 w 2792478"/>
              <a:gd name="connsiteY6687" fmla="*/ 699370 h 4235290"/>
              <a:gd name="connsiteX6688" fmla="*/ 2068738 w 2792478"/>
              <a:gd name="connsiteY6688" fmla="*/ 721802 h 4235290"/>
              <a:gd name="connsiteX6689" fmla="*/ 2065564 w 2792478"/>
              <a:gd name="connsiteY6689" fmla="*/ 726460 h 4235290"/>
              <a:gd name="connsiteX6690" fmla="*/ 2064817 w 2792478"/>
              <a:gd name="connsiteY6690" fmla="*/ 726527 h 4235290"/>
              <a:gd name="connsiteX6691" fmla="*/ 2060968 w 2792478"/>
              <a:gd name="connsiteY6691" fmla="*/ 723291 h 4235290"/>
              <a:gd name="connsiteX6692" fmla="*/ 2072278 w 2792478"/>
              <a:gd name="connsiteY6692" fmla="*/ 692591 h 4235290"/>
              <a:gd name="connsiteX6693" fmla="*/ 2075323 w 2792478"/>
              <a:gd name="connsiteY6693" fmla="*/ 692159 h 4235290"/>
              <a:gd name="connsiteX6694" fmla="*/ 136732 w 2792478"/>
              <a:gd name="connsiteY6694" fmla="*/ 685948 h 4235290"/>
              <a:gd name="connsiteX6695" fmla="*/ 146146 w 2792478"/>
              <a:gd name="connsiteY6695" fmla="*/ 685948 h 4235290"/>
              <a:gd name="connsiteX6696" fmla="*/ 165587 w 2792478"/>
              <a:gd name="connsiteY6696" fmla="*/ 705382 h 4235290"/>
              <a:gd name="connsiteX6697" fmla="*/ 165587 w 2792478"/>
              <a:gd name="connsiteY6697" fmla="*/ 714809 h 4235290"/>
              <a:gd name="connsiteX6698" fmla="*/ 151581 w 2792478"/>
              <a:gd name="connsiteY6698" fmla="*/ 728813 h 4235290"/>
              <a:gd name="connsiteX6699" fmla="*/ 210265 w 2792478"/>
              <a:gd name="connsiteY6699" fmla="*/ 784274 h 4235290"/>
              <a:gd name="connsiteX6700" fmla="*/ 226484 w 2792478"/>
              <a:gd name="connsiteY6700" fmla="*/ 783455 h 4235290"/>
              <a:gd name="connsiteX6701" fmla="*/ 281190 w 2792478"/>
              <a:gd name="connsiteY6701" fmla="*/ 801425 h 4235290"/>
              <a:gd name="connsiteX6702" fmla="*/ 281190 w 2792478"/>
              <a:gd name="connsiteY6702" fmla="*/ 810831 h 4235290"/>
              <a:gd name="connsiteX6703" fmla="*/ 232588 w 2792478"/>
              <a:gd name="connsiteY6703" fmla="*/ 859432 h 4235290"/>
              <a:gd name="connsiteX6704" fmla="*/ 269815 w 2792478"/>
              <a:gd name="connsiteY6704" fmla="*/ 896660 h 4235290"/>
              <a:gd name="connsiteX6705" fmla="*/ 269815 w 2792478"/>
              <a:gd name="connsiteY6705" fmla="*/ 906077 h 4235290"/>
              <a:gd name="connsiteX6706" fmla="*/ 265103 w 2792478"/>
              <a:gd name="connsiteY6706" fmla="*/ 908021 h 4235290"/>
              <a:gd name="connsiteX6707" fmla="*/ 260401 w 2792478"/>
              <a:gd name="connsiteY6707" fmla="*/ 906077 h 4235290"/>
              <a:gd name="connsiteX6708" fmla="*/ 223175 w 2792478"/>
              <a:gd name="connsiteY6708" fmla="*/ 868837 h 4235290"/>
              <a:gd name="connsiteX6709" fmla="*/ 174562 w 2792478"/>
              <a:gd name="connsiteY6709" fmla="*/ 917449 h 4235290"/>
              <a:gd name="connsiteX6710" fmla="*/ 169861 w 2792478"/>
              <a:gd name="connsiteY6710" fmla="*/ 919404 h 4235290"/>
              <a:gd name="connsiteX6711" fmla="*/ 165159 w 2792478"/>
              <a:gd name="connsiteY6711" fmla="*/ 917449 h 4235290"/>
              <a:gd name="connsiteX6712" fmla="*/ 148009 w 2792478"/>
              <a:gd name="connsiteY6712" fmla="*/ 846530 h 4235290"/>
              <a:gd name="connsiteX6713" fmla="*/ 92547 w 2792478"/>
              <a:gd name="connsiteY6713" fmla="*/ 787836 h 4235290"/>
              <a:gd name="connsiteX6714" fmla="*/ 78542 w 2792478"/>
              <a:gd name="connsiteY6714" fmla="*/ 801851 h 4235290"/>
              <a:gd name="connsiteX6715" fmla="*/ 73829 w 2792478"/>
              <a:gd name="connsiteY6715" fmla="*/ 803796 h 4235290"/>
              <a:gd name="connsiteX6716" fmla="*/ 69117 w 2792478"/>
              <a:gd name="connsiteY6716" fmla="*/ 801851 h 4235290"/>
              <a:gd name="connsiteX6717" fmla="*/ 49676 w 2792478"/>
              <a:gd name="connsiteY6717" fmla="*/ 782406 h 4235290"/>
              <a:gd name="connsiteX6718" fmla="*/ 49676 w 2792478"/>
              <a:gd name="connsiteY6718" fmla="*/ 773001 h 4235290"/>
              <a:gd name="connsiteX6719" fmla="*/ 2086073 w 2792478"/>
              <a:gd name="connsiteY6719" fmla="*/ 682277 h 4235290"/>
              <a:gd name="connsiteX6720" fmla="*/ 2055001 w 2792478"/>
              <a:gd name="connsiteY6720" fmla="*/ 713036 h 4235290"/>
              <a:gd name="connsiteX6721" fmla="*/ 2085513 w 2792478"/>
              <a:gd name="connsiteY6721" fmla="*/ 781896 h 4235290"/>
              <a:gd name="connsiteX6722" fmla="*/ 2085578 w 2792478"/>
              <a:gd name="connsiteY6722" fmla="*/ 781896 h 4235290"/>
              <a:gd name="connsiteX6723" fmla="*/ 2117146 w 2792478"/>
              <a:gd name="connsiteY6723" fmla="*/ 713535 h 4235290"/>
              <a:gd name="connsiteX6724" fmla="*/ 2086325 w 2792478"/>
              <a:gd name="connsiteY6724" fmla="*/ 682277 h 4235290"/>
              <a:gd name="connsiteX6725" fmla="*/ 874429 w 2792478"/>
              <a:gd name="connsiteY6725" fmla="*/ 675525 h 4235290"/>
              <a:gd name="connsiteX6726" fmla="*/ 887703 w 2792478"/>
              <a:gd name="connsiteY6726" fmla="*/ 698365 h 4235290"/>
              <a:gd name="connsiteX6727" fmla="*/ 879533 w 2792478"/>
              <a:gd name="connsiteY6727" fmla="*/ 709391 h 4235290"/>
              <a:gd name="connsiteX6728" fmla="*/ 875110 w 2792478"/>
              <a:gd name="connsiteY6728" fmla="*/ 712632 h 4235290"/>
              <a:gd name="connsiteX6729" fmla="*/ 875006 w 2792478"/>
              <a:gd name="connsiteY6729" fmla="*/ 715342 h 4235290"/>
              <a:gd name="connsiteX6730" fmla="*/ 875383 w 2792478"/>
              <a:gd name="connsiteY6730" fmla="*/ 715758 h 4235290"/>
              <a:gd name="connsiteX6731" fmla="*/ 919383 w 2792478"/>
              <a:gd name="connsiteY6731" fmla="*/ 752254 h 4235290"/>
              <a:gd name="connsiteX6732" fmla="*/ 919383 w 2792478"/>
              <a:gd name="connsiteY6732" fmla="*/ 813484 h 4235290"/>
              <a:gd name="connsiteX6733" fmla="*/ 870337 w 2792478"/>
              <a:gd name="connsiteY6733" fmla="*/ 862529 h 4235290"/>
              <a:gd name="connsiteX6734" fmla="*/ 821292 w 2792478"/>
              <a:gd name="connsiteY6734" fmla="*/ 813484 h 4235290"/>
              <a:gd name="connsiteX6735" fmla="*/ 821292 w 2792478"/>
              <a:gd name="connsiteY6735" fmla="*/ 752254 h 4235290"/>
              <a:gd name="connsiteX6736" fmla="*/ 864738 w 2792478"/>
              <a:gd name="connsiteY6736" fmla="*/ 715979 h 4235290"/>
              <a:gd name="connsiteX6737" fmla="*/ 873107 w 2792478"/>
              <a:gd name="connsiteY6737" fmla="*/ 702678 h 4235290"/>
              <a:gd name="connsiteX6738" fmla="*/ 877989 w 2792478"/>
              <a:gd name="connsiteY6738" fmla="*/ 691723 h 4235290"/>
              <a:gd name="connsiteX6739" fmla="*/ 867894 w 2792478"/>
              <a:gd name="connsiteY6739" fmla="*/ 682052 h 4235290"/>
              <a:gd name="connsiteX6740" fmla="*/ 874429 w 2792478"/>
              <a:gd name="connsiteY6740" fmla="*/ 675525 h 4235290"/>
              <a:gd name="connsiteX6741" fmla="*/ 1878080 w 2792478"/>
              <a:gd name="connsiteY6741" fmla="*/ 674949 h 4235290"/>
              <a:gd name="connsiteX6742" fmla="*/ 1854463 w 2792478"/>
              <a:gd name="connsiteY6742" fmla="*/ 710242 h 4235290"/>
              <a:gd name="connsiteX6743" fmla="*/ 1819103 w 2792478"/>
              <a:gd name="connsiteY6743" fmla="*/ 726399 h 4235290"/>
              <a:gd name="connsiteX6744" fmla="*/ 1894857 w 2792478"/>
              <a:gd name="connsiteY6744" fmla="*/ 747218 h 4235290"/>
              <a:gd name="connsiteX6745" fmla="*/ 1944015 w 2792478"/>
              <a:gd name="connsiteY6745" fmla="*/ 723047 h 4235290"/>
              <a:gd name="connsiteX6746" fmla="*/ 1961104 w 2792478"/>
              <a:gd name="connsiteY6746" fmla="*/ 692721 h 4235290"/>
              <a:gd name="connsiteX6747" fmla="*/ 2366072 w 2792478"/>
              <a:gd name="connsiteY6747" fmla="*/ 666661 h 4235290"/>
              <a:gd name="connsiteX6748" fmla="*/ 2358152 w 2792478"/>
              <a:gd name="connsiteY6748" fmla="*/ 674500 h 4235290"/>
              <a:gd name="connsiteX6749" fmla="*/ 2358062 w 2792478"/>
              <a:gd name="connsiteY6749" fmla="*/ 674732 h 4235290"/>
              <a:gd name="connsiteX6750" fmla="*/ 2338925 w 2792478"/>
              <a:gd name="connsiteY6750" fmla="*/ 695595 h 4235290"/>
              <a:gd name="connsiteX6751" fmla="*/ 2330753 w 2792478"/>
              <a:gd name="connsiteY6751" fmla="*/ 696756 h 4235290"/>
              <a:gd name="connsiteX6752" fmla="*/ 2330753 w 2792478"/>
              <a:gd name="connsiteY6752" fmla="*/ 749987 h 4235290"/>
              <a:gd name="connsiteX6753" fmla="*/ 2341503 w 2792478"/>
              <a:gd name="connsiteY6753" fmla="*/ 753250 h 4235290"/>
              <a:gd name="connsiteX6754" fmla="*/ 2348505 w 2792478"/>
              <a:gd name="connsiteY6754" fmla="*/ 756575 h 4235290"/>
              <a:gd name="connsiteX6755" fmla="*/ 2374937 w 2792478"/>
              <a:gd name="connsiteY6755" fmla="*/ 758465 h 4235290"/>
              <a:gd name="connsiteX6756" fmla="*/ 2382603 w 2792478"/>
              <a:gd name="connsiteY6756" fmla="*/ 750048 h 4235290"/>
              <a:gd name="connsiteX6757" fmla="*/ 2384742 w 2792478"/>
              <a:gd name="connsiteY6757" fmla="*/ 744421 h 4235290"/>
              <a:gd name="connsiteX6758" fmla="*/ 2384905 w 2792478"/>
              <a:gd name="connsiteY6758" fmla="*/ 744237 h 4235290"/>
              <a:gd name="connsiteX6759" fmla="*/ 2390432 w 2792478"/>
              <a:gd name="connsiteY6759" fmla="*/ 728991 h 4235290"/>
              <a:gd name="connsiteX6760" fmla="*/ 2390674 w 2792478"/>
              <a:gd name="connsiteY6760" fmla="*/ 727646 h 4235290"/>
              <a:gd name="connsiteX6761" fmla="*/ 2390759 w 2792478"/>
              <a:gd name="connsiteY6761" fmla="*/ 727342 h 4235290"/>
              <a:gd name="connsiteX6762" fmla="*/ 2388029 w 2792478"/>
              <a:gd name="connsiteY6762" fmla="*/ 713200 h 4235290"/>
              <a:gd name="connsiteX6763" fmla="*/ 2387899 w 2792478"/>
              <a:gd name="connsiteY6763" fmla="*/ 713067 h 4235290"/>
              <a:gd name="connsiteX6764" fmla="*/ 2387111 w 2792478"/>
              <a:gd name="connsiteY6764" fmla="*/ 713067 h 4235290"/>
              <a:gd name="connsiteX6765" fmla="*/ 2387111 w 2792478"/>
              <a:gd name="connsiteY6765" fmla="*/ 712987 h 4235290"/>
              <a:gd name="connsiteX6766" fmla="*/ 2386143 w 2792478"/>
              <a:gd name="connsiteY6766" fmla="*/ 712987 h 4235290"/>
              <a:gd name="connsiteX6767" fmla="*/ 2383920 w 2792478"/>
              <a:gd name="connsiteY6767" fmla="*/ 710747 h 4235290"/>
              <a:gd name="connsiteX6768" fmla="*/ 2386143 w 2792478"/>
              <a:gd name="connsiteY6768" fmla="*/ 708511 h 4235290"/>
              <a:gd name="connsiteX6769" fmla="*/ 2397440 w 2792478"/>
              <a:gd name="connsiteY6769" fmla="*/ 708511 h 4235290"/>
              <a:gd name="connsiteX6770" fmla="*/ 2398031 w 2792478"/>
              <a:gd name="connsiteY6770" fmla="*/ 708606 h 4235290"/>
              <a:gd name="connsiteX6771" fmla="*/ 2421412 w 2792478"/>
              <a:gd name="connsiteY6771" fmla="*/ 708606 h 4235290"/>
              <a:gd name="connsiteX6772" fmla="*/ 2427862 w 2792478"/>
              <a:gd name="connsiteY6772" fmla="*/ 702160 h 4235290"/>
              <a:gd name="connsiteX6773" fmla="*/ 2421412 w 2792478"/>
              <a:gd name="connsiteY6773" fmla="*/ 695714 h 4235290"/>
              <a:gd name="connsiteX6774" fmla="*/ 2373653 w 2792478"/>
              <a:gd name="connsiteY6774" fmla="*/ 695714 h 4235290"/>
              <a:gd name="connsiteX6775" fmla="*/ 2364772 w 2792478"/>
              <a:gd name="connsiteY6775" fmla="*/ 693686 h 4235290"/>
              <a:gd name="connsiteX6776" fmla="*/ 2363128 w 2792478"/>
              <a:gd name="connsiteY6776" fmla="*/ 692526 h 4235290"/>
              <a:gd name="connsiteX6777" fmla="*/ 2364119 w 2792478"/>
              <a:gd name="connsiteY6777" fmla="*/ 690774 h 4235290"/>
              <a:gd name="connsiteX6778" fmla="*/ 2369849 w 2792478"/>
              <a:gd name="connsiteY6778" fmla="*/ 668883 h 4235290"/>
              <a:gd name="connsiteX6779" fmla="*/ 2366072 w 2792478"/>
              <a:gd name="connsiteY6779" fmla="*/ 666661 h 4235290"/>
              <a:gd name="connsiteX6780" fmla="*/ 2366072 w 2792478"/>
              <a:gd name="connsiteY6780" fmla="*/ 662195 h 4235290"/>
              <a:gd name="connsiteX6781" fmla="*/ 2373698 w 2792478"/>
              <a:gd name="connsiteY6781" fmla="*/ 666623 h 4235290"/>
              <a:gd name="connsiteX6782" fmla="*/ 2369224 w 2792478"/>
              <a:gd name="connsiteY6782" fmla="*/ 690740 h 4235290"/>
              <a:gd name="connsiteX6783" fmla="*/ 2373653 w 2792478"/>
              <a:gd name="connsiteY6783" fmla="*/ 691247 h 4235290"/>
              <a:gd name="connsiteX6784" fmla="*/ 2421412 w 2792478"/>
              <a:gd name="connsiteY6784" fmla="*/ 691247 h 4235290"/>
              <a:gd name="connsiteX6785" fmla="*/ 2432331 w 2792478"/>
              <a:gd name="connsiteY6785" fmla="*/ 702160 h 4235290"/>
              <a:gd name="connsiteX6786" fmla="*/ 2430209 w 2792478"/>
              <a:gd name="connsiteY6786" fmla="*/ 708606 h 4235290"/>
              <a:gd name="connsiteX6787" fmla="*/ 2423129 w 2792478"/>
              <a:gd name="connsiteY6787" fmla="*/ 712996 h 4235290"/>
              <a:gd name="connsiteX6788" fmla="*/ 2393776 w 2792478"/>
              <a:gd name="connsiteY6788" fmla="*/ 713053 h 4235290"/>
              <a:gd name="connsiteX6789" fmla="*/ 2395205 w 2792478"/>
              <a:gd name="connsiteY6789" fmla="*/ 728110 h 4235290"/>
              <a:gd name="connsiteX6790" fmla="*/ 2394496 w 2792478"/>
              <a:gd name="connsiteY6790" fmla="*/ 735290 h 4235290"/>
              <a:gd name="connsiteX6791" fmla="*/ 2388192 w 2792478"/>
              <a:gd name="connsiteY6791" fmla="*/ 747268 h 4235290"/>
              <a:gd name="connsiteX6792" fmla="*/ 2386971 w 2792478"/>
              <a:gd name="connsiteY6792" fmla="*/ 751005 h 4235290"/>
              <a:gd name="connsiteX6793" fmla="*/ 2375657 w 2792478"/>
              <a:gd name="connsiteY6793" fmla="*/ 762874 h 4235290"/>
              <a:gd name="connsiteX6794" fmla="*/ 2375443 w 2792478"/>
              <a:gd name="connsiteY6794" fmla="*/ 762907 h 4235290"/>
              <a:gd name="connsiteX6795" fmla="*/ 2346963 w 2792478"/>
              <a:gd name="connsiteY6795" fmla="*/ 760771 h 4235290"/>
              <a:gd name="connsiteX6796" fmla="*/ 2339257 w 2792478"/>
              <a:gd name="connsiteY6796" fmla="*/ 757124 h 4235290"/>
              <a:gd name="connsiteX6797" fmla="*/ 2330753 w 2792478"/>
              <a:gd name="connsiteY6797" fmla="*/ 754453 h 4235290"/>
              <a:gd name="connsiteX6798" fmla="*/ 2330753 w 2792478"/>
              <a:gd name="connsiteY6798" fmla="*/ 755230 h 4235290"/>
              <a:gd name="connsiteX6799" fmla="*/ 2326312 w 2792478"/>
              <a:gd name="connsiteY6799" fmla="*/ 759682 h 4235290"/>
              <a:gd name="connsiteX6800" fmla="*/ 2315195 w 2792478"/>
              <a:gd name="connsiteY6800" fmla="*/ 759682 h 4235290"/>
              <a:gd name="connsiteX6801" fmla="*/ 2310754 w 2792478"/>
              <a:gd name="connsiteY6801" fmla="*/ 755230 h 4235290"/>
              <a:gd name="connsiteX6802" fmla="*/ 2310754 w 2792478"/>
              <a:gd name="connsiteY6802" fmla="*/ 691522 h 4235290"/>
              <a:gd name="connsiteX6803" fmla="*/ 2315195 w 2792478"/>
              <a:gd name="connsiteY6803" fmla="*/ 687075 h 4235290"/>
              <a:gd name="connsiteX6804" fmla="*/ 2326312 w 2792478"/>
              <a:gd name="connsiteY6804" fmla="*/ 687075 h 4235290"/>
              <a:gd name="connsiteX6805" fmla="*/ 2330753 w 2792478"/>
              <a:gd name="connsiteY6805" fmla="*/ 691522 h 4235290"/>
              <a:gd name="connsiteX6806" fmla="*/ 2330753 w 2792478"/>
              <a:gd name="connsiteY6806" fmla="*/ 692294 h 4235290"/>
              <a:gd name="connsiteX6807" fmla="*/ 2353959 w 2792478"/>
              <a:gd name="connsiteY6807" fmla="*/ 672960 h 4235290"/>
              <a:gd name="connsiteX6808" fmla="*/ 2366072 w 2792478"/>
              <a:gd name="connsiteY6808" fmla="*/ 662195 h 4235290"/>
              <a:gd name="connsiteX6809" fmla="*/ 1868820 w 2792478"/>
              <a:gd name="connsiteY6809" fmla="*/ 658418 h 4235290"/>
              <a:gd name="connsiteX6810" fmla="*/ 1872240 w 2792478"/>
              <a:gd name="connsiteY6810" fmla="*/ 658418 h 4235290"/>
              <a:gd name="connsiteX6811" fmla="*/ 1969987 w 2792478"/>
              <a:gd name="connsiteY6811" fmla="*/ 679298 h 4235290"/>
              <a:gd name="connsiteX6812" fmla="*/ 1975891 w 2792478"/>
              <a:gd name="connsiteY6812" fmla="*/ 686383 h 4235290"/>
              <a:gd name="connsiteX6813" fmla="*/ 1975955 w 2792478"/>
              <a:gd name="connsiteY6813" fmla="*/ 687503 h 4235290"/>
              <a:gd name="connsiteX6814" fmla="*/ 1950286 w 2792478"/>
              <a:gd name="connsiteY6814" fmla="*/ 736653 h 4235290"/>
              <a:gd name="connsiteX6815" fmla="*/ 1899083 w 2792478"/>
              <a:gd name="connsiteY6815" fmla="*/ 761890 h 4235290"/>
              <a:gd name="connsiteX6816" fmla="*/ 1895911 w 2792478"/>
              <a:gd name="connsiteY6816" fmla="*/ 762629 h 4235290"/>
              <a:gd name="connsiteX6817" fmla="*/ 1893674 w 2792478"/>
              <a:gd name="connsiteY6817" fmla="*/ 762385 h 4235290"/>
              <a:gd name="connsiteX6818" fmla="*/ 1795303 w 2792478"/>
              <a:gd name="connsiteY6818" fmla="*/ 735411 h 4235290"/>
              <a:gd name="connsiteX6819" fmla="*/ 1789775 w 2792478"/>
              <a:gd name="connsiteY6819" fmla="*/ 728829 h 4235290"/>
              <a:gd name="connsiteX6820" fmla="*/ 1794121 w 2792478"/>
              <a:gd name="connsiteY6820" fmla="*/ 721371 h 4235290"/>
              <a:gd name="connsiteX6821" fmla="*/ 1848128 w 2792478"/>
              <a:gd name="connsiteY6821" fmla="*/ 696575 h 4235290"/>
              <a:gd name="connsiteX6822" fmla="*/ 1863164 w 2792478"/>
              <a:gd name="connsiteY6822" fmla="*/ 665937 h 4235290"/>
              <a:gd name="connsiteX6823" fmla="*/ 1865840 w 2792478"/>
              <a:gd name="connsiteY6823" fmla="*/ 659972 h 4235290"/>
              <a:gd name="connsiteX6824" fmla="*/ 1868820 w 2792478"/>
              <a:gd name="connsiteY6824" fmla="*/ 658418 h 4235290"/>
              <a:gd name="connsiteX6825" fmla="*/ 562803 w 2792478"/>
              <a:gd name="connsiteY6825" fmla="*/ 657110 h 4235290"/>
              <a:gd name="connsiteX6826" fmla="*/ 547766 w 2792478"/>
              <a:gd name="connsiteY6826" fmla="*/ 672335 h 4235290"/>
              <a:gd name="connsiteX6827" fmla="*/ 574050 w 2792478"/>
              <a:gd name="connsiteY6827" fmla="*/ 698432 h 4235290"/>
              <a:gd name="connsiteX6828" fmla="*/ 589026 w 2792478"/>
              <a:gd name="connsiteY6828" fmla="*/ 683330 h 4235290"/>
              <a:gd name="connsiteX6829" fmla="*/ 562803 w 2792478"/>
              <a:gd name="connsiteY6829" fmla="*/ 657110 h 4235290"/>
              <a:gd name="connsiteX6830" fmla="*/ 382280 w 2792478"/>
              <a:gd name="connsiteY6830" fmla="*/ 652696 h 4235290"/>
              <a:gd name="connsiteX6831" fmla="*/ 382280 w 2792478"/>
              <a:gd name="connsiteY6831" fmla="*/ 669850 h 4235290"/>
              <a:gd name="connsiteX6832" fmla="*/ 399365 w 2792478"/>
              <a:gd name="connsiteY6832" fmla="*/ 669850 h 4235290"/>
              <a:gd name="connsiteX6833" fmla="*/ 399365 w 2792478"/>
              <a:gd name="connsiteY6833" fmla="*/ 652696 h 4235290"/>
              <a:gd name="connsiteX6834" fmla="*/ 324606 w 2792478"/>
              <a:gd name="connsiteY6834" fmla="*/ 652696 h 4235290"/>
              <a:gd name="connsiteX6835" fmla="*/ 324606 w 2792478"/>
              <a:gd name="connsiteY6835" fmla="*/ 669850 h 4235290"/>
              <a:gd name="connsiteX6836" fmla="*/ 341702 w 2792478"/>
              <a:gd name="connsiteY6836" fmla="*/ 669850 h 4235290"/>
              <a:gd name="connsiteX6837" fmla="*/ 341702 w 2792478"/>
              <a:gd name="connsiteY6837" fmla="*/ 652696 h 4235290"/>
              <a:gd name="connsiteX6838" fmla="*/ 264945 w 2792478"/>
              <a:gd name="connsiteY6838" fmla="*/ 652696 h 4235290"/>
              <a:gd name="connsiteX6839" fmla="*/ 264945 w 2792478"/>
              <a:gd name="connsiteY6839" fmla="*/ 669850 h 4235290"/>
              <a:gd name="connsiteX6840" fmla="*/ 282041 w 2792478"/>
              <a:gd name="connsiteY6840" fmla="*/ 669850 h 4235290"/>
              <a:gd name="connsiteX6841" fmla="*/ 282041 w 2792478"/>
              <a:gd name="connsiteY6841" fmla="*/ 652696 h 4235290"/>
              <a:gd name="connsiteX6842" fmla="*/ 563862 w 2792478"/>
              <a:gd name="connsiteY6842" fmla="*/ 650333 h 4235290"/>
              <a:gd name="connsiteX6843" fmla="*/ 566786 w 2792478"/>
              <a:gd name="connsiteY6843" fmla="*/ 651515 h 4235290"/>
              <a:gd name="connsiteX6844" fmla="*/ 594680 w 2792478"/>
              <a:gd name="connsiteY6844" fmla="*/ 679356 h 4235290"/>
              <a:gd name="connsiteX6845" fmla="*/ 595923 w 2792478"/>
              <a:gd name="connsiteY6845" fmla="*/ 683269 h 4235290"/>
              <a:gd name="connsiteX6846" fmla="*/ 595556 w 2792478"/>
              <a:gd name="connsiteY6846" fmla="*/ 685450 h 4235290"/>
              <a:gd name="connsiteX6847" fmla="*/ 576108 w 2792478"/>
              <a:gd name="connsiteY6847" fmla="*/ 704893 h 4235290"/>
              <a:gd name="connsiteX6848" fmla="*/ 570077 w 2792478"/>
              <a:gd name="connsiteY6848" fmla="*/ 704027 h 4235290"/>
              <a:gd name="connsiteX6849" fmla="*/ 542173 w 2792478"/>
              <a:gd name="connsiteY6849" fmla="*/ 676187 h 4235290"/>
              <a:gd name="connsiteX6850" fmla="*/ 540930 w 2792478"/>
              <a:gd name="connsiteY6850" fmla="*/ 672273 h 4235290"/>
              <a:gd name="connsiteX6851" fmla="*/ 541307 w 2792478"/>
              <a:gd name="connsiteY6851" fmla="*/ 670093 h 4235290"/>
              <a:gd name="connsiteX6852" fmla="*/ 560694 w 2792478"/>
              <a:gd name="connsiteY6852" fmla="*/ 650649 h 4235290"/>
              <a:gd name="connsiteX6853" fmla="*/ 563862 w 2792478"/>
              <a:gd name="connsiteY6853" fmla="*/ 650333 h 4235290"/>
              <a:gd name="connsiteX6854" fmla="*/ 2618145 w 2792478"/>
              <a:gd name="connsiteY6854" fmla="*/ 649958 h 4235290"/>
              <a:gd name="connsiteX6855" fmla="*/ 2607585 w 2792478"/>
              <a:gd name="connsiteY6855" fmla="*/ 650152 h 4235290"/>
              <a:gd name="connsiteX6856" fmla="*/ 2602360 w 2792478"/>
              <a:gd name="connsiteY6856" fmla="*/ 651700 h 4235290"/>
              <a:gd name="connsiteX6857" fmla="*/ 2597763 w 2792478"/>
              <a:gd name="connsiteY6857" fmla="*/ 653942 h 4235290"/>
              <a:gd name="connsiteX6858" fmla="*/ 2590434 w 2792478"/>
              <a:gd name="connsiteY6858" fmla="*/ 659036 h 4235290"/>
              <a:gd name="connsiteX6859" fmla="*/ 2585956 w 2792478"/>
              <a:gd name="connsiteY6859" fmla="*/ 663448 h 4235290"/>
              <a:gd name="connsiteX6860" fmla="*/ 2584839 w 2792478"/>
              <a:gd name="connsiteY6860" fmla="*/ 665618 h 4235290"/>
              <a:gd name="connsiteX6861" fmla="*/ 2586639 w 2792478"/>
              <a:gd name="connsiteY6861" fmla="*/ 664192 h 4235290"/>
              <a:gd name="connsiteX6862" fmla="*/ 2592049 w 2792478"/>
              <a:gd name="connsiteY6862" fmla="*/ 661522 h 4235290"/>
              <a:gd name="connsiteX6863" fmla="*/ 2599812 w 2792478"/>
              <a:gd name="connsiteY6863" fmla="*/ 658170 h 4235290"/>
              <a:gd name="connsiteX6864" fmla="*/ 2604170 w 2792478"/>
              <a:gd name="connsiteY6864" fmla="*/ 656611 h 4235290"/>
              <a:gd name="connsiteX6865" fmla="*/ 2608583 w 2792478"/>
              <a:gd name="connsiteY6865" fmla="*/ 655491 h 4235290"/>
              <a:gd name="connsiteX6866" fmla="*/ 2626287 w 2792478"/>
              <a:gd name="connsiteY6866" fmla="*/ 655001 h 4235290"/>
              <a:gd name="connsiteX6867" fmla="*/ 2632380 w 2792478"/>
              <a:gd name="connsiteY6867" fmla="*/ 655185 h 4235290"/>
              <a:gd name="connsiteX6868" fmla="*/ 2634744 w 2792478"/>
              <a:gd name="connsiteY6868" fmla="*/ 655368 h 4235290"/>
              <a:gd name="connsiteX6869" fmla="*/ 2632694 w 2792478"/>
              <a:gd name="connsiteY6869" fmla="*/ 654064 h 4235290"/>
              <a:gd name="connsiteX6870" fmla="*/ 2626851 w 2792478"/>
              <a:gd name="connsiteY6870" fmla="*/ 651761 h 4235290"/>
              <a:gd name="connsiteX6871" fmla="*/ 2618145 w 2792478"/>
              <a:gd name="connsiteY6871" fmla="*/ 649958 h 4235290"/>
              <a:gd name="connsiteX6872" fmla="*/ 2018398 w 2792478"/>
              <a:gd name="connsiteY6872" fmla="*/ 648284 h 4235290"/>
              <a:gd name="connsiteX6873" fmla="*/ 2153748 w 2792478"/>
              <a:gd name="connsiteY6873" fmla="*/ 648284 h 4235290"/>
              <a:gd name="connsiteX6874" fmla="*/ 2163629 w 2792478"/>
              <a:gd name="connsiteY6874" fmla="*/ 658290 h 4235290"/>
              <a:gd name="connsiteX6875" fmla="*/ 2153748 w 2792478"/>
              <a:gd name="connsiteY6875" fmla="*/ 668296 h 4235290"/>
              <a:gd name="connsiteX6876" fmla="*/ 2105836 w 2792478"/>
              <a:gd name="connsiteY6876" fmla="*/ 668296 h 4235290"/>
              <a:gd name="connsiteX6877" fmla="*/ 2105771 w 2792478"/>
              <a:gd name="connsiteY6877" fmla="*/ 675258 h 4235290"/>
              <a:gd name="connsiteX6878" fmla="*/ 2116650 w 2792478"/>
              <a:gd name="connsiteY6878" fmla="*/ 683267 h 4235290"/>
              <a:gd name="connsiteX6879" fmla="*/ 2129016 w 2792478"/>
              <a:gd name="connsiteY6879" fmla="*/ 713718 h 4235290"/>
              <a:gd name="connsiteX6880" fmla="*/ 2118826 w 2792478"/>
              <a:gd name="connsiteY6880" fmla="*/ 758466 h 4235290"/>
              <a:gd name="connsiteX6881" fmla="*/ 2085391 w 2792478"/>
              <a:gd name="connsiteY6881" fmla="*/ 793890 h 4235290"/>
              <a:gd name="connsiteX6882" fmla="*/ 2052638 w 2792478"/>
              <a:gd name="connsiteY6882" fmla="*/ 757967 h 4235290"/>
              <a:gd name="connsiteX6883" fmla="*/ 2043195 w 2792478"/>
              <a:gd name="connsiteY6883" fmla="*/ 713036 h 4235290"/>
              <a:gd name="connsiteX6884" fmla="*/ 2066806 w 2792478"/>
              <a:gd name="connsiteY6884" fmla="*/ 675066 h 4235290"/>
              <a:gd name="connsiteX6885" fmla="*/ 2066871 w 2792478"/>
              <a:gd name="connsiteY6885" fmla="*/ 668296 h 4235290"/>
              <a:gd name="connsiteX6886" fmla="*/ 2018398 w 2792478"/>
              <a:gd name="connsiteY6886" fmla="*/ 668296 h 4235290"/>
              <a:gd name="connsiteX6887" fmla="*/ 2008517 w 2792478"/>
              <a:gd name="connsiteY6887" fmla="*/ 658290 h 4235290"/>
              <a:gd name="connsiteX6888" fmla="*/ 2018398 w 2792478"/>
              <a:gd name="connsiteY6888" fmla="*/ 648284 h 4235290"/>
              <a:gd name="connsiteX6889" fmla="*/ 2203371 w 2792478"/>
              <a:gd name="connsiteY6889" fmla="*/ 647983 h 4235290"/>
              <a:gd name="connsiteX6890" fmla="*/ 2203371 w 2792478"/>
              <a:gd name="connsiteY6890" fmla="*/ 675540 h 4235290"/>
              <a:gd name="connsiteX6891" fmla="*/ 2242134 w 2792478"/>
              <a:gd name="connsiteY6891" fmla="*/ 714302 h 4235290"/>
              <a:gd name="connsiteX6892" fmla="*/ 2280903 w 2792478"/>
              <a:gd name="connsiteY6892" fmla="*/ 675540 h 4235290"/>
              <a:gd name="connsiteX6893" fmla="*/ 2280903 w 2792478"/>
              <a:gd name="connsiteY6893" fmla="*/ 647983 h 4235290"/>
              <a:gd name="connsiteX6894" fmla="*/ 2616779 w 2792478"/>
              <a:gd name="connsiteY6894" fmla="*/ 642317 h 4235290"/>
              <a:gd name="connsiteX6895" fmla="*/ 2656676 w 2792478"/>
              <a:gd name="connsiteY6895" fmla="*/ 673270 h 4235290"/>
              <a:gd name="connsiteX6896" fmla="*/ 2656676 w 2792478"/>
              <a:gd name="connsiteY6896" fmla="*/ 673759 h 4235290"/>
              <a:gd name="connsiteX6897" fmla="*/ 2616844 w 2792478"/>
              <a:gd name="connsiteY6897" fmla="*/ 704773 h 4235290"/>
              <a:gd name="connsiteX6898" fmla="*/ 2577944 w 2792478"/>
              <a:gd name="connsiteY6898" fmla="*/ 681349 h 4235290"/>
              <a:gd name="connsiteX6899" fmla="*/ 2538415 w 2792478"/>
              <a:gd name="connsiteY6899" fmla="*/ 683519 h 4235290"/>
              <a:gd name="connsiteX6900" fmla="*/ 2449492 w 2792478"/>
              <a:gd name="connsiteY6900" fmla="*/ 683519 h 4235290"/>
              <a:gd name="connsiteX6901" fmla="*/ 2449308 w 2792478"/>
              <a:gd name="connsiteY6901" fmla="*/ 683519 h 4235290"/>
              <a:gd name="connsiteX6902" fmla="*/ 2440049 w 2792478"/>
              <a:gd name="connsiteY6902" fmla="*/ 674319 h 4235290"/>
              <a:gd name="connsiteX6903" fmla="*/ 2440049 w 2792478"/>
              <a:gd name="connsiteY6903" fmla="*/ 672832 h 4235290"/>
              <a:gd name="connsiteX6904" fmla="*/ 2449308 w 2792478"/>
              <a:gd name="connsiteY6904" fmla="*/ 663570 h 4235290"/>
              <a:gd name="connsiteX6905" fmla="*/ 2449492 w 2792478"/>
              <a:gd name="connsiteY6905" fmla="*/ 663570 h 4235290"/>
              <a:gd name="connsiteX6906" fmla="*/ 2538415 w 2792478"/>
              <a:gd name="connsiteY6906" fmla="*/ 663570 h 4235290"/>
              <a:gd name="connsiteX6907" fmla="*/ 2577944 w 2792478"/>
              <a:gd name="connsiteY6907" fmla="*/ 665689 h 4235290"/>
              <a:gd name="connsiteX6908" fmla="*/ 2616779 w 2792478"/>
              <a:gd name="connsiteY6908" fmla="*/ 642317 h 4235290"/>
              <a:gd name="connsiteX6909" fmla="*/ 374072 w 2792478"/>
              <a:gd name="connsiteY6909" fmla="*/ 636358 h 4235290"/>
              <a:gd name="connsiteX6910" fmla="*/ 407573 w 2792478"/>
              <a:gd name="connsiteY6910" fmla="*/ 636358 h 4235290"/>
              <a:gd name="connsiteX6911" fmla="*/ 415715 w 2792478"/>
              <a:gd name="connsiteY6911" fmla="*/ 644494 h 4235290"/>
              <a:gd name="connsiteX6912" fmla="*/ 415715 w 2792478"/>
              <a:gd name="connsiteY6912" fmla="*/ 677986 h 4235290"/>
              <a:gd name="connsiteX6913" fmla="*/ 407573 w 2792478"/>
              <a:gd name="connsiteY6913" fmla="*/ 686188 h 4235290"/>
              <a:gd name="connsiteX6914" fmla="*/ 374072 w 2792478"/>
              <a:gd name="connsiteY6914" fmla="*/ 686188 h 4235290"/>
              <a:gd name="connsiteX6915" fmla="*/ 365930 w 2792478"/>
              <a:gd name="connsiteY6915" fmla="*/ 677986 h 4235290"/>
              <a:gd name="connsiteX6916" fmla="*/ 365930 w 2792478"/>
              <a:gd name="connsiteY6916" fmla="*/ 644494 h 4235290"/>
              <a:gd name="connsiteX6917" fmla="*/ 374072 w 2792478"/>
              <a:gd name="connsiteY6917" fmla="*/ 636358 h 4235290"/>
              <a:gd name="connsiteX6918" fmla="*/ 316409 w 2792478"/>
              <a:gd name="connsiteY6918" fmla="*/ 636358 h 4235290"/>
              <a:gd name="connsiteX6919" fmla="*/ 349898 w 2792478"/>
              <a:gd name="connsiteY6919" fmla="*/ 636358 h 4235290"/>
              <a:gd name="connsiteX6920" fmla="*/ 358040 w 2792478"/>
              <a:gd name="connsiteY6920" fmla="*/ 644494 h 4235290"/>
              <a:gd name="connsiteX6921" fmla="*/ 358040 w 2792478"/>
              <a:gd name="connsiteY6921" fmla="*/ 677986 h 4235290"/>
              <a:gd name="connsiteX6922" fmla="*/ 349898 w 2792478"/>
              <a:gd name="connsiteY6922" fmla="*/ 686188 h 4235290"/>
              <a:gd name="connsiteX6923" fmla="*/ 316409 w 2792478"/>
              <a:gd name="connsiteY6923" fmla="*/ 686188 h 4235290"/>
              <a:gd name="connsiteX6924" fmla="*/ 308267 w 2792478"/>
              <a:gd name="connsiteY6924" fmla="*/ 677986 h 4235290"/>
              <a:gd name="connsiteX6925" fmla="*/ 308267 w 2792478"/>
              <a:gd name="connsiteY6925" fmla="*/ 644494 h 4235290"/>
              <a:gd name="connsiteX6926" fmla="*/ 316409 w 2792478"/>
              <a:gd name="connsiteY6926" fmla="*/ 636358 h 4235290"/>
              <a:gd name="connsiteX6927" fmla="*/ 256749 w 2792478"/>
              <a:gd name="connsiteY6927" fmla="*/ 636358 h 4235290"/>
              <a:gd name="connsiteX6928" fmla="*/ 290238 w 2792478"/>
              <a:gd name="connsiteY6928" fmla="*/ 636358 h 4235290"/>
              <a:gd name="connsiteX6929" fmla="*/ 298380 w 2792478"/>
              <a:gd name="connsiteY6929" fmla="*/ 644494 h 4235290"/>
              <a:gd name="connsiteX6930" fmla="*/ 298380 w 2792478"/>
              <a:gd name="connsiteY6930" fmla="*/ 677986 h 4235290"/>
              <a:gd name="connsiteX6931" fmla="*/ 290238 w 2792478"/>
              <a:gd name="connsiteY6931" fmla="*/ 686188 h 4235290"/>
              <a:gd name="connsiteX6932" fmla="*/ 256749 w 2792478"/>
              <a:gd name="connsiteY6932" fmla="*/ 686188 h 4235290"/>
              <a:gd name="connsiteX6933" fmla="*/ 248607 w 2792478"/>
              <a:gd name="connsiteY6933" fmla="*/ 677986 h 4235290"/>
              <a:gd name="connsiteX6934" fmla="*/ 248607 w 2792478"/>
              <a:gd name="connsiteY6934" fmla="*/ 644494 h 4235290"/>
              <a:gd name="connsiteX6935" fmla="*/ 256749 w 2792478"/>
              <a:gd name="connsiteY6935" fmla="*/ 636358 h 4235290"/>
              <a:gd name="connsiteX6936" fmla="*/ 552982 w 2792478"/>
              <a:gd name="connsiteY6936" fmla="*/ 636169 h 4235290"/>
              <a:gd name="connsiteX6937" fmla="*/ 497989 w 2792478"/>
              <a:gd name="connsiteY6937" fmla="*/ 691167 h 4235290"/>
              <a:gd name="connsiteX6938" fmla="*/ 505813 w 2792478"/>
              <a:gd name="connsiteY6938" fmla="*/ 718946 h 4235290"/>
              <a:gd name="connsiteX6939" fmla="*/ 495687 w 2792478"/>
              <a:gd name="connsiteY6939" fmla="*/ 729004 h 4235290"/>
              <a:gd name="connsiteX6940" fmla="*/ 495687 w 2792478"/>
              <a:gd name="connsiteY6940" fmla="*/ 729075 h 4235290"/>
              <a:gd name="connsiteX6941" fmla="*/ 415460 w 2792478"/>
              <a:gd name="connsiteY6941" fmla="*/ 809111 h 4235290"/>
              <a:gd name="connsiteX6942" fmla="*/ 415460 w 2792478"/>
              <a:gd name="connsiteY6942" fmla="*/ 828748 h 4235290"/>
              <a:gd name="connsiteX6943" fmla="*/ 434908 w 2792478"/>
              <a:gd name="connsiteY6943" fmla="*/ 828748 h 4235290"/>
              <a:gd name="connsiteX6944" fmla="*/ 444667 w 2792478"/>
              <a:gd name="connsiteY6944" fmla="*/ 818996 h 4235290"/>
              <a:gd name="connsiteX6945" fmla="*/ 454366 w 2792478"/>
              <a:gd name="connsiteY6945" fmla="*/ 814950 h 4235290"/>
              <a:gd name="connsiteX6946" fmla="*/ 470524 w 2792478"/>
              <a:gd name="connsiteY6946" fmla="*/ 814950 h 4235290"/>
              <a:gd name="connsiteX6947" fmla="*/ 470524 w 2792478"/>
              <a:gd name="connsiteY6947" fmla="*/ 801224 h 4235290"/>
              <a:gd name="connsiteX6948" fmla="*/ 484256 w 2792478"/>
              <a:gd name="connsiteY6948" fmla="*/ 787487 h 4235290"/>
              <a:gd name="connsiteX6949" fmla="*/ 497989 w 2792478"/>
              <a:gd name="connsiteY6949" fmla="*/ 787487 h 4235290"/>
              <a:gd name="connsiteX6950" fmla="*/ 497989 w 2792478"/>
              <a:gd name="connsiteY6950" fmla="*/ 771325 h 4235290"/>
              <a:gd name="connsiteX6951" fmla="*/ 502024 w 2792478"/>
              <a:gd name="connsiteY6951" fmla="*/ 761634 h 4235290"/>
              <a:gd name="connsiteX6952" fmla="*/ 515135 w 2792478"/>
              <a:gd name="connsiteY6952" fmla="*/ 748518 h 4235290"/>
              <a:gd name="connsiteX6953" fmla="*/ 522847 w 2792478"/>
              <a:gd name="connsiteY6953" fmla="*/ 740814 h 4235290"/>
              <a:gd name="connsiteX6954" fmla="*/ 525272 w 2792478"/>
              <a:gd name="connsiteY6954" fmla="*/ 738450 h 4235290"/>
              <a:gd name="connsiteX6955" fmla="*/ 552982 w 2792478"/>
              <a:gd name="connsiteY6955" fmla="*/ 746226 h 4235290"/>
              <a:gd name="connsiteX6956" fmla="*/ 608046 w 2792478"/>
              <a:gd name="connsiteY6956" fmla="*/ 691167 h 4235290"/>
              <a:gd name="connsiteX6957" fmla="*/ 552982 w 2792478"/>
              <a:gd name="connsiteY6957" fmla="*/ 636169 h 4235290"/>
              <a:gd name="connsiteX6958" fmla="*/ 189662 w 2792478"/>
              <a:gd name="connsiteY6958" fmla="*/ 628934 h 4235290"/>
              <a:gd name="connsiteX6959" fmla="*/ 192870 w 2792478"/>
              <a:gd name="connsiteY6959" fmla="*/ 628934 h 4235290"/>
              <a:gd name="connsiteX6960" fmla="*/ 199272 w 2792478"/>
              <a:gd name="connsiteY6960" fmla="*/ 635341 h 4235290"/>
              <a:gd name="connsiteX6961" fmla="*/ 199272 w 2792478"/>
              <a:gd name="connsiteY6961" fmla="*/ 651368 h 4235290"/>
              <a:gd name="connsiteX6962" fmla="*/ 192870 w 2792478"/>
              <a:gd name="connsiteY6962" fmla="*/ 657767 h 4235290"/>
              <a:gd name="connsiteX6963" fmla="*/ 189662 w 2792478"/>
              <a:gd name="connsiteY6963" fmla="*/ 657767 h 4235290"/>
              <a:gd name="connsiteX6964" fmla="*/ 189662 w 2792478"/>
              <a:gd name="connsiteY6964" fmla="*/ 664166 h 4235290"/>
              <a:gd name="connsiteX6965" fmla="*/ 187740 w 2792478"/>
              <a:gd name="connsiteY6965" fmla="*/ 664807 h 4235290"/>
              <a:gd name="connsiteX6966" fmla="*/ 182468 w 2792478"/>
              <a:gd name="connsiteY6966" fmla="*/ 657767 h 4235290"/>
              <a:gd name="connsiteX6967" fmla="*/ 164040 w 2792478"/>
              <a:gd name="connsiteY6967" fmla="*/ 657767 h 4235290"/>
              <a:gd name="connsiteX6968" fmla="*/ 157638 w 2792478"/>
              <a:gd name="connsiteY6968" fmla="*/ 651368 h 4235290"/>
              <a:gd name="connsiteX6969" fmla="*/ 157638 w 2792478"/>
              <a:gd name="connsiteY6969" fmla="*/ 644944 h 4235290"/>
              <a:gd name="connsiteX6970" fmla="*/ 164040 w 2792478"/>
              <a:gd name="connsiteY6970" fmla="*/ 644944 h 4235290"/>
              <a:gd name="connsiteX6971" fmla="*/ 164040 w 2792478"/>
              <a:gd name="connsiteY6971" fmla="*/ 651343 h 4235290"/>
              <a:gd name="connsiteX6972" fmla="*/ 192870 w 2792478"/>
              <a:gd name="connsiteY6972" fmla="*/ 651343 h 4235290"/>
              <a:gd name="connsiteX6973" fmla="*/ 192870 w 2792478"/>
              <a:gd name="connsiteY6973" fmla="*/ 635358 h 4235290"/>
              <a:gd name="connsiteX6974" fmla="*/ 189662 w 2792478"/>
              <a:gd name="connsiteY6974" fmla="*/ 635358 h 4235290"/>
              <a:gd name="connsiteX6975" fmla="*/ 552982 w 2792478"/>
              <a:gd name="connsiteY6975" fmla="*/ 622432 h 4235290"/>
              <a:gd name="connsiteX6976" fmla="*/ 621779 w 2792478"/>
              <a:gd name="connsiteY6976" fmla="*/ 691167 h 4235290"/>
              <a:gd name="connsiteX6977" fmla="*/ 552982 w 2792478"/>
              <a:gd name="connsiteY6977" fmla="*/ 759952 h 4235290"/>
              <a:gd name="connsiteX6978" fmla="*/ 528063 w 2792478"/>
              <a:gd name="connsiteY6978" fmla="*/ 755051 h 4235290"/>
              <a:gd name="connsiteX6979" fmla="*/ 511783 w 2792478"/>
              <a:gd name="connsiteY6979" fmla="*/ 771325 h 4235290"/>
              <a:gd name="connsiteX6980" fmla="*/ 511783 w 2792478"/>
              <a:gd name="connsiteY6980" fmla="*/ 787487 h 4235290"/>
              <a:gd name="connsiteX6981" fmla="*/ 497989 w 2792478"/>
              <a:gd name="connsiteY6981" fmla="*/ 801224 h 4235290"/>
              <a:gd name="connsiteX6982" fmla="*/ 484256 w 2792478"/>
              <a:gd name="connsiteY6982" fmla="*/ 801224 h 4235290"/>
              <a:gd name="connsiteX6983" fmla="*/ 484256 w 2792478"/>
              <a:gd name="connsiteY6983" fmla="*/ 814950 h 4235290"/>
              <a:gd name="connsiteX6984" fmla="*/ 470524 w 2792478"/>
              <a:gd name="connsiteY6984" fmla="*/ 828748 h 4235290"/>
              <a:gd name="connsiteX6985" fmla="*/ 454366 w 2792478"/>
              <a:gd name="connsiteY6985" fmla="*/ 828748 h 4235290"/>
              <a:gd name="connsiteX6986" fmla="*/ 444484 w 2792478"/>
              <a:gd name="connsiteY6986" fmla="*/ 838633 h 4235290"/>
              <a:gd name="connsiteX6987" fmla="*/ 436090 w 2792478"/>
              <a:gd name="connsiteY6987" fmla="*/ 842546 h 4235290"/>
              <a:gd name="connsiteX6988" fmla="*/ 415460 w 2792478"/>
              <a:gd name="connsiteY6988" fmla="*/ 842546 h 4235290"/>
              <a:gd name="connsiteX6989" fmla="*/ 401727 w 2792478"/>
              <a:gd name="connsiteY6989" fmla="*/ 828748 h 4235290"/>
              <a:gd name="connsiteX6990" fmla="*/ 401727 w 2792478"/>
              <a:gd name="connsiteY6990" fmla="*/ 808122 h 4235290"/>
              <a:gd name="connsiteX6991" fmla="*/ 405578 w 2792478"/>
              <a:gd name="connsiteY6991" fmla="*/ 799726 h 4235290"/>
              <a:gd name="connsiteX6992" fmla="*/ 489167 w 2792478"/>
              <a:gd name="connsiteY6992" fmla="*/ 716143 h 4235290"/>
              <a:gd name="connsiteX6993" fmla="*/ 484256 w 2792478"/>
              <a:gd name="connsiteY6993" fmla="*/ 691167 h 4235290"/>
              <a:gd name="connsiteX6994" fmla="*/ 552982 w 2792478"/>
              <a:gd name="connsiteY6994" fmla="*/ 622432 h 4235290"/>
              <a:gd name="connsiteX6995" fmla="*/ 654610 w 2792478"/>
              <a:gd name="connsiteY6995" fmla="*/ 620055 h 4235290"/>
              <a:gd name="connsiteX6996" fmla="*/ 654610 w 2792478"/>
              <a:gd name="connsiteY6996" fmla="*/ 656678 h 4235290"/>
              <a:gd name="connsiteX6997" fmla="*/ 658677 w 2792478"/>
              <a:gd name="connsiteY6997" fmla="*/ 660722 h 4235290"/>
              <a:gd name="connsiteX6998" fmla="*/ 764424 w 2792478"/>
              <a:gd name="connsiteY6998" fmla="*/ 660722 h 4235290"/>
              <a:gd name="connsiteX6999" fmla="*/ 768498 w 2792478"/>
              <a:gd name="connsiteY6999" fmla="*/ 656678 h 4235290"/>
              <a:gd name="connsiteX7000" fmla="*/ 768498 w 2792478"/>
              <a:gd name="connsiteY7000" fmla="*/ 620055 h 4235290"/>
              <a:gd name="connsiteX7001" fmla="*/ 743024 w 2792478"/>
              <a:gd name="connsiteY7001" fmla="*/ 620055 h 4235290"/>
              <a:gd name="connsiteX7002" fmla="*/ 711537 w 2792478"/>
              <a:gd name="connsiteY7002" fmla="*/ 644465 h 4235290"/>
              <a:gd name="connsiteX7003" fmla="*/ 680084 w 2792478"/>
              <a:gd name="connsiteY7003" fmla="*/ 620055 h 4235290"/>
              <a:gd name="connsiteX7004" fmla="*/ 1736016 w 2792478"/>
              <a:gd name="connsiteY7004" fmla="*/ 618456 h 4235290"/>
              <a:gd name="connsiteX7005" fmla="*/ 1763738 w 2792478"/>
              <a:gd name="connsiteY7005" fmla="*/ 618456 h 4235290"/>
              <a:gd name="connsiteX7006" fmla="*/ 1765724 w 2792478"/>
              <a:gd name="connsiteY7006" fmla="*/ 620443 h 4235290"/>
              <a:gd name="connsiteX7007" fmla="*/ 1765724 w 2792478"/>
              <a:gd name="connsiteY7007" fmla="*/ 644432 h 4235290"/>
              <a:gd name="connsiteX7008" fmla="*/ 1763738 w 2792478"/>
              <a:gd name="connsiteY7008" fmla="*/ 646419 h 4235290"/>
              <a:gd name="connsiteX7009" fmla="*/ 1736016 w 2792478"/>
              <a:gd name="connsiteY7009" fmla="*/ 646419 h 4235290"/>
              <a:gd name="connsiteX7010" fmla="*/ 1734086 w 2792478"/>
              <a:gd name="connsiteY7010" fmla="*/ 644432 h 4235290"/>
              <a:gd name="connsiteX7011" fmla="*/ 1734086 w 2792478"/>
              <a:gd name="connsiteY7011" fmla="*/ 620443 h 4235290"/>
              <a:gd name="connsiteX7012" fmla="*/ 1736016 w 2792478"/>
              <a:gd name="connsiteY7012" fmla="*/ 618456 h 4235290"/>
              <a:gd name="connsiteX7013" fmla="*/ 1690283 w 2792478"/>
              <a:gd name="connsiteY7013" fmla="*/ 618456 h 4235290"/>
              <a:gd name="connsiteX7014" fmla="*/ 1717993 w 2792478"/>
              <a:gd name="connsiteY7014" fmla="*/ 618456 h 4235290"/>
              <a:gd name="connsiteX7015" fmla="*/ 1719979 w 2792478"/>
              <a:gd name="connsiteY7015" fmla="*/ 620443 h 4235290"/>
              <a:gd name="connsiteX7016" fmla="*/ 1719979 w 2792478"/>
              <a:gd name="connsiteY7016" fmla="*/ 644432 h 4235290"/>
              <a:gd name="connsiteX7017" fmla="*/ 1717993 w 2792478"/>
              <a:gd name="connsiteY7017" fmla="*/ 646419 h 4235290"/>
              <a:gd name="connsiteX7018" fmla="*/ 1690283 w 2792478"/>
              <a:gd name="connsiteY7018" fmla="*/ 646419 h 4235290"/>
              <a:gd name="connsiteX7019" fmla="*/ 1688352 w 2792478"/>
              <a:gd name="connsiteY7019" fmla="*/ 644432 h 4235290"/>
              <a:gd name="connsiteX7020" fmla="*/ 1688352 w 2792478"/>
              <a:gd name="connsiteY7020" fmla="*/ 620443 h 4235290"/>
              <a:gd name="connsiteX7021" fmla="*/ 1690283 w 2792478"/>
              <a:gd name="connsiteY7021" fmla="*/ 618456 h 4235290"/>
              <a:gd name="connsiteX7022" fmla="*/ 1646524 w 2792478"/>
              <a:gd name="connsiteY7022" fmla="*/ 618456 h 4235290"/>
              <a:gd name="connsiteX7023" fmla="*/ 1674246 w 2792478"/>
              <a:gd name="connsiteY7023" fmla="*/ 618456 h 4235290"/>
              <a:gd name="connsiteX7024" fmla="*/ 1676232 w 2792478"/>
              <a:gd name="connsiteY7024" fmla="*/ 620443 h 4235290"/>
              <a:gd name="connsiteX7025" fmla="*/ 1676232 w 2792478"/>
              <a:gd name="connsiteY7025" fmla="*/ 644432 h 4235290"/>
              <a:gd name="connsiteX7026" fmla="*/ 1674246 w 2792478"/>
              <a:gd name="connsiteY7026" fmla="*/ 646419 h 4235290"/>
              <a:gd name="connsiteX7027" fmla="*/ 1646524 w 2792478"/>
              <a:gd name="connsiteY7027" fmla="*/ 646419 h 4235290"/>
              <a:gd name="connsiteX7028" fmla="*/ 1644605 w 2792478"/>
              <a:gd name="connsiteY7028" fmla="*/ 644432 h 4235290"/>
              <a:gd name="connsiteX7029" fmla="*/ 1644605 w 2792478"/>
              <a:gd name="connsiteY7029" fmla="*/ 620443 h 4235290"/>
              <a:gd name="connsiteX7030" fmla="*/ 1646524 w 2792478"/>
              <a:gd name="connsiteY7030" fmla="*/ 618456 h 4235290"/>
              <a:gd name="connsiteX7031" fmla="*/ 1600858 w 2792478"/>
              <a:gd name="connsiteY7031" fmla="*/ 618456 h 4235290"/>
              <a:gd name="connsiteX7032" fmla="*/ 1628512 w 2792478"/>
              <a:gd name="connsiteY7032" fmla="*/ 618456 h 4235290"/>
              <a:gd name="connsiteX7033" fmla="*/ 1630498 w 2792478"/>
              <a:gd name="connsiteY7033" fmla="*/ 620443 h 4235290"/>
              <a:gd name="connsiteX7034" fmla="*/ 1630498 w 2792478"/>
              <a:gd name="connsiteY7034" fmla="*/ 644432 h 4235290"/>
              <a:gd name="connsiteX7035" fmla="*/ 1628512 w 2792478"/>
              <a:gd name="connsiteY7035" fmla="*/ 646419 h 4235290"/>
              <a:gd name="connsiteX7036" fmla="*/ 1600858 w 2792478"/>
              <a:gd name="connsiteY7036" fmla="*/ 646419 h 4235290"/>
              <a:gd name="connsiteX7037" fmla="*/ 1598860 w 2792478"/>
              <a:gd name="connsiteY7037" fmla="*/ 644432 h 4235290"/>
              <a:gd name="connsiteX7038" fmla="*/ 1598860 w 2792478"/>
              <a:gd name="connsiteY7038" fmla="*/ 620443 h 4235290"/>
              <a:gd name="connsiteX7039" fmla="*/ 1600858 w 2792478"/>
              <a:gd name="connsiteY7039" fmla="*/ 618456 h 4235290"/>
              <a:gd name="connsiteX7040" fmla="*/ 141626 w 2792478"/>
              <a:gd name="connsiteY7040" fmla="*/ 612918 h 4235290"/>
              <a:gd name="connsiteX7041" fmla="*/ 141626 w 2792478"/>
              <a:gd name="connsiteY7041" fmla="*/ 635341 h 4235290"/>
              <a:gd name="connsiteX7042" fmla="*/ 180058 w 2792478"/>
              <a:gd name="connsiteY7042" fmla="*/ 635341 h 4235290"/>
              <a:gd name="connsiteX7043" fmla="*/ 180058 w 2792478"/>
              <a:gd name="connsiteY7043" fmla="*/ 612918 h 4235290"/>
              <a:gd name="connsiteX7044" fmla="*/ 2221264 w 2792478"/>
              <a:gd name="connsiteY7044" fmla="*/ 606514 h 4235290"/>
              <a:gd name="connsiteX7045" fmla="*/ 2227231 w 2792478"/>
              <a:gd name="connsiteY7045" fmla="*/ 612482 h 4235290"/>
              <a:gd name="connsiteX7046" fmla="*/ 2227231 w 2792478"/>
              <a:gd name="connsiteY7046" fmla="*/ 636057 h 4235290"/>
              <a:gd name="connsiteX7047" fmla="*/ 2257043 w 2792478"/>
              <a:gd name="connsiteY7047" fmla="*/ 636057 h 4235290"/>
              <a:gd name="connsiteX7048" fmla="*/ 2257043 w 2792478"/>
              <a:gd name="connsiteY7048" fmla="*/ 612482 h 4235290"/>
              <a:gd name="connsiteX7049" fmla="*/ 2263009 w 2792478"/>
              <a:gd name="connsiteY7049" fmla="*/ 606514 h 4235290"/>
              <a:gd name="connsiteX7050" fmla="*/ 2268970 w 2792478"/>
              <a:gd name="connsiteY7050" fmla="*/ 612482 h 4235290"/>
              <a:gd name="connsiteX7051" fmla="*/ 2268970 w 2792478"/>
              <a:gd name="connsiteY7051" fmla="*/ 636057 h 4235290"/>
              <a:gd name="connsiteX7052" fmla="*/ 2286864 w 2792478"/>
              <a:gd name="connsiteY7052" fmla="*/ 636057 h 4235290"/>
              <a:gd name="connsiteX7053" fmla="*/ 2292830 w 2792478"/>
              <a:gd name="connsiteY7053" fmla="*/ 642015 h 4235290"/>
              <a:gd name="connsiteX7054" fmla="*/ 2292830 w 2792478"/>
              <a:gd name="connsiteY7054" fmla="*/ 675540 h 4235290"/>
              <a:gd name="connsiteX7055" fmla="*/ 2248096 w 2792478"/>
              <a:gd name="connsiteY7055" fmla="*/ 725850 h 4235290"/>
              <a:gd name="connsiteX7056" fmla="*/ 2248096 w 2792478"/>
              <a:gd name="connsiteY7056" fmla="*/ 800095 h 4235290"/>
              <a:gd name="connsiteX7057" fmla="*/ 2242134 w 2792478"/>
              <a:gd name="connsiteY7057" fmla="*/ 806054 h 4235290"/>
              <a:gd name="connsiteX7058" fmla="*/ 2236168 w 2792478"/>
              <a:gd name="connsiteY7058" fmla="*/ 800095 h 4235290"/>
              <a:gd name="connsiteX7059" fmla="*/ 2236168 w 2792478"/>
              <a:gd name="connsiteY7059" fmla="*/ 725850 h 4235290"/>
              <a:gd name="connsiteX7060" fmla="*/ 2191438 w 2792478"/>
              <a:gd name="connsiteY7060" fmla="*/ 675540 h 4235290"/>
              <a:gd name="connsiteX7061" fmla="*/ 2191438 w 2792478"/>
              <a:gd name="connsiteY7061" fmla="*/ 642015 h 4235290"/>
              <a:gd name="connsiteX7062" fmla="*/ 2197404 w 2792478"/>
              <a:gd name="connsiteY7062" fmla="*/ 636057 h 4235290"/>
              <a:gd name="connsiteX7063" fmla="*/ 2215298 w 2792478"/>
              <a:gd name="connsiteY7063" fmla="*/ 636057 h 4235290"/>
              <a:gd name="connsiteX7064" fmla="*/ 2215298 w 2792478"/>
              <a:gd name="connsiteY7064" fmla="*/ 612482 h 4235290"/>
              <a:gd name="connsiteX7065" fmla="*/ 2221264 w 2792478"/>
              <a:gd name="connsiteY7065" fmla="*/ 606514 h 4235290"/>
              <a:gd name="connsiteX7066" fmla="*/ 141626 w 2792478"/>
              <a:gd name="connsiteY7066" fmla="*/ 606514 h 4235290"/>
              <a:gd name="connsiteX7067" fmla="*/ 180058 w 2792478"/>
              <a:gd name="connsiteY7067" fmla="*/ 606514 h 4235290"/>
              <a:gd name="connsiteX7068" fmla="*/ 186471 w 2792478"/>
              <a:gd name="connsiteY7068" fmla="*/ 612918 h 4235290"/>
              <a:gd name="connsiteX7069" fmla="*/ 186471 w 2792478"/>
              <a:gd name="connsiteY7069" fmla="*/ 635339 h 4235290"/>
              <a:gd name="connsiteX7070" fmla="*/ 180058 w 2792478"/>
              <a:gd name="connsiteY7070" fmla="*/ 641751 h 4235290"/>
              <a:gd name="connsiteX7071" fmla="*/ 154442 w 2792478"/>
              <a:gd name="connsiteY7071" fmla="*/ 641751 h 4235290"/>
              <a:gd name="connsiteX7072" fmla="*/ 146744 w 2792478"/>
              <a:gd name="connsiteY7072" fmla="*/ 651990 h 4235290"/>
              <a:gd name="connsiteX7073" fmla="*/ 144835 w 2792478"/>
              <a:gd name="connsiteY7073" fmla="*/ 651351 h 4235290"/>
              <a:gd name="connsiteX7074" fmla="*/ 144835 w 2792478"/>
              <a:gd name="connsiteY7074" fmla="*/ 641751 h 4235290"/>
              <a:gd name="connsiteX7075" fmla="*/ 141626 w 2792478"/>
              <a:gd name="connsiteY7075" fmla="*/ 641751 h 4235290"/>
              <a:gd name="connsiteX7076" fmla="*/ 135225 w 2792478"/>
              <a:gd name="connsiteY7076" fmla="*/ 635339 h 4235290"/>
              <a:gd name="connsiteX7077" fmla="*/ 135225 w 2792478"/>
              <a:gd name="connsiteY7077" fmla="*/ 612918 h 4235290"/>
              <a:gd name="connsiteX7078" fmla="*/ 141626 w 2792478"/>
              <a:gd name="connsiteY7078" fmla="*/ 606514 h 4235290"/>
              <a:gd name="connsiteX7079" fmla="*/ 2360439 w 2792478"/>
              <a:gd name="connsiteY7079" fmla="*/ 600618 h 4235290"/>
              <a:gd name="connsiteX7080" fmla="*/ 2327626 w 2792478"/>
              <a:gd name="connsiteY7080" fmla="*/ 607705 h 4235290"/>
              <a:gd name="connsiteX7081" fmla="*/ 2360439 w 2792478"/>
              <a:gd name="connsiteY7081" fmla="*/ 614665 h 4235290"/>
              <a:gd name="connsiteX7082" fmla="*/ 2393187 w 2792478"/>
              <a:gd name="connsiteY7082" fmla="*/ 607578 h 4235290"/>
              <a:gd name="connsiteX7083" fmla="*/ 2360439 w 2792478"/>
              <a:gd name="connsiteY7083" fmla="*/ 600618 h 4235290"/>
              <a:gd name="connsiteX7084" fmla="*/ 1244906 w 2792478"/>
              <a:gd name="connsiteY7084" fmla="*/ 597881 h 4235290"/>
              <a:gd name="connsiteX7085" fmla="*/ 1276376 w 2792478"/>
              <a:gd name="connsiteY7085" fmla="*/ 618343 h 4235290"/>
              <a:gd name="connsiteX7086" fmla="*/ 1270431 w 2792478"/>
              <a:gd name="connsiteY7086" fmla="*/ 620995 h 4235290"/>
              <a:gd name="connsiteX7087" fmla="*/ 1244906 w 2792478"/>
              <a:gd name="connsiteY7087" fmla="*/ 604399 h 4235290"/>
              <a:gd name="connsiteX7088" fmla="*/ 1219066 w 2792478"/>
              <a:gd name="connsiteY7088" fmla="*/ 621715 h 4235290"/>
              <a:gd name="connsiteX7089" fmla="*/ 1213041 w 2792478"/>
              <a:gd name="connsiteY7089" fmla="*/ 619232 h 4235290"/>
              <a:gd name="connsiteX7090" fmla="*/ 1244906 w 2792478"/>
              <a:gd name="connsiteY7090" fmla="*/ 597881 h 4235290"/>
              <a:gd name="connsiteX7091" fmla="*/ 891252 w 2792478"/>
              <a:gd name="connsiteY7091" fmla="*/ 595218 h 4235290"/>
              <a:gd name="connsiteX7092" fmla="*/ 888472 w 2792478"/>
              <a:gd name="connsiteY7092" fmla="*/ 598403 h 4235290"/>
              <a:gd name="connsiteX7093" fmla="*/ 893886 w 2792478"/>
              <a:gd name="connsiteY7093" fmla="*/ 604020 h 4235290"/>
              <a:gd name="connsiteX7094" fmla="*/ 893812 w 2792478"/>
              <a:gd name="connsiteY7094" fmla="*/ 601866 h 4235290"/>
              <a:gd name="connsiteX7095" fmla="*/ 891252 w 2792478"/>
              <a:gd name="connsiteY7095" fmla="*/ 595218 h 4235290"/>
              <a:gd name="connsiteX7096" fmla="*/ 1076176 w 2792478"/>
              <a:gd name="connsiteY7096" fmla="*/ 594592 h 4235290"/>
              <a:gd name="connsiteX7097" fmla="*/ 1083040 w 2792478"/>
              <a:gd name="connsiteY7097" fmla="*/ 604784 h 4235290"/>
              <a:gd name="connsiteX7098" fmla="*/ 1076176 w 2792478"/>
              <a:gd name="connsiteY7098" fmla="*/ 614976 h 4235290"/>
              <a:gd name="connsiteX7099" fmla="*/ 1069385 w 2792478"/>
              <a:gd name="connsiteY7099" fmla="*/ 604784 h 4235290"/>
              <a:gd name="connsiteX7100" fmla="*/ 1076176 w 2792478"/>
              <a:gd name="connsiteY7100" fmla="*/ 594592 h 4235290"/>
              <a:gd name="connsiteX7101" fmla="*/ 382280 w 2792478"/>
              <a:gd name="connsiteY7101" fmla="*/ 591056 h 4235290"/>
              <a:gd name="connsiteX7102" fmla="*/ 382280 w 2792478"/>
              <a:gd name="connsiteY7102" fmla="*/ 608197 h 4235290"/>
              <a:gd name="connsiteX7103" fmla="*/ 399365 w 2792478"/>
              <a:gd name="connsiteY7103" fmla="*/ 608197 h 4235290"/>
              <a:gd name="connsiteX7104" fmla="*/ 399365 w 2792478"/>
              <a:gd name="connsiteY7104" fmla="*/ 591056 h 4235290"/>
              <a:gd name="connsiteX7105" fmla="*/ 324540 w 2792478"/>
              <a:gd name="connsiteY7105" fmla="*/ 591056 h 4235290"/>
              <a:gd name="connsiteX7106" fmla="*/ 324540 w 2792478"/>
              <a:gd name="connsiteY7106" fmla="*/ 608197 h 4235290"/>
              <a:gd name="connsiteX7107" fmla="*/ 341702 w 2792478"/>
              <a:gd name="connsiteY7107" fmla="*/ 608197 h 4235290"/>
              <a:gd name="connsiteX7108" fmla="*/ 341702 w 2792478"/>
              <a:gd name="connsiteY7108" fmla="*/ 591056 h 4235290"/>
              <a:gd name="connsiteX7109" fmla="*/ 264945 w 2792478"/>
              <a:gd name="connsiteY7109" fmla="*/ 591056 h 4235290"/>
              <a:gd name="connsiteX7110" fmla="*/ 264945 w 2792478"/>
              <a:gd name="connsiteY7110" fmla="*/ 608144 h 4235290"/>
              <a:gd name="connsiteX7111" fmla="*/ 282041 w 2792478"/>
              <a:gd name="connsiteY7111" fmla="*/ 608144 h 4235290"/>
              <a:gd name="connsiteX7112" fmla="*/ 282041 w 2792478"/>
              <a:gd name="connsiteY7112" fmla="*/ 591056 h 4235290"/>
              <a:gd name="connsiteX7113" fmla="*/ 1736016 w 2792478"/>
              <a:gd name="connsiteY7113" fmla="*/ 578680 h 4235290"/>
              <a:gd name="connsiteX7114" fmla="*/ 1763738 w 2792478"/>
              <a:gd name="connsiteY7114" fmla="*/ 578680 h 4235290"/>
              <a:gd name="connsiteX7115" fmla="*/ 1765724 w 2792478"/>
              <a:gd name="connsiteY7115" fmla="*/ 580667 h 4235290"/>
              <a:gd name="connsiteX7116" fmla="*/ 1765724 w 2792478"/>
              <a:gd name="connsiteY7116" fmla="*/ 604656 h 4235290"/>
              <a:gd name="connsiteX7117" fmla="*/ 1763738 w 2792478"/>
              <a:gd name="connsiteY7117" fmla="*/ 606643 h 4235290"/>
              <a:gd name="connsiteX7118" fmla="*/ 1736016 w 2792478"/>
              <a:gd name="connsiteY7118" fmla="*/ 606643 h 4235290"/>
              <a:gd name="connsiteX7119" fmla="*/ 1734086 w 2792478"/>
              <a:gd name="connsiteY7119" fmla="*/ 604656 h 4235290"/>
              <a:gd name="connsiteX7120" fmla="*/ 1734086 w 2792478"/>
              <a:gd name="connsiteY7120" fmla="*/ 580667 h 4235290"/>
              <a:gd name="connsiteX7121" fmla="*/ 1736016 w 2792478"/>
              <a:gd name="connsiteY7121" fmla="*/ 578680 h 4235290"/>
              <a:gd name="connsiteX7122" fmla="*/ 1690283 w 2792478"/>
              <a:gd name="connsiteY7122" fmla="*/ 578680 h 4235290"/>
              <a:gd name="connsiteX7123" fmla="*/ 1717993 w 2792478"/>
              <a:gd name="connsiteY7123" fmla="*/ 578680 h 4235290"/>
              <a:gd name="connsiteX7124" fmla="*/ 1719979 w 2792478"/>
              <a:gd name="connsiteY7124" fmla="*/ 580667 h 4235290"/>
              <a:gd name="connsiteX7125" fmla="*/ 1719979 w 2792478"/>
              <a:gd name="connsiteY7125" fmla="*/ 604656 h 4235290"/>
              <a:gd name="connsiteX7126" fmla="*/ 1717993 w 2792478"/>
              <a:gd name="connsiteY7126" fmla="*/ 606643 h 4235290"/>
              <a:gd name="connsiteX7127" fmla="*/ 1690283 w 2792478"/>
              <a:gd name="connsiteY7127" fmla="*/ 606643 h 4235290"/>
              <a:gd name="connsiteX7128" fmla="*/ 1688352 w 2792478"/>
              <a:gd name="connsiteY7128" fmla="*/ 604656 h 4235290"/>
              <a:gd name="connsiteX7129" fmla="*/ 1688352 w 2792478"/>
              <a:gd name="connsiteY7129" fmla="*/ 580667 h 4235290"/>
              <a:gd name="connsiteX7130" fmla="*/ 1690283 w 2792478"/>
              <a:gd name="connsiteY7130" fmla="*/ 578680 h 4235290"/>
              <a:gd name="connsiteX7131" fmla="*/ 1646524 w 2792478"/>
              <a:gd name="connsiteY7131" fmla="*/ 578680 h 4235290"/>
              <a:gd name="connsiteX7132" fmla="*/ 1674246 w 2792478"/>
              <a:gd name="connsiteY7132" fmla="*/ 578680 h 4235290"/>
              <a:gd name="connsiteX7133" fmla="*/ 1676232 w 2792478"/>
              <a:gd name="connsiteY7133" fmla="*/ 580667 h 4235290"/>
              <a:gd name="connsiteX7134" fmla="*/ 1676232 w 2792478"/>
              <a:gd name="connsiteY7134" fmla="*/ 604656 h 4235290"/>
              <a:gd name="connsiteX7135" fmla="*/ 1674246 w 2792478"/>
              <a:gd name="connsiteY7135" fmla="*/ 606643 h 4235290"/>
              <a:gd name="connsiteX7136" fmla="*/ 1646524 w 2792478"/>
              <a:gd name="connsiteY7136" fmla="*/ 606643 h 4235290"/>
              <a:gd name="connsiteX7137" fmla="*/ 1644605 w 2792478"/>
              <a:gd name="connsiteY7137" fmla="*/ 604656 h 4235290"/>
              <a:gd name="connsiteX7138" fmla="*/ 1644605 w 2792478"/>
              <a:gd name="connsiteY7138" fmla="*/ 580667 h 4235290"/>
              <a:gd name="connsiteX7139" fmla="*/ 1646524 w 2792478"/>
              <a:gd name="connsiteY7139" fmla="*/ 578680 h 4235290"/>
              <a:gd name="connsiteX7140" fmla="*/ 1600858 w 2792478"/>
              <a:gd name="connsiteY7140" fmla="*/ 578680 h 4235290"/>
              <a:gd name="connsiteX7141" fmla="*/ 1628512 w 2792478"/>
              <a:gd name="connsiteY7141" fmla="*/ 578680 h 4235290"/>
              <a:gd name="connsiteX7142" fmla="*/ 1630498 w 2792478"/>
              <a:gd name="connsiteY7142" fmla="*/ 580667 h 4235290"/>
              <a:gd name="connsiteX7143" fmla="*/ 1630498 w 2792478"/>
              <a:gd name="connsiteY7143" fmla="*/ 604656 h 4235290"/>
              <a:gd name="connsiteX7144" fmla="*/ 1628512 w 2792478"/>
              <a:gd name="connsiteY7144" fmla="*/ 606643 h 4235290"/>
              <a:gd name="connsiteX7145" fmla="*/ 1600858 w 2792478"/>
              <a:gd name="connsiteY7145" fmla="*/ 606643 h 4235290"/>
              <a:gd name="connsiteX7146" fmla="*/ 1598860 w 2792478"/>
              <a:gd name="connsiteY7146" fmla="*/ 604656 h 4235290"/>
              <a:gd name="connsiteX7147" fmla="*/ 1598860 w 2792478"/>
              <a:gd name="connsiteY7147" fmla="*/ 580667 h 4235290"/>
              <a:gd name="connsiteX7148" fmla="*/ 1600858 w 2792478"/>
              <a:gd name="connsiteY7148" fmla="*/ 578680 h 4235290"/>
              <a:gd name="connsiteX7149" fmla="*/ 374072 w 2792478"/>
              <a:gd name="connsiteY7149" fmla="*/ 574705 h 4235290"/>
              <a:gd name="connsiteX7150" fmla="*/ 407573 w 2792478"/>
              <a:gd name="connsiteY7150" fmla="*/ 574705 h 4235290"/>
              <a:gd name="connsiteX7151" fmla="*/ 415715 w 2792478"/>
              <a:gd name="connsiteY7151" fmla="*/ 582841 h 4235290"/>
              <a:gd name="connsiteX7152" fmla="*/ 415715 w 2792478"/>
              <a:gd name="connsiteY7152" fmla="*/ 616346 h 4235290"/>
              <a:gd name="connsiteX7153" fmla="*/ 407573 w 2792478"/>
              <a:gd name="connsiteY7153" fmla="*/ 624483 h 4235290"/>
              <a:gd name="connsiteX7154" fmla="*/ 374072 w 2792478"/>
              <a:gd name="connsiteY7154" fmla="*/ 624483 h 4235290"/>
              <a:gd name="connsiteX7155" fmla="*/ 365930 w 2792478"/>
              <a:gd name="connsiteY7155" fmla="*/ 616346 h 4235290"/>
              <a:gd name="connsiteX7156" fmla="*/ 365930 w 2792478"/>
              <a:gd name="connsiteY7156" fmla="*/ 582841 h 4235290"/>
              <a:gd name="connsiteX7157" fmla="*/ 374072 w 2792478"/>
              <a:gd name="connsiteY7157" fmla="*/ 574705 h 4235290"/>
              <a:gd name="connsiteX7158" fmla="*/ 316409 w 2792478"/>
              <a:gd name="connsiteY7158" fmla="*/ 574705 h 4235290"/>
              <a:gd name="connsiteX7159" fmla="*/ 349898 w 2792478"/>
              <a:gd name="connsiteY7159" fmla="*/ 574705 h 4235290"/>
              <a:gd name="connsiteX7160" fmla="*/ 358040 w 2792478"/>
              <a:gd name="connsiteY7160" fmla="*/ 582841 h 4235290"/>
              <a:gd name="connsiteX7161" fmla="*/ 358040 w 2792478"/>
              <a:gd name="connsiteY7161" fmla="*/ 616346 h 4235290"/>
              <a:gd name="connsiteX7162" fmla="*/ 349898 w 2792478"/>
              <a:gd name="connsiteY7162" fmla="*/ 624483 h 4235290"/>
              <a:gd name="connsiteX7163" fmla="*/ 316409 w 2792478"/>
              <a:gd name="connsiteY7163" fmla="*/ 624483 h 4235290"/>
              <a:gd name="connsiteX7164" fmla="*/ 308267 w 2792478"/>
              <a:gd name="connsiteY7164" fmla="*/ 616346 h 4235290"/>
              <a:gd name="connsiteX7165" fmla="*/ 308267 w 2792478"/>
              <a:gd name="connsiteY7165" fmla="*/ 582841 h 4235290"/>
              <a:gd name="connsiteX7166" fmla="*/ 316409 w 2792478"/>
              <a:gd name="connsiteY7166" fmla="*/ 574705 h 4235290"/>
              <a:gd name="connsiteX7167" fmla="*/ 256749 w 2792478"/>
              <a:gd name="connsiteY7167" fmla="*/ 574705 h 4235290"/>
              <a:gd name="connsiteX7168" fmla="*/ 290238 w 2792478"/>
              <a:gd name="connsiteY7168" fmla="*/ 574705 h 4235290"/>
              <a:gd name="connsiteX7169" fmla="*/ 298380 w 2792478"/>
              <a:gd name="connsiteY7169" fmla="*/ 582841 h 4235290"/>
              <a:gd name="connsiteX7170" fmla="*/ 298380 w 2792478"/>
              <a:gd name="connsiteY7170" fmla="*/ 616346 h 4235290"/>
              <a:gd name="connsiteX7171" fmla="*/ 290238 w 2792478"/>
              <a:gd name="connsiteY7171" fmla="*/ 624548 h 4235290"/>
              <a:gd name="connsiteX7172" fmla="*/ 256749 w 2792478"/>
              <a:gd name="connsiteY7172" fmla="*/ 624548 h 4235290"/>
              <a:gd name="connsiteX7173" fmla="*/ 248607 w 2792478"/>
              <a:gd name="connsiteY7173" fmla="*/ 616346 h 4235290"/>
              <a:gd name="connsiteX7174" fmla="*/ 248607 w 2792478"/>
              <a:gd name="connsiteY7174" fmla="*/ 582841 h 4235290"/>
              <a:gd name="connsiteX7175" fmla="*/ 256749 w 2792478"/>
              <a:gd name="connsiteY7175" fmla="*/ 574705 h 4235290"/>
              <a:gd name="connsiteX7176" fmla="*/ 992390 w 2792478"/>
              <a:gd name="connsiteY7176" fmla="*/ 573302 h 4235290"/>
              <a:gd name="connsiteX7177" fmla="*/ 1022167 w 2792478"/>
              <a:gd name="connsiteY7177" fmla="*/ 578366 h 4235290"/>
              <a:gd name="connsiteX7178" fmla="*/ 1026251 w 2792478"/>
              <a:gd name="connsiteY7178" fmla="*/ 587168 h 4235290"/>
              <a:gd name="connsiteX7179" fmla="*/ 1017522 w 2792478"/>
              <a:gd name="connsiteY7179" fmla="*/ 591257 h 4235290"/>
              <a:gd name="connsiteX7180" fmla="*/ 962330 w 2792478"/>
              <a:gd name="connsiteY7180" fmla="*/ 599584 h 4235290"/>
              <a:gd name="connsiteX7181" fmla="*/ 957197 w 2792478"/>
              <a:gd name="connsiteY7181" fmla="*/ 601866 h 4235290"/>
              <a:gd name="connsiteX7182" fmla="*/ 952686 w 2792478"/>
              <a:gd name="connsiteY7182" fmla="*/ 600210 h 4235290"/>
              <a:gd name="connsiteX7183" fmla="*/ 952064 w 2792478"/>
              <a:gd name="connsiteY7183" fmla="*/ 590643 h 4235290"/>
              <a:gd name="connsiteX7184" fmla="*/ 992390 w 2792478"/>
              <a:gd name="connsiteY7184" fmla="*/ 573302 h 4235290"/>
              <a:gd name="connsiteX7185" fmla="*/ 684971 w 2792478"/>
              <a:gd name="connsiteY7185" fmla="*/ 563125 h 4235290"/>
              <a:gd name="connsiteX7186" fmla="*/ 661734 w 2792478"/>
              <a:gd name="connsiteY7186" fmla="*/ 603792 h 4235290"/>
              <a:gd name="connsiteX7187" fmla="*/ 691208 w 2792478"/>
              <a:gd name="connsiteY7187" fmla="*/ 603792 h 4235290"/>
              <a:gd name="connsiteX7188" fmla="*/ 695275 w 2792478"/>
              <a:gd name="connsiteY7188" fmla="*/ 607865 h 4235290"/>
              <a:gd name="connsiteX7189" fmla="*/ 695275 w 2792478"/>
              <a:gd name="connsiteY7189" fmla="*/ 611932 h 4235290"/>
              <a:gd name="connsiteX7190" fmla="*/ 713170 w 2792478"/>
              <a:gd name="connsiteY7190" fmla="*/ 628117 h 4235290"/>
              <a:gd name="connsiteX7191" fmla="*/ 727826 w 2792478"/>
              <a:gd name="connsiteY7191" fmla="*/ 611197 h 4235290"/>
              <a:gd name="connsiteX7192" fmla="*/ 727826 w 2792478"/>
              <a:gd name="connsiteY7192" fmla="*/ 607865 h 4235290"/>
              <a:gd name="connsiteX7193" fmla="*/ 731873 w 2792478"/>
              <a:gd name="connsiteY7193" fmla="*/ 603792 h 4235290"/>
              <a:gd name="connsiteX7194" fmla="*/ 761367 w 2792478"/>
              <a:gd name="connsiteY7194" fmla="*/ 603792 h 4235290"/>
              <a:gd name="connsiteX7195" fmla="*/ 738129 w 2792478"/>
              <a:gd name="connsiteY7195" fmla="*/ 563125 h 4235290"/>
              <a:gd name="connsiteX7196" fmla="*/ 1443583 w 2792478"/>
              <a:gd name="connsiteY7196" fmla="*/ 559541 h 4235290"/>
              <a:gd name="connsiteX7197" fmla="*/ 1461430 w 2792478"/>
              <a:gd name="connsiteY7197" fmla="*/ 577398 h 4235290"/>
              <a:gd name="connsiteX7198" fmla="*/ 1452487 w 2792478"/>
              <a:gd name="connsiteY7198" fmla="*/ 592784 h 4235290"/>
              <a:gd name="connsiteX7199" fmla="*/ 1452487 w 2792478"/>
              <a:gd name="connsiteY7199" fmla="*/ 604185 h 4235290"/>
              <a:gd name="connsiteX7200" fmla="*/ 1443583 w 2792478"/>
              <a:gd name="connsiteY7200" fmla="*/ 613104 h 4235290"/>
              <a:gd name="connsiteX7201" fmla="*/ 1434633 w 2792478"/>
              <a:gd name="connsiteY7201" fmla="*/ 604185 h 4235290"/>
              <a:gd name="connsiteX7202" fmla="*/ 1434633 w 2792478"/>
              <a:gd name="connsiteY7202" fmla="*/ 592784 h 4235290"/>
              <a:gd name="connsiteX7203" fmla="*/ 1425716 w 2792478"/>
              <a:gd name="connsiteY7203" fmla="*/ 577398 h 4235290"/>
              <a:gd name="connsiteX7204" fmla="*/ 1443583 w 2792478"/>
              <a:gd name="connsiteY7204" fmla="*/ 559541 h 4235290"/>
              <a:gd name="connsiteX7205" fmla="*/ 231138 w 2792478"/>
              <a:gd name="connsiteY7205" fmla="*/ 552271 h 4235290"/>
              <a:gd name="connsiteX7206" fmla="*/ 231138 w 2792478"/>
              <a:gd name="connsiteY7206" fmla="*/ 697010 h 4235290"/>
              <a:gd name="connsiteX7207" fmla="*/ 251525 w 2792478"/>
              <a:gd name="connsiteY7207" fmla="*/ 717456 h 4235290"/>
              <a:gd name="connsiteX7208" fmla="*/ 415023 w 2792478"/>
              <a:gd name="connsiteY7208" fmla="*/ 717456 h 4235290"/>
              <a:gd name="connsiteX7209" fmla="*/ 435477 w 2792478"/>
              <a:gd name="connsiteY7209" fmla="*/ 697010 h 4235290"/>
              <a:gd name="connsiteX7210" fmla="*/ 435477 w 2792478"/>
              <a:gd name="connsiteY7210" fmla="*/ 552271 h 4235290"/>
              <a:gd name="connsiteX7211" fmla="*/ 679013 w 2792478"/>
              <a:gd name="connsiteY7211" fmla="*/ 546856 h 4235290"/>
              <a:gd name="connsiteX7212" fmla="*/ 744088 w 2792478"/>
              <a:gd name="connsiteY7212" fmla="*/ 546856 h 4235290"/>
              <a:gd name="connsiteX7213" fmla="*/ 752209 w 2792478"/>
              <a:gd name="connsiteY7213" fmla="*/ 555002 h 4235290"/>
              <a:gd name="connsiteX7214" fmla="*/ 784760 w 2792478"/>
              <a:gd name="connsiteY7214" fmla="*/ 611932 h 4235290"/>
              <a:gd name="connsiteX7215" fmla="*/ 784760 w 2792478"/>
              <a:gd name="connsiteY7215" fmla="*/ 668862 h 4235290"/>
              <a:gd name="connsiteX7216" fmla="*/ 776619 w 2792478"/>
              <a:gd name="connsiteY7216" fmla="*/ 677009 h 4235290"/>
              <a:gd name="connsiteX7217" fmla="*/ 646489 w 2792478"/>
              <a:gd name="connsiteY7217" fmla="*/ 677009 h 4235290"/>
              <a:gd name="connsiteX7218" fmla="*/ 638341 w 2792478"/>
              <a:gd name="connsiteY7218" fmla="*/ 668862 h 4235290"/>
              <a:gd name="connsiteX7219" fmla="*/ 638341 w 2792478"/>
              <a:gd name="connsiteY7219" fmla="*/ 611932 h 4235290"/>
              <a:gd name="connsiteX7220" fmla="*/ 670872 w 2792478"/>
              <a:gd name="connsiteY7220" fmla="*/ 555002 h 4235290"/>
              <a:gd name="connsiteX7221" fmla="*/ 679013 w 2792478"/>
              <a:gd name="connsiteY7221" fmla="*/ 546856 h 4235290"/>
              <a:gd name="connsiteX7222" fmla="*/ 1077773 w 2792478"/>
              <a:gd name="connsiteY7222" fmla="*/ 546470 h 4235290"/>
              <a:gd name="connsiteX7223" fmla="*/ 1041576 w 2792478"/>
              <a:gd name="connsiteY7223" fmla="*/ 555770 h 4235290"/>
              <a:gd name="connsiteX7224" fmla="*/ 1041503 w 2792478"/>
              <a:gd name="connsiteY7224" fmla="*/ 555770 h 4235290"/>
              <a:gd name="connsiteX7225" fmla="*/ 1041368 w 2792478"/>
              <a:gd name="connsiteY7225" fmla="*/ 555770 h 4235290"/>
              <a:gd name="connsiteX7226" fmla="*/ 1040808 w 2792478"/>
              <a:gd name="connsiteY7226" fmla="*/ 555909 h 4235290"/>
              <a:gd name="connsiteX7227" fmla="*/ 1035334 w 2792478"/>
              <a:gd name="connsiteY7227" fmla="*/ 554450 h 4235290"/>
              <a:gd name="connsiteX7228" fmla="*/ 1015851 w 2792478"/>
              <a:gd name="connsiteY7228" fmla="*/ 551392 h 4235290"/>
              <a:gd name="connsiteX7229" fmla="*/ 1002465 w 2792478"/>
              <a:gd name="connsiteY7229" fmla="*/ 550014 h 4235290"/>
              <a:gd name="connsiteX7230" fmla="*/ 951162 w 2792478"/>
              <a:gd name="connsiteY7230" fmla="*/ 564572 h 4235290"/>
              <a:gd name="connsiteX7231" fmla="*/ 916977 w 2792478"/>
              <a:gd name="connsiteY7231" fmla="*/ 624474 h 4235290"/>
              <a:gd name="connsiteX7232" fmla="*/ 940409 w 2792478"/>
              <a:gd name="connsiteY7232" fmla="*/ 679939 h 4235290"/>
              <a:gd name="connsiteX7233" fmla="*/ 948809 w 2792478"/>
              <a:gd name="connsiteY7233" fmla="*/ 703589 h 4235290"/>
              <a:gd name="connsiteX7234" fmla="*/ 958441 w 2792478"/>
              <a:gd name="connsiteY7234" fmla="*/ 704354 h 4235290"/>
              <a:gd name="connsiteX7235" fmla="*/ 961281 w 2792478"/>
              <a:gd name="connsiteY7235" fmla="*/ 692285 h 4235290"/>
              <a:gd name="connsiteX7236" fmla="*/ 968560 w 2792478"/>
              <a:gd name="connsiteY7236" fmla="*/ 688892 h 4235290"/>
              <a:gd name="connsiteX7237" fmla="*/ 970084 w 2792478"/>
              <a:gd name="connsiteY7237" fmla="*/ 689031 h 4235290"/>
              <a:gd name="connsiteX7238" fmla="*/ 970925 w 2792478"/>
              <a:gd name="connsiteY7238" fmla="*/ 689239 h 4235290"/>
              <a:gd name="connsiteX7239" fmla="*/ 1001221 w 2792478"/>
              <a:gd name="connsiteY7239" fmla="*/ 692216 h 4235290"/>
              <a:gd name="connsiteX7240" fmla="*/ 1007256 w 2792478"/>
              <a:gd name="connsiteY7240" fmla="*/ 691938 h 4235290"/>
              <a:gd name="connsiteX7241" fmla="*/ 1009475 w 2792478"/>
              <a:gd name="connsiteY7241" fmla="*/ 691671 h 4235290"/>
              <a:gd name="connsiteX7242" fmla="*/ 1009536 w 2792478"/>
              <a:gd name="connsiteY7242" fmla="*/ 691671 h 4235290"/>
              <a:gd name="connsiteX7243" fmla="*/ 1019594 w 2792478"/>
              <a:gd name="connsiteY7243" fmla="*/ 705743 h 4235290"/>
              <a:gd name="connsiteX7244" fmla="*/ 1023959 w 2792478"/>
              <a:gd name="connsiteY7244" fmla="*/ 705743 h 4235290"/>
              <a:gd name="connsiteX7245" fmla="*/ 1029018 w 2792478"/>
              <a:gd name="connsiteY7245" fmla="*/ 687571 h 4235290"/>
              <a:gd name="connsiteX7246" fmla="*/ 1031103 w 2792478"/>
              <a:gd name="connsiteY7246" fmla="*/ 686460 h 4235290"/>
              <a:gd name="connsiteX7247" fmla="*/ 1039564 w 2792478"/>
              <a:gd name="connsiteY7247" fmla="*/ 685487 h 4235290"/>
              <a:gd name="connsiteX7248" fmla="*/ 1045672 w 2792478"/>
              <a:gd name="connsiteY7248" fmla="*/ 685012 h 4235290"/>
              <a:gd name="connsiteX7249" fmla="*/ 1049208 w 2792478"/>
              <a:gd name="connsiteY7249" fmla="*/ 685012 h 4235290"/>
              <a:gd name="connsiteX7250" fmla="*/ 1058010 w 2792478"/>
              <a:gd name="connsiteY7250" fmla="*/ 697358 h 4235290"/>
              <a:gd name="connsiteX7251" fmla="*/ 1070275 w 2792478"/>
              <a:gd name="connsiteY7251" fmla="*/ 696177 h 4235290"/>
              <a:gd name="connsiteX7252" fmla="*/ 1071738 w 2792478"/>
              <a:gd name="connsiteY7252" fmla="*/ 680090 h 4235290"/>
              <a:gd name="connsiteX7253" fmla="*/ 1072640 w 2792478"/>
              <a:gd name="connsiteY7253" fmla="*/ 679395 h 4235290"/>
              <a:gd name="connsiteX7254" fmla="*/ 1078187 w 2792478"/>
              <a:gd name="connsiteY7254" fmla="*/ 671693 h 4235290"/>
              <a:gd name="connsiteX7255" fmla="*/ 1083454 w 2792478"/>
              <a:gd name="connsiteY7255" fmla="*/ 662682 h 4235290"/>
              <a:gd name="connsiteX7256" fmla="*/ 1111056 w 2792478"/>
              <a:gd name="connsiteY7256" fmla="*/ 649571 h 4235290"/>
              <a:gd name="connsiteX7257" fmla="*/ 1110983 w 2792478"/>
              <a:gd name="connsiteY7257" fmla="*/ 649571 h 4235290"/>
              <a:gd name="connsiteX7258" fmla="*/ 1110983 w 2792478"/>
              <a:gd name="connsiteY7258" fmla="*/ 630299 h 4235290"/>
              <a:gd name="connsiteX7259" fmla="*/ 1098499 w 2792478"/>
              <a:gd name="connsiteY7259" fmla="*/ 619007 h 4235290"/>
              <a:gd name="connsiteX7260" fmla="*/ 1098084 w 2792478"/>
              <a:gd name="connsiteY7260" fmla="*/ 617061 h 4235290"/>
              <a:gd name="connsiteX7261" fmla="*/ 1073957 w 2792478"/>
              <a:gd name="connsiteY7261" fmla="*/ 570247 h 4235290"/>
              <a:gd name="connsiteX7262" fmla="*/ 1071738 w 2792478"/>
              <a:gd name="connsiteY7262" fmla="*/ 565394 h 4235290"/>
              <a:gd name="connsiteX7263" fmla="*/ 1073676 w 2792478"/>
              <a:gd name="connsiteY7263" fmla="*/ 560403 h 4235290"/>
              <a:gd name="connsiteX7264" fmla="*/ 1077773 w 2792478"/>
              <a:gd name="connsiteY7264" fmla="*/ 546470 h 4235290"/>
              <a:gd name="connsiteX7265" fmla="*/ 2129727 w 2792478"/>
              <a:gd name="connsiteY7265" fmla="*/ 542056 h 4235290"/>
              <a:gd name="connsiteX7266" fmla="*/ 2129727 w 2792478"/>
              <a:gd name="connsiteY7266" fmla="*/ 566508 h 4235290"/>
              <a:gd name="connsiteX7267" fmla="*/ 2163750 w 2792478"/>
              <a:gd name="connsiteY7267" fmla="*/ 600533 h 4235290"/>
              <a:gd name="connsiteX7268" fmla="*/ 2197773 w 2792478"/>
              <a:gd name="connsiteY7268" fmla="*/ 566508 h 4235290"/>
              <a:gd name="connsiteX7269" fmla="*/ 2197773 w 2792478"/>
              <a:gd name="connsiteY7269" fmla="*/ 542275 h 4235290"/>
              <a:gd name="connsiteX7270" fmla="*/ 2165717 w 2792478"/>
              <a:gd name="connsiteY7270" fmla="*/ 547399 h 4235290"/>
              <a:gd name="connsiteX7271" fmla="*/ 2129727 w 2792478"/>
              <a:gd name="connsiteY7271" fmla="*/ 542056 h 4235290"/>
              <a:gd name="connsiteX7272" fmla="*/ 1389988 w 2792478"/>
              <a:gd name="connsiteY7272" fmla="*/ 541683 h 4235290"/>
              <a:gd name="connsiteX7273" fmla="*/ 1389988 w 2792478"/>
              <a:gd name="connsiteY7273" fmla="*/ 630980 h 4235290"/>
              <a:gd name="connsiteX7274" fmla="*/ 1497145 w 2792478"/>
              <a:gd name="connsiteY7274" fmla="*/ 630980 h 4235290"/>
              <a:gd name="connsiteX7275" fmla="*/ 1497145 w 2792478"/>
              <a:gd name="connsiteY7275" fmla="*/ 541683 h 4235290"/>
              <a:gd name="connsiteX7276" fmla="*/ 1736016 w 2792478"/>
              <a:gd name="connsiteY7276" fmla="*/ 540902 h 4235290"/>
              <a:gd name="connsiteX7277" fmla="*/ 1763738 w 2792478"/>
              <a:gd name="connsiteY7277" fmla="*/ 540902 h 4235290"/>
              <a:gd name="connsiteX7278" fmla="*/ 1765724 w 2792478"/>
              <a:gd name="connsiteY7278" fmla="*/ 542889 h 4235290"/>
              <a:gd name="connsiteX7279" fmla="*/ 1765724 w 2792478"/>
              <a:gd name="connsiteY7279" fmla="*/ 566878 h 4235290"/>
              <a:gd name="connsiteX7280" fmla="*/ 1763738 w 2792478"/>
              <a:gd name="connsiteY7280" fmla="*/ 568865 h 4235290"/>
              <a:gd name="connsiteX7281" fmla="*/ 1736016 w 2792478"/>
              <a:gd name="connsiteY7281" fmla="*/ 568865 h 4235290"/>
              <a:gd name="connsiteX7282" fmla="*/ 1734086 w 2792478"/>
              <a:gd name="connsiteY7282" fmla="*/ 566878 h 4235290"/>
              <a:gd name="connsiteX7283" fmla="*/ 1734086 w 2792478"/>
              <a:gd name="connsiteY7283" fmla="*/ 542889 h 4235290"/>
              <a:gd name="connsiteX7284" fmla="*/ 1736016 w 2792478"/>
              <a:gd name="connsiteY7284" fmla="*/ 540902 h 4235290"/>
              <a:gd name="connsiteX7285" fmla="*/ 1690283 w 2792478"/>
              <a:gd name="connsiteY7285" fmla="*/ 540902 h 4235290"/>
              <a:gd name="connsiteX7286" fmla="*/ 1717993 w 2792478"/>
              <a:gd name="connsiteY7286" fmla="*/ 540902 h 4235290"/>
              <a:gd name="connsiteX7287" fmla="*/ 1719979 w 2792478"/>
              <a:gd name="connsiteY7287" fmla="*/ 542889 h 4235290"/>
              <a:gd name="connsiteX7288" fmla="*/ 1719979 w 2792478"/>
              <a:gd name="connsiteY7288" fmla="*/ 566878 h 4235290"/>
              <a:gd name="connsiteX7289" fmla="*/ 1717993 w 2792478"/>
              <a:gd name="connsiteY7289" fmla="*/ 568865 h 4235290"/>
              <a:gd name="connsiteX7290" fmla="*/ 1690283 w 2792478"/>
              <a:gd name="connsiteY7290" fmla="*/ 568865 h 4235290"/>
              <a:gd name="connsiteX7291" fmla="*/ 1688352 w 2792478"/>
              <a:gd name="connsiteY7291" fmla="*/ 566878 h 4235290"/>
              <a:gd name="connsiteX7292" fmla="*/ 1688352 w 2792478"/>
              <a:gd name="connsiteY7292" fmla="*/ 542889 h 4235290"/>
              <a:gd name="connsiteX7293" fmla="*/ 1690283 w 2792478"/>
              <a:gd name="connsiteY7293" fmla="*/ 540902 h 4235290"/>
              <a:gd name="connsiteX7294" fmla="*/ 556839 w 2792478"/>
              <a:gd name="connsiteY7294" fmla="*/ 534931 h 4235290"/>
              <a:gd name="connsiteX7295" fmla="*/ 564604 w 2792478"/>
              <a:gd name="connsiteY7295" fmla="*/ 534931 h 4235290"/>
              <a:gd name="connsiteX7296" fmla="*/ 564604 w 2792478"/>
              <a:gd name="connsiteY7296" fmla="*/ 581602 h 4235290"/>
              <a:gd name="connsiteX7297" fmla="*/ 556839 w 2792478"/>
              <a:gd name="connsiteY7297" fmla="*/ 581602 h 4235290"/>
              <a:gd name="connsiteX7298" fmla="*/ 556839 w 2792478"/>
              <a:gd name="connsiteY7298" fmla="*/ 534931 h 4235290"/>
              <a:gd name="connsiteX7299" fmla="*/ 540929 w 2792478"/>
              <a:gd name="connsiteY7299" fmla="*/ 534931 h 4235290"/>
              <a:gd name="connsiteX7300" fmla="*/ 548699 w 2792478"/>
              <a:gd name="connsiteY7300" fmla="*/ 534931 h 4235290"/>
              <a:gd name="connsiteX7301" fmla="*/ 548699 w 2792478"/>
              <a:gd name="connsiteY7301" fmla="*/ 581602 h 4235290"/>
              <a:gd name="connsiteX7302" fmla="*/ 540929 w 2792478"/>
              <a:gd name="connsiteY7302" fmla="*/ 581602 h 4235290"/>
              <a:gd name="connsiteX7303" fmla="*/ 540929 w 2792478"/>
              <a:gd name="connsiteY7303" fmla="*/ 534931 h 4235290"/>
              <a:gd name="connsiteX7304" fmla="*/ 527007 w 2792478"/>
              <a:gd name="connsiteY7304" fmla="*/ 534931 h 4235290"/>
              <a:gd name="connsiteX7305" fmla="*/ 534777 w 2792478"/>
              <a:gd name="connsiteY7305" fmla="*/ 534931 h 4235290"/>
              <a:gd name="connsiteX7306" fmla="*/ 534777 w 2792478"/>
              <a:gd name="connsiteY7306" fmla="*/ 581602 h 4235290"/>
              <a:gd name="connsiteX7307" fmla="*/ 527007 w 2792478"/>
              <a:gd name="connsiteY7307" fmla="*/ 581602 h 4235290"/>
              <a:gd name="connsiteX7308" fmla="*/ 527007 w 2792478"/>
              <a:gd name="connsiteY7308" fmla="*/ 534931 h 4235290"/>
              <a:gd name="connsiteX7309" fmla="*/ 1083113 w 2792478"/>
              <a:gd name="connsiteY7309" fmla="*/ 531008 h 4235290"/>
              <a:gd name="connsiteX7310" fmla="*/ 1088794 w 2792478"/>
              <a:gd name="connsiteY7310" fmla="*/ 532120 h 4235290"/>
              <a:gd name="connsiteX7311" fmla="*/ 1091574 w 2792478"/>
              <a:gd name="connsiteY7311" fmla="*/ 537181 h 4235290"/>
              <a:gd name="connsiteX7312" fmla="*/ 1087404 w 2792478"/>
              <a:gd name="connsiteY7312" fmla="*/ 564225 h 4235290"/>
              <a:gd name="connsiteX7313" fmla="*/ 1111678 w 2792478"/>
              <a:gd name="connsiteY7313" fmla="*/ 614907 h 4235290"/>
              <a:gd name="connsiteX7314" fmla="*/ 1116250 w 2792478"/>
              <a:gd name="connsiteY7314" fmla="*/ 617200 h 4235290"/>
              <a:gd name="connsiteX7315" fmla="*/ 1122004 w 2792478"/>
              <a:gd name="connsiteY7315" fmla="*/ 618798 h 4235290"/>
              <a:gd name="connsiteX7316" fmla="*/ 1124638 w 2792478"/>
              <a:gd name="connsiteY7316" fmla="*/ 623918 h 4235290"/>
              <a:gd name="connsiteX7317" fmla="*/ 1124638 w 2792478"/>
              <a:gd name="connsiteY7317" fmla="*/ 656092 h 4235290"/>
              <a:gd name="connsiteX7318" fmla="*/ 1122565 w 2792478"/>
              <a:gd name="connsiteY7318" fmla="*/ 661014 h 4235290"/>
              <a:gd name="connsiteX7319" fmla="*/ 1117493 w 2792478"/>
              <a:gd name="connsiteY7319" fmla="*/ 662891 h 4235290"/>
              <a:gd name="connsiteX7320" fmla="*/ 1093854 w 2792478"/>
              <a:gd name="connsiteY7320" fmla="*/ 671554 h 4235290"/>
              <a:gd name="connsiteX7321" fmla="*/ 1090525 w 2792478"/>
              <a:gd name="connsiteY7321" fmla="*/ 677518 h 4235290"/>
              <a:gd name="connsiteX7322" fmla="*/ 1082967 w 2792478"/>
              <a:gd name="connsiteY7322" fmla="*/ 688614 h 4235290"/>
              <a:gd name="connsiteX7323" fmla="*/ 1085259 w 2792478"/>
              <a:gd name="connsiteY7323" fmla="*/ 700532 h 4235290"/>
              <a:gd name="connsiteX7324" fmla="*/ 1084283 w 2792478"/>
              <a:gd name="connsiteY7324" fmla="*/ 706149 h 4235290"/>
              <a:gd name="connsiteX7325" fmla="*/ 1079297 w 2792478"/>
              <a:gd name="connsiteY7325" fmla="*/ 709067 h 4235290"/>
              <a:gd name="connsiteX7326" fmla="*/ 1053780 w 2792478"/>
              <a:gd name="connsiteY7326" fmla="*/ 711488 h 4235290"/>
              <a:gd name="connsiteX7327" fmla="*/ 1046501 w 2792478"/>
              <a:gd name="connsiteY7327" fmla="*/ 706496 h 4235290"/>
              <a:gd name="connsiteX7328" fmla="*/ 1044002 w 2792478"/>
              <a:gd name="connsiteY7328" fmla="*/ 698875 h 4235290"/>
              <a:gd name="connsiteX7329" fmla="*/ 1040539 w 2792478"/>
              <a:gd name="connsiteY7329" fmla="*/ 699153 h 4235290"/>
              <a:gd name="connsiteX7330" fmla="*/ 1038321 w 2792478"/>
              <a:gd name="connsiteY7330" fmla="*/ 699292 h 4235290"/>
              <a:gd name="connsiteX7331" fmla="*/ 1037345 w 2792478"/>
              <a:gd name="connsiteY7331" fmla="*/ 712669 h 4235290"/>
              <a:gd name="connsiteX7332" fmla="*/ 1030554 w 2792478"/>
              <a:gd name="connsiteY7332" fmla="*/ 719398 h 4235290"/>
              <a:gd name="connsiteX7333" fmla="*/ 1014047 w 2792478"/>
              <a:gd name="connsiteY7333" fmla="*/ 719468 h 4235290"/>
              <a:gd name="connsiteX7334" fmla="*/ 1013974 w 2792478"/>
              <a:gd name="connsiteY7334" fmla="*/ 719468 h 4235290"/>
              <a:gd name="connsiteX7335" fmla="*/ 1007256 w 2792478"/>
              <a:gd name="connsiteY7335" fmla="*/ 713920 h 4235290"/>
              <a:gd name="connsiteX7336" fmla="*/ 1005525 w 2792478"/>
              <a:gd name="connsiteY7336" fmla="*/ 705801 h 4235290"/>
              <a:gd name="connsiteX7337" fmla="*/ 1001221 w 2792478"/>
              <a:gd name="connsiteY7337" fmla="*/ 705940 h 4235290"/>
              <a:gd name="connsiteX7338" fmla="*/ 972095 w 2792478"/>
              <a:gd name="connsiteY7338" fmla="*/ 703589 h 4235290"/>
              <a:gd name="connsiteX7339" fmla="*/ 972717 w 2792478"/>
              <a:gd name="connsiteY7339" fmla="*/ 709276 h 4235290"/>
              <a:gd name="connsiteX7340" fmla="*/ 973205 w 2792478"/>
              <a:gd name="connsiteY7340" fmla="*/ 711835 h 4235290"/>
              <a:gd name="connsiteX7341" fmla="*/ 966414 w 2792478"/>
              <a:gd name="connsiteY7341" fmla="*/ 718646 h 4235290"/>
              <a:gd name="connsiteX7342" fmla="*/ 966280 w 2792478"/>
              <a:gd name="connsiteY7342" fmla="*/ 718646 h 4235290"/>
              <a:gd name="connsiteX7343" fmla="*/ 965719 w 2792478"/>
              <a:gd name="connsiteY7343" fmla="*/ 718646 h 4235290"/>
              <a:gd name="connsiteX7344" fmla="*/ 941665 w 2792478"/>
              <a:gd name="connsiteY7344" fmla="*/ 716769 h 4235290"/>
              <a:gd name="connsiteX7345" fmla="*/ 935350 w 2792478"/>
              <a:gd name="connsiteY7345" fmla="*/ 709971 h 4235290"/>
              <a:gd name="connsiteX7346" fmla="*/ 932997 w 2792478"/>
              <a:gd name="connsiteY7346" fmla="*/ 691451 h 4235290"/>
              <a:gd name="connsiteX7347" fmla="*/ 903310 w 2792478"/>
              <a:gd name="connsiteY7347" fmla="*/ 624474 h 4235290"/>
              <a:gd name="connsiteX7348" fmla="*/ 904565 w 2792478"/>
              <a:gd name="connsiteY7348" fmla="*/ 611166 h 4235290"/>
              <a:gd name="connsiteX7349" fmla="*/ 897494 w 2792478"/>
              <a:gd name="connsiteY7349" fmla="*/ 612695 h 4235290"/>
              <a:gd name="connsiteX7350" fmla="*/ 888826 w 2792478"/>
              <a:gd name="connsiteY7350" fmla="*/ 618370 h 4235290"/>
              <a:gd name="connsiteX7351" fmla="*/ 863443 w 2792478"/>
              <a:gd name="connsiteY7351" fmla="*/ 583497 h 4235290"/>
              <a:gd name="connsiteX7352" fmla="*/ 870514 w 2792478"/>
              <a:gd name="connsiteY7352" fmla="*/ 581621 h 4235290"/>
              <a:gd name="connsiteX7353" fmla="*/ 882718 w 2792478"/>
              <a:gd name="connsiteY7353" fmla="*/ 610402 h 4235290"/>
              <a:gd name="connsiteX7354" fmla="*/ 888680 w 2792478"/>
              <a:gd name="connsiteY7354" fmla="*/ 610680 h 4235290"/>
              <a:gd name="connsiteX7355" fmla="*/ 880853 w 2792478"/>
              <a:gd name="connsiteY7355" fmla="*/ 600210 h 4235290"/>
              <a:gd name="connsiteX7356" fmla="*/ 898945 w 2792478"/>
              <a:gd name="connsiteY7356" fmla="*/ 591824 h 4235290"/>
              <a:gd name="connsiteX7357" fmla="*/ 900542 w 2792478"/>
              <a:gd name="connsiteY7357" fmla="*/ 604784 h 4235290"/>
              <a:gd name="connsiteX7358" fmla="*/ 906297 w 2792478"/>
              <a:gd name="connsiteY7358" fmla="*/ 602491 h 4235290"/>
              <a:gd name="connsiteX7359" fmla="*/ 944152 w 2792478"/>
              <a:gd name="connsiteY7359" fmla="*/ 552921 h 4235290"/>
              <a:gd name="connsiteX7360" fmla="*/ 1002538 w 2792478"/>
              <a:gd name="connsiteY7360" fmla="*/ 536359 h 4235290"/>
              <a:gd name="connsiteX7361" fmla="*/ 1018216 w 2792478"/>
              <a:gd name="connsiteY7361" fmla="*/ 537946 h 4235290"/>
              <a:gd name="connsiteX7362" fmla="*/ 1041088 w 2792478"/>
              <a:gd name="connsiteY7362" fmla="*/ 541825 h 4235290"/>
              <a:gd name="connsiteX7363" fmla="*/ 1272963 w 2792478"/>
              <a:gd name="connsiteY7363" fmla="*/ 530356 h 4235290"/>
              <a:gd name="connsiteX7364" fmla="*/ 1286736 w 2792478"/>
              <a:gd name="connsiteY7364" fmla="*/ 544130 h 4235290"/>
              <a:gd name="connsiteX7365" fmla="*/ 1272963 w 2792478"/>
              <a:gd name="connsiteY7365" fmla="*/ 557911 h 4235290"/>
              <a:gd name="connsiteX7366" fmla="*/ 1259181 w 2792478"/>
              <a:gd name="connsiteY7366" fmla="*/ 544130 h 4235290"/>
              <a:gd name="connsiteX7367" fmla="*/ 1272963 w 2792478"/>
              <a:gd name="connsiteY7367" fmla="*/ 530356 h 4235290"/>
              <a:gd name="connsiteX7368" fmla="*/ 1216478 w 2792478"/>
              <a:gd name="connsiteY7368" fmla="*/ 530356 h 4235290"/>
              <a:gd name="connsiteX7369" fmla="*/ 1230259 w 2792478"/>
              <a:gd name="connsiteY7369" fmla="*/ 544130 h 4235290"/>
              <a:gd name="connsiteX7370" fmla="*/ 1216478 w 2792478"/>
              <a:gd name="connsiteY7370" fmla="*/ 557911 h 4235290"/>
              <a:gd name="connsiteX7371" fmla="*/ 1202713 w 2792478"/>
              <a:gd name="connsiteY7371" fmla="*/ 544130 h 4235290"/>
              <a:gd name="connsiteX7372" fmla="*/ 1216478 w 2792478"/>
              <a:gd name="connsiteY7372" fmla="*/ 530356 h 4235290"/>
              <a:gd name="connsiteX7373" fmla="*/ 1578482 w 2792478"/>
              <a:gd name="connsiteY7373" fmla="*/ 520448 h 4235290"/>
              <a:gd name="connsiteX7374" fmla="*/ 1578482 w 2792478"/>
              <a:gd name="connsiteY7374" fmla="*/ 661208 h 4235290"/>
              <a:gd name="connsiteX7375" fmla="*/ 1788714 w 2792478"/>
              <a:gd name="connsiteY7375" fmla="*/ 661208 h 4235290"/>
              <a:gd name="connsiteX7376" fmla="*/ 1788714 w 2792478"/>
              <a:gd name="connsiteY7376" fmla="*/ 520448 h 4235290"/>
              <a:gd name="connsiteX7377" fmla="*/ 510727 w 2792478"/>
              <a:gd name="connsiteY7377" fmla="*/ 518464 h 4235290"/>
              <a:gd name="connsiteX7378" fmla="*/ 510727 w 2792478"/>
              <a:gd name="connsiteY7378" fmla="*/ 596270 h 4235290"/>
              <a:gd name="connsiteX7379" fmla="*/ 580702 w 2792478"/>
              <a:gd name="connsiteY7379" fmla="*/ 596270 h 4235290"/>
              <a:gd name="connsiteX7380" fmla="*/ 580702 w 2792478"/>
              <a:gd name="connsiteY7380" fmla="*/ 518464 h 4235290"/>
              <a:gd name="connsiteX7381" fmla="*/ 2335766 w 2792478"/>
              <a:gd name="connsiteY7381" fmla="*/ 505102 h 4235290"/>
              <a:gd name="connsiteX7382" fmla="*/ 2339555 w 2792478"/>
              <a:gd name="connsiteY7382" fmla="*/ 508275 h 4235290"/>
              <a:gd name="connsiteX7383" fmla="*/ 2344902 w 2792478"/>
              <a:gd name="connsiteY7383" fmla="*/ 569422 h 4235290"/>
              <a:gd name="connsiteX7384" fmla="*/ 2341733 w 2792478"/>
              <a:gd name="connsiteY7384" fmla="*/ 573153 h 4235290"/>
              <a:gd name="connsiteX7385" fmla="*/ 2341419 w 2792478"/>
              <a:gd name="connsiteY7385" fmla="*/ 573153 h 4235290"/>
              <a:gd name="connsiteX7386" fmla="*/ 2338000 w 2792478"/>
              <a:gd name="connsiteY7386" fmla="*/ 569981 h 4235290"/>
              <a:gd name="connsiteX7387" fmla="*/ 2332658 w 2792478"/>
              <a:gd name="connsiteY7387" fmla="*/ 508897 h 4235290"/>
              <a:gd name="connsiteX7388" fmla="*/ 2335766 w 2792478"/>
              <a:gd name="connsiteY7388" fmla="*/ 505102 h 4235290"/>
              <a:gd name="connsiteX7389" fmla="*/ 526263 w 2792478"/>
              <a:gd name="connsiteY7389" fmla="*/ 502928 h 4235290"/>
              <a:gd name="connsiteX7390" fmla="*/ 526263 w 2792478"/>
              <a:gd name="connsiteY7390" fmla="*/ 510696 h 4235290"/>
              <a:gd name="connsiteX7391" fmla="*/ 565166 w 2792478"/>
              <a:gd name="connsiteY7391" fmla="*/ 510696 h 4235290"/>
              <a:gd name="connsiteX7392" fmla="*/ 565166 w 2792478"/>
              <a:gd name="connsiteY7392" fmla="*/ 502928 h 4235290"/>
              <a:gd name="connsiteX7393" fmla="*/ 2475534 w 2792478"/>
              <a:gd name="connsiteY7393" fmla="*/ 500756 h 4235290"/>
              <a:gd name="connsiteX7394" fmla="*/ 2444527 w 2792478"/>
              <a:gd name="connsiteY7394" fmla="*/ 518902 h 4235290"/>
              <a:gd name="connsiteX7395" fmla="*/ 2440363 w 2792478"/>
              <a:gd name="connsiteY7395" fmla="*/ 539167 h 4235290"/>
              <a:gd name="connsiteX7396" fmla="*/ 2472737 w 2792478"/>
              <a:gd name="connsiteY7396" fmla="*/ 574583 h 4235290"/>
              <a:gd name="connsiteX7397" fmla="*/ 2476716 w 2792478"/>
              <a:gd name="connsiteY7397" fmla="*/ 581419 h 4235290"/>
              <a:gd name="connsiteX7398" fmla="*/ 2476716 w 2792478"/>
              <a:gd name="connsiteY7398" fmla="*/ 630702 h 4235290"/>
              <a:gd name="connsiteX7399" fmla="*/ 2564023 w 2792478"/>
              <a:gd name="connsiteY7399" fmla="*/ 630702 h 4235290"/>
              <a:gd name="connsiteX7400" fmla="*/ 2564023 w 2792478"/>
              <a:gd name="connsiteY7400" fmla="*/ 587818 h 4235290"/>
              <a:gd name="connsiteX7401" fmla="*/ 2513870 w 2792478"/>
              <a:gd name="connsiteY7401" fmla="*/ 594033 h 4235290"/>
              <a:gd name="connsiteX7402" fmla="*/ 2498583 w 2792478"/>
              <a:gd name="connsiteY7402" fmla="*/ 593533 h 4235290"/>
              <a:gd name="connsiteX7403" fmla="*/ 2491438 w 2792478"/>
              <a:gd name="connsiteY7403" fmla="*/ 585087 h 4235290"/>
              <a:gd name="connsiteX7404" fmla="*/ 2499830 w 2792478"/>
              <a:gd name="connsiteY7404" fmla="*/ 578006 h 4235290"/>
              <a:gd name="connsiteX7405" fmla="*/ 2587821 w 2792478"/>
              <a:gd name="connsiteY7405" fmla="*/ 554450 h 4235290"/>
              <a:gd name="connsiteX7406" fmla="*/ 2590369 w 2792478"/>
              <a:gd name="connsiteY7406" fmla="*/ 520023 h 4235290"/>
              <a:gd name="connsiteX7407" fmla="*/ 2559242 w 2792478"/>
              <a:gd name="connsiteY7407" fmla="*/ 505850 h 4235290"/>
              <a:gd name="connsiteX7408" fmla="*/ 2505858 w 2792478"/>
              <a:gd name="connsiteY7408" fmla="*/ 544822 h 4235290"/>
              <a:gd name="connsiteX7409" fmla="*/ 2495168 w 2792478"/>
              <a:gd name="connsiteY7409" fmla="*/ 547491 h 4235290"/>
              <a:gd name="connsiteX7410" fmla="*/ 2492555 w 2792478"/>
              <a:gd name="connsiteY7410" fmla="*/ 536803 h 4235290"/>
              <a:gd name="connsiteX7411" fmla="*/ 2510086 w 2792478"/>
              <a:gd name="connsiteY7411" fmla="*/ 514806 h 4235290"/>
              <a:gd name="connsiteX7412" fmla="*/ 2475534 w 2792478"/>
              <a:gd name="connsiteY7412" fmla="*/ 500756 h 4235290"/>
              <a:gd name="connsiteX7413" fmla="*/ 518497 w 2792478"/>
              <a:gd name="connsiteY7413" fmla="*/ 495161 h 4235290"/>
              <a:gd name="connsiteX7414" fmla="*/ 572931 w 2792478"/>
              <a:gd name="connsiteY7414" fmla="*/ 495161 h 4235290"/>
              <a:gd name="connsiteX7415" fmla="*/ 572931 w 2792478"/>
              <a:gd name="connsiteY7415" fmla="*/ 510696 h 4235290"/>
              <a:gd name="connsiteX7416" fmla="*/ 596238 w 2792478"/>
              <a:gd name="connsiteY7416" fmla="*/ 510696 h 4235290"/>
              <a:gd name="connsiteX7417" fmla="*/ 596238 w 2792478"/>
              <a:gd name="connsiteY7417" fmla="*/ 518464 h 4235290"/>
              <a:gd name="connsiteX7418" fmla="*/ 588467 w 2792478"/>
              <a:gd name="connsiteY7418" fmla="*/ 518464 h 4235290"/>
              <a:gd name="connsiteX7419" fmla="*/ 588467 w 2792478"/>
              <a:gd name="connsiteY7419" fmla="*/ 604038 h 4235290"/>
              <a:gd name="connsiteX7420" fmla="*/ 502961 w 2792478"/>
              <a:gd name="connsiteY7420" fmla="*/ 604038 h 4235290"/>
              <a:gd name="connsiteX7421" fmla="*/ 502961 w 2792478"/>
              <a:gd name="connsiteY7421" fmla="*/ 518464 h 4235290"/>
              <a:gd name="connsiteX7422" fmla="*/ 495191 w 2792478"/>
              <a:gd name="connsiteY7422" fmla="*/ 518464 h 4235290"/>
              <a:gd name="connsiteX7423" fmla="*/ 495191 w 2792478"/>
              <a:gd name="connsiteY7423" fmla="*/ 510696 h 4235290"/>
              <a:gd name="connsiteX7424" fmla="*/ 518497 w 2792478"/>
              <a:gd name="connsiteY7424" fmla="*/ 510696 h 4235290"/>
              <a:gd name="connsiteX7425" fmla="*/ 251525 w 2792478"/>
              <a:gd name="connsiteY7425" fmla="*/ 495094 h 4235290"/>
              <a:gd name="connsiteX7426" fmla="*/ 231138 w 2792478"/>
              <a:gd name="connsiteY7426" fmla="*/ 515540 h 4235290"/>
              <a:gd name="connsiteX7427" fmla="*/ 231138 w 2792478"/>
              <a:gd name="connsiteY7427" fmla="*/ 535933 h 4235290"/>
              <a:gd name="connsiteX7428" fmla="*/ 435477 w 2792478"/>
              <a:gd name="connsiteY7428" fmla="*/ 535933 h 4235290"/>
              <a:gd name="connsiteX7429" fmla="*/ 435477 w 2792478"/>
              <a:gd name="connsiteY7429" fmla="*/ 515540 h 4235290"/>
              <a:gd name="connsiteX7430" fmla="*/ 415023 w 2792478"/>
              <a:gd name="connsiteY7430" fmla="*/ 495094 h 4235290"/>
              <a:gd name="connsiteX7431" fmla="*/ 390729 w 2792478"/>
              <a:gd name="connsiteY7431" fmla="*/ 495094 h 4235290"/>
              <a:gd name="connsiteX7432" fmla="*/ 390729 w 2792478"/>
              <a:gd name="connsiteY7432" fmla="*/ 505297 h 4235290"/>
              <a:gd name="connsiteX7433" fmla="*/ 382521 w 2792478"/>
              <a:gd name="connsiteY7433" fmla="*/ 513433 h 4235290"/>
              <a:gd name="connsiteX7434" fmla="*/ 374379 w 2792478"/>
              <a:gd name="connsiteY7434" fmla="*/ 505297 h 4235290"/>
              <a:gd name="connsiteX7435" fmla="*/ 374379 w 2792478"/>
              <a:gd name="connsiteY7435" fmla="*/ 495094 h 4235290"/>
              <a:gd name="connsiteX7436" fmla="*/ 289931 w 2792478"/>
              <a:gd name="connsiteY7436" fmla="*/ 495094 h 4235290"/>
              <a:gd name="connsiteX7437" fmla="*/ 289931 w 2792478"/>
              <a:gd name="connsiteY7437" fmla="*/ 505297 h 4235290"/>
              <a:gd name="connsiteX7438" fmla="*/ 281723 w 2792478"/>
              <a:gd name="connsiteY7438" fmla="*/ 513433 h 4235290"/>
              <a:gd name="connsiteX7439" fmla="*/ 273592 w 2792478"/>
              <a:gd name="connsiteY7439" fmla="*/ 505297 h 4235290"/>
              <a:gd name="connsiteX7440" fmla="*/ 273592 w 2792478"/>
              <a:gd name="connsiteY7440" fmla="*/ 495094 h 4235290"/>
              <a:gd name="connsiteX7441" fmla="*/ 2170956 w 2792478"/>
              <a:gd name="connsiteY7441" fmla="*/ 494847 h 4235290"/>
              <a:gd name="connsiteX7442" fmla="*/ 2195114 w 2792478"/>
              <a:gd name="connsiteY7442" fmla="*/ 530893 h 4235290"/>
              <a:gd name="connsiteX7443" fmla="*/ 2170956 w 2792478"/>
              <a:gd name="connsiteY7443" fmla="*/ 534866 h 4235290"/>
              <a:gd name="connsiteX7444" fmla="*/ 1244712 w 2792478"/>
              <a:gd name="connsiteY7444" fmla="*/ 491899 h 4235290"/>
              <a:gd name="connsiteX7445" fmla="*/ 1166043 w 2792478"/>
              <a:gd name="connsiteY7445" fmla="*/ 570568 h 4235290"/>
              <a:gd name="connsiteX7446" fmla="*/ 1244712 w 2792478"/>
              <a:gd name="connsiteY7446" fmla="*/ 649222 h 4235290"/>
              <a:gd name="connsiteX7447" fmla="*/ 1323374 w 2792478"/>
              <a:gd name="connsiteY7447" fmla="*/ 570568 h 4235290"/>
              <a:gd name="connsiteX7448" fmla="*/ 1244712 w 2792478"/>
              <a:gd name="connsiteY7448" fmla="*/ 491899 h 4235290"/>
              <a:gd name="connsiteX7449" fmla="*/ 2160296 w 2792478"/>
              <a:gd name="connsiteY7449" fmla="*/ 491025 h 4235290"/>
              <a:gd name="connsiteX7450" fmla="*/ 2129727 w 2792478"/>
              <a:gd name="connsiteY7450" fmla="*/ 514191 h 4235290"/>
              <a:gd name="connsiteX7451" fmla="*/ 2129727 w 2792478"/>
              <a:gd name="connsiteY7451" fmla="*/ 533746 h 4235290"/>
              <a:gd name="connsiteX7452" fmla="*/ 2160296 w 2792478"/>
              <a:gd name="connsiteY7452" fmla="*/ 539271 h 4235290"/>
              <a:gd name="connsiteX7453" fmla="*/ 2168182 w 2792478"/>
              <a:gd name="connsiteY7453" fmla="*/ 490904 h 4235290"/>
              <a:gd name="connsiteX7454" fmla="*/ 2168182 w 2792478"/>
              <a:gd name="connsiteY7454" fmla="*/ 539399 h 4235290"/>
              <a:gd name="connsiteX7455" fmla="*/ 2197773 w 2792478"/>
              <a:gd name="connsiteY7455" fmla="*/ 533882 h 4235290"/>
              <a:gd name="connsiteX7456" fmla="*/ 2197773 w 2792478"/>
              <a:gd name="connsiteY7456" fmla="*/ 514191 h 4235290"/>
              <a:gd name="connsiteX7457" fmla="*/ 2168182 w 2792478"/>
              <a:gd name="connsiteY7457" fmla="*/ 490904 h 4235290"/>
              <a:gd name="connsiteX7458" fmla="*/ 2475100 w 2792478"/>
              <a:gd name="connsiteY7458" fmla="*/ 485218 h 4235290"/>
              <a:gd name="connsiteX7459" fmla="*/ 2521763 w 2792478"/>
              <a:gd name="connsiteY7459" fmla="*/ 504485 h 4235290"/>
              <a:gd name="connsiteX7460" fmla="*/ 2559242 w 2792478"/>
              <a:gd name="connsiteY7460" fmla="*/ 490323 h 4235290"/>
              <a:gd name="connsiteX7461" fmla="*/ 2603671 w 2792478"/>
              <a:gd name="connsiteY7461" fmla="*/ 512004 h 4235290"/>
              <a:gd name="connsiteX7462" fmla="*/ 2601557 w 2792478"/>
              <a:gd name="connsiteY7462" fmla="*/ 561786 h 4235290"/>
              <a:gd name="connsiteX7463" fmla="*/ 2579560 w 2792478"/>
              <a:gd name="connsiteY7463" fmla="*/ 581796 h 4235290"/>
              <a:gd name="connsiteX7464" fmla="*/ 2579560 w 2792478"/>
              <a:gd name="connsiteY7464" fmla="*/ 638465 h 4235290"/>
              <a:gd name="connsiteX7465" fmla="*/ 2571786 w 2792478"/>
              <a:gd name="connsiteY7465" fmla="*/ 646239 h 4235290"/>
              <a:gd name="connsiteX7466" fmla="*/ 2468942 w 2792478"/>
              <a:gd name="connsiteY7466" fmla="*/ 646239 h 4235290"/>
              <a:gd name="connsiteX7467" fmla="*/ 2461179 w 2792478"/>
              <a:gd name="connsiteY7467" fmla="*/ 638465 h 4235290"/>
              <a:gd name="connsiteX7468" fmla="*/ 2461179 w 2792478"/>
              <a:gd name="connsiteY7468" fmla="*/ 585831 h 4235290"/>
              <a:gd name="connsiteX7469" fmla="*/ 2425261 w 2792478"/>
              <a:gd name="connsiteY7469" fmla="*/ 542896 h 4235290"/>
              <a:gd name="connsiteX7470" fmla="*/ 2431538 w 2792478"/>
              <a:gd name="connsiteY7470" fmla="*/ 510262 h 4235290"/>
              <a:gd name="connsiteX7471" fmla="*/ 2475100 w 2792478"/>
              <a:gd name="connsiteY7471" fmla="*/ 485218 h 4235290"/>
              <a:gd name="connsiteX7472" fmla="*/ 1244712 w 2792478"/>
              <a:gd name="connsiteY7472" fmla="*/ 483222 h 4235290"/>
              <a:gd name="connsiteX7473" fmla="*/ 1332060 w 2792478"/>
              <a:gd name="connsiteY7473" fmla="*/ 570568 h 4235290"/>
              <a:gd name="connsiteX7474" fmla="*/ 1244712 w 2792478"/>
              <a:gd name="connsiteY7474" fmla="*/ 657916 h 4235290"/>
              <a:gd name="connsiteX7475" fmla="*/ 1157365 w 2792478"/>
              <a:gd name="connsiteY7475" fmla="*/ 570568 h 4235290"/>
              <a:gd name="connsiteX7476" fmla="*/ 1244712 w 2792478"/>
              <a:gd name="connsiteY7476" fmla="*/ 483222 h 4235290"/>
              <a:gd name="connsiteX7477" fmla="*/ 2406610 w 2792478"/>
              <a:gd name="connsiteY7477" fmla="*/ 474840 h 4235290"/>
              <a:gd name="connsiteX7478" fmla="*/ 2360684 w 2792478"/>
              <a:gd name="connsiteY7478" fmla="*/ 481991 h 4235290"/>
              <a:gd name="connsiteX7479" fmla="*/ 2314887 w 2792478"/>
              <a:gd name="connsiteY7479" fmla="*/ 474967 h 4235290"/>
              <a:gd name="connsiteX7480" fmla="*/ 2327001 w 2792478"/>
              <a:gd name="connsiteY7480" fmla="*/ 599502 h 4235290"/>
              <a:gd name="connsiteX7481" fmla="*/ 2360439 w 2792478"/>
              <a:gd name="connsiteY7481" fmla="*/ 593658 h 4235290"/>
              <a:gd name="connsiteX7482" fmla="*/ 2393997 w 2792478"/>
              <a:gd name="connsiteY7482" fmla="*/ 599566 h 4235290"/>
              <a:gd name="connsiteX7483" fmla="*/ 2406610 w 2792478"/>
              <a:gd name="connsiteY7483" fmla="*/ 474840 h 4235290"/>
              <a:gd name="connsiteX7484" fmla="*/ 972583 w 2792478"/>
              <a:gd name="connsiteY7484" fmla="*/ 469302 h 4235290"/>
              <a:gd name="connsiteX7485" fmla="*/ 1004476 w 2792478"/>
              <a:gd name="connsiteY7485" fmla="*/ 501196 h 4235290"/>
              <a:gd name="connsiteX7486" fmla="*/ 972583 w 2792478"/>
              <a:gd name="connsiteY7486" fmla="*/ 533093 h 4235290"/>
              <a:gd name="connsiteX7487" fmla="*/ 940677 w 2792478"/>
              <a:gd name="connsiteY7487" fmla="*/ 501196 h 4235290"/>
              <a:gd name="connsiteX7488" fmla="*/ 972583 w 2792478"/>
              <a:gd name="connsiteY7488" fmla="*/ 469302 h 4235290"/>
              <a:gd name="connsiteX7489" fmla="*/ 1443583 w 2792478"/>
              <a:gd name="connsiteY7489" fmla="*/ 461300 h 4235290"/>
              <a:gd name="connsiteX7490" fmla="*/ 1407842 w 2792478"/>
              <a:gd name="connsiteY7490" fmla="*/ 497039 h 4235290"/>
              <a:gd name="connsiteX7491" fmla="*/ 1407842 w 2792478"/>
              <a:gd name="connsiteY7491" fmla="*/ 523797 h 4235290"/>
              <a:gd name="connsiteX7492" fmla="*/ 1479284 w 2792478"/>
              <a:gd name="connsiteY7492" fmla="*/ 523797 h 4235290"/>
              <a:gd name="connsiteX7493" fmla="*/ 1479284 w 2792478"/>
              <a:gd name="connsiteY7493" fmla="*/ 497039 h 4235290"/>
              <a:gd name="connsiteX7494" fmla="*/ 1443583 w 2792478"/>
              <a:gd name="connsiteY7494" fmla="*/ 461300 h 4235290"/>
              <a:gd name="connsiteX7495" fmla="*/ 1578482 w 2792478"/>
              <a:gd name="connsiteY7495" fmla="*/ 459365 h 4235290"/>
              <a:gd name="connsiteX7496" fmla="*/ 1604764 w 2792478"/>
              <a:gd name="connsiteY7496" fmla="*/ 459365 h 4235290"/>
              <a:gd name="connsiteX7497" fmla="*/ 1604764 w 2792478"/>
              <a:gd name="connsiteY7497" fmla="*/ 485525 h 4235290"/>
              <a:gd name="connsiteX7498" fmla="*/ 1621916 w 2792478"/>
              <a:gd name="connsiteY7498" fmla="*/ 502740 h 4235290"/>
              <a:gd name="connsiteX7499" fmla="*/ 1625398 w 2792478"/>
              <a:gd name="connsiteY7499" fmla="*/ 502740 h 4235290"/>
              <a:gd name="connsiteX7500" fmla="*/ 1642618 w 2792478"/>
              <a:gd name="connsiteY7500" fmla="*/ 485525 h 4235290"/>
              <a:gd name="connsiteX7501" fmla="*/ 1642618 w 2792478"/>
              <a:gd name="connsiteY7501" fmla="*/ 459365 h 4235290"/>
              <a:gd name="connsiteX7502" fmla="*/ 1726441 w 2792478"/>
              <a:gd name="connsiteY7502" fmla="*/ 459365 h 4235290"/>
              <a:gd name="connsiteX7503" fmla="*/ 1726441 w 2792478"/>
              <a:gd name="connsiteY7503" fmla="*/ 485338 h 4235290"/>
              <a:gd name="connsiteX7504" fmla="*/ 1743661 w 2792478"/>
              <a:gd name="connsiteY7504" fmla="*/ 502498 h 4235290"/>
              <a:gd name="connsiteX7505" fmla="*/ 1747143 w 2792478"/>
              <a:gd name="connsiteY7505" fmla="*/ 502498 h 4235290"/>
              <a:gd name="connsiteX7506" fmla="*/ 1764352 w 2792478"/>
              <a:gd name="connsiteY7506" fmla="*/ 487765 h 4235290"/>
              <a:gd name="connsiteX7507" fmla="*/ 1764352 w 2792478"/>
              <a:gd name="connsiteY7507" fmla="*/ 459365 h 4235290"/>
              <a:gd name="connsiteX7508" fmla="*/ 1788714 w 2792478"/>
              <a:gd name="connsiteY7508" fmla="*/ 459365 h 4235290"/>
              <a:gd name="connsiteX7509" fmla="*/ 1804126 w 2792478"/>
              <a:gd name="connsiteY7509" fmla="*/ 474779 h 4235290"/>
              <a:gd name="connsiteX7510" fmla="*/ 1804126 w 2792478"/>
              <a:gd name="connsiteY7510" fmla="*/ 661208 h 4235290"/>
              <a:gd name="connsiteX7511" fmla="*/ 1788714 w 2792478"/>
              <a:gd name="connsiteY7511" fmla="*/ 676622 h 4235290"/>
              <a:gd name="connsiteX7512" fmla="*/ 1578482 w 2792478"/>
              <a:gd name="connsiteY7512" fmla="*/ 676622 h 4235290"/>
              <a:gd name="connsiteX7513" fmla="*/ 1563070 w 2792478"/>
              <a:gd name="connsiteY7513" fmla="*/ 661208 h 4235290"/>
              <a:gd name="connsiteX7514" fmla="*/ 1563070 w 2792478"/>
              <a:gd name="connsiteY7514" fmla="*/ 474779 h 4235290"/>
              <a:gd name="connsiteX7515" fmla="*/ 1578482 w 2792478"/>
              <a:gd name="connsiteY7515" fmla="*/ 459365 h 4235290"/>
              <a:gd name="connsiteX7516" fmla="*/ 2360684 w 2792478"/>
              <a:gd name="connsiteY7516" fmla="*/ 456384 h 4235290"/>
              <a:gd name="connsiteX7517" fmla="*/ 2313953 w 2792478"/>
              <a:gd name="connsiteY7517" fmla="*/ 465273 h 4235290"/>
              <a:gd name="connsiteX7518" fmla="*/ 2314013 w 2792478"/>
              <a:gd name="connsiteY7518" fmla="*/ 466325 h 4235290"/>
              <a:gd name="connsiteX7519" fmla="*/ 2360684 w 2792478"/>
              <a:gd name="connsiteY7519" fmla="*/ 475031 h 4235290"/>
              <a:gd name="connsiteX7520" fmla="*/ 2407545 w 2792478"/>
              <a:gd name="connsiteY7520" fmla="*/ 465704 h 4235290"/>
              <a:gd name="connsiteX7521" fmla="*/ 2407605 w 2792478"/>
              <a:gd name="connsiteY7521" fmla="*/ 465648 h 4235290"/>
              <a:gd name="connsiteX7522" fmla="*/ 2360684 w 2792478"/>
              <a:gd name="connsiteY7522" fmla="*/ 456384 h 4235290"/>
              <a:gd name="connsiteX7523" fmla="*/ 1116567 w 2792478"/>
              <a:gd name="connsiteY7523" fmla="*/ 454770 h 4235290"/>
              <a:gd name="connsiteX7524" fmla="*/ 1119610 w 2792478"/>
              <a:gd name="connsiteY7524" fmla="*/ 457942 h 4235290"/>
              <a:gd name="connsiteX7525" fmla="*/ 1119610 w 2792478"/>
              <a:gd name="connsiteY7525" fmla="*/ 471240 h 4235290"/>
              <a:gd name="connsiteX7526" fmla="*/ 1124768 w 2792478"/>
              <a:gd name="connsiteY7526" fmla="*/ 476335 h 4235290"/>
              <a:gd name="connsiteX7527" fmla="*/ 1134960 w 2792478"/>
              <a:gd name="connsiteY7527" fmla="*/ 476335 h 4235290"/>
              <a:gd name="connsiteX7528" fmla="*/ 1138131 w 2792478"/>
              <a:gd name="connsiteY7528" fmla="*/ 479319 h 4235290"/>
              <a:gd name="connsiteX7529" fmla="*/ 1134960 w 2792478"/>
              <a:gd name="connsiteY7529" fmla="*/ 482422 h 4235290"/>
              <a:gd name="connsiteX7530" fmla="*/ 1119610 w 2792478"/>
              <a:gd name="connsiteY7530" fmla="*/ 482422 h 4235290"/>
              <a:gd name="connsiteX7531" fmla="*/ 1118119 w 2792478"/>
              <a:gd name="connsiteY7531" fmla="*/ 482484 h 4235290"/>
              <a:gd name="connsiteX7532" fmla="*/ 1114641 w 2792478"/>
              <a:gd name="connsiteY7532" fmla="*/ 481431 h 4235290"/>
              <a:gd name="connsiteX7533" fmla="*/ 1113523 w 2792478"/>
              <a:gd name="connsiteY7533" fmla="*/ 479565 h 4235290"/>
              <a:gd name="connsiteX7534" fmla="*/ 1113523 w 2792478"/>
              <a:gd name="connsiteY7534" fmla="*/ 457942 h 4235290"/>
              <a:gd name="connsiteX7535" fmla="*/ 1116567 w 2792478"/>
              <a:gd name="connsiteY7535" fmla="*/ 454770 h 4235290"/>
              <a:gd name="connsiteX7536" fmla="*/ 281723 w 2792478"/>
              <a:gd name="connsiteY7536" fmla="*/ 449425 h 4235290"/>
              <a:gd name="connsiteX7537" fmla="*/ 289931 w 2792478"/>
              <a:gd name="connsiteY7537" fmla="*/ 457561 h 4235290"/>
              <a:gd name="connsiteX7538" fmla="*/ 289931 w 2792478"/>
              <a:gd name="connsiteY7538" fmla="*/ 478757 h 4235290"/>
              <a:gd name="connsiteX7539" fmla="*/ 374379 w 2792478"/>
              <a:gd name="connsiteY7539" fmla="*/ 478757 h 4235290"/>
              <a:gd name="connsiteX7540" fmla="*/ 374379 w 2792478"/>
              <a:gd name="connsiteY7540" fmla="*/ 457561 h 4235290"/>
              <a:gd name="connsiteX7541" fmla="*/ 382521 w 2792478"/>
              <a:gd name="connsiteY7541" fmla="*/ 449425 h 4235290"/>
              <a:gd name="connsiteX7542" fmla="*/ 390729 w 2792478"/>
              <a:gd name="connsiteY7542" fmla="*/ 457561 h 4235290"/>
              <a:gd name="connsiteX7543" fmla="*/ 390729 w 2792478"/>
              <a:gd name="connsiteY7543" fmla="*/ 478757 h 4235290"/>
              <a:gd name="connsiteX7544" fmla="*/ 415023 w 2792478"/>
              <a:gd name="connsiteY7544" fmla="*/ 478757 h 4235290"/>
              <a:gd name="connsiteX7545" fmla="*/ 451816 w 2792478"/>
              <a:gd name="connsiteY7545" fmla="*/ 515540 h 4235290"/>
              <a:gd name="connsiteX7546" fmla="*/ 451816 w 2792478"/>
              <a:gd name="connsiteY7546" fmla="*/ 697010 h 4235290"/>
              <a:gd name="connsiteX7547" fmla="*/ 415023 w 2792478"/>
              <a:gd name="connsiteY7547" fmla="*/ 733794 h 4235290"/>
              <a:gd name="connsiteX7548" fmla="*/ 251525 w 2792478"/>
              <a:gd name="connsiteY7548" fmla="*/ 733794 h 4235290"/>
              <a:gd name="connsiteX7549" fmla="*/ 214799 w 2792478"/>
              <a:gd name="connsiteY7549" fmla="*/ 697010 h 4235290"/>
              <a:gd name="connsiteX7550" fmla="*/ 214799 w 2792478"/>
              <a:gd name="connsiteY7550" fmla="*/ 515540 h 4235290"/>
              <a:gd name="connsiteX7551" fmla="*/ 251525 w 2792478"/>
              <a:gd name="connsiteY7551" fmla="*/ 478757 h 4235290"/>
              <a:gd name="connsiteX7552" fmla="*/ 273592 w 2792478"/>
              <a:gd name="connsiteY7552" fmla="*/ 478757 h 4235290"/>
              <a:gd name="connsiteX7553" fmla="*/ 273592 w 2792478"/>
              <a:gd name="connsiteY7553" fmla="*/ 457561 h 4235290"/>
              <a:gd name="connsiteX7554" fmla="*/ 281723 w 2792478"/>
              <a:gd name="connsiteY7554" fmla="*/ 449425 h 4235290"/>
              <a:gd name="connsiteX7555" fmla="*/ 2360684 w 2792478"/>
              <a:gd name="connsiteY7555" fmla="*/ 449424 h 4235290"/>
              <a:gd name="connsiteX7556" fmla="*/ 2414192 w 2792478"/>
              <a:gd name="connsiteY7556" fmla="*/ 463528 h 4235290"/>
              <a:gd name="connsiteX7557" fmla="*/ 2414751 w 2792478"/>
              <a:gd name="connsiteY7557" fmla="*/ 463591 h 4235290"/>
              <a:gd name="connsiteX7558" fmla="*/ 2400084 w 2792478"/>
              <a:gd name="connsiteY7558" fmla="*/ 608016 h 4235290"/>
              <a:gd name="connsiteX7559" fmla="*/ 2360439 w 2792478"/>
              <a:gd name="connsiteY7559" fmla="*/ 621625 h 4235290"/>
              <a:gd name="connsiteX7560" fmla="*/ 2320664 w 2792478"/>
              <a:gd name="connsiteY7560" fmla="*/ 607642 h 4235290"/>
              <a:gd name="connsiteX7561" fmla="*/ 2320789 w 2792478"/>
              <a:gd name="connsiteY7561" fmla="*/ 607211 h 4235290"/>
              <a:gd name="connsiteX7562" fmla="*/ 2307241 w 2792478"/>
              <a:gd name="connsiteY7562" fmla="*/ 468127 h 4235290"/>
              <a:gd name="connsiteX7563" fmla="*/ 2306806 w 2792478"/>
              <a:gd name="connsiteY7563" fmla="*/ 465704 h 4235290"/>
              <a:gd name="connsiteX7564" fmla="*/ 2306931 w 2792478"/>
              <a:gd name="connsiteY7564" fmla="*/ 464834 h 4235290"/>
              <a:gd name="connsiteX7565" fmla="*/ 2306806 w 2792478"/>
              <a:gd name="connsiteY7565" fmla="*/ 463591 h 4235290"/>
              <a:gd name="connsiteX7566" fmla="*/ 2307116 w 2792478"/>
              <a:gd name="connsiteY7566" fmla="*/ 463528 h 4235290"/>
              <a:gd name="connsiteX7567" fmla="*/ 2360684 w 2792478"/>
              <a:gd name="connsiteY7567" fmla="*/ 449424 h 4235290"/>
              <a:gd name="connsiteX7568" fmla="*/ 2167246 w 2792478"/>
              <a:gd name="connsiteY7568" fmla="*/ 448622 h 4235290"/>
              <a:gd name="connsiteX7569" fmla="*/ 2178594 w 2792478"/>
              <a:gd name="connsiteY7569" fmla="*/ 468147 h 4235290"/>
              <a:gd name="connsiteX7570" fmla="*/ 2171608 w 2792478"/>
              <a:gd name="connsiteY7570" fmla="*/ 477562 h 4235290"/>
              <a:gd name="connsiteX7571" fmla="*/ 2167828 w 2792478"/>
              <a:gd name="connsiteY7571" fmla="*/ 480333 h 4235290"/>
              <a:gd name="connsiteX7572" fmla="*/ 2167735 w 2792478"/>
              <a:gd name="connsiteY7572" fmla="*/ 482647 h 4235290"/>
              <a:gd name="connsiteX7573" fmla="*/ 2168061 w 2792478"/>
              <a:gd name="connsiteY7573" fmla="*/ 483003 h 4235290"/>
              <a:gd name="connsiteX7574" fmla="*/ 2205662 w 2792478"/>
              <a:gd name="connsiteY7574" fmla="*/ 514191 h 4235290"/>
              <a:gd name="connsiteX7575" fmla="*/ 2205662 w 2792478"/>
              <a:gd name="connsiteY7575" fmla="*/ 566508 h 4235290"/>
              <a:gd name="connsiteX7576" fmla="*/ 2163750 w 2792478"/>
              <a:gd name="connsiteY7576" fmla="*/ 608427 h 4235290"/>
              <a:gd name="connsiteX7577" fmla="*/ 2121837 w 2792478"/>
              <a:gd name="connsiteY7577" fmla="*/ 566508 h 4235290"/>
              <a:gd name="connsiteX7578" fmla="*/ 2121837 w 2792478"/>
              <a:gd name="connsiteY7578" fmla="*/ 514191 h 4235290"/>
              <a:gd name="connsiteX7579" fmla="*/ 2158961 w 2792478"/>
              <a:gd name="connsiteY7579" fmla="*/ 483194 h 4235290"/>
              <a:gd name="connsiteX7580" fmla="*/ 2166117 w 2792478"/>
              <a:gd name="connsiteY7580" fmla="*/ 471827 h 4235290"/>
              <a:gd name="connsiteX7581" fmla="*/ 2170285 w 2792478"/>
              <a:gd name="connsiteY7581" fmla="*/ 462463 h 4235290"/>
              <a:gd name="connsiteX7582" fmla="*/ 2161658 w 2792478"/>
              <a:gd name="connsiteY7582" fmla="*/ 454202 h 4235290"/>
              <a:gd name="connsiteX7583" fmla="*/ 2167246 w 2792478"/>
              <a:gd name="connsiteY7583" fmla="*/ 448622 h 4235290"/>
              <a:gd name="connsiteX7584" fmla="*/ 517682 w 2792478"/>
              <a:gd name="connsiteY7584" fmla="*/ 447430 h 4235290"/>
              <a:gd name="connsiteX7585" fmla="*/ 520357 w 2792478"/>
              <a:gd name="connsiteY7585" fmla="*/ 450052 h 4235290"/>
              <a:gd name="connsiteX7586" fmla="*/ 520357 w 2792478"/>
              <a:gd name="connsiteY7586" fmla="*/ 452665 h 4235290"/>
              <a:gd name="connsiteX7587" fmla="*/ 517682 w 2792478"/>
              <a:gd name="connsiteY7587" fmla="*/ 455268 h 4235290"/>
              <a:gd name="connsiteX7588" fmla="*/ 515078 w 2792478"/>
              <a:gd name="connsiteY7588" fmla="*/ 452665 h 4235290"/>
              <a:gd name="connsiteX7589" fmla="*/ 515078 w 2792478"/>
              <a:gd name="connsiteY7589" fmla="*/ 450052 h 4235290"/>
              <a:gd name="connsiteX7590" fmla="*/ 517682 w 2792478"/>
              <a:gd name="connsiteY7590" fmla="*/ 447430 h 4235290"/>
              <a:gd name="connsiteX7591" fmla="*/ 1118119 w 2792478"/>
              <a:gd name="connsiteY7591" fmla="*/ 447124 h 4235290"/>
              <a:gd name="connsiteX7592" fmla="*/ 1087482 w 2792478"/>
              <a:gd name="connsiteY7592" fmla="*/ 477763 h 4235290"/>
              <a:gd name="connsiteX7593" fmla="*/ 1118119 w 2792478"/>
              <a:gd name="connsiteY7593" fmla="*/ 508583 h 4235290"/>
              <a:gd name="connsiteX7594" fmla="*/ 1148757 w 2792478"/>
              <a:gd name="connsiteY7594" fmla="*/ 477763 h 4235290"/>
              <a:gd name="connsiteX7595" fmla="*/ 1118119 w 2792478"/>
              <a:gd name="connsiteY7595" fmla="*/ 447124 h 4235290"/>
              <a:gd name="connsiteX7596" fmla="*/ 1443583 w 2792478"/>
              <a:gd name="connsiteY7596" fmla="*/ 443451 h 4235290"/>
              <a:gd name="connsiteX7597" fmla="*/ 1497145 w 2792478"/>
              <a:gd name="connsiteY7597" fmla="*/ 497039 h 4235290"/>
              <a:gd name="connsiteX7598" fmla="*/ 1497145 w 2792478"/>
              <a:gd name="connsiteY7598" fmla="*/ 523797 h 4235290"/>
              <a:gd name="connsiteX7599" fmla="*/ 1515019 w 2792478"/>
              <a:gd name="connsiteY7599" fmla="*/ 541664 h 4235290"/>
              <a:gd name="connsiteX7600" fmla="*/ 1515019 w 2792478"/>
              <a:gd name="connsiteY7600" fmla="*/ 630980 h 4235290"/>
              <a:gd name="connsiteX7601" fmla="*/ 1497145 w 2792478"/>
              <a:gd name="connsiteY7601" fmla="*/ 648838 h 4235290"/>
              <a:gd name="connsiteX7602" fmla="*/ 1389988 w 2792478"/>
              <a:gd name="connsiteY7602" fmla="*/ 648838 h 4235290"/>
              <a:gd name="connsiteX7603" fmla="*/ 1372134 w 2792478"/>
              <a:gd name="connsiteY7603" fmla="*/ 630980 h 4235290"/>
              <a:gd name="connsiteX7604" fmla="*/ 1372134 w 2792478"/>
              <a:gd name="connsiteY7604" fmla="*/ 541664 h 4235290"/>
              <a:gd name="connsiteX7605" fmla="*/ 1389988 w 2792478"/>
              <a:gd name="connsiteY7605" fmla="*/ 523797 h 4235290"/>
              <a:gd name="connsiteX7606" fmla="*/ 1389988 w 2792478"/>
              <a:gd name="connsiteY7606" fmla="*/ 497039 h 4235290"/>
              <a:gd name="connsiteX7607" fmla="*/ 1443583 w 2792478"/>
              <a:gd name="connsiteY7607" fmla="*/ 443451 h 4235290"/>
              <a:gd name="connsiteX7608" fmla="*/ 786399 w 2792478"/>
              <a:gd name="connsiteY7608" fmla="*/ 441469 h 4235290"/>
              <a:gd name="connsiteX7609" fmla="*/ 797709 w 2792478"/>
              <a:gd name="connsiteY7609" fmla="*/ 445942 h 4235290"/>
              <a:gd name="connsiteX7610" fmla="*/ 802864 w 2792478"/>
              <a:gd name="connsiteY7610" fmla="*/ 456450 h 4235290"/>
              <a:gd name="connsiteX7611" fmla="*/ 793106 w 2792478"/>
              <a:gd name="connsiteY7611" fmla="*/ 470058 h 4235290"/>
              <a:gd name="connsiteX7612" fmla="*/ 793106 w 2792478"/>
              <a:gd name="connsiteY7612" fmla="*/ 498080 h 4235290"/>
              <a:gd name="connsiteX7613" fmla="*/ 786399 w 2792478"/>
              <a:gd name="connsiteY7613" fmla="*/ 505041 h 4235290"/>
              <a:gd name="connsiteX7614" fmla="*/ 779559 w 2792478"/>
              <a:gd name="connsiteY7614" fmla="*/ 498080 h 4235290"/>
              <a:gd name="connsiteX7615" fmla="*/ 779559 w 2792478"/>
              <a:gd name="connsiteY7615" fmla="*/ 470058 h 4235290"/>
              <a:gd name="connsiteX7616" fmla="*/ 769622 w 2792478"/>
              <a:gd name="connsiteY7616" fmla="*/ 456450 h 4235290"/>
              <a:gd name="connsiteX7617" fmla="*/ 774717 w 2792478"/>
              <a:gd name="connsiteY7617" fmla="*/ 445942 h 4235290"/>
              <a:gd name="connsiteX7618" fmla="*/ 786399 w 2792478"/>
              <a:gd name="connsiteY7618" fmla="*/ 441469 h 4235290"/>
              <a:gd name="connsiteX7619" fmla="*/ 1620242 w 2792478"/>
              <a:gd name="connsiteY7619" fmla="*/ 441467 h 4235290"/>
              <a:gd name="connsiteX7620" fmla="*/ 1623724 w 2792478"/>
              <a:gd name="connsiteY7620" fmla="*/ 441467 h 4235290"/>
              <a:gd name="connsiteX7621" fmla="*/ 1633166 w 2792478"/>
              <a:gd name="connsiteY7621" fmla="*/ 450979 h 4235290"/>
              <a:gd name="connsiteX7622" fmla="*/ 1633166 w 2792478"/>
              <a:gd name="connsiteY7622" fmla="*/ 486963 h 4235290"/>
              <a:gd name="connsiteX7623" fmla="*/ 1623724 w 2792478"/>
              <a:gd name="connsiteY7623" fmla="*/ 496405 h 4235290"/>
              <a:gd name="connsiteX7624" fmla="*/ 1620242 w 2792478"/>
              <a:gd name="connsiteY7624" fmla="*/ 496405 h 4235290"/>
              <a:gd name="connsiteX7625" fmla="*/ 1610801 w 2792478"/>
              <a:gd name="connsiteY7625" fmla="*/ 486963 h 4235290"/>
              <a:gd name="connsiteX7626" fmla="*/ 1610801 w 2792478"/>
              <a:gd name="connsiteY7626" fmla="*/ 450979 h 4235290"/>
              <a:gd name="connsiteX7627" fmla="*/ 1620242 w 2792478"/>
              <a:gd name="connsiteY7627" fmla="*/ 441467 h 4235290"/>
              <a:gd name="connsiteX7628" fmla="*/ 1743538 w 2792478"/>
              <a:gd name="connsiteY7628" fmla="*/ 439483 h 4235290"/>
              <a:gd name="connsiteX7629" fmla="*/ 1747020 w 2792478"/>
              <a:gd name="connsiteY7629" fmla="*/ 439483 h 4235290"/>
              <a:gd name="connsiteX7630" fmla="*/ 1756461 w 2792478"/>
              <a:gd name="connsiteY7630" fmla="*/ 448922 h 4235290"/>
              <a:gd name="connsiteX7631" fmla="*/ 1756461 w 2792478"/>
              <a:gd name="connsiteY7631" fmla="*/ 484965 h 4235290"/>
              <a:gd name="connsiteX7632" fmla="*/ 1747020 w 2792478"/>
              <a:gd name="connsiteY7632" fmla="*/ 494418 h 4235290"/>
              <a:gd name="connsiteX7633" fmla="*/ 1743538 w 2792478"/>
              <a:gd name="connsiteY7633" fmla="*/ 494418 h 4235290"/>
              <a:gd name="connsiteX7634" fmla="*/ 1734086 w 2792478"/>
              <a:gd name="connsiteY7634" fmla="*/ 484965 h 4235290"/>
              <a:gd name="connsiteX7635" fmla="*/ 1734086 w 2792478"/>
              <a:gd name="connsiteY7635" fmla="*/ 448922 h 4235290"/>
              <a:gd name="connsiteX7636" fmla="*/ 1743538 w 2792478"/>
              <a:gd name="connsiteY7636" fmla="*/ 439483 h 4235290"/>
              <a:gd name="connsiteX7637" fmla="*/ 1118119 w 2792478"/>
              <a:gd name="connsiteY7637" fmla="*/ 439483 h 4235290"/>
              <a:gd name="connsiteX7638" fmla="*/ 1156401 w 2792478"/>
              <a:gd name="connsiteY7638" fmla="*/ 477763 h 4235290"/>
              <a:gd name="connsiteX7639" fmla="*/ 1118119 w 2792478"/>
              <a:gd name="connsiteY7639" fmla="*/ 516291 h 4235290"/>
              <a:gd name="connsiteX7640" fmla="*/ 1079838 w 2792478"/>
              <a:gd name="connsiteY7640" fmla="*/ 477763 h 4235290"/>
              <a:gd name="connsiteX7641" fmla="*/ 1118119 w 2792478"/>
              <a:gd name="connsiteY7641" fmla="*/ 439483 h 4235290"/>
              <a:gd name="connsiteX7642" fmla="*/ 1088850 w 2792478"/>
              <a:gd name="connsiteY7642" fmla="*/ 439483 h 4235290"/>
              <a:gd name="connsiteX7643" fmla="*/ 1090902 w 2792478"/>
              <a:gd name="connsiteY7643" fmla="*/ 440601 h 4235290"/>
              <a:gd name="connsiteX7644" fmla="*/ 1090464 w 2792478"/>
              <a:gd name="connsiteY7644" fmla="*/ 444954 h 4235290"/>
              <a:gd name="connsiteX7645" fmla="*/ 1075926 w 2792478"/>
              <a:gd name="connsiteY7645" fmla="*/ 468566 h 4235290"/>
              <a:gd name="connsiteX7646" fmla="*/ 1072939 w 2792478"/>
              <a:gd name="connsiteY7646" fmla="*/ 470988 h 4235290"/>
              <a:gd name="connsiteX7647" fmla="*/ 1072321 w 2792478"/>
              <a:gd name="connsiteY7647" fmla="*/ 470926 h 4235290"/>
              <a:gd name="connsiteX7648" fmla="*/ 1069957 w 2792478"/>
              <a:gd name="connsiteY7648" fmla="*/ 467261 h 4235290"/>
              <a:gd name="connsiteX7649" fmla="*/ 1086552 w 2792478"/>
              <a:gd name="connsiteY7649" fmla="*/ 440168 h 4235290"/>
              <a:gd name="connsiteX7650" fmla="*/ 1088850 w 2792478"/>
              <a:gd name="connsiteY7650" fmla="*/ 439483 h 4235290"/>
              <a:gd name="connsiteX7651" fmla="*/ 1144161 w 2792478"/>
              <a:gd name="connsiteY7651" fmla="*/ 437495 h 4235290"/>
              <a:gd name="connsiteX7652" fmla="*/ 1146397 w 2792478"/>
              <a:gd name="connsiteY7652" fmla="*/ 438116 h 4235290"/>
              <a:gd name="connsiteX7653" fmla="*/ 1163922 w 2792478"/>
              <a:gd name="connsiteY7653" fmla="*/ 465023 h 4235290"/>
              <a:gd name="connsiteX7654" fmla="*/ 1161685 w 2792478"/>
              <a:gd name="connsiteY7654" fmla="*/ 468753 h 4235290"/>
              <a:gd name="connsiteX7655" fmla="*/ 1160940 w 2792478"/>
              <a:gd name="connsiteY7655" fmla="*/ 468818 h 4235290"/>
              <a:gd name="connsiteX7656" fmla="*/ 1157953 w 2792478"/>
              <a:gd name="connsiteY7656" fmla="*/ 466454 h 4235290"/>
              <a:gd name="connsiteX7657" fmla="*/ 1142670 w 2792478"/>
              <a:gd name="connsiteY7657" fmla="*/ 443026 h 4235290"/>
              <a:gd name="connsiteX7658" fmla="*/ 1142108 w 2792478"/>
              <a:gd name="connsiteY7658" fmla="*/ 438676 h 4235290"/>
              <a:gd name="connsiteX7659" fmla="*/ 1144161 w 2792478"/>
              <a:gd name="connsiteY7659" fmla="*/ 437495 h 4235290"/>
              <a:gd name="connsiteX7660" fmla="*/ 444103 w 2792478"/>
              <a:gd name="connsiteY7660" fmla="*/ 435507 h 4235290"/>
              <a:gd name="connsiteX7661" fmla="*/ 446779 w 2792478"/>
              <a:gd name="connsiteY7661" fmla="*/ 438114 h 4235290"/>
              <a:gd name="connsiteX7662" fmla="*/ 446779 w 2792478"/>
              <a:gd name="connsiteY7662" fmla="*/ 440730 h 4235290"/>
              <a:gd name="connsiteX7663" fmla="*/ 444103 w 2792478"/>
              <a:gd name="connsiteY7663" fmla="*/ 443397 h 4235290"/>
              <a:gd name="connsiteX7664" fmla="*/ 441499 w 2792478"/>
              <a:gd name="connsiteY7664" fmla="*/ 440730 h 4235290"/>
              <a:gd name="connsiteX7665" fmla="*/ 441499 w 2792478"/>
              <a:gd name="connsiteY7665" fmla="*/ 438114 h 4235290"/>
              <a:gd name="connsiteX7666" fmla="*/ 444103 w 2792478"/>
              <a:gd name="connsiteY7666" fmla="*/ 435507 h 4235290"/>
              <a:gd name="connsiteX7667" fmla="*/ 517682 w 2792478"/>
              <a:gd name="connsiteY7667" fmla="*/ 434072 h 4235290"/>
              <a:gd name="connsiteX7668" fmla="*/ 520357 w 2792478"/>
              <a:gd name="connsiteY7668" fmla="*/ 436745 h 4235290"/>
              <a:gd name="connsiteX7669" fmla="*/ 520357 w 2792478"/>
              <a:gd name="connsiteY7669" fmla="*/ 441596 h 4235290"/>
              <a:gd name="connsiteX7670" fmla="*/ 517682 w 2792478"/>
              <a:gd name="connsiteY7670" fmla="*/ 444269 h 4235290"/>
              <a:gd name="connsiteX7671" fmla="*/ 515078 w 2792478"/>
              <a:gd name="connsiteY7671" fmla="*/ 441596 h 4235290"/>
              <a:gd name="connsiteX7672" fmla="*/ 515078 w 2792478"/>
              <a:gd name="connsiteY7672" fmla="*/ 436745 h 4235290"/>
              <a:gd name="connsiteX7673" fmla="*/ 517682 w 2792478"/>
              <a:gd name="connsiteY7673" fmla="*/ 434072 h 4235290"/>
              <a:gd name="connsiteX7674" fmla="*/ 609157 w 2792478"/>
              <a:gd name="connsiteY7674" fmla="*/ 431522 h 4235290"/>
              <a:gd name="connsiteX7675" fmla="*/ 611832 w 2792478"/>
              <a:gd name="connsiteY7675" fmla="*/ 434200 h 4235290"/>
              <a:gd name="connsiteX7676" fmla="*/ 611832 w 2792478"/>
              <a:gd name="connsiteY7676" fmla="*/ 436745 h 4235290"/>
              <a:gd name="connsiteX7677" fmla="*/ 609157 w 2792478"/>
              <a:gd name="connsiteY7677" fmla="*/ 439419 h 4235290"/>
              <a:gd name="connsiteX7678" fmla="*/ 606553 w 2792478"/>
              <a:gd name="connsiteY7678" fmla="*/ 436745 h 4235290"/>
              <a:gd name="connsiteX7679" fmla="*/ 606553 w 2792478"/>
              <a:gd name="connsiteY7679" fmla="*/ 434200 h 4235290"/>
              <a:gd name="connsiteX7680" fmla="*/ 609157 w 2792478"/>
              <a:gd name="connsiteY7680" fmla="*/ 431522 h 4235290"/>
              <a:gd name="connsiteX7681" fmla="*/ 717483 w 2792478"/>
              <a:gd name="connsiteY7681" fmla="*/ 426063 h 4235290"/>
              <a:gd name="connsiteX7682" fmla="*/ 717483 w 2792478"/>
              <a:gd name="connsiteY7682" fmla="*/ 509891 h 4235290"/>
              <a:gd name="connsiteX7683" fmla="*/ 851586 w 2792478"/>
              <a:gd name="connsiteY7683" fmla="*/ 509891 h 4235290"/>
              <a:gd name="connsiteX7684" fmla="*/ 851586 w 2792478"/>
              <a:gd name="connsiteY7684" fmla="*/ 426063 h 4235290"/>
              <a:gd name="connsiteX7685" fmla="*/ 1982098 w 2792478"/>
              <a:gd name="connsiteY7685" fmla="*/ 423908 h 4235290"/>
              <a:gd name="connsiteX7686" fmla="*/ 1998237 w 2792478"/>
              <a:gd name="connsiteY7686" fmla="*/ 480901 h 4235290"/>
              <a:gd name="connsiteX7687" fmla="*/ 1998237 w 2792478"/>
              <a:gd name="connsiteY7687" fmla="*/ 597750 h 4235290"/>
              <a:gd name="connsiteX7688" fmla="*/ 2007262 w 2792478"/>
              <a:gd name="connsiteY7688" fmla="*/ 606792 h 4235290"/>
              <a:gd name="connsiteX7689" fmla="*/ 2078051 w 2792478"/>
              <a:gd name="connsiteY7689" fmla="*/ 606792 h 4235290"/>
              <a:gd name="connsiteX7690" fmla="*/ 2087076 w 2792478"/>
              <a:gd name="connsiteY7690" fmla="*/ 597750 h 4235290"/>
              <a:gd name="connsiteX7691" fmla="*/ 2087076 w 2792478"/>
              <a:gd name="connsiteY7691" fmla="*/ 459530 h 4235290"/>
              <a:gd name="connsiteX7692" fmla="*/ 2051456 w 2792478"/>
              <a:gd name="connsiteY7692" fmla="*/ 423908 h 4235290"/>
              <a:gd name="connsiteX7693" fmla="*/ 1955032 w 2792478"/>
              <a:gd name="connsiteY7693" fmla="*/ 423421 h 4235290"/>
              <a:gd name="connsiteX7694" fmla="*/ 1926987 w 2792478"/>
              <a:gd name="connsiteY7694" fmla="*/ 467114 h 4235290"/>
              <a:gd name="connsiteX7695" fmla="*/ 1945977 w 2792478"/>
              <a:gd name="connsiteY7695" fmla="*/ 467114 h 4235290"/>
              <a:gd name="connsiteX7696" fmla="*/ 1960245 w 2792478"/>
              <a:gd name="connsiteY7696" fmla="*/ 480901 h 4235290"/>
              <a:gd name="connsiteX7697" fmla="*/ 1945977 w 2792478"/>
              <a:gd name="connsiteY7697" fmla="*/ 494669 h 4235290"/>
              <a:gd name="connsiteX7698" fmla="*/ 1926987 w 2792478"/>
              <a:gd name="connsiteY7698" fmla="*/ 494669 h 4235290"/>
              <a:gd name="connsiteX7699" fmla="*/ 1955032 w 2792478"/>
              <a:gd name="connsiteY7699" fmla="*/ 539321 h 4235290"/>
              <a:gd name="connsiteX7700" fmla="*/ 1983999 w 2792478"/>
              <a:gd name="connsiteY7700" fmla="*/ 480901 h 4235290"/>
              <a:gd name="connsiteX7701" fmla="*/ 1955032 w 2792478"/>
              <a:gd name="connsiteY7701" fmla="*/ 423421 h 4235290"/>
              <a:gd name="connsiteX7702" fmla="*/ 444103 w 2792478"/>
              <a:gd name="connsiteY7702" fmla="*/ 420219 h 4235290"/>
              <a:gd name="connsiteX7703" fmla="*/ 446779 w 2792478"/>
              <a:gd name="connsiteY7703" fmla="*/ 422827 h 4235290"/>
              <a:gd name="connsiteX7704" fmla="*/ 446779 w 2792478"/>
              <a:gd name="connsiteY7704" fmla="*/ 427680 h 4235290"/>
              <a:gd name="connsiteX7705" fmla="*/ 444103 w 2792478"/>
              <a:gd name="connsiteY7705" fmla="*/ 430351 h 4235290"/>
              <a:gd name="connsiteX7706" fmla="*/ 441499 w 2792478"/>
              <a:gd name="connsiteY7706" fmla="*/ 427680 h 4235290"/>
              <a:gd name="connsiteX7707" fmla="*/ 441499 w 2792478"/>
              <a:gd name="connsiteY7707" fmla="*/ 422827 h 4235290"/>
              <a:gd name="connsiteX7708" fmla="*/ 444103 w 2792478"/>
              <a:gd name="connsiteY7708" fmla="*/ 420219 h 4235290"/>
              <a:gd name="connsiteX7709" fmla="*/ 517682 w 2792478"/>
              <a:gd name="connsiteY7709" fmla="*/ 419534 h 4235290"/>
              <a:gd name="connsiteX7710" fmla="*/ 520357 w 2792478"/>
              <a:gd name="connsiteY7710" fmla="*/ 422213 h 4235290"/>
              <a:gd name="connsiteX7711" fmla="*/ 520357 w 2792478"/>
              <a:gd name="connsiteY7711" fmla="*/ 427051 h 4235290"/>
              <a:gd name="connsiteX7712" fmla="*/ 517682 w 2792478"/>
              <a:gd name="connsiteY7712" fmla="*/ 429660 h 4235290"/>
              <a:gd name="connsiteX7713" fmla="*/ 515078 w 2792478"/>
              <a:gd name="connsiteY7713" fmla="*/ 427051 h 4235290"/>
              <a:gd name="connsiteX7714" fmla="*/ 515078 w 2792478"/>
              <a:gd name="connsiteY7714" fmla="*/ 422213 h 4235290"/>
              <a:gd name="connsiteX7715" fmla="*/ 517682 w 2792478"/>
              <a:gd name="connsiteY7715" fmla="*/ 419534 h 4235290"/>
              <a:gd name="connsiteX7716" fmla="*/ 609157 w 2792478"/>
              <a:gd name="connsiteY7716" fmla="*/ 416235 h 4235290"/>
              <a:gd name="connsiteX7717" fmla="*/ 611832 w 2792478"/>
              <a:gd name="connsiteY7717" fmla="*/ 418856 h 4235290"/>
              <a:gd name="connsiteX7718" fmla="*/ 611832 w 2792478"/>
              <a:gd name="connsiteY7718" fmla="*/ 423699 h 4235290"/>
              <a:gd name="connsiteX7719" fmla="*/ 609157 w 2792478"/>
              <a:gd name="connsiteY7719" fmla="*/ 426369 h 4235290"/>
              <a:gd name="connsiteX7720" fmla="*/ 606553 w 2792478"/>
              <a:gd name="connsiteY7720" fmla="*/ 423699 h 4235290"/>
              <a:gd name="connsiteX7721" fmla="*/ 606553 w 2792478"/>
              <a:gd name="connsiteY7721" fmla="*/ 418856 h 4235290"/>
              <a:gd name="connsiteX7722" fmla="*/ 609157 w 2792478"/>
              <a:gd name="connsiteY7722" fmla="*/ 416235 h 4235290"/>
              <a:gd name="connsiteX7723" fmla="*/ 386556 w 2792478"/>
              <a:gd name="connsiteY7723" fmla="*/ 413210 h 4235290"/>
              <a:gd name="connsiteX7724" fmla="*/ 406241 w 2792478"/>
              <a:gd name="connsiteY7724" fmla="*/ 413210 h 4235290"/>
              <a:gd name="connsiteX7725" fmla="*/ 409528 w 2792478"/>
              <a:gd name="connsiteY7725" fmla="*/ 416498 h 4235290"/>
              <a:gd name="connsiteX7726" fmla="*/ 406241 w 2792478"/>
              <a:gd name="connsiteY7726" fmla="*/ 419760 h 4235290"/>
              <a:gd name="connsiteX7727" fmla="*/ 386556 w 2792478"/>
              <a:gd name="connsiteY7727" fmla="*/ 419760 h 4235290"/>
              <a:gd name="connsiteX7728" fmla="*/ 383283 w 2792478"/>
              <a:gd name="connsiteY7728" fmla="*/ 416498 h 4235290"/>
              <a:gd name="connsiteX7729" fmla="*/ 386556 w 2792478"/>
              <a:gd name="connsiteY7729" fmla="*/ 413210 h 4235290"/>
              <a:gd name="connsiteX7730" fmla="*/ 1955032 w 2792478"/>
              <a:gd name="connsiteY7730" fmla="*/ 409652 h 4235290"/>
              <a:gd name="connsiteX7731" fmla="*/ 2050986 w 2792478"/>
              <a:gd name="connsiteY7731" fmla="*/ 409652 h 4235290"/>
              <a:gd name="connsiteX7732" fmla="*/ 2101314 w 2792478"/>
              <a:gd name="connsiteY7732" fmla="*/ 459530 h 4235290"/>
              <a:gd name="connsiteX7733" fmla="*/ 2101314 w 2792478"/>
              <a:gd name="connsiteY7733" fmla="*/ 597282 h 4235290"/>
              <a:gd name="connsiteX7734" fmla="*/ 2078051 w 2792478"/>
              <a:gd name="connsiteY7734" fmla="*/ 620091 h 4235290"/>
              <a:gd name="connsiteX7735" fmla="*/ 2007262 w 2792478"/>
              <a:gd name="connsiteY7735" fmla="*/ 620091 h 4235290"/>
              <a:gd name="connsiteX7736" fmla="*/ 1983999 w 2792478"/>
              <a:gd name="connsiteY7736" fmla="*/ 597282 h 4235290"/>
              <a:gd name="connsiteX7737" fmla="*/ 1983999 w 2792478"/>
              <a:gd name="connsiteY7737" fmla="*/ 553098 h 4235290"/>
              <a:gd name="connsiteX7738" fmla="*/ 1953592 w 2792478"/>
              <a:gd name="connsiteY7738" fmla="*/ 553098 h 4235290"/>
              <a:gd name="connsiteX7739" fmla="*/ 1912749 w 2792478"/>
              <a:gd name="connsiteY7739" fmla="*/ 494210 h 4235290"/>
              <a:gd name="connsiteX7740" fmla="*/ 1899431 w 2792478"/>
              <a:gd name="connsiteY7740" fmla="*/ 494210 h 4235290"/>
              <a:gd name="connsiteX7741" fmla="*/ 1885193 w 2792478"/>
              <a:gd name="connsiteY7741" fmla="*/ 480433 h 4235290"/>
              <a:gd name="connsiteX7742" fmla="*/ 1899431 w 2792478"/>
              <a:gd name="connsiteY7742" fmla="*/ 466655 h 4235290"/>
              <a:gd name="connsiteX7743" fmla="*/ 1912749 w 2792478"/>
              <a:gd name="connsiteY7743" fmla="*/ 466655 h 4235290"/>
              <a:gd name="connsiteX7744" fmla="*/ 1955032 w 2792478"/>
              <a:gd name="connsiteY7744" fmla="*/ 409652 h 4235290"/>
              <a:gd name="connsiteX7745" fmla="*/ 444103 w 2792478"/>
              <a:gd name="connsiteY7745" fmla="*/ 405610 h 4235290"/>
              <a:gd name="connsiteX7746" fmla="*/ 446779 w 2792478"/>
              <a:gd name="connsiteY7746" fmla="*/ 408282 h 4235290"/>
              <a:gd name="connsiteX7747" fmla="*/ 446779 w 2792478"/>
              <a:gd name="connsiteY7747" fmla="*/ 413134 h 4235290"/>
              <a:gd name="connsiteX7748" fmla="*/ 444103 w 2792478"/>
              <a:gd name="connsiteY7748" fmla="*/ 415807 h 4235290"/>
              <a:gd name="connsiteX7749" fmla="*/ 441499 w 2792478"/>
              <a:gd name="connsiteY7749" fmla="*/ 413134 h 4235290"/>
              <a:gd name="connsiteX7750" fmla="*/ 441499 w 2792478"/>
              <a:gd name="connsiteY7750" fmla="*/ 408282 h 4235290"/>
              <a:gd name="connsiteX7751" fmla="*/ 444103 w 2792478"/>
              <a:gd name="connsiteY7751" fmla="*/ 405610 h 4235290"/>
              <a:gd name="connsiteX7752" fmla="*/ 517682 w 2792478"/>
              <a:gd name="connsiteY7752" fmla="*/ 404995 h 4235290"/>
              <a:gd name="connsiteX7753" fmla="*/ 520357 w 2792478"/>
              <a:gd name="connsiteY7753" fmla="*/ 407600 h 4235290"/>
              <a:gd name="connsiteX7754" fmla="*/ 520357 w 2792478"/>
              <a:gd name="connsiteY7754" fmla="*/ 412455 h 4235290"/>
              <a:gd name="connsiteX7755" fmla="*/ 517682 w 2792478"/>
              <a:gd name="connsiteY7755" fmla="*/ 415128 h 4235290"/>
              <a:gd name="connsiteX7756" fmla="*/ 515078 w 2792478"/>
              <a:gd name="connsiteY7756" fmla="*/ 412455 h 4235290"/>
              <a:gd name="connsiteX7757" fmla="*/ 515078 w 2792478"/>
              <a:gd name="connsiteY7757" fmla="*/ 407600 h 4235290"/>
              <a:gd name="connsiteX7758" fmla="*/ 517682 w 2792478"/>
              <a:gd name="connsiteY7758" fmla="*/ 404995 h 4235290"/>
              <a:gd name="connsiteX7759" fmla="*/ 2490801 w 2792478"/>
              <a:gd name="connsiteY7759" fmla="*/ 403897 h 4235290"/>
              <a:gd name="connsiteX7760" fmla="*/ 2499633 w 2792478"/>
              <a:gd name="connsiteY7760" fmla="*/ 447397 h 4235290"/>
              <a:gd name="connsiteX7761" fmla="*/ 2456180 w 2792478"/>
              <a:gd name="connsiteY7761" fmla="*/ 438573 h 4235290"/>
              <a:gd name="connsiteX7762" fmla="*/ 2462323 w 2792478"/>
              <a:gd name="connsiteY7762" fmla="*/ 434355 h 4235290"/>
              <a:gd name="connsiteX7763" fmla="*/ 2467117 w 2792478"/>
              <a:gd name="connsiteY7763" fmla="*/ 426986 h 4235290"/>
              <a:gd name="connsiteX7764" fmla="*/ 2474460 w 2792478"/>
              <a:gd name="connsiteY7764" fmla="*/ 422226 h 4235290"/>
              <a:gd name="connsiteX7765" fmla="*/ 2479235 w 2792478"/>
              <a:gd name="connsiteY7765" fmla="*/ 414870 h 4235290"/>
              <a:gd name="connsiteX7766" fmla="*/ 2486578 w 2792478"/>
              <a:gd name="connsiteY7766" fmla="*/ 410091 h 4235290"/>
              <a:gd name="connsiteX7767" fmla="*/ 2490801 w 2792478"/>
              <a:gd name="connsiteY7767" fmla="*/ 403897 h 4235290"/>
              <a:gd name="connsiteX7768" fmla="*/ 609157 w 2792478"/>
              <a:gd name="connsiteY7768" fmla="*/ 401639 h 4235290"/>
              <a:gd name="connsiteX7769" fmla="*/ 611832 w 2792478"/>
              <a:gd name="connsiteY7769" fmla="*/ 404311 h 4235290"/>
              <a:gd name="connsiteX7770" fmla="*/ 611832 w 2792478"/>
              <a:gd name="connsiteY7770" fmla="*/ 409154 h 4235290"/>
              <a:gd name="connsiteX7771" fmla="*/ 609157 w 2792478"/>
              <a:gd name="connsiteY7771" fmla="*/ 411772 h 4235290"/>
              <a:gd name="connsiteX7772" fmla="*/ 606553 w 2792478"/>
              <a:gd name="connsiteY7772" fmla="*/ 409154 h 4235290"/>
              <a:gd name="connsiteX7773" fmla="*/ 606553 w 2792478"/>
              <a:gd name="connsiteY7773" fmla="*/ 404311 h 4235290"/>
              <a:gd name="connsiteX7774" fmla="*/ 609157 w 2792478"/>
              <a:gd name="connsiteY7774" fmla="*/ 401639 h 4235290"/>
              <a:gd name="connsiteX7775" fmla="*/ 444103 w 2792478"/>
              <a:gd name="connsiteY7775" fmla="*/ 391077 h 4235290"/>
              <a:gd name="connsiteX7776" fmla="*/ 446779 w 2792478"/>
              <a:gd name="connsiteY7776" fmla="*/ 393686 h 4235290"/>
              <a:gd name="connsiteX7777" fmla="*/ 446779 w 2792478"/>
              <a:gd name="connsiteY7777" fmla="*/ 398524 h 4235290"/>
              <a:gd name="connsiteX7778" fmla="*/ 444103 w 2792478"/>
              <a:gd name="connsiteY7778" fmla="*/ 401198 h 4235290"/>
              <a:gd name="connsiteX7779" fmla="*/ 441499 w 2792478"/>
              <a:gd name="connsiteY7779" fmla="*/ 398524 h 4235290"/>
              <a:gd name="connsiteX7780" fmla="*/ 441499 w 2792478"/>
              <a:gd name="connsiteY7780" fmla="*/ 393686 h 4235290"/>
              <a:gd name="connsiteX7781" fmla="*/ 444103 w 2792478"/>
              <a:gd name="connsiteY7781" fmla="*/ 391077 h 4235290"/>
              <a:gd name="connsiteX7782" fmla="*/ 517682 w 2792478"/>
              <a:gd name="connsiteY7782" fmla="*/ 390394 h 4235290"/>
              <a:gd name="connsiteX7783" fmla="*/ 520357 w 2792478"/>
              <a:gd name="connsiteY7783" fmla="*/ 393066 h 4235290"/>
              <a:gd name="connsiteX7784" fmla="*/ 520357 w 2792478"/>
              <a:gd name="connsiteY7784" fmla="*/ 397910 h 4235290"/>
              <a:gd name="connsiteX7785" fmla="*/ 517682 w 2792478"/>
              <a:gd name="connsiteY7785" fmla="*/ 400515 h 4235290"/>
              <a:gd name="connsiteX7786" fmla="*/ 515078 w 2792478"/>
              <a:gd name="connsiteY7786" fmla="*/ 397910 h 4235290"/>
              <a:gd name="connsiteX7787" fmla="*/ 515078 w 2792478"/>
              <a:gd name="connsiteY7787" fmla="*/ 393066 h 4235290"/>
              <a:gd name="connsiteX7788" fmla="*/ 517682 w 2792478"/>
              <a:gd name="connsiteY7788" fmla="*/ 390394 h 4235290"/>
              <a:gd name="connsiteX7789" fmla="*/ 609157 w 2792478"/>
              <a:gd name="connsiteY7789" fmla="*/ 387030 h 4235290"/>
              <a:gd name="connsiteX7790" fmla="*/ 611832 w 2792478"/>
              <a:gd name="connsiteY7790" fmla="*/ 389701 h 4235290"/>
              <a:gd name="connsiteX7791" fmla="*/ 611832 w 2792478"/>
              <a:gd name="connsiteY7791" fmla="*/ 394554 h 4235290"/>
              <a:gd name="connsiteX7792" fmla="*/ 609157 w 2792478"/>
              <a:gd name="connsiteY7792" fmla="*/ 397226 h 4235290"/>
              <a:gd name="connsiteX7793" fmla="*/ 606553 w 2792478"/>
              <a:gd name="connsiteY7793" fmla="*/ 394554 h 4235290"/>
              <a:gd name="connsiteX7794" fmla="*/ 606553 w 2792478"/>
              <a:gd name="connsiteY7794" fmla="*/ 389701 h 4235290"/>
              <a:gd name="connsiteX7795" fmla="*/ 609157 w 2792478"/>
              <a:gd name="connsiteY7795" fmla="*/ 387030 h 4235290"/>
              <a:gd name="connsiteX7796" fmla="*/ 444103 w 2792478"/>
              <a:gd name="connsiteY7796" fmla="*/ 376468 h 4235290"/>
              <a:gd name="connsiteX7797" fmla="*/ 446779 w 2792478"/>
              <a:gd name="connsiteY7797" fmla="*/ 379138 h 4235290"/>
              <a:gd name="connsiteX7798" fmla="*/ 446779 w 2792478"/>
              <a:gd name="connsiteY7798" fmla="*/ 383992 h 4235290"/>
              <a:gd name="connsiteX7799" fmla="*/ 444103 w 2792478"/>
              <a:gd name="connsiteY7799" fmla="*/ 386601 h 4235290"/>
              <a:gd name="connsiteX7800" fmla="*/ 441499 w 2792478"/>
              <a:gd name="connsiteY7800" fmla="*/ 383992 h 4235290"/>
              <a:gd name="connsiteX7801" fmla="*/ 441499 w 2792478"/>
              <a:gd name="connsiteY7801" fmla="*/ 379138 h 4235290"/>
              <a:gd name="connsiteX7802" fmla="*/ 444103 w 2792478"/>
              <a:gd name="connsiteY7802" fmla="*/ 376468 h 4235290"/>
              <a:gd name="connsiteX7803" fmla="*/ 517682 w 2792478"/>
              <a:gd name="connsiteY7803" fmla="*/ 375849 h 4235290"/>
              <a:gd name="connsiteX7804" fmla="*/ 520357 w 2792478"/>
              <a:gd name="connsiteY7804" fmla="*/ 378458 h 4235290"/>
              <a:gd name="connsiteX7805" fmla="*/ 520357 w 2792478"/>
              <a:gd name="connsiteY7805" fmla="*/ 383301 h 4235290"/>
              <a:gd name="connsiteX7806" fmla="*/ 517682 w 2792478"/>
              <a:gd name="connsiteY7806" fmla="*/ 385975 h 4235290"/>
              <a:gd name="connsiteX7807" fmla="*/ 515078 w 2792478"/>
              <a:gd name="connsiteY7807" fmla="*/ 383301 h 4235290"/>
              <a:gd name="connsiteX7808" fmla="*/ 515078 w 2792478"/>
              <a:gd name="connsiteY7808" fmla="*/ 378458 h 4235290"/>
              <a:gd name="connsiteX7809" fmla="*/ 517682 w 2792478"/>
              <a:gd name="connsiteY7809" fmla="*/ 375849 h 4235290"/>
              <a:gd name="connsiteX7810" fmla="*/ 2087440 w 2792478"/>
              <a:gd name="connsiteY7810" fmla="*/ 373859 h 4235290"/>
              <a:gd name="connsiteX7811" fmla="*/ 2090858 w 2792478"/>
              <a:gd name="connsiteY7811" fmla="*/ 377277 h 4235290"/>
              <a:gd name="connsiteX7812" fmla="*/ 2087440 w 2792478"/>
              <a:gd name="connsiteY7812" fmla="*/ 380634 h 4235290"/>
              <a:gd name="connsiteX7813" fmla="*/ 2084084 w 2792478"/>
              <a:gd name="connsiteY7813" fmla="*/ 377277 h 4235290"/>
              <a:gd name="connsiteX7814" fmla="*/ 2087440 w 2792478"/>
              <a:gd name="connsiteY7814" fmla="*/ 373859 h 4235290"/>
              <a:gd name="connsiteX7815" fmla="*/ 340641 w 2792478"/>
              <a:gd name="connsiteY7815" fmla="*/ 373847 h 4235290"/>
              <a:gd name="connsiteX7816" fmla="*/ 393126 w 2792478"/>
              <a:gd name="connsiteY7816" fmla="*/ 373847 h 4235290"/>
              <a:gd name="connsiteX7817" fmla="*/ 399682 w 2792478"/>
              <a:gd name="connsiteY7817" fmla="*/ 380401 h 4235290"/>
              <a:gd name="connsiteX7818" fmla="*/ 399682 w 2792478"/>
              <a:gd name="connsiteY7818" fmla="*/ 409929 h 4235290"/>
              <a:gd name="connsiteX7819" fmla="*/ 393126 w 2792478"/>
              <a:gd name="connsiteY7819" fmla="*/ 409929 h 4235290"/>
              <a:gd name="connsiteX7820" fmla="*/ 393126 w 2792478"/>
              <a:gd name="connsiteY7820" fmla="*/ 380401 h 4235290"/>
              <a:gd name="connsiteX7821" fmla="*/ 340641 w 2792478"/>
              <a:gd name="connsiteY7821" fmla="*/ 380401 h 4235290"/>
              <a:gd name="connsiteX7822" fmla="*/ 340641 w 2792478"/>
              <a:gd name="connsiteY7822" fmla="*/ 413210 h 4235290"/>
              <a:gd name="connsiteX7823" fmla="*/ 380915 w 2792478"/>
              <a:gd name="connsiteY7823" fmla="*/ 413210 h 4235290"/>
              <a:gd name="connsiteX7824" fmla="*/ 380000 w 2792478"/>
              <a:gd name="connsiteY7824" fmla="*/ 416498 h 4235290"/>
              <a:gd name="connsiteX7825" fmla="*/ 380915 w 2792478"/>
              <a:gd name="connsiteY7825" fmla="*/ 419760 h 4235290"/>
              <a:gd name="connsiteX7826" fmla="*/ 363494 w 2792478"/>
              <a:gd name="connsiteY7826" fmla="*/ 419760 h 4235290"/>
              <a:gd name="connsiteX7827" fmla="*/ 354556 w 2792478"/>
              <a:gd name="connsiteY7827" fmla="*/ 431030 h 4235290"/>
              <a:gd name="connsiteX7828" fmla="*/ 350483 w 2792478"/>
              <a:gd name="connsiteY7828" fmla="*/ 429602 h 4235290"/>
              <a:gd name="connsiteX7829" fmla="*/ 350483 w 2792478"/>
              <a:gd name="connsiteY7829" fmla="*/ 419760 h 4235290"/>
              <a:gd name="connsiteX7830" fmla="*/ 340641 w 2792478"/>
              <a:gd name="connsiteY7830" fmla="*/ 419760 h 4235290"/>
              <a:gd name="connsiteX7831" fmla="*/ 334085 w 2792478"/>
              <a:gd name="connsiteY7831" fmla="*/ 413210 h 4235290"/>
              <a:gd name="connsiteX7832" fmla="*/ 334085 w 2792478"/>
              <a:gd name="connsiteY7832" fmla="*/ 380401 h 4235290"/>
              <a:gd name="connsiteX7833" fmla="*/ 340641 w 2792478"/>
              <a:gd name="connsiteY7833" fmla="*/ 373847 h 4235290"/>
              <a:gd name="connsiteX7834" fmla="*/ 609157 w 2792478"/>
              <a:gd name="connsiteY7834" fmla="*/ 372496 h 4235290"/>
              <a:gd name="connsiteX7835" fmla="*/ 611832 w 2792478"/>
              <a:gd name="connsiteY7835" fmla="*/ 375105 h 4235290"/>
              <a:gd name="connsiteX7836" fmla="*/ 611832 w 2792478"/>
              <a:gd name="connsiteY7836" fmla="*/ 379945 h 4235290"/>
              <a:gd name="connsiteX7837" fmla="*/ 609157 w 2792478"/>
              <a:gd name="connsiteY7837" fmla="*/ 382617 h 4235290"/>
              <a:gd name="connsiteX7838" fmla="*/ 606553 w 2792478"/>
              <a:gd name="connsiteY7838" fmla="*/ 379945 h 4235290"/>
              <a:gd name="connsiteX7839" fmla="*/ 606553 w 2792478"/>
              <a:gd name="connsiteY7839" fmla="*/ 375105 h 4235290"/>
              <a:gd name="connsiteX7840" fmla="*/ 609157 w 2792478"/>
              <a:gd name="connsiteY7840" fmla="*/ 372496 h 4235290"/>
              <a:gd name="connsiteX7841" fmla="*/ 2075569 w 2792478"/>
              <a:gd name="connsiteY7841" fmla="*/ 363919 h 4235290"/>
              <a:gd name="connsiteX7842" fmla="*/ 2080979 w 2792478"/>
              <a:gd name="connsiteY7842" fmla="*/ 369325 h 4235290"/>
              <a:gd name="connsiteX7843" fmla="*/ 2075569 w 2792478"/>
              <a:gd name="connsiteY7843" fmla="*/ 374792 h 4235290"/>
              <a:gd name="connsiteX7844" fmla="*/ 2070165 w 2792478"/>
              <a:gd name="connsiteY7844" fmla="*/ 369325 h 4235290"/>
              <a:gd name="connsiteX7845" fmla="*/ 2075569 w 2792478"/>
              <a:gd name="connsiteY7845" fmla="*/ 363919 h 4235290"/>
              <a:gd name="connsiteX7846" fmla="*/ 2056740 w 2792478"/>
              <a:gd name="connsiteY7846" fmla="*/ 363919 h 4235290"/>
              <a:gd name="connsiteX7847" fmla="*/ 2067245 w 2792478"/>
              <a:gd name="connsiteY7847" fmla="*/ 374421 h 4235290"/>
              <a:gd name="connsiteX7848" fmla="*/ 2056740 w 2792478"/>
              <a:gd name="connsiteY7848" fmla="*/ 384858 h 4235290"/>
              <a:gd name="connsiteX7849" fmla="*/ 2046301 w 2792478"/>
              <a:gd name="connsiteY7849" fmla="*/ 374421 h 4235290"/>
              <a:gd name="connsiteX7850" fmla="*/ 2056740 w 2792478"/>
              <a:gd name="connsiteY7850" fmla="*/ 363919 h 4235290"/>
              <a:gd name="connsiteX7851" fmla="*/ 517682 w 2792478"/>
              <a:gd name="connsiteY7851" fmla="*/ 361920 h 4235290"/>
              <a:gd name="connsiteX7852" fmla="*/ 520357 w 2792478"/>
              <a:gd name="connsiteY7852" fmla="*/ 364597 h 4235290"/>
              <a:gd name="connsiteX7853" fmla="*/ 520357 w 2792478"/>
              <a:gd name="connsiteY7853" fmla="*/ 367151 h 4235290"/>
              <a:gd name="connsiteX7854" fmla="*/ 517682 w 2792478"/>
              <a:gd name="connsiteY7854" fmla="*/ 369822 h 4235290"/>
              <a:gd name="connsiteX7855" fmla="*/ 515078 w 2792478"/>
              <a:gd name="connsiteY7855" fmla="*/ 367151 h 4235290"/>
              <a:gd name="connsiteX7856" fmla="*/ 515078 w 2792478"/>
              <a:gd name="connsiteY7856" fmla="*/ 364597 h 4235290"/>
              <a:gd name="connsiteX7857" fmla="*/ 517682 w 2792478"/>
              <a:gd name="connsiteY7857" fmla="*/ 361920 h 4235290"/>
              <a:gd name="connsiteX7858" fmla="*/ 444103 w 2792478"/>
              <a:gd name="connsiteY7858" fmla="*/ 361920 h 4235290"/>
              <a:gd name="connsiteX7859" fmla="*/ 446779 w 2792478"/>
              <a:gd name="connsiteY7859" fmla="*/ 364597 h 4235290"/>
              <a:gd name="connsiteX7860" fmla="*/ 446779 w 2792478"/>
              <a:gd name="connsiteY7860" fmla="*/ 369448 h 4235290"/>
              <a:gd name="connsiteX7861" fmla="*/ 444103 w 2792478"/>
              <a:gd name="connsiteY7861" fmla="*/ 372053 h 4235290"/>
              <a:gd name="connsiteX7862" fmla="*/ 441499 w 2792478"/>
              <a:gd name="connsiteY7862" fmla="*/ 369448 h 4235290"/>
              <a:gd name="connsiteX7863" fmla="*/ 441499 w 2792478"/>
              <a:gd name="connsiteY7863" fmla="*/ 364597 h 4235290"/>
              <a:gd name="connsiteX7864" fmla="*/ 444103 w 2792478"/>
              <a:gd name="connsiteY7864" fmla="*/ 361920 h 4235290"/>
              <a:gd name="connsiteX7865" fmla="*/ 2392611 w 2792478"/>
              <a:gd name="connsiteY7865" fmla="*/ 358567 h 4235290"/>
              <a:gd name="connsiteX7866" fmla="*/ 2386552 w 2792478"/>
              <a:gd name="connsiteY7866" fmla="*/ 364625 h 4235290"/>
              <a:gd name="connsiteX7867" fmla="*/ 2444145 w 2792478"/>
              <a:gd name="connsiteY7867" fmla="*/ 422226 h 4235290"/>
              <a:gd name="connsiteX7868" fmla="*/ 2450204 w 2792478"/>
              <a:gd name="connsiteY7868" fmla="*/ 422226 h 4235290"/>
              <a:gd name="connsiteX7869" fmla="*/ 2450204 w 2792478"/>
              <a:gd name="connsiteY7869" fmla="*/ 416157 h 4235290"/>
              <a:gd name="connsiteX7870" fmla="*/ 609157 w 2792478"/>
              <a:gd name="connsiteY7870" fmla="*/ 357952 h 4235290"/>
              <a:gd name="connsiteX7871" fmla="*/ 611832 w 2792478"/>
              <a:gd name="connsiteY7871" fmla="*/ 360561 h 4235290"/>
              <a:gd name="connsiteX7872" fmla="*/ 611832 w 2792478"/>
              <a:gd name="connsiteY7872" fmla="*/ 365412 h 4235290"/>
              <a:gd name="connsiteX7873" fmla="*/ 609157 w 2792478"/>
              <a:gd name="connsiteY7873" fmla="*/ 368085 h 4235290"/>
              <a:gd name="connsiteX7874" fmla="*/ 606553 w 2792478"/>
              <a:gd name="connsiteY7874" fmla="*/ 365412 h 4235290"/>
              <a:gd name="connsiteX7875" fmla="*/ 606553 w 2792478"/>
              <a:gd name="connsiteY7875" fmla="*/ 360561 h 4235290"/>
              <a:gd name="connsiteX7876" fmla="*/ 609157 w 2792478"/>
              <a:gd name="connsiteY7876" fmla="*/ 357952 h 4235290"/>
              <a:gd name="connsiteX7877" fmla="*/ 2251251 w 2792478"/>
              <a:gd name="connsiteY7877" fmla="*/ 355958 h 4235290"/>
              <a:gd name="connsiteX7878" fmla="*/ 2265361 w 2792478"/>
              <a:gd name="connsiteY7878" fmla="*/ 370075 h 4235290"/>
              <a:gd name="connsiteX7879" fmla="*/ 2260697 w 2792478"/>
              <a:gd name="connsiteY7879" fmla="*/ 388965 h 4235290"/>
              <a:gd name="connsiteX7880" fmla="*/ 2251251 w 2792478"/>
              <a:gd name="connsiteY7880" fmla="*/ 398227 h 4235290"/>
              <a:gd name="connsiteX7881" fmla="*/ 2241868 w 2792478"/>
              <a:gd name="connsiteY7881" fmla="*/ 388902 h 4235290"/>
              <a:gd name="connsiteX7882" fmla="*/ 2237204 w 2792478"/>
              <a:gd name="connsiteY7882" fmla="*/ 370075 h 4235290"/>
              <a:gd name="connsiteX7883" fmla="*/ 2251251 w 2792478"/>
              <a:gd name="connsiteY7883" fmla="*/ 355958 h 4235290"/>
              <a:gd name="connsiteX7884" fmla="*/ 444103 w 2792478"/>
              <a:gd name="connsiteY7884" fmla="*/ 349997 h 4235290"/>
              <a:gd name="connsiteX7885" fmla="*/ 446779 w 2792478"/>
              <a:gd name="connsiteY7885" fmla="*/ 352611 h 4235290"/>
              <a:gd name="connsiteX7886" fmla="*/ 446779 w 2792478"/>
              <a:gd name="connsiteY7886" fmla="*/ 355213 h 4235290"/>
              <a:gd name="connsiteX7887" fmla="*/ 444103 w 2792478"/>
              <a:gd name="connsiteY7887" fmla="*/ 357822 h 4235290"/>
              <a:gd name="connsiteX7888" fmla="*/ 441499 w 2792478"/>
              <a:gd name="connsiteY7888" fmla="*/ 355213 h 4235290"/>
              <a:gd name="connsiteX7889" fmla="*/ 441499 w 2792478"/>
              <a:gd name="connsiteY7889" fmla="*/ 352611 h 4235290"/>
              <a:gd name="connsiteX7890" fmla="*/ 444103 w 2792478"/>
              <a:gd name="connsiteY7890" fmla="*/ 349997 h 4235290"/>
              <a:gd name="connsiteX7891" fmla="*/ 1279569 w 2792478"/>
              <a:gd name="connsiteY7891" fmla="*/ 349995 h 4235290"/>
              <a:gd name="connsiteX7892" fmla="*/ 1290878 w 2792478"/>
              <a:gd name="connsiteY7892" fmla="*/ 354471 h 4235290"/>
              <a:gd name="connsiteX7893" fmla="*/ 1296041 w 2792478"/>
              <a:gd name="connsiteY7893" fmla="*/ 364974 h 4235290"/>
              <a:gd name="connsiteX7894" fmla="*/ 1286283 w 2792478"/>
              <a:gd name="connsiteY7894" fmla="*/ 378645 h 4235290"/>
              <a:gd name="connsiteX7895" fmla="*/ 1286283 w 2792478"/>
              <a:gd name="connsiteY7895" fmla="*/ 406610 h 4235290"/>
              <a:gd name="connsiteX7896" fmla="*/ 1279569 w 2792478"/>
              <a:gd name="connsiteY7896" fmla="*/ 413568 h 4235290"/>
              <a:gd name="connsiteX7897" fmla="*/ 1272735 w 2792478"/>
              <a:gd name="connsiteY7897" fmla="*/ 406610 h 4235290"/>
              <a:gd name="connsiteX7898" fmla="*/ 1272735 w 2792478"/>
              <a:gd name="connsiteY7898" fmla="*/ 378645 h 4235290"/>
              <a:gd name="connsiteX7899" fmla="*/ 1262791 w 2792478"/>
              <a:gd name="connsiteY7899" fmla="*/ 364974 h 4235290"/>
              <a:gd name="connsiteX7900" fmla="*/ 1267886 w 2792478"/>
              <a:gd name="connsiteY7900" fmla="*/ 354471 h 4235290"/>
              <a:gd name="connsiteX7901" fmla="*/ 1279569 w 2792478"/>
              <a:gd name="connsiteY7901" fmla="*/ 349995 h 4235290"/>
              <a:gd name="connsiteX7902" fmla="*/ 2404736 w 2792478"/>
              <a:gd name="connsiteY7902" fmla="*/ 346443 h 4235290"/>
              <a:gd name="connsiteX7903" fmla="*/ 2398677 w 2792478"/>
              <a:gd name="connsiteY7903" fmla="*/ 352507 h 4235290"/>
              <a:gd name="connsiteX7904" fmla="*/ 2456263 w 2792478"/>
              <a:gd name="connsiteY7904" fmla="*/ 410098 h 4235290"/>
              <a:gd name="connsiteX7905" fmla="*/ 2462323 w 2792478"/>
              <a:gd name="connsiteY7905" fmla="*/ 410104 h 4235290"/>
              <a:gd name="connsiteX7906" fmla="*/ 2462323 w 2792478"/>
              <a:gd name="connsiteY7906" fmla="*/ 404033 h 4235290"/>
              <a:gd name="connsiteX7907" fmla="*/ 609157 w 2792478"/>
              <a:gd name="connsiteY7907" fmla="*/ 346018 h 4235290"/>
              <a:gd name="connsiteX7908" fmla="*/ 611832 w 2792478"/>
              <a:gd name="connsiteY7908" fmla="*/ 348686 h 4235290"/>
              <a:gd name="connsiteX7909" fmla="*/ 611832 w 2792478"/>
              <a:gd name="connsiteY7909" fmla="*/ 351235 h 4235290"/>
              <a:gd name="connsiteX7910" fmla="*/ 609157 w 2792478"/>
              <a:gd name="connsiteY7910" fmla="*/ 353909 h 4235290"/>
              <a:gd name="connsiteX7911" fmla="*/ 606553 w 2792478"/>
              <a:gd name="connsiteY7911" fmla="*/ 351235 h 4235290"/>
              <a:gd name="connsiteX7912" fmla="*/ 606553 w 2792478"/>
              <a:gd name="connsiteY7912" fmla="*/ 348686 h 4235290"/>
              <a:gd name="connsiteX7913" fmla="*/ 609157 w 2792478"/>
              <a:gd name="connsiteY7913" fmla="*/ 346018 h 4235290"/>
              <a:gd name="connsiteX7914" fmla="*/ 2032875 w 2792478"/>
              <a:gd name="connsiteY7914" fmla="*/ 342413 h 4235290"/>
              <a:gd name="connsiteX7915" fmla="*/ 2021440 w 2792478"/>
              <a:gd name="connsiteY7915" fmla="*/ 367956 h 4235290"/>
              <a:gd name="connsiteX7916" fmla="*/ 2026100 w 2792478"/>
              <a:gd name="connsiteY7916" fmla="*/ 374421 h 4235290"/>
              <a:gd name="connsiteX7917" fmla="*/ 2038782 w 2792478"/>
              <a:gd name="connsiteY7917" fmla="*/ 347076 h 4235290"/>
              <a:gd name="connsiteX7918" fmla="*/ 573244 w 2792478"/>
              <a:gd name="connsiteY7918" fmla="*/ 337446 h 4235290"/>
              <a:gd name="connsiteX7919" fmla="*/ 501714 w 2792478"/>
              <a:gd name="connsiteY7919" fmla="*/ 359813 h 4235290"/>
              <a:gd name="connsiteX7920" fmla="*/ 430183 w 2792478"/>
              <a:gd name="connsiteY7920" fmla="*/ 337506 h 4235290"/>
              <a:gd name="connsiteX7921" fmla="*/ 430183 w 2792478"/>
              <a:gd name="connsiteY7921" fmla="*/ 427550 h 4235290"/>
              <a:gd name="connsiteX7922" fmla="*/ 501714 w 2792478"/>
              <a:gd name="connsiteY7922" fmla="*/ 460615 h 4235290"/>
              <a:gd name="connsiteX7923" fmla="*/ 573244 w 2792478"/>
              <a:gd name="connsiteY7923" fmla="*/ 427550 h 4235290"/>
              <a:gd name="connsiteX7924" fmla="*/ 1212644 w 2792478"/>
              <a:gd name="connsiteY7924" fmla="*/ 336574 h 4235290"/>
              <a:gd name="connsiteX7925" fmla="*/ 1212644 w 2792478"/>
              <a:gd name="connsiteY7925" fmla="*/ 420405 h 4235290"/>
              <a:gd name="connsiteX7926" fmla="*/ 1346747 w 2792478"/>
              <a:gd name="connsiteY7926" fmla="*/ 420405 h 4235290"/>
              <a:gd name="connsiteX7927" fmla="*/ 1346747 w 2792478"/>
              <a:gd name="connsiteY7927" fmla="*/ 336574 h 4235290"/>
              <a:gd name="connsiteX7928" fmla="*/ 2416860 w 2792478"/>
              <a:gd name="connsiteY7928" fmla="*/ 334316 h 4235290"/>
              <a:gd name="connsiteX7929" fmla="*/ 2410795 w 2792478"/>
              <a:gd name="connsiteY7929" fmla="*/ 340378 h 4235290"/>
              <a:gd name="connsiteX7930" fmla="*/ 2468388 w 2792478"/>
              <a:gd name="connsiteY7930" fmla="*/ 397975 h 4235290"/>
              <a:gd name="connsiteX7931" fmla="*/ 2474447 w 2792478"/>
              <a:gd name="connsiteY7931" fmla="*/ 397975 h 4235290"/>
              <a:gd name="connsiteX7932" fmla="*/ 2474447 w 2792478"/>
              <a:gd name="connsiteY7932" fmla="*/ 391912 h 4235290"/>
              <a:gd name="connsiteX7933" fmla="*/ 784594 w 2792478"/>
              <a:gd name="connsiteY7933" fmla="*/ 330109 h 4235290"/>
              <a:gd name="connsiteX7934" fmla="*/ 820142 w 2792478"/>
              <a:gd name="connsiteY7934" fmla="*/ 344460 h 4235290"/>
              <a:gd name="connsiteX7935" fmla="*/ 834189 w 2792478"/>
              <a:gd name="connsiteY7935" fmla="*/ 381002 h 4235290"/>
              <a:gd name="connsiteX7936" fmla="*/ 834189 w 2792478"/>
              <a:gd name="connsiteY7936" fmla="*/ 412694 h 4235290"/>
              <a:gd name="connsiteX7937" fmla="*/ 858420 w 2792478"/>
              <a:gd name="connsiteY7937" fmla="*/ 412694 h 4235290"/>
              <a:gd name="connsiteX7938" fmla="*/ 865134 w 2792478"/>
              <a:gd name="connsiteY7938" fmla="*/ 419404 h 4235290"/>
              <a:gd name="connsiteX7939" fmla="*/ 865134 w 2792478"/>
              <a:gd name="connsiteY7939" fmla="*/ 516727 h 4235290"/>
              <a:gd name="connsiteX7940" fmla="*/ 858420 w 2792478"/>
              <a:gd name="connsiteY7940" fmla="*/ 523375 h 4235290"/>
              <a:gd name="connsiteX7941" fmla="*/ 710642 w 2792478"/>
              <a:gd name="connsiteY7941" fmla="*/ 523375 h 4235290"/>
              <a:gd name="connsiteX7942" fmla="*/ 703995 w 2792478"/>
              <a:gd name="connsiteY7942" fmla="*/ 516727 h 4235290"/>
              <a:gd name="connsiteX7943" fmla="*/ 703995 w 2792478"/>
              <a:gd name="connsiteY7943" fmla="*/ 419404 h 4235290"/>
              <a:gd name="connsiteX7944" fmla="*/ 710642 w 2792478"/>
              <a:gd name="connsiteY7944" fmla="*/ 412694 h 4235290"/>
              <a:gd name="connsiteX7945" fmla="*/ 820641 w 2792478"/>
              <a:gd name="connsiteY7945" fmla="*/ 412694 h 4235290"/>
              <a:gd name="connsiteX7946" fmla="*/ 820641 w 2792478"/>
              <a:gd name="connsiteY7946" fmla="*/ 381002 h 4235290"/>
              <a:gd name="connsiteX7947" fmla="*/ 810570 w 2792478"/>
              <a:gd name="connsiteY7947" fmla="*/ 354096 h 4235290"/>
              <a:gd name="connsiteX7948" fmla="*/ 784594 w 2792478"/>
              <a:gd name="connsiteY7948" fmla="*/ 343466 h 4235290"/>
              <a:gd name="connsiteX7949" fmla="*/ 758312 w 2792478"/>
              <a:gd name="connsiteY7949" fmla="*/ 354096 h 4235290"/>
              <a:gd name="connsiteX7950" fmla="*/ 748181 w 2792478"/>
              <a:gd name="connsiteY7950" fmla="*/ 381002 h 4235290"/>
              <a:gd name="connsiteX7951" fmla="*/ 748181 w 2792478"/>
              <a:gd name="connsiteY7951" fmla="*/ 388707 h 4235290"/>
              <a:gd name="connsiteX7952" fmla="*/ 741340 w 2792478"/>
              <a:gd name="connsiteY7952" fmla="*/ 395424 h 4235290"/>
              <a:gd name="connsiteX7953" fmla="*/ 734634 w 2792478"/>
              <a:gd name="connsiteY7953" fmla="*/ 388707 h 4235290"/>
              <a:gd name="connsiteX7954" fmla="*/ 734634 w 2792478"/>
              <a:gd name="connsiteY7954" fmla="*/ 381002 h 4235290"/>
              <a:gd name="connsiteX7955" fmla="*/ 748800 w 2792478"/>
              <a:gd name="connsiteY7955" fmla="*/ 344460 h 4235290"/>
              <a:gd name="connsiteX7956" fmla="*/ 784594 w 2792478"/>
              <a:gd name="connsiteY7956" fmla="*/ 330109 h 4235290"/>
              <a:gd name="connsiteX7957" fmla="*/ 1649221 w 2792478"/>
              <a:gd name="connsiteY7957" fmla="*/ 329337 h 4235290"/>
              <a:gd name="connsiteX7958" fmla="*/ 1648997 w 2792478"/>
              <a:gd name="connsiteY7958" fmla="*/ 329563 h 4235290"/>
              <a:gd name="connsiteX7959" fmla="*/ 1648997 w 2792478"/>
              <a:gd name="connsiteY7959" fmla="*/ 343932 h 4235290"/>
              <a:gd name="connsiteX7960" fmla="*/ 1646609 w 2792478"/>
              <a:gd name="connsiteY7960" fmla="*/ 347967 h 4235290"/>
              <a:gd name="connsiteX7961" fmla="*/ 1641939 w 2792478"/>
              <a:gd name="connsiteY7961" fmla="*/ 347801 h 4235290"/>
              <a:gd name="connsiteX7962" fmla="*/ 1629832 w 2792478"/>
              <a:gd name="connsiteY7962" fmla="*/ 340055 h 4235290"/>
              <a:gd name="connsiteX7963" fmla="*/ 1629516 w 2792478"/>
              <a:gd name="connsiteY7963" fmla="*/ 340113 h 4235290"/>
              <a:gd name="connsiteX7964" fmla="*/ 1617992 w 2792478"/>
              <a:gd name="connsiteY7964" fmla="*/ 358094 h 4235290"/>
              <a:gd name="connsiteX7965" fmla="*/ 1618064 w 2792478"/>
              <a:gd name="connsiteY7965" fmla="*/ 358417 h 4235290"/>
              <a:gd name="connsiteX7966" fmla="*/ 1633647 w 2792478"/>
              <a:gd name="connsiteY7966" fmla="*/ 368389 h 4235290"/>
              <a:gd name="connsiteX7967" fmla="*/ 1635764 w 2792478"/>
              <a:gd name="connsiteY7967" fmla="*/ 372258 h 4235290"/>
              <a:gd name="connsiteX7968" fmla="*/ 1633647 w 2792478"/>
              <a:gd name="connsiteY7968" fmla="*/ 376132 h 4235290"/>
              <a:gd name="connsiteX7969" fmla="*/ 1618064 w 2792478"/>
              <a:gd name="connsiteY7969" fmla="*/ 386105 h 4235290"/>
              <a:gd name="connsiteX7970" fmla="*/ 1617992 w 2792478"/>
              <a:gd name="connsiteY7970" fmla="*/ 386427 h 4235290"/>
              <a:gd name="connsiteX7971" fmla="*/ 1629516 w 2792478"/>
              <a:gd name="connsiteY7971" fmla="*/ 404415 h 4235290"/>
              <a:gd name="connsiteX7972" fmla="*/ 1629832 w 2792478"/>
              <a:gd name="connsiteY7972" fmla="*/ 404469 h 4235290"/>
              <a:gd name="connsiteX7973" fmla="*/ 1641939 w 2792478"/>
              <a:gd name="connsiteY7973" fmla="*/ 396735 h 4235290"/>
              <a:gd name="connsiteX7974" fmla="*/ 1644410 w 2792478"/>
              <a:gd name="connsiteY7974" fmla="*/ 396001 h 4235290"/>
              <a:gd name="connsiteX7975" fmla="*/ 1646604 w 2792478"/>
              <a:gd name="connsiteY7975" fmla="*/ 396567 h 4235290"/>
              <a:gd name="connsiteX7976" fmla="*/ 1648997 w 2792478"/>
              <a:gd name="connsiteY7976" fmla="*/ 400599 h 4235290"/>
              <a:gd name="connsiteX7977" fmla="*/ 1648997 w 2792478"/>
              <a:gd name="connsiteY7977" fmla="*/ 414963 h 4235290"/>
              <a:gd name="connsiteX7978" fmla="*/ 1649221 w 2792478"/>
              <a:gd name="connsiteY7978" fmla="*/ 415187 h 4235290"/>
              <a:gd name="connsiteX7979" fmla="*/ 1670581 w 2792478"/>
              <a:gd name="connsiteY7979" fmla="*/ 415187 h 4235290"/>
              <a:gd name="connsiteX7980" fmla="*/ 1670799 w 2792478"/>
              <a:gd name="connsiteY7980" fmla="*/ 414963 h 4235290"/>
              <a:gd name="connsiteX7981" fmla="*/ 1670799 w 2792478"/>
              <a:gd name="connsiteY7981" fmla="*/ 400599 h 4235290"/>
              <a:gd name="connsiteX7982" fmla="*/ 1673192 w 2792478"/>
              <a:gd name="connsiteY7982" fmla="*/ 396567 h 4235290"/>
              <a:gd name="connsiteX7983" fmla="*/ 1677872 w 2792478"/>
              <a:gd name="connsiteY7983" fmla="*/ 396725 h 4235290"/>
              <a:gd name="connsiteX7984" fmla="*/ 1689970 w 2792478"/>
              <a:gd name="connsiteY7984" fmla="*/ 404469 h 4235290"/>
              <a:gd name="connsiteX7985" fmla="*/ 1690285 w 2792478"/>
              <a:gd name="connsiteY7985" fmla="*/ 404415 h 4235290"/>
              <a:gd name="connsiteX7986" fmla="*/ 1701810 w 2792478"/>
              <a:gd name="connsiteY7986" fmla="*/ 386427 h 4235290"/>
              <a:gd name="connsiteX7987" fmla="*/ 1701737 w 2792478"/>
              <a:gd name="connsiteY7987" fmla="*/ 386105 h 4235290"/>
              <a:gd name="connsiteX7988" fmla="*/ 1686149 w 2792478"/>
              <a:gd name="connsiteY7988" fmla="*/ 376132 h 4235290"/>
              <a:gd name="connsiteX7989" fmla="*/ 1684037 w 2792478"/>
              <a:gd name="connsiteY7989" fmla="*/ 372258 h 4235290"/>
              <a:gd name="connsiteX7990" fmla="*/ 1686149 w 2792478"/>
              <a:gd name="connsiteY7990" fmla="*/ 368389 h 4235290"/>
              <a:gd name="connsiteX7991" fmla="*/ 1701737 w 2792478"/>
              <a:gd name="connsiteY7991" fmla="*/ 358406 h 4235290"/>
              <a:gd name="connsiteX7992" fmla="*/ 1701810 w 2792478"/>
              <a:gd name="connsiteY7992" fmla="*/ 358094 h 4235290"/>
              <a:gd name="connsiteX7993" fmla="*/ 1690285 w 2792478"/>
              <a:gd name="connsiteY7993" fmla="*/ 340113 h 4235290"/>
              <a:gd name="connsiteX7994" fmla="*/ 1689979 w 2792478"/>
              <a:gd name="connsiteY7994" fmla="*/ 340055 h 4235290"/>
              <a:gd name="connsiteX7995" fmla="*/ 1677872 w 2792478"/>
              <a:gd name="connsiteY7995" fmla="*/ 347793 h 4235290"/>
              <a:gd name="connsiteX7996" fmla="*/ 1673192 w 2792478"/>
              <a:gd name="connsiteY7996" fmla="*/ 347967 h 4235290"/>
              <a:gd name="connsiteX7997" fmla="*/ 1670799 w 2792478"/>
              <a:gd name="connsiteY7997" fmla="*/ 343932 h 4235290"/>
              <a:gd name="connsiteX7998" fmla="*/ 1670799 w 2792478"/>
              <a:gd name="connsiteY7998" fmla="*/ 329563 h 4235290"/>
              <a:gd name="connsiteX7999" fmla="*/ 1670581 w 2792478"/>
              <a:gd name="connsiteY7999" fmla="*/ 329337 h 4235290"/>
              <a:gd name="connsiteX8000" fmla="*/ 2013860 w 2792478"/>
              <a:gd name="connsiteY8000" fmla="*/ 328676 h 4235290"/>
              <a:gd name="connsiteX8001" fmla="*/ 1996211 w 2792478"/>
              <a:gd name="connsiteY8001" fmla="*/ 346141 h 4235290"/>
              <a:gd name="connsiteX8002" fmla="*/ 1996272 w 2792478"/>
              <a:gd name="connsiteY8002" fmla="*/ 346204 h 4235290"/>
              <a:gd name="connsiteX8003" fmla="*/ 2002113 w 2792478"/>
              <a:gd name="connsiteY8003" fmla="*/ 360935 h 4235290"/>
              <a:gd name="connsiteX8004" fmla="*/ 2013239 w 2792478"/>
              <a:gd name="connsiteY8004" fmla="*/ 363979 h 4235290"/>
              <a:gd name="connsiteX8005" fmla="*/ 2025479 w 2792478"/>
              <a:gd name="connsiteY8005" fmla="*/ 337007 h 4235290"/>
              <a:gd name="connsiteX8006" fmla="*/ 1563809 w 2792478"/>
              <a:gd name="connsiteY8006" fmla="*/ 327365 h 4235290"/>
              <a:gd name="connsiteX8007" fmla="*/ 1507100 w 2792478"/>
              <a:gd name="connsiteY8007" fmla="*/ 333584 h 4235290"/>
              <a:gd name="connsiteX8008" fmla="*/ 1507100 w 2792478"/>
              <a:gd name="connsiteY8008" fmla="*/ 414547 h 4235290"/>
              <a:gd name="connsiteX8009" fmla="*/ 1563809 w 2792478"/>
              <a:gd name="connsiteY8009" fmla="*/ 404364 h 4235290"/>
              <a:gd name="connsiteX8010" fmla="*/ 1563809 w 2792478"/>
              <a:gd name="connsiteY8010" fmla="*/ 327365 h 4235290"/>
              <a:gd name="connsiteX8011" fmla="*/ 1443352 w 2792478"/>
              <a:gd name="connsiteY8011" fmla="*/ 327358 h 4235290"/>
              <a:gd name="connsiteX8012" fmla="*/ 1443352 w 2792478"/>
              <a:gd name="connsiteY8012" fmla="*/ 404364 h 4235290"/>
              <a:gd name="connsiteX8013" fmla="*/ 1500061 w 2792478"/>
              <a:gd name="connsiteY8013" fmla="*/ 414547 h 4235290"/>
              <a:gd name="connsiteX8014" fmla="*/ 1500061 w 2792478"/>
              <a:gd name="connsiteY8014" fmla="*/ 333584 h 4235290"/>
              <a:gd name="connsiteX8015" fmla="*/ 1443352 w 2792478"/>
              <a:gd name="connsiteY8015" fmla="*/ 327358 h 4235290"/>
              <a:gd name="connsiteX8016" fmla="*/ 2186683 w 2792478"/>
              <a:gd name="connsiteY8016" fmla="*/ 326383 h 4235290"/>
              <a:gd name="connsiteX8017" fmla="*/ 2179726 w 2792478"/>
              <a:gd name="connsiteY8017" fmla="*/ 333468 h 4235290"/>
              <a:gd name="connsiteX8018" fmla="*/ 2179726 w 2792478"/>
              <a:gd name="connsiteY8018" fmla="*/ 382742 h 4235290"/>
              <a:gd name="connsiteX8019" fmla="*/ 2229003 w 2792478"/>
              <a:gd name="connsiteY8019" fmla="*/ 432095 h 4235290"/>
              <a:gd name="connsiteX8020" fmla="*/ 2271261 w 2792478"/>
              <a:gd name="connsiteY8020" fmla="*/ 432095 h 4235290"/>
              <a:gd name="connsiteX8021" fmla="*/ 2320601 w 2792478"/>
              <a:gd name="connsiteY8021" fmla="*/ 382742 h 4235290"/>
              <a:gd name="connsiteX8022" fmla="*/ 2320601 w 2792478"/>
              <a:gd name="connsiteY8022" fmla="*/ 354593 h 4235290"/>
              <a:gd name="connsiteX8023" fmla="*/ 2320601 w 2792478"/>
              <a:gd name="connsiteY8023" fmla="*/ 333468 h 4235290"/>
              <a:gd name="connsiteX8024" fmla="*/ 2313519 w 2792478"/>
              <a:gd name="connsiteY8024" fmla="*/ 326383 h 4235290"/>
              <a:gd name="connsiteX8025" fmla="*/ 1649221 w 2792478"/>
              <a:gd name="connsiteY8025" fmla="*/ 320157 h 4235290"/>
              <a:gd name="connsiteX8026" fmla="*/ 1670581 w 2792478"/>
              <a:gd name="connsiteY8026" fmla="*/ 320157 h 4235290"/>
              <a:gd name="connsiteX8027" fmla="*/ 1679984 w 2792478"/>
              <a:gd name="connsiteY8027" fmla="*/ 329563 h 4235290"/>
              <a:gd name="connsiteX8028" fmla="*/ 1679984 w 2792478"/>
              <a:gd name="connsiteY8028" fmla="*/ 335554 h 4235290"/>
              <a:gd name="connsiteX8029" fmla="*/ 1685018 w 2792478"/>
              <a:gd name="connsiteY8029" fmla="*/ 332313 h 4235290"/>
              <a:gd name="connsiteX8030" fmla="*/ 1692096 w 2792478"/>
              <a:gd name="connsiteY8030" fmla="*/ 331046 h 4235290"/>
              <a:gd name="connsiteX8031" fmla="*/ 1698009 w 2792478"/>
              <a:gd name="connsiteY8031" fmla="*/ 335160 h 4235290"/>
              <a:gd name="connsiteX8032" fmla="*/ 1709533 w 2792478"/>
              <a:gd name="connsiteY8032" fmla="*/ 353153 h 4235290"/>
              <a:gd name="connsiteX8033" fmla="*/ 1706679 w 2792478"/>
              <a:gd name="connsiteY8033" fmla="*/ 366141 h 4235290"/>
              <a:gd name="connsiteX8034" fmla="*/ 1697135 w 2792478"/>
              <a:gd name="connsiteY8034" fmla="*/ 372258 h 4235290"/>
              <a:gd name="connsiteX8035" fmla="*/ 1706679 w 2792478"/>
              <a:gd name="connsiteY8035" fmla="*/ 378386 h 4235290"/>
              <a:gd name="connsiteX8036" fmla="*/ 1710805 w 2792478"/>
              <a:gd name="connsiteY8036" fmla="*/ 384289 h 4235290"/>
              <a:gd name="connsiteX8037" fmla="*/ 1709533 w 2792478"/>
              <a:gd name="connsiteY8037" fmla="*/ 391369 h 4235290"/>
              <a:gd name="connsiteX8038" fmla="*/ 1698009 w 2792478"/>
              <a:gd name="connsiteY8038" fmla="*/ 409361 h 4235290"/>
              <a:gd name="connsiteX8039" fmla="*/ 1692096 w 2792478"/>
              <a:gd name="connsiteY8039" fmla="*/ 413475 h 4235290"/>
              <a:gd name="connsiteX8040" fmla="*/ 1690086 w 2792478"/>
              <a:gd name="connsiteY8040" fmla="*/ 413689 h 4235290"/>
              <a:gd name="connsiteX8041" fmla="*/ 1685008 w 2792478"/>
              <a:gd name="connsiteY8041" fmla="*/ 412209 h 4235290"/>
              <a:gd name="connsiteX8042" fmla="*/ 1679969 w 2792478"/>
              <a:gd name="connsiteY8042" fmla="*/ 408986 h 4235290"/>
              <a:gd name="connsiteX8043" fmla="*/ 1679969 w 2792478"/>
              <a:gd name="connsiteY8043" fmla="*/ 414963 h 4235290"/>
              <a:gd name="connsiteX8044" fmla="*/ 1670581 w 2792478"/>
              <a:gd name="connsiteY8044" fmla="*/ 424371 h 4235290"/>
              <a:gd name="connsiteX8045" fmla="*/ 1649221 w 2792478"/>
              <a:gd name="connsiteY8045" fmla="*/ 424371 h 4235290"/>
              <a:gd name="connsiteX8046" fmla="*/ 1639818 w 2792478"/>
              <a:gd name="connsiteY8046" fmla="*/ 414963 h 4235290"/>
              <a:gd name="connsiteX8047" fmla="*/ 1639818 w 2792478"/>
              <a:gd name="connsiteY8047" fmla="*/ 408986 h 4235290"/>
              <a:gd name="connsiteX8048" fmla="*/ 1634779 w 2792478"/>
              <a:gd name="connsiteY8048" fmla="*/ 412209 h 4235290"/>
              <a:gd name="connsiteX8049" fmla="*/ 1627686 w 2792478"/>
              <a:gd name="connsiteY8049" fmla="*/ 413475 h 4235290"/>
              <a:gd name="connsiteX8050" fmla="*/ 1621793 w 2792478"/>
              <a:gd name="connsiteY8050" fmla="*/ 409371 h 4235290"/>
              <a:gd name="connsiteX8051" fmla="*/ 1610268 w 2792478"/>
              <a:gd name="connsiteY8051" fmla="*/ 391369 h 4235290"/>
              <a:gd name="connsiteX8052" fmla="*/ 1608996 w 2792478"/>
              <a:gd name="connsiteY8052" fmla="*/ 384296 h 4235290"/>
              <a:gd name="connsiteX8053" fmla="*/ 1613113 w 2792478"/>
              <a:gd name="connsiteY8053" fmla="*/ 378386 h 4235290"/>
              <a:gd name="connsiteX8054" fmla="*/ 1622667 w 2792478"/>
              <a:gd name="connsiteY8054" fmla="*/ 372258 h 4235290"/>
              <a:gd name="connsiteX8055" fmla="*/ 1613113 w 2792478"/>
              <a:gd name="connsiteY8055" fmla="*/ 366141 h 4235290"/>
              <a:gd name="connsiteX8056" fmla="*/ 1610268 w 2792478"/>
              <a:gd name="connsiteY8056" fmla="*/ 353153 h 4235290"/>
              <a:gd name="connsiteX8057" fmla="*/ 1621793 w 2792478"/>
              <a:gd name="connsiteY8057" fmla="*/ 335160 h 4235290"/>
              <a:gd name="connsiteX8058" fmla="*/ 1627686 w 2792478"/>
              <a:gd name="connsiteY8058" fmla="*/ 331059 h 4235290"/>
              <a:gd name="connsiteX8059" fmla="*/ 1634779 w 2792478"/>
              <a:gd name="connsiteY8059" fmla="*/ 332313 h 4235290"/>
              <a:gd name="connsiteX8060" fmla="*/ 1639818 w 2792478"/>
              <a:gd name="connsiteY8060" fmla="*/ 335554 h 4235290"/>
              <a:gd name="connsiteX8061" fmla="*/ 1639818 w 2792478"/>
              <a:gd name="connsiteY8061" fmla="*/ 329563 h 4235290"/>
              <a:gd name="connsiteX8062" fmla="*/ 1649221 w 2792478"/>
              <a:gd name="connsiteY8062" fmla="*/ 320157 h 4235290"/>
              <a:gd name="connsiteX8063" fmla="*/ 2001122 w 2792478"/>
              <a:gd name="connsiteY8063" fmla="*/ 319545 h 4235290"/>
              <a:gd name="connsiteX8064" fmla="*/ 1979495 w 2792478"/>
              <a:gd name="connsiteY8064" fmla="*/ 339676 h 4235290"/>
              <a:gd name="connsiteX8065" fmla="*/ 1989252 w 2792478"/>
              <a:gd name="connsiteY8065" fmla="*/ 340734 h 4235290"/>
              <a:gd name="connsiteX8066" fmla="*/ 2006649 w 2792478"/>
              <a:gd name="connsiteY8066" fmla="*/ 323457 h 4235290"/>
              <a:gd name="connsiteX8067" fmla="*/ 895019 w 2792478"/>
              <a:gd name="connsiteY8067" fmla="*/ 318538 h 4235290"/>
              <a:gd name="connsiteX8068" fmla="*/ 895019 w 2792478"/>
              <a:gd name="connsiteY8068" fmla="*/ 340243 h 4235290"/>
              <a:gd name="connsiteX8069" fmla="*/ 895897 w 2792478"/>
              <a:gd name="connsiteY8069" fmla="*/ 346110 h 4235290"/>
              <a:gd name="connsiteX8070" fmla="*/ 899460 w 2792478"/>
              <a:gd name="connsiteY8070" fmla="*/ 348789 h 4235290"/>
              <a:gd name="connsiteX8071" fmla="*/ 925536 w 2792478"/>
              <a:gd name="connsiteY8071" fmla="*/ 364681 h 4235290"/>
              <a:gd name="connsiteX8072" fmla="*/ 927636 w 2792478"/>
              <a:gd name="connsiteY8072" fmla="*/ 368401 h 4235290"/>
              <a:gd name="connsiteX8073" fmla="*/ 927636 w 2792478"/>
              <a:gd name="connsiteY8073" fmla="*/ 379555 h 4235290"/>
              <a:gd name="connsiteX8074" fmla="*/ 925514 w 2792478"/>
              <a:gd name="connsiteY8074" fmla="*/ 383301 h 4235290"/>
              <a:gd name="connsiteX8075" fmla="*/ 900018 w 2792478"/>
              <a:gd name="connsiteY8075" fmla="*/ 398840 h 4235290"/>
              <a:gd name="connsiteX8076" fmla="*/ 895019 w 2792478"/>
              <a:gd name="connsiteY8076" fmla="*/ 408115 h 4235290"/>
              <a:gd name="connsiteX8077" fmla="*/ 895019 w 2792478"/>
              <a:gd name="connsiteY8077" fmla="*/ 426463 h 4235290"/>
              <a:gd name="connsiteX8078" fmla="*/ 965677 w 2792478"/>
              <a:gd name="connsiteY8078" fmla="*/ 426463 h 4235290"/>
              <a:gd name="connsiteX8079" fmla="*/ 965677 w 2792478"/>
              <a:gd name="connsiteY8079" fmla="*/ 407721 h 4235290"/>
              <a:gd name="connsiteX8080" fmla="*/ 964799 w 2792478"/>
              <a:gd name="connsiteY8080" fmla="*/ 401851 h 4235290"/>
              <a:gd name="connsiteX8081" fmla="*/ 961236 w 2792478"/>
              <a:gd name="connsiteY8081" fmla="*/ 399171 h 4235290"/>
              <a:gd name="connsiteX8082" fmla="*/ 935155 w 2792478"/>
              <a:gd name="connsiteY8082" fmla="*/ 383295 h 4235290"/>
              <a:gd name="connsiteX8083" fmla="*/ 933061 w 2792478"/>
              <a:gd name="connsiteY8083" fmla="*/ 379555 h 4235290"/>
              <a:gd name="connsiteX8084" fmla="*/ 933061 w 2792478"/>
              <a:gd name="connsiteY8084" fmla="*/ 368401 h 4235290"/>
              <a:gd name="connsiteX8085" fmla="*/ 935183 w 2792478"/>
              <a:gd name="connsiteY8085" fmla="*/ 364662 h 4235290"/>
              <a:gd name="connsiteX8086" fmla="*/ 960683 w 2792478"/>
              <a:gd name="connsiteY8086" fmla="*/ 349136 h 4235290"/>
              <a:gd name="connsiteX8087" fmla="*/ 965677 w 2792478"/>
              <a:gd name="connsiteY8087" fmla="*/ 339862 h 4235290"/>
              <a:gd name="connsiteX8088" fmla="*/ 965677 w 2792478"/>
              <a:gd name="connsiteY8088" fmla="*/ 318538 h 4235290"/>
              <a:gd name="connsiteX8089" fmla="*/ 1082157 w 2792478"/>
              <a:gd name="connsiteY8089" fmla="*/ 318167 h 4235290"/>
              <a:gd name="connsiteX8090" fmla="*/ 1096264 w 2792478"/>
              <a:gd name="connsiteY8090" fmla="*/ 325998 h 4235290"/>
              <a:gd name="connsiteX8091" fmla="*/ 1077431 w 2792478"/>
              <a:gd name="connsiteY8091" fmla="*/ 366950 h 4235290"/>
              <a:gd name="connsiteX8092" fmla="*/ 1065125 w 2792478"/>
              <a:gd name="connsiteY8092" fmla="*/ 366699 h 4235290"/>
              <a:gd name="connsiteX8093" fmla="*/ 1039526 w 2792478"/>
              <a:gd name="connsiteY8093" fmla="*/ 332460 h 4235290"/>
              <a:gd name="connsiteX8094" fmla="*/ 1057111 w 2792478"/>
              <a:gd name="connsiteY8094" fmla="*/ 322333 h 4235290"/>
              <a:gd name="connsiteX8095" fmla="*/ 1066374 w 2792478"/>
              <a:gd name="connsiteY8095" fmla="*/ 329107 h 4235290"/>
              <a:gd name="connsiteX8096" fmla="*/ 1076498 w 2792478"/>
              <a:gd name="connsiteY8096" fmla="*/ 319226 h 4235290"/>
              <a:gd name="connsiteX8097" fmla="*/ 1082157 w 2792478"/>
              <a:gd name="connsiteY8097" fmla="*/ 318167 h 4235290"/>
              <a:gd name="connsiteX8098" fmla="*/ 583625 w 2792478"/>
              <a:gd name="connsiteY8098" fmla="*/ 316876 h 4235290"/>
              <a:gd name="connsiteX8099" fmla="*/ 583554 w 2792478"/>
              <a:gd name="connsiteY8099" fmla="*/ 317063 h 4235290"/>
              <a:gd name="connsiteX8100" fmla="*/ 583744 w 2792478"/>
              <a:gd name="connsiteY8100" fmla="*/ 317491 h 4235290"/>
              <a:gd name="connsiteX8101" fmla="*/ 583744 w 2792478"/>
              <a:gd name="connsiteY8101" fmla="*/ 418541 h 4235290"/>
              <a:gd name="connsiteX8102" fmla="*/ 603132 w 2792478"/>
              <a:gd name="connsiteY8102" fmla="*/ 440285 h 4235290"/>
              <a:gd name="connsiteX8103" fmla="*/ 662423 w 2792478"/>
              <a:gd name="connsiteY8103" fmla="*/ 487082 h 4235290"/>
              <a:gd name="connsiteX8104" fmla="*/ 661110 w 2792478"/>
              <a:gd name="connsiteY8104" fmla="*/ 402257 h 4235290"/>
              <a:gd name="connsiteX8105" fmla="*/ 662850 w 2792478"/>
              <a:gd name="connsiteY8105" fmla="*/ 383245 h 4235290"/>
              <a:gd name="connsiteX8106" fmla="*/ 659807 w 2792478"/>
              <a:gd name="connsiteY8106" fmla="*/ 383676 h 4235290"/>
              <a:gd name="connsiteX8107" fmla="*/ 622213 w 2792478"/>
              <a:gd name="connsiteY8107" fmla="*/ 361985 h 4235290"/>
              <a:gd name="connsiteX8108" fmla="*/ 583625 w 2792478"/>
              <a:gd name="connsiteY8108" fmla="*/ 316876 h 4235290"/>
              <a:gd name="connsiteX8109" fmla="*/ 2388067 w 2792478"/>
              <a:gd name="connsiteY8109" fmla="*/ 314617 h 4235290"/>
              <a:gd name="connsiteX8110" fmla="*/ 2409293 w 2792478"/>
              <a:gd name="connsiteY8110" fmla="*/ 314617 h 4235290"/>
              <a:gd name="connsiteX8111" fmla="*/ 2410737 w 2792478"/>
              <a:gd name="connsiteY8111" fmla="*/ 316191 h 4235290"/>
              <a:gd name="connsiteX8112" fmla="*/ 2480461 w 2792478"/>
              <a:gd name="connsiteY8112" fmla="*/ 385905 h 4235290"/>
              <a:gd name="connsiteX8113" fmla="*/ 2480506 w 2792478"/>
              <a:gd name="connsiteY8113" fmla="*/ 404033 h 4235290"/>
              <a:gd name="connsiteX8114" fmla="*/ 2472085 w 2792478"/>
              <a:gd name="connsiteY8114" fmla="*/ 407717 h 4235290"/>
              <a:gd name="connsiteX8115" fmla="*/ 2468388 w 2792478"/>
              <a:gd name="connsiteY8115" fmla="*/ 416164 h 4235290"/>
              <a:gd name="connsiteX8116" fmla="*/ 2459967 w 2792478"/>
              <a:gd name="connsiteY8116" fmla="*/ 419837 h 4235290"/>
              <a:gd name="connsiteX8117" fmla="*/ 2456263 w 2792478"/>
              <a:gd name="connsiteY8117" fmla="*/ 428297 h 4235290"/>
              <a:gd name="connsiteX8118" fmla="*/ 2438163 w 2792478"/>
              <a:gd name="connsiteY8118" fmla="*/ 428207 h 4235290"/>
              <a:gd name="connsiteX8119" fmla="*/ 2368433 w 2792478"/>
              <a:gd name="connsiteY8119" fmla="*/ 358496 h 4235290"/>
              <a:gd name="connsiteX8120" fmla="*/ 2366847 w 2792478"/>
              <a:gd name="connsiteY8120" fmla="*/ 357054 h 4235290"/>
              <a:gd name="connsiteX8121" fmla="*/ 2366847 w 2792478"/>
              <a:gd name="connsiteY8121" fmla="*/ 335826 h 4235290"/>
              <a:gd name="connsiteX8122" fmla="*/ 503643 w 2792478"/>
              <a:gd name="connsiteY8122" fmla="*/ 308236 h 4235290"/>
              <a:gd name="connsiteX8123" fmla="*/ 483201 w 2792478"/>
              <a:gd name="connsiteY8123" fmla="*/ 313268 h 4235290"/>
              <a:gd name="connsiteX8124" fmla="*/ 503643 w 2792478"/>
              <a:gd name="connsiteY8124" fmla="*/ 317929 h 4235290"/>
              <a:gd name="connsiteX8125" fmla="*/ 524085 w 2792478"/>
              <a:gd name="connsiteY8125" fmla="*/ 312899 h 4235290"/>
              <a:gd name="connsiteX8126" fmla="*/ 503643 w 2792478"/>
              <a:gd name="connsiteY8126" fmla="*/ 308236 h 4235290"/>
              <a:gd name="connsiteX8127" fmla="*/ 883379 w 2792478"/>
              <a:gd name="connsiteY8127" fmla="*/ 302260 h 4235290"/>
              <a:gd name="connsiteX8128" fmla="*/ 977323 w 2792478"/>
              <a:gd name="connsiteY8128" fmla="*/ 302260 h 4235290"/>
              <a:gd name="connsiteX8129" fmla="*/ 979747 w 2792478"/>
              <a:gd name="connsiteY8129" fmla="*/ 304691 h 4235290"/>
              <a:gd name="connsiteX8130" fmla="*/ 979747 w 2792478"/>
              <a:gd name="connsiteY8130" fmla="*/ 316120 h 4235290"/>
              <a:gd name="connsiteX8131" fmla="*/ 977323 w 2792478"/>
              <a:gd name="connsiteY8131" fmla="*/ 318538 h 4235290"/>
              <a:gd name="connsiteX8132" fmla="*/ 974409 w 2792478"/>
              <a:gd name="connsiteY8132" fmla="*/ 318538 h 4235290"/>
              <a:gd name="connsiteX8133" fmla="*/ 974409 w 2792478"/>
              <a:gd name="connsiteY8133" fmla="*/ 339855 h 4235290"/>
              <a:gd name="connsiteX8134" fmla="*/ 965682 w 2792478"/>
              <a:gd name="connsiteY8134" fmla="*/ 356298 h 4235290"/>
              <a:gd name="connsiteX8135" fmla="*/ 941797 w 2792478"/>
              <a:gd name="connsiteY8135" fmla="*/ 370878 h 4235290"/>
              <a:gd name="connsiteX8136" fmla="*/ 941797 w 2792478"/>
              <a:gd name="connsiteY8136" fmla="*/ 377102 h 4235290"/>
              <a:gd name="connsiteX8137" fmla="*/ 965778 w 2792478"/>
              <a:gd name="connsiteY8137" fmla="*/ 391724 h 4235290"/>
              <a:gd name="connsiteX8138" fmla="*/ 974409 w 2792478"/>
              <a:gd name="connsiteY8138" fmla="*/ 407721 h 4235290"/>
              <a:gd name="connsiteX8139" fmla="*/ 974409 w 2792478"/>
              <a:gd name="connsiteY8139" fmla="*/ 426463 h 4235290"/>
              <a:gd name="connsiteX8140" fmla="*/ 977323 w 2792478"/>
              <a:gd name="connsiteY8140" fmla="*/ 426463 h 4235290"/>
              <a:gd name="connsiteX8141" fmla="*/ 979747 w 2792478"/>
              <a:gd name="connsiteY8141" fmla="*/ 428885 h 4235290"/>
              <a:gd name="connsiteX8142" fmla="*/ 979747 w 2792478"/>
              <a:gd name="connsiteY8142" fmla="*/ 440317 h 4235290"/>
              <a:gd name="connsiteX8143" fmla="*/ 977323 w 2792478"/>
              <a:gd name="connsiteY8143" fmla="*/ 442751 h 4235290"/>
              <a:gd name="connsiteX8144" fmla="*/ 883379 w 2792478"/>
              <a:gd name="connsiteY8144" fmla="*/ 442751 h 4235290"/>
              <a:gd name="connsiteX8145" fmla="*/ 880950 w 2792478"/>
              <a:gd name="connsiteY8145" fmla="*/ 440317 h 4235290"/>
              <a:gd name="connsiteX8146" fmla="*/ 880950 w 2792478"/>
              <a:gd name="connsiteY8146" fmla="*/ 428885 h 4235290"/>
              <a:gd name="connsiteX8147" fmla="*/ 883379 w 2792478"/>
              <a:gd name="connsiteY8147" fmla="*/ 426463 h 4235290"/>
              <a:gd name="connsiteX8148" fmla="*/ 886292 w 2792478"/>
              <a:gd name="connsiteY8148" fmla="*/ 426463 h 4235290"/>
              <a:gd name="connsiteX8149" fmla="*/ 886292 w 2792478"/>
              <a:gd name="connsiteY8149" fmla="*/ 408115 h 4235290"/>
              <a:gd name="connsiteX8150" fmla="*/ 895015 w 2792478"/>
              <a:gd name="connsiteY8150" fmla="*/ 391665 h 4235290"/>
              <a:gd name="connsiteX8151" fmla="*/ 918900 w 2792478"/>
              <a:gd name="connsiteY8151" fmla="*/ 377089 h 4235290"/>
              <a:gd name="connsiteX8152" fmla="*/ 918900 w 2792478"/>
              <a:gd name="connsiteY8152" fmla="*/ 370858 h 4235290"/>
              <a:gd name="connsiteX8153" fmla="*/ 894919 w 2792478"/>
              <a:gd name="connsiteY8153" fmla="*/ 356246 h 4235290"/>
              <a:gd name="connsiteX8154" fmla="*/ 886292 w 2792478"/>
              <a:gd name="connsiteY8154" fmla="*/ 340243 h 4235290"/>
              <a:gd name="connsiteX8155" fmla="*/ 886292 w 2792478"/>
              <a:gd name="connsiteY8155" fmla="*/ 318538 h 4235290"/>
              <a:gd name="connsiteX8156" fmla="*/ 883379 w 2792478"/>
              <a:gd name="connsiteY8156" fmla="*/ 318538 h 4235290"/>
              <a:gd name="connsiteX8157" fmla="*/ 880950 w 2792478"/>
              <a:gd name="connsiteY8157" fmla="*/ 316120 h 4235290"/>
              <a:gd name="connsiteX8158" fmla="*/ 880950 w 2792478"/>
              <a:gd name="connsiteY8158" fmla="*/ 304691 h 4235290"/>
              <a:gd name="connsiteX8159" fmla="*/ 883379 w 2792478"/>
              <a:gd name="connsiteY8159" fmla="*/ 302260 h 4235290"/>
              <a:gd name="connsiteX8160" fmla="*/ 2024982 w 2792478"/>
              <a:gd name="connsiteY8160" fmla="*/ 301582 h 4235290"/>
              <a:gd name="connsiteX8161" fmla="*/ 2017032 w 2792478"/>
              <a:gd name="connsiteY8161" fmla="*/ 304690 h 4235290"/>
              <a:gd name="connsiteX8162" fmla="*/ 2007707 w 2792478"/>
              <a:gd name="connsiteY8162" fmla="*/ 313395 h 4235290"/>
              <a:gd name="connsiteX8163" fmla="*/ 2042200 w 2792478"/>
              <a:gd name="connsiteY8163" fmla="*/ 338189 h 4235290"/>
              <a:gd name="connsiteX8164" fmla="*/ 2047481 w 2792478"/>
              <a:gd name="connsiteY8164" fmla="*/ 326565 h 4235290"/>
              <a:gd name="connsiteX8165" fmla="*/ 2043627 w 2792478"/>
              <a:gd name="connsiteY8165" fmla="*/ 312208 h 4235290"/>
              <a:gd name="connsiteX8166" fmla="*/ 2031818 w 2792478"/>
              <a:gd name="connsiteY8166" fmla="*/ 303759 h 4235290"/>
              <a:gd name="connsiteX8167" fmla="*/ 2024982 w 2792478"/>
              <a:gd name="connsiteY8167" fmla="*/ 301582 h 4235290"/>
              <a:gd name="connsiteX8168" fmla="*/ 1898868 w 2792478"/>
              <a:gd name="connsiteY8168" fmla="*/ 301333 h 4235290"/>
              <a:gd name="connsiteX8169" fmla="*/ 1825863 w 2792478"/>
              <a:gd name="connsiteY8169" fmla="*/ 354570 h 4235290"/>
              <a:gd name="connsiteX8170" fmla="*/ 1852313 w 2792478"/>
              <a:gd name="connsiteY8170" fmla="*/ 390453 h 4235290"/>
              <a:gd name="connsiteX8171" fmla="*/ 1884562 w 2792478"/>
              <a:gd name="connsiteY8171" fmla="*/ 366737 h 4235290"/>
              <a:gd name="connsiteX8172" fmla="*/ 1898868 w 2792478"/>
              <a:gd name="connsiteY8172" fmla="*/ 301333 h 4235290"/>
              <a:gd name="connsiteX8173" fmla="*/ 503643 w 2792478"/>
              <a:gd name="connsiteY8173" fmla="*/ 300286 h 4235290"/>
              <a:gd name="connsiteX8174" fmla="*/ 531981 w 2792478"/>
              <a:gd name="connsiteY8174" fmla="*/ 313079 h 4235290"/>
              <a:gd name="connsiteX8175" fmla="*/ 503643 w 2792478"/>
              <a:gd name="connsiteY8175" fmla="*/ 325886 h 4235290"/>
              <a:gd name="connsiteX8176" fmla="*/ 475306 w 2792478"/>
              <a:gd name="connsiteY8176" fmla="*/ 313079 h 4235290"/>
              <a:gd name="connsiteX8177" fmla="*/ 503643 w 2792478"/>
              <a:gd name="connsiteY8177" fmla="*/ 300286 h 4235290"/>
              <a:gd name="connsiteX8178" fmla="*/ 1568343 w 2792478"/>
              <a:gd name="connsiteY8178" fmla="*/ 293328 h 4235290"/>
              <a:gd name="connsiteX8179" fmla="*/ 1552542 w 2792478"/>
              <a:gd name="connsiteY8179" fmla="*/ 298058 h 4235290"/>
              <a:gd name="connsiteX8180" fmla="*/ 1507100 w 2792478"/>
              <a:gd name="connsiteY8180" fmla="*/ 302075 h 4235290"/>
              <a:gd name="connsiteX8181" fmla="*/ 1507100 w 2792478"/>
              <a:gd name="connsiteY8181" fmla="*/ 326553 h 4235290"/>
              <a:gd name="connsiteX8182" fmla="*/ 1568343 w 2792478"/>
              <a:gd name="connsiteY8182" fmla="*/ 319227 h 4235290"/>
              <a:gd name="connsiteX8183" fmla="*/ 1568343 w 2792478"/>
              <a:gd name="connsiteY8183" fmla="*/ 293328 h 4235290"/>
              <a:gd name="connsiteX8184" fmla="*/ 1438825 w 2792478"/>
              <a:gd name="connsiteY8184" fmla="*/ 293328 h 4235290"/>
              <a:gd name="connsiteX8185" fmla="*/ 1438825 w 2792478"/>
              <a:gd name="connsiteY8185" fmla="*/ 319227 h 4235290"/>
              <a:gd name="connsiteX8186" fmla="*/ 1500061 w 2792478"/>
              <a:gd name="connsiteY8186" fmla="*/ 326553 h 4235290"/>
              <a:gd name="connsiteX8187" fmla="*/ 1500061 w 2792478"/>
              <a:gd name="connsiteY8187" fmla="*/ 302075 h 4235290"/>
              <a:gd name="connsiteX8188" fmla="*/ 1454632 w 2792478"/>
              <a:gd name="connsiteY8188" fmla="*/ 298058 h 4235290"/>
              <a:gd name="connsiteX8189" fmla="*/ 1438825 w 2792478"/>
              <a:gd name="connsiteY8189" fmla="*/ 293328 h 4235290"/>
              <a:gd name="connsiteX8190" fmla="*/ 1901301 w 2792478"/>
              <a:gd name="connsiteY8190" fmla="*/ 286420 h 4235290"/>
              <a:gd name="connsiteX8191" fmla="*/ 1905247 w 2792478"/>
              <a:gd name="connsiteY8191" fmla="*/ 288855 h 4235290"/>
              <a:gd name="connsiteX8192" fmla="*/ 1892168 w 2792478"/>
              <a:gd name="connsiteY8192" fmla="*/ 376469 h 4235290"/>
              <a:gd name="connsiteX8193" fmla="*/ 1855059 w 2792478"/>
              <a:gd name="connsiteY8193" fmla="*/ 403853 h 4235290"/>
              <a:gd name="connsiteX8194" fmla="*/ 1851406 w 2792478"/>
              <a:gd name="connsiteY8194" fmla="*/ 405074 h 4235290"/>
              <a:gd name="connsiteX8195" fmla="*/ 1846533 w 2792478"/>
              <a:gd name="connsiteY8195" fmla="*/ 402639 h 4235290"/>
              <a:gd name="connsiteX8196" fmla="*/ 1842295 w 2792478"/>
              <a:gd name="connsiteY8196" fmla="*/ 396864 h 4235290"/>
              <a:gd name="connsiteX8197" fmla="*/ 1811551 w 2792478"/>
              <a:gd name="connsiteY8197" fmla="*/ 419372 h 4235290"/>
              <a:gd name="connsiteX8198" fmla="*/ 1782054 w 2792478"/>
              <a:gd name="connsiteY8198" fmla="*/ 414806 h 4235290"/>
              <a:gd name="connsiteX8199" fmla="*/ 1786307 w 2792478"/>
              <a:gd name="connsiteY8199" fmla="*/ 385285 h 4235290"/>
              <a:gd name="connsiteX8200" fmla="*/ 1817037 w 2792478"/>
              <a:gd name="connsiteY8200" fmla="*/ 362789 h 4235290"/>
              <a:gd name="connsiteX8201" fmla="*/ 1812777 w 2792478"/>
              <a:gd name="connsiteY8201" fmla="*/ 357011 h 4235290"/>
              <a:gd name="connsiteX8202" fmla="*/ 1813991 w 2792478"/>
              <a:gd name="connsiteY8202" fmla="*/ 348483 h 4235290"/>
              <a:gd name="connsiteX8203" fmla="*/ 1896728 w 2792478"/>
              <a:gd name="connsiteY8203" fmla="*/ 287641 h 4235290"/>
              <a:gd name="connsiteX8204" fmla="*/ 1901301 w 2792478"/>
              <a:gd name="connsiteY8204" fmla="*/ 286420 h 4235290"/>
              <a:gd name="connsiteX8205" fmla="*/ 2122070 w 2792478"/>
              <a:gd name="connsiteY8205" fmla="*/ 285695 h 4235290"/>
              <a:gd name="connsiteX8206" fmla="*/ 2139217 w 2792478"/>
              <a:gd name="connsiteY8206" fmla="*/ 285695 h 4235290"/>
              <a:gd name="connsiteX8207" fmla="*/ 2143501 w 2792478"/>
              <a:gd name="connsiteY8207" fmla="*/ 289979 h 4235290"/>
              <a:gd name="connsiteX8208" fmla="*/ 2139217 w 2792478"/>
              <a:gd name="connsiteY8208" fmla="*/ 294271 h 4235290"/>
              <a:gd name="connsiteX8209" fmla="*/ 2122070 w 2792478"/>
              <a:gd name="connsiteY8209" fmla="*/ 294271 h 4235290"/>
              <a:gd name="connsiteX8210" fmla="*/ 2117781 w 2792478"/>
              <a:gd name="connsiteY8210" fmla="*/ 289979 h 4235290"/>
              <a:gd name="connsiteX8211" fmla="*/ 2122070 w 2792478"/>
              <a:gd name="connsiteY8211" fmla="*/ 285695 h 4235290"/>
              <a:gd name="connsiteX8212" fmla="*/ 501714 w 2792478"/>
              <a:gd name="connsiteY8212" fmla="*/ 283002 h 4235290"/>
              <a:gd name="connsiteX8213" fmla="*/ 430183 w 2792478"/>
              <a:gd name="connsiteY8213" fmla="*/ 316129 h 4235290"/>
              <a:gd name="connsiteX8214" fmla="*/ 501714 w 2792478"/>
              <a:gd name="connsiteY8214" fmla="*/ 349252 h 4235290"/>
              <a:gd name="connsiteX8215" fmla="*/ 573244 w 2792478"/>
              <a:gd name="connsiteY8215" fmla="*/ 316129 h 4235290"/>
              <a:gd name="connsiteX8216" fmla="*/ 569385 w 2792478"/>
              <a:gd name="connsiteY8216" fmla="*/ 306123 h 4235290"/>
              <a:gd name="connsiteX8217" fmla="*/ 569267 w 2792478"/>
              <a:gd name="connsiteY8217" fmla="*/ 306058 h 4235290"/>
              <a:gd name="connsiteX8218" fmla="*/ 567089 w 2792478"/>
              <a:gd name="connsiteY8218" fmla="*/ 303082 h 4235290"/>
              <a:gd name="connsiteX8219" fmla="*/ 501714 w 2792478"/>
              <a:gd name="connsiteY8219" fmla="*/ 283002 h 4235290"/>
              <a:gd name="connsiteX8220" fmla="*/ 1071092 w 2792478"/>
              <a:gd name="connsiteY8220" fmla="*/ 281435 h 4235290"/>
              <a:gd name="connsiteX8221" fmla="*/ 1029829 w 2792478"/>
              <a:gd name="connsiteY8221" fmla="*/ 292497 h 4235290"/>
              <a:gd name="connsiteX8222" fmla="*/ 1020629 w 2792478"/>
              <a:gd name="connsiteY8222" fmla="*/ 379690 h 4235290"/>
              <a:gd name="connsiteX8223" fmla="*/ 1113976 w 2792478"/>
              <a:gd name="connsiteY8223" fmla="*/ 394479 h 4235290"/>
              <a:gd name="connsiteX8224" fmla="*/ 1119500 w 2792478"/>
              <a:gd name="connsiteY8224" fmla="*/ 396657 h 4235290"/>
              <a:gd name="connsiteX8225" fmla="*/ 1129071 w 2792478"/>
              <a:gd name="connsiteY8225" fmla="*/ 400077 h 4235290"/>
              <a:gd name="connsiteX8226" fmla="*/ 1134912 w 2792478"/>
              <a:gd name="connsiteY8226" fmla="*/ 401876 h 4235290"/>
              <a:gd name="connsiteX8227" fmla="*/ 1132738 w 2792478"/>
              <a:gd name="connsiteY8227" fmla="*/ 396032 h 4235290"/>
              <a:gd name="connsiteX8228" fmla="*/ 1128763 w 2792478"/>
              <a:gd name="connsiteY8228" fmla="*/ 383109 h 4235290"/>
              <a:gd name="connsiteX8229" fmla="*/ 1130004 w 2792478"/>
              <a:gd name="connsiteY8229" fmla="*/ 378509 h 4235290"/>
              <a:gd name="connsiteX8230" fmla="*/ 1130320 w 2792478"/>
              <a:gd name="connsiteY8230" fmla="*/ 377267 h 4235290"/>
              <a:gd name="connsiteX8231" fmla="*/ 1111178 w 2792478"/>
              <a:gd name="connsiteY8231" fmla="*/ 296230 h 4235290"/>
              <a:gd name="connsiteX8232" fmla="*/ 1071092 w 2792478"/>
              <a:gd name="connsiteY8232" fmla="*/ 281435 h 4235290"/>
              <a:gd name="connsiteX8233" fmla="*/ 1536661 w 2792478"/>
              <a:gd name="connsiteY8233" fmla="*/ 276808 h 4235290"/>
              <a:gd name="connsiteX8234" fmla="*/ 1536661 w 2792478"/>
              <a:gd name="connsiteY8234" fmla="*/ 276853 h 4235290"/>
              <a:gd name="connsiteX8235" fmla="*/ 1536954 w 2792478"/>
              <a:gd name="connsiteY8235" fmla="*/ 279430 h 4235290"/>
              <a:gd name="connsiteX8236" fmla="*/ 1535152 w 2792478"/>
              <a:gd name="connsiteY8236" fmla="*/ 289525 h 4235290"/>
              <a:gd name="connsiteX8237" fmla="*/ 1528412 w 2792478"/>
              <a:gd name="connsiteY8237" fmla="*/ 292256 h 4235290"/>
              <a:gd name="connsiteX8238" fmla="*/ 1510018 w 2792478"/>
              <a:gd name="connsiteY8238" fmla="*/ 283753 h 4235290"/>
              <a:gd name="connsiteX8239" fmla="*/ 1504827 w 2792478"/>
              <a:gd name="connsiteY8239" fmla="*/ 285478 h 4235290"/>
              <a:gd name="connsiteX8240" fmla="*/ 1502334 w 2792478"/>
              <a:gd name="connsiteY8240" fmla="*/ 285478 h 4235290"/>
              <a:gd name="connsiteX8241" fmla="*/ 1497023 w 2792478"/>
              <a:gd name="connsiteY8241" fmla="*/ 283661 h 4235290"/>
              <a:gd name="connsiteX8242" fmla="*/ 1496956 w 2792478"/>
              <a:gd name="connsiteY8242" fmla="*/ 283731 h 4235290"/>
              <a:gd name="connsiteX8243" fmla="*/ 1477818 w 2792478"/>
              <a:gd name="connsiteY8243" fmla="*/ 291817 h 4235290"/>
              <a:gd name="connsiteX8244" fmla="*/ 1477373 w 2792478"/>
              <a:gd name="connsiteY8244" fmla="*/ 291817 h 4235290"/>
              <a:gd name="connsiteX8245" fmla="*/ 1471796 w 2792478"/>
              <a:gd name="connsiteY8245" fmla="*/ 289441 h 4235290"/>
              <a:gd name="connsiteX8246" fmla="*/ 1469755 w 2792478"/>
              <a:gd name="connsiteY8246" fmla="*/ 278087 h 4235290"/>
              <a:gd name="connsiteX8247" fmla="*/ 1469848 w 2792478"/>
              <a:gd name="connsiteY8247" fmla="*/ 276822 h 4235290"/>
              <a:gd name="connsiteX8248" fmla="*/ 1468991 w 2792478"/>
              <a:gd name="connsiteY8248" fmla="*/ 276924 h 4235290"/>
              <a:gd name="connsiteX8249" fmla="*/ 1438938 w 2792478"/>
              <a:gd name="connsiteY8249" fmla="*/ 285049 h 4235290"/>
              <a:gd name="connsiteX8250" fmla="*/ 1458022 w 2792478"/>
              <a:gd name="connsiteY8250" fmla="*/ 291559 h 4235290"/>
              <a:gd name="connsiteX8251" fmla="*/ 1503577 w 2792478"/>
              <a:gd name="connsiteY8251" fmla="*/ 295068 h 4235290"/>
              <a:gd name="connsiteX8252" fmla="*/ 1549138 w 2792478"/>
              <a:gd name="connsiteY8252" fmla="*/ 291559 h 4235290"/>
              <a:gd name="connsiteX8253" fmla="*/ 1568223 w 2792478"/>
              <a:gd name="connsiteY8253" fmla="*/ 285049 h 4235290"/>
              <a:gd name="connsiteX8254" fmla="*/ 1538210 w 2792478"/>
              <a:gd name="connsiteY8254" fmla="*/ 276924 h 4235290"/>
              <a:gd name="connsiteX8255" fmla="*/ 1536661 w 2792478"/>
              <a:gd name="connsiteY8255" fmla="*/ 276808 h 4235290"/>
              <a:gd name="connsiteX8256" fmla="*/ 2113492 w 2792478"/>
              <a:gd name="connsiteY8256" fmla="*/ 272836 h 4235290"/>
              <a:gd name="connsiteX8257" fmla="*/ 2147791 w 2792478"/>
              <a:gd name="connsiteY8257" fmla="*/ 272836 h 4235290"/>
              <a:gd name="connsiteX8258" fmla="*/ 2152080 w 2792478"/>
              <a:gd name="connsiteY8258" fmla="*/ 277119 h 4235290"/>
              <a:gd name="connsiteX8259" fmla="*/ 2147791 w 2792478"/>
              <a:gd name="connsiteY8259" fmla="*/ 281406 h 4235290"/>
              <a:gd name="connsiteX8260" fmla="*/ 2113492 w 2792478"/>
              <a:gd name="connsiteY8260" fmla="*/ 281406 h 4235290"/>
              <a:gd name="connsiteX8261" fmla="*/ 2109202 w 2792478"/>
              <a:gd name="connsiteY8261" fmla="*/ 277119 h 4235290"/>
              <a:gd name="connsiteX8262" fmla="*/ 2113492 w 2792478"/>
              <a:gd name="connsiteY8262" fmla="*/ 272836 h 4235290"/>
              <a:gd name="connsiteX8263" fmla="*/ 501714 w 2792478"/>
              <a:gd name="connsiteY8263" fmla="*/ 272442 h 4235290"/>
              <a:gd name="connsiteX8264" fmla="*/ 576914 w 2792478"/>
              <a:gd name="connsiteY8264" fmla="*/ 298482 h 4235290"/>
              <a:gd name="connsiteX8265" fmla="*/ 631659 w 2792478"/>
              <a:gd name="connsiteY8265" fmla="*/ 357204 h 4235290"/>
              <a:gd name="connsiteX8266" fmla="*/ 658067 w 2792478"/>
              <a:gd name="connsiteY8266" fmla="*/ 373241 h 4235290"/>
              <a:gd name="connsiteX8267" fmla="*/ 670993 w 2792478"/>
              <a:gd name="connsiteY8267" fmla="*/ 376102 h 4235290"/>
              <a:gd name="connsiteX8268" fmla="*/ 671550 w 2792478"/>
              <a:gd name="connsiteY8268" fmla="*/ 403931 h 4235290"/>
              <a:gd name="connsiteX8269" fmla="*/ 674781 w 2792478"/>
              <a:gd name="connsiteY8269" fmla="*/ 491924 h 4235290"/>
              <a:gd name="connsiteX8270" fmla="*/ 673917 w 2792478"/>
              <a:gd name="connsiteY8270" fmla="*/ 496712 h 4235290"/>
              <a:gd name="connsiteX8271" fmla="*/ 669750 w 2792478"/>
              <a:gd name="connsiteY8271" fmla="*/ 498766 h 4235290"/>
              <a:gd name="connsiteX8272" fmla="*/ 669502 w 2792478"/>
              <a:gd name="connsiteY8272" fmla="*/ 498766 h 4235290"/>
              <a:gd name="connsiteX8273" fmla="*/ 593687 w 2792478"/>
              <a:gd name="connsiteY8273" fmla="*/ 445012 h 4235290"/>
              <a:gd name="connsiteX8274" fmla="*/ 583246 w 2792478"/>
              <a:gd name="connsiteY8274" fmla="*/ 430416 h 4235290"/>
              <a:gd name="connsiteX8275" fmla="*/ 501714 w 2792478"/>
              <a:gd name="connsiteY8275" fmla="*/ 471241 h 4235290"/>
              <a:gd name="connsiteX8276" fmla="*/ 419625 w 2792478"/>
              <a:gd name="connsiteY8276" fmla="*/ 427550 h 4235290"/>
              <a:gd name="connsiteX8277" fmla="*/ 419625 w 2792478"/>
              <a:gd name="connsiteY8277" fmla="*/ 317491 h 4235290"/>
              <a:gd name="connsiteX8278" fmla="*/ 419814 w 2792478"/>
              <a:gd name="connsiteY8278" fmla="*/ 317063 h 4235290"/>
              <a:gd name="connsiteX8279" fmla="*/ 419625 w 2792478"/>
              <a:gd name="connsiteY8279" fmla="*/ 316129 h 4235290"/>
              <a:gd name="connsiteX8280" fmla="*/ 501714 w 2792478"/>
              <a:gd name="connsiteY8280" fmla="*/ 272442 h 4235290"/>
              <a:gd name="connsiteX8281" fmla="*/ 1502334 w 2792478"/>
              <a:gd name="connsiteY8281" fmla="*/ 272287 h 4235290"/>
              <a:gd name="connsiteX8282" fmla="*/ 1500652 w 2792478"/>
              <a:gd name="connsiteY8282" fmla="*/ 273966 h 4235290"/>
              <a:gd name="connsiteX8283" fmla="*/ 1500652 w 2792478"/>
              <a:gd name="connsiteY8283" fmla="*/ 276776 h 4235290"/>
              <a:gd name="connsiteX8284" fmla="*/ 1502334 w 2792478"/>
              <a:gd name="connsiteY8284" fmla="*/ 278448 h 4235290"/>
              <a:gd name="connsiteX8285" fmla="*/ 1504827 w 2792478"/>
              <a:gd name="connsiteY8285" fmla="*/ 278448 h 4235290"/>
              <a:gd name="connsiteX8286" fmla="*/ 1506502 w 2792478"/>
              <a:gd name="connsiteY8286" fmla="*/ 276776 h 4235290"/>
              <a:gd name="connsiteX8287" fmla="*/ 1506502 w 2792478"/>
              <a:gd name="connsiteY8287" fmla="*/ 273966 h 4235290"/>
              <a:gd name="connsiteX8288" fmla="*/ 1504827 w 2792478"/>
              <a:gd name="connsiteY8288" fmla="*/ 272287 h 4235290"/>
              <a:gd name="connsiteX8289" fmla="*/ 1067615 w 2792478"/>
              <a:gd name="connsiteY8289" fmla="*/ 270440 h 4235290"/>
              <a:gd name="connsiteX8290" fmla="*/ 1117390 w 2792478"/>
              <a:gd name="connsiteY8290" fmla="*/ 287278 h 4235290"/>
              <a:gd name="connsiteX8291" fmla="*/ 1140760 w 2792478"/>
              <a:gd name="connsiteY8291" fmla="*/ 380313 h 4235290"/>
              <a:gd name="connsiteX8292" fmla="*/ 1138958 w 2792478"/>
              <a:gd name="connsiteY8292" fmla="*/ 382797 h 4235290"/>
              <a:gd name="connsiteX8293" fmla="*/ 1144483 w 2792478"/>
              <a:gd name="connsiteY8293" fmla="*/ 400694 h 4235290"/>
              <a:gd name="connsiteX8294" fmla="*/ 1143866 w 2792478"/>
              <a:gd name="connsiteY8294" fmla="*/ 412687 h 4235290"/>
              <a:gd name="connsiteX8295" fmla="*/ 1131561 w 2792478"/>
              <a:gd name="connsiteY8295" fmla="*/ 411132 h 4235290"/>
              <a:gd name="connsiteX8296" fmla="*/ 1117390 w 2792478"/>
              <a:gd name="connsiteY8296" fmla="*/ 404361 h 4235290"/>
              <a:gd name="connsiteX8297" fmla="*/ 1117082 w 2792478"/>
              <a:gd name="connsiteY8297" fmla="*/ 404361 h 4235290"/>
              <a:gd name="connsiteX8298" fmla="*/ 1006712 w 2792478"/>
              <a:gd name="connsiteY8298" fmla="*/ 380620 h 4235290"/>
              <a:gd name="connsiteX8299" fmla="*/ 1018148 w 2792478"/>
              <a:gd name="connsiteY8299" fmla="*/ 287592 h 4235290"/>
              <a:gd name="connsiteX8300" fmla="*/ 1067615 w 2792478"/>
              <a:gd name="connsiteY8300" fmla="*/ 270440 h 4235290"/>
              <a:gd name="connsiteX8301" fmla="*/ 705547 w 2792478"/>
              <a:gd name="connsiteY8301" fmla="*/ 268586 h 4235290"/>
              <a:gd name="connsiteX8302" fmla="*/ 700082 w 2792478"/>
              <a:gd name="connsiteY8302" fmla="*/ 273999 h 4235290"/>
              <a:gd name="connsiteX8303" fmla="*/ 705547 w 2792478"/>
              <a:gd name="connsiteY8303" fmla="*/ 279468 h 4235290"/>
              <a:gd name="connsiteX8304" fmla="*/ 711020 w 2792478"/>
              <a:gd name="connsiteY8304" fmla="*/ 273999 h 4235290"/>
              <a:gd name="connsiteX8305" fmla="*/ 706047 w 2792478"/>
              <a:gd name="connsiteY8305" fmla="*/ 268776 h 4235290"/>
              <a:gd name="connsiteX8306" fmla="*/ 705547 w 2792478"/>
              <a:gd name="connsiteY8306" fmla="*/ 268586 h 4235290"/>
              <a:gd name="connsiteX8307" fmla="*/ 1477453 w 2792478"/>
              <a:gd name="connsiteY8307" fmla="*/ 266545 h 4235290"/>
              <a:gd name="connsiteX8308" fmla="*/ 1476688 w 2792478"/>
              <a:gd name="connsiteY8308" fmla="*/ 272437 h 4235290"/>
              <a:gd name="connsiteX8309" fmla="*/ 1476768 w 2792478"/>
              <a:gd name="connsiteY8309" fmla="*/ 278616 h 4235290"/>
              <a:gd name="connsiteX8310" fmla="*/ 1477001 w 2792478"/>
              <a:gd name="connsiteY8310" fmla="*/ 284719 h 4235290"/>
              <a:gd name="connsiteX8311" fmla="*/ 1477546 w 2792478"/>
              <a:gd name="connsiteY8311" fmla="*/ 284790 h 4235290"/>
              <a:gd name="connsiteX8312" fmla="*/ 1492356 w 2792478"/>
              <a:gd name="connsiteY8312" fmla="*/ 278417 h 4235290"/>
              <a:gd name="connsiteX8313" fmla="*/ 1493672 w 2792478"/>
              <a:gd name="connsiteY8313" fmla="*/ 277699 h 4235290"/>
              <a:gd name="connsiteX8314" fmla="*/ 1493626 w 2792478"/>
              <a:gd name="connsiteY8314" fmla="*/ 276769 h 4235290"/>
              <a:gd name="connsiteX8315" fmla="*/ 1493626 w 2792478"/>
              <a:gd name="connsiteY8315" fmla="*/ 273966 h 4235290"/>
              <a:gd name="connsiteX8316" fmla="*/ 1494005 w 2792478"/>
              <a:gd name="connsiteY8316" fmla="*/ 271448 h 4235290"/>
              <a:gd name="connsiteX8317" fmla="*/ 1493314 w 2792478"/>
              <a:gd name="connsiteY8317" fmla="*/ 271042 h 4235290"/>
              <a:gd name="connsiteX8318" fmla="*/ 1477453 w 2792478"/>
              <a:gd name="connsiteY8318" fmla="*/ 266545 h 4235290"/>
              <a:gd name="connsiteX8319" fmla="*/ 1529429 w 2792478"/>
              <a:gd name="connsiteY8319" fmla="*/ 265899 h 4235290"/>
              <a:gd name="connsiteX8320" fmla="*/ 1513528 w 2792478"/>
              <a:gd name="connsiteY8320" fmla="*/ 271080 h 4235290"/>
              <a:gd name="connsiteX8321" fmla="*/ 1513129 w 2792478"/>
              <a:gd name="connsiteY8321" fmla="*/ 271333 h 4235290"/>
              <a:gd name="connsiteX8322" fmla="*/ 1513542 w 2792478"/>
              <a:gd name="connsiteY8322" fmla="*/ 273966 h 4235290"/>
              <a:gd name="connsiteX8323" fmla="*/ 1513542 w 2792478"/>
              <a:gd name="connsiteY8323" fmla="*/ 276776 h 4235290"/>
              <a:gd name="connsiteX8324" fmla="*/ 1513482 w 2792478"/>
              <a:gd name="connsiteY8324" fmla="*/ 277751 h 4235290"/>
              <a:gd name="connsiteX8325" fmla="*/ 1514472 w 2792478"/>
              <a:gd name="connsiteY8325" fmla="*/ 278325 h 4235290"/>
              <a:gd name="connsiteX8326" fmla="*/ 1530067 w 2792478"/>
              <a:gd name="connsiteY8326" fmla="*/ 284657 h 4235290"/>
              <a:gd name="connsiteX8327" fmla="*/ 1530007 w 2792478"/>
              <a:gd name="connsiteY8327" fmla="*/ 280528 h 4235290"/>
              <a:gd name="connsiteX8328" fmla="*/ 1529635 w 2792478"/>
              <a:gd name="connsiteY8328" fmla="*/ 276594 h 4235290"/>
              <a:gd name="connsiteX8329" fmla="*/ 1530193 w 2792478"/>
              <a:gd name="connsiteY8329" fmla="*/ 272500 h 4235290"/>
              <a:gd name="connsiteX8330" fmla="*/ 1530632 w 2792478"/>
              <a:gd name="connsiteY8330" fmla="*/ 269356 h 4235290"/>
              <a:gd name="connsiteX8331" fmla="*/ 1530639 w 2792478"/>
              <a:gd name="connsiteY8331" fmla="*/ 269325 h 4235290"/>
              <a:gd name="connsiteX8332" fmla="*/ 1529429 w 2792478"/>
              <a:gd name="connsiteY8332" fmla="*/ 265899 h 4235290"/>
              <a:gd name="connsiteX8333" fmla="*/ 1768329 w 2792478"/>
              <a:gd name="connsiteY8333" fmla="*/ 262496 h 4235290"/>
              <a:gd name="connsiteX8334" fmla="*/ 1746023 w 2792478"/>
              <a:gd name="connsiteY8334" fmla="*/ 284868 h 4235290"/>
              <a:gd name="connsiteX8335" fmla="*/ 1768329 w 2792478"/>
              <a:gd name="connsiteY8335" fmla="*/ 307175 h 4235290"/>
              <a:gd name="connsiteX8336" fmla="*/ 1790642 w 2792478"/>
              <a:gd name="connsiteY8336" fmla="*/ 284868 h 4235290"/>
              <a:gd name="connsiteX8337" fmla="*/ 1768329 w 2792478"/>
              <a:gd name="connsiteY8337" fmla="*/ 262496 h 4235290"/>
              <a:gd name="connsiteX8338" fmla="*/ 2104918 w 2792478"/>
              <a:gd name="connsiteY8338" fmla="*/ 259971 h 4235290"/>
              <a:gd name="connsiteX8339" fmla="*/ 2156359 w 2792478"/>
              <a:gd name="connsiteY8339" fmla="*/ 259971 h 4235290"/>
              <a:gd name="connsiteX8340" fmla="*/ 2160654 w 2792478"/>
              <a:gd name="connsiteY8340" fmla="*/ 264260 h 4235290"/>
              <a:gd name="connsiteX8341" fmla="*/ 2156359 w 2792478"/>
              <a:gd name="connsiteY8341" fmla="*/ 268547 h 4235290"/>
              <a:gd name="connsiteX8342" fmla="*/ 2104918 w 2792478"/>
              <a:gd name="connsiteY8342" fmla="*/ 268547 h 4235290"/>
              <a:gd name="connsiteX8343" fmla="*/ 2100634 w 2792478"/>
              <a:gd name="connsiteY8343" fmla="*/ 264260 h 4235290"/>
              <a:gd name="connsiteX8344" fmla="*/ 2104918 w 2792478"/>
              <a:gd name="connsiteY8344" fmla="*/ 259971 h 4235290"/>
              <a:gd name="connsiteX8345" fmla="*/ 1532606 w 2792478"/>
              <a:gd name="connsiteY8345" fmla="*/ 259628 h 4235290"/>
              <a:gd name="connsiteX8346" fmla="*/ 1537665 w 2792478"/>
              <a:gd name="connsiteY8346" fmla="*/ 269348 h 4235290"/>
              <a:gd name="connsiteX8347" fmla="*/ 1537665 w 2792478"/>
              <a:gd name="connsiteY8347" fmla="*/ 269542 h 4235290"/>
              <a:gd name="connsiteX8348" fmla="*/ 1537652 w 2792478"/>
              <a:gd name="connsiteY8348" fmla="*/ 269832 h 4235290"/>
              <a:gd name="connsiteX8349" fmla="*/ 1538862 w 2792478"/>
              <a:gd name="connsiteY8349" fmla="*/ 269923 h 4235290"/>
              <a:gd name="connsiteX8350" fmla="*/ 1538981 w 2792478"/>
              <a:gd name="connsiteY8350" fmla="*/ 269931 h 4235290"/>
              <a:gd name="connsiteX8351" fmla="*/ 1563823 w 2792478"/>
              <a:gd name="connsiteY8351" fmla="*/ 274948 h 4235290"/>
              <a:gd name="connsiteX8352" fmla="*/ 1575369 w 2792478"/>
              <a:gd name="connsiteY8352" fmla="*/ 285049 h 4235290"/>
              <a:gd name="connsiteX8353" fmla="*/ 1575376 w 2792478"/>
              <a:gd name="connsiteY8353" fmla="*/ 291288 h 4235290"/>
              <a:gd name="connsiteX8354" fmla="*/ 1575376 w 2792478"/>
              <a:gd name="connsiteY8354" fmla="*/ 322007 h 4235290"/>
              <a:gd name="connsiteX8355" fmla="*/ 1572690 w 2792478"/>
              <a:gd name="connsiteY8355" fmla="*/ 325434 h 4235290"/>
              <a:gd name="connsiteX8356" fmla="*/ 1570822 w 2792478"/>
              <a:gd name="connsiteY8356" fmla="*/ 325872 h 4235290"/>
              <a:gd name="connsiteX8357" fmla="*/ 1570836 w 2792478"/>
              <a:gd name="connsiteY8357" fmla="*/ 326163 h 4235290"/>
              <a:gd name="connsiteX8358" fmla="*/ 1570836 w 2792478"/>
              <a:gd name="connsiteY8358" fmla="*/ 405844 h 4235290"/>
              <a:gd name="connsiteX8359" fmla="*/ 1569971 w 2792478"/>
              <a:gd name="connsiteY8359" fmla="*/ 408167 h 4235290"/>
              <a:gd name="connsiteX8360" fmla="*/ 1503577 w 2792478"/>
              <a:gd name="connsiteY8360" fmla="*/ 421600 h 4235290"/>
              <a:gd name="connsiteX8361" fmla="*/ 1437196 w 2792478"/>
              <a:gd name="connsiteY8361" fmla="*/ 408167 h 4235290"/>
              <a:gd name="connsiteX8362" fmla="*/ 1436325 w 2792478"/>
              <a:gd name="connsiteY8362" fmla="*/ 405844 h 4235290"/>
              <a:gd name="connsiteX8363" fmla="*/ 1436325 w 2792478"/>
              <a:gd name="connsiteY8363" fmla="*/ 326163 h 4235290"/>
              <a:gd name="connsiteX8364" fmla="*/ 1436339 w 2792478"/>
              <a:gd name="connsiteY8364" fmla="*/ 325866 h 4235290"/>
              <a:gd name="connsiteX8365" fmla="*/ 1434484 w 2792478"/>
              <a:gd name="connsiteY8365" fmla="*/ 325420 h 4235290"/>
              <a:gd name="connsiteX8366" fmla="*/ 1431792 w 2792478"/>
              <a:gd name="connsiteY8366" fmla="*/ 322007 h 4235290"/>
              <a:gd name="connsiteX8367" fmla="*/ 1431792 w 2792478"/>
              <a:gd name="connsiteY8367" fmla="*/ 291288 h 4235290"/>
              <a:gd name="connsiteX8368" fmla="*/ 1431805 w 2792478"/>
              <a:gd name="connsiteY8368" fmla="*/ 285049 h 4235290"/>
              <a:gd name="connsiteX8369" fmla="*/ 1443338 w 2792478"/>
              <a:gd name="connsiteY8369" fmla="*/ 274948 h 4235290"/>
              <a:gd name="connsiteX8370" fmla="*/ 1468146 w 2792478"/>
              <a:gd name="connsiteY8370" fmla="*/ 269938 h 4235290"/>
              <a:gd name="connsiteX8371" fmla="*/ 1469296 w 2792478"/>
              <a:gd name="connsiteY8371" fmla="*/ 269800 h 4235290"/>
              <a:gd name="connsiteX8372" fmla="*/ 1473717 w 2792478"/>
              <a:gd name="connsiteY8372" fmla="*/ 260585 h 4235290"/>
              <a:gd name="connsiteX8373" fmla="*/ 1497674 w 2792478"/>
              <a:gd name="connsiteY8373" fmla="*/ 265525 h 4235290"/>
              <a:gd name="connsiteX8374" fmla="*/ 1498346 w 2792478"/>
              <a:gd name="connsiteY8374" fmla="*/ 266229 h 4235290"/>
              <a:gd name="connsiteX8375" fmla="*/ 1502334 w 2792478"/>
              <a:gd name="connsiteY8375" fmla="*/ 265262 h 4235290"/>
              <a:gd name="connsiteX8376" fmla="*/ 1504827 w 2792478"/>
              <a:gd name="connsiteY8376" fmla="*/ 265262 h 4235290"/>
              <a:gd name="connsiteX8377" fmla="*/ 1508616 w 2792478"/>
              <a:gd name="connsiteY8377" fmla="*/ 266128 h 4235290"/>
              <a:gd name="connsiteX8378" fmla="*/ 1509247 w 2792478"/>
              <a:gd name="connsiteY8378" fmla="*/ 265507 h 4235290"/>
              <a:gd name="connsiteX8379" fmla="*/ 1532606 w 2792478"/>
              <a:gd name="connsiteY8379" fmla="*/ 259628 h 4235290"/>
              <a:gd name="connsiteX8380" fmla="*/ 867382 w 2792478"/>
              <a:gd name="connsiteY8380" fmla="*/ 256928 h 4235290"/>
              <a:gd name="connsiteX8381" fmla="*/ 878986 w 2792478"/>
              <a:gd name="connsiteY8381" fmla="*/ 268528 h 4235290"/>
              <a:gd name="connsiteX8382" fmla="*/ 902194 w 2792478"/>
              <a:gd name="connsiteY8382" fmla="*/ 268528 h 4235290"/>
              <a:gd name="connsiteX8383" fmla="*/ 913798 w 2792478"/>
              <a:gd name="connsiteY8383" fmla="*/ 256928 h 4235290"/>
              <a:gd name="connsiteX8384" fmla="*/ 1768329 w 2792478"/>
              <a:gd name="connsiteY8384" fmla="*/ 256529 h 4235290"/>
              <a:gd name="connsiteX8385" fmla="*/ 1796672 w 2792478"/>
              <a:gd name="connsiteY8385" fmla="*/ 284868 h 4235290"/>
              <a:gd name="connsiteX8386" fmla="*/ 1768329 w 2792478"/>
              <a:gd name="connsiteY8386" fmla="*/ 313206 h 4235290"/>
              <a:gd name="connsiteX8387" fmla="*/ 1740054 w 2792478"/>
              <a:gd name="connsiteY8387" fmla="*/ 284868 h 4235290"/>
              <a:gd name="connsiteX8388" fmla="*/ 1768329 w 2792478"/>
              <a:gd name="connsiteY8388" fmla="*/ 256529 h 4235290"/>
              <a:gd name="connsiteX8389" fmla="*/ 2250132 w 2792478"/>
              <a:gd name="connsiteY8389" fmla="*/ 255974 h 4235290"/>
              <a:gd name="connsiteX8390" fmla="*/ 2221921 w 2792478"/>
              <a:gd name="connsiteY8390" fmla="*/ 284125 h 4235290"/>
              <a:gd name="connsiteX8391" fmla="*/ 2221921 w 2792478"/>
              <a:gd name="connsiteY8391" fmla="*/ 312277 h 4235290"/>
              <a:gd name="connsiteX8392" fmla="*/ 2278343 w 2792478"/>
              <a:gd name="connsiteY8392" fmla="*/ 312277 h 4235290"/>
              <a:gd name="connsiteX8393" fmla="*/ 2278343 w 2792478"/>
              <a:gd name="connsiteY8393" fmla="*/ 284125 h 4235290"/>
              <a:gd name="connsiteX8394" fmla="*/ 2250132 w 2792478"/>
              <a:gd name="connsiteY8394" fmla="*/ 255974 h 4235290"/>
              <a:gd name="connsiteX8395" fmla="*/ 702002 w 2792478"/>
              <a:gd name="connsiteY8395" fmla="*/ 250877 h 4235290"/>
              <a:gd name="connsiteX8396" fmla="*/ 643718 w 2792478"/>
              <a:gd name="connsiteY8396" fmla="*/ 277286 h 4235290"/>
              <a:gd name="connsiteX8397" fmla="*/ 654959 w 2792478"/>
              <a:gd name="connsiteY8397" fmla="*/ 292515 h 4235290"/>
              <a:gd name="connsiteX8398" fmla="*/ 704430 w 2792478"/>
              <a:gd name="connsiteY8398" fmla="*/ 313086 h 4235290"/>
              <a:gd name="connsiteX8399" fmla="*/ 704493 w 2792478"/>
              <a:gd name="connsiteY8399" fmla="*/ 317063 h 4235290"/>
              <a:gd name="connsiteX8400" fmla="*/ 704493 w 2792478"/>
              <a:gd name="connsiteY8400" fmla="*/ 313086 h 4235290"/>
              <a:gd name="connsiteX8401" fmla="*/ 753956 w 2792478"/>
              <a:gd name="connsiteY8401" fmla="*/ 292515 h 4235290"/>
              <a:gd name="connsiteX8402" fmla="*/ 764518 w 2792478"/>
              <a:gd name="connsiteY8402" fmla="*/ 278534 h 4235290"/>
              <a:gd name="connsiteX8403" fmla="*/ 710020 w 2792478"/>
              <a:gd name="connsiteY8403" fmla="*/ 251433 h 4235290"/>
              <a:gd name="connsiteX8404" fmla="*/ 710020 w 2792478"/>
              <a:gd name="connsiteY8404" fmla="*/ 261379 h 4235290"/>
              <a:gd name="connsiteX8405" fmla="*/ 719028 w 2792478"/>
              <a:gd name="connsiteY8405" fmla="*/ 273999 h 4235290"/>
              <a:gd name="connsiteX8406" fmla="*/ 710020 w 2792478"/>
              <a:gd name="connsiteY8406" fmla="*/ 286670 h 4235290"/>
              <a:gd name="connsiteX8407" fmla="*/ 710020 w 2792478"/>
              <a:gd name="connsiteY8407" fmla="*/ 302702 h 4235290"/>
              <a:gd name="connsiteX8408" fmla="*/ 706047 w 2792478"/>
              <a:gd name="connsiteY8408" fmla="*/ 306749 h 4235290"/>
              <a:gd name="connsiteX8409" fmla="*/ 702002 w 2792478"/>
              <a:gd name="connsiteY8409" fmla="*/ 302702 h 4235290"/>
              <a:gd name="connsiteX8410" fmla="*/ 702002 w 2792478"/>
              <a:gd name="connsiteY8410" fmla="*/ 286863 h 4235290"/>
              <a:gd name="connsiteX8411" fmla="*/ 692065 w 2792478"/>
              <a:gd name="connsiteY8411" fmla="*/ 273999 h 4235290"/>
              <a:gd name="connsiteX8412" fmla="*/ 702002 w 2792478"/>
              <a:gd name="connsiteY8412" fmla="*/ 261193 h 4235290"/>
              <a:gd name="connsiteX8413" fmla="*/ 2071284 w 2792478"/>
              <a:gd name="connsiteY8413" fmla="*/ 250690 h 4235290"/>
              <a:gd name="connsiteX8414" fmla="*/ 2077807 w 2792478"/>
              <a:gd name="connsiteY8414" fmla="*/ 252178 h 4235290"/>
              <a:gd name="connsiteX8415" fmla="*/ 2079860 w 2792478"/>
              <a:gd name="connsiteY8415" fmla="*/ 264423 h 4235290"/>
              <a:gd name="connsiteX8416" fmla="*/ 2049780 w 2792478"/>
              <a:gd name="connsiteY8416" fmla="*/ 306000 h 4235290"/>
              <a:gd name="connsiteX8417" fmla="*/ 2055498 w 2792478"/>
              <a:gd name="connsiteY8417" fmla="*/ 330233 h 4235290"/>
              <a:gd name="connsiteX8418" fmla="*/ 2033686 w 2792478"/>
              <a:gd name="connsiteY8418" fmla="*/ 378270 h 4235290"/>
              <a:gd name="connsiteX8419" fmla="*/ 2026100 w 2792478"/>
              <a:gd name="connsiteY8419" fmla="*/ 383431 h 4235290"/>
              <a:gd name="connsiteX8420" fmla="*/ 2025608 w 2792478"/>
              <a:gd name="connsiteY8420" fmla="*/ 383431 h 4235290"/>
              <a:gd name="connsiteX8421" fmla="*/ 2018022 w 2792478"/>
              <a:gd name="connsiteY8421" fmla="*/ 379142 h 4235290"/>
              <a:gd name="connsiteX8422" fmla="*/ 2014604 w 2792478"/>
              <a:gd name="connsiteY8422" fmla="*/ 373421 h 4235290"/>
              <a:gd name="connsiteX8423" fmla="*/ 1999875 w 2792478"/>
              <a:gd name="connsiteY8423" fmla="*/ 369448 h 4235290"/>
              <a:gd name="connsiteX8424" fmla="*/ 1993973 w 2792478"/>
              <a:gd name="connsiteY8424" fmla="*/ 364160 h 4235290"/>
              <a:gd name="connsiteX8425" fmla="*/ 1988133 w 2792478"/>
              <a:gd name="connsiteY8425" fmla="*/ 349436 h 4235290"/>
              <a:gd name="connsiteX8426" fmla="*/ 1978746 w 2792478"/>
              <a:gd name="connsiteY8426" fmla="*/ 348564 h 4235290"/>
              <a:gd name="connsiteX8427" fmla="*/ 1971166 w 2792478"/>
              <a:gd name="connsiteY8427" fmla="*/ 342659 h 4235290"/>
              <a:gd name="connsiteX8428" fmla="*/ 1973526 w 2792478"/>
              <a:gd name="connsiteY8428" fmla="*/ 333280 h 4235290"/>
              <a:gd name="connsiteX8429" fmla="*/ 2011063 w 2792478"/>
              <a:gd name="connsiteY8429" fmla="*/ 298288 h 4235290"/>
              <a:gd name="connsiteX8430" fmla="*/ 2025049 w 2792478"/>
              <a:gd name="connsiteY8430" fmla="*/ 292757 h 4235290"/>
              <a:gd name="connsiteX8431" fmla="*/ 2035795 w 2792478"/>
              <a:gd name="connsiteY8431" fmla="*/ 295927 h 4235290"/>
              <a:gd name="connsiteX8432" fmla="*/ 2065567 w 2792478"/>
              <a:gd name="connsiteY8432" fmla="*/ 254229 h 4235290"/>
              <a:gd name="connsiteX8433" fmla="*/ 2071284 w 2792478"/>
              <a:gd name="connsiteY8433" fmla="*/ 250690 h 4235290"/>
              <a:gd name="connsiteX8434" fmla="*/ 2104918 w 2792478"/>
              <a:gd name="connsiteY8434" fmla="*/ 247118 h 4235290"/>
              <a:gd name="connsiteX8435" fmla="*/ 2156359 w 2792478"/>
              <a:gd name="connsiteY8435" fmla="*/ 247118 h 4235290"/>
              <a:gd name="connsiteX8436" fmla="*/ 2160654 w 2792478"/>
              <a:gd name="connsiteY8436" fmla="*/ 251402 h 4235290"/>
              <a:gd name="connsiteX8437" fmla="*/ 2156359 w 2792478"/>
              <a:gd name="connsiteY8437" fmla="*/ 255695 h 4235290"/>
              <a:gd name="connsiteX8438" fmla="*/ 2104918 w 2792478"/>
              <a:gd name="connsiteY8438" fmla="*/ 255695 h 4235290"/>
              <a:gd name="connsiteX8439" fmla="*/ 2100634 w 2792478"/>
              <a:gd name="connsiteY8439" fmla="*/ 251402 h 4235290"/>
              <a:gd name="connsiteX8440" fmla="*/ 2104918 w 2792478"/>
              <a:gd name="connsiteY8440" fmla="*/ 247118 h 4235290"/>
              <a:gd name="connsiteX8441" fmla="*/ 753706 w 2792478"/>
              <a:gd name="connsiteY8441" fmla="*/ 240627 h 4235290"/>
              <a:gd name="connsiteX8442" fmla="*/ 762902 w 2792478"/>
              <a:gd name="connsiteY8442" fmla="*/ 240627 h 4235290"/>
              <a:gd name="connsiteX8443" fmla="*/ 764955 w 2792478"/>
              <a:gd name="connsiteY8443" fmla="*/ 242610 h 4235290"/>
              <a:gd name="connsiteX8444" fmla="*/ 762902 w 2792478"/>
              <a:gd name="connsiteY8444" fmla="*/ 244666 h 4235290"/>
              <a:gd name="connsiteX8445" fmla="*/ 753706 w 2792478"/>
              <a:gd name="connsiteY8445" fmla="*/ 244666 h 4235290"/>
              <a:gd name="connsiteX8446" fmla="*/ 751724 w 2792478"/>
              <a:gd name="connsiteY8446" fmla="*/ 242610 h 4235290"/>
              <a:gd name="connsiteX8447" fmla="*/ 753706 w 2792478"/>
              <a:gd name="connsiteY8447" fmla="*/ 240627 h 4235290"/>
              <a:gd name="connsiteX8448" fmla="*/ 646325 w 2792478"/>
              <a:gd name="connsiteY8448" fmla="*/ 240627 h 4235290"/>
              <a:gd name="connsiteX8449" fmla="*/ 655521 w 2792478"/>
              <a:gd name="connsiteY8449" fmla="*/ 240627 h 4235290"/>
              <a:gd name="connsiteX8450" fmla="*/ 657575 w 2792478"/>
              <a:gd name="connsiteY8450" fmla="*/ 242675 h 4235290"/>
              <a:gd name="connsiteX8451" fmla="*/ 655584 w 2792478"/>
              <a:gd name="connsiteY8451" fmla="*/ 244666 h 4235290"/>
              <a:gd name="connsiteX8452" fmla="*/ 646325 w 2792478"/>
              <a:gd name="connsiteY8452" fmla="*/ 244666 h 4235290"/>
              <a:gd name="connsiteX8453" fmla="*/ 644334 w 2792478"/>
              <a:gd name="connsiteY8453" fmla="*/ 242675 h 4235290"/>
              <a:gd name="connsiteX8454" fmla="*/ 646325 w 2792478"/>
              <a:gd name="connsiteY8454" fmla="*/ 240627 h 4235290"/>
              <a:gd name="connsiteX8455" fmla="*/ 1279755 w 2792478"/>
              <a:gd name="connsiteY8455" fmla="*/ 240621 h 4235290"/>
              <a:gd name="connsiteX8456" fmla="*/ 1315303 w 2792478"/>
              <a:gd name="connsiteY8456" fmla="*/ 254972 h 4235290"/>
              <a:gd name="connsiteX8457" fmla="*/ 1329350 w 2792478"/>
              <a:gd name="connsiteY8457" fmla="*/ 291514 h 4235290"/>
              <a:gd name="connsiteX8458" fmla="*/ 1329350 w 2792478"/>
              <a:gd name="connsiteY8458" fmla="*/ 323206 h 4235290"/>
              <a:gd name="connsiteX8459" fmla="*/ 1353581 w 2792478"/>
              <a:gd name="connsiteY8459" fmla="*/ 323206 h 4235290"/>
              <a:gd name="connsiteX8460" fmla="*/ 1360295 w 2792478"/>
              <a:gd name="connsiteY8460" fmla="*/ 329917 h 4235290"/>
              <a:gd name="connsiteX8461" fmla="*/ 1360295 w 2792478"/>
              <a:gd name="connsiteY8461" fmla="*/ 427240 h 4235290"/>
              <a:gd name="connsiteX8462" fmla="*/ 1353581 w 2792478"/>
              <a:gd name="connsiteY8462" fmla="*/ 433890 h 4235290"/>
              <a:gd name="connsiteX8463" fmla="*/ 1205803 w 2792478"/>
              <a:gd name="connsiteY8463" fmla="*/ 433890 h 4235290"/>
              <a:gd name="connsiteX8464" fmla="*/ 1199156 w 2792478"/>
              <a:gd name="connsiteY8464" fmla="*/ 427240 h 4235290"/>
              <a:gd name="connsiteX8465" fmla="*/ 1199156 w 2792478"/>
              <a:gd name="connsiteY8465" fmla="*/ 329917 h 4235290"/>
              <a:gd name="connsiteX8466" fmla="*/ 1205803 w 2792478"/>
              <a:gd name="connsiteY8466" fmla="*/ 323206 h 4235290"/>
              <a:gd name="connsiteX8467" fmla="*/ 1315802 w 2792478"/>
              <a:gd name="connsiteY8467" fmla="*/ 323206 h 4235290"/>
              <a:gd name="connsiteX8468" fmla="*/ 1315802 w 2792478"/>
              <a:gd name="connsiteY8468" fmla="*/ 291514 h 4235290"/>
              <a:gd name="connsiteX8469" fmla="*/ 1305731 w 2792478"/>
              <a:gd name="connsiteY8469" fmla="*/ 264608 h 4235290"/>
              <a:gd name="connsiteX8470" fmla="*/ 1279755 w 2792478"/>
              <a:gd name="connsiteY8470" fmla="*/ 254042 h 4235290"/>
              <a:gd name="connsiteX8471" fmla="*/ 1253473 w 2792478"/>
              <a:gd name="connsiteY8471" fmla="*/ 264608 h 4235290"/>
              <a:gd name="connsiteX8472" fmla="*/ 1243342 w 2792478"/>
              <a:gd name="connsiteY8472" fmla="*/ 291514 h 4235290"/>
              <a:gd name="connsiteX8473" fmla="*/ 1243342 w 2792478"/>
              <a:gd name="connsiteY8473" fmla="*/ 299218 h 4235290"/>
              <a:gd name="connsiteX8474" fmla="*/ 1236501 w 2792478"/>
              <a:gd name="connsiteY8474" fmla="*/ 305937 h 4235290"/>
              <a:gd name="connsiteX8475" fmla="*/ 1229795 w 2792478"/>
              <a:gd name="connsiteY8475" fmla="*/ 299218 h 4235290"/>
              <a:gd name="connsiteX8476" fmla="*/ 1229795 w 2792478"/>
              <a:gd name="connsiteY8476" fmla="*/ 291514 h 4235290"/>
              <a:gd name="connsiteX8477" fmla="*/ 1243961 w 2792478"/>
              <a:gd name="connsiteY8477" fmla="*/ 254972 h 4235290"/>
              <a:gd name="connsiteX8478" fmla="*/ 1279755 w 2792478"/>
              <a:gd name="connsiteY8478" fmla="*/ 240621 h 4235290"/>
              <a:gd name="connsiteX8479" fmla="*/ 861580 w 2792478"/>
              <a:gd name="connsiteY8479" fmla="*/ 239517 h 4235290"/>
              <a:gd name="connsiteX8480" fmla="*/ 855771 w 2792478"/>
              <a:gd name="connsiteY8480" fmla="*/ 245316 h 4235290"/>
              <a:gd name="connsiteX8481" fmla="*/ 861580 w 2792478"/>
              <a:gd name="connsiteY8481" fmla="*/ 251122 h 4235290"/>
              <a:gd name="connsiteX8482" fmla="*/ 919606 w 2792478"/>
              <a:gd name="connsiteY8482" fmla="*/ 251122 h 4235290"/>
              <a:gd name="connsiteX8483" fmla="*/ 925408 w 2792478"/>
              <a:gd name="connsiteY8483" fmla="*/ 245316 h 4235290"/>
              <a:gd name="connsiteX8484" fmla="*/ 919606 w 2792478"/>
              <a:gd name="connsiteY8484" fmla="*/ 239517 h 4235290"/>
              <a:gd name="connsiteX8485" fmla="*/ 1761189 w 2792478"/>
              <a:gd name="connsiteY8485" fmla="*/ 238693 h 4235290"/>
              <a:gd name="connsiteX8486" fmla="*/ 1760750 w 2792478"/>
              <a:gd name="connsiteY8486" fmla="*/ 239007 h 4235290"/>
              <a:gd name="connsiteX8487" fmla="*/ 1759632 w 2792478"/>
              <a:gd name="connsiteY8487" fmla="*/ 243042 h 4235290"/>
              <a:gd name="connsiteX8488" fmla="*/ 1754721 w 2792478"/>
              <a:gd name="connsiteY8488" fmla="*/ 248449 h 4235290"/>
              <a:gd name="connsiteX8489" fmla="*/ 1751305 w 2792478"/>
              <a:gd name="connsiteY8489" fmla="*/ 249882 h 4235290"/>
              <a:gd name="connsiteX8490" fmla="*/ 1747950 w 2792478"/>
              <a:gd name="connsiteY8490" fmla="*/ 250562 h 4235290"/>
              <a:gd name="connsiteX8491" fmla="*/ 1743968 w 2792478"/>
              <a:gd name="connsiteY8491" fmla="*/ 249631 h 4235290"/>
              <a:gd name="connsiteX8492" fmla="*/ 1740863 w 2792478"/>
              <a:gd name="connsiteY8492" fmla="*/ 247891 h 4235290"/>
              <a:gd name="connsiteX8493" fmla="*/ 1740742 w 2792478"/>
              <a:gd name="connsiteY8493" fmla="*/ 247827 h 4235290"/>
              <a:gd name="connsiteX8494" fmla="*/ 1740303 w 2792478"/>
              <a:gd name="connsiteY8494" fmla="*/ 247955 h 4235290"/>
              <a:gd name="connsiteX8495" fmla="*/ 1730548 w 2792478"/>
              <a:gd name="connsiteY8495" fmla="*/ 257711 h 4235290"/>
              <a:gd name="connsiteX8496" fmla="*/ 1730488 w 2792478"/>
              <a:gd name="connsiteY8496" fmla="*/ 258270 h 4235290"/>
              <a:gd name="connsiteX8497" fmla="*/ 1732415 w 2792478"/>
              <a:gd name="connsiteY8497" fmla="*/ 261687 h 4235290"/>
              <a:gd name="connsiteX8498" fmla="*/ 1732725 w 2792478"/>
              <a:gd name="connsiteY8498" fmla="*/ 269081 h 4235290"/>
              <a:gd name="connsiteX8499" fmla="*/ 1726445 w 2792478"/>
              <a:gd name="connsiteY8499" fmla="*/ 276293 h 4235290"/>
              <a:gd name="connsiteX8500" fmla="*/ 1722471 w 2792478"/>
              <a:gd name="connsiteY8500" fmla="*/ 277346 h 4235290"/>
              <a:gd name="connsiteX8501" fmla="*/ 1722161 w 2792478"/>
              <a:gd name="connsiteY8501" fmla="*/ 277783 h 4235290"/>
              <a:gd name="connsiteX8502" fmla="*/ 1722161 w 2792478"/>
              <a:gd name="connsiteY8502" fmla="*/ 291638 h 4235290"/>
              <a:gd name="connsiteX8503" fmla="*/ 1722531 w 2792478"/>
              <a:gd name="connsiteY8503" fmla="*/ 292017 h 4235290"/>
              <a:gd name="connsiteX8504" fmla="*/ 1726445 w 2792478"/>
              <a:gd name="connsiteY8504" fmla="*/ 293134 h 4235290"/>
              <a:gd name="connsiteX8505" fmla="*/ 1731856 w 2792478"/>
              <a:gd name="connsiteY8505" fmla="*/ 298106 h 4235290"/>
              <a:gd name="connsiteX8506" fmla="*/ 1732974 w 2792478"/>
              <a:gd name="connsiteY8506" fmla="*/ 300777 h 4235290"/>
              <a:gd name="connsiteX8507" fmla="*/ 1732596 w 2792478"/>
              <a:gd name="connsiteY8507" fmla="*/ 308107 h 4235290"/>
              <a:gd name="connsiteX8508" fmla="*/ 1730858 w 2792478"/>
              <a:gd name="connsiteY8508" fmla="*/ 311279 h 4235290"/>
              <a:gd name="connsiteX8509" fmla="*/ 1730919 w 2792478"/>
              <a:gd name="connsiteY8509" fmla="*/ 311838 h 4235290"/>
              <a:gd name="connsiteX8510" fmla="*/ 1740674 w 2792478"/>
              <a:gd name="connsiteY8510" fmla="*/ 321595 h 4235290"/>
              <a:gd name="connsiteX8511" fmla="*/ 1741051 w 2792478"/>
              <a:gd name="connsiteY8511" fmla="*/ 321659 h 4235290"/>
              <a:gd name="connsiteX8512" fmla="*/ 1741233 w 2792478"/>
              <a:gd name="connsiteY8512" fmla="*/ 321659 h 4235290"/>
              <a:gd name="connsiteX8513" fmla="*/ 1744217 w 2792478"/>
              <a:gd name="connsiteY8513" fmla="*/ 319918 h 4235290"/>
              <a:gd name="connsiteX8514" fmla="*/ 1748260 w 2792478"/>
              <a:gd name="connsiteY8514" fmla="*/ 318923 h 4235290"/>
              <a:gd name="connsiteX8515" fmla="*/ 1751554 w 2792478"/>
              <a:gd name="connsiteY8515" fmla="*/ 319668 h 4235290"/>
              <a:gd name="connsiteX8516" fmla="*/ 1754781 w 2792478"/>
              <a:gd name="connsiteY8516" fmla="*/ 320972 h 4235290"/>
              <a:gd name="connsiteX8517" fmla="*/ 1759692 w 2792478"/>
              <a:gd name="connsiteY8517" fmla="*/ 326380 h 4235290"/>
              <a:gd name="connsiteX8518" fmla="*/ 1760750 w 2792478"/>
              <a:gd name="connsiteY8518" fmla="*/ 330234 h 4235290"/>
              <a:gd name="connsiteX8519" fmla="*/ 1761189 w 2792478"/>
              <a:gd name="connsiteY8519" fmla="*/ 330542 h 4235290"/>
              <a:gd name="connsiteX8520" fmla="*/ 1774979 w 2792478"/>
              <a:gd name="connsiteY8520" fmla="*/ 330542 h 4235290"/>
              <a:gd name="connsiteX8521" fmla="*/ 1775417 w 2792478"/>
              <a:gd name="connsiteY8521" fmla="*/ 330169 h 4235290"/>
              <a:gd name="connsiteX8522" fmla="*/ 1776475 w 2792478"/>
              <a:gd name="connsiteY8522" fmla="*/ 326380 h 4235290"/>
              <a:gd name="connsiteX8523" fmla="*/ 1781447 w 2792478"/>
              <a:gd name="connsiteY8523" fmla="*/ 320972 h 4235290"/>
              <a:gd name="connsiteX8524" fmla="*/ 1784363 w 2792478"/>
              <a:gd name="connsiteY8524" fmla="*/ 319790 h 4235290"/>
              <a:gd name="connsiteX8525" fmla="*/ 1787718 w 2792478"/>
              <a:gd name="connsiteY8525" fmla="*/ 319109 h 4235290"/>
              <a:gd name="connsiteX8526" fmla="*/ 1791700 w 2792478"/>
              <a:gd name="connsiteY8526" fmla="*/ 320105 h 4235290"/>
              <a:gd name="connsiteX8527" fmla="*/ 1794927 w 2792478"/>
              <a:gd name="connsiteY8527" fmla="*/ 321903 h 4235290"/>
              <a:gd name="connsiteX8528" fmla="*/ 1795055 w 2792478"/>
              <a:gd name="connsiteY8528" fmla="*/ 321903 h 4235290"/>
              <a:gd name="connsiteX8529" fmla="*/ 1795486 w 2792478"/>
              <a:gd name="connsiteY8529" fmla="*/ 321845 h 4235290"/>
              <a:gd name="connsiteX8530" fmla="*/ 1805248 w 2792478"/>
              <a:gd name="connsiteY8530" fmla="*/ 312025 h 4235290"/>
              <a:gd name="connsiteX8531" fmla="*/ 1805309 w 2792478"/>
              <a:gd name="connsiteY8531" fmla="*/ 311529 h 4235290"/>
              <a:gd name="connsiteX8532" fmla="*/ 1803503 w 2792478"/>
              <a:gd name="connsiteY8532" fmla="*/ 308293 h 4235290"/>
              <a:gd name="connsiteX8533" fmla="*/ 1803193 w 2792478"/>
              <a:gd name="connsiteY8533" fmla="*/ 300964 h 4235290"/>
              <a:gd name="connsiteX8534" fmla="*/ 1804379 w 2792478"/>
              <a:gd name="connsiteY8534" fmla="*/ 298106 h 4235290"/>
              <a:gd name="connsiteX8535" fmla="*/ 1809782 w 2792478"/>
              <a:gd name="connsiteY8535" fmla="*/ 293134 h 4235290"/>
              <a:gd name="connsiteX8536" fmla="*/ 1813696 w 2792478"/>
              <a:gd name="connsiteY8536" fmla="*/ 292017 h 4235290"/>
              <a:gd name="connsiteX8537" fmla="*/ 1814006 w 2792478"/>
              <a:gd name="connsiteY8537" fmla="*/ 291580 h 4235290"/>
              <a:gd name="connsiteX8538" fmla="*/ 1814006 w 2792478"/>
              <a:gd name="connsiteY8538" fmla="*/ 277783 h 4235290"/>
              <a:gd name="connsiteX8539" fmla="*/ 1813696 w 2792478"/>
              <a:gd name="connsiteY8539" fmla="*/ 277346 h 4235290"/>
              <a:gd name="connsiteX8540" fmla="*/ 1809782 w 2792478"/>
              <a:gd name="connsiteY8540" fmla="*/ 276293 h 4235290"/>
              <a:gd name="connsiteX8541" fmla="*/ 1804379 w 2792478"/>
              <a:gd name="connsiteY8541" fmla="*/ 271322 h 4235290"/>
              <a:gd name="connsiteX8542" fmla="*/ 1803382 w 2792478"/>
              <a:gd name="connsiteY8542" fmla="*/ 268772 h 4235290"/>
              <a:gd name="connsiteX8543" fmla="*/ 1803692 w 2792478"/>
              <a:gd name="connsiteY8543" fmla="*/ 261501 h 4235290"/>
              <a:gd name="connsiteX8544" fmla="*/ 1805679 w 2792478"/>
              <a:gd name="connsiteY8544" fmla="*/ 257962 h 4235290"/>
              <a:gd name="connsiteX8545" fmla="*/ 1805558 w 2792478"/>
              <a:gd name="connsiteY8545" fmla="*/ 257461 h 4235290"/>
              <a:gd name="connsiteX8546" fmla="*/ 1795803 w 2792478"/>
              <a:gd name="connsiteY8546" fmla="*/ 247705 h 4235290"/>
              <a:gd name="connsiteX8547" fmla="*/ 1795425 w 2792478"/>
              <a:gd name="connsiteY8547" fmla="*/ 247582 h 4235290"/>
              <a:gd name="connsiteX8548" fmla="*/ 1795244 w 2792478"/>
              <a:gd name="connsiteY8548" fmla="*/ 247640 h 4235290"/>
              <a:gd name="connsiteX8549" fmla="*/ 1792010 w 2792478"/>
              <a:gd name="connsiteY8549" fmla="*/ 249509 h 4235290"/>
              <a:gd name="connsiteX8550" fmla="*/ 1787968 w 2792478"/>
              <a:gd name="connsiteY8550" fmla="*/ 250440 h 4235290"/>
              <a:gd name="connsiteX8551" fmla="*/ 1784613 w 2792478"/>
              <a:gd name="connsiteY8551" fmla="*/ 249753 h 4235290"/>
              <a:gd name="connsiteX8552" fmla="*/ 1781507 w 2792478"/>
              <a:gd name="connsiteY8552" fmla="*/ 248449 h 4235290"/>
              <a:gd name="connsiteX8553" fmla="*/ 1776535 w 2792478"/>
              <a:gd name="connsiteY8553" fmla="*/ 243042 h 4235290"/>
              <a:gd name="connsiteX8554" fmla="*/ 1775417 w 2792478"/>
              <a:gd name="connsiteY8554" fmla="*/ 239007 h 4235290"/>
              <a:gd name="connsiteX8555" fmla="*/ 1774979 w 2792478"/>
              <a:gd name="connsiteY8555" fmla="*/ 238693 h 4235290"/>
              <a:gd name="connsiteX8556" fmla="*/ 2250132 w 2792478"/>
              <a:gd name="connsiteY8556" fmla="*/ 234841 h 4235290"/>
              <a:gd name="connsiteX8557" fmla="*/ 2200792 w 2792478"/>
              <a:gd name="connsiteY8557" fmla="*/ 284125 h 4235290"/>
              <a:gd name="connsiteX8558" fmla="*/ 2200792 w 2792478"/>
              <a:gd name="connsiteY8558" fmla="*/ 312277 h 4235290"/>
              <a:gd name="connsiteX8559" fmla="*/ 2214894 w 2792478"/>
              <a:gd name="connsiteY8559" fmla="*/ 312277 h 4235290"/>
              <a:gd name="connsiteX8560" fmla="*/ 2214894 w 2792478"/>
              <a:gd name="connsiteY8560" fmla="*/ 284190 h 4235290"/>
              <a:gd name="connsiteX8561" fmla="*/ 2250132 w 2792478"/>
              <a:gd name="connsiteY8561" fmla="*/ 248952 h 4235290"/>
              <a:gd name="connsiteX8562" fmla="*/ 2285371 w 2792478"/>
              <a:gd name="connsiteY8562" fmla="*/ 284190 h 4235290"/>
              <a:gd name="connsiteX8563" fmla="*/ 2285371 w 2792478"/>
              <a:gd name="connsiteY8563" fmla="*/ 312277 h 4235290"/>
              <a:gd name="connsiteX8564" fmla="*/ 2299410 w 2792478"/>
              <a:gd name="connsiteY8564" fmla="*/ 312277 h 4235290"/>
              <a:gd name="connsiteX8565" fmla="*/ 2299410 w 2792478"/>
              <a:gd name="connsiteY8565" fmla="*/ 284125 h 4235290"/>
              <a:gd name="connsiteX8566" fmla="*/ 2250132 w 2792478"/>
              <a:gd name="connsiteY8566" fmla="*/ 234841 h 4235290"/>
              <a:gd name="connsiteX8567" fmla="*/ 1761189 w 2792478"/>
              <a:gd name="connsiteY8567" fmla="*/ 232668 h 4235290"/>
              <a:gd name="connsiteX8568" fmla="*/ 1775047 w 2792478"/>
              <a:gd name="connsiteY8568" fmla="*/ 232668 h 4235290"/>
              <a:gd name="connsiteX8569" fmla="*/ 1781258 w 2792478"/>
              <a:gd name="connsiteY8569" fmla="*/ 237389 h 4235290"/>
              <a:gd name="connsiteX8570" fmla="*/ 1782376 w 2792478"/>
              <a:gd name="connsiteY8570" fmla="*/ 241429 h 4235290"/>
              <a:gd name="connsiteX8571" fmla="*/ 1783623 w 2792478"/>
              <a:gd name="connsiteY8571" fmla="*/ 242797 h 4235290"/>
              <a:gd name="connsiteX8572" fmla="*/ 1783804 w 2792478"/>
              <a:gd name="connsiteY8572" fmla="*/ 242855 h 4235290"/>
              <a:gd name="connsiteX8573" fmla="*/ 1787159 w 2792478"/>
              <a:gd name="connsiteY8573" fmla="*/ 244287 h 4235290"/>
              <a:gd name="connsiteX8574" fmla="*/ 1787968 w 2792478"/>
              <a:gd name="connsiteY8574" fmla="*/ 244474 h 4235290"/>
              <a:gd name="connsiteX8575" fmla="*/ 1789025 w 2792478"/>
              <a:gd name="connsiteY8575" fmla="*/ 244223 h 4235290"/>
              <a:gd name="connsiteX8576" fmla="*/ 1792320 w 2792478"/>
              <a:gd name="connsiteY8576" fmla="*/ 242360 h 4235290"/>
              <a:gd name="connsiteX8577" fmla="*/ 1795425 w 2792478"/>
              <a:gd name="connsiteY8577" fmla="*/ 241551 h 4235290"/>
              <a:gd name="connsiteX8578" fmla="*/ 1800088 w 2792478"/>
              <a:gd name="connsiteY8578" fmla="*/ 243414 h 4235290"/>
              <a:gd name="connsiteX8579" fmla="*/ 1809843 w 2792478"/>
              <a:gd name="connsiteY8579" fmla="*/ 253176 h 4235290"/>
              <a:gd name="connsiteX8580" fmla="*/ 1810900 w 2792478"/>
              <a:gd name="connsiteY8580" fmla="*/ 260942 h 4235290"/>
              <a:gd name="connsiteX8581" fmla="*/ 1808913 w 2792478"/>
              <a:gd name="connsiteY8581" fmla="*/ 264423 h 4235290"/>
              <a:gd name="connsiteX8582" fmla="*/ 1808853 w 2792478"/>
              <a:gd name="connsiteY8582" fmla="*/ 266350 h 4235290"/>
              <a:gd name="connsiteX8583" fmla="*/ 1808913 w 2792478"/>
              <a:gd name="connsiteY8583" fmla="*/ 266473 h 4235290"/>
              <a:gd name="connsiteX8584" fmla="*/ 1810031 w 2792478"/>
              <a:gd name="connsiteY8584" fmla="*/ 269208 h 4235290"/>
              <a:gd name="connsiteX8585" fmla="*/ 1811399 w 2792478"/>
              <a:gd name="connsiteY8585" fmla="*/ 270512 h 4235290"/>
              <a:gd name="connsiteX8586" fmla="*/ 1815313 w 2792478"/>
              <a:gd name="connsiteY8586" fmla="*/ 271566 h 4235290"/>
              <a:gd name="connsiteX8587" fmla="*/ 1820036 w 2792478"/>
              <a:gd name="connsiteY8587" fmla="*/ 277783 h 4235290"/>
              <a:gd name="connsiteX8588" fmla="*/ 1820036 w 2792478"/>
              <a:gd name="connsiteY8588" fmla="*/ 291638 h 4235290"/>
              <a:gd name="connsiteX8589" fmla="*/ 1815313 w 2792478"/>
              <a:gd name="connsiteY8589" fmla="*/ 297856 h 4235290"/>
              <a:gd name="connsiteX8590" fmla="*/ 1811399 w 2792478"/>
              <a:gd name="connsiteY8590" fmla="*/ 298909 h 4235290"/>
              <a:gd name="connsiteX8591" fmla="*/ 1810031 w 2792478"/>
              <a:gd name="connsiteY8591" fmla="*/ 300219 h 4235290"/>
              <a:gd name="connsiteX8592" fmla="*/ 1809971 w 2792478"/>
              <a:gd name="connsiteY8592" fmla="*/ 300341 h 4235290"/>
              <a:gd name="connsiteX8593" fmla="*/ 1808664 w 2792478"/>
              <a:gd name="connsiteY8593" fmla="*/ 303449 h 4235290"/>
              <a:gd name="connsiteX8594" fmla="*/ 1808724 w 2792478"/>
              <a:gd name="connsiteY8594" fmla="*/ 305376 h 4235290"/>
              <a:gd name="connsiteX8595" fmla="*/ 1810530 w 2792478"/>
              <a:gd name="connsiteY8595" fmla="*/ 308544 h 4235290"/>
              <a:gd name="connsiteX8596" fmla="*/ 1809472 w 2792478"/>
              <a:gd name="connsiteY8596" fmla="*/ 316315 h 4235290"/>
              <a:gd name="connsiteX8597" fmla="*/ 1799717 w 2792478"/>
              <a:gd name="connsiteY8597" fmla="*/ 326072 h 4235290"/>
              <a:gd name="connsiteX8598" fmla="*/ 1795055 w 2792478"/>
              <a:gd name="connsiteY8598" fmla="*/ 327934 h 4235290"/>
              <a:gd name="connsiteX8599" fmla="*/ 1791950 w 2792478"/>
              <a:gd name="connsiteY8599" fmla="*/ 327125 h 4235290"/>
              <a:gd name="connsiteX8600" fmla="*/ 1788776 w 2792478"/>
              <a:gd name="connsiteY8600" fmla="*/ 325321 h 4235290"/>
              <a:gd name="connsiteX8601" fmla="*/ 1787718 w 2792478"/>
              <a:gd name="connsiteY8601" fmla="*/ 325076 h 4235290"/>
              <a:gd name="connsiteX8602" fmla="*/ 1786910 w 2792478"/>
              <a:gd name="connsiteY8602" fmla="*/ 325262 h 4235290"/>
              <a:gd name="connsiteX8603" fmla="*/ 1786728 w 2792478"/>
              <a:gd name="connsiteY8603" fmla="*/ 325321 h 4235290"/>
              <a:gd name="connsiteX8604" fmla="*/ 1783555 w 2792478"/>
              <a:gd name="connsiteY8604" fmla="*/ 326630 h 4235290"/>
              <a:gd name="connsiteX8605" fmla="*/ 1782316 w 2792478"/>
              <a:gd name="connsiteY8605" fmla="*/ 327992 h 4235290"/>
              <a:gd name="connsiteX8606" fmla="*/ 1781258 w 2792478"/>
              <a:gd name="connsiteY8606" fmla="*/ 331788 h 4235290"/>
              <a:gd name="connsiteX8607" fmla="*/ 1775047 w 2792478"/>
              <a:gd name="connsiteY8607" fmla="*/ 336509 h 4235290"/>
              <a:gd name="connsiteX8608" fmla="*/ 1761189 w 2792478"/>
              <a:gd name="connsiteY8608" fmla="*/ 336509 h 4235290"/>
              <a:gd name="connsiteX8609" fmla="*/ 1754970 w 2792478"/>
              <a:gd name="connsiteY8609" fmla="*/ 331788 h 4235290"/>
              <a:gd name="connsiteX8610" fmla="*/ 1753912 w 2792478"/>
              <a:gd name="connsiteY8610" fmla="*/ 327992 h 4235290"/>
              <a:gd name="connsiteX8611" fmla="*/ 1752673 w 2792478"/>
              <a:gd name="connsiteY8611" fmla="*/ 326566 h 4235290"/>
              <a:gd name="connsiteX8612" fmla="*/ 1752484 w 2792478"/>
              <a:gd name="connsiteY8612" fmla="*/ 326566 h 4235290"/>
              <a:gd name="connsiteX8613" fmla="*/ 1749069 w 2792478"/>
              <a:gd name="connsiteY8613" fmla="*/ 325076 h 4235290"/>
              <a:gd name="connsiteX8614" fmla="*/ 1748260 w 2792478"/>
              <a:gd name="connsiteY8614" fmla="*/ 324948 h 4235290"/>
              <a:gd name="connsiteX8615" fmla="*/ 1747202 w 2792478"/>
              <a:gd name="connsiteY8615" fmla="*/ 325134 h 4235290"/>
              <a:gd name="connsiteX8616" fmla="*/ 1744157 w 2792478"/>
              <a:gd name="connsiteY8616" fmla="*/ 326875 h 4235290"/>
              <a:gd name="connsiteX8617" fmla="*/ 1741051 w 2792478"/>
              <a:gd name="connsiteY8617" fmla="*/ 327684 h 4235290"/>
              <a:gd name="connsiteX8618" fmla="*/ 1736450 w 2792478"/>
              <a:gd name="connsiteY8618" fmla="*/ 325821 h 4235290"/>
              <a:gd name="connsiteX8619" fmla="*/ 1726634 w 2792478"/>
              <a:gd name="connsiteY8619" fmla="*/ 316064 h 4235290"/>
              <a:gd name="connsiteX8620" fmla="*/ 1725637 w 2792478"/>
              <a:gd name="connsiteY8620" fmla="*/ 308293 h 4235290"/>
              <a:gd name="connsiteX8621" fmla="*/ 1727375 w 2792478"/>
              <a:gd name="connsiteY8621" fmla="*/ 305126 h 4235290"/>
              <a:gd name="connsiteX8622" fmla="*/ 1727503 w 2792478"/>
              <a:gd name="connsiteY8622" fmla="*/ 303263 h 4235290"/>
              <a:gd name="connsiteX8623" fmla="*/ 1727443 w 2792478"/>
              <a:gd name="connsiteY8623" fmla="*/ 303135 h 4235290"/>
              <a:gd name="connsiteX8624" fmla="*/ 1726196 w 2792478"/>
              <a:gd name="connsiteY8624" fmla="*/ 300219 h 4235290"/>
              <a:gd name="connsiteX8625" fmla="*/ 1724828 w 2792478"/>
              <a:gd name="connsiteY8625" fmla="*/ 298909 h 4235290"/>
              <a:gd name="connsiteX8626" fmla="*/ 1720914 w 2792478"/>
              <a:gd name="connsiteY8626" fmla="*/ 297856 h 4235290"/>
              <a:gd name="connsiteX8627" fmla="*/ 1716192 w 2792478"/>
              <a:gd name="connsiteY8627" fmla="*/ 291638 h 4235290"/>
              <a:gd name="connsiteX8628" fmla="*/ 1716192 w 2792478"/>
              <a:gd name="connsiteY8628" fmla="*/ 277783 h 4235290"/>
              <a:gd name="connsiteX8629" fmla="*/ 1720914 w 2792478"/>
              <a:gd name="connsiteY8629" fmla="*/ 271566 h 4235290"/>
              <a:gd name="connsiteX8630" fmla="*/ 1724519 w 2792478"/>
              <a:gd name="connsiteY8630" fmla="*/ 270576 h 4235290"/>
              <a:gd name="connsiteX8631" fmla="*/ 1727314 w 2792478"/>
              <a:gd name="connsiteY8631" fmla="*/ 266537 h 4235290"/>
              <a:gd name="connsiteX8632" fmla="*/ 1727193 w 2792478"/>
              <a:gd name="connsiteY8632" fmla="*/ 264609 h 4235290"/>
              <a:gd name="connsiteX8633" fmla="*/ 1725267 w 2792478"/>
              <a:gd name="connsiteY8633" fmla="*/ 261192 h 4235290"/>
              <a:gd name="connsiteX8634" fmla="*/ 1726325 w 2792478"/>
              <a:gd name="connsiteY8634" fmla="*/ 253485 h 4235290"/>
              <a:gd name="connsiteX8635" fmla="*/ 1736080 w 2792478"/>
              <a:gd name="connsiteY8635" fmla="*/ 243664 h 4235290"/>
              <a:gd name="connsiteX8636" fmla="*/ 1740742 w 2792478"/>
              <a:gd name="connsiteY8636" fmla="*/ 241866 h 4235290"/>
              <a:gd name="connsiteX8637" fmla="*/ 1743847 w 2792478"/>
              <a:gd name="connsiteY8637" fmla="*/ 242610 h 4235290"/>
              <a:gd name="connsiteX8638" fmla="*/ 1746953 w 2792478"/>
              <a:gd name="connsiteY8638" fmla="*/ 244410 h 4235290"/>
              <a:gd name="connsiteX8639" fmla="*/ 1747950 w 2792478"/>
              <a:gd name="connsiteY8639" fmla="*/ 244596 h 4235290"/>
              <a:gd name="connsiteX8640" fmla="*/ 1748759 w 2792478"/>
              <a:gd name="connsiteY8640" fmla="*/ 244474 h 4235290"/>
              <a:gd name="connsiteX8641" fmla="*/ 1748880 w 2792478"/>
              <a:gd name="connsiteY8641" fmla="*/ 244351 h 4235290"/>
              <a:gd name="connsiteX8642" fmla="*/ 1752544 w 2792478"/>
              <a:gd name="connsiteY8642" fmla="*/ 242855 h 4235290"/>
              <a:gd name="connsiteX8643" fmla="*/ 1753852 w 2792478"/>
              <a:gd name="connsiteY8643" fmla="*/ 241429 h 4235290"/>
              <a:gd name="connsiteX8644" fmla="*/ 1754970 w 2792478"/>
              <a:gd name="connsiteY8644" fmla="*/ 237389 h 4235290"/>
              <a:gd name="connsiteX8645" fmla="*/ 1761189 w 2792478"/>
              <a:gd name="connsiteY8645" fmla="*/ 232668 h 4235290"/>
              <a:gd name="connsiteX8646" fmla="*/ 564358 w 2792478"/>
              <a:gd name="connsiteY8646" fmla="*/ 229683 h 4235290"/>
              <a:gd name="connsiteX8647" fmla="*/ 560940 w 2792478"/>
              <a:gd name="connsiteY8647" fmla="*/ 230431 h 4235290"/>
              <a:gd name="connsiteX8648" fmla="*/ 556589 w 2792478"/>
              <a:gd name="connsiteY8648" fmla="*/ 241680 h 4235290"/>
              <a:gd name="connsiteX8649" fmla="*/ 564358 w 2792478"/>
              <a:gd name="connsiteY8649" fmla="*/ 246776 h 4235290"/>
              <a:gd name="connsiteX8650" fmla="*/ 567838 w 2792478"/>
              <a:gd name="connsiteY8650" fmla="*/ 246027 h 4235290"/>
              <a:gd name="connsiteX8651" fmla="*/ 572189 w 2792478"/>
              <a:gd name="connsiteY8651" fmla="*/ 234779 h 4235290"/>
              <a:gd name="connsiteX8652" fmla="*/ 564358 w 2792478"/>
              <a:gd name="connsiteY8652" fmla="*/ 229683 h 4235290"/>
              <a:gd name="connsiteX8653" fmla="*/ 1845825 w 2792478"/>
              <a:gd name="connsiteY8653" fmla="*/ 227196 h 4235290"/>
              <a:gd name="connsiteX8654" fmla="*/ 1828053 w 2792478"/>
              <a:gd name="connsiteY8654" fmla="*/ 244351 h 4235290"/>
              <a:gd name="connsiteX8655" fmla="*/ 1845145 w 2792478"/>
              <a:gd name="connsiteY8655" fmla="*/ 262182 h 4235290"/>
              <a:gd name="connsiteX8656" fmla="*/ 1862977 w 2792478"/>
              <a:gd name="connsiteY8656" fmla="*/ 245032 h 4235290"/>
              <a:gd name="connsiteX8657" fmla="*/ 1845825 w 2792478"/>
              <a:gd name="connsiteY8657" fmla="*/ 227196 h 4235290"/>
              <a:gd name="connsiteX8658" fmla="*/ 760107 w 2792478"/>
              <a:gd name="connsiteY8658" fmla="*/ 226767 h 4235290"/>
              <a:gd name="connsiteX8659" fmla="*/ 762598 w 2792478"/>
              <a:gd name="connsiteY8659" fmla="*/ 228195 h 4235290"/>
              <a:gd name="connsiteX8660" fmla="*/ 761170 w 2792478"/>
              <a:gd name="connsiteY8660" fmla="*/ 230681 h 4235290"/>
              <a:gd name="connsiteX8661" fmla="*/ 752215 w 2792478"/>
              <a:gd name="connsiteY8661" fmla="*/ 233046 h 4235290"/>
              <a:gd name="connsiteX8662" fmla="*/ 751724 w 2792478"/>
              <a:gd name="connsiteY8662" fmla="*/ 233106 h 4235290"/>
              <a:gd name="connsiteX8663" fmla="*/ 749795 w 2792478"/>
              <a:gd name="connsiteY8663" fmla="*/ 231619 h 4235290"/>
              <a:gd name="connsiteX8664" fmla="*/ 751224 w 2792478"/>
              <a:gd name="connsiteY8664" fmla="*/ 229125 h 4235290"/>
              <a:gd name="connsiteX8665" fmla="*/ 648807 w 2792478"/>
              <a:gd name="connsiteY8665" fmla="*/ 226767 h 4235290"/>
              <a:gd name="connsiteX8666" fmla="*/ 657762 w 2792478"/>
              <a:gd name="connsiteY8666" fmla="*/ 229125 h 4235290"/>
              <a:gd name="connsiteX8667" fmla="*/ 659191 w 2792478"/>
              <a:gd name="connsiteY8667" fmla="*/ 231619 h 4235290"/>
              <a:gd name="connsiteX8668" fmla="*/ 657200 w 2792478"/>
              <a:gd name="connsiteY8668" fmla="*/ 233106 h 4235290"/>
              <a:gd name="connsiteX8669" fmla="*/ 656700 w 2792478"/>
              <a:gd name="connsiteY8669" fmla="*/ 233046 h 4235290"/>
              <a:gd name="connsiteX8670" fmla="*/ 647816 w 2792478"/>
              <a:gd name="connsiteY8670" fmla="*/ 230681 h 4235290"/>
              <a:gd name="connsiteX8671" fmla="*/ 646388 w 2792478"/>
              <a:gd name="connsiteY8671" fmla="*/ 228195 h 4235290"/>
              <a:gd name="connsiteX8672" fmla="*/ 648807 w 2792478"/>
              <a:gd name="connsiteY8672" fmla="*/ 226767 h 4235290"/>
              <a:gd name="connsiteX8673" fmla="*/ 564358 w 2792478"/>
              <a:gd name="connsiteY8673" fmla="*/ 226703 h 4235290"/>
              <a:gd name="connsiteX8674" fmla="*/ 574923 w 2792478"/>
              <a:gd name="connsiteY8674" fmla="*/ 233538 h 4235290"/>
              <a:gd name="connsiteX8675" fmla="*/ 569080 w 2792478"/>
              <a:gd name="connsiteY8675" fmla="*/ 248765 h 4235290"/>
              <a:gd name="connsiteX8676" fmla="*/ 564358 w 2792478"/>
              <a:gd name="connsiteY8676" fmla="*/ 249760 h 4235290"/>
              <a:gd name="connsiteX8677" fmla="*/ 553855 w 2792478"/>
              <a:gd name="connsiteY8677" fmla="*/ 242920 h 4235290"/>
              <a:gd name="connsiteX8678" fmla="*/ 559698 w 2792478"/>
              <a:gd name="connsiteY8678" fmla="*/ 227697 h 4235290"/>
              <a:gd name="connsiteX8679" fmla="*/ 564358 w 2792478"/>
              <a:gd name="connsiteY8679" fmla="*/ 226703 h 4235290"/>
              <a:gd name="connsiteX8680" fmla="*/ 1632674 w 2792478"/>
              <a:gd name="connsiteY8680" fmla="*/ 224710 h 4235290"/>
              <a:gd name="connsiteX8681" fmla="*/ 1644231 w 2792478"/>
              <a:gd name="connsiteY8681" fmla="*/ 224710 h 4235290"/>
              <a:gd name="connsiteX8682" fmla="*/ 1644231 w 2792478"/>
              <a:gd name="connsiteY8682" fmla="*/ 241488 h 4235290"/>
              <a:gd name="connsiteX8683" fmla="*/ 1632674 w 2792478"/>
              <a:gd name="connsiteY8683" fmla="*/ 241488 h 4235290"/>
              <a:gd name="connsiteX8684" fmla="*/ 1632674 w 2792478"/>
              <a:gd name="connsiteY8684" fmla="*/ 224710 h 4235290"/>
              <a:gd name="connsiteX8685" fmla="*/ 1388944 w 2792478"/>
              <a:gd name="connsiteY8685" fmla="*/ 223725 h 4235290"/>
              <a:gd name="connsiteX8686" fmla="*/ 1388944 w 2792478"/>
              <a:gd name="connsiteY8686" fmla="*/ 234976 h 4235290"/>
              <a:gd name="connsiteX8687" fmla="*/ 1417027 w 2792478"/>
              <a:gd name="connsiteY8687" fmla="*/ 234976 h 4235290"/>
              <a:gd name="connsiteX8688" fmla="*/ 1417027 w 2792478"/>
              <a:gd name="connsiteY8688" fmla="*/ 223725 h 4235290"/>
              <a:gd name="connsiteX8689" fmla="*/ 1388944 w 2792478"/>
              <a:gd name="connsiteY8689" fmla="*/ 223725 h 4235290"/>
              <a:gd name="connsiteX8690" fmla="*/ 861580 w 2792478"/>
              <a:gd name="connsiteY8690" fmla="*/ 222111 h 4235290"/>
              <a:gd name="connsiteX8691" fmla="*/ 855771 w 2792478"/>
              <a:gd name="connsiteY8691" fmla="*/ 227904 h 4235290"/>
              <a:gd name="connsiteX8692" fmla="*/ 861580 w 2792478"/>
              <a:gd name="connsiteY8692" fmla="*/ 233710 h 4235290"/>
              <a:gd name="connsiteX8693" fmla="*/ 919606 w 2792478"/>
              <a:gd name="connsiteY8693" fmla="*/ 233710 h 4235290"/>
              <a:gd name="connsiteX8694" fmla="*/ 925408 w 2792478"/>
              <a:gd name="connsiteY8694" fmla="*/ 227904 h 4235290"/>
              <a:gd name="connsiteX8695" fmla="*/ 919606 w 2792478"/>
              <a:gd name="connsiteY8695" fmla="*/ 222111 h 4235290"/>
              <a:gd name="connsiteX8696" fmla="*/ 2250132 w 2792478"/>
              <a:gd name="connsiteY8696" fmla="*/ 220735 h 4235290"/>
              <a:gd name="connsiteX8697" fmla="*/ 2313519 w 2792478"/>
              <a:gd name="connsiteY8697" fmla="*/ 284125 h 4235290"/>
              <a:gd name="connsiteX8698" fmla="*/ 2313519 w 2792478"/>
              <a:gd name="connsiteY8698" fmla="*/ 312277 h 4235290"/>
              <a:gd name="connsiteX8699" fmla="*/ 2334648 w 2792478"/>
              <a:gd name="connsiteY8699" fmla="*/ 333468 h 4235290"/>
              <a:gd name="connsiteX8700" fmla="*/ 2334648 w 2792478"/>
              <a:gd name="connsiteY8700" fmla="*/ 382742 h 4235290"/>
              <a:gd name="connsiteX8701" fmla="*/ 2271261 w 2792478"/>
              <a:gd name="connsiteY8701" fmla="*/ 446196 h 4235290"/>
              <a:gd name="connsiteX8702" fmla="*/ 2229003 w 2792478"/>
              <a:gd name="connsiteY8702" fmla="*/ 446196 h 4235290"/>
              <a:gd name="connsiteX8703" fmla="*/ 2165616 w 2792478"/>
              <a:gd name="connsiteY8703" fmla="*/ 382742 h 4235290"/>
              <a:gd name="connsiteX8704" fmla="*/ 2165616 w 2792478"/>
              <a:gd name="connsiteY8704" fmla="*/ 333468 h 4235290"/>
              <a:gd name="connsiteX8705" fmla="*/ 2186683 w 2792478"/>
              <a:gd name="connsiteY8705" fmla="*/ 312277 h 4235290"/>
              <a:gd name="connsiteX8706" fmla="*/ 2186683 w 2792478"/>
              <a:gd name="connsiteY8706" fmla="*/ 284125 h 4235290"/>
              <a:gd name="connsiteX8707" fmla="*/ 2250132 w 2792478"/>
              <a:gd name="connsiteY8707" fmla="*/ 220735 h 4235290"/>
              <a:gd name="connsiteX8708" fmla="*/ 567591 w 2792478"/>
              <a:gd name="connsiteY8708" fmla="*/ 213838 h 4235290"/>
              <a:gd name="connsiteX8709" fmla="*/ 563178 w 2792478"/>
              <a:gd name="connsiteY8709" fmla="*/ 213902 h 4235290"/>
              <a:gd name="connsiteX8710" fmla="*/ 562681 w 2792478"/>
              <a:gd name="connsiteY8710" fmla="*/ 216821 h 4235290"/>
              <a:gd name="connsiteX8711" fmla="*/ 555596 w 2792478"/>
              <a:gd name="connsiteY8711" fmla="*/ 221667 h 4235290"/>
              <a:gd name="connsiteX8712" fmla="*/ 552862 w 2792478"/>
              <a:gd name="connsiteY8712" fmla="*/ 221171 h 4235290"/>
              <a:gd name="connsiteX8713" fmla="*/ 550315 w 2792478"/>
              <a:gd name="connsiteY8713" fmla="*/ 219491 h 4235290"/>
              <a:gd name="connsiteX8714" fmla="*/ 547206 w 2792478"/>
              <a:gd name="connsiteY8714" fmla="*/ 222661 h 4235290"/>
              <a:gd name="connsiteX8715" fmla="*/ 548948 w 2792478"/>
              <a:gd name="connsiteY8715" fmla="*/ 225088 h 4235290"/>
              <a:gd name="connsiteX8716" fmla="*/ 549070 w 2792478"/>
              <a:gd name="connsiteY8716" fmla="*/ 230864 h 4235290"/>
              <a:gd name="connsiteX8717" fmla="*/ 545093 w 2792478"/>
              <a:gd name="connsiteY8717" fmla="*/ 235092 h 4235290"/>
              <a:gd name="connsiteX8718" fmla="*/ 541987 w 2792478"/>
              <a:gd name="connsiteY8718" fmla="*/ 235712 h 4235290"/>
              <a:gd name="connsiteX8719" fmla="*/ 542050 w 2792478"/>
              <a:gd name="connsiteY8719" fmla="*/ 240124 h 4235290"/>
              <a:gd name="connsiteX8720" fmla="*/ 545031 w 2792478"/>
              <a:gd name="connsiteY8720" fmla="*/ 240622 h 4235290"/>
              <a:gd name="connsiteX8721" fmla="*/ 549257 w 2792478"/>
              <a:gd name="connsiteY8721" fmla="*/ 244664 h 4235290"/>
              <a:gd name="connsiteX8722" fmla="*/ 549382 w 2792478"/>
              <a:gd name="connsiteY8722" fmla="*/ 250441 h 4235290"/>
              <a:gd name="connsiteX8723" fmla="*/ 547640 w 2792478"/>
              <a:gd name="connsiteY8723" fmla="*/ 253112 h 4235290"/>
              <a:gd name="connsiteX8724" fmla="*/ 550811 w 2792478"/>
              <a:gd name="connsiteY8724" fmla="*/ 256160 h 4235290"/>
              <a:gd name="connsiteX8725" fmla="*/ 553296 w 2792478"/>
              <a:gd name="connsiteY8725" fmla="*/ 254418 h 4235290"/>
              <a:gd name="connsiteX8726" fmla="*/ 556342 w 2792478"/>
              <a:gd name="connsiteY8726" fmla="*/ 253738 h 4235290"/>
              <a:gd name="connsiteX8727" fmla="*/ 563302 w 2792478"/>
              <a:gd name="connsiteY8727" fmla="*/ 258208 h 4235290"/>
              <a:gd name="connsiteX8728" fmla="*/ 563924 w 2792478"/>
              <a:gd name="connsiteY8728" fmla="*/ 261378 h 4235290"/>
              <a:gd name="connsiteX8729" fmla="*/ 568334 w 2792478"/>
              <a:gd name="connsiteY8729" fmla="*/ 261315 h 4235290"/>
              <a:gd name="connsiteX8730" fmla="*/ 568833 w 2792478"/>
              <a:gd name="connsiteY8730" fmla="*/ 258272 h 4235290"/>
              <a:gd name="connsiteX8731" fmla="*/ 575916 w 2792478"/>
              <a:gd name="connsiteY8731" fmla="*/ 253423 h 4235290"/>
              <a:gd name="connsiteX8732" fmla="*/ 578650 w 2792478"/>
              <a:gd name="connsiteY8732" fmla="*/ 253919 h 4235290"/>
              <a:gd name="connsiteX8733" fmla="*/ 581324 w 2792478"/>
              <a:gd name="connsiteY8733" fmla="*/ 255663 h 4235290"/>
              <a:gd name="connsiteX8734" fmla="*/ 584368 w 2792478"/>
              <a:gd name="connsiteY8734" fmla="*/ 252491 h 4235290"/>
              <a:gd name="connsiteX8735" fmla="*/ 582567 w 2792478"/>
              <a:gd name="connsiteY8735" fmla="*/ 250070 h 4235290"/>
              <a:gd name="connsiteX8736" fmla="*/ 586419 w 2792478"/>
              <a:gd name="connsiteY8736" fmla="*/ 240001 h 4235290"/>
              <a:gd name="connsiteX8737" fmla="*/ 589527 w 2792478"/>
              <a:gd name="connsiteY8737" fmla="*/ 239381 h 4235290"/>
              <a:gd name="connsiteX8738" fmla="*/ 589402 w 2792478"/>
              <a:gd name="connsiteY8738" fmla="*/ 234966 h 4235290"/>
              <a:gd name="connsiteX8739" fmla="*/ 586481 w 2792478"/>
              <a:gd name="connsiteY8739" fmla="*/ 234472 h 4235290"/>
              <a:gd name="connsiteX8740" fmla="*/ 582130 w 2792478"/>
              <a:gd name="connsiteY8740" fmla="*/ 224649 h 4235290"/>
              <a:gd name="connsiteX8741" fmla="*/ 583809 w 2792478"/>
              <a:gd name="connsiteY8741" fmla="*/ 222104 h 4235290"/>
              <a:gd name="connsiteX8742" fmla="*/ 580641 w 2792478"/>
              <a:gd name="connsiteY8742" fmla="*/ 219058 h 4235290"/>
              <a:gd name="connsiteX8743" fmla="*/ 578278 w 2792478"/>
              <a:gd name="connsiteY8743" fmla="*/ 220735 h 4235290"/>
              <a:gd name="connsiteX8744" fmla="*/ 575172 w 2792478"/>
              <a:gd name="connsiteY8744" fmla="*/ 221358 h 4235290"/>
              <a:gd name="connsiteX8745" fmla="*/ 568212 w 2792478"/>
              <a:gd name="connsiteY8745" fmla="*/ 216882 h 4235290"/>
              <a:gd name="connsiteX8746" fmla="*/ 567591 w 2792478"/>
              <a:gd name="connsiteY8746" fmla="*/ 213838 h 4235290"/>
              <a:gd name="connsiteX8747" fmla="*/ 569392 w 2792478"/>
              <a:gd name="connsiteY8747" fmla="*/ 211041 h 4235290"/>
              <a:gd name="connsiteX8748" fmla="*/ 570447 w 2792478"/>
              <a:gd name="connsiteY8748" fmla="*/ 211662 h 4235290"/>
              <a:gd name="connsiteX8749" fmla="*/ 570697 w 2792478"/>
              <a:gd name="connsiteY8749" fmla="*/ 212843 h 4235290"/>
              <a:gd name="connsiteX8750" fmla="*/ 571009 w 2792478"/>
              <a:gd name="connsiteY8750" fmla="*/ 215640 h 4235290"/>
              <a:gd name="connsiteX8751" fmla="*/ 575172 w 2792478"/>
              <a:gd name="connsiteY8751" fmla="*/ 218378 h 4235290"/>
              <a:gd name="connsiteX8752" fmla="*/ 577036 w 2792478"/>
              <a:gd name="connsiteY8752" fmla="*/ 217939 h 4235290"/>
              <a:gd name="connsiteX8753" fmla="*/ 579087 w 2792478"/>
              <a:gd name="connsiteY8753" fmla="*/ 216137 h 4235290"/>
              <a:gd name="connsiteX8754" fmla="*/ 580080 w 2792478"/>
              <a:gd name="connsiteY8754" fmla="*/ 215452 h 4235290"/>
              <a:gd name="connsiteX8755" fmla="*/ 581262 w 2792478"/>
              <a:gd name="connsiteY8755" fmla="*/ 215704 h 4235290"/>
              <a:gd name="connsiteX8756" fmla="*/ 587102 w 2792478"/>
              <a:gd name="connsiteY8756" fmla="*/ 221358 h 4235290"/>
              <a:gd name="connsiteX8757" fmla="*/ 587414 w 2792478"/>
              <a:gd name="connsiteY8757" fmla="*/ 222537 h 4235290"/>
              <a:gd name="connsiteX8758" fmla="*/ 586731 w 2792478"/>
              <a:gd name="connsiteY8758" fmla="*/ 223532 h 4235290"/>
              <a:gd name="connsiteX8759" fmla="*/ 584927 w 2792478"/>
              <a:gd name="connsiteY8759" fmla="*/ 225768 h 4235290"/>
              <a:gd name="connsiteX8760" fmla="*/ 587601 w 2792478"/>
              <a:gd name="connsiteY8760" fmla="*/ 231672 h 4235290"/>
              <a:gd name="connsiteX8761" fmla="*/ 590335 w 2792478"/>
              <a:gd name="connsiteY8761" fmla="*/ 231799 h 4235290"/>
              <a:gd name="connsiteX8762" fmla="*/ 591515 w 2792478"/>
              <a:gd name="connsiteY8762" fmla="*/ 232045 h 4235290"/>
              <a:gd name="connsiteX8763" fmla="*/ 592199 w 2792478"/>
              <a:gd name="connsiteY8763" fmla="*/ 233040 h 4235290"/>
              <a:gd name="connsiteX8764" fmla="*/ 592324 w 2792478"/>
              <a:gd name="connsiteY8764" fmla="*/ 241243 h 4235290"/>
              <a:gd name="connsiteX8765" fmla="*/ 591703 w 2792478"/>
              <a:gd name="connsiteY8765" fmla="*/ 242237 h 4235290"/>
              <a:gd name="connsiteX8766" fmla="*/ 590520 w 2792478"/>
              <a:gd name="connsiteY8766" fmla="*/ 242487 h 4235290"/>
              <a:gd name="connsiteX8767" fmla="*/ 587661 w 2792478"/>
              <a:gd name="connsiteY8767" fmla="*/ 242797 h 4235290"/>
              <a:gd name="connsiteX8768" fmla="*/ 585363 w 2792478"/>
              <a:gd name="connsiteY8768" fmla="*/ 248823 h 4235290"/>
              <a:gd name="connsiteX8769" fmla="*/ 587227 w 2792478"/>
              <a:gd name="connsiteY8769" fmla="*/ 250877 h 4235290"/>
              <a:gd name="connsiteX8770" fmla="*/ 587911 w 2792478"/>
              <a:gd name="connsiteY8770" fmla="*/ 251871 h 4235290"/>
              <a:gd name="connsiteX8771" fmla="*/ 587723 w 2792478"/>
              <a:gd name="connsiteY8771" fmla="*/ 253050 h 4235290"/>
              <a:gd name="connsiteX8772" fmla="*/ 582008 w 2792478"/>
              <a:gd name="connsiteY8772" fmla="*/ 259015 h 4235290"/>
              <a:gd name="connsiteX8773" fmla="*/ 580826 w 2792478"/>
              <a:gd name="connsiteY8773" fmla="*/ 259266 h 4235290"/>
              <a:gd name="connsiteX8774" fmla="*/ 579770 w 2792478"/>
              <a:gd name="connsiteY8774" fmla="*/ 258582 h 4235290"/>
              <a:gd name="connsiteX8775" fmla="*/ 577595 w 2792478"/>
              <a:gd name="connsiteY8775" fmla="*/ 256718 h 4235290"/>
              <a:gd name="connsiteX8776" fmla="*/ 575916 w 2792478"/>
              <a:gd name="connsiteY8776" fmla="*/ 256406 h 4235290"/>
              <a:gd name="connsiteX8777" fmla="*/ 571630 w 2792478"/>
              <a:gd name="connsiteY8777" fmla="*/ 259389 h 4235290"/>
              <a:gd name="connsiteX8778" fmla="*/ 571505 w 2792478"/>
              <a:gd name="connsiteY8778" fmla="*/ 262186 h 4235290"/>
              <a:gd name="connsiteX8779" fmla="*/ 571318 w 2792478"/>
              <a:gd name="connsiteY8779" fmla="*/ 263368 h 4235290"/>
              <a:gd name="connsiteX8780" fmla="*/ 570325 w 2792478"/>
              <a:gd name="connsiteY8780" fmla="*/ 264052 h 4235290"/>
              <a:gd name="connsiteX8781" fmla="*/ 565787 w 2792478"/>
              <a:gd name="connsiteY8781" fmla="*/ 264485 h 4235290"/>
              <a:gd name="connsiteX8782" fmla="*/ 562060 w 2792478"/>
              <a:gd name="connsiteY8782" fmla="*/ 264175 h 4235290"/>
              <a:gd name="connsiteX8783" fmla="*/ 561065 w 2792478"/>
              <a:gd name="connsiteY8783" fmla="*/ 263555 h 4235290"/>
              <a:gd name="connsiteX8784" fmla="*/ 560815 w 2792478"/>
              <a:gd name="connsiteY8784" fmla="*/ 262373 h 4235290"/>
              <a:gd name="connsiteX8785" fmla="*/ 560568 w 2792478"/>
              <a:gd name="connsiteY8785" fmla="*/ 259454 h 4235290"/>
              <a:gd name="connsiteX8786" fmla="*/ 556342 w 2792478"/>
              <a:gd name="connsiteY8786" fmla="*/ 256718 h 4235290"/>
              <a:gd name="connsiteX8787" fmla="*/ 554478 w 2792478"/>
              <a:gd name="connsiteY8787" fmla="*/ 257154 h 4235290"/>
              <a:gd name="connsiteX8788" fmla="*/ 552365 w 2792478"/>
              <a:gd name="connsiteY8788" fmla="*/ 259015 h 4235290"/>
              <a:gd name="connsiteX8789" fmla="*/ 551432 w 2792478"/>
              <a:gd name="connsiteY8789" fmla="*/ 259764 h 4235290"/>
              <a:gd name="connsiteX8790" fmla="*/ 550252 w 2792478"/>
              <a:gd name="connsiteY8790" fmla="*/ 259514 h 4235290"/>
              <a:gd name="connsiteX8791" fmla="*/ 544285 w 2792478"/>
              <a:gd name="connsiteY8791" fmla="*/ 253797 h 4235290"/>
              <a:gd name="connsiteX8792" fmla="*/ 544038 w 2792478"/>
              <a:gd name="connsiteY8792" fmla="*/ 252616 h 4235290"/>
              <a:gd name="connsiteX8793" fmla="*/ 544722 w 2792478"/>
              <a:gd name="connsiteY8793" fmla="*/ 251561 h 4235290"/>
              <a:gd name="connsiteX8794" fmla="*/ 546585 w 2792478"/>
              <a:gd name="connsiteY8794" fmla="*/ 249385 h 4235290"/>
              <a:gd name="connsiteX8795" fmla="*/ 546460 w 2792478"/>
              <a:gd name="connsiteY8795" fmla="*/ 245841 h 4235290"/>
              <a:gd name="connsiteX8796" fmla="*/ 543976 w 2792478"/>
              <a:gd name="connsiteY8796" fmla="*/ 243418 h 4235290"/>
              <a:gd name="connsiteX8797" fmla="*/ 541179 w 2792478"/>
              <a:gd name="connsiteY8797" fmla="*/ 243295 h 4235290"/>
              <a:gd name="connsiteX8798" fmla="*/ 539937 w 2792478"/>
              <a:gd name="connsiteY8798" fmla="*/ 243107 h 4235290"/>
              <a:gd name="connsiteX8799" fmla="*/ 539315 w 2792478"/>
              <a:gd name="connsiteY8799" fmla="*/ 242113 h 4235290"/>
              <a:gd name="connsiteX8800" fmla="*/ 539191 w 2792478"/>
              <a:gd name="connsiteY8800" fmla="*/ 233847 h 4235290"/>
              <a:gd name="connsiteX8801" fmla="*/ 539812 w 2792478"/>
              <a:gd name="connsiteY8801" fmla="*/ 232853 h 4235290"/>
              <a:gd name="connsiteX8802" fmla="*/ 540992 w 2792478"/>
              <a:gd name="connsiteY8802" fmla="*/ 232606 h 4235290"/>
              <a:gd name="connsiteX8803" fmla="*/ 543851 w 2792478"/>
              <a:gd name="connsiteY8803" fmla="*/ 232357 h 4235290"/>
              <a:gd name="connsiteX8804" fmla="*/ 546273 w 2792478"/>
              <a:gd name="connsiteY8804" fmla="*/ 229809 h 4235290"/>
              <a:gd name="connsiteX8805" fmla="*/ 546151 w 2792478"/>
              <a:gd name="connsiteY8805" fmla="*/ 226267 h 4235290"/>
              <a:gd name="connsiteX8806" fmla="*/ 544347 w 2792478"/>
              <a:gd name="connsiteY8806" fmla="*/ 224216 h 4235290"/>
              <a:gd name="connsiteX8807" fmla="*/ 543664 w 2792478"/>
              <a:gd name="connsiteY8807" fmla="*/ 223222 h 4235290"/>
              <a:gd name="connsiteX8808" fmla="*/ 543913 w 2792478"/>
              <a:gd name="connsiteY8808" fmla="*/ 222040 h 4235290"/>
              <a:gd name="connsiteX8809" fmla="*/ 549569 w 2792478"/>
              <a:gd name="connsiteY8809" fmla="*/ 216201 h 4235290"/>
              <a:gd name="connsiteX8810" fmla="*/ 550749 w 2792478"/>
              <a:gd name="connsiteY8810" fmla="*/ 215950 h 4235290"/>
              <a:gd name="connsiteX8811" fmla="*/ 551742 w 2792478"/>
              <a:gd name="connsiteY8811" fmla="*/ 216571 h 4235290"/>
              <a:gd name="connsiteX8812" fmla="*/ 553980 w 2792478"/>
              <a:gd name="connsiteY8812" fmla="*/ 218378 h 4235290"/>
              <a:gd name="connsiteX8813" fmla="*/ 555596 w 2792478"/>
              <a:gd name="connsiteY8813" fmla="*/ 218684 h 4235290"/>
              <a:gd name="connsiteX8814" fmla="*/ 559885 w 2792478"/>
              <a:gd name="connsiteY8814" fmla="*/ 215763 h 4235290"/>
              <a:gd name="connsiteX8815" fmla="*/ 560069 w 2792478"/>
              <a:gd name="connsiteY8815" fmla="*/ 213030 h 4235290"/>
              <a:gd name="connsiteX8816" fmla="*/ 560256 w 2792478"/>
              <a:gd name="connsiteY8816" fmla="*/ 211848 h 4235290"/>
              <a:gd name="connsiteX8817" fmla="*/ 561252 w 2792478"/>
              <a:gd name="connsiteY8817" fmla="*/ 211166 h 4235290"/>
              <a:gd name="connsiteX8818" fmla="*/ 569392 w 2792478"/>
              <a:gd name="connsiteY8818" fmla="*/ 211041 h 4235290"/>
              <a:gd name="connsiteX8819" fmla="*/ 756259 w 2792478"/>
              <a:gd name="connsiteY8819" fmla="*/ 210854 h 4235290"/>
              <a:gd name="connsiteX8820" fmla="*/ 757500 w 2792478"/>
              <a:gd name="connsiteY8820" fmla="*/ 211790 h 4235290"/>
              <a:gd name="connsiteX8821" fmla="*/ 756750 w 2792478"/>
              <a:gd name="connsiteY8821" fmla="*/ 214524 h 4235290"/>
              <a:gd name="connsiteX8822" fmla="*/ 748733 w 2792478"/>
              <a:gd name="connsiteY8822" fmla="*/ 219185 h 4235290"/>
              <a:gd name="connsiteX8823" fmla="*/ 747742 w 2792478"/>
              <a:gd name="connsiteY8823" fmla="*/ 219437 h 4235290"/>
              <a:gd name="connsiteX8824" fmla="*/ 746001 w 2792478"/>
              <a:gd name="connsiteY8824" fmla="*/ 218436 h 4235290"/>
              <a:gd name="connsiteX8825" fmla="*/ 746751 w 2792478"/>
              <a:gd name="connsiteY8825" fmla="*/ 215704 h 4235290"/>
              <a:gd name="connsiteX8826" fmla="*/ 754706 w 2792478"/>
              <a:gd name="connsiteY8826" fmla="*/ 211041 h 4235290"/>
              <a:gd name="connsiteX8827" fmla="*/ 756259 w 2792478"/>
              <a:gd name="connsiteY8827" fmla="*/ 210854 h 4235290"/>
              <a:gd name="connsiteX8828" fmla="*/ 653780 w 2792478"/>
              <a:gd name="connsiteY8828" fmla="*/ 210854 h 4235290"/>
              <a:gd name="connsiteX8829" fmla="*/ 655271 w 2792478"/>
              <a:gd name="connsiteY8829" fmla="*/ 211041 h 4235290"/>
              <a:gd name="connsiteX8830" fmla="*/ 663289 w 2792478"/>
              <a:gd name="connsiteY8830" fmla="*/ 215640 h 4235290"/>
              <a:gd name="connsiteX8831" fmla="*/ 664039 w 2792478"/>
              <a:gd name="connsiteY8831" fmla="*/ 218436 h 4235290"/>
              <a:gd name="connsiteX8832" fmla="*/ 662235 w 2792478"/>
              <a:gd name="connsiteY8832" fmla="*/ 219437 h 4235290"/>
              <a:gd name="connsiteX8833" fmla="*/ 661235 w 2792478"/>
              <a:gd name="connsiteY8833" fmla="*/ 219185 h 4235290"/>
              <a:gd name="connsiteX8834" fmla="*/ 653280 w 2792478"/>
              <a:gd name="connsiteY8834" fmla="*/ 214524 h 4235290"/>
              <a:gd name="connsiteX8835" fmla="*/ 652539 w 2792478"/>
              <a:gd name="connsiteY8835" fmla="*/ 211790 h 4235290"/>
              <a:gd name="connsiteX8836" fmla="*/ 653780 w 2792478"/>
              <a:gd name="connsiteY8836" fmla="*/ 210854 h 4235290"/>
              <a:gd name="connsiteX8837" fmla="*/ 1841412 w 2792478"/>
              <a:gd name="connsiteY8837" fmla="*/ 210791 h 4235290"/>
              <a:gd name="connsiteX8838" fmla="*/ 1850986 w 2792478"/>
              <a:gd name="connsiteY8838" fmla="*/ 210977 h 4235290"/>
              <a:gd name="connsiteX8839" fmla="*/ 1853222 w 2792478"/>
              <a:gd name="connsiteY8839" fmla="*/ 212782 h 4235290"/>
              <a:gd name="connsiteX8840" fmla="*/ 1853902 w 2792478"/>
              <a:gd name="connsiteY8840" fmla="*/ 215576 h 4235290"/>
              <a:gd name="connsiteX8841" fmla="*/ 1856079 w 2792478"/>
              <a:gd name="connsiteY8841" fmla="*/ 217998 h 4235290"/>
              <a:gd name="connsiteX8842" fmla="*/ 1858315 w 2792478"/>
              <a:gd name="connsiteY8842" fmla="*/ 218929 h 4235290"/>
              <a:gd name="connsiteX8843" fmla="*/ 1861489 w 2792478"/>
              <a:gd name="connsiteY8843" fmla="*/ 218929 h 4235290"/>
              <a:gd name="connsiteX8844" fmla="*/ 1863786 w 2792478"/>
              <a:gd name="connsiteY8844" fmla="*/ 217689 h 4235290"/>
              <a:gd name="connsiteX8845" fmla="*/ 1866642 w 2792478"/>
              <a:gd name="connsiteY8845" fmla="*/ 218126 h 4235290"/>
              <a:gd name="connsiteX8846" fmla="*/ 1873292 w 2792478"/>
              <a:gd name="connsiteY8846" fmla="*/ 225024 h 4235290"/>
              <a:gd name="connsiteX8847" fmla="*/ 1873609 w 2792478"/>
              <a:gd name="connsiteY8847" fmla="*/ 227883 h 4235290"/>
              <a:gd name="connsiteX8848" fmla="*/ 1872173 w 2792478"/>
              <a:gd name="connsiteY8848" fmla="*/ 230240 h 4235290"/>
              <a:gd name="connsiteX8849" fmla="*/ 1871992 w 2792478"/>
              <a:gd name="connsiteY8849" fmla="*/ 233471 h 4235290"/>
              <a:gd name="connsiteX8850" fmla="*/ 1872672 w 2792478"/>
              <a:gd name="connsiteY8850" fmla="*/ 235276 h 4235290"/>
              <a:gd name="connsiteX8851" fmla="*/ 1875037 w 2792478"/>
              <a:gd name="connsiteY8851" fmla="*/ 237511 h 4235290"/>
              <a:gd name="connsiteX8852" fmla="*/ 1877704 w 2792478"/>
              <a:gd name="connsiteY8852" fmla="*/ 238321 h 4235290"/>
              <a:gd name="connsiteX8853" fmla="*/ 1879382 w 2792478"/>
              <a:gd name="connsiteY8853" fmla="*/ 240620 h 4235290"/>
              <a:gd name="connsiteX8854" fmla="*/ 1879200 w 2792478"/>
              <a:gd name="connsiteY8854" fmla="*/ 250190 h 4235290"/>
              <a:gd name="connsiteX8855" fmla="*/ 1877455 w 2792478"/>
              <a:gd name="connsiteY8855" fmla="*/ 252426 h 4235290"/>
              <a:gd name="connsiteX8856" fmla="*/ 1874727 w 2792478"/>
              <a:gd name="connsiteY8856" fmla="*/ 253176 h 4235290"/>
              <a:gd name="connsiteX8857" fmla="*/ 1872302 w 2792478"/>
              <a:gd name="connsiteY8857" fmla="*/ 255284 h 4235290"/>
              <a:gd name="connsiteX8858" fmla="*/ 1871433 w 2792478"/>
              <a:gd name="connsiteY8858" fmla="*/ 257339 h 4235290"/>
              <a:gd name="connsiteX8859" fmla="*/ 1871433 w 2792478"/>
              <a:gd name="connsiteY8859" fmla="*/ 260570 h 4235290"/>
              <a:gd name="connsiteX8860" fmla="*/ 1872672 w 2792478"/>
              <a:gd name="connsiteY8860" fmla="*/ 262805 h 4235290"/>
              <a:gd name="connsiteX8861" fmla="*/ 1872241 w 2792478"/>
              <a:gd name="connsiteY8861" fmla="*/ 265663 h 4235290"/>
              <a:gd name="connsiteX8862" fmla="*/ 1865342 w 2792478"/>
              <a:gd name="connsiteY8862" fmla="*/ 272253 h 4235290"/>
              <a:gd name="connsiteX8863" fmla="*/ 1862479 w 2792478"/>
              <a:gd name="connsiteY8863" fmla="*/ 272625 h 4235290"/>
              <a:gd name="connsiteX8864" fmla="*/ 1860310 w 2792478"/>
              <a:gd name="connsiteY8864" fmla="*/ 271322 h 4235290"/>
              <a:gd name="connsiteX8865" fmla="*/ 1857076 w 2792478"/>
              <a:gd name="connsiteY8865" fmla="*/ 271135 h 4235290"/>
              <a:gd name="connsiteX8866" fmla="*/ 1854960 w 2792478"/>
              <a:gd name="connsiteY8866" fmla="*/ 271938 h 4235290"/>
              <a:gd name="connsiteX8867" fmla="*/ 1852724 w 2792478"/>
              <a:gd name="connsiteY8867" fmla="*/ 274238 h 4235290"/>
              <a:gd name="connsiteX8868" fmla="*/ 1851976 w 2792478"/>
              <a:gd name="connsiteY8868" fmla="*/ 276852 h 4235290"/>
              <a:gd name="connsiteX8869" fmla="*/ 1849618 w 2792478"/>
              <a:gd name="connsiteY8869" fmla="*/ 278592 h 4235290"/>
              <a:gd name="connsiteX8870" fmla="*/ 1840044 w 2792478"/>
              <a:gd name="connsiteY8870" fmla="*/ 278406 h 4235290"/>
              <a:gd name="connsiteX8871" fmla="*/ 1837808 w 2792478"/>
              <a:gd name="connsiteY8871" fmla="*/ 276601 h 4235290"/>
              <a:gd name="connsiteX8872" fmla="*/ 1837128 w 2792478"/>
              <a:gd name="connsiteY8872" fmla="*/ 273929 h 4235290"/>
              <a:gd name="connsiteX8873" fmla="*/ 1835012 w 2792478"/>
              <a:gd name="connsiteY8873" fmla="*/ 271566 h 4235290"/>
              <a:gd name="connsiteX8874" fmla="*/ 1832715 w 2792478"/>
              <a:gd name="connsiteY8874" fmla="*/ 270576 h 4235290"/>
              <a:gd name="connsiteX8875" fmla="*/ 1829541 w 2792478"/>
              <a:gd name="connsiteY8875" fmla="*/ 270576 h 4235290"/>
              <a:gd name="connsiteX8876" fmla="*/ 1827433 w 2792478"/>
              <a:gd name="connsiteY8876" fmla="*/ 271752 h 4235290"/>
              <a:gd name="connsiteX8877" fmla="*/ 1824569 w 2792478"/>
              <a:gd name="connsiteY8877" fmla="*/ 271322 h 4235290"/>
              <a:gd name="connsiteX8878" fmla="*/ 1817988 w 2792478"/>
              <a:gd name="connsiteY8878" fmla="*/ 264423 h 4235290"/>
              <a:gd name="connsiteX8879" fmla="*/ 1817610 w 2792478"/>
              <a:gd name="connsiteY8879" fmla="*/ 261565 h 4235290"/>
              <a:gd name="connsiteX8880" fmla="*/ 1818918 w 2792478"/>
              <a:gd name="connsiteY8880" fmla="*/ 259388 h 4235290"/>
              <a:gd name="connsiteX8881" fmla="*/ 1819106 w 2792478"/>
              <a:gd name="connsiteY8881" fmla="*/ 256157 h 4235290"/>
              <a:gd name="connsiteX8882" fmla="*/ 1818358 w 2792478"/>
              <a:gd name="connsiteY8882" fmla="*/ 254230 h 4235290"/>
              <a:gd name="connsiteX8883" fmla="*/ 1815993 w 2792478"/>
              <a:gd name="connsiteY8883" fmla="*/ 251994 h 4235290"/>
              <a:gd name="connsiteX8884" fmla="*/ 1813326 w 2792478"/>
              <a:gd name="connsiteY8884" fmla="*/ 251186 h 4235290"/>
              <a:gd name="connsiteX8885" fmla="*/ 1811648 w 2792478"/>
              <a:gd name="connsiteY8885" fmla="*/ 248886 h 4235290"/>
              <a:gd name="connsiteX8886" fmla="*/ 1811830 w 2792478"/>
              <a:gd name="connsiteY8886" fmla="*/ 239316 h 4235290"/>
              <a:gd name="connsiteX8887" fmla="*/ 1813575 w 2792478"/>
              <a:gd name="connsiteY8887" fmla="*/ 237081 h 4235290"/>
              <a:gd name="connsiteX8888" fmla="*/ 1816311 w 2792478"/>
              <a:gd name="connsiteY8888" fmla="*/ 236393 h 4235290"/>
              <a:gd name="connsiteX8889" fmla="*/ 1819416 w 2792478"/>
              <a:gd name="connsiteY8889" fmla="*/ 232540 h 4235290"/>
              <a:gd name="connsiteX8890" fmla="*/ 1819356 w 2792478"/>
              <a:gd name="connsiteY8890" fmla="*/ 229373 h 4235290"/>
              <a:gd name="connsiteX8891" fmla="*/ 1818049 w 2792478"/>
              <a:gd name="connsiteY8891" fmla="*/ 226951 h 4235290"/>
              <a:gd name="connsiteX8892" fmla="*/ 1818479 w 2792478"/>
              <a:gd name="connsiteY8892" fmla="*/ 224093 h 4235290"/>
              <a:gd name="connsiteX8893" fmla="*/ 1825378 w 2792478"/>
              <a:gd name="connsiteY8893" fmla="*/ 217503 h 4235290"/>
              <a:gd name="connsiteX8894" fmla="*/ 1828242 w 2792478"/>
              <a:gd name="connsiteY8894" fmla="*/ 217131 h 4235290"/>
              <a:gd name="connsiteX8895" fmla="*/ 1830350 w 2792478"/>
              <a:gd name="connsiteY8895" fmla="*/ 218435 h 4235290"/>
              <a:gd name="connsiteX8896" fmla="*/ 1833584 w 2792478"/>
              <a:gd name="connsiteY8896" fmla="*/ 218557 h 4235290"/>
              <a:gd name="connsiteX8897" fmla="*/ 1836009 w 2792478"/>
              <a:gd name="connsiteY8897" fmla="*/ 217567 h 4235290"/>
              <a:gd name="connsiteX8898" fmla="*/ 1838246 w 2792478"/>
              <a:gd name="connsiteY8898" fmla="*/ 215268 h 4235290"/>
              <a:gd name="connsiteX8899" fmla="*/ 1839055 w 2792478"/>
              <a:gd name="connsiteY8899" fmla="*/ 212468 h 4235290"/>
              <a:gd name="connsiteX8900" fmla="*/ 1841412 w 2792478"/>
              <a:gd name="connsiteY8900" fmla="*/ 210791 h 4235290"/>
              <a:gd name="connsiteX8901" fmla="*/ 746313 w 2792478"/>
              <a:gd name="connsiteY8901" fmla="*/ 198862 h 4235290"/>
              <a:gd name="connsiteX8902" fmla="*/ 747742 w 2792478"/>
              <a:gd name="connsiteY8902" fmla="*/ 199422 h 4235290"/>
              <a:gd name="connsiteX8903" fmla="*/ 747742 w 2792478"/>
              <a:gd name="connsiteY8903" fmla="*/ 202283 h 4235290"/>
              <a:gd name="connsiteX8904" fmla="*/ 741215 w 2792478"/>
              <a:gd name="connsiteY8904" fmla="*/ 208808 h 4235290"/>
              <a:gd name="connsiteX8905" fmla="*/ 739786 w 2792478"/>
              <a:gd name="connsiteY8905" fmla="*/ 209362 h 4235290"/>
              <a:gd name="connsiteX8906" fmla="*/ 738358 w 2792478"/>
              <a:gd name="connsiteY8906" fmla="*/ 208808 h 4235290"/>
              <a:gd name="connsiteX8907" fmla="*/ 738358 w 2792478"/>
              <a:gd name="connsiteY8907" fmla="*/ 205952 h 4235290"/>
              <a:gd name="connsiteX8908" fmla="*/ 744885 w 2792478"/>
              <a:gd name="connsiteY8908" fmla="*/ 199422 h 4235290"/>
              <a:gd name="connsiteX8909" fmla="*/ 746313 w 2792478"/>
              <a:gd name="connsiteY8909" fmla="*/ 198862 h 4235290"/>
              <a:gd name="connsiteX8910" fmla="*/ 664218 w 2792478"/>
              <a:gd name="connsiteY8910" fmla="*/ 198862 h 4235290"/>
              <a:gd name="connsiteX8911" fmla="*/ 665655 w 2792478"/>
              <a:gd name="connsiteY8911" fmla="*/ 199422 h 4235290"/>
              <a:gd name="connsiteX8912" fmla="*/ 672173 w 2792478"/>
              <a:gd name="connsiteY8912" fmla="*/ 205952 h 4235290"/>
              <a:gd name="connsiteX8913" fmla="*/ 672173 w 2792478"/>
              <a:gd name="connsiteY8913" fmla="*/ 208808 h 4235290"/>
              <a:gd name="connsiteX8914" fmla="*/ 670744 w 2792478"/>
              <a:gd name="connsiteY8914" fmla="*/ 209426 h 4235290"/>
              <a:gd name="connsiteX8915" fmla="*/ 669316 w 2792478"/>
              <a:gd name="connsiteY8915" fmla="*/ 208808 h 4235290"/>
              <a:gd name="connsiteX8916" fmla="*/ 662789 w 2792478"/>
              <a:gd name="connsiteY8916" fmla="*/ 202283 h 4235290"/>
              <a:gd name="connsiteX8917" fmla="*/ 662789 w 2792478"/>
              <a:gd name="connsiteY8917" fmla="*/ 199422 h 4235290"/>
              <a:gd name="connsiteX8918" fmla="*/ 664218 w 2792478"/>
              <a:gd name="connsiteY8918" fmla="*/ 198862 h 4235290"/>
              <a:gd name="connsiteX8919" fmla="*/ 733947 w 2792478"/>
              <a:gd name="connsiteY8919" fmla="*/ 190975 h 4235290"/>
              <a:gd name="connsiteX8920" fmla="*/ 735438 w 2792478"/>
              <a:gd name="connsiteY8920" fmla="*/ 191155 h 4235290"/>
              <a:gd name="connsiteX8921" fmla="*/ 736179 w 2792478"/>
              <a:gd name="connsiteY8921" fmla="*/ 193894 h 4235290"/>
              <a:gd name="connsiteX8922" fmla="*/ 731581 w 2792478"/>
              <a:gd name="connsiteY8922" fmla="*/ 201905 h 4235290"/>
              <a:gd name="connsiteX8923" fmla="*/ 729849 w 2792478"/>
              <a:gd name="connsiteY8923" fmla="*/ 202904 h 4235290"/>
              <a:gd name="connsiteX8924" fmla="*/ 728849 w 2792478"/>
              <a:gd name="connsiteY8924" fmla="*/ 202653 h 4235290"/>
              <a:gd name="connsiteX8925" fmla="*/ 728108 w 2792478"/>
              <a:gd name="connsiteY8925" fmla="*/ 199858 h 4235290"/>
              <a:gd name="connsiteX8926" fmla="*/ 732706 w 2792478"/>
              <a:gd name="connsiteY8926" fmla="*/ 191905 h 4235290"/>
              <a:gd name="connsiteX8927" fmla="*/ 733947 w 2792478"/>
              <a:gd name="connsiteY8927" fmla="*/ 190975 h 4235290"/>
              <a:gd name="connsiteX8928" fmla="*/ 676646 w 2792478"/>
              <a:gd name="connsiteY8928" fmla="*/ 190975 h 4235290"/>
              <a:gd name="connsiteX8929" fmla="*/ 677896 w 2792478"/>
              <a:gd name="connsiteY8929" fmla="*/ 191905 h 4235290"/>
              <a:gd name="connsiteX8930" fmla="*/ 682556 w 2792478"/>
              <a:gd name="connsiteY8930" fmla="*/ 199922 h 4235290"/>
              <a:gd name="connsiteX8931" fmla="*/ 681744 w 2792478"/>
              <a:gd name="connsiteY8931" fmla="*/ 202653 h 4235290"/>
              <a:gd name="connsiteX8932" fmla="*/ 680753 w 2792478"/>
              <a:gd name="connsiteY8932" fmla="*/ 202904 h 4235290"/>
              <a:gd name="connsiteX8933" fmla="*/ 679012 w 2792478"/>
              <a:gd name="connsiteY8933" fmla="*/ 201905 h 4235290"/>
              <a:gd name="connsiteX8934" fmla="*/ 674414 w 2792478"/>
              <a:gd name="connsiteY8934" fmla="*/ 193958 h 4235290"/>
              <a:gd name="connsiteX8935" fmla="*/ 675155 w 2792478"/>
              <a:gd name="connsiteY8935" fmla="*/ 191155 h 4235290"/>
              <a:gd name="connsiteX8936" fmla="*/ 676646 w 2792478"/>
              <a:gd name="connsiteY8936" fmla="*/ 190975 h 4235290"/>
              <a:gd name="connsiteX8937" fmla="*/ 1228184 w 2792478"/>
              <a:gd name="connsiteY8937" fmla="*/ 185608 h 4235290"/>
              <a:gd name="connsiteX8938" fmla="*/ 1208687 w 2792478"/>
              <a:gd name="connsiteY8938" fmla="*/ 205113 h 4235290"/>
              <a:gd name="connsiteX8939" fmla="*/ 1237733 w 2792478"/>
              <a:gd name="connsiteY8939" fmla="*/ 212735 h 4235290"/>
              <a:gd name="connsiteX8940" fmla="*/ 1228184 w 2792478"/>
              <a:gd name="connsiteY8940" fmla="*/ 185608 h 4235290"/>
              <a:gd name="connsiteX8941" fmla="*/ 1858265 w 2792478"/>
              <a:gd name="connsiteY8941" fmla="*/ 185246 h 4235290"/>
              <a:gd name="connsiteX8942" fmla="*/ 1870203 w 2792478"/>
              <a:gd name="connsiteY8942" fmla="*/ 190233 h 4235290"/>
              <a:gd name="connsiteX8943" fmla="*/ 1870204 w 2792478"/>
              <a:gd name="connsiteY8943" fmla="*/ 190240 h 4235290"/>
              <a:gd name="connsiteX8944" fmla="*/ 1861661 w 2792478"/>
              <a:gd name="connsiteY8944" fmla="*/ 186667 h 4235290"/>
              <a:gd name="connsiteX8945" fmla="*/ 720832 w 2792478"/>
              <a:gd name="connsiteY8945" fmla="*/ 185013 h 4235290"/>
              <a:gd name="connsiteX8946" fmla="*/ 722260 w 2792478"/>
              <a:gd name="connsiteY8946" fmla="*/ 187489 h 4235290"/>
              <a:gd name="connsiteX8947" fmla="*/ 719841 w 2792478"/>
              <a:gd name="connsiteY8947" fmla="*/ 196380 h 4235290"/>
              <a:gd name="connsiteX8948" fmla="*/ 717912 w 2792478"/>
              <a:gd name="connsiteY8948" fmla="*/ 197872 h 4235290"/>
              <a:gd name="connsiteX8949" fmla="*/ 717412 w 2792478"/>
              <a:gd name="connsiteY8949" fmla="*/ 197808 h 4235290"/>
              <a:gd name="connsiteX8950" fmla="*/ 715984 w 2792478"/>
              <a:gd name="connsiteY8950" fmla="*/ 195322 h 4235290"/>
              <a:gd name="connsiteX8951" fmla="*/ 718350 w 2792478"/>
              <a:gd name="connsiteY8951" fmla="*/ 186441 h 4235290"/>
              <a:gd name="connsiteX8952" fmla="*/ 720832 w 2792478"/>
              <a:gd name="connsiteY8952" fmla="*/ 185013 h 4235290"/>
              <a:gd name="connsiteX8953" fmla="*/ 689574 w 2792478"/>
              <a:gd name="connsiteY8953" fmla="*/ 185013 h 4235290"/>
              <a:gd name="connsiteX8954" fmla="*/ 692002 w 2792478"/>
              <a:gd name="connsiteY8954" fmla="*/ 186441 h 4235290"/>
              <a:gd name="connsiteX8955" fmla="*/ 694422 w 2792478"/>
              <a:gd name="connsiteY8955" fmla="*/ 195322 h 4235290"/>
              <a:gd name="connsiteX8956" fmla="*/ 692993 w 2792478"/>
              <a:gd name="connsiteY8956" fmla="*/ 197808 h 4235290"/>
              <a:gd name="connsiteX8957" fmla="*/ 692431 w 2792478"/>
              <a:gd name="connsiteY8957" fmla="*/ 197872 h 4235290"/>
              <a:gd name="connsiteX8958" fmla="*/ 690511 w 2792478"/>
              <a:gd name="connsiteY8958" fmla="*/ 196380 h 4235290"/>
              <a:gd name="connsiteX8959" fmla="*/ 688145 w 2792478"/>
              <a:gd name="connsiteY8959" fmla="*/ 187431 h 4235290"/>
              <a:gd name="connsiteX8960" fmla="*/ 689574 w 2792478"/>
              <a:gd name="connsiteY8960" fmla="*/ 185013 h 4235290"/>
              <a:gd name="connsiteX8961" fmla="*/ 703993 w 2792478"/>
              <a:gd name="connsiteY8961" fmla="*/ 182954 h 4235290"/>
              <a:gd name="connsiteX8962" fmla="*/ 705984 w 2792478"/>
              <a:gd name="connsiteY8962" fmla="*/ 184949 h 4235290"/>
              <a:gd name="connsiteX8963" fmla="*/ 705984 w 2792478"/>
              <a:gd name="connsiteY8963" fmla="*/ 194197 h 4235290"/>
              <a:gd name="connsiteX8964" fmla="*/ 703993 w 2792478"/>
              <a:gd name="connsiteY8964" fmla="*/ 196189 h 4235290"/>
              <a:gd name="connsiteX8965" fmla="*/ 702002 w 2792478"/>
              <a:gd name="connsiteY8965" fmla="*/ 194197 h 4235290"/>
              <a:gd name="connsiteX8966" fmla="*/ 702002 w 2792478"/>
              <a:gd name="connsiteY8966" fmla="*/ 184949 h 4235290"/>
              <a:gd name="connsiteX8967" fmla="*/ 703993 w 2792478"/>
              <a:gd name="connsiteY8967" fmla="*/ 182954 h 4235290"/>
              <a:gd name="connsiteX8968" fmla="*/ 704430 w 2792478"/>
              <a:gd name="connsiteY8968" fmla="*/ 173072 h 4235290"/>
              <a:gd name="connsiteX8969" fmla="*/ 634451 w 2792478"/>
              <a:gd name="connsiteY8969" fmla="*/ 243045 h 4235290"/>
              <a:gd name="connsiteX8970" fmla="*/ 639674 w 2792478"/>
              <a:gd name="connsiteY8970" fmla="*/ 269640 h 4235290"/>
              <a:gd name="connsiteX8971" fmla="*/ 702002 w 2792478"/>
              <a:gd name="connsiteY8971" fmla="*/ 242675 h 4235290"/>
              <a:gd name="connsiteX8972" fmla="*/ 702002 w 2792478"/>
              <a:gd name="connsiteY8972" fmla="*/ 208873 h 4235290"/>
              <a:gd name="connsiteX8973" fmla="*/ 706047 w 2792478"/>
              <a:gd name="connsiteY8973" fmla="*/ 204824 h 4235290"/>
              <a:gd name="connsiteX8974" fmla="*/ 710020 w 2792478"/>
              <a:gd name="connsiteY8974" fmla="*/ 208873 h 4235290"/>
              <a:gd name="connsiteX8975" fmla="*/ 710020 w 2792478"/>
              <a:gd name="connsiteY8975" fmla="*/ 242922 h 4235290"/>
              <a:gd name="connsiteX8976" fmla="*/ 768500 w 2792478"/>
              <a:gd name="connsiteY8976" fmla="*/ 270956 h 4235290"/>
              <a:gd name="connsiteX8977" fmla="*/ 774401 w 2792478"/>
              <a:gd name="connsiteY8977" fmla="*/ 243045 h 4235290"/>
              <a:gd name="connsiteX8978" fmla="*/ 753956 w 2792478"/>
              <a:gd name="connsiteY8978" fmla="*/ 193584 h 4235290"/>
              <a:gd name="connsiteX8979" fmla="*/ 704430 w 2792478"/>
              <a:gd name="connsiteY8979" fmla="*/ 173072 h 4235290"/>
              <a:gd name="connsiteX8980" fmla="*/ 1865943 w 2792478"/>
              <a:gd name="connsiteY8980" fmla="*/ 171322 h 4235290"/>
              <a:gd name="connsiteX8981" fmla="*/ 1868562 w 2792478"/>
              <a:gd name="connsiteY8981" fmla="*/ 188133 h 4235290"/>
              <a:gd name="connsiteX8982" fmla="*/ 1854175 w 2792478"/>
              <a:gd name="connsiteY8982" fmla="*/ 182127 h 4235290"/>
              <a:gd name="connsiteX8983" fmla="*/ 1867096 w 2792478"/>
              <a:gd name="connsiteY8983" fmla="*/ 170284 h 4235290"/>
              <a:gd name="connsiteX8984" fmla="*/ 1870204 w 2792478"/>
              <a:gd name="connsiteY8984" fmla="*/ 190233 h 4235290"/>
              <a:gd name="connsiteX8985" fmla="*/ 1870203 w 2792478"/>
              <a:gd name="connsiteY8985" fmla="*/ 190233 h 4235290"/>
              <a:gd name="connsiteX8986" fmla="*/ 2013362 w 2792478"/>
              <a:gd name="connsiteY8986" fmla="*/ 166361 h 4235290"/>
              <a:gd name="connsiteX8987" fmla="*/ 2004042 w 2792478"/>
              <a:gd name="connsiteY8987" fmla="*/ 175681 h 4235290"/>
              <a:gd name="connsiteX8988" fmla="*/ 2004042 w 2792478"/>
              <a:gd name="connsiteY8988" fmla="*/ 258020 h 4235290"/>
              <a:gd name="connsiteX8989" fmla="*/ 2013362 w 2792478"/>
              <a:gd name="connsiteY8989" fmla="*/ 267341 h 4235290"/>
              <a:gd name="connsiteX8990" fmla="*/ 2022750 w 2792478"/>
              <a:gd name="connsiteY8990" fmla="*/ 258020 h 4235290"/>
              <a:gd name="connsiteX8991" fmla="*/ 2022750 w 2792478"/>
              <a:gd name="connsiteY8991" fmla="*/ 189046 h 4235290"/>
              <a:gd name="connsiteX8992" fmla="*/ 2022750 w 2792478"/>
              <a:gd name="connsiteY8992" fmla="*/ 175681 h 4235290"/>
              <a:gd name="connsiteX8993" fmla="*/ 2013362 w 2792478"/>
              <a:gd name="connsiteY8993" fmla="*/ 166361 h 4235290"/>
              <a:gd name="connsiteX8994" fmla="*/ 1985459 w 2792478"/>
              <a:gd name="connsiteY8994" fmla="*/ 166361 h 4235290"/>
              <a:gd name="connsiteX8995" fmla="*/ 1976139 w 2792478"/>
              <a:gd name="connsiteY8995" fmla="*/ 175681 h 4235290"/>
              <a:gd name="connsiteX8996" fmla="*/ 1976139 w 2792478"/>
              <a:gd name="connsiteY8996" fmla="*/ 258020 h 4235290"/>
              <a:gd name="connsiteX8997" fmla="*/ 1985459 w 2792478"/>
              <a:gd name="connsiteY8997" fmla="*/ 267341 h 4235290"/>
              <a:gd name="connsiteX8998" fmla="*/ 1994785 w 2792478"/>
              <a:gd name="connsiteY8998" fmla="*/ 258020 h 4235290"/>
              <a:gd name="connsiteX8999" fmla="*/ 1994785 w 2792478"/>
              <a:gd name="connsiteY8999" fmla="*/ 175681 h 4235290"/>
              <a:gd name="connsiteX9000" fmla="*/ 1985459 w 2792478"/>
              <a:gd name="connsiteY9000" fmla="*/ 166361 h 4235290"/>
              <a:gd name="connsiteX9001" fmla="*/ 1957556 w 2792478"/>
              <a:gd name="connsiteY9001" fmla="*/ 166361 h 4235290"/>
              <a:gd name="connsiteX9002" fmla="*/ 1948236 w 2792478"/>
              <a:gd name="connsiteY9002" fmla="*/ 175681 h 4235290"/>
              <a:gd name="connsiteX9003" fmla="*/ 1948236 w 2792478"/>
              <a:gd name="connsiteY9003" fmla="*/ 258020 h 4235290"/>
              <a:gd name="connsiteX9004" fmla="*/ 1957556 w 2792478"/>
              <a:gd name="connsiteY9004" fmla="*/ 267341 h 4235290"/>
              <a:gd name="connsiteX9005" fmla="*/ 1966882 w 2792478"/>
              <a:gd name="connsiteY9005" fmla="*/ 258020 h 4235290"/>
              <a:gd name="connsiteX9006" fmla="*/ 1966882 w 2792478"/>
              <a:gd name="connsiteY9006" fmla="*/ 175681 h 4235290"/>
              <a:gd name="connsiteX9007" fmla="*/ 1957556 w 2792478"/>
              <a:gd name="connsiteY9007" fmla="*/ 166361 h 4235290"/>
              <a:gd name="connsiteX9008" fmla="*/ 1929659 w 2792478"/>
              <a:gd name="connsiteY9008" fmla="*/ 166361 h 4235290"/>
              <a:gd name="connsiteX9009" fmla="*/ 1920333 w 2792478"/>
              <a:gd name="connsiteY9009" fmla="*/ 175681 h 4235290"/>
              <a:gd name="connsiteX9010" fmla="*/ 1920333 w 2792478"/>
              <a:gd name="connsiteY9010" fmla="*/ 258020 h 4235290"/>
              <a:gd name="connsiteX9011" fmla="*/ 1929659 w 2792478"/>
              <a:gd name="connsiteY9011" fmla="*/ 267341 h 4235290"/>
              <a:gd name="connsiteX9012" fmla="*/ 1938979 w 2792478"/>
              <a:gd name="connsiteY9012" fmla="*/ 258020 h 4235290"/>
              <a:gd name="connsiteX9013" fmla="*/ 1938979 w 2792478"/>
              <a:gd name="connsiteY9013" fmla="*/ 175681 h 4235290"/>
              <a:gd name="connsiteX9014" fmla="*/ 1929659 w 2792478"/>
              <a:gd name="connsiteY9014" fmla="*/ 166361 h 4235290"/>
              <a:gd name="connsiteX9015" fmla="*/ 1573016 w 2792478"/>
              <a:gd name="connsiteY9015" fmla="*/ 165063 h 4235290"/>
              <a:gd name="connsiteX9016" fmla="*/ 1589796 w 2792478"/>
              <a:gd name="connsiteY9016" fmla="*/ 165063 h 4235290"/>
              <a:gd name="connsiteX9017" fmla="*/ 1589796 w 2792478"/>
              <a:gd name="connsiteY9017" fmla="*/ 176424 h 4235290"/>
              <a:gd name="connsiteX9018" fmla="*/ 1573016 w 2792478"/>
              <a:gd name="connsiteY9018" fmla="*/ 176424 h 4235290"/>
              <a:gd name="connsiteX9019" fmla="*/ 1573016 w 2792478"/>
              <a:gd name="connsiteY9019" fmla="*/ 165063 h 4235290"/>
              <a:gd name="connsiteX9020" fmla="*/ 704430 w 2792478"/>
              <a:gd name="connsiteY9020" fmla="*/ 165057 h 4235290"/>
              <a:gd name="connsiteX9021" fmla="*/ 759607 w 2792478"/>
              <a:gd name="connsiteY9021" fmla="*/ 187868 h 4235290"/>
              <a:gd name="connsiteX9022" fmla="*/ 782482 w 2792478"/>
              <a:gd name="connsiteY9022" fmla="*/ 243045 h 4235290"/>
              <a:gd name="connsiteX9023" fmla="*/ 759607 w 2792478"/>
              <a:gd name="connsiteY9023" fmla="*/ 298230 h 4235290"/>
              <a:gd name="connsiteX9024" fmla="*/ 704493 w 2792478"/>
              <a:gd name="connsiteY9024" fmla="*/ 321100 h 4235290"/>
              <a:gd name="connsiteX9025" fmla="*/ 649245 w 2792478"/>
              <a:gd name="connsiteY9025" fmla="*/ 298230 h 4235290"/>
              <a:gd name="connsiteX9026" fmla="*/ 636129 w 2792478"/>
              <a:gd name="connsiteY9026" fmla="*/ 280079 h 4235290"/>
              <a:gd name="connsiteX9027" fmla="*/ 635826 w 2792478"/>
              <a:gd name="connsiteY9027" fmla="*/ 279966 h 4235290"/>
              <a:gd name="connsiteX9028" fmla="*/ 634451 w 2792478"/>
              <a:gd name="connsiteY9028" fmla="*/ 276982 h 4235290"/>
              <a:gd name="connsiteX9029" fmla="*/ 626442 w 2792478"/>
              <a:gd name="connsiteY9029" fmla="*/ 243045 h 4235290"/>
              <a:gd name="connsiteX9030" fmla="*/ 704430 w 2792478"/>
              <a:gd name="connsiteY9030" fmla="*/ 165057 h 4235290"/>
              <a:gd name="connsiteX9031" fmla="*/ 1482778 w 2792478"/>
              <a:gd name="connsiteY9031" fmla="*/ 165057 h 4235290"/>
              <a:gd name="connsiteX9032" fmla="*/ 1488378 w 2792478"/>
              <a:gd name="connsiteY9032" fmla="*/ 166555 h 4235290"/>
              <a:gd name="connsiteX9033" fmla="*/ 1510311 w 2792478"/>
              <a:gd name="connsiteY9033" fmla="*/ 179162 h 4235290"/>
              <a:gd name="connsiteX9034" fmla="*/ 1515528 w 2792478"/>
              <a:gd name="connsiteY9034" fmla="*/ 186003 h 4235290"/>
              <a:gd name="connsiteX9035" fmla="*/ 1514415 w 2792478"/>
              <a:gd name="connsiteY9035" fmla="*/ 194509 h 4235290"/>
              <a:gd name="connsiteX9036" fmla="*/ 1504651 w 2792478"/>
              <a:gd name="connsiteY9036" fmla="*/ 200108 h 4235290"/>
              <a:gd name="connsiteX9037" fmla="*/ 1499063 w 2792478"/>
              <a:gd name="connsiteY9037" fmla="*/ 198609 h 4235290"/>
              <a:gd name="connsiteX9038" fmla="*/ 1477190 w 2792478"/>
              <a:gd name="connsiteY9038" fmla="*/ 185939 h 4235290"/>
              <a:gd name="connsiteX9039" fmla="*/ 1471973 w 2792478"/>
              <a:gd name="connsiteY9039" fmla="*/ 179162 h 4235290"/>
              <a:gd name="connsiteX9040" fmla="*/ 1473086 w 2792478"/>
              <a:gd name="connsiteY9040" fmla="*/ 170656 h 4235290"/>
              <a:gd name="connsiteX9041" fmla="*/ 1482778 w 2792478"/>
              <a:gd name="connsiteY9041" fmla="*/ 165057 h 4235290"/>
              <a:gd name="connsiteX9042" fmla="*/ 1321709 w 2792478"/>
              <a:gd name="connsiteY9042" fmla="*/ 165057 h 4235290"/>
              <a:gd name="connsiteX9043" fmla="*/ 1331401 w 2792478"/>
              <a:gd name="connsiteY9043" fmla="*/ 170656 h 4235290"/>
              <a:gd name="connsiteX9044" fmla="*/ 1332514 w 2792478"/>
              <a:gd name="connsiteY9044" fmla="*/ 179162 h 4235290"/>
              <a:gd name="connsiteX9045" fmla="*/ 1327297 w 2792478"/>
              <a:gd name="connsiteY9045" fmla="*/ 185939 h 4235290"/>
              <a:gd name="connsiteX9046" fmla="*/ 1305424 w 2792478"/>
              <a:gd name="connsiteY9046" fmla="*/ 198545 h 4235290"/>
              <a:gd name="connsiteX9047" fmla="*/ 1299824 w 2792478"/>
              <a:gd name="connsiteY9047" fmla="*/ 200108 h 4235290"/>
              <a:gd name="connsiteX9048" fmla="*/ 1290132 w 2792478"/>
              <a:gd name="connsiteY9048" fmla="*/ 194509 h 4235290"/>
              <a:gd name="connsiteX9049" fmla="*/ 1294176 w 2792478"/>
              <a:gd name="connsiteY9049" fmla="*/ 179162 h 4235290"/>
              <a:gd name="connsiteX9050" fmla="*/ 1316049 w 2792478"/>
              <a:gd name="connsiteY9050" fmla="*/ 166555 h 4235290"/>
              <a:gd name="connsiteX9051" fmla="*/ 1321709 w 2792478"/>
              <a:gd name="connsiteY9051" fmla="*/ 165057 h 4235290"/>
              <a:gd name="connsiteX9052" fmla="*/ 1929659 w 2792478"/>
              <a:gd name="connsiteY9052" fmla="*/ 157096 h 4235290"/>
              <a:gd name="connsiteX9053" fmla="*/ 1943580 w 2792478"/>
              <a:gd name="connsiteY9053" fmla="*/ 163442 h 4235290"/>
              <a:gd name="connsiteX9054" fmla="*/ 1957556 w 2792478"/>
              <a:gd name="connsiteY9054" fmla="*/ 157096 h 4235290"/>
              <a:gd name="connsiteX9055" fmla="*/ 1971538 w 2792478"/>
              <a:gd name="connsiteY9055" fmla="*/ 163442 h 4235290"/>
              <a:gd name="connsiteX9056" fmla="*/ 1985459 w 2792478"/>
              <a:gd name="connsiteY9056" fmla="*/ 157096 h 4235290"/>
              <a:gd name="connsiteX9057" fmla="*/ 1999441 w 2792478"/>
              <a:gd name="connsiteY9057" fmla="*/ 163442 h 4235290"/>
              <a:gd name="connsiteX9058" fmla="*/ 2013362 w 2792478"/>
              <a:gd name="connsiteY9058" fmla="*/ 157096 h 4235290"/>
              <a:gd name="connsiteX9059" fmla="*/ 2031945 w 2792478"/>
              <a:gd name="connsiteY9059" fmla="*/ 175681 h 4235290"/>
              <a:gd name="connsiteX9060" fmla="*/ 2031945 w 2792478"/>
              <a:gd name="connsiteY9060" fmla="*/ 179782 h 4235290"/>
              <a:gd name="connsiteX9061" fmla="*/ 2037099 w 2792478"/>
              <a:gd name="connsiteY9061" fmla="*/ 179782 h 4235290"/>
              <a:gd name="connsiteX9062" fmla="*/ 2037099 w 2792478"/>
              <a:gd name="connsiteY9062" fmla="*/ 161700 h 4235290"/>
              <a:gd name="connsiteX9063" fmla="*/ 2041762 w 2792478"/>
              <a:gd name="connsiteY9063" fmla="*/ 157096 h 4235290"/>
              <a:gd name="connsiteX9064" fmla="*/ 2046363 w 2792478"/>
              <a:gd name="connsiteY9064" fmla="*/ 161700 h 4235290"/>
              <a:gd name="connsiteX9065" fmla="*/ 2046363 w 2792478"/>
              <a:gd name="connsiteY9065" fmla="*/ 184445 h 4235290"/>
              <a:gd name="connsiteX9066" fmla="*/ 2041762 w 2792478"/>
              <a:gd name="connsiteY9066" fmla="*/ 189046 h 4235290"/>
              <a:gd name="connsiteX9067" fmla="*/ 2031945 w 2792478"/>
              <a:gd name="connsiteY9067" fmla="*/ 189046 h 4235290"/>
              <a:gd name="connsiteX9068" fmla="*/ 2031945 w 2792478"/>
              <a:gd name="connsiteY9068" fmla="*/ 258020 h 4235290"/>
              <a:gd name="connsiteX9069" fmla="*/ 2013362 w 2792478"/>
              <a:gd name="connsiteY9069" fmla="*/ 276607 h 4235290"/>
              <a:gd name="connsiteX9070" fmla="*/ 1999441 w 2792478"/>
              <a:gd name="connsiteY9070" fmla="*/ 270203 h 4235290"/>
              <a:gd name="connsiteX9071" fmla="*/ 1985459 w 2792478"/>
              <a:gd name="connsiteY9071" fmla="*/ 276607 h 4235290"/>
              <a:gd name="connsiteX9072" fmla="*/ 1971538 w 2792478"/>
              <a:gd name="connsiteY9072" fmla="*/ 270203 h 4235290"/>
              <a:gd name="connsiteX9073" fmla="*/ 1957556 w 2792478"/>
              <a:gd name="connsiteY9073" fmla="*/ 276607 h 4235290"/>
              <a:gd name="connsiteX9074" fmla="*/ 1943580 w 2792478"/>
              <a:gd name="connsiteY9074" fmla="*/ 270203 h 4235290"/>
              <a:gd name="connsiteX9075" fmla="*/ 1929659 w 2792478"/>
              <a:gd name="connsiteY9075" fmla="*/ 276607 h 4235290"/>
              <a:gd name="connsiteX9076" fmla="*/ 1911076 w 2792478"/>
              <a:gd name="connsiteY9076" fmla="*/ 258020 h 4235290"/>
              <a:gd name="connsiteX9077" fmla="*/ 1911076 w 2792478"/>
              <a:gd name="connsiteY9077" fmla="*/ 189046 h 4235290"/>
              <a:gd name="connsiteX9078" fmla="*/ 1901756 w 2792478"/>
              <a:gd name="connsiteY9078" fmla="*/ 189046 h 4235290"/>
              <a:gd name="connsiteX9079" fmla="*/ 1897155 w 2792478"/>
              <a:gd name="connsiteY9079" fmla="*/ 184387 h 4235290"/>
              <a:gd name="connsiteX9080" fmla="*/ 1901756 w 2792478"/>
              <a:gd name="connsiteY9080" fmla="*/ 179782 h 4235290"/>
              <a:gd name="connsiteX9081" fmla="*/ 1911076 w 2792478"/>
              <a:gd name="connsiteY9081" fmla="*/ 179782 h 4235290"/>
              <a:gd name="connsiteX9082" fmla="*/ 1911076 w 2792478"/>
              <a:gd name="connsiteY9082" fmla="*/ 175681 h 4235290"/>
              <a:gd name="connsiteX9083" fmla="*/ 1929659 w 2792478"/>
              <a:gd name="connsiteY9083" fmla="*/ 157096 h 4235290"/>
              <a:gd name="connsiteX9084" fmla="*/ 2130650 w 2792478"/>
              <a:gd name="connsiteY9084" fmla="*/ 157094 h 4235290"/>
              <a:gd name="connsiteX9085" fmla="*/ 2165734 w 2792478"/>
              <a:gd name="connsiteY9085" fmla="*/ 171356 h 4235290"/>
              <a:gd name="connsiteX9086" fmla="*/ 2168116 w 2792478"/>
              <a:gd name="connsiteY9086" fmla="*/ 241500 h 4235290"/>
              <a:gd name="connsiteX9087" fmla="*/ 2162069 w 2792478"/>
              <a:gd name="connsiteY9087" fmla="*/ 241811 h 4235290"/>
              <a:gd name="connsiteX9088" fmla="*/ 2161754 w 2792478"/>
              <a:gd name="connsiteY9088" fmla="*/ 235758 h 4235290"/>
              <a:gd name="connsiteX9089" fmla="*/ 2159770 w 2792478"/>
              <a:gd name="connsiteY9089" fmla="*/ 177522 h 4235290"/>
              <a:gd name="connsiteX9090" fmla="*/ 2101513 w 2792478"/>
              <a:gd name="connsiteY9090" fmla="*/ 177522 h 4235290"/>
              <a:gd name="connsiteX9091" fmla="*/ 2099528 w 2792478"/>
              <a:gd name="connsiteY9091" fmla="*/ 235758 h 4235290"/>
              <a:gd name="connsiteX9092" fmla="*/ 2099228 w 2792478"/>
              <a:gd name="connsiteY9092" fmla="*/ 241811 h 4235290"/>
              <a:gd name="connsiteX9093" fmla="*/ 2096345 w 2792478"/>
              <a:gd name="connsiteY9093" fmla="*/ 242908 h 4235290"/>
              <a:gd name="connsiteX9094" fmla="*/ 2093166 w 2792478"/>
              <a:gd name="connsiteY9094" fmla="*/ 241500 h 4235290"/>
              <a:gd name="connsiteX9095" fmla="*/ 2095554 w 2792478"/>
              <a:gd name="connsiteY9095" fmla="*/ 171356 h 4235290"/>
              <a:gd name="connsiteX9096" fmla="*/ 2130650 w 2792478"/>
              <a:gd name="connsiteY9096" fmla="*/ 157094 h 4235290"/>
              <a:gd name="connsiteX9097" fmla="*/ 704984 w 2792478"/>
              <a:gd name="connsiteY9097" fmla="*/ 153253 h 4235290"/>
              <a:gd name="connsiteX9098" fmla="*/ 616558 w 2792478"/>
              <a:gd name="connsiteY9098" fmla="*/ 241617 h 4235290"/>
              <a:gd name="connsiteX9099" fmla="*/ 704922 w 2792478"/>
              <a:gd name="connsiteY9099" fmla="*/ 329981 h 4235290"/>
              <a:gd name="connsiteX9100" fmla="*/ 704984 w 2792478"/>
              <a:gd name="connsiteY9100" fmla="*/ 329981 h 4235290"/>
              <a:gd name="connsiteX9101" fmla="*/ 767500 w 2792478"/>
              <a:gd name="connsiteY9101" fmla="*/ 304075 h 4235290"/>
              <a:gd name="connsiteX9102" fmla="*/ 793356 w 2792478"/>
              <a:gd name="connsiteY9102" fmla="*/ 241558 h 4235290"/>
              <a:gd name="connsiteX9103" fmla="*/ 767437 w 2792478"/>
              <a:gd name="connsiteY9103" fmla="*/ 179098 h 4235290"/>
              <a:gd name="connsiteX9104" fmla="*/ 704984 w 2792478"/>
              <a:gd name="connsiteY9104" fmla="*/ 153253 h 4235290"/>
              <a:gd name="connsiteX9105" fmla="*/ 704984 w 2792478"/>
              <a:gd name="connsiteY9105" fmla="*/ 145171 h 4235290"/>
              <a:gd name="connsiteX9106" fmla="*/ 773160 w 2792478"/>
              <a:gd name="connsiteY9106" fmla="*/ 173382 h 4235290"/>
              <a:gd name="connsiteX9107" fmla="*/ 801374 w 2792478"/>
              <a:gd name="connsiteY9107" fmla="*/ 241558 h 4235290"/>
              <a:gd name="connsiteX9108" fmla="*/ 773223 w 2792478"/>
              <a:gd name="connsiteY9108" fmla="*/ 309791 h 4235290"/>
              <a:gd name="connsiteX9109" fmla="*/ 704984 w 2792478"/>
              <a:gd name="connsiteY9109" fmla="*/ 338066 h 4235290"/>
              <a:gd name="connsiteX9110" fmla="*/ 704922 w 2792478"/>
              <a:gd name="connsiteY9110" fmla="*/ 338066 h 4235290"/>
              <a:gd name="connsiteX9111" fmla="*/ 608541 w 2792478"/>
              <a:gd name="connsiteY9111" fmla="*/ 241617 h 4235290"/>
              <a:gd name="connsiteX9112" fmla="*/ 704984 w 2792478"/>
              <a:gd name="connsiteY9112" fmla="*/ 145171 h 4235290"/>
              <a:gd name="connsiteX9113" fmla="*/ 1037396 w 2792478"/>
              <a:gd name="connsiteY9113" fmla="*/ 141316 h 4235290"/>
              <a:gd name="connsiteX9114" fmla="*/ 1023788 w 2792478"/>
              <a:gd name="connsiteY9114" fmla="*/ 149455 h 4235290"/>
              <a:gd name="connsiteX9115" fmla="*/ 1037396 w 2792478"/>
              <a:gd name="connsiteY9115" fmla="*/ 163064 h 4235290"/>
              <a:gd name="connsiteX9116" fmla="*/ 1051007 w 2792478"/>
              <a:gd name="connsiteY9116" fmla="*/ 149455 h 4235290"/>
              <a:gd name="connsiteX9117" fmla="*/ 1037396 w 2792478"/>
              <a:gd name="connsiteY9117" fmla="*/ 141316 h 4235290"/>
              <a:gd name="connsiteX9118" fmla="*/ 994145 w 2792478"/>
              <a:gd name="connsiteY9118" fmla="*/ 141316 h 4235290"/>
              <a:gd name="connsiteX9119" fmla="*/ 980534 w 2792478"/>
              <a:gd name="connsiteY9119" fmla="*/ 149455 h 4235290"/>
              <a:gd name="connsiteX9120" fmla="*/ 994145 w 2792478"/>
              <a:gd name="connsiteY9120" fmla="*/ 163064 h 4235290"/>
              <a:gd name="connsiteX9121" fmla="*/ 1007753 w 2792478"/>
              <a:gd name="connsiteY9121" fmla="*/ 149455 h 4235290"/>
              <a:gd name="connsiteX9122" fmla="*/ 994145 w 2792478"/>
              <a:gd name="connsiteY9122" fmla="*/ 141316 h 4235290"/>
              <a:gd name="connsiteX9123" fmla="*/ 1185365 w 2792478"/>
              <a:gd name="connsiteY9123" fmla="*/ 137673 h 4235290"/>
              <a:gd name="connsiteX9124" fmla="*/ 1160134 w 2792478"/>
              <a:gd name="connsiteY9124" fmla="*/ 162926 h 4235290"/>
              <a:gd name="connsiteX9125" fmla="*/ 1197786 w 2792478"/>
              <a:gd name="connsiteY9125" fmla="*/ 200578 h 4235290"/>
              <a:gd name="connsiteX9126" fmla="*/ 1223006 w 2792478"/>
              <a:gd name="connsiteY9126" fmla="*/ 175326 h 4235290"/>
              <a:gd name="connsiteX9127" fmla="*/ 1185365 w 2792478"/>
              <a:gd name="connsiteY9127" fmla="*/ 137673 h 4235290"/>
              <a:gd name="connsiteX9128" fmla="*/ 994145 w 2792478"/>
              <a:gd name="connsiteY9128" fmla="*/ 137214 h 4235290"/>
              <a:gd name="connsiteX9129" fmla="*/ 1005081 w 2792478"/>
              <a:gd name="connsiteY9129" fmla="*/ 138767 h 4235290"/>
              <a:gd name="connsiteX9130" fmla="*/ 1015768 w 2792478"/>
              <a:gd name="connsiteY9130" fmla="*/ 140386 h 4235290"/>
              <a:gd name="connsiteX9131" fmla="*/ 1026460 w 2792478"/>
              <a:gd name="connsiteY9131" fmla="*/ 138767 h 4235290"/>
              <a:gd name="connsiteX9132" fmla="*/ 1037396 w 2792478"/>
              <a:gd name="connsiteY9132" fmla="*/ 137214 h 4235290"/>
              <a:gd name="connsiteX9133" fmla="*/ 1055170 w 2792478"/>
              <a:gd name="connsiteY9133" fmla="*/ 149455 h 4235290"/>
              <a:gd name="connsiteX9134" fmla="*/ 1037396 w 2792478"/>
              <a:gd name="connsiteY9134" fmla="*/ 167169 h 4235290"/>
              <a:gd name="connsiteX9135" fmla="*/ 1019621 w 2792478"/>
              <a:gd name="connsiteY9135" fmla="*/ 149455 h 4235290"/>
              <a:gd name="connsiteX9136" fmla="*/ 1019749 w 2792478"/>
              <a:gd name="connsiteY9136" fmla="*/ 147406 h 4235290"/>
              <a:gd name="connsiteX9137" fmla="*/ 1015583 w 2792478"/>
              <a:gd name="connsiteY9137" fmla="*/ 146472 h 4235290"/>
              <a:gd name="connsiteX9138" fmla="*/ 1011791 w 2792478"/>
              <a:gd name="connsiteY9138" fmla="*/ 147219 h 4235290"/>
              <a:gd name="connsiteX9139" fmla="*/ 1011915 w 2792478"/>
              <a:gd name="connsiteY9139" fmla="*/ 149455 h 4235290"/>
              <a:gd name="connsiteX9140" fmla="*/ 994145 w 2792478"/>
              <a:gd name="connsiteY9140" fmla="*/ 167169 h 4235290"/>
              <a:gd name="connsiteX9141" fmla="*/ 976433 w 2792478"/>
              <a:gd name="connsiteY9141" fmla="*/ 149455 h 4235290"/>
              <a:gd name="connsiteX9142" fmla="*/ 994145 w 2792478"/>
              <a:gd name="connsiteY9142" fmla="*/ 137214 h 4235290"/>
              <a:gd name="connsiteX9143" fmla="*/ 1040068 w 2792478"/>
              <a:gd name="connsiteY9143" fmla="*/ 125286 h 4235290"/>
              <a:gd name="connsiteX9144" fmla="*/ 1049640 w 2792478"/>
              <a:gd name="connsiteY9144" fmla="*/ 125286 h 4235290"/>
              <a:gd name="connsiteX9145" fmla="*/ 1049640 w 2792478"/>
              <a:gd name="connsiteY9145" fmla="*/ 137650 h 4235290"/>
              <a:gd name="connsiteX9146" fmla="*/ 1040068 w 2792478"/>
              <a:gd name="connsiteY9146" fmla="*/ 135910 h 4235290"/>
              <a:gd name="connsiteX9147" fmla="*/ 982400 w 2792478"/>
              <a:gd name="connsiteY9147" fmla="*/ 123296 h 4235290"/>
              <a:gd name="connsiteX9148" fmla="*/ 991969 w 2792478"/>
              <a:gd name="connsiteY9148" fmla="*/ 123296 h 4235290"/>
              <a:gd name="connsiteX9149" fmla="*/ 991969 w 2792478"/>
              <a:gd name="connsiteY9149" fmla="*/ 135974 h 4235290"/>
              <a:gd name="connsiteX9150" fmla="*/ 982400 w 2792478"/>
              <a:gd name="connsiteY9150" fmla="*/ 137712 h 4235290"/>
              <a:gd name="connsiteX9151" fmla="*/ 1494708 w 2792478"/>
              <a:gd name="connsiteY9151" fmla="*/ 117329 h 4235290"/>
              <a:gd name="connsiteX9152" fmla="*/ 1519943 w 2792478"/>
              <a:gd name="connsiteY9152" fmla="*/ 117329 h 4235290"/>
              <a:gd name="connsiteX9153" fmla="*/ 1531191 w 2792478"/>
              <a:gd name="connsiteY9153" fmla="*/ 128515 h 4235290"/>
              <a:gd name="connsiteX9154" fmla="*/ 1519943 w 2792478"/>
              <a:gd name="connsiteY9154" fmla="*/ 139701 h 4235290"/>
              <a:gd name="connsiteX9155" fmla="*/ 1494708 w 2792478"/>
              <a:gd name="connsiteY9155" fmla="*/ 139701 h 4235290"/>
              <a:gd name="connsiteX9156" fmla="*/ 1483532 w 2792478"/>
              <a:gd name="connsiteY9156" fmla="*/ 128515 h 4235290"/>
              <a:gd name="connsiteX9157" fmla="*/ 1494708 w 2792478"/>
              <a:gd name="connsiteY9157" fmla="*/ 117329 h 4235290"/>
              <a:gd name="connsiteX9158" fmla="*/ 1283922 w 2792478"/>
              <a:gd name="connsiteY9158" fmla="*/ 117329 h 4235290"/>
              <a:gd name="connsiteX9159" fmla="*/ 1309217 w 2792478"/>
              <a:gd name="connsiteY9159" fmla="*/ 117329 h 4235290"/>
              <a:gd name="connsiteX9160" fmla="*/ 1320393 w 2792478"/>
              <a:gd name="connsiteY9160" fmla="*/ 128515 h 4235290"/>
              <a:gd name="connsiteX9161" fmla="*/ 1309217 w 2792478"/>
              <a:gd name="connsiteY9161" fmla="*/ 139701 h 4235290"/>
              <a:gd name="connsiteX9162" fmla="*/ 1283922 w 2792478"/>
              <a:gd name="connsiteY9162" fmla="*/ 139701 h 4235290"/>
              <a:gd name="connsiteX9163" fmla="*/ 1272734 w 2792478"/>
              <a:gd name="connsiteY9163" fmla="*/ 128515 h 4235290"/>
              <a:gd name="connsiteX9164" fmla="*/ 1283922 w 2792478"/>
              <a:gd name="connsiteY9164" fmla="*/ 117329 h 4235290"/>
              <a:gd name="connsiteX9165" fmla="*/ 996317 w 2792478"/>
              <a:gd name="connsiteY9165" fmla="*/ 113350 h 4235290"/>
              <a:gd name="connsiteX9166" fmla="*/ 1005828 w 2792478"/>
              <a:gd name="connsiteY9166" fmla="*/ 113350 h 4235290"/>
              <a:gd name="connsiteX9167" fmla="*/ 1005828 w 2792478"/>
              <a:gd name="connsiteY9167" fmla="*/ 137214 h 4235290"/>
              <a:gd name="connsiteX9168" fmla="*/ 996317 w 2792478"/>
              <a:gd name="connsiteY9168" fmla="*/ 135477 h 4235290"/>
              <a:gd name="connsiteX9169" fmla="*/ 1024160 w 2792478"/>
              <a:gd name="connsiteY9169" fmla="*/ 107383 h 4235290"/>
              <a:gd name="connsiteX9170" fmla="*/ 1033729 w 2792478"/>
              <a:gd name="connsiteY9170" fmla="*/ 107383 h 4235290"/>
              <a:gd name="connsiteX9171" fmla="*/ 1033729 w 2792478"/>
              <a:gd name="connsiteY9171" fmla="*/ 134728 h 4235290"/>
              <a:gd name="connsiteX9172" fmla="*/ 1024408 w 2792478"/>
              <a:gd name="connsiteY9172" fmla="*/ 136407 h 4235290"/>
              <a:gd name="connsiteX9173" fmla="*/ 1024160 w 2792478"/>
              <a:gd name="connsiteY9173" fmla="*/ 136468 h 4235290"/>
              <a:gd name="connsiteX9174" fmla="*/ 1638634 w 2792478"/>
              <a:gd name="connsiteY9174" fmla="*/ 105400 h 4235290"/>
              <a:gd name="connsiteX9175" fmla="*/ 1638821 w 2792478"/>
              <a:gd name="connsiteY9175" fmla="*/ 105400 h 4235290"/>
              <a:gd name="connsiteX9176" fmla="*/ 1705008 w 2792478"/>
              <a:gd name="connsiteY9176" fmla="*/ 171516 h 4235290"/>
              <a:gd name="connsiteX9177" fmla="*/ 1704942 w 2792478"/>
              <a:gd name="connsiteY9177" fmla="*/ 172453 h 4235290"/>
              <a:gd name="connsiteX9178" fmla="*/ 1638634 w 2792478"/>
              <a:gd name="connsiteY9178" fmla="*/ 172453 h 4235290"/>
              <a:gd name="connsiteX9179" fmla="*/ 1998446 w 2792478"/>
              <a:gd name="connsiteY9179" fmla="*/ 99427 h 4235290"/>
              <a:gd name="connsiteX9180" fmla="*/ 2001804 w 2792478"/>
              <a:gd name="connsiteY9180" fmla="*/ 107508 h 4235290"/>
              <a:gd name="connsiteX9181" fmla="*/ 2005099 w 2792478"/>
              <a:gd name="connsiteY9181" fmla="*/ 125156 h 4235290"/>
              <a:gd name="connsiteX9182" fmla="*/ 2001307 w 2792478"/>
              <a:gd name="connsiteY9182" fmla="*/ 142439 h 4235290"/>
              <a:gd name="connsiteX9183" fmla="*/ 1994785 w 2792478"/>
              <a:gd name="connsiteY9183" fmla="*/ 135905 h 4235290"/>
              <a:gd name="connsiteX9184" fmla="*/ 1991490 w 2792478"/>
              <a:gd name="connsiteY9184" fmla="*/ 117512 h 4235290"/>
              <a:gd name="connsiteX9185" fmla="*/ 1995282 w 2792478"/>
              <a:gd name="connsiteY9185" fmla="*/ 100989 h 4235290"/>
              <a:gd name="connsiteX9186" fmla="*/ 1998446 w 2792478"/>
              <a:gd name="connsiteY9186" fmla="*/ 99427 h 4235290"/>
              <a:gd name="connsiteX9187" fmla="*/ 1970606 w 2792478"/>
              <a:gd name="connsiteY9187" fmla="*/ 99427 h 4235290"/>
              <a:gd name="connsiteX9188" fmla="*/ 1973963 w 2792478"/>
              <a:gd name="connsiteY9188" fmla="*/ 107508 h 4235290"/>
              <a:gd name="connsiteX9189" fmla="*/ 1977258 w 2792478"/>
              <a:gd name="connsiteY9189" fmla="*/ 125156 h 4235290"/>
              <a:gd name="connsiteX9190" fmla="*/ 1973466 w 2792478"/>
              <a:gd name="connsiteY9190" fmla="*/ 142439 h 4235290"/>
              <a:gd name="connsiteX9191" fmla="*/ 1966882 w 2792478"/>
              <a:gd name="connsiteY9191" fmla="*/ 135905 h 4235290"/>
              <a:gd name="connsiteX9192" fmla="*/ 1963649 w 2792478"/>
              <a:gd name="connsiteY9192" fmla="*/ 117512 h 4235290"/>
              <a:gd name="connsiteX9193" fmla="*/ 1967441 w 2792478"/>
              <a:gd name="connsiteY9193" fmla="*/ 100989 h 4235290"/>
              <a:gd name="connsiteX9194" fmla="*/ 1970606 w 2792478"/>
              <a:gd name="connsiteY9194" fmla="*/ 99427 h 4235290"/>
              <a:gd name="connsiteX9195" fmla="*/ 1942772 w 2792478"/>
              <a:gd name="connsiteY9195" fmla="*/ 99427 h 4235290"/>
              <a:gd name="connsiteX9196" fmla="*/ 1946122 w 2792478"/>
              <a:gd name="connsiteY9196" fmla="*/ 107508 h 4235290"/>
              <a:gd name="connsiteX9197" fmla="*/ 1949417 w 2792478"/>
              <a:gd name="connsiteY9197" fmla="*/ 125156 h 4235290"/>
              <a:gd name="connsiteX9198" fmla="*/ 1945625 w 2792478"/>
              <a:gd name="connsiteY9198" fmla="*/ 142439 h 4235290"/>
              <a:gd name="connsiteX9199" fmla="*/ 1939103 w 2792478"/>
              <a:gd name="connsiteY9199" fmla="*/ 135905 h 4235290"/>
              <a:gd name="connsiteX9200" fmla="*/ 1935808 w 2792478"/>
              <a:gd name="connsiteY9200" fmla="*/ 117512 h 4235290"/>
              <a:gd name="connsiteX9201" fmla="*/ 1939601 w 2792478"/>
              <a:gd name="connsiteY9201" fmla="*/ 100989 h 4235290"/>
              <a:gd name="connsiteX9202" fmla="*/ 1942772 w 2792478"/>
              <a:gd name="connsiteY9202" fmla="*/ 99427 h 4235290"/>
              <a:gd name="connsiteX9203" fmla="*/ 1010239 w 2792478"/>
              <a:gd name="connsiteY9203" fmla="*/ 97443 h 4235290"/>
              <a:gd name="connsiteX9204" fmla="*/ 1019749 w 2792478"/>
              <a:gd name="connsiteY9204" fmla="*/ 97443 h 4235290"/>
              <a:gd name="connsiteX9205" fmla="*/ 1019749 w 2792478"/>
              <a:gd name="connsiteY9205" fmla="*/ 138457 h 4235290"/>
              <a:gd name="connsiteX9206" fmla="*/ 1015025 w 2792478"/>
              <a:gd name="connsiteY9206" fmla="*/ 138829 h 4235290"/>
              <a:gd name="connsiteX9207" fmla="*/ 1010239 w 2792478"/>
              <a:gd name="connsiteY9207" fmla="*/ 138457 h 4235290"/>
              <a:gd name="connsiteX9208" fmla="*/ 1637953 w 2792478"/>
              <a:gd name="connsiteY9208" fmla="*/ 88363 h 4235290"/>
              <a:gd name="connsiteX9209" fmla="*/ 1555238 w 2792478"/>
              <a:gd name="connsiteY9209" fmla="*/ 171076 h 4235290"/>
              <a:gd name="connsiteX9210" fmla="*/ 1637953 w 2792478"/>
              <a:gd name="connsiteY9210" fmla="*/ 253732 h 4235290"/>
              <a:gd name="connsiteX9211" fmla="*/ 1720603 w 2792478"/>
              <a:gd name="connsiteY9211" fmla="*/ 171076 h 4235290"/>
              <a:gd name="connsiteX9212" fmla="*/ 1637953 w 2792478"/>
              <a:gd name="connsiteY9212" fmla="*/ 88363 h 4235290"/>
              <a:gd name="connsiteX9213" fmla="*/ 1402800 w 2792478"/>
              <a:gd name="connsiteY9213" fmla="*/ 83519 h 4235290"/>
              <a:gd name="connsiteX9214" fmla="*/ 1421263 w 2792478"/>
              <a:gd name="connsiteY9214" fmla="*/ 83519 h 4235290"/>
              <a:gd name="connsiteX9215" fmla="*/ 1423991 w 2792478"/>
              <a:gd name="connsiteY9215" fmla="*/ 87441 h 4235290"/>
              <a:gd name="connsiteX9216" fmla="*/ 1413365 w 2792478"/>
              <a:gd name="connsiteY9216" fmla="*/ 116463 h 4235290"/>
              <a:gd name="connsiteX9217" fmla="*/ 1416106 w 2792478"/>
              <a:gd name="connsiteY9217" fmla="*/ 120377 h 4235290"/>
              <a:gd name="connsiteX9218" fmla="*/ 1422627 w 2792478"/>
              <a:gd name="connsiteY9218" fmla="*/ 120377 h 4235290"/>
              <a:gd name="connsiteX9219" fmla="*/ 1424302 w 2792478"/>
              <a:gd name="connsiteY9219" fmla="*/ 123729 h 4235290"/>
              <a:gd name="connsiteX9220" fmla="*/ 1388441 w 2792478"/>
              <a:gd name="connsiteY9220" fmla="*/ 171020 h 4235290"/>
              <a:gd name="connsiteX9221" fmla="*/ 1386455 w 2792478"/>
              <a:gd name="connsiteY9221" fmla="*/ 170207 h 4235290"/>
              <a:gd name="connsiteX9222" fmla="*/ 1390248 w 2792478"/>
              <a:gd name="connsiteY9222" fmla="*/ 141628 h 4235290"/>
              <a:gd name="connsiteX9223" fmla="*/ 1386586 w 2792478"/>
              <a:gd name="connsiteY9223" fmla="*/ 137466 h 4235290"/>
              <a:gd name="connsiteX9224" fmla="*/ 1383104 w 2792478"/>
              <a:gd name="connsiteY9224" fmla="*/ 137466 h 4235290"/>
              <a:gd name="connsiteX9225" fmla="*/ 1380305 w 2792478"/>
              <a:gd name="connsiteY9225" fmla="*/ 133553 h 4235290"/>
              <a:gd name="connsiteX9226" fmla="*/ 1397212 w 2792478"/>
              <a:gd name="connsiteY9226" fmla="*/ 87441 h 4235290"/>
              <a:gd name="connsiteX9227" fmla="*/ 1402800 w 2792478"/>
              <a:gd name="connsiteY9227" fmla="*/ 83519 h 4235290"/>
              <a:gd name="connsiteX9228" fmla="*/ 890590 w 2792478"/>
              <a:gd name="connsiteY9228" fmla="*/ 82866 h 4235290"/>
              <a:gd name="connsiteX9229" fmla="*/ 832563 w 2792478"/>
              <a:gd name="connsiteY9229" fmla="*/ 140876 h 4235290"/>
              <a:gd name="connsiteX9230" fmla="*/ 855138 w 2792478"/>
              <a:gd name="connsiteY9230" fmla="*/ 210508 h 4235290"/>
              <a:gd name="connsiteX9231" fmla="*/ 855151 w 2792478"/>
              <a:gd name="connsiteY9231" fmla="*/ 210508 h 4235290"/>
              <a:gd name="connsiteX9232" fmla="*/ 860953 w 2792478"/>
              <a:gd name="connsiteY9232" fmla="*/ 216305 h 4235290"/>
              <a:gd name="connsiteX9233" fmla="*/ 920220 w 2792478"/>
              <a:gd name="connsiteY9233" fmla="*/ 216305 h 4235290"/>
              <a:gd name="connsiteX9234" fmla="*/ 926022 w 2792478"/>
              <a:gd name="connsiteY9234" fmla="*/ 210508 h 4235290"/>
              <a:gd name="connsiteX9235" fmla="*/ 948616 w 2792478"/>
              <a:gd name="connsiteY9235" fmla="*/ 140876 h 4235290"/>
              <a:gd name="connsiteX9236" fmla="*/ 890590 w 2792478"/>
              <a:gd name="connsiteY9236" fmla="*/ 82866 h 4235290"/>
              <a:gd name="connsiteX9237" fmla="*/ 1818637 w 2792478"/>
              <a:gd name="connsiteY9237" fmla="*/ 75815 h 4235290"/>
              <a:gd name="connsiteX9238" fmla="*/ 1819808 w 2792478"/>
              <a:gd name="connsiteY9238" fmla="*/ 77366 h 4235290"/>
              <a:gd name="connsiteX9239" fmla="*/ 1818328 w 2792478"/>
              <a:gd name="connsiteY9239" fmla="*/ 78113 h 4235290"/>
              <a:gd name="connsiteX9240" fmla="*/ 1792054 w 2792478"/>
              <a:gd name="connsiteY9240" fmla="*/ 86549 h 4235290"/>
              <a:gd name="connsiteX9241" fmla="*/ 1829278 w 2792478"/>
              <a:gd name="connsiteY9241" fmla="*/ 136510 h 4235290"/>
              <a:gd name="connsiteX9242" fmla="*/ 1861124 w 2792478"/>
              <a:gd name="connsiteY9242" fmla="*/ 135686 h 4235290"/>
              <a:gd name="connsiteX9243" fmla="*/ 1861698 w 2792478"/>
              <a:gd name="connsiteY9243" fmla="*/ 135633 h 4235290"/>
              <a:gd name="connsiteX9244" fmla="*/ 1867093 w 2792478"/>
              <a:gd name="connsiteY9244" fmla="*/ 170265 h 4235290"/>
              <a:gd name="connsiteX9245" fmla="*/ 1865943 w 2792478"/>
              <a:gd name="connsiteY9245" fmla="*/ 171322 h 4235290"/>
              <a:gd name="connsiteX9246" fmla="*/ 1860895 w 2792478"/>
              <a:gd name="connsiteY9246" fmla="*/ 138922 h 4235290"/>
              <a:gd name="connsiteX9247" fmla="*/ 1829967 w 2792478"/>
              <a:gd name="connsiteY9247" fmla="*/ 139878 h 4235290"/>
              <a:gd name="connsiteX9248" fmla="*/ 1830879 w 2792478"/>
              <a:gd name="connsiteY9248" fmla="*/ 147421 h 4235290"/>
              <a:gd name="connsiteX9249" fmla="*/ 1822540 w 2792478"/>
              <a:gd name="connsiteY9249" fmla="*/ 168913 h 4235290"/>
              <a:gd name="connsiteX9250" fmla="*/ 1854175 w 2792478"/>
              <a:gd name="connsiteY9250" fmla="*/ 182127 h 4235290"/>
              <a:gd name="connsiteX9251" fmla="*/ 1853118 w 2792478"/>
              <a:gd name="connsiteY9251" fmla="*/ 183095 h 4235290"/>
              <a:gd name="connsiteX9252" fmla="*/ 1858265 w 2792478"/>
              <a:gd name="connsiteY9252" fmla="*/ 185246 h 4235290"/>
              <a:gd name="connsiteX9253" fmla="*/ 1819227 w 2792478"/>
              <a:gd name="connsiteY9253" fmla="*/ 168941 h 4235290"/>
              <a:gd name="connsiteX9254" fmla="*/ 1819378 w 2792478"/>
              <a:gd name="connsiteY9254" fmla="*/ 168454 h 4235290"/>
              <a:gd name="connsiteX9255" fmla="*/ 1828285 w 2792478"/>
              <a:gd name="connsiteY9255" fmla="*/ 147421 h 4235290"/>
              <a:gd name="connsiteX9256" fmla="*/ 1826569 w 2792478"/>
              <a:gd name="connsiteY9256" fmla="*/ 137540 h 4235290"/>
              <a:gd name="connsiteX9257" fmla="*/ 1826494 w 2792478"/>
              <a:gd name="connsiteY9257" fmla="*/ 137125 h 4235290"/>
              <a:gd name="connsiteX9258" fmla="*/ 1790051 w 2792478"/>
              <a:gd name="connsiteY9258" fmla="*/ 88208 h 4235290"/>
              <a:gd name="connsiteX9259" fmla="*/ 1776581 w 2792478"/>
              <a:gd name="connsiteY9259" fmla="*/ 113234 h 4235290"/>
              <a:gd name="connsiteX9260" fmla="*/ 1776198 w 2792478"/>
              <a:gd name="connsiteY9260" fmla="*/ 113686 h 4235290"/>
              <a:gd name="connsiteX9261" fmla="*/ 1774555 w 2792478"/>
              <a:gd name="connsiteY9261" fmla="*/ 111504 h 4235290"/>
              <a:gd name="connsiteX9262" fmla="*/ 1778599 w 2792478"/>
              <a:gd name="connsiteY9262" fmla="*/ 97433 h 4235290"/>
              <a:gd name="connsiteX9263" fmla="*/ 1790252 w 2792478"/>
              <a:gd name="connsiteY9263" fmla="*/ 84664 h 4235290"/>
              <a:gd name="connsiteX9264" fmla="*/ 1402991 w 2792478"/>
              <a:gd name="connsiteY9264" fmla="*/ 72158 h 4235290"/>
              <a:gd name="connsiteX9265" fmla="*/ 1346813 w 2792478"/>
              <a:gd name="connsiteY9265" fmla="*/ 128271 h 4235290"/>
              <a:gd name="connsiteX9266" fmla="*/ 1378067 w 2792478"/>
              <a:gd name="connsiteY9266" fmla="*/ 178297 h 4235290"/>
              <a:gd name="connsiteX9267" fmla="*/ 1387388 w 2792478"/>
              <a:gd name="connsiteY9267" fmla="*/ 182954 h 4235290"/>
              <a:gd name="connsiteX9268" fmla="*/ 1388944 w 2792478"/>
              <a:gd name="connsiteY9268" fmla="*/ 183703 h 4235290"/>
              <a:gd name="connsiteX9269" fmla="*/ 1388944 w 2792478"/>
              <a:gd name="connsiteY9269" fmla="*/ 201289 h 4235290"/>
              <a:gd name="connsiteX9270" fmla="*/ 1417027 w 2792478"/>
              <a:gd name="connsiteY9270" fmla="*/ 201289 h 4235290"/>
              <a:gd name="connsiteX9271" fmla="*/ 1417027 w 2792478"/>
              <a:gd name="connsiteY9271" fmla="*/ 183703 h 4235290"/>
              <a:gd name="connsiteX9272" fmla="*/ 1427904 w 2792478"/>
              <a:gd name="connsiteY9272" fmla="*/ 178297 h 4235290"/>
              <a:gd name="connsiteX9273" fmla="*/ 1459170 w 2792478"/>
              <a:gd name="connsiteY9273" fmla="*/ 128271 h 4235290"/>
              <a:gd name="connsiteX9274" fmla="*/ 1402991 w 2792478"/>
              <a:gd name="connsiteY9274" fmla="*/ 72158 h 4235290"/>
              <a:gd name="connsiteX9275" fmla="*/ 890590 w 2792478"/>
              <a:gd name="connsiteY9275" fmla="*/ 69594 h 4235290"/>
              <a:gd name="connsiteX9276" fmla="*/ 961877 w 2792478"/>
              <a:gd name="connsiteY9276" fmla="*/ 140876 h 4235290"/>
              <a:gd name="connsiteX9277" fmla="*/ 949738 w 2792478"/>
              <a:gd name="connsiteY9277" fmla="*/ 181962 h 4235290"/>
              <a:gd name="connsiteX9278" fmla="*/ 939256 w 2792478"/>
              <a:gd name="connsiteY9278" fmla="*/ 211411 h 4235290"/>
              <a:gd name="connsiteX9279" fmla="*/ 936854 w 2792478"/>
              <a:gd name="connsiteY9279" fmla="*/ 219820 h 4235290"/>
              <a:gd name="connsiteX9280" fmla="*/ 938669 w 2792478"/>
              <a:gd name="connsiteY9280" fmla="*/ 227904 h 4235290"/>
              <a:gd name="connsiteX9281" fmla="*/ 936550 w 2792478"/>
              <a:gd name="connsiteY9281" fmla="*/ 236610 h 4235290"/>
              <a:gd name="connsiteX9282" fmla="*/ 938669 w 2792478"/>
              <a:gd name="connsiteY9282" fmla="*/ 245316 h 4235290"/>
              <a:gd name="connsiteX9283" fmla="*/ 926253 w 2792478"/>
              <a:gd name="connsiteY9283" fmla="*/ 263176 h 4235290"/>
              <a:gd name="connsiteX9284" fmla="*/ 902194 w 2792478"/>
              <a:gd name="connsiteY9284" fmla="*/ 281789 h 4235290"/>
              <a:gd name="connsiteX9285" fmla="*/ 878986 w 2792478"/>
              <a:gd name="connsiteY9285" fmla="*/ 281789 h 4235290"/>
              <a:gd name="connsiteX9286" fmla="*/ 854920 w 2792478"/>
              <a:gd name="connsiteY9286" fmla="*/ 263176 h 4235290"/>
              <a:gd name="connsiteX9287" fmla="*/ 842511 w 2792478"/>
              <a:gd name="connsiteY9287" fmla="*/ 245316 h 4235290"/>
              <a:gd name="connsiteX9288" fmla="*/ 844610 w 2792478"/>
              <a:gd name="connsiteY9288" fmla="*/ 236610 h 4235290"/>
              <a:gd name="connsiteX9289" fmla="*/ 842511 w 2792478"/>
              <a:gd name="connsiteY9289" fmla="*/ 227904 h 4235290"/>
              <a:gd name="connsiteX9290" fmla="*/ 844326 w 2792478"/>
              <a:gd name="connsiteY9290" fmla="*/ 219800 h 4235290"/>
              <a:gd name="connsiteX9291" fmla="*/ 841903 w 2792478"/>
              <a:gd name="connsiteY9291" fmla="*/ 211430 h 4235290"/>
              <a:gd name="connsiteX9292" fmla="*/ 831422 w 2792478"/>
              <a:gd name="connsiteY9292" fmla="*/ 181962 h 4235290"/>
              <a:gd name="connsiteX9293" fmla="*/ 819303 w 2792478"/>
              <a:gd name="connsiteY9293" fmla="*/ 140876 h 4235290"/>
              <a:gd name="connsiteX9294" fmla="*/ 890590 w 2792478"/>
              <a:gd name="connsiteY9294" fmla="*/ 69594 h 4235290"/>
              <a:gd name="connsiteX9295" fmla="*/ 1110491 w 2792478"/>
              <a:gd name="connsiteY9295" fmla="*/ 62807 h 4235290"/>
              <a:gd name="connsiteX9296" fmla="*/ 1085271 w 2792478"/>
              <a:gd name="connsiteY9296" fmla="*/ 88040 h 4235290"/>
              <a:gd name="connsiteX9297" fmla="*/ 1119442 w 2792478"/>
              <a:gd name="connsiteY9297" fmla="*/ 122224 h 4235290"/>
              <a:gd name="connsiteX9298" fmla="*/ 1144673 w 2792478"/>
              <a:gd name="connsiteY9298" fmla="*/ 96979 h 4235290"/>
              <a:gd name="connsiteX9299" fmla="*/ 1808137 w 2792478"/>
              <a:gd name="connsiteY9299" fmla="*/ 61915 h 4235290"/>
              <a:gd name="connsiteX9300" fmla="*/ 1809373 w 2792478"/>
              <a:gd name="connsiteY9300" fmla="*/ 63549 h 4235290"/>
              <a:gd name="connsiteX9301" fmla="*/ 1808399 w 2792478"/>
              <a:gd name="connsiteY9301" fmla="*/ 64047 h 4235290"/>
              <a:gd name="connsiteX9302" fmla="*/ 1781930 w 2792478"/>
              <a:gd name="connsiteY9302" fmla="*/ 72630 h 4235290"/>
              <a:gd name="connsiteX9303" fmla="*/ 1766641 w 2792478"/>
              <a:gd name="connsiteY9303" fmla="*/ 99161 h 4235290"/>
              <a:gd name="connsiteX9304" fmla="*/ 1765917 w 2792478"/>
              <a:gd name="connsiteY9304" fmla="*/ 100016 h 4235290"/>
              <a:gd name="connsiteX9305" fmla="*/ 1764435 w 2792478"/>
              <a:gd name="connsiteY9305" fmla="*/ 98050 h 4235290"/>
              <a:gd name="connsiteX9306" fmla="*/ 1768660 w 2792478"/>
              <a:gd name="connsiteY9306" fmla="*/ 83367 h 4235290"/>
              <a:gd name="connsiteX9307" fmla="*/ 1780317 w 2792478"/>
              <a:gd name="connsiteY9307" fmla="*/ 70589 h 4235290"/>
              <a:gd name="connsiteX9308" fmla="*/ 1504651 w 2792478"/>
              <a:gd name="connsiteY9308" fmla="*/ 59661 h 4235290"/>
              <a:gd name="connsiteX9309" fmla="*/ 1514355 w 2792478"/>
              <a:gd name="connsiteY9309" fmla="*/ 65248 h 4235290"/>
              <a:gd name="connsiteX9310" fmla="*/ 1515468 w 2792478"/>
              <a:gd name="connsiteY9310" fmla="*/ 73767 h 4235290"/>
              <a:gd name="connsiteX9311" fmla="*/ 1510251 w 2792478"/>
              <a:gd name="connsiteY9311" fmla="*/ 80600 h 4235290"/>
              <a:gd name="connsiteX9312" fmla="*/ 1488378 w 2792478"/>
              <a:gd name="connsiteY9312" fmla="*/ 93219 h 4235290"/>
              <a:gd name="connsiteX9313" fmla="*/ 1482778 w 2792478"/>
              <a:gd name="connsiteY9313" fmla="*/ 94705 h 4235290"/>
              <a:gd name="connsiteX9314" fmla="*/ 1473086 w 2792478"/>
              <a:gd name="connsiteY9314" fmla="*/ 89118 h 4235290"/>
              <a:gd name="connsiteX9315" fmla="*/ 1471973 w 2792478"/>
              <a:gd name="connsiteY9315" fmla="*/ 80600 h 4235290"/>
              <a:gd name="connsiteX9316" fmla="*/ 1477190 w 2792478"/>
              <a:gd name="connsiteY9316" fmla="*/ 73767 h 4235290"/>
              <a:gd name="connsiteX9317" fmla="*/ 1499063 w 2792478"/>
              <a:gd name="connsiteY9317" fmla="*/ 61147 h 4235290"/>
              <a:gd name="connsiteX9318" fmla="*/ 1504651 w 2792478"/>
              <a:gd name="connsiteY9318" fmla="*/ 59661 h 4235290"/>
              <a:gd name="connsiteX9319" fmla="*/ 1299824 w 2792478"/>
              <a:gd name="connsiteY9319" fmla="*/ 59661 h 4235290"/>
              <a:gd name="connsiteX9320" fmla="*/ 1305424 w 2792478"/>
              <a:gd name="connsiteY9320" fmla="*/ 61147 h 4235290"/>
              <a:gd name="connsiteX9321" fmla="*/ 1327297 w 2792478"/>
              <a:gd name="connsiteY9321" fmla="*/ 73831 h 4235290"/>
              <a:gd name="connsiteX9322" fmla="*/ 1332574 w 2792478"/>
              <a:gd name="connsiteY9322" fmla="*/ 80600 h 4235290"/>
              <a:gd name="connsiteX9323" fmla="*/ 1331461 w 2792478"/>
              <a:gd name="connsiteY9323" fmla="*/ 89118 h 4235290"/>
              <a:gd name="connsiteX9324" fmla="*/ 1321709 w 2792478"/>
              <a:gd name="connsiteY9324" fmla="*/ 94705 h 4235290"/>
              <a:gd name="connsiteX9325" fmla="*/ 1316109 w 2792478"/>
              <a:gd name="connsiteY9325" fmla="*/ 93219 h 4235290"/>
              <a:gd name="connsiteX9326" fmla="*/ 1294176 w 2792478"/>
              <a:gd name="connsiteY9326" fmla="*/ 80535 h 4235290"/>
              <a:gd name="connsiteX9327" fmla="*/ 1290132 w 2792478"/>
              <a:gd name="connsiteY9327" fmla="*/ 65248 h 4235290"/>
              <a:gd name="connsiteX9328" fmla="*/ 1299824 w 2792478"/>
              <a:gd name="connsiteY9328" fmla="*/ 59661 h 4235290"/>
              <a:gd name="connsiteX9329" fmla="*/ 1794872 w 2792478"/>
              <a:gd name="connsiteY9329" fmla="*/ 52907 h 4235290"/>
              <a:gd name="connsiteX9330" fmla="*/ 1761143 w 2792478"/>
              <a:gd name="connsiteY9330" fmla="*/ 93671 h 4235290"/>
              <a:gd name="connsiteX9331" fmla="*/ 1764435 w 2792478"/>
              <a:gd name="connsiteY9331" fmla="*/ 98050 h 4235290"/>
              <a:gd name="connsiteX9332" fmla="*/ 1764052 w 2792478"/>
              <a:gd name="connsiteY9332" fmla="*/ 99381 h 4235290"/>
              <a:gd name="connsiteX9333" fmla="*/ 1765349 w 2792478"/>
              <a:gd name="connsiteY9333" fmla="*/ 100569 h 4235290"/>
              <a:gd name="connsiteX9334" fmla="*/ 1765458 w 2792478"/>
              <a:gd name="connsiteY9334" fmla="*/ 100563 h 4235290"/>
              <a:gd name="connsiteX9335" fmla="*/ 1765917 w 2792478"/>
              <a:gd name="connsiteY9335" fmla="*/ 100016 h 4235290"/>
              <a:gd name="connsiteX9336" fmla="*/ 1774555 w 2792478"/>
              <a:gd name="connsiteY9336" fmla="*/ 111504 h 4235290"/>
              <a:gd name="connsiteX9337" fmla="*/ 1773993 w 2792478"/>
              <a:gd name="connsiteY9337" fmla="*/ 113460 h 4235290"/>
              <a:gd name="connsiteX9338" fmla="*/ 1775393 w 2792478"/>
              <a:gd name="connsiteY9338" fmla="*/ 114649 h 4235290"/>
              <a:gd name="connsiteX9339" fmla="*/ 1776198 w 2792478"/>
              <a:gd name="connsiteY9339" fmla="*/ 113686 h 4235290"/>
              <a:gd name="connsiteX9340" fmla="*/ 1817076 w 2792478"/>
              <a:gd name="connsiteY9340" fmla="*/ 168047 h 4235290"/>
              <a:gd name="connsiteX9341" fmla="*/ 1819227 w 2792478"/>
              <a:gd name="connsiteY9341" fmla="*/ 168941 h 4235290"/>
              <a:gd name="connsiteX9342" fmla="*/ 1819016 w 2792478"/>
              <a:gd name="connsiteY9342" fmla="*/ 169623 h 4235290"/>
              <a:gd name="connsiteX9343" fmla="*/ 1819785 w 2792478"/>
              <a:gd name="connsiteY9343" fmla="*/ 170582 h 4235290"/>
              <a:gd name="connsiteX9344" fmla="*/ 1869705 w 2792478"/>
              <a:gd name="connsiteY9344" fmla="*/ 191428 h 4235290"/>
              <a:gd name="connsiteX9345" fmla="*/ 1870204 w 2792478"/>
              <a:gd name="connsiteY9345" fmla="*/ 191525 h 4235290"/>
              <a:gd name="connsiteX9346" fmla="*/ 1870996 w 2792478"/>
              <a:gd name="connsiteY9346" fmla="*/ 191252 h 4235290"/>
              <a:gd name="connsiteX9347" fmla="*/ 1871484 w 2792478"/>
              <a:gd name="connsiteY9347" fmla="*/ 190033 h 4235290"/>
              <a:gd name="connsiteX9348" fmla="*/ 1863156 w 2792478"/>
              <a:gd name="connsiteY9348" fmla="*/ 136556 h 4235290"/>
              <a:gd name="connsiteX9349" fmla="*/ 1862376 w 2792478"/>
              <a:gd name="connsiteY9349" fmla="*/ 135569 h 4235290"/>
              <a:gd name="connsiteX9350" fmla="*/ 1861698 w 2792478"/>
              <a:gd name="connsiteY9350" fmla="*/ 135633 h 4235290"/>
              <a:gd name="connsiteX9351" fmla="*/ 1861147 w 2792478"/>
              <a:gd name="connsiteY9351" fmla="*/ 132099 h 4235290"/>
              <a:gd name="connsiteX9352" fmla="*/ 1819808 w 2792478"/>
              <a:gd name="connsiteY9352" fmla="*/ 77366 h 4235290"/>
              <a:gd name="connsiteX9353" fmla="*/ 1819969 w 2792478"/>
              <a:gd name="connsiteY9353" fmla="*/ 77286 h 4235290"/>
              <a:gd name="connsiteX9354" fmla="*/ 1819143 w 2792478"/>
              <a:gd name="connsiteY9354" fmla="*/ 75659 h 4235290"/>
              <a:gd name="connsiteX9355" fmla="*/ 1818637 w 2792478"/>
              <a:gd name="connsiteY9355" fmla="*/ 75815 h 4235290"/>
              <a:gd name="connsiteX9356" fmla="*/ 1809373 w 2792478"/>
              <a:gd name="connsiteY9356" fmla="*/ 63549 h 4235290"/>
              <a:gd name="connsiteX9357" fmla="*/ 1810035 w 2792478"/>
              <a:gd name="connsiteY9357" fmla="*/ 63213 h 4235290"/>
              <a:gd name="connsiteX9358" fmla="*/ 1809214 w 2792478"/>
              <a:gd name="connsiteY9358" fmla="*/ 61581 h 4235290"/>
              <a:gd name="connsiteX9359" fmla="*/ 1808137 w 2792478"/>
              <a:gd name="connsiteY9359" fmla="*/ 61915 h 4235290"/>
              <a:gd name="connsiteX9360" fmla="*/ 1805208 w 2792478"/>
              <a:gd name="connsiteY9360" fmla="*/ 58040 h 4235290"/>
              <a:gd name="connsiteX9361" fmla="*/ 1794872 w 2792478"/>
              <a:gd name="connsiteY9361" fmla="*/ 52907 h 4235290"/>
              <a:gd name="connsiteX9362" fmla="*/ 1402991 w 2792478"/>
              <a:gd name="connsiteY9362" fmla="*/ 49722 h 4235290"/>
              <a:gd name="connsiteX9363" fmla="*/ 1481534 w 2792478"/>
              <a:gd name="connsiteY9363" fmla="*/ 128271 h 4235290"/>
              <a:gd name="connsiteX9364" fmla="*/ 1439462 w 2792478"/>
              <a:gd name="connsiteY9364" fmla="*/ 197558 h 4235290"/>
              <a:gd name="connsiteX9365" fmla="*/ 1439462 w 2792478"/>
              <a:gd name="connsiteY9365" fmla="*/ 237766 h 4235290"/>
              <a:gd name="connsiteX9366" fmla="*/ 1422435 w 2792478"/>
              <a:gd name="connsiteY9366" fmla="*/ 257215 h 4235290"/>
              <a:gd name="connsiteX9367" fmla="*/ 1402991 w 2792478"/>
              <a:gd name="connsiteY9367" fmla="*/ 274244 h 4235290"/>
              <a:gd name="connsiteX9368" fmla="*/ 1383535 w 2792478"/>
              <a:gd name="connsiteY9368" fmla="*/ 257215 h 4235290"/>
              <a:gd name="connsiteX9369" fmla="*/ 1366508 w 2792478"/>
              <a:gd name="connsiteY9369" fmla="*/ 237766 h 4235290"/>
              <a:gd name="connsiteX9370" fmla="*/ 1366508 w 2792478"/>
              <a:gd name="connsiteY9370" fmla="*/ 197558 h 4235290"/>
              <a:gd name="connsiteX9371" fmla="*/ 1324437 w 2792478"/>
              <a:gd name="connsiteY9371" fmla="*/ 128271 h 4235290"/>
              <a:gd name="connsiteX9372" fmla="*/ 1402991 w 2792478"/>
              <a:gd name="connsiteY9372" fmla="*/ 49722 h 4235290"/>
              <a:gd name="connsiteX9373" fmla="*/ 1794872 w 2792478"/>
              <a:gd name="connsiteY9373" fmla="*/ 47720 h 4235290"/>
              <a:gd name="connsiteX9374" fmla="*/ 1809449 w 2792478"/>
              <a:gd name="connsiteY9374" fmla="*/ 55037 h 4235290"/>
              <a:gd name="connsiteX9375" fmla="*/ 1865280 w 2792478"/>
              <a:gd name="connsiteY9375" fmla="*/ 128973 h 4235290"/>
              <a:gd name="connsiteX9376" fmla="*/ 1866267 w 2792478"/>
              <a:gd name="connsiteY9376" fmla="*/ 131305 h 4235290"/>
              <a:gd name="connsiteX9377" fmla="*/ 1875335 w 2792478"/>
              <a:gd name="connsiteY9377" fmla="*/ 189425 h 4235290"/>
              <a:gd name="connsiteX9378" fmla="*/ 1873406 w 2792478"/>
              <a:gd name="connsiteY9378" fmla="*/ 194314 h 4235290"/>
              <a:gd name="connsiteX9379" fmla="*/ 1870204 w 2792478"/>
              <a:gd name="connsiteY9379" fmla="*/ 195418 h 4235290"/>
              <a:gd name="connsiteX9380" fmla="*/ 1868201 w 2792478"/>
              <a:gd name="connsiteY9380" fmla="*/ 195018 h 4235290"/>
              <a:gd name="connsiteX9381" fmla="*/ 1815079 w 2792478"/>
              <a:gd name="connsiteY9381" fmla="*/ 172839 h 4235290"/>
              <a:gd name="connsiteX9382" fmla="*/ 1812933 w 2792478"/>
              <a:gd name="connsiteY9382" fmla="*/ 171154 h 4235290"/>
              <a:gd name="connsiteX9383" fmla="*/ 1756993 w 2792478"/>
              <a:gd name="connsiteY9383" fmla="*/ 96785 h 4235290"/>
              <a:gd name="connsiteX9384" fmla="*/ 1756620 w 2792478"/>
              <a:gd name="connsiteY9384" fmla="*/ 96219 h 4235290"/>
              <a:gd name="connsiteX9385" fmla="*/ 1758239 w 2792478"/>
              <a:gd name="connsiteY9385" fmla="*/ 71514 h 4235290"/>
              <a:gd name="connsiteX9386" fmla="*/ 1794872 w 2792478"/>
              <a:gd name="connsiteY9386" fmla="*/ 47720 h 4235290"/>
              <a:gd name="connsiteX9387" fmla="*/ 1081350 w 2792478"/>
              <a:gd name="connsiteY9387" fmla="*/ 33666 h 4235290"/>
              <a:gd name="connsiteX9388" fmla="*/ 1056099 w 2792478"/>
              <a:gd name="connsiteY9388" fmla="*/ 58899 h 4235290"/>
              <a:gd name="connsiteX9389" fmla="*/ 1077524 w 2792478"/>
              <a:gd name="connsiteY9389" fmla="*/ 80324 h 4235290"/>
              <a:gd name="connsiteX9390" fmla="*/ 1102776 w 2792478"/>
              <a:gd name="connsiteY9390" fmla="*/ 55095 h 4235290"/>
              <a:gd name="connsiteX9391" fmla="*/ 1223771 w 2792478"/>
              <a:gd name="connsiteY9391" fmla="*/ 33353 h 4235290"/>
              <a:gd name="connsiteX9392" fmla="*/ 1196874 w 2792478"/>
              <a:gd name="connsiteY9392" fmla="*/ 60249 h 4235290"/>
              <a:gd name="connsiteX9393" fmla="*/ 1212157 w 2792478"/>
              <a:gd name="connsiteY9393" fmla="*/ 75523 h 4235290"/>
              <a:gd name="connsiteX9394" fmla="*/ 1212157 w 2792478"/>
              <a:gd name="connsiteY9394" fmla="*/ 83257 h 4235290"/>
              <a:gd name="connsiteX9395" fmla="*/ 1204421 w 2792478"/>
              <a:gd name="connsiteY9395" fmla="*/ 83257 h 4235290"/>
              <a:gd name="connsiteX9396" fmla="*/ 1189149 w 2792478"/>
              <a:gd name="connsiteY9396" fmla="*/ 67986 h 4235290"/>
              <a:gd name="connsiteX9397" fmla="*/ 1170113 w 2792478"/>
              <a:gd name="connsiteY9397" fmla="*/ 87019 h 4235290"/>
              <a:gd name="connsiteX9398" fmla="*/ 1184631 w 2792478"/>
              <a:gd name="connsiteY9398" fmla="*/ 101539 h 4235290"/>
              <a:gd name="connsiteX9399" fmla="*/ 1184631 w 2792478"/>
              <a:gd name="connsiteY9399" fmla="*/ 109269 h 4235290"/>
              <a:gd name="connsiteX9400" fmla="*/ 1176895 w 2792478"/>
              <a:gd name="connsiteY9400" fmla="*/ 109269 h 4235290"/>
              <a:gd name="connsiteX9401" fmla="*/ 1162377 w 2792478"/>
              <a:gd name="connsiteY9401" fmla="*/ 94747 h 4235290"/>
              <a:gd name="connsiteX9402" fmla="*/ 1140952 w 2792478"/>
              <a:gd name="connsiteY9402" fmla="*/ 116173 h 4235290"/>
              <a:gd name="connsiteX9403" fmla="*/ 1155470 w 2792478"/>
              <a:gd name="connsiteY9403" fmla="*/ 130691 h 4235290"/>
              <a:gd name="connsiteX9404" fmla="*/ 1155470 w 2792478"/>
              <a:gd name="connsiteY9404" fmla="*/ 138424 h 4235290"/>
              <a:gd name="connsiteX9405" fmla="*/ 1147755 w 2792478"/>
              <a:gd name="connsiteY9405" fmla="*/ 138424 h 4235290"/>
              <a:gd name="connsiteX9406" fmla="*/ 1133226 w 2792478"/>
              <a:gd name="connsiteY9406" fmla="*/ 123898 h 4235290"/>
              <a:gd name="connsiteX9407" fmla="*/ 1113824 w 2792478"/>
              <a:gd name="connsiteY9407" fmla="*/ 143301 h 4235290"/>
              <a:gd name="connsiteX9408" fmla="*/ 1128342 w 2792478"/>
              <a:gd name="connsiteY9408" fmla="*/ 157843 h 4235290"/>
              <a:gd name="connsiteX9409" fmla="*/ 1128342 w 2792478"/>
              <a:gd name="connsiteY9409" fmla="*/ 165563 h 4235290"/>
              <a:gd name="connsiteX9410" fmla="*/ 1120616 w 2792478"/>
              <a:gd name="connsiteY9410" fmla="*/ 165563 h 4235290"/>
              <a:gd name="connsiteX9411" fmla="*/ 1106088 w 2792478"/>
              <a:gd name="connsiteY9411" fmla="*/ 151048 h 4235290"/>
              <a:gd name="connsiteX9412" fmla="*/ 1086298 w 2792478"/>
              <a:gd name="connsiteY9412" fmla="*/ 170831 h 4235290"/>
              <a:gd name="connsiteX9413" fmla="*/ 1100816 w 2792478"/>
              <a:gd name="connsiteY9413" fmla="*/ 185349 h 4235290"/>
              <a:gd name="connsiteX9414" fmla="*/ 1100816 w 2792478"/>
              <a:gd name="connsiteY9414" fmla="*/ 193082 h 4235290"/>
              <a:gd name="connsiteX9415" fmla="*/ 1093101 w 2792478"/>
              <a:gd name="connsiteY9415" fmla="*/ 193082 h 4235290"/>
              <a:gd name="connsiteX9416" fmla="*/ 1078573 w 2792478"/>
              <a:gd name="connsiteY9416" fmla="*/ 178550 h 4235290"/>
              <a:gd name="connsiteX9417" fmla="*/ 1053510 w 2792478"/>
              <a:gd name="connsiteY9417" fmla="*/ 203627 h 4235290"/>
              <a:gd name="connsiteX9418" fmla="*/ 1078740 w 2792478"/>
              <a:gd name="connsiteY9418" fmla="*/ 228868 h 4235290"/>
              <a:gd name="connsiteX9419" fmla="*/ 1144673 w 2792478"/>
              <a:gd name="connsiteY9419" fmla="*/ 162926 h 4235290"/>
              <a:gd name="connsiteX9420" fmla="*/ 1152398 w 2792478"/>
              <a:gd name="connsiteY9420" fmla="*/ 155188 h 4235290"/>
              <a:gd name="connsiteX9421" fmla="*/ 1177639 w 2792478"/>
              <a:gd name="connsiteY9421" fmla="*/ 129968 h 4235290"/>
              <a:gd name="connsiteX9422" fmla="*/ 1185365 w 2792478"/>
              <a:gd name="connsiteY9422" fmla="*/ 122224 h 4235290"/>
              <a:gd name="connsiteX9423" fmla="*/ 1249023 w 2792478"/>
              <a:gd name="connsiteY9423" fmla="*/ 58584 h 4235290"/>
              <a:gd name="connsiteX9424" fmla="*/ 1604645 w 2792478"/>
              <a:gd name="connsiteY9424" fmla="*/ 21876 h 4235290"/>
              <a:gd name="connsiteX9425" fmla="*/ 1671196 w 2792478"/>
              <a:gd name="connsiteY9425" fmla="*/ 21876 h 4235290"/>
              <a:gd name="connsiteX9426" fmla="*/ 1678966 w 2792478"/>
              <a:gd name="connsiteY9426" fmla="*/ 29642 h 4235290"/>
              <a:gd name="connsiteX9427" fmla="*/ 1678966 w 2792478"/>
              <a:gd name="connsiteY9427" fmla="*/ 47726 h 4235290"/>
              <a:gd name="connsiteX9428" fmla="*/ 1671196 w 2792478"/>
              <a:gd name="connsiteY9428" fmla="*/ 55431 h 4235290"/>
              <a:gd name="connsiteX9429" fmla="*/ 1655974 w 2792478"/>
              <a:gd name="connsiteY9429" fmla="*/ 55431 h 4235290"/>
              <a:gd name="connsiteX9430" fmla="*/ 1655974 w 2792478"/>
              <a:gd name="connsiteY9430" fmla="*/ 71971 h 4235290"/>
              <a:gd name="connsiteX9431" fmla="*/ 1689160 w 2792478"/>
              <a:gd name="connsiteY9431" fmla="*/ 84327 h 4235290"/>
              <a:gd name="connsiteX9432" fmla="*/ 1701958 w 2792478"/>
              <a:gd name="connsiteY9432" fmla="*/ 70847 h 4235290"/>
              <a:gd name="connsiteX9433" fmla="*/ 1712899 w 2792478"/>
              <a:gd name="connsiteY9433" fmla="*/ 70592 h 4235290"/>
              <a:gd name="connsiteX9434" fmla="*/ 1722282 w 2792478"/>
              <a:gd name="connsiteY9434" fmla="*/ 79477 h 4235290"/>
              <a:gd name="connsiteX9435" fmla="*/ 1722590 w 2792478"/>
              <a:gd name="connsiteY9435" fmla="*/ 90425 h 4235290"/>
              <a:gd name="connsiteX9436" fmla="*/ 1711406 w 2792478"/>
              <a:gd name="connsiteY9436" fmla="*/ 102229 h 4235290"/>
              <a:gd name="connsiteX9437" fmla="*/ 1738689 w 2792478"/>
              <a:gd name="connsiteY9437" fmla="*/ 171076 h 4235290"/>
              <a:gd name="connsiteX9438" fmla="*/ 1637953 w 2792478"/>
              <a:gd name="connsiteY9438" fmla="*/ 271817 h 4235290"/>
              <a:gd name="connsiteX9439" fmla="*/ 1537218 w 2792478"/>
              <a:gd name="connsiteY9439" fmla="*/ 171076 h 4235290"/>
              <a:gd name="connsiteX9440" fmla="*/ 1563875 w 2792478"/>
              <a:gd name="connsiteY9440" fmla="*/ 102851 h 4235290"/>
              <a:gd name="connsiteX9441" fmla="*/ 1551759 w 2792478"/>
              <a:gd name="connsiteY9441" fmla="*/ 91349 h 4235290"/>
              <a:gd name="connsiteX9442" fmla="*/ 1551451 w 2792478"/>
              <a:gd name="connsiteY9442" fmla="*/ 80357 h 4235290"/>
              <a:gd name="connsiteX9443" fmla="*/ 1560331 w 2792478"/>
              <a:gd name="connsiteY9443" fmla="*/ 70972 h 4235290"/>
              <a:gd name="connsiteX9444" fmla="*/ 1571272 w 2792478"/>
              <a:gd name="connsiteY9444" fmla="*/ 70718 h 4235290"/>
              <a:gd name="connsiteX9445" fmla="*/ 1585813 w 2792478"/>
              <a:gd name="connsiteY9445" fmla="*/ 84455 h 4235290"/>
              <a:gd name="connsiteX9446" fmla="*/ 1586065 w 2792478"/>
              <a:gd name="connsiteY9446" fmla="*/ 84709 h 4235290"/>
              <a:gd name="connsiteX9447" fmla="*/ 1619681 w 2792478"/>
              <a:gd name="connsiteY9447" fmla="*/ 71971 h 4235290"/>
              <a:gd name="connsiteX9448" fmla="*/ 1619681 w 2792478"/>
              <a:gd name="connsiteY9448" fmla="*/ 55431 h 4235290"/>
              <a:gd name="connsiteX9449" fmla="*/ 1604645 w 2792478"/>
              <a:gd name="connsiteY9449" fmla="*/ 55431 h 4235290"/>
              <a:gd name="connsiteX9450" fmla="*/ 1596941 w 2792478"/>
              <a:gd name="connsiteY9450" fmla="*/ 47726 h 4235290"/>
              <a:gd name="connsiteX9451" fmla="*/ 1596941 w 2792478"/>
              <a:gd name="connsiteY9451" fmla="*/ 29642 h 4235290"/>
              <a:gd name="connsiteX9452" fmla="*/ 1604645 w 2792478"/>
              <a:gd name="connsiteY9452" fmla="*/ 21876 h 4235290"/>
              <a:gd name="connsiteX9453" fmla="*/ 1223771 w 2792478"/>
              <a:gd name="connsiteY9453" fmla="*/ 17888 h 4235290"/>
              <a:gd name="connsiteX9454" fmla="*/ 1264463 w 2792478"/>
              <a:gd name="connsiteY9454" fmla="*/ 58584 h 4235290"/>
              <a:gd name="connsiteX9455" fmla="*/ 1193100 w 2792478"/>
              <a:gd name="connsiteY9455" fmla="*/ 129968 h 4235290"/>
              <a:gd name="connsiteX9456" fmla="*/ 1234945 w 2792478"/>
              <a:gd name="connsiteY9456" fmla="*/ 171802 h 4235290"/>
              <a:gd name="connsiteX9457" fmla="*/ 1254861 w 2792478"/>
              <a:gd name="connsiteY9457" fmla="*/ 228563 h 4235290"/>
              <a:gd name="connsiteX9458" fmla="*/ 1194421 w 2792478"/>
              <a:gd name="connsiteY9458" fmla="*/ 212670 h 4235290"/>
              <a:gd name="connsiteX9459" fmla="*/ 1152398 w 2792478"/>
              <a:gd name="connsiteY9459" fmla="*/ 170650 h 4235290"/>
              <a:gd name="connsiteX9460" fmla="*/ 1078740 w 2792478"/>
              <a:gd name="connsiteY9460" fmla="*/ 244309 h 4235290"/>
              <a:gd name="connsiteX9461" fmla="*/ 1038049 w 2792478"/>
              <a:gd name="connsiteY9461" fmla="*/ 203627 h 4235290"/>
              <a:gd name="connsiteX9462" fmla="*/ 1111707 w 2792478"/>
              <a:gd name="connsiteY9462" fmla="*/ 129968 h 4235290"/>
              <a:gd name="connsiteX9463" fmla="*/ 1040648 w 2792478"/>
              <a:gd name="connsiteY9463" fmla="*/ 58899 h 4235290"/>
              <a:gd name="connsiteX9464" fmla="*/ 1081350 w 2792478"/>
              <a:gd name="connsiteY9464" fmla="*/ 18213 h 4235290"/>
              <a:gd name="connsiteX9465" fmla="*/ 1152398 w 2792478"/>
              <a:gd name="connsiteY9465" fmla="*/ 89267 h 4235290"/>
              <a:gd name="connsiteX9466" fmla="*/ 1223771 w 2792478"/>
              <a:gd name="connsiteY9466" fmla="*/ 17888 h 4235290"/>
              <a:gd name="connsiteX9467" fmla="*/ 1461587 w 2792478"/>
              <a:gd name="connsiteY9467" fmla="*/ 15912 h 4235290"/>
              <a:gd name="connsiteX9468" fmla="*/ 1467187 w 2792478"/>
              <a:gd name="connsiteY9468" fmla="*/ 17410 h 4235290"/>
              <a:gd name="connsiteX9469" fmla="*/ 1472404 w 2792478"/>
              <a:gd name="connsiteY9469" fmla="*/ 24174 h 4235290"/>
              <a:gd name="connsiteX9470" fmla="*/ 1471279 w 2792478"/>
              <a:gd name="connsiteY9470" fmla="*/ 32693 h 4235290"/>
              <a:gd name="connsiteX9471" fmla="*/ 1458667 w 2792478"/>
              <a:gd name="connsiteY9471" fmla="*/ 54559 h 4235290"/>
              <a:gd name="connsiteX9472" fmla="*/ 1448975 w 2792478"/>
              <a:gd name="connsiteY9472" fmla="*/ 60155 h 4235290"/>
              <a:gd name="connsiteX9473" fmla="*/ 1443387 w 2792478"/>
              <a:gd name="connsiteY9473" fmla="*/ 58670 h 4235290"/>
              <a:gd name="connsiteX9474" fmla="*/ 1438158 w 2792478"/>
              <a:gd name="connsiteY9474" fmla="*/ 51892 h 4235290"/>
              <a:gd name="connsiteX9475" fmla="*/ 1439283 w 2792478"/>
              <a:gd name="connsiteY9475" fmla="*/ 43373 h 4235290"/>
              <a:gd name="connsiteX9476" fmla="*/ 1451895 w 2792478"/>
              <a:gd name="connsiteY9476" fmla="*/ 21508 h 4235290"/>
              <a:gd name="connsiteX9477" fmla="*/ 1461587 w 2792478"/>
              <a:gd name="connsiteY9477" fmla="*/ 15912 h 4235290"/>
              <a:gd name="connsiteX9478" fmla="*/ 1343582 w 2792478"/>
              <a:gd name="connsiteY9478" fmla="*/ 15912 h 4235290"/>
              <a:gd name="connsiteX9479" fmla="*/ 1353274 w 2792478"/>
              <a:gd name="connsiteY9479" fmla="*/ 21508 h 4235290"/>
              <a:gd name="connsiteX9480" fmla="*/ 1365886 w 2792478"/>
              <a:gd name="connsiteY9480" fmla="*/ 43321 h 4235290"/>
              <a:gd name="connsiteX9481" fmla="*/ 1367011 w 2792478"/>
              <a:gd name="connsiteY9481" fmla="*/ 51892 h 4235290"/>
              <a:gd name="connsiteX9482" fmla="*/ 1361782 w 2792478"/>
              <a:gd name="connsiteY9482" fmla="*/ 58670 h 4235290"/>
              <a:gd name="connsiteX9483" fmla="*/ 1356194 w 2792478"/>
              <a:gd name="connsiteY9483" fmla="*/ 60155 h 4235290"/>
              <a:gd name="connsiteX9484" fmla="*/ 1346502 w 2792478"/>
              <a:gd name="connsiteY9484" fmla="*/ 54559 h 4235290"/>
              <a:gd name="connsiteX9485" fmla="*/ 1333878 w 2792478"/>
              <a:gd name="connsiteY9485" fmla="*/ 32693 h 4235290"/>
              <a:gd name="connsiteX9486" fmla="*/ 1332765 w 2792478"/>
              <a:gd name="connsiteY9486" fmla="*/ 24237 h 4235290"/>
              <a:gd name="connsiteX9487" fmla="*/ 1337982 w 2792478"/>
              <a:gd name="connsiteY9487" fmla="*/ 17410 h 4235290"/>
              <a:gd name="connsiteX9488" fmla="*/ 1343582 w 2792478"/>
              <a:gd name="connsiteY9488" fmla="*/ 15912 h 4235290"/>
              <a:gd name="connsiteX9489" fmla="*/ 1403231 w 2792478"/>
              <a:gd name="connsiteY9489" fmla="*/ 0 h 4235290"/>
              <a:gd name="connsiteX9490" fmla="*/ 1414418 w 2792478"/>
              <a:gd name="connsiteY9490" fmla="*/ 11185 h 4235290"/>
              <a:gd name="connsiteX9491" fmla="*/ 1414418 w 2792478"/>
              <a:gd name="connsiteY9491" fmla="*/ 36482 h 4235290"/>
              <a:gd name="connsiteX9492" fmla="*/ 1403231 w 2792478"/>
              <a:gd name="connsiteY9492" fmla="*/ 47668 h 4235290"/>
              <a:gd name="connsiteX9493" fmla="*/ 1392055 w 2792478"/>
              <a:gd name="connsiteY9493" fmla="*/ 36482 h 4235290"/>
              <a:gd name="connsiteX9494" fmla="*/ 1392055 w 2792478"/>
              <a:gd name="connsiteY9494" fmla="*/ 11185 h 4235290"/>
              <a:gd name="connsiteX9495" fmla="*/ 1403231 w 2792478"/>
              <a:gd name="connsiteY9495" fmla="*/ 0 h 423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Lst>
            <a:rect l="l" t="t" r="r" b="b"/>
            <a:pathLst>
              <a:path w="2792478" h="4235290">
                <a:moveTo>
                  <a:pt x="1373324" y="4214037"/>
                </a:moveTo>
                <a:lnTo>
                  <a:pt x="1373324" y="4224598"/>
                </a:lnTo>
                <a:lnTo>
                  <a:pt x="1390727" y="4224598"/>
                </a:lnTo>
                <a:cubicBezTo>
                  <a:pt x="1390727" y="4224598"/>
                  <a:pt x="1390727" y="4214037"/>
                  <a:pt x="1390727" y="4214037"/>
                </a:cubicBezTo>
                <a:close/>
                <a:moveTo>
                  <a:pt x="1202119" y="4213852"/>
                </a:moveTo>
                <a:cubicBezTo>
                  <a:pt x="1203773" y="4213852"/>
                  <a:pt x="1205104" y="4215169"/>
                  <a:pt x="1205104" y="4216829"/>
                </a:cubicBezTo>
                <a:lnTo>
                  <a:pt x="1205104" y="4222863"/>
                </a:lnTo>
                <a:lnTo>
                  <a:pt x="1218278" y="4228826"/>
                </a:lnTo>
                <a:lnTo>
                  <a:pt x="1231451" y="4222548"/>
                </a:lnTo>
                <a:lnTo>
                  <a:pt x="1231451" y="4216829"/>
                </a:lnTo>
                <a:cubicBezTo>
                  <a:pt x="1231451" y="4215169"/>
                  <a:pt x="1232782" y="4213852"/>
                  <a:pt x="1234436" y="4213852"/>
                </a:cubicBezTo>
                <a:cubicBezTo>
                  <a:pt x="1236105" y="4213852"/>
                  <a:pt x="1237483" y="4215169"/>
                  <a:pt x="1237483" y="4216829"/>
                </a:cubicBezTo>
                <a:lnTo>
                  <a:pt x="1237483" y="4224474"/>
                </a:lnTo>
                <a:cubicBezTo>
                  <a:pt x="1237483" y="4225641"/>
                  <a:pt x="1236790" y="4226707"/>
                  <a:pt x="1235743" y="4227208"/>
                </a:cubicBezTo>
                <a:lnTo>
                  <a:pt x="1219522" y="4234853"/>
                </a:lnTo>
                <a:cubicBezTo>
                  <a:pt x="1219128" y="4235039"/>
                  <a:pt x="1218718" y="4235103"/>
                  <a:pt x="1218278" y="4235103"/>
                </a:cubicBezTo>
                <a:cubicBezTo>
                  <a:pt x="1217852" y="4235103"/>
                  <a:pt x="1217435" y="4235025"/>
                  <a:pt x="1217033" y="4234853"/>
                </a:cubicBezTo>
                <a:lnTo>
                  <a:pt x="1200875" y="4227459"/>
                </a:lnTo>
                <a:cubicBezTo>
                  <a:pt x="1199804" y="4226972"/>
                  <a:pt x="1199135" y="4225898"/>
                  <a:pt x="1199135" y="4224724"/>
                </a:cubicBezTo>
                <a:lnTo>
                  <a:pt x="1199135" y="4216829"/>
                </a:lnTo>
                <a:cubicBezTo>
                  <a:pt x="1199135" y="4215169"/>
                  <a:pt x="1200466" y="4213852"/>
                  <a:pt x="1202119" y="4213852"/>
                </a:cubicBezTo>
                <a:close/>
                <a:moveTo>
                  <a:pt x="1196528" y="4197940"/>
                </a:moveTo>
                <a:cubicBezTo>
                  <a:pt x="1195780" y="4197940"/>
                  <a:pt x="1195158" y="4198541"/>
                  <a:pt x="1195158" y="4199307"/>
                </a:cubicBezTo>
                <a:lnTo>
                  <a:pt x="1195158" y="4201855"/>
                </a:lnTo>
                <a:cubicBezTo>
                  <a:pt x="1195158" y="4202614"/>
                  <a:pt x="1195780" y="4203222"/>
                  <a:pt x="1196528" y="4203222"/>
                </a:cubicBezTo>
                <a:lnTo>
                  <a:pt x="1236924" y="4203222"/>
                </a:lnTo>
                <a:cubicBezTo>
                  <a:pt x="1237664" y="4203222"/>
                  <a:pt x="1238286" y="4202614"/>
                  <a:pt x="1238286" y="4201855"/>
                </a:cubicBezTo>
                <a:lnTo>
                  <a:pt x="1238286" y="4199307"/>
                </a:lnTo>
                <a:cubicBezTo>
                  <a:pt x="1238286" y="4198541"/>
                  <a:pt x="1237664" y="4197940"/>
                  <a:pt x="1236924" y="4197940"/>
                </a:cubicBezTo>
                <a:close/>
                <a:moveTo>
                  <a:pt x="1196528" y="4191977"/>
                </a:moveTo>
                <a:lnTo>
                  <a:pt x="1236924" y="4191977"/>
                </a:lnTo>
                <a:cubicBezTo>
                  <a:pt x="1240987" y="4191977"/>
                  <a:pt x="1244318" y="4195234"/>
                  <a:pt x="1244318" y="4199307"/>
                </a:cubicBezTo>
                <a:lnTo>
                  <a:pt x="1244318" y="4201855"/>
                </a:lnTo>
                <a:cubicBezTo>
                  <a:pt x="1244318" y="4205906"/>
                  <a:pt x="1240972" y="4209249"/>
                  <a:pt x="1236924" y="4209249"/>
                </a:cubicBezTo>
                <a:lnTo>
                  <a:pt x="1196528" y="4209249"/>
                </a:lnTo>
                <a:cubicBezTo>
                  <a:pt x="1192473" y="4209249"/>
                  <a:pt x="1189197" y="4205906"/>
                  <a:pt x="1189197" y="4201855"/>
                </a:cubicBezTo>
                <a:lnTo>
                  <a:pt x="1189197" y="4199307"/>
                </a:lnTo>
                <a:cubicBezTo>
                  <a:pt x="1189197" y="4195234"/>
                  <a:pt x="1192473" y="4191977"/>
                  <a:pt x="1196528" y="4191977"/>
                </a:cubicBezTo>
                <a:close/>
                <a:moveTo>
                  <a:pt x="1265319" y="4166123"/>
                </a:moveTo>
                <a:cubicBezTo>
                  <a:pt x="1266075" y="4166008"/>
                  <a:pt x="1266894" y="4166194"/>
                  <a:pt x="1267556" y="4166681"/>
                </a:cubicBezTo>
                <a:lnTo>
                  <a:pt x="1287880" y="4181655"/>
                </a:lnTo>
                <a:cubicBezTo>
                  <a:pt x="1289211" y="4182636"/>
                  <a:pt x="1289478" y="4184569"/>
                  <a:pt x="1288502" y="4185886"/>
                </a:cubicBezTo>
                <a:cubicBezTo>
                  <a:pt x="1287911" y="4186695"/>
                  <a:pt x="1286998" y="4187067"/>
                  <a:pt x="1286076" y="4187067"/>
                </a:cubicBezTo>
                <a:cubicBezTo>
                  <a:pt x="1285462" y="4187067"/>
                  <a:pt x="1284864" y="4186902"/>
                  <a:pt x="1284336" y="4186508"/>
                </a:cubicBezTo>
                <a:lnTo>
                  <a:pt x="1263957" y="4171527"/>
                </a:lnTo>
                <a:cubicBezTo>
                  <a:pt x="1262619" y="4170546"/>
                  <a:pt x="1262351" y="4168628"/>
                  <a:pt x="1263335" y="4167304"/>
                </a:cubicBezTo>
                <a:cubicBezTo>
                  <a:pt x="1263823" y="4166638"/>
                  <a:pt x="1264563" y="4166237"/>
                  <a:pt x="1265319" y="4166123"/>
                </a:cubicBezTo>
                <a:close/>
                <a:moveTo>
                  <a:pt x="1172606" y="4164133"/>
                </a:moveTo>
                <a:cubicBezTo>
                  <a:pt x="1173362" y="4164248"/>
                  <a:pt x="1174039" y="4164648"/>
                  <a:pt x="1174527" y="4165314"/>
                </a:cubicBezTo>
                <a:cubicBezTo>
                  <a:pt x="1175519" y="4166653"/>
                  <a:pt x="1175244" y="4168564"/>
                  <a:pt x="1173905" y="4169537"/>
                </a:cubicBezTo>
                <a:lnTo>
                  <a:pt x="1152219" y="4185571"/>
                </a:lnTo>
                <a:cubicBezTo>
                  <a:pt x="1151691" y="4185972"/>
                  <a:pt x="1151030" y="4186136"/>
                  <a:pt x="1150416" y="4186136"/>
                </a:cubicBezTo>
                <a:cubicBezTo>
                  <a:pt x="1149494" y="4186136"/>
                  <a:pt x="1148581" y="4185700"/>
                  <a:pt x="1147990" y="4184891"/>
                </a:cubicBezTo>
                <a:cubicBezTo>
                  <a:pt x="1147014" y="4183574"/>
                  <a:pt x="1147289" y="4181706"/>
                  <a:pt x="1148612" y="4180725"/>
                </a:cubicBezTo>
                <a:lnTo>
                  <a:pt x="1170362" y="4164691"/>
                </a:lnTo>
                <a:cubicBezTo>
                  <a:pt x="1171031" y="4164205"/>
                  <a:pt x="1171842" y="4164018"/>
                  <a:pt x="1172606" y="4164133"/>
                </a:cubicBezTo>
                <a:close/>
                <a:moveTo>
                  <a:pt x="1322613" y="4130518"/>
                </a:moveTo>
                <a:cubicBezTo>
                  <a:pt x="1322613" y="4130518"/>
                  <a:pt x="1322613" y="4203909"/>
                  <a:pt x="1322613" y="4203909"/>
                </a:cubicBezTo>
                <a:lnTo>
                  <a:pt x="1441438" y="4203909"/>
                </a:lnTo>
                <a:lnTo>
                  <a:pt x="1441438" y="4130518"/>
                </a:lnTo>
                <a:close/>
                <a:moveTo>
                  <a:pt x="1275698" y="4130326"/>
                </a:moveTo>
                <a:lnTo>
                  <a:pt x="1298628" y="4130326"/>
                </a:lnTo>
                <a:cubicBezTo>
                  <a:pt x="1300282" y="4130326"/>
                  <a:pt x="1301613" y="4131658"/>
                  <a:pt x="1301613" y="4133311"/>
                </a:cubicBezTo>
                <a:cubicBezTo>
                  <a:pt x="1301613" y="4134965"/>
                  <a:pt x="1300282" y="4136289"/>
                  <a:pt x="1298628" y="4136289"/>
                </a:cubicBezTo>
                <a:lnTo>
                  <a:pt x="1275698" y="4136289"/>
                </a:lnTo>
                <a:cubicBezTo>
                  <a:pt x="1274029" y="4136296"/>
                  <a:pt x="1272714" y="4134965"/>
                  <a:pt x="1272714" y="4133311"/>
                </a:cubicBezTo>
                <a:cubicBezTo>
                  <a:pt x="1272714" y="4131658"/>
                  <a:pt x="1274029" y="4130326"/>
                  <a:pt x="1275698" y="4130326"/>
                </a:cubicBezTo>
                <a:close/>
                <a:moveTo>
                  <a:pt x="1134509" y="4130326"/>
                </a:moveTo>
                <a:lnTo>
                  <a:pt x="1158188" y="4130326"/>
                </a:lnTo>
                <a:cubicBezTo>
                  <a:pt x="1159857" y="4130326"/>
                  <a:pt x="1161164" y="4131658"/>
                  <a:pt x="1161164" y="4133311"/>
                </a:cubicBezTo>
                <a:cubicBezTo>
                  <a:pt x="1161164" y="4134965"/>
                  <a:pt x="1159841" y="4136289"/>
                  <a:pt x="1158188" y="4136289"/>
                </a:cubicBezTo>
                <a:lnTo>
                  <a:pt x="1134509" y="4136289"/>
                </a:lnTo>
                <a:cubicBezTo>
                  <a:pt x="1132856" y="4136296"/>
                  <a:pt x="1131525" y="4134965"/>
                  <a:pt x="1131525" y="4133311"/>
                </a:cubicBezTo>
                <a:cubicBezTo>
                  <a:pt x="1131525" y="4131658"/>
                  <a:pt x="1132856" y="4130326"/>
                  <a:pt x="1134509" y="4130326"/>
                </a:cubicBezTo>
                <a:close/>
                <a:moveTo>
                  <a:pt x="1317580" y="4120383"/>
                </a:moveTo>
                <a:lnTo>
                  <a:pt x="1446530" y="4120383"/>
                </a:lnTo>
                <a:cubicBezTo>
                  <a:pt x="1449344" y="4120383"/>
                  <a:pt x="1451631" y="4122621"/>
                  <a:pt x="1451631" y="4125416"/>
                </a:cubicBezTo>
                <a:lnTo>
                  <a:pt x="1451631" y="4209004"/>
                </a:lnTo>
                <a:cubicBezTo>
                  <a:pt x="1451631" y="4211806"/>
                  <a:pt x="1449344" y="4214037"/>
                  <a:pt x="1446530" y="4214037"/>
                </a:cubicBezTo>
                <a:lnTo>
                  <a:pt x="1400920" y="4214037"/>
                </a:lnTo>
                <a:lnTo>
                  <a:pt x="1400920" y="4225101"/>
                </a:lnTo>
                <a:lnTo>
                  <a:pt x="1409060" y="4225101"/>
                </a:lnTo>
                <a:cubicBezTo>
                  <a:pt x="1411866" y="4225101"/>
                  <a:pt x="1414152" y="4227393"/>
                  <a:pt x="1414152" y="4230196"/>
                </a:cubicBezTo>
                <a:cubicBezTo>
                  <a:pt x="1414152" y="4232998"/>
                  <a:pt x="1411866" y="4235290"/>
                  <a:pt x="1409060" y="4235290"/>
                </a:cubicBezTo>
                <a:lnTo>
                  <a:pt x="1354991" y="4235290"/>
                </a:lnTo>
                <a:cubicBezTo>
                  <a:pt x="1352194" y="4235290"/>
                  <a:pt x="1349899" y="4232998"/>
                  <a:pt x="1349899" y="4230196"/>
                </a:cubicBezTo>
                <a:cubicBezTo>
                  <a:pt x="1349899" y="4227393"/>
                  <a:pt x="1352194" y="4225101"/>
                  <a:pt x="1354991" y="4225101"/>
                </a:cubicBezTo>
                <a:lnTo>
                  <a:pt x="1363132" y="4225101"/>
                </a:lnTo>
                <a:lnTo>
                  <a:pt x="1363132" y="4214037"/>
                </a:lnTo>
                <a:lnTo>
                  <a:pt x="1317580" y="4214037"/>
                </a:lnTo>
                <a:cubicBezTo>
                  <a:pt x="1314783" y="4214037"/>
                  <a:pt x="1312488" y="4211806"/>
                  <a:pt x="1312488" y="4209004"/>
                </a:cubicBezTo>
                <a:lnTo>
                  <a:pt x="1312488" y="4125416"/>
                </a:lnTo>
                <a:cubicBezTo>
                  <a:pt x="1312488" y="4122621"/>
                  <a:pt x="1314783" y="4120383"/>
                  <a:pt x="1317580" y="4120383"/>
                </a:cubicBezTo>
                <a:close/>
                <a:moveTo>
                  <a:pt x="1216600" y="4100500"/>
                </a:moveTo>
                <a:cubicBezTo>
                  <a:pt x="1218246" y="4100500"/>
                  <a:pt x="1219585" y="4101831"/>
                  <a:pt x="1219585" y="4103477"/>
                </a:cubicBezTo>
                <a:cubicBezTo>
                  <a:pt x="1219585" y="4105152"/>
                  <a:pt x="1218246" y="4106462"/>
                  <a:pt x="1216600" y="4106462"/>
                </a:cubicBezTo>
                <a:cubicBezTo>
                  <a:pt x="1202599" y="4106462"/>
                  <a:pt x="1191182" y="4117879"/>
                  <a:pt x="1191182" y="4131880"/>
                </a:cubicBezTo>
                <a:cubicBezTo>
                  <a:pt x="1191182" y="4133533"/>
                  <a:pt x="1189851" y="4134864"/>
                  <a:pt x="1188197" y="4134864"/>
                </a:cubicBezTo>
                <a:cubicBezTo>
                  <a:pt x="1186543" y="4134864"/>
                  <a:pt x="1185221" y="4133533"/>
                  <a:pt x="1185221" y="4131880"/>
                </a:cubicBezTo>
                <a:cubicBezTo>
                  <a:pt x="1185221" y="4114572"/>
                  <a:pt x="1199292" y="4100500"/>
                  <a:pt x="1216600" y="4100500"/>
                </a:cubicBezTo>
                <a:close/>
                <a:moveTo>
                  <a:pt x="1359346" y="4086579"/>
                </a:moveTo>
                <a:lnTo>
                  <a:pt x="1488297" y="4086579"/>
                </a:lnTo>
                <a:cubicBezTo>
                  <a:pt x="1491102" y="4086579"/>
                  <a:pt x="1493389" y="4088865"/>
                  <a:pt x="1493389" y="4091674"/>
                </a:cubicBezTo>
                <a:lnTo>
                  <a:pt x="1493389" y="4175200"/>
                </a:lnTo>
                <a:cubicBezTo>
                  <a:pt x="1493389" y="4178002"/>
                  <a:pt x="1491102" y="4180295"/>
                  <a:pt x="1488297" y="4180295"/>
                </a:cubicBezTo>
                <a:lnTo>
                  <a:pt x="1467912" y="4180295"/>
                </a:lnTo>
                <a:cubicBezTo>
                  <a:pt x="1465106" y="4180295"/>
                  <a:pt x="1462811" y="4178002"/>
                  <a:pt x="1462811" y="4175200"/>
                </a:cubicBezTo>
                <a:cubicBezTo>
                  <a:pt x="1462811" y="4172391"/>
                  <a:pt x="1465106" y="4170098"/>
                  <a:pt x="1467912" y="4170098"/>
                </a:cubicBezTo>
                <a:lnTo>
                  <a:pt x="1483196" y="4170098"/>
                </a:lnTo>
                <a:lnTo>
                  <a:pt x="1483196" y="4096707"/>
                </a:lnTo>
                <a:lnTo>
                  <a:pt x="1364380" y="4096707"/>
                </a:lnTo>
                <a:lnTo>
                  <a:pt x="1364380" y="4111247"/>
                </a:lnTo>
                <a:cubicBezTo>
                  <a:pt x="1364380" y="4114056"/>
                  <a:pt x="1362143" y="4116349"/>
                  <a:pt x="1359346" y="4116349"/>
                </a:cubicBezTo>
                <a:cubicBezTo>
                  <a:pt x="1356540" y="4116349"/>
                  <a:pt x="1354246" y="4114056"/>
                  <a:pt x="1354246" y="4111247"/>
                </a:cubicBezTo>
                <a:lnTo>
                  <a:pt x="1354246" y="4091674"/>
                </a:lnTo>
                <a:cubicBezTo>
                  <a:pt x="1354246" y="4088865"/>
                  <a:pt x="1356540" y="4086579"/>
                  <a:pt x="1359346" y="4086579"/>
                </a:cubicBezTo>
                <a:close/>
                <a:moveTo>
                  <a:pt x="1217222" y="4084588"/>
                </a:moveTo>
                <a:cubicBezTo>
                  <a:pt x="1242531" y="4084588"/>
                  <a:pt x="1263146" y="4105188"/>
                  <a:pt x="1263146" y="4130513"/>
                </a:cubicBezTo>
                <a:cubicBezTo>
                  <a:pt x="1263146" y="4140720"/>
                  <a:pt x="1259839" y="4150404"/>
                  <a:pt x="1253634" y="4158478"/>
                </a:cubicBezTo>
                <a:cubicBezTo>
                  <a:pt x="1240397" y="4176752"/>
                  <a:pt x="1243854" y="4185549"/>
                  <a:pt x="1243877" y="4185635"/>
                </a:cubicBezTo>
                <a:cubicBezTo>
                  <a:pt x="1244507" y="4187124"/>
                  <a:pt x="1243806" y="4188892"/>
                  <a:pt x="1242326" y="4189551"/>
                </a:cubicBezTo>
                <a:cubicBezTo>
                  <a:pt x="1240854" y="4190202"/>
                  <a:pt x="1239113" y="4189644"/>
                  <a:pt x="1238412" y="4188183"/>
                </a:cubicBezTo>
                <a:cubicBezTo>
                  <a:pt x="1237853" y="4187010"/>
                  <a:pt x="1233452" y="4176165"/>
                  <a:pt x="1248854" y="4154871"/>
                </a:cubicBezTo>
                <a:cubicBezTo>
                  <a:pt x="1254311" y="4147792"/>
                  <a:pt x="1257114" y="4139395"/>
                  <a:pt x="1257114" y="4130513"/>
                </a:cubicBezTo>
                <a:cubicBezTo>
                  <a:pt x="1257114" y="4108495"/>
                  <a:pt x="1239231" y="4090550"/>
                  <a:pt x="1217222" y="4090550"/>
                </a:cubicBezTo>
                <a:cubicBezTo>
                  <a:pt x="1195205" y="4090550"/>
                  <a:pt x="1177260" y="4108495"/>
                  <a:pt x="1177260" y="4130513"/>
                </a:cubicBezTo>
                <a:cubicBezTo>
                  <a:pt x="1177260" y="4139360"/>
                  <a:pt x="1180094" y="4147749"/>
                  <a:pt x="1185465" y="4154749"/>
                </a:cubicBezTo>
                <a:cubicBezTo>
                  <a:pt x="1185543" y="4154842"/>
                  <a:pt x="1185638" y="4154914"/>
                  <a:pt x="1185717" y="4155000"/>
                </a:cubicBezTo>
                <a:cubicBezTo>
                  <a:pt x="1201119" y="4176273"/>
                  <a:pt x="1196820" y="4186981"/>
                  <a:pt x="1196276" y="4188119"/>
                </a:cubicBezTo>
                <a:cubicBezTo>
                  <a:pt x="1195764" y="4189214"/>
                  <a:pt x="1194670" y="4189858"/>
                  <a:pt x="1193544" y="4189858"/>
                </a:cubicBezTo>
                <a:cubicBezTo>
                  <a:pt x="1193119" y="4189880"/>
                  <a:pt x="1192717" y="4189801"/>
                  <a:pt x="1192300" y="4189615"/>
                </a:cubicBezTo>
                <a:cubicBezTo>
                  <a:pt x="1190796" y="4188906"/>
                  <a:pt x="1190166" y="4187081"/>
                  <a:pt x="1190874" y="4185571"/>
                </a:cubicBezTo>
                <a:cubicBezTo>
                  <a:pt x="1190874" y="4185571"/>
                  <a:pt x="1194119" y="4176924"/>
                  <a:pt x="1180992" y="4158729"/>
                </a:cubicBezTo>
                <a:cubicBezTo>
                  <a:pt x="1180961" y="4158679"/>
                  <a:pt x="1180905" y="4158629"/>
                  <a:pt x="1180866" y="4158600"/>
                </a:cubicBezTo>
                <a:cubicBezTo>
                  <a:pt x="1174582" y="4150476"/>
                  <a:pt x="1171299" y="4140798"/>
                  <a:pt x="1171299" y="4130513"/>
                </a:cubicBezTo>
                <a:cubicBezTo>
                  <a:pt x="1171299" y="4105188"/>
                  <a:pt x="1191898" y="4084588"/>
                  <a:pt x="1217222" y="4084588"/>
                </a:cubicBezTo>
                <a:close/>
                <a:moveTo>
                  <a:pt x="1285643" y="4080608"/>
                </a:moveTo>
                <a:cubicBezTo>
                  <a:pt x="1286399" y="4080730"/>
                  <a:pt x="1287140" y="4081123"/>
                  <a:pt x="1287628" y="4081789"/>
                </a:cubicBezTo>
                <a:cubicBezTo>
                  <a:pt x="1288620" y="4083113"/>
                  <a:pt x="1288273" y="4085031"/>
                  <a:pt x="1286951" y="4086019"/>
                </a:cubicBezTo>
                <a:lnTo>
                  <a:pt x="1267556" y="4100371"/>
                </a:lnTo>
                <a:cubicBezTo>
                  <a:pt x="1267036" y="4100757"/>
                  <a:pt x="1266375" y="4100929"/>
                  <a:pt x="1265753" y="4100929"/>
                </a:cubicBezTo>
                <a:cubicBezTo>
                  <a:pt x="1264839" y="4100929"/>
                  <a:pt x="1263918" y="4100492"/>
                  <a:pt x="1263335" y="4099691"/>
                </a:cubicBezTo>
                <a:cubicBezTo>
                  <a:pt x="1262351" y="4098352"/>
                  <a:pt x="1262619" y="4096506"/>
                  <a:pt x="1263957" y="4095525"/>
                </a:cubicBezTo>
                <a:cubicBezTo>
                  <a:pt x="1263957" y="4095525"/>
                  <a:pt x="1283407" y="4081166"/>
                  <a:pt x="1283407" y="4081166"/>
                </a:cubicBezTo>
                <a:cubicBezTo>
                  <a:pt x="1284068" y="4080679"/>
                  <a:pt x="1284887" y="4080493"/>
                  <a:pt x="1285643" y="4080608"/>
                </a:cubicBezTo>
                <a:close/>
                <a:moveTo>
                  <a:pt x="1149982" y="4080608"/>
                </a:moveTo>
                <a:cubicBezTo>
                  <a:pt x="1150738" y="4080493"/>
                  <a:pt x="1151549" y="4080679"/>
                  <a:pt x="1152219" y="4081166"/>
                </a:cubicBezTo>
                <a:lnTo>
                  <a:pt x="1172976" y="4096520"/>
                </a:lnTo>
                <a:cubicBezTo>
                  <a:pt x="1174307" y="4097515"/>
                  <a:pt x="1174574" y="4099354"/>
                  <a:pt x="1173598" y="4100686"/>
                </a:cubicBezTo>
                <a:cubicBezTo>
                  <a:pt x="1173007" y="4101473"/>
                  <a:pt x="1172149" y="4101924"/>
                  <a:pt x="1171236" y="4101924"/>
                </a:cubicBezTo>
                <a:cubicBezTo>
                  <a:pt x="1170613" y="4101924"/>
                  <a:pt x="1169976" y="4101702"/>
                  <a:pt x="1169432" y="4101301"/>
                </a:cubicBezTo>
                <a:cubicBezTo>
                  <a:pt x="1169432" y="4101301"/>
                  <a:pt x="1148612" y="4086019"/>
                  <a:pt x="1148612" y="4086019"/>
                </a:cubicBezTo>
                <a:cubicBezTo>
                  <a:pt x="1147289" y="4085031"/>
                  <a:pt x="1146998" y="4083120"/>
                  <a:pt x="1147990" y="4081789"/>
                </a:cubicBezTo>
                <a:cubicBezTo>
                  <a:pt x="1148486" y="4081123"/>
                  <a:pt x="1149227" y="4080722"/>
                  <a:pt x="1149982" y="4080608"/>
                </a:cubicBezTo>
                <a:close/>
                <a:moveTo>
                  <a:pt x="995432" y="4034008"/>
                </a:moveTo>
                <a:lnTo>
                  <a:pt x="995432" y="4098698"/>
                </a:lnTo>
                <a:cubicBezTo>
                  <a:pt x="995432" y="4098698"/>
                  <a:pt x="1100643" y="4098698"/>
                  <a:pt x="1100643" y="4098698"/>
                </a:cubicBezTo>
                <a:lnTo>
                  <a:pt x="1100643" y="4034008"/>
                </a:lnTo>
                <a:close/>
                <a:moveTo>
                  <a:pt x="1599032" y="4028712"/>
                </a:moveTo>
                <a:cubicBezTo>
                  <a:pt x="1592119" y="4028712"/>
                  <a:pt x="1585643" y="4031387"/>
                  <a:pt x="1580754" y="4036276"/>
                </a:cubicBezTo>
                <a:lnTo>
                  <a:pt x="1536194" y="4080828"/>
                </a:lnTo>
                <a:cubicBezTo>
                  <a:pt x="1526125" y="4090898"/>
                  <a:pt x="1526125" y="4107327"/>
                  <a:pt x="1536194" y="4117396"/>
                </a:cubicBezTo>
                <a:lnTo>
                  <a:pt x="1556281" y="4137438"/>
                </a:lnTo>
                <a:cubicBezTo>
                  <a:pt x="1565755" y="4146957"/>
                  <a:pt x="1582059" y="4147159"/>
                  <a:pt x="1591962" y="4138189"/>
                </a:cubicBezTo>
                <a:lnTo>
                  <a:pt x="1573386" y="4119610"/>
                </a:lnTo>
                <a:cubicBezTo>
                  <a:pt x="1570776" y="4117008"/>
                  <a:pt x="1570776" y="4112798"/>
                  <a:pt x="1573386" y="4110196"/>
                </a:cubicBezTo>
                <a:cubicBezTo>
                  <a:pt x="1575996" y="4107585"/>
                  <a:pt x="1580225" y="4107585"/>
                  <a:pt x="1582835" y="4110196"/>
                </a:cubicBezTo>
                <a:lnTo>
                  <a:pt x="1601477" y="4128839"/>
                </a:lnTo>
                <a:lnTo>
                  <a:pt x="1612074" y="4118245"/>
                </a:lnTo>
                <a:lnTo>
                  <a:pt x="1593424" y="4099601"/>
                </a:lnTo>
                <a:cubicBezTo>
                  <a:pt x="1590814" y="4096991"/>
                  <a:pt x="1590814" y="4092789"/>
                  <a:pt x="1593424" y="4090178"/>
                </a:cubicBezTo>
                <a:cubicBezTo>
                  <a:pt x="1596034" y="4087544"/>
                  <a:pt x="1600238" y="4087544"/>
                  <a:pt x="1602840" y="4090178"/>
                </a:cubicBezTo>
                <a:lnTo>
                  <a:pt x="1621481" y="4108822"/>
                </a:lnTo>
                <a:lnTo>
                  <a:pt x="1632078" y="4098227"/>
                </a:lnTo>
                <a:lnTo>
                  <a:pt x="1613437" y="4079600"/>
                </a:lnTo>
                <a:cubicBezTo>
                  <a:pt x="1610827" y="4076982"/>
                  <a:pt x="1610827" y="4072747"/>
                  <a:pt x="1613437" y="4070137"/>
                </a:cubicBezTo>
                <a:cubicBezTo>
                  <a:pt x="1616047" y="4067535"/>
                  <a:pt x="1620284" y="4067535"/>
                  <a:pt x="1622886" y="4070137"/>
                </a:cubicBezTo>
                <a:lnTo>
                  <a:pt x="1641015" y="4088263"/>
                </a:lnTo>
                <a:cubicBezTo>
                  <a:pt x="1643551" y="4084214"/>
                  <a:pt x="1644988" y="4079560"/>
                  <a:pt x="1644988" y="4074638"/>
                </a:cubicBezTo>
                <a:cubicBezTo>
                  <a:pt x="1644988" y="4067729"/>
                  <a:pt x="1642287" y="4061239"/>
                  <a:pt x="1637389" y="4056342"/>
                </a:cubicBezTo>
                <a:lnTo>
                  <a:pt x="1617310" y="4036276"/>
                </a:lnTo>
                <a:cubicBezTo>
                  <a:pt x="1612462" y="4031387"/>
                  <a:pt x="1605945" y="4028712"/>
                  <a:pt x="1599032" y="4028712"/>
                </a:cubicBezTo>
                <a:close/>
                <a:moveTo>
                  <a:pt x="984369" y="4022946"/>
                </a:moveTo>
                <a:lnTo>
                  <a:pt x="1111699" y="4022946"/>
                </a:lnTo>
                <a:lnTo>
                  <a:pt x="1111699" y="4109761"/>
                </a:lnTo>
                <a:cubicBezTo>
                  <a:pt x="1111699" y="4109761"/>
                  <a:pt x="1061492" y="4109761"/>
                  <a:pt x="1061492" y="4109761"/>
                </a:cubicBezTo>
                <a:lnTo>
                  <a:pt x="1061492" y="4117836"/>
                </a:lnTo>
                <a:lnTo>
                  <a:pt x="1072362" y="4117836"/>
                </a:lnTo>
                <a:lnTo>
                  <a:pt x="1072362" y="4130453"/>
                </a:lnTo>
                <a:lnTo>
                  <a:pt x="1023706" y="4130453"/>
                </a:lnTo>
                <a:lnTo>
                  <a:pt x="1023706" y="4117836"/>
                </a:lnTo>
                <a:lnTo>
                  <a:pt x="1034583" y="4117836"/>
                </a:lnTo>
                <a:lnTo>
                  <a:pt x="1034583" y="4109761"/>
                </a:lnTo>
                <a:lnTo>
                  <a:pt x="984369" y="4109761"/>
                </a:lnTo>
                <a:close/>
                <a:moveTo>
                  <a:pt x="1599032" y="4015354"/>
                </a:moveTo>
                <a:cubicBezTo>
                  <a:pt x="1609530" y="4015354"/>
                  <a:pt x="1619367" y="4019427"/>
                  <a:pt x="1626768" y="4026854"/>
                </a:cubicBezTo>
                <a:cubicBezTo>
                  <a:pt x="1626768" y="4026854"/>
                  <a:pt x="1646838" y="4046903"/>
                  <a:pt x="1646838" y="4046903"/>
                </a:cubicBezTo>
                <a:cubicBezTo>
                  <a:pt x="1654239" y="4054322"/>
                  <a:pt x="1658319" y="4064173"/>
                  <a:pt x="1658319" y="4074638"/>
                </a:cubicBezTo>
                <a:cubicBezTo>
                  <a:pt x="1658319" y="4085095"/>
                  <a:pt x="1654239" y="4094938"/>
                  <a:pt x="1646838" y="4102373"/>
                </a:cubicBezTo>
                <a:lnTo>
                  <a:pt x="1602295" y="4146925"/>
                </a:lnTo>
                <a:cubicBezTo>
                  <a:pt x="1594894" y="4154319"/>
                  <a:pt x="1585016" y="4158392"/>
                  <a:pt x="1574551" y="4158392"/>
                </a:cubicBezTo>
                <a:cubicBezTo>
                  <a:pt x="1564094" y="4158392"/>
                  <a:pt x="1554249" y="4154287"/>
                  <a:pt x="1546816" y="4146893"/>
                </a:cubicBezTo>
                <a:lnTo>
                  <a:pt x="1526778" y="4126851"/>
                </a:lnTo>
                <a:cubicBezTo>
                  <a:pt x="1511490" y="4111561"/>
                  <a:pt x="1511490" y="4086663"/>
                  <a:pt x="1526778" y="4071373"/>
                </a:cubicBezTo>
                <a:lnTo>
                  <a:pt x="1571297" y="4026854"/>
                </a:lnTo>
                <a:cubicBezTo>
                  <a:pt x="1578730" y="4019427"/>
                  <a:pt x="1588567" y="4015354"/>
                  <a:pt x="1599032" y="4015354"/>
                </a:cubicBezTo>
                <a:close/>
                <a:moveTo>
                  <a:pt x="1018178" y="3991126"/>
                </a:moveTo>
                <a:cubicBezTo>
                  <a:pt x="1018178" y="3991126"/>
                  <a:pt x="1145509" y="3991126"/>
                  <a:pt x="1145509" y="3991126"/>
                </a:cubicBezTo>
                <a:lnTo>
                  <a:pt x="1145509" y="4078006"/>
                </a:lnTo>
                <a:lnTo>
                  <a:pt x="1119532" y="4078006"/>
                </a:lnTo>
                <a:lnTo>
                  <a:pt x="1119532" y="4066879"/>
                </a:lnTo>
                <a:lnTo>
                  <a:pt x="1134445" y="4066879"/>
                </a:lnTo>
                <a:lnTo>
                  <a:pt x="1134445" y="4002189"/>
                </a:lnTo>
                <a:lnTo>
                  <a:pt x="1029234" y="4002189"/>
                </a:lnTo>
                <a:lnTo>
                  <a:pt x="1029234" y="4017037"/>
                </a:lnTo>
                <a:lnTo>
                  <a:pt x="1018178" y="4017037"/>
                </a:lnTo>
                <a:close/>
                <a:moveTo>
                  <a:pt x="1669692" y="3987029"/>
                </a:moveTo>
                <a:cubicBezTo>
                  <a:pt x="1672856" y="3983837"/>
                  <a:pt x="1676795" y="3985009"/>
                  <a:pt x="1680025" y="3988201"/>
                </a:cubicBezTo>
                <a:lnTo>
                  <a:pt x="1685526" y="3993745"/>
                </a:lnTo>
                <a:cubicBezTo>
                  <a:pt x="1688697" y="3996904"/>
                  <a:pt x="1689895" y="4000880"/>
                  <a:pt x="1686699" y="4004040"/>
                </a:cubicBezTo>
                <a:cubicBezTo>
                  <a:pt x="1686699" y="4004040"/>
                  <a:pt x="1681619" y="4009123"/>
                  <a:pt x="1679430" y="4011313"/>
                </a:cubicBezTo>
                <a:cubicBezTo>
                  <a:pt x="1677250" y="4013487"/>
                  <a:pt x="1677745" y="4017827"/>
                  <a:pt x="1678596" y="4019233"/>
                </a:cubicBezTo>
                <a:cubicBezTo>
                  <a:pt x="1683733" y="4027508"/>
                  <a:pt x="1682759" y="4035161"/>
                  <a:pt x="1675102" y="4042790"/>
                </a:cubicBezTo>
                <a:lnTo>
                  <a:pt x="1667404" y="4050516"/>
                </a:lnTo>
                <a:cubicBezTo>
                  <a:pt x="1663985" y="4053942"/>
                  <a:pt x="1656138" y="4045691"/>
                  <a:pt x="1646227" y="4035800"/>
                </a:cubicBezTo>
                <a:lnTo>
                  <a:pt x="1637951" y="4027508"/>
                </a:lnTo>
                <a:cubicBezTo>
                  <a:pt x="1628040" y="4017601"/>
                  <a:pt x="1619499" y="4010037"/>
                  <a:pt x="1623216" y="4006327"/>
                </a:cubicBezTo>
                <a:lnTo>
                  <a:pt x="1630947" y="3998602"/>
                </a:lnTo>
                <a:cubicBezTo>
                  <a:pt x="1638504" y="3991037"/>
                  <a:pt x="1646037" y="3989963"/>
                  <a:pt x="1654272" y="3994981"/>
                </a:cubicBezTo>
                <a:cubicBezTo>
                  <a:pt x="1655742" y="3995894"/>
                  <a:pt x="1660243" y="3996476"/>
                  <a:pt x="1662416" y="3994262"/>
                </a:cubicBezTo>
                <a:cubicBezTo>
                  <a:pt x="1664613" y="3992088"/>
                  <a:pt x="1669692" y="3987029"/>
                  <a:pt x="1669692" y="3987029"/>
                </a:cubicBezTo>
                <a:close/>
                <a:moveTo>
                  <a:pt x="1306582" y="3977204"/>
                </a:moveTo>
                <a:cubicBezTo>
                  <a:pt x="1308815" y="3977204"/>
                  <a:pt x="1310625" y="3979014"/>
                  <a:pt x="1310625" y="3981245"/>
                </a:cubicBezTo>
                <a:lnTo>
                  <a:pt x="1310625" y="4026733"/>
                </a:lnTo>
                <a:cubicBezTo>
                  <a:pt x="1310625" y="4028971"/>
                  <a:pt x="1308815" y="4030774"/>
                  <a:pt x="1306582" y="4030774"/>
                </a:cubicBezTo>
                <a:cubicBezTo>
                  <a:pt x="1304354" y="4030774"/>
                  <a:pt x="1302544" y="4028971"/>
                  <a:pt x="1302544" y="4026733"/>
                </a:cubicBezTo>
                <a:lnTo>
                  <a:pt x="1302544" y="3981245"/>
                </a:lnTo>
                <a:cubicBezTo>
                  <a:pt x="1302544" y="3979014"/>
                  <a:pt x="1304354" y="3977204"/>
                  <a:pt x="1306582" y="3977204"/>
                </a:cubicBezTo>
                <a:close/>
                <a:moveTo>
                  <a:pt x="1284708" y="3977204"/>
                </a:moveTo>
                <a:cubicBezTo>
                  <a:pt x="1286942" y="3977204"/>
                  <a:pt x="1288751" y="3979014"/>
                  <a:pt x="1288751" y="3981245"/>
                </a:cubicBezTo>
                <a:lnTo>
                  <a:pt x="1288751" y="4026733"/>
                </a:lnTo>
                <a:cubicBezTo>
                  <a:pt x="1288751" y="4028971"/>
                  <a:pt x="1286942" y="4030774"/>
                  <a:pt x="1284708" y="4030774"/>
                </a:cubicBezTo>
                <a:cubicBezTo>
                  <a:pt x="1282474" y="4030774"/>
                  <a:pt x="1280670" y="4028971"/>
                  <a:pt x="1280670" y="4026733"/>
                </a:cubicBezTo>
                <a:lnTo>
                  <a:pt x="1280670" y="3981245"/>
                </a:lnTo>
                <a:cubicBezTo>
                  <a:pt x="1280670" y="3979014"/>
                  <a:pt x="1282474" y="3977204"/>
                  <a:pt x="1284708" y="3977204"/>
                </a:cubicBezTo>
                <a:close/>
                <a:moveTo>
                  <a:pt x="1262834" y="3977204"/>
                </a:moveTo>
                <a:cubicBezTo>
                  <a:pt x="1265068" y="3977204"/>
                  <a:pt x="1266871" y="3979014"/>
                  <a:pt x="1266871" y="3981245"/>
                </a:cubicBezTo>
                <a:lnTo>
                  <a:pt x="1266871" y="4026733"/>
                </a:lnTo>
                <a:cubicBezTo>
                  <a:pt x="1266871" y="4028971"/>
                  <a:pt x="1265068" y="4030774"/>
                  <a:pt x="1262834" y="4030774"/>
                </a:cubicBezTo>
                <a:cubicBezTo>
                  <a:pt x="1260600" y="4030774"/>
                  <a:pt x="1258796" y="4028971"/>
                  <a:pt x="1258796" y="4026733"/>
                </a:cubicBezTo>
                <a:lnTo>
                  <a:pt x="1258796" y="3981245"/>
                </a:lnTo>
                <a:cubicBezTo>
                  <a:pt x="1258796" y="3979014"/>
                  <a:pt x="1260600" y="3977204"/>
                  <a:pt x="1262834" y="3977204"/>
                </a:cubicBezTo>
                <a:close/>
                <a:moveTo>
                  <a:pt x="1556841" y="3971315"/>
                </a:moveTo>
                <a:lnTo>
                  <a:pt x="1567147" y="3971315"/>
                </a:lnTo>
                <a:cubicBezTo>
                  <a:pt x="1567147" y="3971315"/>
                  <a:pt x="1566854" y="3980776"/>
                  <a:pt x="1573741" y="3985643"/>
                </a:cubicBezTo>
                <a:cubicBezTo>
                  <a:pt x="1575740" y="3987068"/>
                  <a:pt x="1576609" y="3989077"/>
                  <a:pt x="1576609" y="3990514"/>
                </a:cubicBezTo>
                <a:cubicBezTo>
                  <a:pt x="1576886" y="3991661"/>
                  <a:pt x="1576310" y="3994235"/>
                  <a:pt x="1573162" y="3994235"/>
                </a:cubicBezTo>
                <a:lnTo>
                  <a:pt x="1566284" y="3994235"/>
                </a:lnTo>
                <a:cubicBezTo>
                  <a:pt x="1564279" y="3994235"/>
                  <a:pt x="1562560" y="3992504"/>
                  <a:pt x="1562560" y="3990514"/>
                </a:cubicBezTo>
                <a:cubicBezTo>
                  <a:pt x="1562560" y="3988215"/>
                  <a:pt x="1560272" y="3981054"/>
                  <a:pt x="1556841" y="3974177"/>
                </a:cubicBezTo>
                <a:close/>
                <a:moveTo>
                  <a:pt x="1482825" y="3961294"/>
                </a:moveTo>
                <a:lnTo>
                  <a:pt x="1489533" y="3961294"/>
                </a:lnTo>
                <a:cubicBezTo>
                  <a:pt x="1490502" y="3961294"/>
                  <a:pt x="1491281" y="3961612"/>
                  <a:pt x="1491898" y="3962233"/>
                </a:cubicBezTo>
                <a:cubicBezTo>
                  <a:pt x="1492528" y="3962854"/>
                  <a:pt x="1492826" y="3963616"/>
                  <a:pt x="1492826" y="3964592"/>
                </a:cubicBezTo>
                <a:lnTo>
                  <a:pt x="1492826" y="4024498"/>
                </a:lnTo>
                <a:cubicBezTo>
                  <a:pt x="1492826" y="4025466"/>
                  <a:pt x="1492528" y="4026228"/>
                  <a:pt x="1491898" y="4026856"/>
                </a:cubicBezTo>
                <a:cubicBezTo>
                  <a:pt x="1491281" y="4027485"/>
                  <a:pt x="1490502" y="4027788"/>
                  <a:pt x="1489533" y="4027788"/>
                </a:cubicBezTo>
                <a:lnTo>
                  <a:pt x="1482825" y="4027788"/>
                </a:lnTo>
                <a:cubicBezTo>
                  <a:pt x="1481850" y="4027788"/>
                  <a:pt x="1481091" y="4027485"/>
                  <a:pt x="1480461" y="4026856"/>
                </a:cubicBezTo>
                <a:cubicBezTo>
                  <a:pt x="1479831" y="4026228"/>
                  <a:pt x="1479533" y="4025466"/>
                  <a:pt x="1479533" y="4024498"/>
                </a:cubicBezTo>
                <a:lnTo>
                  <a:pt x="1479533" y="3964592"/>
                </a:lnTo>
                <a:cubicBezTo>
                  <a:pt x="1479533" y="3963616"/>
                  <a:pt x="1479831" y="3962854"/>
                  <a:pt x="1480461" y="3962233"/>
                </a:cubicBezTo>
                <a:cubicBezTo>
                  <a:pt x="1481091" y="3961612"/>
                  <a:pt x="1481850" y="3961294"/>
                  <a:pt x="1482825" y="3961294"/>
                </a:cubicBezTo>
                <a:close/>
                <a:moveTo>
                  <a:pt x="1454985" y="3961294"/>
                </a:moveTo>
                <a:lnTo>
                  <a:pt x="1461693" y="3961294"/>
                </a:lnTo>
                <a:cubicBezTo>
                  <a:pt x="1462662" y="3961294"/>
                  <a:pt x="1463427" y="3961612"/>
                  <a:pt x="1464058" y="3962233"/>
                </a:cubicBezTo>
                <a:cubicBezTo>
                  <a:pt x="1464688" y="3962854"/>
                  <a:pt x="1464986" y="3963616"/>
                  <a:pt x="1464986" y="3964592"/>
                </a:cubicBezTo>
                <a:lnTo>
                  <a:pt x="1464986" y="4024498"/>
                </a:lnTo>
                <a:cubicBezTo>
                  <a:pt x="1464986" y="4025466"/>
                  <a:pt x="1464688" y="4026228"/>
                  <a:pt x="1464058" y="4026856"/>
                </a:cubicBezTo>
                <a:cubicBezTo>
                  <a:pt x="1463427" y="4027485"/>
                  <a:pt x="1462662" y="4027788"/>
                  <a:pt x="1461693" y="4027788"/>
                </a:cubicBezTo>
                <a:lnTo>
                  <a:pt x="1454985" y="4027788"/>
                </a:lnTo>
                <a:cubicBezTo>
                  <a:pt x="1454010" y="4027788"/>
                  <a:pt x="1453244" y="4027485"/>
                  <a:pt x="1452621" y="4026856"/>
                </a:cubicBezTo>
                <a:cubicBezTo>
                  <a:pt x="1451997" y="4026228"/>
                  <a:pt x="1451692" y="4025466"/>
                  <a:pt x="1451692" y="4024498"/>
                </a:cubicBezTo>
                <a:lnTo>
                  <a:pt x="1451692" y="3964592"/>
                </a:lnTo>
                <a:cubicBezTo>
                  <a:pt x="1451692" y="3963616"/>
                  <a:pt x="1451997" y="3962854"/>
                  <a:pt x="1452621" y="3962233"/>
                </a:cubicBezTo>
                <a:cubicBezTo>
                  <a:pt x="1453244" y="3961612"/>
                  <a:pt x="1454010" y="3961294"/>
                  <a:pt x="1454985" y="3961294"/>
                </a:cubicBezTo>
                <a:close/>
                <a:moveTo>
                  <a:pt x="1429130" y="3961294"/>
                </a:moveTo>
                <a:lnTo>
                  <a:pt x="1435784" y="3961294"/>
                </a:lnTo>
                <a:cubicBezTo>
                  <a:pt x="1436753" y="3961294"/>
                  <a:pt x="1437572" y="3961612"/>
                  <a:pt x="1438203" y="3962233"/>
                </a:cubicBezTo>
                <a:cubicBezTo>
                  <a:pt x="1438819" y="3962854"/>
                  <a:pt x="1439138" y="3963616"/>
                  <a:pt x="1439138" y="3964592"/>
                </a:cubicBezTo>
                <a:lnTo>
                  <a:pt x="1439138" y="4024498"/>
                </a:lnTo>
                <a:cubicBezTo>
                  <a:pt x="1439138" y="4025466"/>
                  <a:pt x="1438819" y="4026228"/>
                  <a:pt x="1438203" y="4026856"/>
                </a:cubicBezTo>
                <a:cubicBezTo>
                  <a:pt x="1437572" y="4027485"/>
                  <a:pt x="1436753" y="4027788"/>
                  <a:pt x="1435784" y="4027788"/>
                </a:cubicBezTo>
                <a:lnTo>
                  <a:pt x="1429130" y="4027788"/>
                </a:lnTo>
                <a:cubicBezTo>
                  <a:pt x="1428161" y="4027788"/>
                  <a:pt x="1427403" y="4027485"/>
                  <a:pt x="1426772" y="4026856"/>
                </a:cubicBezTo>
                <a:cubicBezTo>
                  <a:pt x="1426142" y="4026228"/>
                  <a:pt x="1425837" y="4025466"/>
                  <a:pt x="1425837" y="4024498"/>
                </a:cubicBezTo>
                <a:lnTo>
                  <a:pt x="1425837" y="3964592"/>
                </a:lnTo>
                <a:cubicBezTo>
                  <a:pt x="1425837" y="3963616"/>
                  <a:pt x="1426149" y="3962854"/>
                  <a:pt x="1426772" y="3962233"/>
                </a:cubicBezTo>
                <a:cubicBezTo>
                  <a:pt x="1427403" y="3961612"/>
                  <a:pt x="1428161" y="3961294"/>
                  <a:pt x="1429130" y="3961294"/>
                </a:cubicBezTo>
                <a:close/>
                <a:moveTo>
                  <a:pt x="1006058" y="3957324"/>
                </a:moveTo>
                <a:cubicBezTo>
                  <a:pt x="1009258" y="3957324"/>
                  <a:pt x="1011838" y="3959898"/>
                  <a:pt x="1011838" y="3963097"/>
                </a:cubicBezTo>
                <a:cubicBezTo>
                  <a:pt x="1011838" y="3966295"/>
                  <a:pt x="1009258" y="3968879"/>
                  <a:pt x="1006058" y="3968879"/>
                </a:cubicBezTo>
                <a:cubicBezTo>
                  <a:pt x="1002867" y="3968879"/>
                  <a:pt x="1000278" y="3966295"/>
                  <a:pt x="1000278" y="3963097"/>
                </a:cubicBezTo>
                <a:cubicBezTo>
                  <a:pt x="1000278" y="3959898"/>
                  <a:pt x="1002867" y="3957324"/>
                  <a:pt x="1006058" y="3957324"/>
                </a:cubicBezTo>
                <a:close/>
                <a:moveTo>
                  <a:pt x="1037883" y="3955334"/>
                </a:moveTo>
                <a:cubicBezTo>
                  <a:pt x="1041083" y="3955334"/>
                  <a:pt x="1043663" y="3957909"/>
                  <a:pt x="1043663" y="3961107"/>
                </a:cubicBezTo>
                <a:cubicBezTo>
                  <a:pt x="1043663" y="3964306"/>
                  <a:pt x="1041083" y="3966890"/>
                  <a:pt x="1037883" y="3966890"/>
                </a:cubicBezTo>
                <a:cubicBezTo>
                  <a:pt x="1034683" y="3966890"/>
                  <a:pt x="1032103" y="3964306"/>
                  <a:pt x="1032103" y="3961107"/>
                </a:cubicBezTo>
                <a:cubicBezTo>
                  <a:pt x="1032103" y="3957909"/>
                  <a:pt x="1034683" y="3955334"/>
                  <a:pt x="1037883" y="3955334"/>
                </a:cubicBezTo>
                <a:close/>
                <a:moveTo>
                  <a:pt x="1243819" y="3952474"/>
                </a:moveTo>
                <a:lnTo>
                  <a:pt x="1243819" y="4031768"/>
                </a:lnTo>
                <a:cubicBezTo>
                  <a:pt x="1243819" y="4036701"/>
                  <a:pt x="1247890" y="4040776"/>
                  <a:pt x="1252827" y="4040776"/>
                </a:cubicBezTo>
                <a:lnTo>
                  <a:pt x="1317834" y="4040776"/>
                </a:lnTo>
                <a:cubicBezTo>
                  <a:pt x="1322771" y="4040776"/>
                  <a:pt x="1326780" y="4036701"/>
                  <a:pt x="1326780" y="4031768"/>
                </a:cubicBezTo>
                <a:cubicBezTo>
                  <a:pt x="1326780" y="4031768"/>
                  <a:pt x="1326780" y="3952474"/>
                  <a:pt x="1326780" y="3952474"/>
                </a:cubicBezTo>
                <a:close/>
                <a:moveTo>
                  <a:pt x="1412666" y="3941537"/>
                </a:moveTo>
                <a:lnTo>
                  <a:pt x="1412666" y="4040099"/>
                </a:lnTo>
                <a:cubicBezTo>
                  <a:pt x="1412666" y="4041622"/>
                  <a:pt x="1412924" y="4043034"/>
                  <a:pt x="1413411" y="4044321"/>
                </a:cubicBezTo>
                <a:cubicBezTo>
                  <a:pt x="1413899" y="4045600"/>
                  <a:pt x="1414380" y="4046539"/>
                  <a:pt x="1414902" y="4047116"/>
                </a:cubicBezTo>
                <a:cubicBezTo>
                  <a:pt x="1415424" y="4047707"/>
                  <a:pt x="1415817" y="4047988"/>
                  <a:pt x="1416020" y="4047988"/>
                </a:cubicBezTo>
                <a:lnTo>
                  <a:pt x="1502522" y="4047988"/>
                </a:lnTo>
                <a:cubicBezTo>
                  <a:pt x="1502738" y="4047988"/>
                  <a:pt x="1503057" y="4047707"/>
                  <a:pt x="1503579" y="4047116"/>
                </a:cubicBezTo>
                <a:cubicBezTo>
                  <a:pt x="1504094" y="4046539"/>
                  <a:pt x="1504581" y="4045600"/>
                  <a:pt x="1505069" y="4044321"/>
                </a:cubicBezTo>
                <a:cubicBezTo>
                  <a:pt x="1505564" y="4043034"/>
                  <a:pt x="1505814" y="4041622"/>
                  <a:pt x="1505814" y="4040099"/>
                </a:cubicBezTo>
                <a:cubicBezTo>
                  <a:pt x="1505814" y="4040099"/>
                  <a:pt x="1505814" y="3941537"/>
                  <a:pt x="1505814" y="3941537"/>
                </a:cubicBezTo>
                <a:close/>
                <a:moveTo>
                  <a:pt x="1140776" y="3939408"/>
                </a:moveTo>
                <a:lnTo>
                  <a:pt x="1165086" y="3959668"/>
                </a:lnTo>
                <a:cubicBezTo>
                  <a:pt x="1167791" y="3961920"/>
                  <a:pt x="1167969" y="3965805"/>
                  <a:pt x="1165479" y="3968291"/>
                </a:cubicBezTo>
                <a:lnTo>
                  <a:pt x="1156414" y="3977355"/>
                </a:lnTo>
                <a:cubicBezTo>
                  <a:pt x="1153928" y="3979845"/>
                  <a:pt x="1150044" y="3979662"/>
                  <a:pt x="1147788" y="3976958"/>
                </a:cubicBezTo>
                <a:lnTo>
                  <a:pt x="1127537" y="3952653"/>
                </a:lnTo>
                <a:cubicBezTo>
                  <a:pt x="1132823" y="3949220"/>
                  <a:pt x="1137340" y="3944699"/>
                  <a:pt x="1140776" y="3939408"/>
                </a:cubicBezTo>
                <a:close/>
                <a:moveTo>
                  <a:pt x="1608395" y="3935926"/>
                </a:moveTo>
                <a:cubicBezTo>
                  <a:pt x="1602408" y="3941835"/>
                  <a:pt x="1591498" y="3950165"/>
                  <a:pt x="1576886" y="3951161"/>
                </a:cubicBezTo>
                <a:lnTo>
                  <a:pt x="1576886" y="3962832"/>
                </a:lnTo>
                <a:cubicBezTo>
                  <a:pt x="1591498" y="3963809"/>
                  <a:pt x="1602408" y="3972143"/>
                  <a:pt x="1608395" y="3978061"/>
                </a:cubicBezTo>
                <a:cubicBezTo>
                  <a:pt x="1608395" y="3978061"/>
                  <a:pt x="1608395" y="3935926"/>
                  <a:pt x="1608395" y="3935926"/>
                </a:cubicBezTo>
                <a:close/>
                <a:moveTo>
                  <a:pt x="1612147" y="3925626"/>
                </a:moveTo>
                <a:cubicBezTo>
                  <a:pt x="1613322" y="3925999"/>
                  <a:pt x="1614130" y="3927108"/>
                  <a:pt x="1614130" y="3928353"/>
                </a:cubicBezTo>
                <a:lnTo>
                  <a:pt x="1614130" y="3951260"/>
                </a:lnTo>
                <a:cubicBezTo>
                  <a:pt x="1617278" y="3951260"/>
                  <a:pt x="1619856" y="3953838"/>
                  <a:pt x="1619856" y="3956994"/>
                </a:cubicBezTo>
                <a:cubicBezTo>
                  <a:pt x="1619856" y="3960140"/>
                  <a:pt x="1617278" y="3962717"/>
                  <a:pt x="1614130" y="3962717"/>
                </a:cubicBezTo>
                <a:lnTo>
                  <a:pt x="1614130" y="3985643"/>
                </a:lnTo>
                <a:cubicBezTo>
                  <a:pt x="1614130" y="3986886"/>
                  <a:pt x="1613322" y="3987978"/>
                  <a:pt x="1612147" y="3988355"/>
                </a:cubicBezTo>
                <a:cubicBezTo>
                  <a:pt x="1611854" y="3988448"/>
                  <a:pt x="1611565" y="3988496"/>
                  <a:pt x="1611266" y="3988496"/>
                </a:cubicBezTo>
                <a:cubicBezTo>
                  <a:pt x="1610355" y="3988496"/>
                  <a:pt x="1609490" y="3988058"/>
                  <a:pt x="1608942" y="3987308"/>
                </a:cubicBezTo>
                <a:cubicBezTo>
                  <a:pt x="1608802" y="3987129"/>
                  <a:pt x="1595139" y="3968447"/>
                  <a:pt x="1574018" y="3968447"/>
                </a:cubicBezTo>
                <a:lnTo>
                  <a:pt x="1556268" y="3968447"/>
                </a:lnTo>
                <a:cubicBezTo>
                  <a:pt x="1553397" y="3968447"/>
                  <a:pt x="1551109" y="3966160"/>
                  <a:pt x="1551109" y="3963295"/>
                </a:cubicBezTo>
                <a:lnTo>
                  <a:pt x="1551109" y="3950692"/>
                </a:lnTo>
                <a:cubicBezTo>
                  <a:pt x="1551109" y="3947824"/>
                  <a:pt x="1553397" y="3945527"/>
                  <a:pt x="1556268" y="3945527"/>
                </a:cubicBezTo>
                <a:lnTo>
                  <a:pt x="1574018" y="3945527"/>
                </a:lnTo>
                <a:cubicBezTo>
                  <a:pt x="1595139" y="3945527"/>
                  <a:pt x="1608802" y="3926868"/>
                  <a:pt x="1608942" y="3926676"/>
                </a:cubicBezTo>
                <a:cubicBezTo>
                  <a:pt x="1609674" y="3925661"/>
                  <a:pt x="1610970" y="3925246"/>
                  <a:pt x="1612147" y="3925626"/>
                </a:cubicBezTo>
                <a:close/>
                <a:moveTo>
                  <a:pt x="1242015" y="3925623"/>
                </a:moveTo>
                <a:cubicBezTo>
                  <a:pt x="1237073" y="3925623"/>
                  <a:pt x="1233069" y="3929637"/>
                  <a:pt x="1233069" y="3934576"/>
                </a:cubicBezTo>
                <a:lnTo>
                  <a:pt x="1233069" y="3935446"/>
                </a:lnTo>
                <a:cubicBezTo>
                  <a:pt x="1233069" y="3940385"/>
                  <a:pt x="1237073" y="3944392"/>
                  <a:pt x="1242015" y="3944392"/>
                </a:cubicBezTo>
                <a:lnTo>
                  <a:pt x="1328584" y="3944392"/>
                </a:lnTo>
                <a:cubicBezTo>
                  <a:pt x="1333526" y="3944392"/>
                  <a:pt x="1337530" y="3940385"/>
                  <a:pt x="1337530" y="3935446"/>
                </a:cubicBezTo>
                <a:cubicBezTo>
                  <a:pt x="1337530" y="3935446"/>
                  <a:pt x="1337530" y="3934576"/>
                  <a:pt x="1337530" y="3934576"/>
                </a:cubicBezTo>
                <a:cubicBezTo>
                  <a:pt x="1337530" y="3929637"/>
                  <a:pt x="1333526" y="3925623"/>
                  <a:pt x="1328584" y="3925623"/>
                </a:cubicBezTo>
                <a:close/>
                <a:moveTo>
                  <a:pt x="1031602" y="3925504"/>
                </a:moveTo>
                <a:cubicBezTo>
                  <a:pt x="1037937" y="3925504"/>
                  <a:pt x="1043097" y="3930604"/>
                  <a:pt x="1043097" y="3936933"/>
                </a:cubicBezTo>
                <a:cubicBezTo>
                  <a:pt x="1043097" y="3943262"/>
                  <a:pt x="1037937" y="3948372"/>
                  <a:pt x="1031602" y="3948372"/>
                </a:cubicBezTo>
                <a:cubicBezTo>
                  <a:pt x="1025275" y="3948372"/>
                  <a:pt x="1020170" y="3943262"/>
                  <a:pt x="1020170" y="3936933"/>
                </a:cubicBezTo>
                <a:cubicBezTo>
                  <a:pt x="1020170" y="3930604"/>
                  <a:pt x="1025275" y="3925504"/>
                  <a:pt x="1031602" y="3925504"/>
                </a:cubicBezTo>
                <a:close/>
                <a:moveTo>
                  <a:pt x="1442803" y="3914941"/>
                </a:moveTo>
                <a:cubicBezTo>
                  <a:pt x="1442112" y="3915082"/>
                  <a:pt x="1441543" y="3915429"/>
                  <a:pt x="1441062" y="3916058"/>
                </a:cubicBezTo>
                <a:cubicBezTo>
                  <a:pt x="1441062" y="3916058"/>
                  <a:pt x="1435967" y="3928235"/>
                  <a:pt x="1435967" y="3928235"/>
                </a:cubicBezTo>
                <a:lnTo>
                  <a:pt x="1482514" y="3928235"/>
                </a:lnTo>
                <a:lnTo>
                  <a:pt x="1477541" y="3916058"/>
                </a:lnTo>
                <a:cubicBezTo>
                  <a:pt x="1477053" y="3915429"/>
                  <a:pt x="1476490" y="3915082"/>
                  <a:pt x="1475799" y="3914941"/>
                </a:cubicBezTo>
                <a:close/>
                <a:moveTo>
                  <a:pt x="1285333" y="3907732"/>
                </a:moveTo>
                <a:cubicBezTo>
                  <a:pt x="1279436" y="3907732"/>
                  <a:pt x="1274488" y="3911912"/>
                  <a:pt x="1273399" y="3917486"/>
                </a:cubicBezTo>
                <a:lnTo>
                  <a:pt x="1297200" y="3917486"/>
                </a:lnTo>
                <a:cubicBezTo>
                  <a:pt x="1296111" y="3911912"/>
                  <a:pt x="1291225" y="3907732"/>
                  <a:pt x="1285333" y="3907732"/>
                </a:cubicBezTo>
                <a:close/>
                <a:moveTo>
                  <a:pt x="1442613" y="3901639"/>
                </a:moveTo>
                <a:lnTo>
                  <a:pt x="1475860" y="3901639"/>
                </a:lnTo>
                <a:cubicBezTo>
                  <a:pt x="1478638" y="3901639"/>
                  <a:pt x="1481423" y="3902512"/>
                  <a:pt x="1484126" y="3904308"/>
                </a:cubicBezTo>
                <a:cubicBezTo>
                  <a:pt x="1486830" y="3906113"/>
                  <a:pt x="1488700" y="3908323"/>
                  <a:pt x="1489723" y="3910897"/>
                </a:cubicBezTo>
                <a:lnTo>
                  <a:pt x="1496993" y="3928235"/>
                </a:lnTo>
                <a:lnTo>
                  <a:pt x="1529122" y="3928235"/>
                </a:lnTo>
                <a:cubicBezTo>
                  <a:pt x="1530091" y="3928235"/>
                  <a:pt x="1530863" y="3928546"/>
                  <a:pt x="1531480" y="3929167"/>
                </a:cubicBezTo>
                <a:cubicBezTo>
                  <a:pt x="1532110" y="3929796"/>
                  <a:pt x="1532415" y="3930624"/>
                  <a:pt x="1532415" y="3931592"/>
                </a:cubicBezTo>
                <a:lnTo>
                  <a:pt x="1532415" y="3938239"/>
                </a:lnTo>
                <a:cubicBezTo>
                  <a:pt x="1532415" y="3939215"/>
                  <a:pt x="1532110" y="3939984"/>
                  <a:pt x="1531480" y="3940606"/>
                </a:cubicBezTo>
                <a:cubicBezTo>
                  <a:pt x="1530863" y="3941227"/>
                  <a:pt x="1530091" y="3941537"/>
                  <a:pt x="1529122" y="3941537"/>
                </a:cubicBezTo>
                <a:lnTo>
                  <a:pt x="1519115" y="3941537"/>
                </a:lnTo>
                <a:lnTo>
                  <a:pt x="1519115" y="4040099"/>
                </a:lnTo>
                <a:cubicBezTo>
                  <a:pt x="1519115" y="4045837"/>
                  <a:pt x="1517522" y="4050805"/>
                  <a:pt x="1514270" y="4055013"/>
                </a:cubicBezTo>
                <a:cubicBezTo>
                  <a:pt x="1511004" y="4059198"/>
                  <a:pt x="1507102" y="4061349"/>
                  <a:pt x="1502522" y="4061349"/>
                </a:cubicBezTo>
                <a:lnTo>
                  <a:pt x="1416020" y="4061349"/>
                </a:lnTo>
                <a:cubicBezTo>
                  <a:pt x="1411446" y="4061349"/>
                  <a:pt x="1407537" y="4059316"/>
                  <a:pt x="1404271" y="4055257"/>
                </a:cubicBezTo>
                <a:cubicBezTo>
                  <a:pt x="1401019" y="4051205"/>
                  <a:pt x="1399366" y="4046273"/>
                  <a:pt x="1399366" y="4040528"/>
                </a:cubicBezTo>
                <a:lnTo>
                  <a:pt x="1399366" y="3941537"/>
                </a:lnTo>
                <a:lnTo>
                  <a:pt x="1389359" y="3941537"/>
                </a:lnTo>
                <a:cubicBezTo>
                  <a:pt x="1388383" y="3941537"/>
                  <a:pt x="1387624" y="3941227"/>
                  <a:pt x="1387001" y="3940606"/>
                </a:cubicBezTo>
                <a:cubicBezTo>
                  <a:pt x="1386377" y="3939984"/>
                  <a:pt x="1386066" y="3939215"/>
                  <a:pt x="1386066" y="3938239"/>
                </a:cubicBezTo>
                <a:lnTo>
                  <a:pt x="1386066" y="3931592"/>
                </a:lnTo>
                <a:cubicBezTo>
                  <a:pt x="1386066" y="3930624"/>
                  <a:pt x="1386377" y="3929796"/>
                  <a:pt x="1387001" y="3929167"/>
                </a:cubicBezTo>
                <a:cubicBezTo>
                  <a:pt x="1387624" y="3928546"/>
                  <a:pt x="1388383" y="3928235"/>
                  <a:pt x="1389359" y="3928235"/>
                </a:cubicBezTo>
                <a:lnTo>
                  <a:pt x="1421488" y="3928235"/>
                </a:lnTo>
                <a:lnTo>
                  <a:pt x="1428758" y="3910897"/>
                </a:lnTo>
                <a:cubicBezTo>
                  <a:pt x="1429794" y="3908323"/>
                  <a:pt x="1431719" y="3906113"/>
                  <a:pt x="1434415" y="3904308"/>
                </a:cubicBezTo>
                <a:cubicBezTo>
                  <a:pt x="1437125" y="3902512"/>
                  <a:pt x="1439842" y="3901639"/>
                  <a:pt x="1442613" y="3901639"/>
                </a:cubicBezTo>
                <a:close/>
                <a:moveTo>
                  <a:pt x="1285333" y="3899650"/>
                </a:moveTo>
                <a:cubicBezTo>
                  <a:pt x="1295681" y="3899650"/>
                  <a:pt x="1304186" y="3907435"/>
                  <a:pt x="1305342" y="3917486"/>
                </a:cubicBezTo>
                <a:lnTo>
                  <a:pt x="1328584" y="3917486"/>
                </a:lnTo>
                <a:cubicBezTo>
                  <a:pt x="1337983" y="3917486"/>
                  <a:pt x="1345611" y="3925181"/>
                  <a:pt x="1345611" y="3934576"/>
                </a:cubicBezTo>
                <a:lnTo>
                  <a:pt x="1345611" y="3935446"/>
                </a:lnTo>
                <a:cubicBezTo>
                  <a:pt x="1345611" y="3942624"/>
                  <a:pt x="1341166" y="3948792"/>
                  <a:pt x="1334861" y="3951293"/>
                </a:cubicBezTo>
                <a:lnTo>
                  <a:pt x="1334861" y="4031768"/>
                </a:lnTo>
                <a:cubicBezTo>
                  <a:pt x="1334861" y="4041170"/>
                  <a:pt x="1327227" y="4048858"/>
                  <a:pt x="1317834" y="4048858"/>
                </a:cubicBezTo>
                <a:lnTo>
                  <a:pt x="1252827" y="4048858"/>
                </a:lnTo>
                <a:cubicBezTo>
                  <a:pt x="1243434" y="4048858"/>
                  <a:pt x="1235739" y="4041170"/>
                  <a:pt x="1235739" y="4031768"/>
                </a:cubicBezTo>
                <a:lnTo>
                  <a:pt x="1235739" y="3951293"/>
                </a:lnTo>
                <a:cubicBezTo>
                  <a:pt x="1229439" y="3948792"/>
                  <a:pt x="1224989" y="3942624"/>
                  <a:pt x="1224989" y="3935446"/>
                </a:cubicBezTo>
                <a:lnTo>
                  <a:pt x="1224989" y="3934576"/>
                </a:lnTo>
                <a:cubicBezTo>
                  <a:pt x="1224989" y="3925181"/>
                  <a:pt x="1232611" y="3917486"/>
                  <a:pt x="1242015" y="3917486"/>
                </a:cubicBezTo>
                <a:lnTo>
                  <a:pt x="1265258" y="3917486"/>
                </a:lnTo>
                <a:cubicBezTo>
                  <a:pt x="1266419" y="3907435"/>
                  <a:pt x="1274980" y="3899650"/>
                  <a:pt x="1285333" y="3899650"/>
                </a:cubicBezTo>
                <a:close/>
                <a:moveTo>
                  <a:pt x="963986" y="3892251"/>
                </a:moveTo>
                <a:cubicBezTo>
                  <a:pt x="963521" y="3892251"/>
                  <a:pt x="963038" y="3892378"/>
                  <a:pt x="962619" y="3892631"/>
                </a:cubicBezTo>
                <a:cubicBezTo>
                  <a:pt x="948042" y="3901320"/>
                  <a:pt x="928816" y="3907025"/>
                  <a:pt x="905205" y="3909716"/>
                </a:cubicBezTo>
                <a:cubicBezTo>
                  <a:pt x="894046" y="3910984"/>
                  <a:pt x="884064" y="3911335"/>
                  <a:pt x="876926" y="3911335"/>
                </a:cubicBezTo>
                <a:cubicBezTo>
                  <a:pt x="876406" y="3911335"/>
                  <a:pt x="875932" y="3911335"/>
                  <a:pt x="875431" y="3911335"/>
                </a:cubicBezTo>
                <a:cubicBezTo>
                  <a:pt x="874456" y="3911335"/>
                  <a:pt x="873790" y="3912330"/>
                  <a:pt x="874255" y="3913197"/>
                </a:cubicBezTo>
                <a:cubicBezTo>
                  <a:pt x="875750" y="3915996"/>
                  <a:pt x="877509" y="3918717"/>
                  <a:pt x="879469" y="3921340"/>
                </a:cubicBezTo>
                <a:cubicBezTo>
                  <a:pt x="880864" y="3921379"/>
                  <a:pt x="882441" y="3921418"/>
                  <a:pt x="884137" y="3921467"/>
                </a:cubicBezTo>
                <a:cubicBezTo>
                  <a:pt x="885650" y="3921496"/>
                  <a:pt x="887255" y="3921506"/>
                  <a:pt x="888923" y="3921525"/>
                </a:cubicBezTo>
                <a:cubicBezTo>
                  <a:pt x="895678" y="3921603"/>
                  <a:pt x="903318" y="3921574"/>
                  <a:pt x="908933" y="3921028"/>
                </a:cubicBezTo>
                <a:cubicBezTo>
                  <a:pt x="909590" y="3920970"/>
                  <a:pt x="909799" y="3921906"/>
                  <a:pt x="909179" y="3922149"/>
                </a:cubicBezTo>
                <a:cubicBezTo>
                  <a:pt x="905542" y="3923554"/>
                  <a:pt x="900081" y="3925514"/>
                  <a:pt x="894448" y="3926928"/>
                </a:cubicBezTo>
                <a:cubicBezTo>
                  <a:pt x="893025" y="3927289"/>
                  <a:pt x="891567" y="3927591"/>
                  <a:pt x="890163" y="3927864"/>
                </a:cubicBezTo>
                <a:cubicBezTo>
                  <a:pt x="888650" y="3928147"/>
                  <a:pt x="887127" y="3928391"/>
                  <a:pt x="885687" y="3928547"/>
                </a:cubicBezTo>
                <a:cubicBezTo>
                  <a:pt x="886617" y="3929483"/>
                  <a:pt x="887610" y="3930380"/>
                  <a:pt x="888613" y="3931277"/>
                </a:cubicBezTo>
                <a:cubicBezTo>
                  <a:pt x="889379" y="3931979"/>
                  <a:pt x="890163" y="3932652"/>
                  <a:pt x="890974" y="3933335"/>
                </a:cubicBezTo>
                <a:cubicBezTo>
                  <a:pt x="892351" y="3933393"/>
                  <a:pt x="894457" y="3933510"/>
                  <a:pt x="897000" y="3933578"/>
                </a:cubicBezTo>
                <a:cubicBezTo>
                  <a:pt x="898933" y="3933637"/>
                  <a:pt x="901139" y="3933676"/>
                  <a:pt x="903463" y="3933705"/>
                </a:cubicBezTo>
                <a:cubicBezTo>
                  <a:pt x="910529" y="3933812"/>
                  <a:pt x="918806" y="3933783"/>
                  <a:pt x="924777" y="3933208"/>
                </a:cubicBezTo>
                <a:cubicBezTo>
                  <a:pt x="925443" y="3933140"/>
                  <a:pt x="925643" y="3934027"/>
                  <a:pt x="925023" y="3934261"/>
                </a:cubicBezTo>
                <a:cubicBezTo>
                  <a:pt x="921742" y="3935538"/>
                  <a:pt x="916946" y="3937313"/>
                  <a:pt x="911914" y="3938678"/>
                </a:cubicBezTo>
                <a:cubicBezTo>
                  <a:pt x="910200" y="3939147"/>
                  <a:pt x="908477" y="3939566"/>
                  <a:pt x="906754" y="3939917"/>
                </a:cubicBezTo>
                <a:cubicBezTo>
                  <a:pt x="904867" y="3940307"/>
                  <a:pt x="902999" y="3940561"/>
                  <a:pt x="901221" y="3940726"/>
                </a:cubicBezTo>
                <a:cubicBezTo>
                  <a:pt x="905287" y="3943281"/>
                  <a:pt x="909681" y="3945641"/>
                  <a:pt x="914403" y="3947816"/>
                </a:cubicBezTo>
                <a:cubicBezTo>
                  <a:pt x="914950" y="3948060"/>
                  <a:pt x="915470" y="3948323"/>
                  <a:pt x="916017" y="3948557"/>
                </a:cubicBezTo>
                <a:cubicBezTo>
                  <a:pt x="918104" y="3948362"/>
                  <a:pt x="920629" y="3948099"/>
                  <a:pt x="923410" y="3947747"/>
                </a:cubicBezTo>
                <a:cubicBezTo>
                  <a:pt x="925780" y="3947445"/>
                  <a:pt x="928324" y="3947114"/>
                  <a:pt x="930995" y="3946694"/>
                </a:cubicBezTo>
                <a:cubicBezTo>
                  <a:pt x="939464" y="3945319"/>
                  <a:pt x="948935" y="3943213"/>
                  <a:pt x="956347" y="3940102"/>
                </a:cubicBezTo>
                <a:cubicBezTo>
                  <a:pt x="957277" y="3939722"/>
                  <a:pt x="957997" y="3940902"/>
                  <a:pt x="957213" y="3941536"/>
                </a:cubicBezTo>
                <a:cubicBezTo>
                  <a:pt x="953822" y="3944256"/>
                  <a:pt x="949473" y="3947582"/>
                  <a:pt x="944970" y="3950488"/>
                </a:cubicBezTo>
                <a:cubicBezTo>
                  <a:pt x="943511" y="3951424"/>
                  <a:pt x="942080" y="3952331"/>
                  <a:pt x="940621" y="3953160"/>
                </a:cubicBezTo>
                <a:cubicBezTo>
                  <a:pt x="938999" y="3954076"/>
                  <a:pt x="937403" y="3954895"/>
                  <a:pt x="935835" y="3955578"/>
                </a:cubicBezTo>
                <a:cubicBezTo>
                  <a:pt x="941305" y="3957090"/>
                  <a:pt x="945371" y="3957840"/>
                  <a:pt x="947021" y="3958123"/>
                </a:cubicBezTo>
                <a:cubicBezTo>
                  <a:pt x="947231" y="3958172"/>
                  <a:pt x="947431" y="3958191"/>
                  <a:pt x="947650" y="3958191"/>
                </a:cubicBezTo>
                <a:cubicBezTo>
                  <a:pt x="947696" y="3958191"/>
                  <a:pt x="947714" y="3958191"/>
                  <a:pt x="947769" y="3958191"/>
                </a:cubicBezTo>
                <a:cubicBezTo>
                  <a:pt x="964141" y="3957489"/>
                  <a:pt x="976813" y="3952136"/>
                  <a:pt x="985364" y="3942218"/>
                </a:cubicBezTo>
                <a:cubicBezTo>
                  <a:pt x="993714" y="3932535"/>
                  <a:pt x="996860" y="3920072"/>
                  <a:pt x="997981" y="3910272"/>
                </a:cubicBezTo>
                <a:cubicBezTo>
                  <a:pt x="998127" y="3909053"/>
                  <a:pt x="997407" y="3907893"/>
                  <a:pt x="996240" y="3907483"/>
                </a:cubicBezTo>
                <a:cubicBezTo>
                  <a:pt x="986859" y="3904128"/>
                  <a:pt x="973704" y="3897215"/>
                  <a:pt x="965235" y="3892563"/>
                </a:cubicBezTo>
                <a:cubicBezTo>
                  <a:pt x="964834" y="3892339"/>
                  <a:pt x="964424" y="3892251"/>
                  <a:pt x="963986" y="3892251"/>
                </a:cubicBezTo>
                <a:close/>
                <a:moveTo>
                  <a:pt x="1197486" y="3889204"/>
                </a:moveTo>
                <a:lnTo>
                  <a:pt x="1197486" y="3890222"/>
                </a:lnTo>
                <a:cubicBezTo>
                  <a:pt x="1197482" y="3891783"/>
                  <a:pt x="1197033" y="3893225"/>
                  <a:pt x="1196197" y="3894479"/>
                </a:cubicBezTo>
                <a:cubicBezTo>
                  <a:pt x="1196197" y="3894479"/>
                  <a:pt x="1211634" y="3894479"/>
                  <a:pt x="1211634" y="3894479"/>
                </a:cubicBezTo>
                <a:cubicBezTo>
                  <a:pt x="1210798" y="3893225"/>
                  <a:pt x="1210354" y="3891783"/>
                  <a:pt x="1210337" y="3890239"/>
                </a:cubicBezTo>
                <a:lnTo>
                  <a:pt x="1210337" y="3889204"/>
                </a:lnTo>
                <a:close/>
                <a:moveTo>
                  <a:pt x="1104322" y="3887374"/>
                </a:moveTo>
                <a:cubicBezTo>
                  <a:pt x="1088426" y="3887374"/>
                  <a:pt x="1075498" y="3900307"/>
                  <a:pt x="1075498" y="3916204"/>
                </a:cubicBezTo>
                <a:cubicBezTo>
                  <a:pt x="1075498" y="3932097"/>
                  <a:pt x="1088426" y="3945030"/>
                  <a:pt x="1104322" y="3945030"/>
                </a:cubicBezTo>
                <a:cubicBezTo>
                  <a:pt x="1120218" y="3945030"/>
                  <a:pt x="1133147" y="3932097"/>
                  <a:pt x="1133147" y="3916204"/>
                </a:cubicBezTo>
                <a:cubicBezTo>
                  <a:pt x="1133147" y="3900307"/>
                  <a:pt x="1120218" y="3887374"/>
                  <a:pt x="1104322" y="3887374"/>
                </a:cubicBezTo>
                <a:close/>
                <a:moveTo>
                  <a:pt x="1588905" y="3883743"/>
                </a:moveTo>
                <a:lnTo>
                  <a:pt x="1590955" y="3883743"/>
                </a:lnTo>
                <a:lnTo>
                  <a:pt x="1590955" y="3889959"/>
                </a:lnTo>
                <a:lnTo>
                  <a:pt x="1588905" y="3889959"/>
                </a:lnTo>
                <a:cubicBezTo>
                  <a:pt x="1588905" y="3889959"/>
                  <a:pt x="1588905" y="3883743"/>
                  <a:pt x="1588905" y="3883743"/>
                </a:cubicBezTo>
                <a:close/>
                <a:moveTo>
                  <a:pt x="1104322" y="3877762"/>
                </a:moveTo>
                <a:cubicBezTo>
                  <a:pt x="1125549" y="3877762"/>
                  <a:pt x="1142755" y="3894976"/>
                  <a:pt x="1142755" y="3916204"/>
                </a:cubicBezTo>
                <a:cubicBezTo>
                  <a:pt x="1142755" y="3937428"/>
                  <a:pt x="1125549" y="3954631"/>
                  <a:pt x="1104322" y="3954631"/>
                </a:cubicBezTo>
                <a:cubicBezTo>
                  <a:pt x="1083095" y="3954631"/>
                  <a:pt x="1065890" y="3937428"/>
                  <a:pt x="1065890" y="3916204"/>
                </a:cubicBezTo>
                <a:cubicBezTo>
                  <a:pt x="1065890" y="3894976"/>
                  <a:pt x="1083095" y="3877762"/>
                  <a:pt x="1104322" y="3877762"/>
                </a:cubicBezTo>
                <a:close/>
                <a:moveTo>
                  <a:pt x="878725" y="3871872"/>
                </a:moveTo>
                <a:cubicBezTo>
                  <a:pt x="879231" y="3872036"/>
                  <a:pt x="879697" y="3872168"/>
                  <a:pt x="880214" y="3872308"/>
                </a:cubicBezTo>
                <a:cubicBezTo>
                  <a:pt x="880918" y="3872492"/>
                  <a:pt x="881387" y="3873220"/>
                  <a:pt x="881208" y="3873924"/>
                </a:cubicBezTo>
                <a:cubicBezTo>
                  <a:pt x="881048" y="3874527"/>
                  <a:pt x="880493" y="3874919"/>
                  <a:pt x="879905" y="3874919"/>
                </a:cubicBezTo>
                <a:cubicBezTo>
                  <a:pt x="879797" y="3874919"/>
                  <a:pt x="879704" y="3874887"/>
                  <a:pt x="879593" y="3874855"/>
                </a:cubicBezTo>
                <a:cubicBezTo>
                  <a:pt x="879023" y="3874711"/>
                  <a:pt x="878464" y="3874535"/>
                  <a:pt x="877917" y="3874360"/>
                </a:cubicBezTo>
                <a:cubicBezTo>
                  <a:pt x="877221" y="3874140"/>
                  <a:pt x="876826" y="3873444"/>
                  <a:pt x="877046" y="3872744"/>
                </a:cubicBezTo>
                <a:cubicBezTo>
                  <a:pt x="877277" y="3872044"/>
                  <a:pt x="878021" y="3871652"/>
                  <a:pt x="878725" y="3871872"/>
                </a:cubicBezTo>
                <a:close/>
                <a:moveTo>
                  <a:pt x="1608790" y="3865844"/>
                </a:moveTo>
                <a:lnTo>
                  <a:pt x="1615005" y="3865844"/>
                </a:lnTo>
                <a:lnTo>
                  <a:pt x="1615005" y="3867896"/>
                </a:lnTo>
                <a:lnTo>
                  <a:pt x="1608790" y="3867896"/>
                </a:lnTo>
                <a:cubicBezTo>
                  <a:pt x="1608790" y="3867896"/>
                  <a:pt x="1608790" y="3865844"/>
                  <a:pt x="1608790" y="3865844"/>
                </a:cubicBezTo>
                <a:close/>
                <a:moveTo>
                  <a:pt x="1565042" y="3865844"/>
                </a:moveTo>
                <a:lnTo>
                  <a:pt x="1571257" y="3865844"/>
                </a:lnTo>
                <a:lnTo>
                  <a:pt x="1571257" y="3867896"/>
                </a:lnTo>
                <a:lnTo>
                  <a:pt x="1565042" y="3867896"/>
                </a:lnTo>
                <a:cubicBezTo>
                  <a:pt x="1565042" y="3867896"/>
                  <a:pt x="1565042" y="3865844"/>
                  <a:pt x="1565042" y="3865844"/>
                </a:cubicBezTo>
                <a:close/>
                <a:moveTo>
                  <a:pt x="988719" y="3863854"/>
                </a:moveTo>
                <a:cubicBezTo>
                  <a:pt x="989658" y="3863854"/>
                  <a:pt x="990578" y="3863923"/>
                  <a:pt x="991517" y="3864098"/>
                </a:cubicBezTo>
                <a:cubicBezTo>
                  <a:pt x="992192" y="3864215"/>
                  <a:pt x="992894" y="3864381"/>
                  <a:pt x="993569" y="3864595"/>
                </a:cubicBezTo>
                <a:cubicBezTo>
                  <a:pt x="995200" y="3865132"/>
                  <a:pt x="996787" y="3865785"/>
                  <a:pt x="998291" y="3866585"/>
                </a:cubicBezTo>
                <a:cubicBezTo>
                  <a:pt x="1000041" y="3867511"/>
                  <a:pt x="1001673" y="3868603"/>
                  <a:pt x="1003141" y="3869939"/>
                </a:cubicBezTo>
                <a:cubicBezTo>
                  <a:pt x="1003478" y="3870251"/>
                  <a:pt x="1003761" y="3870554"/>
                  <a:pt x="1004071" y="3870875"/>
                </a:cubicBezTo>
                <a:cubicBezTo>
                  <a:pt x="1008246" y="3875215"/>
                  <a:pt x="1010379" y="3881310"/>
                  <a:pt x="1010662" y="3887278"/>
                </a:cubicBezTo>
                <a:cubicBezTo>
                  <a:pt x="1011637" y="3908117"/>
                  <a:pt x="1006632" y="3932369"/>
                  <a:pt x="992766" y="3948498"/>
                </a:cubicBezTo>
                <a:cubicBezTo>
                  <a:pt x="982210" y="3960756"/>
                  <a:pt x="966913" y="3967309"/>
                  <a:pt x="947276" y="3967943"/>
                </a:cubicBezTo>
                <a:cubicBezTo>
                  <a:pt x="947222" y="3967953"/>
                  <a:pt x="947140" y="3967943"/>
                  <a:pt x="947085" y="3967943"/>
                </a:cubicBezTo>
                <a:cubicBezTo>
                  <a:pt x="946857" y="3967943"/>
                  <a:pt x="946620" y="3967924"/>
                  <a:pt x="946401" y="3967885"/>
                </a:cubicBezTo>
                <a:cubicBezTo>
                  <a:pt x="945708" y="3967787"/>
                  <a:pt x="929281" y="3965271"/>
                  <a:pt x="910611" y="3956758"/>
                </a:cubicBezTo>
                <a:cubicBezTo>
                  <a:pt x="899553" y="3951726"/>
                  <a:pt x="889981" y="3945631"/>
                  <a:pt x="882204" y="3938610"/>
                </a:cubicBezTo>
                <a:cubicBezTo>
                  <a:pt x="872331" y="3929707"/>
                  <a:pt x="865303" y="3919282"/>
                  <a:pt x="861328" y="3907727"/>
                </a:cubicBezTo>
                <a:cubicBezTo>
                  <a:pt x="860799" y="3906186"/>
                  <a:pt x="861091" y="3904489"/>
                  <a:pt x="862076" y="3903192"/>
                </a:cubicBezTo>
                <a:cubicBezTo>
                  <a:pt x="862996" y="3901983"/>
                  <a:pt x="864419" y="3901330"/>
                  <a:pt x="865923" y="3901330"/>
                </a:cubicBezTo>
                <a:cubicBezTo>
                  <a:pt x="866032" y="3901330"/>
                  <a:pt x="866123" y="3901310"/>
                  <a:pt x="866233" y="3901330"/>
                </a:cubicBezTo>
                <a:cubicBezTo>
                  <a:pt x="866442" y="3901340"/>
                  <a:pt x="866652" y="3901388"/>
                  <a:pt x="866862" y="3901388"/>
                </a:cubicBezTo>
                <a:cubicBezTo>
                  <a:pt x="870353" y="3901583"/>
                  <a:pt x="873863" y="3901642"/>
                  <a:pt x="877364" y="3901642"/>
                </a:cubicBezTo>
                <a:cubicBezTo>
                  <a:pt x="886197" y="3901642"/>
                  <a:pt x="895031" y="3901066"/>
                  <a:pt x="903773" y="3900082"/>
                </a:cubicBezTo>
                <a:cubicBezTo>
                  <a:pt x="913601" y="3898980"/>
                  <a:pt x="923401" y="3897263"/>
                  <a:pt x="932918" y="3894552"/>
                </a:cubicBezTo>
                <a:cubicBezTo>
                  <a:pt x="940293" y="3892446"/>
                  <a:pt x="947358" y="3890310"/>
                  <a:pt x="953794" y="3886039"/>
                </a:cubicBezTo>
                <a:cubicBezTo>
                  <a:pt x="959683" y="3882148"/>
                  <a:pt x="964998" y="3877126"/>
                  <a:pt x="970204" y="3872553"/>
                </a:cubicBezTo>
                <a:cubicBezTo>
                  <a:pt x="975245" y="3868145"/>
                  <a:pt x="981836" y="3863854"/>
                  <a:pt x="988719" y="3863854"/>
                </a:cubicBezTo>
                <a:close/>
                <a:moveTo>
                  <a:pt x="1700320" y="3858137"/>
                </a:moveTo>
                <a:cubicBezTo>
                  <a:pt x="1699235" y="3858137"/>
                  <a:pt x="1698328" y="3858856"/>
                  <a:pt x="1698328" y="3859934"/>
                </a:cubicBezTo>
                <a:lnTo>
                  <a:pt x="1698328" y="3880874"/>
                </a:lnTo>
                <a:cubicBezTo>
                  <a:pt x="1698328" y="3881328"/>
                  <a:pt x="1698525" y="3881764"/>
                  <a:pt x="1698889" y="3882123"/>
                </a:cubicBezTo>
                <a:cubicBezTo>
                  <a:pt x="1699619" y="3882483"/>
                  <a:pt x="1700051" y="3882679"/>
                  <a:pt x="1700320" y="3882679"/>
                </a:cubicBezTo>
                <a:lnTo>
                  <a:pt x="1703300" y="3882679"/>
                </a:lnTo>
                <a:cubicBezTo>
                  <a:pt x="1704303" y="3882679"/>
                  <a:pt x="1705104" y="3881867"/>
                  <a:pt x="1705104" y="3880874"/>
                </a:cubicBezTo>
                <a:cubicBezTo>
                  <a:pt x="1705104" y="3880874"/>
                  <a:pt x="1705104" y="3859934"/>
                  <a:pt x="1705104" y="3859934"/>
                </a:cubicBezTo>
                <a:cubicBezTo>
                  <a:pt x="1705104" y="3858856"/>
                  <a:pt x="1704303" y="3858137"/>
                  <a:pt x="1703300" y="3858137"/>
                </a:cubicBezTo>
                <a:close/>
                <a:moveTo>
                  <a:pt x="1094425" y="3851802"/>
                </a:moveTo>
                <a:cubicBezTo>
                  <a:pt x="1094527" y="3852244"/>
                  <a:pt x="1094701" y="3852790"/>
                  <a:pt x="1095108" y="3853229"/>
                </a:cubicBezTo>
                <a:cubicBezTo>
                  <a:pt x="1095761" y="3853927"/>
                  <a:pt x="1096887" y="3854270"/>
                  <a:pt x="1098404" y="3854285"/>
                </a:cubicBezTo>
                <a:cubicBezTo>
                  <a:pt x="1099833" y="3854308"/>
                  <a:pt x="1100858" y="3853999"/>
                  <a:pt x="1101447" y="3853354"/>
                </a:cubicBezTo>
                <a:cubicBezTo>
                  <a:pt x="1101879" y="3852881"/>
                  <a:pt x="1102070" y="3852279"/>
                  <a:pt x="1102131" y="3851802"/>
                </a:cubicBezTo>
                <a:cubicBezTo>
                  <a:pt x="1101398" y="3851928"/>
                  <a:pt x="1100658" y="3851977"/>
                  <a:pt x="1099833" y="3852050"/>
                </a:cubicBezTo>
                <a:cubicBezTo>
                  <a:pt x="1099068" y="3852099"/>
                  <a:pt x="1098399" y="3852111"/>
                  <a:pt x="1098279" y="3852111"/>
                </a:cubicBezTo>
                <a:lnTo>
                  <a:pt x="1098154" y="3852111"/>
                </a:lnTo>
                <a:cubicBezTo>
                  <a:pt x="1098030" y="3852111"/>
                  <a:pt x="1097436" y="3852099"/>
                  <a:pt x="1096662" y="3852050"/>
                </a:cubicBezTo>
                <a:cubicBezTo>
                  <a:pt x="1095866" y="3851989"/>
                  <a:pt x="1095145" y="3851916"/>
                  <a:pt x="1094425" y="3851802"/>
                </a:cubicBezTo>
                <a:close/>
                <a:moveTo>
                  <a:pt x="1700320" y="3847940"/>
                </a:moveTo>
                <a:lnTo>
                  <a:pt x="1703300" y="3847940"/>
                </a:lnTo>
                <a:cubicBezTo>
                  <a:pt x="1706554" y="3847940"/>
                  <a:pt x="1709284" y="3849104"/>
                  <a:pt x="1711569" y="3851422"/>
                </a:cubicBezTo>
                <a:cubicBezTo>
                  <a:pt x="1713887" y="3853792"/>
                  <a:pt x="1715110" y="3856606"/>
                  <a:pt x="1715110" y="3859934"/>
                </a:cubicBezTo>
                <a:lnTo>
                  <a:pt x="1715110" y="3880874"/>
                </a:lnTo>
                <a:cubicBezTo>
                  <a:pt x="1715110" y="3884125"/>
                  <a:pt x="1713915" y="3886914"/>
                  <a:pt x="1711569" y="3889266"/>
                </a:cubicBezTo>
                <a:cubicBezTo>
                  <a:pt x="1709308" y="3891507"/>
                  <a:pt x="1706554" y="3892688"/>
                  <a:pt x="1703300" y="3892688"/>
                </a:cubicBezTo>
                <a:lnTo>
                  <a:pt x="1700320" y="3892688"/>
                </a:lnTo>
                <a:cubicBezTo>
                  <a:pt x="1696979" y="3892688"/>
                  <a:pt x="1694210" y="3891490"/>
                  <a:pt x="1691868" y="3889146"/>
                </a:cubicBezTo>
                <a:cubicBezTo>
                  <a:pt x="1689512" y="3886802"/>
                  <a:pt x="1688322" y="3884039"/>
                  <a:pt x="1688322" y="3880874"/>
                </a:cubicBezTo>
                <a:lnTo>
                  <a:pt x="1688322" y="3859934"/>
                </a:lnTo>
                <a:cubicBezTo>
                  <a:pt x="1688322" y="3856606"/>
                  <a:pt x="1689546" y="3853706"/>
                  <a:pt x="1691868" y="3851422"/>
                </a:cubicBezTo>
                <a:cubicBezTo>
                  <a:pt x="1694239" y="3849104"/>
                  <a:pt x="1696979" y="3847940"/>
                  <a:pt x="1700320" y="3847940"/>
                </a:cubicBezTo>
                <a:close/>
                <a:moveTo>
                  <a:pt x="858402" y="3841983"/>
                </a:moveTo>
                <a:cubicBezTo>
                  <a:pt x="859139" y="3841983"/>
                  <a:pt x="859708" y="3842547"/>
                  <a:pt x="859708" y="3843286"/>
                </a:cubicBezTo>
                <a:cubicBezTo>
                  <a:pt x="859708" y="3853228"/>
                  <a:pt x="865151" y="3862478"/>
                  <a:pt x="873815" y="3867401"/>
                </a:cubicBezTo>
                <a:cubicBezTo>
                  <a:pt x="874451" y="3867753"/>
                  <a:pt x="874675" y="3868565"/>
                  <a:pt x="874313" y="3869201"/>
                </a:cubicBezTo>
                <a:cubicBezTo>
                  <a:pt x="874068" y="3869633"/>
                  <a:pt x="873599" y="3869884"/>
                  <a:pt x="873130" y="3869884"/>
                </a:cubicBezTo>
                <a:cubicBezTo>
                  <a:pt x="872914" y="3869884"/>
                  <a:pt x="872720" y="3869817"/>
                  <a:pt x="872512" y="3869697"/>
                </a:cubicBezTo>
                <a:cubicBezTo>
                  <a:pt x="863018" y="3864314"/>
                  <a:pt x="857099" y="3854180"/>
                  <a:pt x="857099" y="3843286"/>
                </a:cubicBezTo>
                <a:cubicBezTo>
                  <a:pt x="857099" y="3842547"/>
                  <a:pt x="857665" y="3841983"/>
                  <a:pt x="858402" y="3841983"/>
                </a:cubicBezTo>
                <a:close/>
                <a:moveTo>
                  <a:pt x="1590955" y="3841982"/>
                </a:moveTo>
                <a:cubicBezTo>
                  <a:pt x="1591534" y="3841982"/>
                  <a:pt x="1592012" y="3842456"/>
                  <a:pt x="1592012" y="3843038"/>
                </a:cubicBezTo>
                <a:lnTo>
                  <a:pt x="1592012" y="3862425"/>
                </a:lnTo>
                <a:lnTo>
                  <a:pt x="1599472" y="3856773"/>
                </a:lnTo>
                <a:cubicBezTo>
                  <a:pt x="1600377" y="3856074"/>
                  <a:pt x="1601698" y="3856236"/>
                  <a:pt x="1602392" y="3857143"/>
                </a:cubicBezTo>
                <a:cubicBezTo>
                  <a:pt x="1603086" y="3858045"/>
                  <a:pt x="1602867" y="3859371"/>
                  <a:pt x="1601957" y="3860066"/>
                </a:cubicBezTo>
                <a:lnTo>
                  <a:pt x="1592200" y="3867459"/>
                </a:lnTo>
                <a:cubicBezTo>
                  <a:pt x="1591825" y="3867761"/>
                  <a:pt x="1591394" y="3867896"/>
                  <a:pt x="1590955" y="3867896"/>
                </a:cubicBezTo>
                <a:cubicBezTo>
                  <a:pt x="1590325" y="3867896"/>
                  <a:pt x="1589735" y="3867630"/>
                  <a:pt x="1589340" y="3867089"/>
                </a:cubicBezTo>
                <a:cubicBezTo>
                  <a:pt x="1588650" y="3866178"/>
                  <a:pt x="1588801" y="3864856"/>
                  <a:pt x="1589715" y="3864166"/>
                </a:cubicBezTo>
                <a:lnTo>
                  <a:pt x="1589962" y="3864044"/>
                </a:lnTo>
                <a:lnTo>
                  <a:pt x="1589962" y="3843038"/>
                </a:lnTo>
                <a:cubicBezTo>
                  <a:pt x="1589962" y="3842456"/>
                  <a:pt x="1590381" y="3841982"/>
                  <a:pt x="1590955" y="3841982"/>
                </a:cubicBezTo>
                <a:close/>
                <a:moveTo>
                  <a:pt x="1088460" y="3836885"/>
                </a:moveTo>
                <a:cubicBezTo>
                  <a:pt x="1088770" y="3837213"/>
                  <a:pt x="1088992" y="3837629"/>
                  <a:pt x="1089080" y="3838068"/>
                </a:cubicBezTo>
                <a:cubicBezTo>
                  <a:pt x="1089278" y="3839155"/>
                  <a:pt x="1088662" y="3839903"/>
                  <a:pt x="1088335" y="3840304"/>
                </a:cubicBezTo>
                <a:cubicBezTo>
                  <a:pt x="1088235" y="3840525"/>
                  <a:pt x="1088296" y="3840754"/>
                  <a:pt x="1088335" y="3840799"/>
                </a:cubicBezTo>
                <a:cubicBezTo>
                  <a:pt x="1088919" y="3841147"/>
                  <a:pt x="1089354" y="3841757"/>
                  <a:pt x="1089454" y="3842417"/>
                </a:cubicBezTo>
                <a:cubicBezTo>
                  <a:pt x="1089637" y="3843542"/>
                  <a:pt x="1088973" y="3844286"/>
                  <a:pt x="1088645" y="3844653"/>
                </a:cubicBezTo>
                <a:cubicBezTo>
                  <a:pt x="1088511" y="3844889"/>
                  <a:pt x="1088550" y="3845091"/>
                  <a:pt x="1088584" y="3845152"/>
                </a:cubicBezTo>
                <a:cubicBezTo>
                  <a:pt x="1088618" y="3845152"/>
                  <a:pt x="1091916" y="3847186"/>
                  <a:pt x="1097036" y="3847575"/>
                </a:cubicBezTo>
                <a:cubicBezTo>
                  <a:pt x="1097627" y="3847617"/>
                  <a:pt x="1098069" y="3847636"/>
                  <a:pt x="1098215" y="3847636"/>
                </a:cubicBezTo>
                <a:cubicBezTo>
                  <a:pt x="1098364" y="3847636"/>
                  <a:pt x="1098858" y="3847617"/>
                  <a:pt x="1099459" y="3847575"/>
                </a:cubicBezTo>
                <a:cubicBezTo>
                  <a:pt x="1104637" y="3847178"/>
                  <a:pt x="1107942" y="3845114"/>
                  <a:pt x="1107974" y="3845087"/>
                </a:cubicBezTo>
                <a:cubicBezTo>
                  <a:pt x="1107879" y="3845114"/>
                  <a:pt x="1107969" y="3844927"/>
                  <a:pt x="1107910" y="3844778"/>
                </a:cubicBezTo>
                <a:cubicBezTo>
                  <a:pt x="1107495" y="3844309"/>
                  <a:pt x="1106809" y="3843542"/>
                  <a:pt x="1106980" y="3842417"/>
                </a:cubicBezTo>
                <a:cubicBezTo>
                  <a:pt x="1107092" y="3841757"/>
                  <a:pt x="1107573" y="3841147"/>
                  <a:pt x="1108159" y="3840799"/>
                </a:cubicBezTo>
                <a:cubicBezTo>
                  <a:pt x="1108159" y="3840799"/>
                  <a:pt x="1108284" y="3840738"/>
                  <a:pt x="1108284" y="3840738"/>
                </a:cubicBezTo>
                <a:cubicBezTo>
                  <a:pt x="1108240" y="3840738"/>
                  <a:pt x="1108218" y="3840517"/>
                  <a:pt x="1108159" y="3840365"/>
                </a:cubicBezTo>
                <a:cubicBezTo>
                  <a:pt x="1107783" y="3839872"/>
                  <a:pt x="1107207" y="3839144"/>
                  <a:pt x="1107414" y="3838068"/>
                </a:cubicBezTo>
                <a:cubicBezTo>
                  <a:pt x="1107488" y="3837641"/>
                  <a:pt x="1107720" y="3837271"/>
                  <a:pt x="1108035" y="3836946"/>
                </a:cubicBezTo>
                <a:cubicBezTo>
                  <a:pt x="1107588" y="3837145"/>
                  <a:pt x="1107055" y="3837343"/>
                  <a:pt x="1106420" y="3837568"/>
                </a:cubicBezTo>
                <a:cubicBezTo>
                  <a:pt x="1106154" y="3837683"/>
                  <a:pt x="1105832" y="3837786"/>
                  <a:pt x="1105548" y="3837881"/>
                </a:cubicBezTo>
                <a:cubicBezTo>
                  <a:pt x="1105140" y="3837999"/>
                  <a:pt x="1104698" y="3838129"/>
                  <a:pt x="1104244" y="3838251"/>
                </a:cubicBezTo>
                <a:cubicBezTo>
                  <a:pt x="1103995" y="3838316"/>
                  <a:pt x="1103755" y="3838392"/>
                  <a:pt x="1103499" y="3838438"/>
                </a:cubicBezTo>
                <a:cubicBezTo>
                  <a:pt x="1102112" y="3838743"/>
                  <a:pt x="1100563" y="3838972"/>
                  <a:pt x="1098775" y="3838999"/>
                </a:cubicBezTo>
                <a:lnTo>
                  <a:pt x="1097781" y="3838999"/>
                </a:lnTo>
                <a:cubicBezTo>
                  <a:pt x="1093474" y="3838934"/>
                  <a:pt x="1090199" y="3837702"/>
                  <a:pt x="1088460" y="3836885"/>
                </a:cubicBezTo>
                <a:close/>
                <a:moveTo>
                  <a:pt x="1589715" y="3836637"/>
                </a:moveTo>
                <a:cubicBezTo>
                  <a:pt x="1573515" y="3836637"/>
                  <a:pt x="1560379" y="3849718"/>
                  <a:pt x="1560379" y="3865907"/>
                </a:cubicBezTo>
                <a:cubicBezTo>
                  <a:pt x="1560379" y="3882101"/>
                  <a:pt x="1573515" y="3895241"/>
                  <a:pt x="1589715" y="3895241"/>
                </a:cubicBezTo>
                <a:cubicBezTo>
                  <a:pt x="1605898" y="3895241"/>
                  <a:pt x="1618982" y="3882101"/>
                  <a:pt x="1618982" y="3865907"/>
                </a:cubicBezTo>
                <a:cubicBezTo>
                  <a:pt x="1618982" y="3849718"/>
                  <a:pt x="1605898" y="3836637"/>
                  <a:pt x="1589715" y="3836637"/>
                </a:cubicBezTo>
                <a:close/>
                <a:moveTo>
                  <a:pt x="1700070" y="3833963"/>
                </a:moveTo>
                <a:cubicBezTo>
                  <a:pt x="1688970" y="3833963"/>
                  <a:pt x="1679664" y="3838847"/>
                  <a:pt x="1671981" y="3846948"/>
                </a:cubicBezTo>
                <a:cubicBezTo>
                  <a:pt x="1664326" y="3854989"/>
                  <a:pt x="1660545" y="3864613"/>
                  <a:pt x="1660545" y="3875716"/>
                </a:cubicBezTo>
                <a:lnTo>
                  <a:pt x="1660545" y="3925057"/>
                </a:lnTo>
                <a:cubicBezTo>
                  <a:pt x="1660545" y="3936528"/>
                  <a:pt x="1664706" y="3946426"/>
                  <a:pt x="1672912" y="3954638"/>
                </a:cubicBezTo>
                <a:cubicBezTo>
                  <a:pt x="1681123" y="3962850"/>
                  <a:pt x="1691029" y="3966853"/>
                  <a:pt x="1702494" y="3967007"/>
                </a:cubicBezTo>
                <a:cubicBezTo>
                  <a:pt x="1725136" y="3967307"/>
                  <a:pt x="1744193" y="3947623"/>
                  <a:pt x="1744193" y="3925057"/>
                </a:cubicBezTo>
                <a:cubicBezTo>
                  <a:pt x="1744193" y="3925057"/>
                  <a:pt x="1744193" y="3875716"/>
                  <a:pt x="1744193" y="3875716"/>
                </a:cubicBezTo>
                <a:cubicBezTo>
                  <a:pt x="1744193" y="3864792"/>
                  <a:pt x="1740497" y="3855297"/>
                  <a:pt x="1733006" y="3847256"/>
                </a:cubicBezTo>
                <a:cubicBezTo>
                  <a:pt x="1725519" y="3839241"/>
                  <a:pt x="1716396" y="3833963"/>
                  <a:pt x="1705536" y="3833963"/>
                </a:cubicBezTo>
                <a:close/>
                <a:moveTo>
                  <a:pt x="1164012" y="3831657"/>
                </a:moveTo>
                <a:lnTo>
                  <a:pt x="1164012" y="3875512"/>
                </a:lnTo>
                <a:lnTo>
                  <a:pt x="1243824" y="3875512"/>
                </a:lnTo>
                <a:cubicBezTo>
                  <a:pt x="1243824" y="3875512"/>
                  <a:pt x="1243824" y="3831657"/>
                  <a:pt x="1243824" y="3831657"/>
                </a:cubicBezTo>
                <a:close/>
                <a:moveTo>
                  <a:pt x="1161266" y="3826058"/>
                </a:moveTo>
                <a:lnTo>
                  <a:pt x="1246574" y="3826058"/>
                </a:lnTo>
                <a:cubicBezTo>
                  <a:pt x="1248721" y="3826058"/>
                  <a:pt x="1250471" y="3827800"/>
                  <a:pt x="1250471" y="3829958"/>
                </a:cubicBezTo>
                <a:cubicBezTo>
                  <a:pt x="1250471" y="3829958"/>
                  <a:pt x="1250480" y="3876403"/>
                  <a:pt x="1250480" y="3876403"/>
                </a:cubicBezTo>
                <a:lnTo>
                  <a:pt x="1250471" y="3885301"/>
                </a:lnTo>
                <a:cubicBezTo>
                  <a:pt x="1250471" y="3887456"/>
                  <a:pt x="1248721" y="3889204"/>
                  <a:pt x="1246574" y="3889204"/>
                </a:cubicBezTo>
                <a:lnTo>
                  <a:pt x="1213975" y="3889204"/>
                </a:lnTo>
                <a:lnTo>
                  <a:pt x="1213975" y="3890222"/>
                </a:lnTo>
                <a:cubicBezTo>
                  <a:pt x="1213954" y="3892828"/>
                  <a:pt x="1216394" y="3894132"/>
                  <a:pt x="1217200" y="3894486"/>
                </a:cubicBezTo>
                <a:lnTo>
                  <a:pt x="1217747" y="3894486"/>
                </a:lnTo>
                <a:cubicBezTo>
                  <a:pt x="1219243" y="3894486"/>
                  <a:pt x="1219920" y="3895346"/>
                  <a:pt x="1219920" y="3896184"/>
                </a:cubicBezTo>
                <a:lnTo>
                  <a:pt x="1219920" y="3896421"/>
                </a:lnTo>
                <a:cubicBezTo>
                  <a:pt x="1219920" y="3897278"/>
                  <a:pt x="1219252" y="3898122"/>
                  <a:pt x="1217747" y="3898122"/>
                </a:cubicBezTo>
                <a:lnTo>
                  <a:pt x="1190097" y="3898122"/>
                </a:lnTo>
                <a:cubicBezTo>
                  <a:pt x="1188584" y="3898122"/>
                  <a:pt x="1187920" y="3897278"/>
                  <a:pt x="1187920" y="3896421"/>
                </a:cubicBezTo>
                <a:lnTo>
                  <a:pt x="1187920" y="3896184"/>
                </a:lnTo>
                <a:cubicBezTo>
                  <a:pt x="1187920" y="3895346"/>
                  <a:pt x="1188584" y="3894486"/>
                  <a:pt x="1190097" y="3894486"/>
                </a:cubicBezTo>
                <a:lnTo>
                  <a:pt x="1190627" y="3894486"/>
                </a:lnTo>
                <a:cubicBezTo>
                  <a:pt x="1191442" y="3894132"/>
                  <a:pt x="1193882" y="3892841"/>
                  <a:pt x="1193865" y="3890239"/>
                </a:cubicBezTo>
                <a:lnTo>
                  <a:pt x="1193865" y="3889204"/>
                </a:lnTo>
                <a:lnTo>
                  <a:pt x="1161266" y="3889204"/>
                </a:lnTo>
                <a:cubicBezTo>
                  <a:pt x="1159115" y="3889204"/>
                  <a:pt x="1157369" y="3887456"/>
                  <a:pt x="1157365" y="3885304"/>
                </a:cubicBezTo>
                <a:lnTo>
                  <a:pt x="1157365" y="3829958"/>
                </a:lnTo>
                <a:cubicBezTo>
                  <a:pt x="1157365" y="3827800"/>
                  <a:pt x="1159115" y="3826058"/>
                  <a:pt x="1161266" y="3826058"/>
                </a:cubicBezTo>
                <a:close/>
                <a:moveTo>
                  <a:pt x="887612" y="3820107"/>
                </a:moveTo>
                <a:cubicBezTo>
                  <a:pt x="889075" y="3820107"/>
                  <a:pt x="890221" y="3821247"/>
                  <a:pt x="890221" y="3822719"/>
                </a:cubicBezTo>
                <a:lnTo>
                  <a:pt x="890221" y="3843970"/>
                </a:lnTo>
                <a:lnTo>
                  <a:pt x="897180" y="3850433"/>
                </a:lnTo>
                <a:cubicBezTo>
                  <a:pt x="898248" y="3851437"/>
                  <a:pt x="898323" y="3853152"/>
                  <a:pt x="897306" y="3854224"/>
                </a:cubicBezTo>
                <a:cubicBezTo>
                  <a:pt x="896789" y="3854776"/>
                  <a:pt x="896152" y="3855032"/>
                  <a:pt x="895441" y="3855032"/>
                </a:cubicBezTo>
                <a:cubicBezTo>
                  <a:pt x="894789" y="3855032"/>
                  <a:pt x="894153" y="3854776"/>
                  <a:pt x="893639" y="3854288"/>
                </a:cubicBezTo>
                <a:lnTo>
                  <a:pt x="885869" y="3847018"/>
                </a:lnTo>
                <a:cubicBezTo>
                  <a:pt x="885337" y="3846518"/>
                  <a:pt x="884939" y="3845822"/>
                  <a:pt x="884939" y="3845090"/>
                </a:cubicBezTo>
                <a:lnTo>
                  <a:pt x="884939" y="3822719"/>
                </a:lnTo>
                <a:cubicBezTo>
                  <a:pt x="884939" y="3821247"/>
                  <a:pt x="886149" y="3820107"/>
                  <a:pt x="887612" y="3820107"/>
                </a:cubicBezTo>
                <a:close/>
                <a:moveTo>
                  <a:pt x="1622277" y="3816189"/>
                </a:moveTo>
                <a:cubicBezTo>
                  <a:pt x="1622720" y="3816054"/>
                  <a:pt x="1623263" y="3816077"/>
                  <a:pt x="1623706" y="3816316"/>
                </a:cubicBezTo>
                <a:cubicBezTo>
                  <a:pt x="1624603" y="3816780"/>
                  <a:pt x="1624930" y="3817913"/>
                  <a:pt x="1624451" y="3818801"/>
                </a:cubicBezTo>
                <a:lnTo>
                  <a:pt x="1623646" y="3820290"/>
                </a:lnTo>
                <a:cubicBezTo>
                  <a:pt x="1630730" y="3825644"/>
                  <a:pt x="1633040" y="3835441"/>
                  <a:pt x="1628804" y="3843471"/>
                </a:cubicBezTo>
                <a:lnTo>
                  <a:pt x="1596859" y="3825450"/>
                </a:lnTo>
                <a:cubicBezTo>
                  <a:pt x="1601750" y="3817295"/>
                  <a:pt x="1612029" y="3814263"/>
                  <a:pt x="1620538" y="3818364"/>
                </a:cubicBezTo>
                <a:lnTo>
                  <a:pt x="1621220" y="3817060"/>
                </a:lnTo>
                <a:cubicBezTo>
                  <a:pt x="1621456" y="3816613"/>
                  <a:pt x="1621831" y="3816329"/>
                  <a:pt x="1622277" y="3816189"/>
                </a:cubicBezTo>
                <a:close/>
                <a:moveTo>
                  <a:pt x="1558704" y="3816189"/>
                </a:moveTo>
                <a:cubicBezTo>
                  <a:pt x="1559146" y="3816329"/>
                  <a:pt x="1559525" y="3816613"/>
                  <a:pt x="1559761" y="3817060"/>
                </a:cubicBezTo>
                <a:lnTo>
                  <a:pt x="1560255" y="3818052"/>
                </a:lnTo>
                <a:cubicBezTo>
                  <a:pt x="1568612" y="3814466"/>
                  <a:pt x="1578433" y="3817525"/>
                  <a:pt x="1583188" y="3825450"/>
                </a:cubicBezTo>
                <a:cubicBezTo>
                  <a:pt x="1583188" y="3825450"/>
                  <a:pt x="1551244" y="3843471"/>
                  <a:pt x="1551244" y="3843471"/>
                </a:cubicBezTo>
                <a:cubicBezTo>
                  <a:pt x="1546876" y="3835184"/>
                  <a:pt x="1549477" y="3825035"/>
                  <a:pt x="1557088" y="3819794"/>
                </a:cubicBezTo>
                <a:lnTo>
                  <a:pt x="1556529" y="3818801"/>
                </a:lnTo>
                <a:cubicBezTo>
                  <a:pt x="1556051" y="3817913"/>
                  <a:pt x="1556386" y="3816780"/>
                  <a:pt x="1557275" y="3816316"/>
                </a:cubicBezTo>
                <a:cubicBezTo>
                  <a:pt x="1557718" y="3816077"/>
                  <a:pt x="1558261" y="3816054"/>
                  <a:pt x="1558704" y="3816189"/>
                </a:cubicBezTo>
                <a:close/>
                <a:moveTo>
                  <a:pt x="1582941" y="3816126"/>
                </a:moveTo>
                <a:lnTo>
                  <a:pt x="1593317" y="3816126"/>
                </a:lnTo>
                <a:cubicBezTo>
                  <a:pt x="1594462" y="3816126"/>
                  <a:pt x="1595367" y="3817033"/>
                  <a:pt x="1595367" y="3818179"/>
                </a:cubicBezTo>
                <a:cubicBezTo>
                  <a:pt x="1595367" y="3819320"/>
                  <a:pt x="1594462" y="3820290"/>
                  <a:pt x="1593317" y="3820290"/>
                </a:cubicBezTo>
                <a:lnTo>
                  <a:pt x="1589152" y="3820290"/>
                </a:lnTo>
                <a:lnTo>
                  <a:pt x="1589152" y="3829365"/>
                </a:lnTo>
                <a:cubicBezTo>
                  <a:pt x="1589332" y="3829356"/>
                  <a:pt x="1589531" y="3829365"/>
                  <a:pt x="1589715" y="3829365"/>
                </a:cubicBezTo>
                <a:cubicBezTo>
                  <a:pt x="1609915" y="3829365"/>
                  <a:pt x="1626255" y="3845758"/>
                  <a:pt x="1626255" y="3865970"/>
                </a:cubicBezTo>
                <a:cubicBezTo>
                  <a:pt x="1626255" y="3879092"/>
                  <a:pt x="1619365" y="3890522"/>
                  <a:pt x="1608978" y="3896977"/>
                </a:cubicBezTo>
                <a:cubicBezTo>
                  <a:pt x="1609050" y="3897090"/>
                  <a:pt x="1609105" y="3897185"/>
                  <a:pt x="1609165" y="3897289"/>
                </a:cubicBezTo>
                <a:lnTo>
                  <a:pt x="1613701" y="3905119"/>
                </a:lnTo>
                <a:cubicBezTo>
                  <a:pt x="1614750" y="3906924"/>
                  <a:pt x="1614140" y="3909229"/>
                  <a:pt x="1612333" y="3910280"/>
                </a:cubicBezTo>
                <a:lnTo>
                  <a:pt x="1611714" y="3910650"/>
                </a:lnTo>
                <a:cubicBezTo>
                  <a:pt x="1609915" y="3911696"/>
                  <a:pt x="1607598" y="3911074"/>
                  <a:pt x="1606556" y="3909283"/>
                </a:cubicBezTo>
                <a:lnTo>
                  <a:pt x="1601957" y="3901452"/>
                </a:lnTo>
                <a:cubicBezTo>
                  <a:pt x="1601790" y="3901150"/>
                  <a:pt x="1601678" y="3900807"/>
                  <a:pt x="1601582" y="3900460"/>
                </a:cubicBezTo>
                <a:cubicBezTo>
                  <a:pt x="1597852" y="3901759"/>
                  <a:pt x="1593887" y="3902512"/>
                  <a:pt x="1589715" y="3902512"/>
                </a:cubicBezTo>
                <a:cubicBezTo>
                  <a:pt x="1585167" y="3902512"/>
                  <a:pt x="1580795" y="3901655"/>
                  <a:pt x="1576786" y="3900148"/>
                </a:cubicBezTo>
                <a:cubicBezTo>
                  <a:pt x="1576718" y="3900591"/>
                  <a:pt x="1576599" y="3901037"/>
                  <a:pt x="1576351" y="3901452"/>
                </a:cubicBezTo>
                <a:lnTo>
                  <a:pt x="1571816" y="3909283"/>
                </a:lnTo>
                <a:cubicBezTo>
                  <a:pt x="1570770" y="3911074"/>
                  <a:pt x="1568453" y="3911696"/>
                  <a:pt x="1566658" y="3910650"/>
                </a:cubicBezTo>
                <a:lnTo>
                  <a:pt x="1565976" y="3910280"/>
                </a:lnTo>
                <a:cubicBezTo>
                  <a:pt x="1564181" y="3909229"/>
                  <a:pt x="1563562" y="3906915"/>
                  <a:pt x="1564607" y="3905119"/>
                </a:cubicBezTo>
                <a:lnTo>
                  <a:pt x="1569207" y="3897289"/>
                </a:lnTo>
                <a:cubicBezTo>
                  <a:pt x="1569362" y="3897027"/>
                  <a:pt x="1569494" y="3896752"/>
                  <a:pt x="1569701" y="3896544"/>
                </a:cubicBezTo>
                <a:cubicBezTo>
                  <a:pt x="1559705" y="3890013"/>
                  <a:pt x="1553111" y="3878749"/>
                  <a:pt x="1553111" y="3865907"/>
                </a:cubicBezTo>
                <a:cubicBezTo>
                  <a:pt x="1553111" y="3846579"/>
                  <a:pt x="1568110" y="3830818"/>
                  <a:pt x="1587102" y="3829487"/>
                </a:cubicBezTo>
                <a:lnTo>
                  <a:pt x="1587102" y="3820290"/>
                </a:lnTo>
                <a:lnTo>
                  <a:pt x="1582941" y="3820290"/>
                </a:lnTo>
                <a:cubicBezTo>
                  <a:pt x="1581784" y="3820290"/>
                  <a:pt x="1580827" y="3819320"/>
                  <a:pt x="1580827" y="3818179"/>
                </a:cubicBezTo>
                <a:cubicBezTo>
                  <a:pt x="1580827" y="3817033"/>
                  <a:pt x="1581784" y="3816126"/>
                  <a:pt x="1582941" y="3816126"/>
                </a:cubicBezTo>
                <a:close/>
                <a:moveTo>
                  <a:pt x="1088149" y="3810226"/>
                </a:moveTo>
                <a:cubicBezTo>
                  <a:pt x="1088416" y="3810085"/>
                  <a:pt x="1088711" y="3810158"/>
                  <a:pt x="1088955" y="3810348"/>
                </a:cubicBezTo>
                <a:cubicBezTo>
                  <a:pt x="1089356" y="3810669"/>
                  <a:pt x="1098877" y="3818196"/>
                  <a:pt x="1108470" y="3810348"/>
                </a:cubicBezTo>
                <a:cubicBezTo>
                  <a:pt x="1108712" y="3810158"/>
                  <a:pt x="1109010" y="3810062"/>
                  <a:pt x="1109278" y="3810226"/>
                </a:cubicBezTo>
                <a:cubicBezTo>
                  <a:pt x="1109542" y="3810390"/>
                  <a:pt x="1109708" y="3810730"/>
                  <a:pt x="1109652" y="3811035"/>
                </a:cubicBezTo>
                <a:lnTo>
                  <a:pt x="1105736" y="3831727"/>
                </a:lnTo>
                <a:cubicBezTo>
                  <a:pt x="1105670" y="3832090"/>
                  <a:pt x="1105341" y="3832349"/>
                  <a:pt x="1104989" y="3832349"/>
                </a:cubicBezTo>
                <a:cubicBezTo>
                  <a:pt x="1104935" y="3832349"/>
                  <a:pt x="1104921" y="3832300"/>
                  <a:pt x="1104867" y="3832288"/>
                </a:cubicBezTo>
                <a:cubicBezTo>
                  <a:pt x="1104469" y="3832208"/>
                  <a:pt x="1104163" y="3831876"/>
                  <a:pt x="1104244" y="3831480"/>
                </a:cubicBezTo>
                <a:lnTo>
                  <a:pt x="1107849" y="3812649"/>
                </a:lnTo>
                <a:cubicBezTo>
                  <a:pt x="1100131" y="3817780"/>
                  <a:pt x="1092595" y="3814339"/>
                  <a:pt x="1089515" y="3812462"/>
                </a:cubicBezTo>
                <a:lnTo>
                  <a:pt x="1092312" y="3831480"/>
                </a:lnTo>
                <a:lnTo>
                  <a:pt x="1091977" y="3831949"/>
                </a:lnTo>
                <a:lnTo>
                  <a:pt x="1090794" y="3831478"/>
                </a:lnTo>
                <a:lnTo>
                  <a:pt x="1087776" y="3811035"/>
                </a:lnTo>
                <a:cubicBezTo>
                  <a:pt x="1087729" y="3810726"/>
                  <a:pt x="1087886" y="3810379"/>
                  <a:pt x="1088149" y="3810226"/>
                </a:cubicBezTo>
                <a:close/>
                <a:moveTo>
                  <a:pt x="887362" y="3809482"/>
                </a:moveTo>
                <a:cubicBezTo>
                  <a:pt x="868122" y="3809482"/>
                  <a:pt x="852438" y="3825158"/>
                  <a:pt x="852438" y="3844406"/>
                </a:cubicBezTo>
                <a:cubicBezTo>
                  <a:pt x="852438" y="3863642"/>
                  <a:pt x="868122" y="3879270"/>
                  <a:pt x="887362" y="3879270"/>
                </a:cubicBezTo>
                <a:cubicBezTo>
                  <a:pt x="906606" y="3879270"/>
                  <a:pt x="922224" y="3863642"/>
                  <a:pt x="922224" y="3844406"/>
                </a:cubicBezTo>
                <a:cubicBezTo>
                  <a:pt x="922224" y="3825158"/>
                  <a:pt x="906606" y="3809482"/>
                  <a:pt x="887362" y="3809482"/>
                </a:cubicBezTo>
                <a:close/>
                <a:moveTo>
                  <a:pt x="917376" y="3806187"/>
                </a:moveTo>
                <a:cubicBezTo>
                  <a:pt x="918058" y="3806187"/>
                  <a:pt x="918787" y="3806414"/>
                  <a:pt x="919305" y="3806934"/>
                </a:cubicBezTo>
                <a:lnTo>
                  <a:pt x="926203" y="3813829"/>
                </a:lnTo>
                <a:cubicBezTo>
                  <a:pt x="927242" y="3814865"/>
                  <a:pt x="927238" y="3816524"/>
                  <a:pt x="926203" y="3817560"/>
                </a:cubicBezTo>
                <a:cubicBezTo>
                  <a:pt x="925686" y="3818080"/>
                  <a:pt x="924956" y="3818368"/>
                  <a:pt x="924275" y="3818368"/>
                </a:cubicBezTo>
                <a:cubicBezTo>
                  <a:pt x="923594" y="3818368"/>
                  <a:pt x="922927" y="3818080"/>
                  <a:pt x="922414" y="3817560"/>
                </a:cubicBezTo>
                <a:lnTo>
                  <a:pt x="915515" y="3810722"/>
                </a:lnTo>
                <a:cubicBezTo>
                  <a:pt x="914476" y="3809686"/>
                  <a:pt x="914476" y="3807974"/>
                  <a:pt x="915515" y="3806934"/>
                </a:cubicBezTo>
                <a:cubicBezTo>
                  <a:pt x="916029" y="3806414"/>
                  <a:pt x="916699" y="3806187"/>
                  <a:pt x="917376" y="3806187"/>
                </a:cubicBezTo>
                <a:close/>
                <a:moveTo>
                  <a:pt x="887548" y="3798232"/>
                </a:moveTo>
                <a:cubicBezTo>
                  <a:pt x="889012" y="3798232"/>
                  <a:pt x="890221" y="3799444"/>
                  <a:pt x="890221" y="3800904"/>
                </a:cubicBezTo>
                <a:lnTo>
                  <a:pt x="890221" y="3804507"/>
                </a:lnTo>
                <a:cubicBezTo>
                  <a:pt x="911033" y="3806011"/>
                  <a:pt x="927570" y="3823215"/>
                  <a:pt x="927570" y="3844406"/>
                </a:cubicBezTo>
                <a:cubicBezTo>
                  <a:pt x="927570" y="3866569"/>
                  <a:pt x="909528" y="3884613"/>
                  <a:pt x="887362" y="3884613"/>
                </a:cubicBezTo>
                <a:cubicBezTo>
                  <a:pt x="865189" y="3884613"/>
                  <a:pt x="847155" y="3866569"/>
                  <a:pt x="847155" y="3844406"/>
                </a:cubicBezTo>
                <a:cubicBezTo>
                  <a:pt x="847155" y="3823063"/>
                  <a:pt x="863915" y="3805731"/>
                  <a:pt x="884939" y="3804447"/>
                </a:cubicBezTo>
                <a:lnTo>
                  <a:pt x="884939" y="3800904"/>
                </a:lnTo>
                <a:cubicBezTo>
                  <a:pt x="884939" y="3799444"/>
                  <a:pt x="886089" y="3798232"/>
                  <a:pt x="887548" y="3798232"/>
                </a:cubicBezTo>
                <a:close/>
                <a:moveTo>
                  <a:pt x="1683043" y="3792261"/>
                </a:moveTo>
                <a:cubicBezTo>
                  <a:pt x="1684574" y="3792175"/>
                  <a:pt x="1686805" y="3792637"/>
                  <a:pt x="1689690" y="3793441"/>
                </a:cubicBezTo>
                <a:cubicBezTo>
                  <a:pt x="1692579" y="3794263"/>
                  <a:pt x="1695137" y="3795794"/>
                  <a:pt x="1697459" y="3797795"/>
                </a:cubicBezTo>
                <a:cubicBezTo>
                  <a:pt x="1703712" y="3803193"/>
                  <a:pt x="1707105" y="3811850"/>
                  <a:pt x="1707465" y="3824202"/>
                </a:cubicBezTo>
                <a:cubicBezTo>
                  <a:pt x="1720730" y="3825563"/>
                  <a:pt x="1731849" y="3831148"/>
                  <a:pt x="1740776" y="3840986"/>
                </a:cubicBezTo>
                <a:cubicBezTo>
                  <a:pt x="1749702" y="3850832"/>
                  <a:pt x="1754199" y="3862457"/>
                  <a:pt x="1754199" y="3875716"/>
                </a:cubicBezTo>
                <a:lnTo>
                  <a:pt x="1754199" y="3925057"/>
                </a:lnTo>
                <a:cubicBezTo>
                  <a:pt x="1754199" y="3939146"/>
                  <a:pt x="1748277" y="3952456"/>
                  <a:pt x="1739034" y="3961781"/>
                </a:cubicBezTo>
                <a:cubicBezTo>
                  <a:pt x="1729877" y="3971036"/>
                  <a:pt x="1716564" y="3976947"/>
                  <a:pt x="1702494" y="3976947"/>
                </a:cubicBezTo>
                <a:lnTo>
                  <a:pt x="1702244" y="3976947"/>
                </a:lnTo>
                <a:cubicBezTo>
                  <a:pt x="1687890" y="3976947"/>
                  <a:pt x="1675676" y="3971909"/>
                  <a:pt x="1665704" y="3961849"/>
                </a:cubicBezTo>
                <a:cubicBezTo>
                  <a:pt x="1655554" y="3951610"/>
                  <a:pt x="1650539" y="3939317"/>
                  <a:pt x="1650539" y="3925057"/>
                </a:cubicBezTo>
                <a:lnTo>
                  <a:pt x="1650539" y="3875716"/>
                </a:lnTo>
                <a:cubicBezTo>
                  <a:pt x="1650539" y="3849549"/>
                  <a:pt x="1671472" y="3826016"/>
                  <a:pt x="1697459" y="3824202"/>
                </a:cubicBezTo>
                <a:cubicBezTo>
                  <a:pt x="1697095" y="3815092"/>
                  <a:pt x="1694988" y="3808599"/>
                  <a:pt x="1691057" y="3805126"/>
                </a:cubicBezTo>
                <a:cubicBezTo>
                  <a:pt x="1687314" y="3801833"/>
                  <a:pt x="1682918" y="3802329"/>
                  <a:pt x="1681925" y="3802329"/>
                </a:cubicBezTo>
                <a:lnTo>
                  <a:pt x="1681738" y="3802329"/>
                </a:lnTo>
                <a:cubicBezTo>
                  <a:pt x="1679117" y="3802697"/>
                  <a:pt x="1676526" y="3801089"/>
                  <a:pt x="1676079" y="3798292"/>
                </a:cubicBezTo>
                <a:cubicBezTo>
                  <a:pt x="1675628" y="3795503"/>
                  <a:pt x="1677322" y="3792996"/>
                  <a:pt x="1680120" y="3792637"/>
                </a:cubicBezTo>
                <a:cubicBezTo>
                  <a:pt x="1680475" y="3792440"/>
                  <a:pt x="1681507" y="3792355"/>
                  <a:pt x="1683043" y="3792261"/>
                </a:cubicBezTo>
                <a:close/>
                <a:moveTo>
                  <a:pt x="1098279" y="3780832"/>
                </a:moveTo>
                <a:cubicBezTo>
                  <a:pt x="1086190" y="3780832"/>
                  <a:pt x="1076342" y="3790618"/>
                  <a:pt x="1076342" y="3802707"/>
                </a:cubicBezTo>
                <a:cubicBezTo>
                  <a:pt x="1076342" y="3808559"/>
                  <a:pt x="1078633" y="3814095"/>
                  <a:pt x="1082805" y="3818242"/>
                </a:cubicBezTo>
                <a:cubicBezTo>
                  <a:pt x="1083787" y="3819211"/>
                  <a:pt x="1084498" y="3820851"/>
                  <a:pt x="1084544" y="3822282"/>
                </a:cubicBezTo>
                <a:cubicBezTo>
                  <a:pt x="1084633" y="3824532"/>
                  <a:pt x="1085181" y="3827554"/>
                  <a:pt x="1087150" y="3830024"/>
                </a:cubicBezTo>
                <a:lnTo>
                  <a:pt x="1090794" y="3831478"/>
                </a:lnTo>
                <a:lnTo>
                  <a:pt x="1090822" y="3831666"/>
                </a:lnTo>
                <a:cubicBezTo>
                  <a:pt x="1090880" y="3832067"/>
                  <a:pt x="1091278" y="3832422"/>
                  <a:pt x="1091691" y="3832349"/>
                </a:cubicBezTo>
                <a:lnTo>
                  <a:pt x="1091977" y="3831949"/>
                </a:lnTo>
                <a:lnTo>
                  <a:pt x="1098279" y="3834463"/>
                </a:lnTo>
                <a:lnTo>
                  <a:pt x="1098465" y="3834463"/>
                </a:lnTo>
                <a:cubicBezTo>
                  <a:pt x="1100538" y="3834463"/>
                  <a:pt x="1102309" y="3834169"/>
                  <a:pt x="1103809" y="3833715"/>
                </a:cubicBezTo>
                <a:cubicBezTo>
                  <a:pt x="1103887" y="3833692"/>
                  <a:pt x="1103975" y="3833677"/>
                  <a:pt x="1104058" y="3833654"/>
                </a:cubicBezTo>
                <a:cubicBezTo>
                  <a:pt x="1110517" y="3831590"/>
                  <a:pt x="1111806" y="3825952"/>
                  <a:pt x="1111950" y="3822282"/>
                </a:cubicBezTo>
                <a:cubicBezTo>
                  <a:pt x="1112009" y="3820885"/>
                  <a:pt x="1112732" y="3819207"/>
                  <a:pt x="1113690" y="3818242"/>
                </a:cubicBezTo>
                <a:cubicBezTo>
                  <a:pt x="1117849" y="3814083"/>
                  <a:pt x="1120153" y="3808548"/>
                  <a:pt x="1120153" y="3802707"/>
                </a:cubicBezTo>
                <a:cubicBezTo>
                  <a:pt x="1120153" y="3790618"/>
                  <a:pt x="1110358" y="3780832"/>
                  <a:pt x="1098279" y="3780832"/>
                </a:cubicBezTo>
                <a:close/>
                <a:moveTo>
                  <a:pt x="1390851" y="3780339"/>
                </a:moveTo>
                <a:lnTo>
                  <a:pt x="1393586" y="3780339"/>
                </a:lnTo>
                <a:cubicBezTo>
                  <a:pt x="1395120" y="3780339"/>
                  <a:pt x="1396382" y="3781596"/>
                  <a:pt x="1396382" y="3783128"/>
                </a:cubicBezTo>
                <a:cubicBezTo>
                  <a:pt x="1396382" y="3784668"/>
                  <a:pt x="1395120" y="3785866"/>
                  <a:pt x="1393586" y="3785866"/>
                </a:cubicBezTo>
                <a:lnTo>
                  <a:pt x="1390851" y="3785866"/>
                </a:lnTo>
                <a:cubicBezTo>
                  <a:pt x="1389317" y="3785866"/>
                  <a:pt x="1388055" y="3784668"/>
                  <a:pt x="1388055" y="3783128"/>
                </a:cubicBezTo>
                <a:cubicBezTo>
                  <a:pt x="1388055" y="3781596"/>
                  <a:pt x="1389317" y="3780339"/>
                  <a:pt x="1390851" y="3780339"/>
                </a:cubicBezTo>
                <a:close/>
                <a:moveTo>
                  <a:pt x="1356359" y="3780339"/>
                </a:moveTo>
                <a:lnTo>
                  <a:pt x="1379973" y="3780339"/>
                </a:lnTo>
                <a:cubicBezTo>
                  <a:pt x="1381516" y="3780339"/>
                  <a:pt x="1382769" y="3781596"/>
                  <a:pt x="1382769" y="3783128"/>
                </a:cubicBezTo>
                <a:cubicBezTo>
                  <a:pt x="1382769" y="3784668"/>
                  <a:pt x="1381516" y="3785866"/>
                  <a:pt x="1379973" y="3785866"/>
                </a:cubicBezTo>
                <a:lnTo>
                  <a:pt x="1356359" y="3785866"/>
                </a:lnTo>
                <a:cubicBezTo>
                  <a:pt x="1354334" y="3785866"/>
                  <a:pt x="1351827" y="3789733"/>
                  <a:pt x="1351827" y="3792326"/>
                </a:cubicBezTo>
                <a:lnTo>
                  <a:pt x="1351827" y="3806495"/>
                </a:lnTo>
                <a:cubicBezTo>
                  <a:pt x="1351827" y="3808044"/>
                  <a:pt x="1350617" y="3809233"/>
                  <a:pt x="1349092" y="3809233"/>
                </a:cubicBezTo>
                <a:cubicBezTo>
                  <a:pt x="1347532" y="3809233"/>
                  <a:pt x="1346296" y="3808027"/>
                  <a:pt x="1346296" y="3806495"/>
                </a:cubicBezTo>
                <a:lnTo>
                  <a:pt x="1346296" y="3792326"/>
                </a:lnTo>
                <a:cubicBezTo>
                  <a:pt x="1346296" y="3787184"/>
                  <a:pt x="1350784" y="3780339"/>
                  <a:pt x="1356359" y="3780339"/>
                </a:cubicBezTo>
                <a:close/>
                <a:moveTo>
                  <a:pt x="1098279" y="3776357"/>
                </a:moveTo>
                <a:cubicBezTo>
                  <a:pt x="1112827" y="3776357"/>
                  <a:pt x="1124628" y="3788165"/>
                  <a:pt x="1124628" y="3802707"/>
                </a:cubicBezTo>
                <a:cubicBezTo>
                  <a:pt x="1124628" y="3809757"/>
                  <a:pt x="1121863" y="3816407"/>
                  <a:pt x="1116860" y="3821412"/>
                </a:cubicBezTo>
                <a:cubicBezTo>
                  <a:pt x="1116704" y="3821587"/>
                  <a:pt x="1116433" y="3822102"/>
                  <a:pt x="1116425" y="3822408"/>
                </a:cubicBezTo>
                <a:cubicBezTo>
                  <a:pt x="1116328" y="3824620"/>
                  <a:pt x="1115761" y="3829721"/>
                  <a:pt x="1112261" y="3833654"/>
                </a:cubicBezTo>
                <a:cubicBezTo>
                  <a:pt x="1112424" y="3833913"/>
                  <a:pt x="1112568" y="3834173"/>
                  <a:pt x="1112695" y="3834463"/>
                </a:cubicBezTo>
                <a:cubicBezTo>
                  <a:pt x="1113289" y="3835943"/>
                  <a:pt x="1113128" y="3837553"/>
                  <a:pt x="1112385" y="3838812"/>
                </a:cubicBezTo>
                <a:cubicBezTo>
                  <a:pt x="1112925" y="3840235"/>
                  <a:pt x="1112788" y="3841856"/>
                  <a:pt x="1112075" y="3843100"/>
                </a:cubicBezTo>
                <a:cubicBezTo>
                  <a:pt x="1112945" y="3845229"/>
                  <a:pt x="1112214" y="3847720"/>
                  <a:pt x="1110397" y="3848880"/>
                </a:cubicBezTo>
                <a:cubicBezTo>
                  <a:pt x="1110162" y="3849040"/>
                  <a:pt x="1108799" y="3849829"/>
                  <a:pt x="1106606" y="3850619"/>
                </a:cubicBezTo>
                <a:cubicBezTo>
                  <a:pt x="1106660" y="3851161"/>
                  <a:pt x="1106875" y="3854053"/>
                  <a:pt x="1104803" y="3856338"/>
                </a:cubicBezTo>
                <a:cubicBezTo>
                  <a:pt x="1103347" y="3857940"/>
                  <a:pt x="1101235" y="3858760"/>
                  <a:pt x="1098528" y="3858760"/>
                </a:cubicBezTo>
                <a:cubicBezTo>
                  <a:pt x="1098457" y="3858760"/>
                  <a:pt x="1098406" y="3858760"/>
                  <a:pt x="1098340" y="3858760"/>
                </a:cubicBezTo>
                <a:cubicBezTo>
                  <a:pt x="1095521" y="3858722"/>
                  <a:pt x="1093325" y="3857879"/>
                  <a:pt x="1091816" y="3856212"/>
                </a:cubicBezTo>
                <a:cubicBezTo>
                  <a:pt x="1089678" y="3853889"/>
                  <a:pt x="1089803" y="3850951"/>
                  <a:pt x="1089827" y="3850619"/>
                </a:cubicBezTo>
                <a:cubicBezTo>
                  <a:pt x="1087500" y="3849787"/>
                  <a:pt x="1086124" y="3848929"/>
                  <a:pt x="1086036" y="3848880"/>
                </a:cubicBezTo>
                <a:cubicBezTo>
                  <a:pt x="1084241" y="3847727"/>
                  <a:pt x="1083543" y="3845248"/>
                  <a:pt x="1084419" y="3843100"/>
                </a:cubicBezTo>
                <a:cubicBezTo>
                  <a:pt x="1083696" y="3841879"/>
                  <a:pt x="1083555" y="3840258"/>
                  <a:pt x="1084109" y="3838812"/>
                </a:cubicBezTo>
                <a:cubicBezTo>
                  <a:pt x="1083359" y="3837541"/>
                  <a:pt x="1083208" y="3835928"/>
                  <a:pt x="1083799" y="3834463"/>
                </a:cubicBezTo>
                <a:cubicBezTo>
                  <a:pt x="1083931" y="3834139"/>
                  <a:pt x="1084104" y="3833868"/>
                  <a:pt x="1084295" y="3833593"/>
                </a:cubicBezTo>
                <a:cubicBezTo>
                  <a:pt x="1080746" y="3829667"/>
                  <a:pt x="1080160" y="3824601"/>
                  <a:pt x="1080069" y="3822408"/>
                </a:cubicBezTo>
                <a:cubicBezTo>
                  <a:pt x="1080067" y="3822106"/>
                  <a:pt x="1079793" y="3821576"/>
                  <a:pt x="1079634" y="3821412"/>
                </a:cubicBezTo>
                <a:cubicBezTo>
                  <a:pt x="1074612" y="3816418"/>
                  <a:pt x="1071867" y="3809769"/>
                  <a:pt x="1071867" y="3802707"/>
                </a:cubicBezTo>
                <a:cubicBezTo>
                  <a:pt x="1071867" y="3788165"/>
                  <a:pt x="1083721" y="3776357"/>
                  <a:pt x="1098279" y="3776357"/>
                </a:cubicBezTo>
                <a:close/>
                <a:moveTo>
                  <a:pt x="1347970" y="3775547"/>
                </a:moveTo>
                <a:cubicBezTo>
                  <a:pt x="1343623" y="3775547"/>
                  <a:pt x="1339520" y="3780835"/>
                  <a:pt x="1339520" y="3785558"/>
                </a:cubicBezTo>
                <a:lnTo>
                  <a:pt x="1339520" y="3858201"/>
                </a:lnTo>
                <a:cubicBezTo>
                  <a:pt x="1339520" y="3862530"/>
                  <a:pt x="1343246" y="3864541"/>
                  <a:pt x="1347970" y="3864541"/>
                </a:cubicBezTo>
                <a:lnTo>
                  <a:pt x="1451255" y="3864541"/>
                </a:lnTo>
                <a:cubicBezTo>
                  <a:pt x="1455778" y="3864541"/>
                  <a:pt x="1459310" y="3861760"/>
                  <a:pt x="1459398" y="3857456"/>
                </a:cubicBezTo>
                <a:lnTo>
                  <a:pt x="1458591" y="3843972"/>
                </a:lnTo>
                <a:cubicBezTo>
                  <a:pt x="1458486" y="3842432"/>
                  <a:pt x="1459039" y="3841105"/>
                  <a:pt x="1460082" y="3839993"/>
                </a:cubicBezTo>
                <a:cubicBezTo>
                  <a:pt x="1461142" y="3838864"/>
                  <a:pt x="1462641" y="3838316"/>
                  <a:pt x="1464184" y="3838316"/>
                </a:cubicBezTo>
                <a:cubicBezTo>
                  <a:pt x="1465823" y="3838316"/>
                  <a:pt x="1467112" y="3838316"/>
                  <a:pt x="1504514" y="3858013"/>
                </a:cubicBezTo>
                <a:cubicBezTo>
                  <a:pt x="1505102" y="3858184"/>
                  <a:pt x="1505908" y="3858466"/>
                  <a:pt x="1506688" y="3858637"/>
                </a:cubicBezTo>
                <a:lnTo>
                  <a:pt x="1506688" y="3783504"/>
                </a:lnTo>
                <a:cubicBezTo>
                  <a:pt x="1506697" y="3782401"/>
                  <a:pt x="1506688" y="3781631"/>
                  <a:pt x="1506627" y="3781143"/>
                </a:cubicBezTo>
                <a:cubicBezTo>
                  <a:pt x="1506215" y="3781263"/>
                  <a:pt x="1505584" y="3781468"/>
                  <a:pt x="1504821" y="3781827"/>
                </a:cubicBezTo>
                <a:cubicBezTo>
                  <a:pt x="1466428" y="3802371"/>
                  <a:pt x="1465990" y="3802397"/>
                  <a:pt x="1464184" y="3802397"/>
                </a:cubicBezTo>
                <a:cubicBezTo>
                  <a:pt x="1462632" y="3802397"/>
                  <a:pt x="1461125" y="3801721"/>
                  <a:pt x="1460082" y="3800591"/>
                </a:cubicBezTo>
                <a:cubicBezTo>
                  <a:pt x="1459021" y="3799470"/>
                  <a:pt x="1458478" y="3797973"/>
                  <a:pt x="1458591" y="3796433"/>
                </a:cubicBezTo>
                <a:lnTo>
                  <a:pt x="1459398" y="3784437"/>
                </a:lnTo>
                <a:cubicBezTo>
                  <a:pt x="1459293" y="3779911"/>
                  <a:pt x="1455611" y="3775547"/>
                  <a:pt x="1451255" y="3775547"/>
                </a:cubicBezTo>
                <a:close/>
                <a:moveTo>
                  <a:pt x="1347970" y="3764424"/>
                </a:moveTo>
                <a:lnTo>
                  <a:pt x="1451255" y="3764424"/>
                </a:lnTo>
                <a:cubicBezTo>
                  <a:pt x="1461879" y="3764424"/>
                  <a:pt x="1470521" y="3773802"/>
                  <a:pt x="1470521" y="3784625"/>
                </a:cubicBezTo>
                <a:cubicBezTo>
                  <a:pt x="1470521" y="3784762"/>
                  <a:pt x="1470530" y="3785190"/>
                  <a:pt x="1470521" y="3785310"/>
                </a:cubicBezTo>
                <a:lnTo>
                  <a:pt x="1470399" y="3787355"/>
                </a:lnTo>
                <a:cubicBezTo>
                  <a:pt x="1478568" y="3783094"/>
                  <a:pt x="1491059" y="3776574"/>
                  <a:pt x="1499790" y="3771885"/>
                </a:cubicBezTo>
                <a:cubicBezTo>
                  <a:pt x="1502735" y="3770456"/>
                  <a:pt x="1505198" y="3769831"/>
                  <a:pt x="1507433" y="3769831"/>
                </a:cubicBezTo>
                <a:cubicBezTo>
                  <a:pt x="1510203" y="3769831"/>
                  <a:pt x="1512447" y="3770824"/>
                  <a:pt x="1514270" y="3772689"/>
                </a:cubicBezTo>
                <a:cubicBezTo>
                  <a:pt x="1517733" y="3776214"/>
                  <a:pt x="1517496" y="3781408"/>
                  <a:pt x="1517496" y="3783633"/>
                </a:cubicBezTo>
                <a:lnTo>
                  <a:pt x="1517496" y="3858757"/>
                </a:lnTo>
                <a:cubicBezTo>
                  <a:pt x="1517496" y="3862103"/>
                  <a:pt x="1517023" y="3864558"/>
                  <a:pt x="1515638" y="3866466"/>
                </a:cubicBezTo>
                <a:cubicBezTo>
                  <a:pt x="1514472" y="3868083"/>
                  <a:pt x="1512035" y="3870051"/>
                  <a:pt x="1508055" y="3870068"/>
                </a:cubicBezTo>
                <a:cubicBezTo>
                  <a:pt x="1505829" y="3870051"/>
                  <a:pt x="1503541" y="3869461"/>
                  <a:pt x="1500657" y="3868580"/>
                </a:cubicBezTo>
                <a:cubicBezTo>
                  <a:pt x="1500316" y="3868477"/>
                  <a:pt x="1500026" y="3868306"/>
                  <a:pt x="1499728" y="3868143"/>
                </a:cubicBezTo>
                <a:cubicBezTo>
                  <a:pt x="1489087" y="3862539"/>
                  <a:pt x="1477595" y="3856626"/>
                  <a:pt x="1470206" y="3852922"/>
                </a:cubicBezTo>
                <a:lnTo>
                  <a:pt x="1470521" y="3857328"/>
                </a:lnTo>
                <a:cubicBezTo>
                  <a:pt x="1470486" y="3867921"/>
                  <a:pt x="1462045" y="3875664"/>
                  <a:pt x="1451255" y="3875664"/>
                </a:cubicBezTo>
                <a:lnTo>
                  <a:pt x="1347970" y="3875664"/>
                </a:lnTo>
                <a:cubicBezTo>
                  <a:pt x="1337154" y="3875664"/>
                  <a:pt x="1328397" y="3868622"/>
                  <a:pt x="1328397" y="3858201"/>
                </a:cubicBezTo>
                <a:lnTo>
                  <a:pt x="1328397" y="3785558"/>
                </a:lnTo>
                <a:cubicBezTo>
                  <a:pt x="1328397" y="3774717"/>
                  <a:pt x="1337513" y="3764424"/>
                  <a:pt x="1347970" y="3764424"/>
                </a:cubicBezTo>
                <a:close/>
                <a:moveTo>
                  <a:pt x="1050117" y="3758459"/>
                </a:moveTo>
                <a:cubicBezTo>
                  <a:pt x="1051047" y="3758527"/>
                  <a:pt x="1051977" y="3758810"/>
                  <a:pt x="1052852" y="3759258"/>
                </a:cubicBezTo>
                <a:cubicBezTo>
                  <a:pt x="1056352" y="3761072"/>
                  <a:pt x="1057711" y="3765334"/>
                  <a:pt x="1055897" y="3768834"/>
                </a:cubicBezTo>
                <a:lnTo>
                  <a:pt x="1006869" y="3863854"/>
                </a:lnTo>
                <a:cubicBezTo>
                  <a:pt x="1005101" y="3862304"/>
                  <a:pt x="1003150" y="3860958"/>
                  <a:pt x="1000962" y="3859817"/>
                </a:cubicBezTo>
                <a:cubicBezTo>
                  <a:pt x="999157" y="3858861"/>
                  <a:pt x="997188" y="3858052"/>
                  <a:pt x="995128" y="3857389"/>
                </a:cubicBezTo>
                <a:cubicBezTo>
                  <a:pt x="994845" y="3857301"/>
                  <a:pt x="994599" y="3857223"/>
                  <a:pt x="994316" y="3857145"/>
                </a:cubicBezTo>
                <a:lnTo>
                  <a:pt x="1043225" y="3762311"/>
                </a:lnTo>
                <a:cubicBezTo>
                  <a:pt x="1044574" y="3759687"/>
                  <a:pt x="1047345" y="3758244"/>
                  <a:pt x="1050117" y="3758459"/>
                </a:cubicBezTo>
                <a:close/>
                <a:moveTo>
                  <a:pt x="893450" y="3754485"/>
                </a:moveTo>
                <a:lnTo>
                  <a:pt x="972251" y="3754485"/>
                </a:lnTo>
                <a:cubicBezTo>
                  <a:pt x="974797" y="3754485"/>
                  <a:pt x="976913" y="3756527"/>
                  <a:pt x="976913" y="3759083"/>
                </a:cubicBezTo>
                <a:cubicBezTo>
                  <a:pt x="976913" y="3761646"/>
                  <a:pt x="974797" y="3763618"/>
                  <a:pt x="972251" y="3763618"/>
                </a:cubicBezTo>
                <a:lnTo>
                  <a:pt x="893450" y="3763618"/>
                </a:lnTo>
                <a:cubicBezTo>
                  <a:pt x="890897" y="3763618"/>
                  <a:pt x="888913" y="3761646"/>
                  <a:pt x="888913" y="3759083"/>
                </a:cubicBezTo>
                <a:cubicBezTo>
                  <a:pt x="888913" y="3756527"/>
                  <a:pt x="890897" y="3754485"/>
                  <a:pt x="893450" y="3754485"/>
                </a:cubicBezTo>
                <a:close/>
                <a:moveTo>
                  <a:pt x="1650972" y="3754257"/>
                </a:moveTo>
                <a:lnTo>
                  <a:pt x="1774325" y="3754257"/>
                </a:lnTo>
                <a:lnTo>
                  <a:pt x="1774325" y="3760351"/>
                </a:lnTo>
                <a:cubicBezTo>
                  <a:pt x="1774325" y="3760351"/>
                  <a:pt x="1782707" y="3760351"/>
                  <a:pt x="1782707" y="3760351"/>
                </a:cubicBezTo>
                <a:lnTo>
                  <a:pt x="1782707" y="3772529"/>
                </a:lnTo>
                <a:lnTo>
                  <a:pt x="1642584" y="3772529"/>
                </a:lnTo>
                <a:lnTo>
                  <a:pt x="1642584" y="3760351"/>
                </a:lnTo>
                <a:lnTo>
                  <a:pt x="1650972" y="3760351"/>
                </a:lnTo>
                <a:close/>
                <a:moveTo>
                  <a:pt x="1590273" y="3748517"/>
                </a:moveTo>
                <a:cubicBezTo>
                  <a:pt x="1590522" y="3748517"/>
                  <a:pt x="1591205" y="3748580"/>
                  <a:pt x="1591205" y="3748580"/>
                </a:cubicBezTo>
                <a:lnTo>
                  <a:pt x="1609474" y="3750815"/>
                </a:lnTo>
                <a:lnTo>
                  <a:pt x="1609474" y="3752682"/>
                </a:lnTo>
                <a:lnTo>
                  <a:pt x="1587911" y="3751995"/>
                </a:lnTo>
                <a:lnTo>
                  <a:pt x="1587911" y="3754419"/>
                </a:lnTo>
                <a:lnTo>
                  <a:pt x="1609413" y="3754419"/>
                </a:lnTo>
                <a:lnTo>
                  <a:pt x="1609413" y="3756407"/>
                </a:lnTo>
                <a:lnTo>
                  <a:pt x="1587911" y="3756407"/>
                </a:lnTo>
                <a:lnTo>
                  <a:pt x="1587911" y="3758458"/>
                </a:lnTo>
                <a:lnTo>
                  <a:pt x="1609413" y="3758458"/>
                </a:lnTo>
                <a:lnTo>
                  <a:pt x="1609474" y="3760262"/>
                </a:lnTo>
                <a:lnTo>
                  <a:pt x="1588035" y="3760262"/>
                </a:lnTo>
                <a:cubicBezTo>
                  <a:pt x="1588035" y="3760262"/>
                  <a:pt x="1588035" y="3762686"/>
                  <a:pt x="1588035" y="3762686"/>
                </a:cubicBezTo>
                <a:lnTo>
                  <a:pt x="1609474" y="3762066"/>
                </a:lnTo>
                <a:lnTo>
                  <a:pt x="1609413" y="3764117"/>
                </a:lnTo>
                <a:lnTo>
                  <a:pt x="1590209" y="3766352"/>
                </a:lnTo>
                <a:cubicBezTo>
                  <a:pt x="1590209" y="3766352"/>
                  <a:pt x="1589799" y="3766352"/>
                  <a:pt x="1589650" y="3766352"/>
                </a:cubicBezTo>
                <a:cubicBezTo>
                  <a:pt x="1587324" y="3766186"/>
                  <a:pt x="1585251" y="3765131"/>
                  <a:pt x="1583748" y="3763556"/>
                </a:cubicBezTo>
                <a:cubicBezTo>
                  <a:pt x="1577139" y="3757079"/>
                  <a:pt x="1568228" y="3760930"/>
                  <a:pt x="1566099" y="3760944"/>
                </a:cubicBezTo>
                <a:cubicBezTo>
                  <a:pt x="1563732" y="3760944"/>
                  <a:pt x="1532788" y="3760963"/>
                  <a:pt x="1532788" y="3760944"/>
                </a:cubicBezTo>
                <a:cubicBezTo>
                  <a:pt x="1532780" y="3760944"/>
                  <a:pt x="1532756" y="3760944"/>
                  <a:pt x="1532727" y="3760944"/>
                </a:cubicBezTo>
                <a:cubicBezTo>
                  <a:pt x="1530803" y="3760944"/>
                  <a:pt x="1529248" y="3759384"/>
                  <a:pt x="1529248" y="3757466"/>
                </a:cubicBezTo>
                <a:cubicBezTo>
                  <a:pt x="1529248" y="3755551"/>
                  <a:pt x="1530803" y="3753984"/>
                  <a:pt x="1532727" y="3753984"/>
                </a:cubicBezTo>
                <a:cubicBezTo>
                  <a:pt x="1532756" y="3753984"/>
                  <a:pt x="1532764" y="3754002"/>
                  <a:pt x="1532788" y="3753984"/>
                </a:cubicBezTo>
                <a:cubicBezTo>
                  <a:pt x="1532788" y="3753984"/>
                  <a:pt x="1564130" y="3753984"/>
                  <a:pt x="1566159" y="3753984"/>
                </a:cubicBezTo>
                <a:cubicBezTo>
                  <a:pt x="1568003" y="3753984"/>
                  <a:pt x="1575725" y="3758591"/>
                  <a:pt x="1583310" y="3751874"/>
                </a:cubicBezTo>
                <a:cubicBezTo>
                  <a:pt x="1584942" y="3749826"/>
                  <a:pt x="1587461" y="3748517"/>
                  <a:pt x="1590273" y="3748517"/>
                </a:cubicBezTo>
                <a:close/>
                <a:moveTo>
                  <a:pt x="975976" y="3728629"/>
                </a:moveTo>
                <a:lnTo>
                  <a:pt x="980450" y="3728629"/>
                </a:lnTo>
                <a:cubicBezTo>
                  <a:pt x="982347" y="3728629"/>
                  <a:pt x="983995" y="3730281"/>
                  <a:pt x="983995" y="3732175"/>
                </a:cubicBezTo>
                <a:lnTo>
                  <a:pt x="983995" y="3736523"/>
                </a:lnTo>
                <a:cubicBezTo>
                  <a:pt x="983995" y="3738424"/>
                  <a:pt x="982347" y="3740069"/>
                  <a:pt x="980450" y="3740069"/>
                </a:cubicBezTo>
                <a:lnTo>
                  <a:pt x="975976" y="3740069"/>
                </a:lnTo>
                <a:cubicBezTo>
                  <a:pt x="974086" y="3740069"/>
                  <a:pt x="972439" y="3738424"/>
                  <a:pt x="972439" y="3736523"/>
                </a:cubicBezTo>
                <a:lnTo>
                  <a:pt x="972439" y="3732175"/>
                </a:lnTo>
                <a:cubicBezTo>
                  <a:pt x="972439" y="3730281"/>
                  <a:pt x="974086" y="3728629"/>
                  <a:pt x="975976" y="3728629"/>
                </a:cubicBezTo>
                <a:close/>
                <a:moveTo>
                  <a:pt x="952114" y="3728629"/>
                </a:moveTo>
                <a:lnTo>
                  <a:pt x="956283" y="3728629"/>
                </a:lnTo>
                <a:cubicBezTo>
                  <a:pt x="958259" y="3728629"/>
                  <a:pt x="959883" y="3730195"/>
                  <a:pt x="959883" y="3732175"/>
                </a:cubicBezTo>
                <a:lnTo>
                  <a:pt x="959883" y="3736523"/>
                </a:lnTo>
                <a:cubicBezTo>
                  <a:pt x="959883" y="3738502"/>
                  <a:pt x="958259" y="3740069"/>
                  <a:pt x="956283" y="3740069"/>
                </a:cubicBezTo>
                <a:lnTo>
                  <a:pt x="952114" y="3740069"/>
                </a:lnTo>
                <a:cubicBezTo>
                  <a:pt x="950146" y="3740069"/>
                  <a:pt x="948577" y="3738502"/>
                  <a:pt x="948577" y="3736523"/>
                </a:cubicBezTo>
                <a:lnTo>
                  <a:pt x="948577" y="3732175"/>
                </a:lnTo>
                <a:cubicBezTo>
                  <a:pt x="948577" y="3730195"/>
                  <a:pt x="950146" y="3728629"/>
                  <a:pt x="952114" y="3728629"/>
                </a:cubicBezTo>
                <a:close/>
                <a:moveTo>
                  <a:pt x="930243" y="3728629"/>
                </a:moveTo>
                <a:lnTo>
                  <a:pt x="934529" y="3728629"/>
                </a:lnTo>
                <a:cubicBezTo>
                  <a:pt x="936513" y="3728629"/>
                  <a:pt x="938074" y="3730195"/>
                  <a:pt x="938074" y="3732175"/>
                </a:cubicBezTo>
                <a:lnTo>
                  <a:pt x="938074" y="3736523"/>
                </a:lnTo>
                <a:cubicBezTo>
                  <a:pt x="938074" y="3738502"/>
                  <a:pt x="936513" y="3740069"/>
                  <a:pt x="934529" y="3740069"/>
                </a:cubicBezTo>
                <a:lnTo>
                  <a:pt x="930243" y="3740069"/>
                </a:lnTo>
                <a:cubicBezTo>
                  <a:pt x="928267" y="3740069"/>
                  <a:pt x="926698" y="3738502"/>
                  <a:pt x="926698" y="3736523"/>
                </a:cubicBezTo>
                <a:lnTo>
                  <a:pt x="926698" y="3732175"/>
                </a:lnTo>
                <a:cubicBezTo>
                  <a:pt x="926698" y="3730195"/>
                  <a:pt x="928267" y="3728629"/>
                  <a:pt x="930243" y="3728629"/>
                </a:cubicBezTo>
                <a:close/>
                <a:moveTo>
                  <a:pt x="906381" y="3728629"/>
                </a:moveTo>
                <a:lnTo>
                  <a:pt x="910730" y="3728629"/>
                </a:lnTo>
                <a:cubicBezTo>
                  <a:pt x="912627" y="3728629"/>
                  <a:pt x="914267" y="3730281"/>
                  <a:pt x="914267" y="3732175"/>
                </a:cubicBezTo>
                <a:lnTo>
                  <a:pt x="914267" y="3736523"/>
                </a:lnTo>
                <a:cubicBezTo>
                  <a:pt x="914267" y="3738424"/>
                  <a:pt x="912627" y="3740069"/>
                  <a:pt x="910730" y="3740069"/>
                </a:cubicBezTo>
                <a:lnTo>
                  <a:pt x="906381" y="3740069"/>
                </a:lnTo>
                <a:cubicBezTo>
                  <a:pt x="904483" y="3740069"/>
                  <a:pt x="902836" y="3738424"/>
                  <a:pt x="902836" y="3736523"/>
                </a:cubicBezTo>
                <a:lnTo>
                  <a:pt x="902836" y="3732175"/>
                </a:lnTo>
                <a:cubicBezTo>
                  <a:pt x="902836" y="3730281"/>
                  <a:pt x="904483" y="3728629"/>
                  <a:pt x="906381" y="3728629"/>
                </a:cubicBezTo>
                <a:close/>
                <a:moveTo>
                  <a:pt x="884502" y="3728629"/>
                </a:moveTo>
                <a:lnTo>
                  <a:pt x="888789" y="3728629"/>
                </a:lnTo>
                <a:cubicBezTo>
                  <a:pt x="890772" y="3728629"/>
                  <a:pt x="892334" y="3730195"/>
                  <a:pt x="892334" y="3732175"/>
                </a:cubicBezTo>
                <a:lnTo>
                  <a:pt x="892334" y="3736523"/>
                </a:lnTo>
                <a:cubicBezTo>
                  <a:pt x="892334" y="3738502"/>
                  <a:pt x="890772" y="3740069"/>
                  <a:pt x="888789" y="3740069"/>
                </a:cubicBezTo>
                <a:lnTo>
                  <a:pt x="884502" y="3740069"/>
                </a:lnTo>
                <a:cubicBezTo>
                  <a:pt x="882534" y="3740069"/>
                  <a:pt x="880965" y="3738502"/>
                  <a:pt x="880965" y="3736523"/>
                </a:cubicBezTo>
                <a:lnTo>
                  <a:pt x="880965" y="3732175"/>
                </a:lnTo>
                <a:cubicBezTo>
                  <a:pt x="880965" y="3730195"/>
                  <a:pt x="882534" y="3728629"/>
                  <a:pt x="884502" y="3728629"/>
                </a:cubicBezTo>
                <a:close/>
                <a:moveTo>
                  <a:pt x="1193789" y="3721012"/>
                </a:moveTo>
                <a:lnTo>
                  <a:pt x="1163785" y="3728423"/>
                </a:lnTo>
                <a:lnTo>
                  <a:pt x="1219516" y="3784154"/>
                </a:lnTo>
                <a:cubicBezTo>
                  <a:pt x="1219516" y="3784154"/>
                  <a:pt x="1226921" y="3754153"/>
                  <a:pt x="1226921" y="3754153"/>
                </a:cubicBezTo>
                <a:close/>
                <a:moveTo>
                  <a:pt x="1355675" y="3720735"/>
                </a:moveTo>
                <a:cubicBezTo>
                  <a:pt x="1357183" y="3721026"/>
                  <a:pt x="1358138" y="3722464"/>
                  <a:pt x="1357849" y="3723970"/>
                </a:cubicBezTo>
                <a:cubicBezTo>
                  <a:pt x="1357779" y="3724338"/>
                  <a:pt x="1357779" y="3724329"/>
                  <a:pt x="1357788" y="3724654"/>
                </a:cubicBezTo>
                <a:lnTo>
                  <a:pt x="1357849" y="3725399"/>
                </a:lnTo>
                <a:cubicBezTo>
                  <a:pt x="1357849" y="3726930"/>
                  <a:pt x="1356596" y="3728196"/>
                  <a:pt x="1355053" y="3728196"/>
                </a:cubicBezTo>
                <a:cubicBezTo>
                  <a:pt x="1353519" y="3728196"/>
                  <a:pt x="1352257" y="3726930"/>
                  <a:pt x="1352257" y="3725399"/>
                </a:cubicBezTo>
                <a:lnTo>
                  <a:pt x="1352257" y="3724842"/>
                </a:lnTo>
                <a:cubicBezTo>
                  <a:pt x="1352248" y="3724252"/>
                  <a:pt x="1352274" y="3723833"/>
                  <a:pt x="1352449" y="3722917"/>
                </a:cubicBezTo>
                <a:cubicBezTo>
                  <a:pt x="1352730" y="3721411"/>
                  <a:pt x="1354176" y="3720453"/>
                  <a:pt x="1355675" y="3720735"/>
                </a:cubicBezTo>
                <a:close/>
                <a:moveTo>
                  <a:pt x="964045" y="3716699"/>
                </a:moveTo>
                <a:lnTo>
                  <a:pt x="968277" y="3716699"/>
                </a:lnTo>
                <a:cubicBezTo>
                  <a:pt x="970330" y="3716699"/>
                  <a:pt x="971939" y="3718343"/>
                  <a:pt x="971939" y="3720244"/>
                </a:cubicBezTo>
                <a:lnTo>
                  <a:pt x="971939" y="3724717"/>
                </a:lnTo>
                <a:cubicBezTo>
                  <a:pt x="971939" y="3726611"/>
                  <a:pt x="970330" y="3728255"/>
                  <a:pt x="968277" y="3728255"/>
                </a:cubicBezTo>
                <a:lnTo>
                  <a:pt x="964045" y="3728255"/>
                </a:lnTo>
                <a:cubicBezTo>
                  <a:pt x="962062" y="3728255"/>
                  <a:pt x="960508" y="3726704"/>
                  <a:pt x="960508" y="3724717"/>
                </a:cubicBezTo>
                <a:lnTo>
                  <a:pt x="960508" y="3720244"/>
                </a:lnTo>
                <a:cubicBezTo>
                  <a:pt x="960508" y="3718265"/>
                  <a:pt x="962062" y="3716699"/>
                  <a:pt x="964045" y="3716699"/>
                </a:cubicBezTo>
                <a:close/>
                <a:moveTo>
                  <a:pt x="942174" y="3716699"/>
                </a:moveTo>
                <a:lnTo>
                  <a:pt x="946523" y="3716699"/>
                </a:lnTo>
                <a:cubicBezTo>
                  <a:pt x="948420" y="3716699"/>
                  <a:pt x="950068" y="3718343"/>
                  <a:pt x="950068" y="3720244"/>
                </a:cubicBezTo>
                <a:lnTo>
                  <a:pt x="950068" y="3724717"/>
                </a:lnTo>
                <a:cubicBezTo>
                  <a:pt x="950068" y="3726611"/>
                  <a:pt x="948420" y="3728255"/>
                  <a:pt x="946523" y="3728255"/>
                </a:cubicBezTo>
                <a:lnTo>
                  <a:pt x="942174" y="3728255"/>
                </a:lnTo>
                <a:cubicBezTo>
                  <a:pt x="940276" y="3728255"/>
                  <a:pt x="938629" y="3726611"/>
                  <a:pt x="938629" y="3724717"/>
                </a:cubicBezTo>
                <a:lnTo>
                  <a:pt x="938629" y="3720244"/>
                </a:lnTo>
                <a:cubicBezTo>
                  <a:pt x="938629" y="3718343"/>
                  <a:pt x="940276" y="3716699"/>
                  <a:pt x="942174" y="3716699"/>
                </a:cubicBezTo>
                <a:close/>
                <a:moveTo>
                  <a:pt x="918312" y="3716699"/>
                </a:moveTo>
                <a:lnTo>
                  <a:pt x="922661" y="3716699"/>
                </a:lnTo>
                <a:cubicBezTo>
                  <a:pt x="924636" y="3716699"/>
                  <a:pt x="926206" y="3718265"/>
                  <a:pt x="926206" y="3720244"/>
                </a:cubicBezTo>
                <a:lnTo>
                  <a:pt x="926206" y="3724717"/>
                </a:lnTo>
                <a:cubicBezTo>
                  <a:pt x="926206" y="3726704"/>
                  <a:pt x="924636" y="3728255"/>
                  <a:pt x="922661" y="3728255"/>
                </a:cubicBezTo>
                <a:lnTo>
                  <a:pt x="918312" y="3728255"/>
                </a:lnTo>
                <a:cubicBezTo>
                  <a:pt x="916414" y="3728255"/>
                  <a:pt x="914767" y="3726611"/>
                  <a:pt x="914767" y="3724717"/>
                </a:cubicBezTo>
                <a:cubicBezTo>
                  <a:pt x="914767" y="3724717"/>
                  <a:pt x="914767" y="3720244"/>
                  <a:pt x="914767" y="3720244"/>
                </a:cubicBezTo>
                <a:cubicBezTo>
                  <a:pt x="914767" y="3718343"/>
                  <a:pt x="916414" y="3716699"/>
                  <a:pt x="918312" y="3716699"/>
                </a:cubicBezTo>
                <a:close/>
                <a:moveTo>
                  <a:pt x="896433" y="3716699"/>
                </a:moveTo>
                <a:lnTo>
                  <a:pt x="900657" y="3716699"/>
                </a:lnTo>
                <a:cubicBezTo>
                  <a:pt x="902633" y="3716699"/>
                  <a:pt x="904202" y="3718265"/>
                  <a:pt x="904202" y="3720244"/>
                </a:cubicBezTo>
                <a:lnTo>
                  <a:pt x="904202" y="3724717"/>
                </a:lnTo>
                <a:cubicBezTo>
                  <a:pt x="904202" y="3726704"/>
                  <a:pt x="902633" y="3728255"/>
                  <a:pt x="900657" y="3728255"/>
                </a:cubicBezTo>
                <a:lnTo>
                  <a:pt x="896433" y="3728255"/>
                </a:lnTo>
                <a:cubicBezTo>
                  <a:pt x="894465" y="3728255"/>
                  <a:pt x="892896" y="3726704"/>
                  <a:pt x="892896" y="3724717"/>
                </a:cubicBezTo>
                <a:lnTo>
                  <a:pt x="892896" y="3720244"/>
                </a:lnTo>
                <a:cubicBezTo>
                  <a:pt x="892896" y="3718265"/>
                  <a:pt x="894465" y="3716699"/>
                  <a:pt x="896433" y="3716699"/>
                </a:cubicBezTo>
                <a:close/>
                <a:moveTo>
                  <a:pt x="1447275" y="3706754"/>
                </a:moveTo>
                <a:cubicBezTo>
                  <a:pt x="1448818" y="3706754"/>
                  <a:pt x="1450071" y="3708021"/>
                  <a:pt x="1450071" y="3709552"/>
                </a:cubicBezTo>
                <a:cubicBezTo>
                  <a:pt x="1450071" y="3711084"/>
                  <a:pt x="1448818" y="3712290"/>
                  <a:pt x="1447275" y="3712290"/>
                </a:cubicBezTo>
                <a:cubicBezTo>
                  <a:pt x="1443094" y="3712290"/>
                  <a:pt x="1439237" y="3714387"/>
                  <a:pt x="1436897" y="3717878"/>
                </a:cubicBezTo>
                <a:cubicBezTo>
                  <a:pt x="1436362" y="3718690"/>
                  <a:pt x="1435433" y="3719127"/>
                  <a:pt x="1434539" y="3719127"/>
                </a:cubicBezTo>
                <a:cubicBezTo>
                  <a:pt x="1434004" y="3719127"/>
                  <a:pt x="1433522" y="3718930"/>
                  <a:pt x="1433049" y="3718631"/>
                </a:cubicBezTo>
                <a:cubicBezTo>
                  <a:pt x="1431769" y="3717775"/>
                  <a:pt x="1431392" y="3716047"/>
                  <a:pt x="1432242" y="3714772"/>
                </a:cubicBezTo>
                <a:cubicBezTo>
                  <a:pt x="1435608" y="3709741"/>
                  <a:pt x="1441236" y="3706754"/>
                  <a:pt x="1447275" y="3706754"/>
                </a:cubicBezTo>
                <a:close/>
                <a:moveTo>
                  <a:pt x="1369788" y="3706754"/>
                </a:moveTo>
                <a:cubicBezTo>
                  <a:pt x="1371322" y="3706754"/>
                  <a:pt x="1372523" y="3708021"/>
                  <a:pt x="1372523" y="3709552"/>
                </a:cubicBezTo>
                <a:cubicBezTo>
                  <a:pt x="1372523" y="3711084"/>
                  <a:pt x="1371322" y="3712290"/>
                  <a:pt x="1369788" y="3712290"/>
                </a:cubicBezTo>
                <a:cubicBezTo>
                  <a:pt x="1365589" y="3712290"/>
                  <a:pt x="1361662" y="3714387"/>
                  <a:pt x="1359348" y="3717878"/>
                </a:cubicBezTo>
                <a:cubicBezTo>
                  <a:pt x="1358796" y="3718690"/>
                  <a:pt x="1357945" y="3719127"/>
                  <a:pt x="1357043" y="3719127"/>
                </a:cubicBezTo>
                <a:cubicBezTo>
                  <a:pt x="1356517" y="3719127"/>
                  <a:pt x="1355964" y="3718930"/>
                  <a:pt x="1355491" y="3718631"/>
                </a:cubicBezTo>
                <a:cubicBezTo>
                  <a:pt x="1354211" y="3717775"/>
                  <a:pt x="1353826" y="3716047"/>
                  <a:pt x="1354685" y="3714772"/>
                </a:cubicBezTo>
                <a:cubicBezTo>
                  <a:pt x="1358051" y="3709741"/>
                  <a:pt x="1363722" y="3706754"/>
                  <a:pt x="1369788" y="3706754"/>
                </a:cubicBezTo>
                <a:close/>
                <a:moveTo>
                  <a:pt x="975976" y="3704768"/>
                </a:moveTo>
                <a:lnTo>
                  <a:pt x="980450" y="3704768"/>
                </a:lnTo>
                <a:cubicBezTo>
                  <a:pt x="982347" y="3704768"/>
                  <a:pt x="983995" y="3706412"/>
                  <a:pt x="983995" y="3708314"/>
                </a:cubicBezTo>
                <a:lnTo>
                  <a:pt x="983995" y="3712662"/>
                </a:lnTo>
                <a:cubicBezTo>
                  <a:pt x="983995" y="3714556"/>
                  <a:pt x="982347" y="3716200"/>
                  <a:pt x="980450" y="3716200"/>
                </a:cubicBezTo>
                <a:lnTo>
                  <a:pt x="975976" y="3716200"/>
                </a:lnTo>
                <a:cubicBezTo>
                  <a:pt x="974086" y="3716200"/>
                  <a:pt x="972439" y="3714556"/>
                  <a:pt x="972439" y="3712662"/>
                </a:cubicBezTo>
                <a:lnTo>
                  <a:pt x="972439" y="3708314"/>
                </a:lnTo>
                <a:cubicBezTo>
                  <a:pt x="972439" y="3706412"/>
                  <a:pt x="974086" y="3704768"/>
                  <a:pt x="975976" y="3704768"/>
                </a:cubicBezTo>
                <a:close/>
                <a:moveTo>
                  <a:pt x="952114" y="3704768"/>
                </a:moveTo>
                <a:lnTo>
                  <a:pt x="956283" y="3704768"/>
                </a:lnTo>
                <a:cubicBezTo>
                  <a:pt x="958259" y="3704768"/>
                  <a:pt x="959883" y="3706327"/>
                  <a:pt x="959883" y="3708314"/>
                </a:cubicBezTo>
                <a:lnTo>
                  <a:pt x="959883" y="3712662"/>
                </a:lnTo>
                <a:cubicBezTo>
                  <a:pt x="959883" y="3714641"/>
                  <a:pt x="958259" y="3716200"/>
                  <a:pt x="956283" y="3716200"/>
                </a:cubicBezTo>
                <a:lnTo>
                  <a:pt x="952114" y="3716200"/>
                </a:lnTo>
                <a:cubicBezTo>
                  <a:pt x="950146" y="3716200"/>
                  <a:pt x="948577" y="3714641"/>
                  <a:pt x="948577" y="3712662"/>
                </a:cubicBezTo>
                <a:lnTo>
                  <a:pt x="948577" y="3708314"/>
                </a:lnTo>
                <a:cubicBezTo>
                  <a:pt x="948577" y="3706327"/>
                  <a:pt x="950146" y="3704768"/>
                  <a:pt x="952114" y="3704768"/>
                </a:cubicBezTo>
                <a:close/>
                <a:moveTo>
                  <a:pt x="930243" y="3704768"/>
                </a:moveTo>
                <a:lnTo>
                  <a:pt x="934529" y="3704768"/>
                </a:lnTo>
                <a:cubicBezTo>
                  <a:pt x="936513" y="3704768"/>
                  <a:pt x="938074" y="3706327"/>
                  <a:pt x="938074" y="3708314"/>
                </a:cubicBezTo>
                <a:lnTo>
                  <a:pt x="938074" y="3712662"/>
                </a:lnTo>
                <a:cubicBezTo>
                  <a:pt x="938074" y="3714641"/>
                  <a:pt x="936513" y="3716200"/>
                  <a:pt x="934529" y="3716200"/>
                </a:cubicBezTo>
                <a:lnTo>
                  <a:pt x="930243" y="3716200"/>
                </a:lnTo>
                <a:cubicBezTo>
                  <a:pt x="928267" y="3716200"/>
                  <a:pt x="926698" y="3714641"/>
                  <a:pt x="926698" y="3712662"/>
                </a:cubicBezTo>
                <a:lnTo>
                  <a:pt x="926698" y="3708314"/>
                </a:lnTo>
                <a:cubicBezTo>
                  <a:pt x="926698" y="3706327"/>
                  <a:pt x="928267" y="3704768"/>
                  <a:pt x="930243" y="3704768"/>
                </a:cubicBezTo>
                <a:close/>
                <a:moveTo>
                  <a:pt x="906381" y="3704768"/>
                </a:moveTo>
                <a:lnTo>
                  <a:pt x="910730" y="3704768"/>
                </a:lnTo>
                <a:cubicBezTo>
                  <a:pt x="912627" y="3704768"/>
                  <a:pt x="914267" y="3706412"/>
                  <a:pt x="914267" y="3708314"/>
                </a:cubicBezTo>
                <a:lnTo>
                  <a:pt x="914267" y="3712662"/>
                </a:lnTo>
                <a:cubicBezTo>
                  <a:pt x="914267" y="3714556"/>
                  <a:pt x="912627" y="3716200"/>
                  <a:pt x="910730" y="3716200"/>
                </a:cubicBezTo>
                <a:lnTo>
                  <a:pt x="906381" y="3716200"/>
                </a:lnTo>
                <a:cubicBezTo>
                  <a:pt x="904483" y="3716200"/>
                  <a:pt x="902836" y="3714556"/>
                  <a:pt x="902836" y="3712662"/>
                </a:cubicBezTo>
                <a:lnTo>
                  <a:pt x="902836" y="3708314"/>
                </a:lnTo>
                <a:cubicBezTo>
                  <a:pt x="902836" y="3706412"/>
                  <a:pt x="904483" y="3704768"/>
                  <a:pt x="906381" y="3704768"/>
                </a:cubicBezTo>
                <a:close/>
                <a:moveTo>
                  <a:pt x="884502" y="3704768"/>
                </a:moveTo>
                <a:lnTo>
                  <a:pt x="888789" y="3704768"/>
                </a:lnTo>
                <a:cubicBezTo>
                  <a:pt x="890772" y="3704768"/>
                  <a:pt x="892334" y="3706327"/>
                  <a:pt x="892334" y="3708314"/>
                </a:cubicBezTo>
                <a:lnTo>
                  <a:pt x="892334" y="3712662"/>
                </a:lnTo>
                <a:cubicBezTo>
                  <a:pt x="892334" y="3714641"/>
                  <a:pt x="890772" y="3716200"/>
                  <a:pt x="888789" y="3716200"/>
                </a:cubicBezTo>
                <a:lnTo>
                  <a:pt x="884502" y="3716200"/>
                </a:lnTo>
                <a:cubicBezTo>
                  <a:pt x="882534" y="3716200"/>
                  <a:pt x="880965" y="3714641"/>
                  <a:pt x="880965" y="3712662"/>
                </a:cubicBezTo>
                <a:lnTo>
                  <a:pt x="880965" y="3708314"/>
                </a:lnTo>
                <a:cubicBezTo>
                  <a:pt x="880965" y="3706327"/>
                  <a:pt x="882534" y="3704768"/>
                  <a:pt x="884502" y="3704768"/>
                </a:cubicBezTo>
                <a:close/>
                <a:moveTo>
                  <a:pt x="1448397" y="3701971"/>
                </a:moveTo>
                <a:cubicBezTo>
                  <a:pt x="1435485" y="3701971"/>
                  <a:pt x="1425028" y="3712419"/>
                  <a:pt x="1425028" y="3725339"/>
                </a:cubicBezTo>
                <a:cubicBezTo>
                  <a:pt x="1425028" y="3738242"/>
                  <a:pt x="1435485" y="3748766"/>
                  <a:pt x="1448397" y="3748766"/>
                </a:cubicBezTo>
                <a:cubicBezTo>
                  <a:pt x="1461309" y="3748766"/>
                  <a:pt x="1471827" y="3738242"/>
                  <a:pt x="1471827" y="3725339"/>
                </a:cubicBezTo>
                <a:cubicBezTo>
                  <a:pt x="1471827" y="3712436"/>
                  <a:pt x="1461309" y="3701971"/>
                  <a:pt x="1448397" y="3701971"/>
                </a:cubicBezTo>
                <a:close/>
                <a:moveTo>
                  <a:pt x="1370840" y="3701971"/>
                </a:moveTo>
                <a:cubicBezTo>
                  <a:pt x="1357928" y="3701971"/>
                  <a:pt x="1347471" y="3712419"/>
                  <a:pt x="1347471" y="3725339"/>
                </a:cubicBezTo>
                <a:cubicBezTo>
                  <a:pt x="1347471" y="3738242"/>
                  <a:pt x="1357928" y="3748766"/>
                  <a:pt x="1370840" y="3748766"/>
                </a:cubicBezTo>
                <a:cubicBezTo>
                  <a:pt x="1383742" y="3748766"/>
                  <a:pt x="1394270" y="3738242"/>
                  <a:pt x="1394270" y="3725339"/>
                </a:cubicBezTo>
                <a:cubicBezTo>
                  <a:pt x="1394270" y="3712436"/>
                  <a:pt x="1383742" y="3701971"/>
                  <a:pt x="1370840" y="3701971"/>
                </a:cubicBezTo>
                <a:close/>
                <a:moveTo>
                  <a:pt x="1542298" y="3692587"/>
                </a:moveTo>
                <a:cubicBezTo>
                  <a:pt x="1537581" y="3692705"/>
                  <a:pt x="1533700" y="3694963"/>
                  <a:pt x="1530799" y="3699297"/>
                </a:cubicBezTo>
                <a:cubicBezTo>
                  <a:pt x="1529156" y="3701787"/>
                  <a:pt x="1528698" y="3704255"/>
                  <a:pt x="1529308" y="3706819"/>
                </a:cubicBezTo>
                <a:cubicBezTo>
                  <a:pt x="1531100" y="3714185"/>
                  <a:pt x="1541189" y="3719877"/>
                  <a:pt x="1541301" y="3719929"/>
                </a:cubicBezTo>
                <a:cubicBezTo>
                  <a:pt x="1542205" y="3720452"/>
                  <a:pt x="1542732" y="3721437"/>
                  <a:pt x="1542732" y="3722478"/>
                </a:cubicBezTo>
                <a:lnTo>
                  <a:pt x="1542732" y="3740686"/>
                </a:lnTo>
                <a:lnTo>
                  <a:pt x="1575046" y="3740686"/>
                </a:lnTo>
                <a:lnTo>
                  <a:pt x="1575046" y="3724838"/>
                </a:lnTo>
                <a:cubicBezTo>
                  <a:pt x="1568521" y="3726742"/>
                  <a:pt x="1561305" y="3727140"/>
                  <a:pt x="1556464" y="3727140"/>
                </a:cubicBezTo>
                <a:cubicBezTo>
                  <a:pt x="1553290" y="3727140"/>
                  <a:pt x="1551137" y="3726978"/>
                  <a:pt x="1550811" y="3726952"/>
                </a:cubicBezTo>
                <a:cubicBezTo>
                  <a:pt x="1549220" y="3726812"/>
                  <a:pt x="1548059" y="3725436"/>
                  <a:pt x="1548200" y="3723846"/>
                </a:cubicBezTo>
                <a:cubicBezTo>
                  <a:pt x="1548324" y="3722267"/>
                  <a:pt x="1549726" y="3721032"/>
                  <a:pt x="1551309" y="3721172"/>
                </a:cubicBezTo>
                <a:cubicBezTo>
                  <a:pt x="1558754" y="3721788"/>
                  <a:pt x="1579092" y="3721452"/>
                  <a:pt x="1583869" y="3712474"/>
                </a:cubicBezTo>
                <a:cubicBezTo>
                  <a:pt x="1586468" y="3707579"/>
                  <a:pt x="1586806" y="3703063"/>
                  <a:pt x="1584805" y="3699732"/>
                </a:cubicBezTo>
                <a:cubicBezTo>
                  <a:pt x="1582808" y="3696424"/>
                  <a:pt x="1578622" y="3694513"/>
                  <a:pt x="1573306" y="3694513"/>
                </a:cubicBezTo>
                <a:cubicBezTo>
                  <a:pt x="1562471" y="3694513"/>
                  <a:pt x="1553628" y="3708788"/>
                  <a:pt x="1553543" y="3708929"/>
                </a:cubicBezTo>
                <a:cubicBezTo>
                  <a:pt x="1552720" y="3710305"/>
                  <a:pt x="1550928" y="3710732"/>
                  <a:pt x="1549570" y="3709925"/>
                </a:cubicBezTo>
                <a:cubicBezTo>
                  <a:pt x="1548216" y="3709084"/>
                  <a:pt x="1547754" y="3707306"/>
                  <a:pt x="1548573" y="3705948"/>
                </a:cubicBezTo>
                <a:cubicBezTo>
                  <a:pt x="1548770" y="3705605"/>
                  <a:pt x="1551185" y="3701761"/>
                  <a:pt x="1555098" y="3697807"/>
                </a:cubicBezTo>
                <a:cubicBezTo>
                  <a:pt x="1552627" y="3695040"/>
                  <a:pt x="1547432" y="3692458"/>
                  <a:pt x="1542298" y="3692587"/>
                </a:cubicBezTo>
                <a:close/>
                <a:moveTo>
                  <a:pt x="1448397" y="3690848"/>
                </a:moveTo>
                <a:cubicBezTo>
                  <a:pt x="1467436" y="3690848"/>
                  <a:pt x="1482951" y="3706301"/>
                  <a:pt x="1482951" y="3725339"/>
                </a:cubicBezTo>
                <a:cubicBezTo>
                  <a:pt x="1482951" y="3744368"/>
                  <a:pt x="1467436" y="3759889"/>
                  <a:pt x="1448397" y="3759889"/>
                </a:cubicBezTo>
                <a:cubicBezTo>
                  <a:pt x="1429367" y="3759889"/>
                  <a:pt x="1413905" y="3744368"/>
                  <a:pt x="1413905" y="3725339"/>
                </a:cubicBezTo>
                <a:cubicBezTo>
                  <a:pt x="1413905" y="3706301"/>
                  <a:pt x="1429367" y="3690848"/>
                  <a:pt x="1448397" y="3690848"/>
                </a:cubicBezTo>
                <a:close/>
                <a:moveTo>
                  <a:pt x="1370840" y="3690848"/>
                </a:moveTo>
                <a:cubicBezTo>
                  <a:pt x="1389878" y="3690848"/>
                  <a:pt x="1405393" y="3706301"/>
                  <a:pt x="1405393" y="3725339"/>
                </a:cubicBezTo>
                <a:cubicBezTo>
                  <a:pt x="1405393" y="3744368"/>
                  <a:pt x="1389878" y="3759889"/>
                  <a:pt x="1370840" y="3759889"/>
                </a:cubicBezTo>
                <a:cubicBezTo>
                  <a:pt x="1351792" y="3759889"/>
                  <a:pt x="1336347" y="3744368"/>
                  <a:pt x="1336347" y="3725339"/>
                </a:cubicBezTo>
                <a:cubicBezTo>
                  <a:pt x="1336347" y="3706301"/>
                  <a:pt x="1351792" y="3690848"/>
                  <a:pt x="1370840" y="3690848"/>
                </a:cubicBezTo>
                <a:close/>
                <a:moveTo>
                  <a:pt x="857095" y="3687430"/>
                </a:moveTo>
                <a:cubicBezTo>
                  <a:pt x="856509" y="3687430"/>
                  <a:pt x="856290" y="3687765"/>
                  <a:pt x="856290" y="3688427"/>
                </a:cubicBezTo>
                <a:lnTo>
                  <a:pt x="856290" y="3773561"/>
                </a:lnTo>
                <a:cubicBezTo>
                  <a:pt x="856290" y="3774146"/>
                  <a:pt x="856509" y="3774434"/>
                  <a:pt x="857095" y="3774434"/>
                </a:cubicBezTo>
                <a:lnTo>
                  <a:pt x="1005874" y="3774434"/>
                </a:lnTo>
                <a:cubicBezTo>
                  <a:pt x="1006452" y="3774434"/>
                  <a:pt x="1006678" y="3774146"/>
                  <a:pt x="1006678" y="3773561"/>
                </a:cubicBezTo>
                <a:cubicBezTo>
                  <a:pt x="1006678" y="3773561"/>
                  <a:pt x="1006678" y="3688427"/>
                  <a:pt x="1006678" y="3688427"/>
                </a:cubicBezTo>
                <a:cubicBezTo>
                  <a:pt x="1006678" y="3688022"/>
                  <a:pt x="1006194" y="3687430"/>
                  <a:pt x="1005874" y="3687430"/>
                </a:cubicBezTo>
                <a:close/>
                <a:moveTo>
                  <a:pt x="1542113" y="3686870"/>
                </a:moveTo>
                <a:cubicBezTo>
                  <a:pt x="1549240" y="3686674"/>
                  <a:pt x="1555914" y="3690201"/>
                  <a:pt x="1559385" y="3694015"/>
                </a:cubicBezTo>
                <a:cubicBezTo>
                  <a:pt x="1563246" y="3691086"/>
                  <a:pt x="1568039" y="3688732"/>
                  <a:pt x="1573306" y="3688732"/>
                </a:cubicBezTo>
                <a:cubicBezTo>
                  <a:pt x="1580695" y="3688732"/>
                  <a:pt x="1586657" y="3691650"/>
                  <a:pt x="1589711" y="3696748"/>
                </a:cubicBezTo>
                <a:cubicBezTo>
                  <a:pt x="1592796" y="3701879"/>
                  <a:pt x="1592503" y="3708449"/>
                  <a:pt x="1588903" y="3715207"/>
                </a:cubicBezTo>
                <a:cubicBezTo>
                  <a:pt x="1587175" y="3718472"/>
                  <a:pt x="1584291" y="3720862"/>
                  <a:pt x="1580827" y="3722603"/>
                </a:cubicBezTo>
                <a:lnTo>
                  <a:pt x="1580827" y="3743607"/>
                </a:lnTo>
                <a:cubicBezTo>
                  <a:pt x="1580827" y="3745190"/>
                  <a:pt x="1579494" y="3746466"/>
                  <a:pt x="1577907" y="3746466"/>
                </a:cubicBezTo>
                <a:lnTo>
                  <a:pt x="1539875" y="3746466"/>
                </a:lnTo>
                <a:cubicBezTo>
                  <a:pt x="1538280" y="3746466"/>
                  <a:pt x="1537014" y="3745190"/>
                  <a:pt x="1537014" y="3743607"/>
                </a:cubicBezTo>
                <a:lnTo>
                  <a:pt x="1537014" y="3724093"/>
                </a:lnTo>
                <a:cubicBezTo>
                  <a:pt x="1533647" y="3721943"/>
                  <a:pt x="1525616" y="3716052"/>
                  <a:pt x="1523716" y="3708184"/>
                </a:cubicBezTo>
                <a:cubicBezTo>
                  <a:pt x="1522691" y="3704030"/>
                  <a:pt x="1523451" y="3699972"/>
                  <a:pt x="1526014" y="3696129"/>
                </a:cubicBezTo>
                <a:cubicBezTo>
                  <a:pt x="1530992" y="3688670"/>
                  <a:pt x="1537509" y="3686977"/>
                  <a:pt x="1542113" y="3686870"/>
                </a:cubicBezTo>
                <a:close/>
                <a:moveTo>
                  <a:pt x="1706729" y="3684891"/>
                </a:moveTo>
                <a:cubicBezTo>
                  <a:pt x="1684977" y="3684891"/>
                  <a:pt x="1665866" y="3700304"/>
                  <a:pt x="1661273" y="3721548"/>
                </a:cubicBezTo>
                <a:lnTo>
                  <a:pt x="1660735" y="3724011"/>
                </a:lnTo>
                <a:lnTo>
                  <a:pt x="1658348" y="3724813"/>
                </a:lnTo>
                <a:cubicBezTo>
                  <a:pt x="1655474" y="3725780"/>
                  <a:pt x="1653547" y="3728424"/>
                  <a:pt x="1653547" y="3731415"/>
                </a:cubicBezTo>
                <a:cubicBezTo>
                  <a:pt x="1653547" y="3735290"/>
                  <a:pt x="1656693" y="3735935"/>
                  <a:pt x="1660560" y="3735935"/>
                </a:cubicBezTo>
                <a:lnTo>
                  <a:pt x="1763239" y="3735935"/>
                </a:lnTo>
                <a:cubicBezTo>
                  <a:pt x="1767118" y="3735935"/>
                  <a:pt x="1770264" y="3735290"/>
                  <a:pt x="1770264" y="3731415"/>
                </a:cubicBezTo>
                <a:cubicBezTo>
                  <a:pt x="1770264" y="3728424"/>
                  <a:pt x="1768331" y="3725780"/>
                  <a:pt x="1765464" y="3724813"/>
                </a:cubicBezTo>
                <a:lnTo>
                  <a:pt x="1763077" y="3724011"/>
                </a:lnTo>
                <a:lnTo>
                  <a:pt x="1762538" y="3721548"/>
                </a:lnTo>
                <a:cubicBezTo>
                  <a:pt x="1757939" y="3700304"/>
                  <a:pt x="1738827" y="3684891"/>
                  <a:pt x="1717082" y="3684891"/>
                </a:cubicBezTo>
                <a:close/>
                <a:moveTo>
                  <a:pt x="1238390" y="3679855"/>
                </a:moveTo>
                <a:lnTo>
                  <a:pt x="1203414" y="3714840"/>
                </a:lnTo>
                <a:lnTo>
                  <a:pt x="1233094" y="3744520"/>
                </a:lnTo>
                <a:cubicBezTo>
                  <a:pt x="1233094" y="3744520"/>
                  <a:pt x="1268077" y="3709557"/>
                  <a:pt x="1268077" y="3709557"/>
                </a:cubicBezTo>
                <a:close/>
                <a:moveTo>
                  <a:pt x="1055708" y="3678918"/>
                </a:moveTo>
                <a:lnTo>
                  <a:pt x="1104430" y="3678918"/>
                </a:lnTo>
                <a:cubicBezTo>
                  <a:pt x="1106480" y="3678918"/>
                  <a:pt x="1108160" y="3680594"/>
                  <a:pt x="1108160" y="3682644"/>
                </a:cubicBezTo>
                <a:cubicBezTo>
                  <a:pt x="1108160" y="3684689"/>
                  <a:pt x="1106480" y="3686311"/>
                  <a:pt x="1104430" y="3686311"/>
                </a:cubicBezTo>
                <a:lnTo>
                  <a:pt x="1055708" y="3686311"/>
                </a:lnTo>
                <a:cubicBezTo>
                  <a:pt x="1053662" y="3686311"/>
                  <a:pt x="1051982" y="3684689"/>
                  <a:pt x="1051982" y="3682644"/>
                </a:cubicBezTo>
                <a:cubicBezTo>
                  <a:pt x="1051982" y="3680594"/>
                  <a:pt x="1053662" y="3678918"/>
                  <a:pt x="1055708" y="3678918"/>
                </a:cubicBezTo>
                <a:close/>
                <a:moveTo>
                  <a:pt x="1706709" y="3666970"/>
                </a:moveTo>
                <a:lnTo>
                  <a:pt x="1717089" y="3666970"/>
                </a:lnTo>
                <a:lnTo>
                  <a:pt x="1717089" y="3670142"/>
                </a:lnTo>
                <a:lnTo>
                  <a:pt x="1715817" y="3670142"/>
                </a:lnTo>
                <a:lnTo>
                  <a:pt x="1715817" y="3674887"/>
                </a:lnTo>
                <a:lnTo>
                  <a:pt x="1717089" y="3674887"/>
                </a:lnTo>
                <a:lnTo>
                  <a:pt x="1717089" y="3676016"/>
                </a:lnTo>
                <a:cubicBezTo>
                  <a:pt x="1742207" y="3676036"/>
                  <a:pt x="1764374" y="3693311"/>
                  <a:pt x="1770673" y="3717433"/>
                </a:cubicBezTo>
                <a:cubicBezTo>
                  <a:pt x="1775811" y="3720150"/>
                  <a:pt x="1779126" y="3725492"/>
                  <a:pt x="1779126" y="3731415"/>
                </a:cubicBezTo>
                <a:cubicBezTo>
                  <a:pt x="1779126" y="3740177"/>
                  <a:pt x="1772003" y="3744796"/>
                  <a:pt x="1763239" y="3744796"/>
                </a:cubicBezTo>
                <a:lnTo>
                  <a:pt x="1660560" y="3744796"/>
                </a:lnTo>
                <a:cubicBezTo>
                  <a:pt x="1651815" y="3744796"/>
                  <a:pt x="1644679" y="3740177"/>
                  <a:pt x="1644679" y="3731415"/>
                </a:cubicBezTo>
                <a:cubicBezTo>
                  <a:pt x="1644679" y="3725492"/>
                  <a:pt x="1647994" y="3720150"/>
                  <a:pt x="1653138" y="3717433"/>
                </a:cubicBezTo>
                <a:cubicBezTo>
                  <a:pt x="1659431" y="3693311"/>
                  <a:pt x="1681598" y="3676036"/>
                  <a:pt x="1706709" y="3676016"/>
                </a:cubicBezTo>
                <a:lnTo>
                  <a:pt x="1706709" y="3674887"/>
                </a:lnTo>
                <a:lnTo>
                  <a:pt x="1707987" y="3674887"/>
                </a:lnTo>
                <a:lnTo>
                  <a:pt x="1707987" y="3670142"/>
                </a:lnTo>
                <a:lnTo>
                  <a:pt x="1706709" y="3670142"/>
                </a:lnTo>
                <a:close/>
                <a:moveTo>
                  <a:pt x="1055708" y="3664996"/>
                </a:moveTo>
                <a:lnTo>
                  <a:pt x="1104430" y="3664996"/>
                </a:lnTo>
                <a:cubicBezTo>
                  <a:pt x="1106480" y="3664996"/>
                  <a:pt x="1108160" y="3666622"/>
                  <a:pt x="1108160" y="3668662"/>
                </a:cubicBezTo>
                <a:cubicBezTo>
                  <a:pt x="1108160" y="3670713"/>
                  <a:pt x="1106480" y="3672393"/>
                  <a:pt x="1104430" y="3672393"/>
                </a:cubicBezTo>
                <a:lnTo>
                  <a:pt x="1055708" y="3672393"/>
                </a:lnTo>
                <a:cubicBezTo>
                  <a:pt x="1053658" y="3672393"/>
                  <a:pt x="1051982" y="3670713"/>
                  <a:pt x="1051982" y="3668662"/>
                </a:cubicBezTo>
                <a:cubicBezTo>
                  <a:pt x="1051982" y="3666622"/>
                  <a:pt x="1053658" y="3664996"/>
                  <a:pt x="1055708" y="3664996"/>
                </a:cubicBezTo>
                <a:close/>
                <a:moveTo>
                  <a:pt x="1247352" y="3658592"/>
                </a:moveTo>
                <a:lnTo>
                  <a:pt x="1240138" y="3665806"/>
                </a:lnTo>
                <a:lnTo>
                  <a:pt x="1283493" y="3709163"/>
                </a:lnTo>
                <a:cubicBezTo>
                  <a:pt x="1283493" y="3709163"/>
                  <a:pt x="1290721" y="3701942"/>
                  <a:pt x="1290721" y="3701942"/>
                </a:cubicBezTo>
                <a:close/>
                <a:moveTo>
                  <a:pt x="1055708" y="3649087"/>
                </a:moveTo>
                <a:lnTo>
                  <a:pt x="1104430" y="3649087"/>
                </a:lnTo>
                <a:cubicBezTo>
                  <a:pt x="1106484" y="3649087"/>
                  <a:pt x="1108160" y="3650708"/>
                  <a:pt x="1108160" y="3652754"/>
                </a:cubicBezTo>
                <a:cubicBezTo>
                  <a:pt x="1108160" y="3654804"/>
                  <a:pt x="1106484" y="3656484"/>
                  <a:pt x="1104430" y="3656484"/>
                </a:cubicBezTo>
                <a:lnTo>
                  <a:pt x="1055708" y="3656484"/>
                </a:lnTo>
                <a:cubicBezTo>
                  <a:pt x="1053658" y="3656484"/>
                  <a:pt x="1051982" y="3654804"/>
                  <a:pt x="1051982" y="3652754"/>
                </a:cubicBezTo>
                <a:cubicBezTo>
                  <a:pt x="1051982" y="3650708"/>
                  <a:pt x="1053658" y="3649087"/>
                  <a:pt x="1055708" y="3649087"/>
                </a:cubicBezTo>
                <a:close/>
                <a:moveTo>
                  <a:pt x="1247352" y="3645096"/>
                </a:moveTo>
                <a:cubicBezTo>
                  <a:pt x="1248849" y="3645096"/>
                  <a:pt x="1250250" y="3645672"/>
                  <a:pt x="1251312" y="3646729"/>
                </a:cubicBezTo>
                <a:lnTo>
                  <a:pt x="1302574" y="3697985"/>
                </a:lnTo>
                <a:cubicBezTo>
                  <a:pt x="1304750" y="3700164"/>
                  <a:pt x="1304750" y="3703713"/>
                  <a:pt x="1302574" y="3705899"/>
                </a:cubicBezTo>
                <a:lnTo>
                  <a:pt x="1287439" y="3721027"/>
                </a:lnTo>
                <a:cubicBezTo>
                  <a:pt x="1286391" y="3722069"/>
                  <a:pt x="1284990" y="3722659"/>
                  <a:pt x="1283493" y="3722659"/>
                </a:cubicBezTo>
                <a:cubicBezTo>
                  <a:pt x="1282018" y="3722659"/>
                  <a:pt x="1280587" y="3722054"/>
                  <a:pt x="1279539" y="3721027"/>
                </a:cubicBezTo>
                <a:lnTo>
                  <a:pt x="1275977" y="3717456"/>
                </a:lnTo>
                <a:lnTo>
                  <a:pt x="1238154" y="3755276"/>
                </a:lnTo>
                <a:lnTo>
                  <a:pt x="1227983" y="3796440"/>
                </a:lnTo>
                <a:cubicBezTo>
                  <a:pt x="1227504" y="3798400"/>
                  <a:pt x="1226006" y="3799952"/>
                  <a:pt x="1224066" y="3800491"/>
                </a:cubicBezTo>
                <a:cubicBezTo>
                  <a:pt x="1222075" y="3801031"/>
                  <a:pt x="1220017" y="3800462"/>
                  <a:pt x="1218608" y="3799056"/>
                </a:cubicBezTo>
                <a:lnTo>
                  <a:pt x="1187697" y="3768144"/>
                </a:lnTo>
                <a:lnTo>
                  <a:pt x="1154971" y="3800863"/>
                </a:lnTo>
                <a:cubicBezTo>
                  <a:pt x="1153916" y="3801912"/>
                  <a:pt x="1152507" y="3802495"/>
                  <a:pt x="1151025" y="3802495"/>
                </a:cubicBezTo>
                <a:cubicBezTo>
                  <a:pt x="1149527" y="3802495"/>
                  <a:pt x="1148126" y="3801912"/>
                  <a:pt x="1147071" y="3800863"/>
                </a:cubicBezTo>
                <a:cubicBezTo>
                  <a:pt x="1146016" y="3799806"/>
                  <a:pt x="1145434" y="3798400"/>
                  <a:pt x="1145434" y="3796906"/>
                </a:cubicBezTo>
                <a:cubicBezTo>
                  <a:pt x="1145434" y="3795412"/>
                  <a:pt x="1146016" y="3794013"/>
                  <a:pt x="1147071" y="3792949"/>
                </a:cubicBezTo>
                <a:lnTo>
                  <a:pt x="1179790" y="3760238"/>
                </a:lnTo>
                <a:lnTo>
                  <a:pt x="1148878" y="3729319"/>
                </a:lnTo>
                <a:cubicBezTo>
                  <a:pt x="1147455" y="3727898"/>
                  <a:pt x="1146909" y="3725814"/>
                  <a:pt x="1147447" y="3723876"/>
                </a:cubicBezTo>
                <a:cubicBezTo>
                  <a:pt x="1147986" y="3721930"/>
                  <a:pt x="1149535" y="3720429"/>
                  <a:pt x="1151489" y="3719948"/>
                </a:cubicBezTo>
                <a:lnTo>
                  <a:pt x="1192661" y="3709783"/>
                </a:lnTo>
                <a:lnTo>
                  <a:pt x="1230483" y="3671956"/>
                </a:lnTo>
                <a:lnTo>
                  <a:pt x="1228278" y="3669755"/>
                </a:lnTo>
                <a:cubicBezTo>
                  <a:pt x="1227223" y="3668706"/>
                  <a:pt x="1226641" y="3667300"/>
                  <a:pt x="1226641" y="3665806"/>
                </a:cubicBezTo>
                <a:cubicBezTo>
                  <a:pt x="1226641" y="3664312"/>
                  <a:pt x="1227223" y="3662906"/>
                  <a:pt x="1228278" y="3661856"/>
                </a:cubicBezTo>
                <a:lnTo>
                  <a:pt x="1243406" y="3646729"/>
                </a:lnTo>
                <a:cubicBezTo>
                  <a:pt x="1244468" y="3645672"/>
                  <a:pt x="1245869" y="3645096"/>
                  <a:pt x="1247352" y="3645096"/>
                </a:cubicBezTo>
                <a:close/>
                <a:moveTo>
                  <a:pt x="1055708" y="3635169"/>
                </a:moveTo>
                <a:lnTo>
                  <a:pt x="1104430" y="3635169"/>
                </a:lnTo>
                <a:cubicBezTo>
                  <a:pt x="1106480" y="3635169"/>
                  <a:pt x="1108160" y="3636845"/>
                  <a:pt x="1108160" y="3638895"/>
                </a:cubicBezTo>
                <a:cubicBezTo>
                  <a:pt x="1108160" y="3640945"/>
                  <a:pt x="1106480" y="3642562"/>
                  <a:pt x="1104430" y="3642562"/>
                </a:cubicBezTo>
                <a:lnTo>
                  <a:pt x="1055708" y="3642562"/>
                </a:lnTo>
                <a:cubicBezTo>
                  <a:pt x="1053658" y="3642562"/>
                  <a:pt x="1051982" y="3640945"/>
                  <a:pt x="1051982" y="3638895"/>
                </a:cubicBezTo>
                <a:cubicBezTo>
                  <a:pt x="1051982" y="3636845"/>
                  <a:pt x="1053658" y="3635169"/>
                  <a:pt x="1055708" y="3635169"/>
                </a:cubicBezTo>
                <a:close/>
                <a:moveTo>
                  <a:pt x="1285456" y="3627211"/>
                </a:moveTo>
                <a:cubicBezTo>
                  <a:pt x="1285456" y="3627211"/>
                  <a:pt x="1303787" y="3627211"/>
                  <a:pt x="1303787" y="3627211"/>
                </a:cubicBezTo>
                <a:cubicBezTo>
                  <a:pt x="1306427" y="3627211"/>
                  <a:pt x="1308573" y="3628939"/>
                  <a:pt x="1308573" y="3631067"/>
                </a:cubicBezTo>
                <a:cubicBezTo>
                  <a:pt x="1308573" y="3633200"/>
                  <a:pt x="1306427" y="3634919"/>
                  <a:pt x="1303787" y="3634919"/>
                </a:cubicBezTo>
                <a:lnTo>
                  <a:pt x="1285456" y="3634919"/>
                </a:lnTo>
                <a:cubicBezTo>
                  <a:pt x="1282823" y="3634919"/>
                  <a:pt x="1280670" y="3633200"/>
                  <a:pt x="1280670" y="3631067"/>
                </a:cubicBezTo>
                <a:cubicBezTo>
                  <a:pt x="1280670" y="3628939"/>
                  <a:pt x="1282823" y="3627211"/>
                  <a:pt x="1285456" y="3627211"/>
                </a:cubicBezTo>
                <a:close/>
                <a:moveTo>
                  <a:pt x="1559690" y="3626331"/>
                </a:moveTo>
                <a:cubicBezTo>
                  <a:pt x="1559654" y="3626331"/>
                  <a:pt x="1559630" y="3626331"/>
                  <a:pt x="1559606" y="3626337"/>
                </a:cubicBezTo>
                <a:lnTo>
                  <a:pt x="1519351" y="3627858"/>
                </a:lnTo>
                <a:cubicBezTo>
                  <a:pt x="1518033" y="3627907"/>
                  <a:pt x="1517100" y="3629162"/>
                  <a:pt x="1517425" y="3630442"/>
                </a:cubicBezTo>
                <a:lnTo>
                  <a:pt x="1520013" y="3640663"/>
                </a:lnTo>
                <a:cubicBezTo>
                  <a:pt x="1520958" y="3644376"/>
                  <a:pt x="1524292" y="3646947"/>
                  <a:pt x="1528089" y="3646947"/>
                </a:cubicBezTo>
                <a:cubicBezTo>
                  <a:pt x="1528197" y="3646947"/>
                  <a:pt x="1528306" y="3646947"/>
                  <a:pt x="1528414" y="3646944"/>
                </a:cubicBezTo>
                <a:lnTo>
                  <a:pt x="1557277" y="3645847"/>
                </a:lnTo>
                <a:cubicBezTo>
                  <a:pt x="1558270" y="3645805"/>
                  <a:pt x="1559088" y="3645077"/>
                  <a:pt x="1559245" y="3644103"/>
                </a:cubicBezTo>
                <a:lnTo>
                  <a:pt x="1561730" y="3628737"/>
                </a:lnTo>
                <a:cubicBezTo>
                  <a:pt x="1561941" y="3627470"/>
                  <a:pt x="1560960" y="3626331"/>
                  <a:pt x="1559690" y="3626331"/>
                </a:cubicBezTo>
                <a:close/>
                <a:moveTo>
                  <a:pt x="1453002" y="3626331"/>
                </a:moveTo>
                <a:cubicBezTo>
                  <a:pt x="1451732" y="3626331"/>
                  <a:pt x="1450751" y="3627470"/>
                  <a:pt x="1450961" y="3628737"/>
                </a:cubicBezTo>
                <a:lnTo>
                  <a:pt x="1453447" y="3644103"/>
                </a:lnTo>
                <a:cubicBezTo>
                  <a:pt x="1453597" y="3645077"/>
                  <a:pt x="1454422" y="3645805"/>
                  <a:pt x="1455415" y="3645847"/>
                </a:cubicBezTo>
                <a:lnTo>
                  <a:pt x="1484277" y="3646944"/>
                </a:lnTo>
                <a:cubicBezTo>
                  <a:pt x="1484380" y="3646947"/>
                  <a:pt x="1484494" y="3646947"/>
                  <a:pt x="1484602" y="3646947"/>
                </a:cubicBezTo>
                <a:cubicBezTo>
                  <a:pt x="1488400" y="3646947"/>
                  <a:pt x="1491734" y="3644376"/>
                  <a:pt x="1492679" y="3640663"/>
                </a:cubicBezTo>
                <a:lnTo>
                  <a:pt x="1495266" y="3630442"/>
                </a:lnTo>
                <a:cubicBezTo>
                  <a:pt x="1495591" y="3629162"/>
                  <a:pt x="1494659" y="3627907"/>
                  <a:pt x="1493341" y="3627858"/>
                </a:cubicBezTo>
                <a:lnTo>
                  <a:pt x="1453086" y="3626337"/>
                </a:lnTo>
                <a:cubicBezTo>
                  <a:pt x="1453062" y="3626331"/>
                  <a:pt x="1453038" y="3626331"/>
                  <a:pt x="1453002" y="3626331"/>
                </a:cubicBezTo>
                <a:close/>
                <a:moveTo>
                  <a:pt x="908122" y="3615340"/>
                </a:moveTo>
                <a:cubicBezTo>
                  <a:pt x="909254" y="3615122"/>
                  <a:pt x="910488" y="3615364"/>
                  <a:pt x="911597" y="3616026"/>
                </a:cubicBezTo>
                <a:cubicBezTo>
                  <a:pt x="913666" y="3617257"/>
                  <a:pt x="914189" y="3619992"/>
                  <a:pt x="913025" y="3622307"/>
                </a:cubicBezTo>
                <a:lnTo>
                  <a:pt x="912776" y="3622798"/>
                </a:lnTo>
                <a:cubicBezTo>
                  <a:pt x="912370" y="3624037"/>
                  <a:pt x="911198" y="3626749"/>
                  <a:pt x="912838" y="3629889"/>
                </a:cubicBezTo>
                <a:cubicBezTo>
                  <a:pt x="913916" y="3631946"/>
                  <a:pt x="916196" y="3633894"/>
                  <a:pt x="921170" y="3636162"/>
                </a:cubicBezTo>
                <a:cubicBezTo>
                  <a:pt x="926175" y="3638437"/>
                  <a:pt x="935693" y="3640089"/>
                  <a:pt x="948139" y="3640510"/>
                </a:cubicBezTo>
                <a:cubicBezTo>
                  <a:pt x="967769" y="3641157"/>
                  <a:pt x="979677" y="3646191"/>
                  <a:pt x="983933" y="3655488"/>
                </a:cubicBezTo>
                <a:cubicBezTo>
                  <a:pt x="986853" y="3661870"/>
                  <a:pt x="985924" y="3669452"/>
                  <a:pt x="980887" y="3678359"/>
                </a:cubicBezTo>
                <a:lnTo>
                  <a:pt x="1005874" y="3678359"/>
                </a:lnTo>
                <a:cubicBezTo>
                  <a:pt x="1008591" y="3678359"/>
                  <a:pt x="1010957" y="3679403"/>
                  <a:pt x="1012893" y="3681344"/>
                </a:cubicBezTo>
                <a:cubicBezTo>
                  <a:pt x="1014830" y="3683276"/>
                  <a:pt x="1015814" y="3685629"/>
                  <a:pt x="1015814" y="3688427"/>
                </a:cubicBezTo>
                <a:lnTo>
                  <a:pt x="1015814" y="3773561"/>
                </a:lnTo>
                <a:cubicBezTo>
                  <a:pt x="1015814" y="3776359"/>
                  <a:pt x="1014853" y="3778665"/>
                  <a:pt x="1012893" y="3780582"/>
                </a:cubicBezTo>
                <a:cubicBezTo>
                  <a:pt x="1010980" y="3782460"/>
                  <a:pt x="1008591" y="3783442"/>
                  <a:pt x="1005874" y="3783442"/>
                </a:cubicBezTo>
                <a:lnTo>
                  <a:pt x="857095" y="3783442"/>
                </a:lnTo>
                <a:cubicBezTo>
                  <a:pt x="851488" y="3783442"/>
                  <a:pt x="847155" y="3779172"/>
                  <a:pt x="847155" y="3773561"/>
                </a:cubicBezTo>
                <a:lnTo>
                  <a:pt x="847155" y="3688427"/>
                </a:lnTo>
                <a:cubicBezTo>
                  <a:pt x="847155" y="3682824"/>
                  <a:pt x="851488" y="3678359"/>
                  <a:pt x="857095" y="3678359"/>
                </a:cubicBezTo>
                <a:lnTo>
                  <a:pt x="969885" y="3678359"/>
                </a:lnTo>
                <a:cubicBezTo>
                  <a:pt x="970049" y="3678032"/>
                  <a:pt x="970323" y="3677673"/>
                  <a:pt x="970573" y="3677424"/>
                </a:cubicBezTo>
                <a:cubicBezTo>
                  <a:pt x="972954" y="3674369"/>
                  <a:pt x="978529" y="3665501"/>
                  <a:pt x="975671" y="3659220"/>
                </a:cubicBezTo>
                <a:cubicBezTo>
                  <a:pt x="973079" y="3653540"/>
                  <a:pt x="963241" y="3650134"/>
                  <a:pt x="947827" y="3649589"/>
                </a:cubicBezTo>
                <a:cubicBezTo>
                  <a:pt x="924074" y="3648739"/>
                  <a:pt x="909598" y="3643534"/>
                  <a:pt x="904514" y="3634050"/>
                </a:cubicBezTo>
                <a:cubicBezTo>
                  <a:pt x="903413" y="3632001"/>
                  <a:pt x="902765" y="3629803"/>
                  <a:pt x="902711" y="3627403"/>
                </a:cubicBezTo>
                <a:cubicBezTo>
                  <a:pt x="902601" y="3622704"/>
                  <a:pt x="903734" y="3619766"/>
                  <a:pt x="905256" y="3617335"/>
                </a:cubicBezTo>
                <a:cubicBezTo>
                  <a:pt x="905943" y="3616244"/>
                  <a:pt x="906982" y="3615566"/>
                  <a:pt x="908122" y="3615340"/>
                </a:cubicBezTo>
                <a:close/>
                <a:moveTo>
                  <a:pt x="1282970" y="3615282"/>
                </a:moveTo>
                <a:lnTo>
                  <a:pt x="1305902" y="3615282"/>
                </a:lnTo>
                <a:cubicBezTo>
                  <a:pt x="1308290" y="3615282"/>
                  <a:pt x="1310189" y="3616997"/>
                  <a:pt x="1310189" y="3619134"/>
                </a:cubicBezTo>
                <a:cubicBezTo>
                  <a:pt x="1310189" y="3621263"/>
                  <a:pt x="1308290" y="3622986"/>
                  <a:pt x="1305902" y="3622986"/>
                </a:cubicBezTo>
                <a:lnTo>
                  <a:pt x="1282970" y="3622986"/>
                </a:lnTo>
                <a:cubicBezTo>
                  <a:pt x="1280588" y="3622986"/>
                  <a:pt x="1278683" y="3621263"/>
                  <a:pt x="1278683" y="3619134"/>
                </a:cubicBezTo>
                <a:cubicBezTo>
                  <a:pt x="1278683" y="3616997"/>
                  <a:pt x="1280588" y="3615282"/>
                  <a:pt x="1282970" y="3615282"/>
                </a:cubicBezTo>
                <a:close/>
                <a:moveTo>
                  <a:pt x="1046387" y="3613415"/>
                </a:moveTo>
                <a:cubicBezTo>
                  <a:pt x="1043686" y="3613415"/>
                  <a:pt x="1041481" y="3615623"/>
                  <a:pt x="1041481" y="3618324"/>
                </a:cubicBezTo>
                <a:lnTo>
                  <a:pt x="1041481" y="3691530"/>
                </a:lnTo>
                <a:cubicBezTo>
                  <a:pt x="1041481" y="3694226"/>
                  <a:pt x="1043686" y="3696439"/>
                  <a:pt x="1046387" y="3696439"/>
                </a:cubicBezTo>
                <a:lnTo>
                  <a:pt x="1112511" y="3696439"/>
                </a:lnTo>
                <a:cubicBezTo>
                  <a:pt x="1115208" y="3696439"/>
                  <a:pt x="1117418" y="3694226"/>
                  <a:pt x="1117418" y="3691530"/>
                </a:cubicBezTo>
                <a:cubicBezTo>
                  <a:pt x="1117418" y="3691530"/>
                  <a:pt x="1117418" y="3618324"/>
                  <a:pt x="1117418" y="3618324"/>
                </a:cubicBezTo>
                <a:cubicBezTo>
                  <a:pt x="1117418" y="3615623"/>
                  <a:pt x="1115208" y="3613415"/>
                  <a:pt x="1112511" y="3613415"/>
                </a:cubicBezTo>
                <a:lnTo>
                  <a:pt x="1107105" y="3613415"/>
                </a:lnTo>
                <a:lnTo>
                  <a:pt x="1107105" y="3619260"/>
                </a:lnTo>
                <a:cubicBezTo>
                  <a:pt x="1107105" y="3621774"/>
                  <a:pt x="1105089" y="3623794"/>
                  <a:pt x="1102569" y="3623794"/>
                </a:cubicBezTo>
                <a:lnTo>
                  <a:pt x="1100889" y="3623794"/>
                </a:lnTo>
                <a:cubicBezTo>
                  <a:pt x="1098368" y="3623794"/>
                  <a:pt x="1096352" y="3621774"/>
                  <a:pt x="1096352" y="3619260"/>
                </a:cubicBezTo>
                <a:lnTo>
                  <a:pt x="1096352" y="3613415"/>
                </a:lnTo>
                <a:lnTo>
                  <a:pt x="1064411" y="3613415"/>
                </a:lnTo>
                <a:lnTo>
                  <a:pt x="1064411" y="3619260"/>
                </a:lnTo>
                <a:cubicBezTo>
                  <a:pt x="1064411" y="3621774"/>
                  <a:pt x="1062328" y="3623794"/>
                  <a:pt x="1059812" y="3623794"/>
                </a:cubicBezTo>
                <a:lnTo>
                  <a:pt x="1058195" y="3623794"/>
                </a:lnTo>
                <a:cubicBezTo>
                  <a:pt x="1055670" y="3623794"/>
                  <a:pt x="1053595" y="3621774"/>
                  <a:pt x="1053595" y="3619260"/>
                </a:cubicBezTo>
                <a:lnTo>
                  <a:pt x="1053595" y="3613415"/>
                </a:lnTo>
                <a:close/>
                <a:moveTo>
                  <a:pt x="1389457" y="3613192"/>
                </a:moveTo>
                <a:lnTo>
                  <a:pt x="1367754" y="3634902"/>
                </a:lnTo>
                <a:cubicBezTo>
                  <a:pt x="1367146" y="3635506"/>
                  <a:pt x="1367146" y="3636509"/>
                  <a:pt x="1367754" y="3637113"/>
                </a:cubicBezTo>
                <a:cubicBezTo>
                  <a:pt x="1368351" y="3637732"/>
                  <a:pt x="1369355" y="3637732"/>
                  <a:pt x="1369959" y="3637113"/>
                </a:cubicBezTo>
                <a:lnTo>
                  <a:pt x="1391672" y="3615418"/>
                </a:lnTo>
                <a:cubicBezTo>
                  <a:pt x="1392273" y="3614799"/>
                  <a:pt x="1392273" y="3613811"/>
                  <a:pt x="1391672" y="3613192"/>
                </a:cubicBezTo>
                <a:cubicBezTo>
                  <a:pt x="1391064" y="3612591"/>
                  <a:pt x="1390065" y="3612591"/>
                  <a:pt x="1389457" y="3613192"/>
                </a:cubicBezTo>
                <a:close/>
                <a:moveTo>
                  <a:pt x="1177751" y="3610857"/>
                </a:moveTo>
                <a:lnTo>
                  <a:pt x="1181465" y="3610857"/>
                </a:lnTo>
                <a:cubicBezTo>
                  <a:pt x="1181465" y="3610857"/>
                  <a:pt x="1182716" y="3635554"/>
                  <a:pt x="1182716" y="3635554"/>
                </a:cubicBezTo>
                <a:lnTo>
                  <a:pt x="1197488" y="3651619"/>
                </a:lnTo>
                <a:lnTo>
                  <a:pt x="1194667" y="3654552"/>
                </a:lnTo>
                <a:lnTo>
                  <a:pt x="1177190" y="3638868"/>
                </a:lnTo>
                <a:lnTo>
                  <a:pt x="1176473" y="3635894"/>
                </a:lnTo>
                <a:close/>
                <a:moveTo>
                  <a:pt x="1179563" y="3607316"/>
                </a:moveTo>
                <a:cubicBezTo>
                  <a:pt x="1163895" y="3607316"/>
                  <a:pt x="1151196" y="3620014"/>
                  <a:pt x="1151196" y="3635686"/>
                </a:cubicBezTo>
                <a:cubicBezTo>
                  <a:pt x="1151196" y="3651354"/>
                  <a:pt x="1163895" y="3664056"/>
                  <a:pt x="1179563" y="3664056"/>
                </a:cubicBezTo>
                <a:cubicBezTo>
                  <a:pt x="1195228" y="3664056"/>
                  <a:pt x="1207927" y="3651354"/>
                  <a:pt x="1207927" y="3635686"/>
                </a:cubicBezTo>
                <a:cubicBezTo>
                  <a:pt x="1207927" y="3620014"/>
                  <a:pt x="1195228" y="3607316"/>
                  <a:pt x="1179563" y="3607316"/>
                </a:cubicBezTo>
                <a:close/>
                <a:moveTo>
                  <a:pt x="1390274" y="3606936"/>
                </a:moveTo>
                <a:lnTo>
                  <a:pt x="1400534" y="3617200"/>
                </a:lnTo>
                <a:lnTo>
                  <a:pt x="1372772" y="3644960"/>
                </a:lnTo>
                <a:lnTo>
                  <a:pt x="1358377" y="3649078"/>
                </a:lnTo>
                <a:lnTo>
                  <a:pt x="1362505" y="3634690"/>
                </a:lnTo>
                <a:cubicBezTo>
                  <a:pt x="1362505" y="3634690"/>
                  <a:pt x="1390274" y="3606936"/>
                  <a:pt x="1390274" y="3606936"/>
                </a:cubicBezTo>
                <a:close/>
                <a:moveTo>
                  <a:pt x="1179563" y="3600225"/>
                </a:moveTo>
                <a:cubicBezTo>
                  <a:pt x="1199148" y="3600225"/>
                  <a:pt x="1215022" y="3616098"/>
                  <a:pt x="1215022" y="3635686"/>
                </a:cubicBezTo>
                <a:cubicBezTo>
                  <a:pt x="1215022" y="3655274"/>
                  <a:pt x="1199144" y="3671143"/>
                  <a:pt x="1179563" y="3671143"/>
                </a:cubicBezTo>
                <a:cubicBezTo>
                  <a:pt x="1159979" y="3671143"/>
                  <a:pt x="1144096" y="3655274"/>
                  <a:pt x="1144096" y="3635686"/>
                </a:cubicBezTo>
                <a:cubicBezTo>
                  <a:pt x="1144096" y="3616098"/>
                  <a:pt x="1159979" y="3600225"/>
                  <a:pt x="1179563" y="3600225"/>
                </a:cubicBezTo>
                <a:close/>
                <a:moveTo>
                  <a:pt x="1352727" y="3598231"/>
                </a:moveTo>
                <a:lnTo>
                  <a:pt x="1386906" y="3598231"/>
                </a:lnTo>
                <a:lnTo>
                  <a:pt x="1386906" y="3604651"/>
                </a:lnTo>
                <a:lnTo>
                  <a:pt x="1381814" y="3609840"/>
                </a:lnTo>
                <a:lnTo>
                  <a:pt x="1381814" y="3602533"/>
                </a:lnTo>
                <a:lnTo>
                  <a:pt x="1358184" y="3602533"/>
                </a:lnTo>
                <a:lnTo>
                  <a:pt x="1358184" y="3615138"/>
                </a:lnTo>
                <a:lnTo>
                  <a:pt x="1343416" y="3615138"/>
                </a:lnTo>
                <a:lnTo>
                  <a:pt x="1343416" y="3654092"/>
                </a:lnTo>
                <a:lnTo>
                  <a:pt x="1381797" y="3654092"/>
                </a:lnTo>
                <a:cubicBezTo>
                  <a:pt x="1381797" y="3654092"/>
                  <a:pt x="1381797" y="3642296"/>
                  <a:pt x="1381797" y="3642296"/>
                </a:cubicBezTo>
                <a:lnTo>
                  <a:pt x="1386906" y="3637195"/>
                </a:lnTo>
                <a:lnTo>
                  <a:pt x="1386906" y="3658379"/>
                </a:lnTo>
                <a:lnTo>
                  <a:pt x="1338328" y="3658379"/>
                </a:lnTo>
                <a:lnTo>
                  <a:pt x="1338328" y="3610467"/>
                </a:lnTo>
                <a:close/>
                <a:moveTo>
                  <a:pt x="1058195" y="3597383"/>
                </a:moveTo>
                <a:lnTo>
                  <a:pt x="1059812" y="3597383"/>
                </a:lnTo>
                <a:cubicBezTo>
                  <a:pt x="1062328" y="3597383"/>
                  <a:pt x="1064411" y="3599399"/>
                  <a:pt x="1064411" y="3601917"/>
                </a:cubicBezTo>
                <a:lnTo>
                  <a:pt x="1064411" y="3606023"/>
                </a:lnTo>
                <a:lnTo>
                  <a:pt x="1096352" y="3606023"/>
                </a:lnTo>
                <a:lnTo>
                  <a:pt x="1096352" y="3601917"/>
                </a:lnTo>
                <a:cubicBezTo>
                  <a:pt x="1096352" y="3599399"/>
                  <a:pt x="1098368" y="3597383"/>
                  <a:pt x="1100889" y="3597383"/>
                </a:cubicBezTo>
                <a:lnTo>
                  <a:pt x="1102569" y="3597383"/>
                </a:lnTo>
                <a:cubicBezTo>
                  <a:pt x="1105089" y="3597383"/>
                  <a:pt x="1107105" y="3599399"/>
                  <a:pt x="1107105" y="3601917"/>
                </a:cubicBezTo>
                <a:lnTo>
                  <a:pt x="1107105" y="3606023"/>
                </a:lnTo>
                <a:lnTo>
                  <a:pt x="1112511" y="3606023"/>
                </a:lnTo>
                <a:cubicBezTo>
                  <a:pt x="1119304" y="3606023"/>
                  <a:pt x="1124815" y="3611538"/>
                  <a:pt x="1124815" y="3618324"/>
                </a:cubicBezTo>
                <a:lnTo>
                  <a:pt x="1124815" y="3691530"/>
                </a:lnTo>
                <a:cubicBezTo>
                  <a:pt x="1124815" y="3698321"/>
                  <a:pt x="1119304" y="3703836"/>
                  <a:pt x="1112511" y="3703836"/>
                </a:cubicBezTo>
                <a:lnTo>
                  <a:pt x="1046387" y="3703836"/>
                </a:lnTo>
                <a:cubicBezTo>
                  <a:pt x="1039591" y="3703836"/>
                  <a:pt x="1034084" y="3698321"/>
                  <a:pt x="1034084" y="3691530"/>
                </a:cubicBezTo>
                <a:lnTo>
                  <a:pt x="1034084" y="3618324"/>
                </a:lnTo>
                <a:cubicBezTo>
                  <a:pt x="1034084" y="3611538"/>
                  <a:pt x="1039591" y="3606023"/>
                  <a:pt x="1046387" y="3606023"/>
                </a:cubicBezTo>
                <a:lnTo>
                  <a:pt x="1053595" y="3606023"/>
                </a:lnTo>
                <a:lnTo>
                  <a:pt x="1053595" y="3601917"/>
                </a:lnTo>
                <a:cubicBezTo>
                  <a:pt x="1053595" y="3599399"/>
                  <a:pt x="1055670" y="3597383"/>
                  <a:pt x="1058195" y="3597383"/>
                </a:cubicBezTo>
                <a:close/>
                <a:moveTo>
                  <a:pt x="1399820" y="3597369"/>
                </a:moveTo>
                <a:cubicBezTo>
                  <a:pt x="1399820" y="3597369"/>
                  <a:pt x="1410074" y="3607603"/>
                  <a:pt x="1410074" y="3607603"/>
                </a:cubicBezTo>
                <a:lnTo>
                  <a:pt x="1403281" y="3614401"/>
                </a:lnTo>
                <a:lnTo>
                  <a:pt x="1393027" y="3604171"/>
                </a:lnTo>
                <a:close/>
                <a:moveTo>
                  <a:pt x="1196837" y="3589415"/>
                </a:moveTo>
                <a:cubicBezTo>
                  <a:pt x="1207888" y="3593891"/>
                  <a:pt x="1216795" y="3602514"/>
                  <a:pt x="1221647" y="3613385"/>
                </a:cubicBezTo>
                <a:lnTo>
                  <a:pt x="1214871" y="3615644"/>
                </a:lnTo>
                <a:cubicBezTo>
                  <a:pt x="1210814" y="3606975"/>
                  <a:pt x="1203695" y="3600029"/>
                  <a:pt x="1194877" y="3596264"/>
                </a:cubicBezTo>
                <a:close/>
                <a:moveTo>
                  <a:pt x="1162290" y="3589415"/>
                </a:moveTo>
                <a:lnTo>
                  <a:pt x="1164246" y="3596264"/>
                </a:lnTo>
                <a:cubicBezTo>
                  <a:pt x="1155424" y="3600029"/>
                  <a:pt x="1148312" y="3606975"/>
                  <a:pt x="1144256" y="3615644"/>
                </a:cubicBezTo>
                <a:lnTo>
                  <a:pt x="1137480" y="3613385"/>
                </a:lnTo>
                <a:cubicBezTo>
                  <a:pt x="1142323" y="3602514"/>
                  <a:pt x="1151235" y="3593891"/>
                  <a:pt x="1162290" y="3589415"/>
                </a:cubicBezTo>
                <a:close/>
                <a:moveTo>
                  <a:pt x="1465934" y="3586280"/>
                </a:moveTo>
                <a:cubicBezTo>
                  <a:pt x="1468907" y="3585046"/>
                  <a:pt x="1471934" y="3585167"/>
                  <a:pt x="1474721" y="3586642"/>
                </a:cubicBezTo>
                <a:cubicBezTo>
                  <a:pt x="1476972" y="3587824"/>
                  <a:pt x="1477832" y="3590612"/>
                  <a:pt x="1476641" y="3592854"/>
                </a:cubicBezTo>
                <a:cubicBezTo>
                  <a:pt x="1475455" y="3595102"/>
                  <a:pt x="1472669" y="3595954"/>
                  <a:pt x="1470424" y="3594766"/>
                </a:cubicBezTo>
                <a:cubicBezTo>
                  <a:pt x="1470201" y="3594651"/>
                  <a:pt x="1470027" y="3594582"/>
                  <a:pt x="1469654" y="3594713"/>
                </a:cubicBezTo>
                <a:cubicBezTo>
                  <a:pt x="1469605" y="3594730"/>
                  <a:pt x="1469551" y="3594743"/>
                  <a:pt x="1469491" y="3594766"/>
                </a:cubicBezTo>
                <a:cubicBezTo>
                  <a:pt x="1468546" y="3595164"/>
                  <a:pt x="1465224" y="3597215"/>
                  <a:pt x="1460404" y="3607400"/>
                </a:cubicBezTo>
                <a:cubicBezTo>
                  <a:pt x="1460085" y="3608052"/>
                  <a:pt x="1459772" y="3608743"/>
                  <a:pt x="1459453" y="3609457"/>
                </a:cubicBezTo>
                <a:cubicBezTo>
                  <a:pt x="1458213" y="3612242"/>
                  <a:pt x="1457142" y="3614968"/>
                  <a:pt x="1456299" y="3617249"/>
                </a:cubicBezTo>
                <a:lnTo>
                  <a:pt x="1493684" y="3618671"/>
                </a:lnTo>
                <a:cubicBezTo>
                  <a:pt x="1497108" y="3618796"/>
                  <a:pt x="1500237" y="3620445"/>
                  <a:pt x="1502284" y="3623174"/>
                </a:cubicBezTo>
                <a:cubicBezTo>
                  <a:pt x="1502308" y="3623213"/>
                  <a:pt x="1502332" y="3623246"/>
                  <a:pt x="1502356" y="3623269"/>
                </a:cubicBezTo>
                <a:cubicBezTo>
                  <a:pt x="1503602" y="3623052"/>
                  <a:pt x="1504889" y="3622934"/>
                  <a:pt x="1506207" y="3622934"/>
                </a:cubicBezTo>
                <a:cubicBezTo>
                  <a:pt x="1507604" y="3622934"/>
                  <a:pt x="1508982" y="3623065"/>
                  <a:pt x="1510306" y="3623315"/>
                </a:cubicBezTo>
                <a:cubicBezTo>
                  <a:pt x="1510342" y="3623269"/>
                  <a:pt x="1510372" y="3623223"/>
                  <a:pt x="1510402" y="3623174"/>
                </a:cubicBezTo>
                <a:cubicBezTo>
                  <a:pt x="1512454" y="3620445"/>
                  <a:pt x="1515583" y="3618796"/>
                  <a:pt x="1519008" y="3618671"/>
                </a:cubicBezTo>
                <a:lnTo>
                  <a:pt x="1556392" y="3617249"/>
                </a:lnTo>
                <a:cubicBezTo>
                  <a:pt x="1555549" y="3614968"/>
                  <a:pt x="1554478" y="3612242"/>
                  <a:pt x="1553245" y="3609457"/>
                </a:cubicBezTo>
                <a:cubicBezTo>
                  <a:pt x="1552920" y="3608743"/>
                  <a:pt x="1552607" y="3608052"/>
                  <a:pt x="1552294" y="3607400"/>
                </a:cubicBezTo>
                <a:cubicBezTo>
                  <a:pt x="1547461" y="3597215"/>
                  <a:pt x="1544145" y="3595164"/>
                  <a:pt x="1543206" y="3594766"/>
                </a:cubicBezTo>
                <a:cubicBezTo>
                  <a:pt x="1543140" y="3594743"/>
                  <a:pt x="1543086" y="3594730"/>
                  <a:pt x="1543038" y="3594713"/>
                </a:cubicBezTo>
                <a:cubicBezTo>
                  <a:pt x="1542665" y="3594582"/>
                  <a:pt x="1542496" y="3594651"/>
                  <a:pt x="1542268" y="3594766"/>
                </a:cubicBezTo>
                <a:cubicBezTo>
                  <a:pt x="1540023" y="3595954"/>
                  <a:pt x="1537236" y="3595095"/>
                  <a:pt x="1536051" y="3592854"/>
                </a:cubicBezTo>
                <a:cubicBezTo>
                  <a:pt x="1534871" y="3590612"/>
                  <a:pt x="1535720" y="3587824"/>
                  <a:pt x="1537971" y="3586642"/>
                </a:cubicBezTo>
                <a:cubicBezTo>
                  <a:pt x="1540757" y="3585167"/>
                  <a:pt x="1543790" y="3585046"/>
                  <a:pt x="1546757" y="3586280"/>
                </a:cubicBezTo>
                <a:cubicBezTo>
                  <a:pt x="1551903" y="3588436"/>
                  <a:pt x="1556789" y="3594815"/>
                  <a:pt x="1561682" y="3605797"/>
                </a:cubicBezTo>
                <a:cubicBezTo>
                  <a:pt x="1564480" y="3612067"/>
                  <a:pt x="1566400" y="3617907"/>
                  <a:pt x="1567008" y="3619836"/>
                </a:cubicBezTo>
                <a:cubicBezTo>
                  <a:pt x="1567459" y="3620215"/>
                  <a:pt x="1567881" y="3620636"/>
                  <a:pt x="1568266" y="3621097"/>
                </a:cubicBezTo>
                <a:cubicBezTo>
                  <a:pt x="1570414" y="3623615"/>
                  <a:pt x="1571341" y="3626936"/>
                  <a:pt x="1570817" y="3630205"/>
                </a:cubicBezTo>
                <a:lnTo>
                  <a:pt x="1568332" y="3645571"/>
                </a:lnTo>
                <a:cubicBezTo>
                  <a:pt x="1567917" y="3648135"/>
                  <a:pt x="1566611" y="3650495"/>
                  <a:pt x="1564667" y="3652214"/>
                </a:cubicBezTo>
                <a:cubicBezTo>
                  <a:pt x="1562729" y="3653938"/>
                  <a:pt x="1560226" y="3654939"/>
                  <a:pt x="1557626" y="3655041"/>
                </a:cubicBezTo>
                <a:lnTo>
                  <a:pt x="1528763" y="3656134"/>
                </a:lnTo>
                <a:cubicBezTo>
                  <a:pt x="1528540" y="3656144"/>
                  <a:pt x="1528312" y="3656147"/>
                  <a:pt x="1528089" y="3656147"/>
                </a:cubicBezTo>
                <a:cubicBezTo>
                  <a:pt x="1520061" y="3656147"/>
                  <a:pt x="1513074" y="3650713"/>
                  <a:pt x="1511100" y="3642931"/>
                </a:cubicBezTo>
                <a:lnTo>
                  <a:pt x="1508506" y="3632707"/>
                </a:lnTo>
                <a:cubicBezTo>
                  <a:pt x="1508476" y="3632582"/>
                  <a:pt x="1508446" y="3632450"/>
                  <a:pt x="1508422" y="3632325"/>
                </a:cubicBezTo>
                <a:cubicBezTo>
                  <a:pt x="1507712" y="3632203"/>
                  <a:pt x="1506966" y="3632141"/>
                  <a:pt x="1506207" y="3632141"/>
                </a:cubicBezTo>
                <a:cubicBezTo>
                  <a:pt x="1505545" y="3632141"/>
                  <a:pt x="1504901" y="3632187"/>
                  <a:pt x="1504282" y="3632279"/>
                </a:cubicBezTo>
                <a:cubicBezTo>
                  <a:pt x="1504257" y="3632420"/>
                  <a:pt x="1504215" y="3632562"/>
                  <a:pt x="1504191" y="3632707"/>
                </a:cubicBezTo>
                <a:lnTo>
                  <a:pt x="1501591" y="3642931"/>
                </a:lnTo>
                <a:cubicBezTo>
                  <a:pt x="1499618" y="3650713"/>
                  <a:pt x="1492631" y="3656147"/>
                  <a:pt x="1484602" y="3656147"/>
                </a:cubicBezTo>
                <a:cubicBezTo>
                  <a:pt x="1484380" y="3656147"/>
                  <a:pt x="1484151" y="3656144"/>
                  <a:pt x="1483928" y="3656134"/>
                </a:cubicBezTo>
                <a:lnTo>
                  <a:pt x="1455066" y="3655041"/>
                </a:lnTo>
                <a:cubicBezTo>
                  <a:pt x="1452466" y="3654939"/>
                  <a:pt x="1449974" y="3653938"/>
                  <a:pt x="1448025" y="3652214"/>
                </a:cubicBezTo>
                <a:cubicBezTo>
                  <a:pt x="1446081" y="3650495"/>
                  <a:pt x="1444775" y="3648135"/>
                  <a:pt x="1444366" y="3645571"/>
                </a:cubicBezTo>
                <a:lnTo>
                  <a:pt x="1441880" y="3630205"/>
                </a:lnTo>
                <a:cubicBezTo>
                  <a:pt x="1441351" y="3626936"/>
                  <a:pt x="1442283" y="3623615"/>
                  <a:pt x="1444426" y="3621097"/>
                </a:cubicBezTo>
                <a:cubicBezTo>
                  <a:pt x="1444811" y="3620636"/>
                  <a:pt x="1445232" y="3620215"/>
                  <a:pt x="1445684" y="3619836"/>
                </a:cubicBezTo>
                <a:cubicBezTo>
                  <a:pt x="1446291" y="3617907"/>
                  <a:pt x="1448211" y="3612067"/>
                  <a:pt x="1451010" y="3605797"/>
                </a:cubicBezTo>
                <a:cubicBezTo>
                  <a:pt x="1455902" y="3594815"/>
                  <a:pt x="1460789" y="3588436"/>
                  <a:pt x="1465934" y="3586280"/>
                </a:cubicBezTo>
                <a:close/>
                <a:moveTo>
                  <a:pt x="1614754" y="3569540"/>
                </a:moveTo>
                <a:lnTo>
                  <a:pt x="1624885" y="3569540"/>
                </a:lnTo>
                <a:lnTo>
                  <a:pt x="1624885" y="3591976"/>
                </a:lnTo>
                <a:lnTo>
                  <a:pt x="1614754" y="3591976"/>
                </a:lnTo>
                <a:cubicBezTo>
                  <a:pt x="1614754" y="3591976"/>
                  <a:pt x="1614754" y="3569540"/>
                  <a:pt x="1614754" y="3569540"/>
                </a:cubicBezTo>
                <a:close/>
                <a:moveTo>
                  <a:pt x="1605000" y="3562272"/>
                </a:moveTo>
                <a:lnTo>
                  <a:pt x="1605000" y="3631311"/>
                </a:lnTo>
                <a:cubicBezTo>
                  <a:pt x="1605000" y="3632226"/>
                  <a:pt x="1605720" y="3632993"/>
                  <a:pt x="1606678" y="3632993"/>
                </a:cubicBezTo>
                <a:lnTo>
                  <a:pt x="1683485" y="3632993"/>
                </a:lnTo>
                <a:cubicBezTo>
                  <a:pt x="1684410" y="3632993"/>
                  <a:pt x="1685163" y="3632226"/>
                  <a:pt x="1685163" y="3631311"/>
                </a:cubicBezTo>
                <a:lnTo>
                  <a:pt x="1685163" y="3562272"/>
                </a:lnTo>
                <a:close/>
                <a:moveTo>
                  <a:pt x="982346" y="3551612"/>
                </a:moveTo>
                <a:lnTo>
                  <a:pt x="995161" y="3551612"/>
                </a:lnTo>
                <a:cubicBezTo>
                  <a:pt x="995161" y="3551612"/>
                  <a:pt x="995161" y="3564427"/>
                  <a:pt x="995161" y="3564427"/>
                </a:cubicBezTo>
                <a:lnTo>
                  <a:pt x="982346" y="3564427"/>
                </a:lnTo>
                <a:close/>
                <a:moveTo>
                  <a:pt x="963126" y="3551612"/>
                </a:moveTo>
                <a:lnTo>
                  <a:pt x="975941" y="3551612"/>
                </a:lnTo>
                <a:cubicBezTo>
                  <a:pt x="975941" y="3551612"/>
                  <a:pt x="975941" y="3564427"/>
                  <a:pt x="975941" y="3564427"/>
                </a:cubicBezTo>
                <a:lnTo>
                  <a:pt x="963126" y="3564427"/>
                </a:lnTo>
                <a:close/>
                <a:moveTo>
                  <a:pt x="943915" y="3551612"/>
                </a:moveTo>
                <a:lnTo>
                  <a:pt x="956720" y="3551612"/>
                </a:lnTo>
                <a:cubicBezTo>
                  <a:pt x="956720" y="3551612"/>
                  <a:pt x="956720" y="3564427"/>
                  <a:pt x="956720" y="3564427"/>
                </a:cubicBezTo>
                <a:lnTo>
                  <a:pt x="943915" y="3564427"/>
                </a:lnTo>
                <a:close/>
                <a:moveTo>
                  <a:pt x="1296456" y="3549659"/>
                </a:moveTo>
                <a:cubicBezTo>
                  <a:pt x="1298172" y="3549659"/>
                  <a:pt x="1299561" y="3551044"/>
                  <a:pt x="1299561" y="3552763"/>
                </a:cubicBezTo>
                <a:cubicBezTo>
                  <a:pt x="1299561" y="3554487"/>
                  <a:pt x="1298172" y="3555873"/>
                  <a:pt x="1296456" y="3555873"/>
                </a:cubicBezTo>
                <a:cubicBezTo>
                  <a:pt x="1287880" y="3555873"/>
                  <a:pt x="1280918" y="3562834"/>
                  <a:pt x="1280918" y="3571406"/>
                </a:cubicBezTo>
                <a:cubicBezTo>
                  <a:pt x="1280918" y="3573134"/>
                  <a:pt x="1279532" y="3574515"/>
                  <a:pt x="1277813" y="3574515"/>
                </a:cubicBezTo>
                <a:cubicBezTo>
                  <a:pt x="1276090" y="3574515"/>
                  <a:pt x="1274704" y="3573134"/>
                  <a:pt x="1274704" y="3571406"/>
                </a:cubicBezTo>
                <a:cubicBezTo>
                  <a:pt x="1274704" y="3559405"/>
                  <a:pt x="1284451" y="3549659"/>
                  <a:pt x="1296456" y="3549659"/>
                </a:cubicBezTo>
                <a:close/>
                <a:moveTo>
                  <a:pt x="1294589" y="3546860"/>
                </a:moveTo>
                <a:cubicBezTo>
                  <a:pt x="1282068" y="3546860"/>
                  <a:pt x="1271909" y="3557020"/>
                  <a:pt x="1271909" y="3569543"/>
                </a:cubicBezTo>
                <a:cubicBezTo>
                  <a:pt x="1271909" y="3577629"/>
                  <a:pt x="1276158" y="3584972"/>
                  <a:pt x="1283280" y="3589117"/>
                </a:cubicBezTo>
                <a:lnTo>
                  <a:pt x="1284958" y="3590111"/>
                </a:lnTo>
                <a:cubicBezTo>
                  <a:pt x="1286173" y="3590817"/>
                  <a:pt x="1287072" y="3592311"/>
                  <a:pt x="1287072" y="3593715"/>
                </a:cubicBezTo>
                <a:lnTo>
                  <a:pt x="1287072" y="3595704"/>
                </a:lnTo>
                <a:lnTo>
                  <a:pt x="1287072" y="3604407"/>
                </a:lnTo>
                <a:lnTo>
                  <a:pt x="1302171" y="3604407"/>
                </a:lnTo>
                <a:lnTo>
                  <a:pt x="1302171" y="3593715"/>
                </a:lnTo>
                <a:cubicBezTo>
                  <a:pt x="1302171" y="3592311"/>
                  <a:pt x="1303074" y="3590817"/>
                  <a:pt x="1304286" y="3590111"/>
                </a:cubicBezTo>
                <a:cubicBezTo>
                  <a:pt x="1304286" y="3590111"/>
                  <a:pt x="1305964" y="3589117"/>
                  <a:pt x="1305964" y="3589117"/>
                </a:cubicBezTo>
                <a:cubicBezTo>
                  <a:pt x="1313094" y="3584972"/>
                  <a:pt x="1317335" y="3577629"/>
                  <a:pt x="1317335" y="3569543"/>
                </a:cubicBezTo>
                <a:cubicBezTo>
                  <a:pt x="1317335" y="3557020"/>
                  <a:pt x="1307117" y="3546860"/>
                  <a:pt x="1294589" y="3546860"/>
                </a:cubicBezTo>
                <a:close/>
                <a:moveTo>
                  <a:pt x="1294589" y="3537725"/>
                </a:moveTo>
                <a:cubicBezTo>
                  <a:pt x="1312159" y="3537725"/>
                  <a:pt x="1326471" y="3551971"/>
                  <a:pt x="1326471" y="3569543"/>
                </a:cubicBezTo>
                <a:cubicBezTo>
                  <a:pt x="1326471" y="3580270"/>
                  <a:pt x="1321033" y="3590215"/>
                  <a:pt x="1311929" y="3596141"/>
                </a:cubicBezTo>
                <a:cubicBezTo>
                  <a:pt x="1311637" y="3596334"/>
                  <a:pt x="1311307" y="3596888"/>
                  <a:pt x="1311307" y="3597198"/>
                </a:cubicBezTo>
                <a:cubicBezTo>
                  <a:pt x="1311307" y="3597198"/>
                  <a:pt x="1311307" y="3605959"/>
                  <a:pt x="1311307" y="3605959"/>
                </a:cubicBezTo>
                <a:cubicBezTo>
                  <a:pt x="1311307" y="3610153"/>
                  <a:pt x="1307922" y="3613541"/>
                  <a:pt x="1303725" y="3613541"/>
                </a:cubicBezTo>
                <a:lnTo>
                  <a:pt x="1285518" y="3613541"/>
                </a:lnTo>
                <a:cubicBezTo>
                  <a:pt x="1281328" y="3613541"/>
                  <a:pt x="1277936" y="3610153"/>
                  <a:pt x="1277936" y="3605959"/>
                </a:cubicBezTo>
                <a:lnTo>
                  <a:pt x="1277936" y="3597198"/>
                </a:lnTo>
                <a:cubicBezTo>
                  <a:pt x="1277936" y="3596888"/>
                  <a:pt x="1277603" y="3596343"/>
                  <a:pt x="1277314" y="3596141"/>
                </a:cubicBezTo>
                <a:cubicBezTo>
                  <a:pt x="1268208" y="3590224"/>
                  <a:pt x="1262773" y="3580261"/>
                  <a:pt x="1262773" y="3569543"/>
                </a:cubicBezTo>
                <a:cubicBezTo>
                  <a:pt x="1262773" y="3551971"/>
                  <a:pt x="1277028" y="3537725"/>
                  <a:pt x="1294589" y="3537725"/>
                </a:cubicBezTo>
                <a:close/>
                <a:moveTo>
                  <a:pt x="982346" y="3532391"/>
                </a:moveTo>
                <a:lnTo>
                  <a:pt x="995161" y="3532391"/>
                </a:lnTo>
                <a:cubicBezTo>
                  <a:pt x="995161" y="3532391"/>
                  <a:pt x="995161" y="3545206"/>
                  <a:pt x="995161" y="3545206"/>
                </a:cubicBezTo>
                <a:lnTo>
                  <a:pt x="982346" y="3545206"/>
                </a:lnTo>
                <a:close/>
                <a:moveTo>
                  <a:pt x="963126" y="3532391"/>
                </a:moveTo>
                <a:lnTo>
                  <a:pt x="975941" y="3532391"/>
                </a:lnTo>
                <a:cubicBezTo>
                  <a:pt x="975941" y="3532391"/>
                  <a:pt x="975941" y="3545206"/>
                  <a:pt x="975941" y="3545206"/>
                </a:cubicBezTo>
                <a:lnTo>
                  <a:pt x="963126" y="3545206"/>
                </a:lnTo>
                <a:close/>
                <a:moveTo>
                  <a:pt x="943915" y="3532391"/>
                </a:moveTo>
                <a:lnTo>
                  <a:pt x="956720" y="3532391"/>
                </a:lnTo>
                <a:cubicBezTo>
                  <a:pt x="956720" y="3532391"/>
                  <a:pt x="956720" y="3545206"/>
                  <a:pt x="956720" y="3545206"/>
                </a:cubicBezTo>
                <a:lnTo>
                  <a:pt x="943915" y="3545206"/>
                </a:lnTo>
                <a:close/>
                <a:moveTo>
                  <a:pt x="1424508" y="3531563"/>
                </a:moveTo>
                <a:cubicBezTo>
                  <a:pt x="1419290" y="3531563"/>
                  <a:pt x="1415032" y="3535811"/>
                  <a:pt x="1415032" y="3541039"/>
                </a:cubicBezTo>
                <a:cubicBezTo>
                  <a:pt x="1415032" y="3546264"/>
                  <a:pt x="1419290" y="3550509"/>
                  <a:pt x="1424508" y="3550509"/>
                </a:cubicBezTo>
                <a:lnTo>
                  <a:pt x="1433988" y="3550509"/>
                </a:lnTo>
                <a:cubicBezTo>
                  <a:pt x="1433988" y="3550509"/>
                  <a:pt x="1433988" y="3531563"/>
                  <a:pt x="1433988" y="3531563"/>
                </a:cubicBezTo>
                <a:close/>
                <a:moveTo>
                  <a:pt x="1227689" y="3526496"/>
                </a:moveTo>
                <a:cubicBezTo>
                  <a:pt x="1228266" y="3526233"/>
                  <a:pt x="1228951" y="3526486"/>
                  <a:pt x="1229215" y="3527057"/>
                </a:cubicBezTo>
                <a:cubicBezTo>
                  <a:pt x="1229215" y="3527057"/>
                  <a:pt x="1234291" y="3539065"/>
                  <a:pt x="1234291" y="3539065"/>
                </a:cubicBezTo>
                <a:cubicBezTo>
                  <a:pt x="1234555" y="3539641"/>
                  <a:pt x="1234305" y="3540324"/>
                  <a:pt x="1233728" y="3540595"/>
                </a:cubicBezTo>
                <a:cubicBezTo>
                  <a:pt x="1233150" y="3540860"/>
                  <a:pt x="1232473" y="3540608"/>
                  <a:pt x="1232209" y="3540037"/>
                </a:cubicBezTo>
                <a:lnTo>
                  <a:pt x="1227133" y="3528026"/>
                </a:lnTo>
                <a:cubicBezTo>
                  <a:pt x="1226869" y="3527453"/>
                  <a:pt x="1227111" y="3526767"/>
                  <a:pt x="1227689" y="3526496"/>
                </a:cubicBezTo>
                <a:close/>
                <a:moveTo>
                  <a:pt x="931099" y="3525990"/>
                </a:moveTo>
                <a:lnTo>
                  <a:pt x="931099" y="3577234"/>
                </a:lnTo>
                <a:lnTo>
                  <a:pt x="1007962" y="3577234"/>
                </a:lnTo>
                <a:cubicBezTo>
                  <a:pt x="1007962" y="3577234"/>
                  <a:pt x="1007962" y="3525990"/>
                  <a:pt x="1007962" y="3525990"/>
                </a:cubicBezTo>
                <a:close/>
                <a:moveTo>
                  <a:pt x="1231525" y="3522674"/>
                </a:moveTo>
                <a:cubicBezTo>
                  <a:pt x="1232102" y="3522406"/>
                  <a:pt x="1232780" y="3522664"/>
                  <a:pt x="1233050" y="3523235"/>
                </a:cubicBezTo>
                <a:cubicBezTo>
                  <a:pt x="1233050" y="3523235"/>
                  <a:pt x="1240423" y="3539065"/>
                  <a:pt x="1240423" y="3539065"/>
                </a:cubicBezTo>
                <a:cubicBezTo>
                  <a:pt x="1240687" y="3539641"/>
                  <a:pt x="1240437" y="3540324"/>
                  <a:pt x="1239859" y="3540595"/>
                </a:cubicBezTo>
                <a:cubicBezTo>
                  <a:pt x="1239289" y="3540860"/>
                  <a:pt x="1238605" y="3540608"/>
                  <a:pt x="1238341" y="3540037"/>
                </a:cubicBezTo>
                <a:lnTo>
                  <a:pt x="1230961" y="3524212"/>
                </a:lnTo>
                <a:cubicBezTo>
                  <a:pt x="1230698" y="3523631"/>
                  <a:pt x="1230954" y="3522940"/>
                  <a:pt x="1231525" y="3522674"/>
                </a:cubicBezTo>
                <a:close/>
                <a:moveTo>
                  <a:pt x="1131115" y="3520472"/>
                </a:moveTo>
                <a:cubicBezTo>
                  <a:pt x="1125547" y="3521097"/>
                  <a:pt x="1121775" y="3522079"/>
                  <a:pt x="1119679" y="3525994"/>
                </a:cubicBezTo>
                <a:cubicBezTo>
                  <a:pt x="1113775" y="3536991"/>
                  <a:pt x="1122944" y="3554847"/>
                  <a:pt x="1127971" y="3558364"/>
                </a:cubicBezTo>
                <a:cubicBezTo>
                  <a:pt x="1136341" y="3564226"/>
                  <a:pt x="1152626" y="3563217"/>
                  <a:pt x="1160326" y="3556781"/>
                </a:cubicBezTo>
                <a:cubicBezTo>
                  <a:pt x="1165053" y="3552823"/>
                  <a:pt x="1173602" y="3540712"/>
                  <a:pt x="1170593" y="3531134"/>
                </a:cubicBezTo>
                <a:cubicBezTo>
                  <a:pt x="1167413" y="3521009"/>
                  <a:pt x="1145532" y="3518852"/>
                  <a:pt x="1131115" y="3520472"/>
                </a:cubicBezTo>
                <a:close/>
                <a:moveTo>
                  <a:pt x="1216374" y="3520454"/>
                </a:moveTo>
                <a:cubicBezTo>
                  <a:pt x="1205829" y="3521336"/>
                  <a:pt x="1194977" y="3523739"/>
                  <a:pt x="1192688" y="3531123"/>
                </a:cubicBezTo>
                <a:cubicBezTo>
                  <a:pt x="1190492" y="3538188"/>
                  <a:pt x="1195305" y="3547580"/>
                  <a:pt x="1198998" y="3552433"/>
                </a:cubicBezTo>
                <a:cubicBezTo>
                  <a:pt x="1206214" y="3561897"/>
                  <a:pt x="1222570" y="3564903"/>
                  <a:pt x="1234533" y="3558749"/>
                </a:cubicBezTo>
                <a:cubicBezTo>
                  <a:pt x="1239981" y="3555942"/>
                  <a:pt x="1244123" y="3545918"/>
                  <a:pt x="1244786" y="3538226"/>
                </a:cubicBezTo>
                <a:cubicBezTo>
                  <a:pt x="1246433" y="3519450"/>
                  <a:pt x="1234954" y="3518953"/>
                  <a:pt x="1216374" y="3520454"/>
                </a:cubicBezTo>
                <a:close/>
                <a:moveTo>
                  <a:pt x="1614754" y="3519828"/>
                </a:moveTo>
                <a:lnTo>
                  <a:pt x="1624885" y="3519828"/>
                </a:lnTo>
                <a:lnTo>
                  <a:pt x="1624885" y="3534620"/>
                </a:lnTo>
                <a:lnTo>
                  <a:pt x="1614754" y="3534620"/>
                </a:lnTo>
                <a:cubicBezTo>
                  <a:pt x="1614754" y="3534620"/>
                  <a:pt x="1614754" y="3519828"/>
                  <a:pt x="1614754" y="3519828"/>
                </a:cubicBezTo>
                <a:close/>
                <a:moveTo>
                  <a:pt x="1470341" y="3519767"/>
                </a:moveTo>
                <a:cubicBezTo>
                  <a:pt x="1462480" y="3526669"/>
                  <a:pt x="1451975" y="3530905"/>
                  <a:pt x="1441092" y="3531443"/>
                </a:cubicBezTo>
                <a:lnTo>
                  <a:pt x="1441092" y="3550626"/>
                </a:lnTo>
                <a:cubicBezTo>
                  <a:pt x="1451975" y="3551170"/>
                  <a:pt x="1462480" y="3555397"/>
                  <a:pt x="1470341" y="3562308"/>
                </a:cubicBezTo>
                <a:cubicBezTo>
                  <a:pt x="1472423" y="3548163"/>
                  <a:pt x="1472423" y="3533913"/>
                  <a:pt x="1470341" y="3519767"/>
                </a:cubicBezTo>
                <a:close/>
                <a:moveTo>
                  <a:pt x="1150073" y="3514156"/>
                </a:moveTo>
                <a:cubicBezTo>
                  <a:pt x="1158886" y="3514834"/>
                  <a:pt x="1168632" y="3517862"/>
                  <a:pt x="1178101" y="3518491"/>
                </a:cubicBezTo>
                <a:cubicBezTo>
                  <a:pt x="1190771" y="3519341"/>
                  <a:pt x="1202392" y="3514961"/>
                  <a:pt x="1213615" y="3514156"/>
                </a:cubicBezTo>
                <a:cubicBezTo>
                  <a:pt x="1227560" y="3513155"/>
                  <a:pt x="1256722" y="3514053"/>
                  <a:pt x="1257427" y="3525203"/>
                </a:cubicBezTo>
                <a:cubicBezTo>
                  <a:pt x="1257798" y="3531110"/>
                  <a:pt x="1253905" y="3531795"/>
                  <a:pt x="1252280" y="3535469"/>
                </a:cubicBezTo>
                <a:cubicBezTo>
                  <a:pt x="1251210" y="3537923"/>
                  <a:pt x="1251495" y="3541195"/>
                  <a:pt x="1250704" y="3543758"/>
                </a:cubicBezTo>
                <a:cubicBezTo>
                  <a:pt x="1248708" y="3550231"/>
                  <a:pt x="1245193" y="3557926"/>
                  <a:pt x="1240059" y="3562316"/>
                </a:cubicBezTo>
                <a:cubicBezTo>
                  <a:pt x="1231510" y="3569575"/>
                  <a:pt x="1212502" y="3570090"/>
                  <a:pt x="1201765" y="3563097"/>
                </a:cubicBezTo>
                <a:cubicBezTo>
                  <a:pt x="1194913" y="3558640"/>
                  <a:pt x="1190079" y="3549370"/>
                  <a:pt x="1187163" y="3539418"/>
                </a:cubicBezTo>
                <a:cubicBezTo>
                  <a:pt x="1186122" y="3535840"/>
                  <a:pt x="1185580" y="3532316"/>
                  <a:pt x="1181637" y="3532316"/>
                </a:cubicBezTo>
                <a:cubicBezTo>
                  <a:pt x="1176490" y="3532316"/>
                  <a:pt x="1174621" y="3543543"/>
                  <a:pt x="1172953" y="3547323"/>
                </a:cubicBezTo>
                <a:cubicBezTo>
                  <a:pt x="1170593" y="3552680"/>
                  <a:pt x="1166964" y="3558680"/>
                  <a:pt x="1163492" y="3561522"/>
                </a:cubicBezTo>
                <a:cubicBezTo>
                  <a:pt x="1152476" y="3570526"/>
                  <a:pt x="1128185" y="3569434"/>
                  <a:pt x="1119679" y="3558364"/>
                </a:cubicBezTo>
                <a:cubicBezTo>
                  <a:pt x="1117319" y="3555286"/>
                  <a:pt x="1115522" y="3551525"/>
                  <a:pt x="1114153" y="3548093"/>
                </a:cubicBezTo>
                <a:cubicBezTo>
                  <a:pt x="1112685" y="3544382"/>
                  <a:pt x="1112884" y="3539851"/>
                  <a:pt x="1110988" y="3535469"/>
                </a:cubicBezTo>
                <a:cubicBezTo>
                  <a:pt x="1109683" y="3532451"/>
                  <a:pt x="1103794" y="3530016"/>
                  <a:pt x="1106261" y="3522839"/>
                </a:cubicBezTo>
                <a:cubicBezTo>
                  <a:pt x="1108371" y="3516733"/>
                  <a:pt x="1121604" y="3515298"/>
                  <a:pt x="1130331" y="3514552"/>
                </a:cubicBezTo>
                <a:cubicBezTo>
                  <a:pt x="1134958" y="3514156"/>
                  <a:pt x="1144084" y="3513702"/>
                  <a:pt x="1150073" y="3514156"/>
                </a:cubicBezTo>
                <a:close/>
                <a:moveTo>
                  <a:pt x="1020778" y="3513179"/>
                </a:moveTo>
                <a:cubicBezTo>
                  <a:pt x="1020778" y="3513179"/>
                  <a:pt x="1027183" y="3513179"/>
                  <a:pt x="1027183" y="3513179"/>
                </a:cubicBezTo>
                <a:lnTo>
                  <a:pt x="1027183" y="3596450"/>
                </a:lnTo>
                <a:lnTo>
                  <a:pt x="931099" y="3596450"/>
                </a:lnTo>
                <a:lnTo>
                  <a:pt x="931099" y="3590040"/>
                </a:lnTo>
                <a:lnTo>
                  <a:pt x="1020778" y="3590040"/>
                </a:lnTo>
                <a:close/>
                <a:moveTo>
                  <a:pt x="1606678" y="3508082"/>
                </a:moveTo>
                <a:cubicBezTo>
                  <a:pt x="1605720" y="3508082"/>
                  <a:pt x="1605000" y="3508798"/>
                  <a:pt x="1605000" y="3509764"/>
                </a:cubicBezTo>
                <a:lnTo>
                  <a:pt x="1605000" y="3552080"/>
                </a:lnTo>
                <a:lnTo>
                  <a:pt x="1685163" y="3552080"/>
                </a:lnTo>
                <a:lnTo>
                  <a:pt x="1685163" y="3509764"/>
                </a:lnTo>
                <a:cubicBezTo>
                  <a:pt x="1685163" y="3508798"/>
                  <a:pt x="1684410" y="3508082"/>
                  <a:pt x="1683485" y="3508082"/>
                </a:cubicBezTo>
                <a:close/>
                <a:moveTo>
                  <a:pt x="1472984" y="3507882"/>
                </a:moveTo>
                <a:cubicBezTo>
                  <a:pt x="1473202" y="3507882"/>
                  <a:pt x="1473426" y="3507907"/>
                  <a:pt x="1473644" y="3507953"/>
                </a:cubicBezTo>
                <a:cubicBezTo>
                  <a:pt x="1474778" y="3508208"/>
                  <a:pt x="1475651" y="3509117"/>
                  <a:pt x="1475897" y="3510260"/>
                </a:cubicBezTo>
                <a:cubicBezTo>
                  <a:pt x="1477515" y="3518207"/>
                  <a:pt x="1478473" y="3526242"/>
                  <a:pt x="1478824" y="3534312"/>
                </a:cubicBezTo>
                <a:cubicBezTo>
                  <a:pt x="1481667" y="3535243"/>
                  <a:pt x="1483738" y="3537878"/>
                  <a:pt x="1483738" y="3541039"/>
                </a:cubicBezTo>
                <a:cubicBezTo>
                  <a:pt x="1483738" y="3544185"/>
                  <a:pt x="1481667" y="3546826"/>
                  <a:pt x="1478824" y="3547754"/>
                </a:cubicBezTo>
                <a:cubicBezTo>
                  <a:pt x="1478473" y="3555818"/>
                  <a:pt x="1477515" y="3563872"/>
                  <a:pt x="1475883" y="3571818"/>
                </a:cubicBezTo>
                <a:cubicBezTo>
                  <a:pt x="1475651" y="3572958"/>
                  <a:pt x="1474778" y="3573852"/>
                  <a:pt x="1473637" y="3574110"/>
                </a:cubicBezTo>
                <a:cubicBezTo>
                  <a:pt x="1473426" y="3574156"/>
                  <a:pt x="1473202" y="3574187"/>
                  <a:pt x="1472984" y="3574187"/>
                </a:cubicBezTo>
                <a:cubicBezTo>
                  <a:pt x="1472075" y="3574187"/>
                  <a:pt x="1471177" y="3573751"/>
                  <a:pt x="1470615" y="3572995"/>
                </a:cubicBezTo>
                <a:cubicBezTo>
                  <a:pt x="1463217" y="3563085"/>
                  <a:pt x="1450564" y="3557608"/>
                  <a:pt x="1438719" y="3557608"/>
                </a:cubicBezTo>
                <a:lnTo>
                  <a:pt x="1433988" y="3557608"/>
                </a:lnTo>
                <a:cubicBezTo>
                  <a:pt x="1433988" y="3561003"/>
                  <a:pt x="1435308" y="3564197"/>
                  <a:pt x="1437642" y="3566563"/>
                </a:cubicBezTo>
                <a:cubicBezTo>
                  <a:pt x="1438249" y="3567168"/>
                  <a:pt x="1438294" y="3568111"/>
                  <a:pt x="1437757" y="3568765"/>
                </a:cubicBezTo>
                <a:lnTo>
                  <a:pt x="1433869" y="3573588"/>
                </a:lnTo>
                <a:cubicBezTo>
                  <a:pt x="1433588" y="3573944"/>
                  <a:pt x="1433156" y="3574162"/>
                  <a:pt x="1432697" y="3574202"/>
                </a:cubicBezTo>
                <a:cubicBezTo>
                  <a:pt x="1432230" y="3574233"/>
                  <a:pt x="1431781" y="3574061"/>
                  <a:pt x="1431444" y="3573751"/>
                </a:cubicBezTo>
                <a:cubicBezTo>
                  <a:pt x="1427014" y="3569564"/>
                  <a:pt x="1424508" y="3563777"/>
                  <a:pt x="1424508" y="3557608"/>
                </a:cubicBezTo>
                <a:cubicBezTo>
                  <a:pt x="1415352" y="3557608"/>
                  <a:pt x="1407929" y="3550199"/>
                  <a:pt x="1407929" y="3541039"/>
                </a:cubicBezTo>
                <a:cubicBezTo>
                  <a:pt x="1407929" y="3531873"/>
                  <a:pt x="1415352" y="3524451"/>
                  <a:pt x="1424508" y="3524451"/>
                </a:cubicBezTo>
                <a:lnTo>
                  <a:pt x="1438719" y="3524451"/>
                </a:lnTo>
                <a:cubicBezTo>
                  <a:pt x="1450564" y="3524451"/>
                  <a:pt x="1463217" y="3518974"/>
                  <a:pt x="1470615" y="3509074"/>
                </a:cubicBezTo>
                <a:cubicBezTo>
                  <a:pt x="1471177" y="3508312"/>
                  <a:pt x="1472075" y="3507882"/>
                  <a:pt x="1472984" y="3507882"/>
                </a:cubicBezTo>
                <a:close/>
                <a:moveTo>
                  <a:pt x="924699" y="3506778"/>
                </a:moveTo>
                <a:lnTo>
                  <a:pt x="940707" y="3506778"/>
                </a:lnTo>
                <a:cubicBezTo>
                  <a:pt x="940707" y="3512068"/>
                  <a:pt x="945020" y="3516381"/>
                  <a:pt x="950315" y="3516381"/>
                </a:cubicBezTo>
                <a:cubicBezTo>
                  <a:pt x="955615" y="3516381"/>
                  <a:pt x="959928" y="3512068"/>
                  <a:pt x="959928" y="3506778"/>
                </a:cubicBezTo>
                <a:lnTo>
                  <a:pt x="979143" y="3506778"/>
                </a:lnTo>
                <a:cubicBezTo>
                  <a:pt x="979143" y="3512068"/>
                  <a:pt x="983447" y="3516381"/>
                  <a:pt x="988751" y="3516381"/>
                </a:cubicBezTo>
                <a:cubicBezTo>
                  <a:pt x="994051" y="3516381"/>
                  <a:pt x="998359" y="3512068"/>
                  <a:pt x="998359" y="3506778"/>
                </a:cubicBezTo>
                <a:lnTo>
                  <a:pt x="1014372" y="3506778"/>
                </a:lnTo>
                <a:cubicBezTo>
                  <a:pt x="1014372" y="3506778"/>
                  <a:pt x="1014372" y="3583635"/>
                  <a:pt x="1014372" y="3583635"/>
                </a:cubicBezTo>
                <a:lnTo>
                  <a:pt x="924699" y="3583635"/>
                </a:lnTo>
                <a:close/>
                <a:moveTo>
                  <a:pt x="1606678" y="3497953"/>
                </a:moveTo>
                <a:lnTo>
                  <a:pt x="1683485" y="3497953"/>
                </a:lnTo>
                <a:cubicBezTo>
                  <a:pt x="1689998" y="3497953"/>
                  <a:pt x="1695294" y="3503248"/>
                  <a:pt x="1695294" y="3509764"/>
                </a:cubicBezTo>
                <a:lnTo>
                  <a:pt x="1695294" y="3631311"/>
                </a:lnTo>
                <a:cubicBezTo>
                  <a:pt x="1695294" y="3637649"/>
                  <a:pt x="1690347" y="3642717"/>
                  <a:pt x="1684108" y="3643057"/>
                </a:cubicBezTo>
                <a:cubicBezTo>
                  <a:pt x="1684247" y="3643540"/>
                  <a:pt x="1684293" y="3644087"/>
                  <a:pt x="1684293" y="3644612"/>
                </a:cubicBezTo>
                <a:cubicBezTo>
                  <a:pt x="1684293" y="3648274"/>
                  <a:pt x="1681337" y="3651262"/>
                  <a:pt x="1677705" y="3651262"/>
                </a:cubicBezTo>
                <a:lnTo>
                  <a:pt x="1674042" y="3651262"/>
                </a:lnTo>
                <a:cubicBezTo>
                  <a:pt x="1670378" y="3651262"/>
                  <a:pt x="1667454" y="3648274"/>
                  <a:pt x="1667454" y="3644612"/>
                </a:cubicBezTo>
                <a:cubicBezTo>
                  <a:pt x="1667454" y="3644087"/>
                  <a:pt x="1667500" y="3643597"/>
                  <a:pt x="1667640" y="3643121"/>
                </a:cubicBezTo>
                <a:lnTo>
                  <a:pt x="1623332" y="3643121"/>
                </a:lnTo>
                <a:cubicBezTo>
                  <a:pt x="1623457" y="3643597"/>
                  <a:pt x="1623578" y="3644087"/>
                  <a:pt x="1623578" y="3644612"/>
                </a:cubicBezTo>
                <a:cubicBezTo>
                  <a:pt x="1623578" y="3648274"/>
                  <a:pt x="1620598" y="3651262"/>
                  <a:pt x="1616930" y="3651262"/>
                </a:cubicBezTo>
                <a:lnTo>
                  <a:pt x="1613261" y="3651262"/>
                </a:lnTo>
                <a:cubicBezTo>
                  <a:pt x="1609635" y="3651262"/>
                  <a:pt x="1606678" y="3648274"/>
                  <a:pt x="1606678" y="3644612"/>
                </a:cubicBezTo>
                <a:cubicBezTo>
                  <a:pt x="1606678" y="3644087"/>
                  <a:pt x="1606780" y="3643597"/>
                  <a:pt x="1606864" y="3643121"/>
                </a:cubicBezTo>
                <a:lnTo>
                  <a:pt x="1606678" y="3643121"/>
                </a:lnTo>
                <a:cubicBezTo>
                  <a:pt x="1600141" y="3643121"/>
                  <a:pt x="1594869" y="3637862"/>
                  <a:pt x="1594869" y="3631311"/>
                </a:cubicBezTo>
                <a:lnTo>
                  <a:pt x="1594869" y="3509764"/>
                </a:lnTo>
                <a:cubicBezTo>
                  <a:pt x="1594869" y="3503248"/>
                  <a:pt x="1600141" y="3497953"/>
                  <a:pt x="1606678" y="3497953"/>
                </a:cubicBezTo>
                <a:close/>
                <a:moveTo>
                  <a:pt x="988751" y="3493962"/>
                </a:moveTo>
                <a:cubicBezTo>
                  <a:pt x="992295" y="3493962"/>
                  <a:pt x="995161" y="3496823"/>
                  <a:pt x="995161" y="3500368"/>
                </a:cubicBezTo>
                <a:lnTo>
                  <a:pt x="995161" y="3506778"/>
                </a:lnTo>
                <a:cubicBezTo>
                  <a:pt x="995161" y="3510313"/>
                  <a:pt x="992295" y="3513179"/>
                  <a:pt x="988751" y="3513179"/>
                </a:cubicBezTo>
                <a:cubicBezTo>
                  <a:pt x="985212" y="3513179"/>
                  <a:pt x="982346" y="3510313"/>
                  <a:pt x="982346" y="3506778"/>
                </a:cubicBezTo>
                <a:lnTo>
                  <a:pt x="982346" y="3500368"/>
                </a:lnTo>
                <a:cubicBezTo>
                  <a:pt x="982346" y="3496823"/>
                  <a:pt x="985212" y="3493962"/>
                  <a:pt x="988751" y="3493962"/>
                </a:cubicBezTo>
                <a:close/>
                <a:moveTo>
                  <a:pt x="950315" y="3493962"/>
                </a:moveTo>
                <a:cubicBezTo>
                  <a:pt x="953855" y="3493962"/>
                  <a:pt x="956720" y="3496823"/>
                  <a:pt x="956720" y="3500368"/>
                </a:cubicBezTo>
                <a:lnTo>
                  <a:pt x="956720" y="3506778"/>
                </a:lnTo>
                <a:cubicBezTo>
                  <a:pt x="956720" y="3510313"/>
                  <a:pt x="953855" y="3513179"/>
                  <a:pt x="950315" y="3513179"/>
                </a:cubicBezTo>
                <a:cubicBezTo>
                  <a:pt x="946780" y="3513179"/>
                  <a:pt x="943915" y="3510313"/>
                  <a:pt x="943915" y="3506778"/>
                </a:cubicBezTo>
                <a:lnTo>
                  <a:pt x="943915" y="3500368"/>
                </a:lnTo>
                <a:cubicBezTo>
                  <a:pt x="943915" y="3496823"/>
                  <a:pt x="946780" y="3493962"/>
                  <a:pt x="950315" y="3493962"/>
                </a:cubicBezTo>
                <a:close/>
                <a:moveTo>
                  <a:pt x="1050801" y="3449422"/>
                </a:moveTo>
                <a:cubicBezTo>
                  <a:pt x="1048941" y="3449730"/>
                  <a:pt x="1048376" y="3452178"/>
                  <a:pt x="1048376" y="3457497"/>
                </a:cubicBezTo>
                <a:cubicBezTo>
                  <a:pt x="1048376" y="3471734"/>
                  <a:pt x="1059905" y="3483290"/>
                  <a:pt x="1074105" y="3483290"/>
                </a:cubicBezTo>
                <a:cubicBezTo>
                  <a:pt x="1088337" y="3483290"/>
                  <a:pt x="1099895" y="3471734"/>
                  <a:pt x="1099895" y="3457497"/>
                </a:cubicBezTo>
                <a:cubicBezTo>
                  <a:pt x="1099895" y="3443275"/>
                  <a:pt x="1095754" y="3476097"/>
                  <a:pt x="1074105" y="3462717"/>
                </a:cubicBezTo>
                <a:cubicBezTo>
                  <a:pt x="1060593" y="3454374"/>
                  <a:pt x="1053901" y="3448902"/>
                  <a:pt x="1050801" y="3449422"/>
                </a:cubicBezTo>
                <a:close/>
                <a:moveTo>
                  <a:pt x="1584368" y="3440349"/>
                </a:moveTo>
                <a:cubicBezTo>
                  <a:pt x="1587822" y="3439868"/>
                  <a:pt x="1591029" y="3442251"/>
                  <a:pt x="1591512" y="3445690"/>
                </a:cubicBezTo>
                <a:cubicBezTo>
                  <a:pt x="1591653" y="3446678"/>
                  <a:pt x="1591559" y="3447671"/>
                  <a:pt x="1591265" y="3448550"/>
                </a:cubicBezTo>
                <a:cubicBezTo>
                  <a:pt x="1591265" y="3448550"/>
                  <a:pt x="1603633" y="3456567"/>
                  <a:pt x="1603633" y="3456567"/>
                </a:cubicBezTo>
                <a:lnTo>
                  <a:pt x="1605929" y="3460048"/>
                </a:lnTo>
                <a:lnTo>
                  <a:pt x="1601768" y="3459364"/>
                </a:lnTo>
                <a:cubicBezTo>
                  <a:pt x="1601768" y="3459364"/>
                  <a:pt x="1593729" y="3454062"/>
                  <a:pt x="1589462" y="3451285"/>
                </a:cubicBezTo>
                <a:cubicBezTo>
                  <a:pt x="1588559" y="3452082"/>
                  <a:pt x="1587387" y="3452664"/>
                  <a:pt x="1586106" y="3452840"/>
                </a:cubicBezTo>
                <a:cubicBezTo>
                  <a:pt x="1582663" y="3453316"/>
                  <a:pt x="1579500" y="3450874"/>
                  <a:pt x="1579021" y="3447432"/>
                </a:cubicBezTo>
                <a:cubicBezTo>
                  <a:pt x="1578546" y="3443974"/>
                  <a:pt x="1580918" y="3440825"/>
                  <a:pt x="1584368" y="3440349"/>
                </a:cubicBezTo>
                <a:close/>
                <a:moveTo>
                  <a:pt x="1315892" y="3438280"/>
                </a:moveTo>
                <a:cubicBezTo>
                  <a:pt x="1317794" y="3438280"/>
                  <a:pt x="1319372" y="3439796"/>
                  <a:pt x="1319372" y="3441698"/>
                </a:cubicBezTo>
                <a:lnTo>
                  <a:pt x="1319372" y="3464317"/>
                </a:lnTo>
                <a:lnTo>
                  <a:pt x="1338134" y="3464317"/>
                </a:lnTo>
                <a:cubicBezTo>
                  <a:pt x="1340041" y="3464317"/>
                  <a:pt x="1341614" y="3465898"/>
                  <a:pt x="1341614" y="3467797"/>
                </a:cubicBezTo>
                <a:cubicBezTo>
                  <a:pt x="1341614" y="3469699"/>
                  <a:pt x="1340041" y="3471214"/>
                  <a:pt x="1338134" y="3471214"/>
                </a:cubicBezTo>
                <a:lnTo>
                  <a:pt x="1315892" y="3471214"/>
                </a:lnTo>
                <a:cubicBezTo>
                  <a:pt x="1313989" y="3471214"/>
                  <a:pt x="1312474" y="3469699"/>
                  <a:pt x="1312474" y="3467797"/>
                </a:cubicBezTo>
                <a:lnTo>
                  <a:pt x="1312474" y="3441698"/>
                </a:lnTo>
                <a:cubicBezTo>
                  <a:pt x="1312474" y="3439796"/>
                  <a:pt x="1313989" y="3438280"/>
                  <a:pt x="1315892" y="3438280"/>
                </a:cubicBezTo>
                <a:close/>
                <a:moveTo>
                  <a:pt x="1463675" y="3437247"/>
                </a:moveTo>
                <a:lnTo>
                  <a:pt x="1460329" y="3449342"/>
                </a:lnTo>
                <a:cubicBezTo>
                  <a:pt x="1460262" y="3449666"/>
                  <a:pt x="1460054" y="3450578"/>
                  <a:pt x="1460016" y="3451123"/>
                </a:cubicBezTo>
                <a:cubicBezTo>
                  <a:pt x="1460016" y="3453722"/>
                  <a:pt x="1462125" y="3455846"/>
                  <a:pt x="1464742" y="3455879"/>
                </a:cubicBezTo>
                <a:cubicBezTo>
                  <a:pt x="1465471" y="3455836"/>
                  <a:pt x="1466543" y="3455550"/>
                  <a:pt x="1466881" y="3455475"/>
                </a:cubicBezTo>
                <a:cubicBezTo>
                  <a:pt x="1466881" y="3455475"/>
                  <a:pt x="1478695" y="3452383"/>
                  <a:pt x="1478695" y="3452383"/>
                </a:cubicBezTo>
                <a:cubicBezTo>
                  <a:pt x="1478845" y="3448713"/>
                  <a:pt x="1477377" y="3444747"/>
                  <a:pt x="1474268" y="3441626"/>
                </a:cubicBezTo>
                <a:cubicBezTo>
                  <a:pt x="1471202" y="3438548"/>
                  <a:pt x="1467301" y="3437139"/>
                  <a:pt x="1463675" y="3437247"/>
                </a:cubicBezTo>
                <a:close/>
                <a:moveTo>
                  <a:pt x="1316512" y="3433247"/>
                </a:moveTo>
                <a:cubicBezTo>
                  <a:pt x="1298354" y="3433247"/>
                  <a:pt x="1283578" y="3448018"/>
                  <a:pt x="1283578" y="3466181"/>
                </a:cubicBezTo>
                <a:cubicBezTo>
                  <a:pt x="1283578" y="3484343"/>
                  <a:pt x="1298354" y="3499115"/>
                  <a:pt x="1316512" y="3499115"/>
                </a:cubicBezTo>
                <a:cubicBezTo>
                  <a:pt x="1334674" y="3499115"/>
                  <a:pt x="1349445" y="3484343"/>
                  <a:pt x="1349445" y="3466181"/>
                </a:cubicBezTo>
                <a:cubicBezTo>
                  <a:pt x="1349445" y="3448018"/>
                  <a:pt x="1334674" y="3433247"/>
                  <a:pt x="1316512" y="3433247"/>
                </a:cubicBezTo>
                <a:close/>
                <a:moveTo>
                  <a:pt x="1168437" y="3430343"/>
                </a:moveTo>
                <a:lnTo>
                  <a:pt x="1219583" y="3430343"/>
                </a:lnTo>
                <a:cubicBezTo>
                  <a:pt x="1221289" y="3430343"/>
                  <a:pt x="1222689" y="3431730"/>
                  <a:pt x="1222689" y="3433447"/>
                </a:cubicBezTo>
                <a:cubicBezTo>
                  <a:pt x="1222689" y="3435158"/>
                  <a:pt x="1221289" y="3436557"/>
                  <a:pt x="1219583" y="3436557"/>
                </a:cubicBezTo>
                <a:lnTo>
                  <a:pt x="1168437" y="3436557"/>
                </a:lnTo>
                <a:cubicBezTo>
                  <a:pt x="1166731" y="3436557"/>
                  <a:pt x="1165332" y="3435158"/>
                  <a:pt x="1165332" y="3433447"/>
                </a:cubicBezTo>
                <a:cubicBezTo>
                  <a:pt x="1165332" y="3431730"/>
                  <a:pt x="1166731" y="3430343"/>
                  <a:pt x="1168437" y="3430343"/>
                </a:cubicBezTo>
                <a:close/>
                <a:moveTo>
                  <a:pt x="1404587" y="3425990"/>
                </a:moveTo>
                <a:lnTo>
                  <a:pt x="1419997" y="3433821"/>
                </a:lnTo>
                <a:cubicBezTo>
                  <a:pt x="1419997" y="3433821"/>
                  <a:pt x="1435595" y="3425990"/>
                  <a:pt x="1435595" y="3425990"/>
                </a:cubicBezTo>
                <a:close/>
                <a:moveTo>
                  <a:pt x="1074105" y="3424374"/>
                </a:moveTo>
                <a:cubicBezTo>
                  <a:pt x="1091843" y="3424374"/>
                  <a:pt x="1106169" y="3438710"/>
                  <a:pt x="1106169" y="3456442"/>
                </a:cubicBezTo>
                <a:cubicBezTo>
                  <a:pt x="1106169" y="3474149"/>
                  <a:pt x="1091806" y="3488510"/>
                  <a:pt x="1074105" y="3488510"/>
                </a:cubicBezTo>
                <a:cubicBezTo>
                  <a:pt x="1056404" y="3488510"/>
                  <a:pt x="1042036" y="3474149"/>
                  <a:pt x="1042036" y="3456442"/>
                </a:cubicBezTo>
                <a:cubicBezTo>
                  <a:pt x="1042036" y="3438710"/>
                  <a:pt x="1056404" y="3424374"/>
                  <a:pt x="1074105" y="3424374"/>
                </a:cubicBezTo>
                <a:close/>
                <a:moveTo>
                  <a:pt x="1316512" y="3424361"/>
                </a:moveTo>
                <a:cubicBezTo>
                  <a:pt x="1339584" y="3424361"/>
                  <a:pt x="1358393" y="3443113"/>
                  <a:pt x="1358393" y="3466181"/>
                </a:cubicBezTo>
                <a:cubicBezTo>
                  <a:pt x="1358393" y="3489249"/>
                  <a:pt x="1339584" y="3508062"/>
                  <a:pt x="1316512" y="3508062"/>
                </a:cubicBezTo>
                <a:cubicBezTo>
                  <a:pt x="1293440" y="3508062"/>
                  <a:pt x="1274693" y="3489249"/>
                  <a:pt x="1274693" y="3466181"/>
                </a:cubicBezTo>
                <a:cubicBezTo>
                  <a:pt x="1274693" y="3443113"/>
                  <a:pt x="1293440" y="3424361"/>
                  <a:pt x="1316512" y="3424361"/>
                </a:cubicBezTo>
                <a:close/>
                <a:moveTo>
                  <a:pt x="1468967" y="3420386"/>
                </a:moveTo>
                <a:cubicBezTo>
                  <a:pt x="1468407" y="3421039"/>
                  <a:pt x="1467948" y="3421796"/>
                  <a:pt x="1467731" y="3422553"/>
                </a:cubicBezTo>
                <a:lnTo>
                  <a:pt x="1464573" y="3433995"/>
                </a:lnTo>
                <a:cubicBezTo>
                  <a:pt x="1468870" y="3434164"/>
                  <a:pt x="1473215" y="3436077"/>
                  <a:pt x="1476508" y="3439385"/>
                </a:cubicBezTo>
                <a:cubicBezTo>
                  <a:pt x="1480013" y="3442872"/>
                  <a:pt x="1481727" y="3447303"/>
                  <a:pt x="1481804" y="3451556"/>
                </a:cubicBezTo>
                <a:cubicBezTo>
                  <a:pt x="1481804" y="3451556"/>
                  <a:pt x="1493527" y="3448478"/>
                  <a:pt x="1493527" y="3448478"/>
                </a:cubicBezTo>
                <a:cubicBezTo>
                  <a:pt x="1493937" y="3448351"/>
                  <a:pt x="1494309" y="3448177"/>
                  <a:pt x="1494676" y="3447984"/>
                </a:cubicBezTo>
                <a:cubicBezTo>
                  <a:pt x="1500204" y="3441697"/>
                  <a:pt x="1499108" y="3431161"/>
                  <a:pt x="1491910" y="3423972"/>
                </a:cubicBezTo>
                <a:cubicBezTo>
                  <a:pt x="1485102" y="3417177"/>
                  <a:pt x="1475335" y="3415828"/>
                  <a:pt x="1468967" y="3420386"/>
                </a:cubicBezTo>
                <a:close/>
                <a:moveTo>
                  <a:pt x="1036630" y="3418970"/>
                </a:moveTo>
                <a:cubicBezTo>
                  <a:pt x="1035782" y="3419372"/>
                  <a:pt x="1035262" y="3420195"/>
                  <a:pt x="1035262" y="3421146"/>
                </a:cubicBezTo>
                <a:lnTo>
                  <a:pt x="1035262" y="3494473"/>
                </a:lnTo>
                <a:cubicBezTo>
                  <a:pt x="1035262" y="3495762"/>
                  <a:pt x="1036327" y="3496838"/>
                  <a:pt x="1037625" y="3496838"/>
                </a:cubicBezTo>
                <a:lnTo>
                  <a:pt x="1110953" y="3496838"/>
                </a:lnTo>
                <a:cubicBezTo>
                  <a:pt x="1112280" y="3496838"/>
                  <a:pt x="1113377" y="3495762"/>
                  <a:pt x="1113377" y="3494473"/>
                </a:cubicBezTo>
                <a:cubicBezTo>
                  <a:pt x="1113377" y="3494473"/>
                  <a:pt x="1113377" y="3421146"/>
                  <a:pt x="1113377" y="3421146"/>
                </a:cubicBezTo>
                <a:cubicBezTo>
                  <a:pt x="1113377" y="3420195"/>
                  <a:pt x="1112865" y="3419372"/>
                  <a:pt x="1112009" y="3418970"/>
                </a:cubicBezTo>
                <a:close/>
                <a:moveTo>
                  <a:pt x="1168437" y="3418412"/>
                </a:moveTo>
                <a:lnTo>
                  <a:pt x="1219583" y="3418412"/>
                </a:lnTo>
                <a:cubicBezTo>
                  <a:pt x="1221289" y="3418412"/>
                  <a:pt x="1222689" y="3419805"/>
                  <a:pt x="1222689" y="3421516"/>
                </a:cubicBezTo>
                <a:cubicBezTo>
                  <a:pt x="1222689" y="3423227"/>
                  <a:pt x="1221289" y="3424626"/>
                  <a:pt x="1219583" y="3424626"/>
                </a:cubicBezTo>
                <a:lnTo>
                  <a:pt x="1168437" y="3424626"/>
                </a:lnTo>
                <a:cubicBezTo>
                  <a:pt x="1166731" y="3424626"/>
                  <a:pt x="1165332" y="3423227"/>
                  <a:pt x="1165332" y="3421516"/>
                </a:cubicBezTo>
                <a:cubicBezTo>
                  <a:pt x="1165332" y="3419805"/>
                  <a:pt x="1166731" y="3418412"/>
                  <a:pt x="1168437" y="3418412"/>
                </a:cubicBezTo>
                <a:close/>
                <a:moveTo>
                  <a:pt x="1582689" y="3415055"/>
                </a:moveTo>
                <a:cubicBezTo>
                  <a:pt x="1565917" y="3415902"/>
                  <a:pt x="1552519" y="3429284"/>
                  <a:pt x="1551680" y="3446065"/>
                </a:cubicBezTo>
                <a:lnTo>
                  <a:pt x="1557209" y="3446065"/>
                </a:lnTo>
                <a:cubicBezTo>
                  <a:pt x="1558131" y="3446065"/>
                  <a:pt x="1558889" y="3446830"/>
                  <a:pt x="1558889" y="3447741"/>
                </a:cubicBezTo>
                <a:cubicBezTo>
                  <a:pt x="1558889" y="3448671"/>
                  <a:pt x="1558131" y="3449421"/>
                  <a:pt x="1557209" y="3449421"/>
                </a:cubicBezTo>
                <a:lnTo>
                  <a:pt x="1551680" y="3449421"/>
                </a:lnTo>
                <a:cubicBezTo>
                  <a:pt x="1552519" y="3466186"/>
                  <a:pt x="1565909" y="3479595"/>
                  <a:pt x="1582689" y="3480431"/>
                </a:cubicBezTo>
                <a:lnTo>
                  <a:pt x="1582689" y="3474590"/>
                </a:lnTo>
                <a:cubicBezTo>
                  <a:pt x="1582689" y="3473668"/>
                  <a:pt x="1583389" y="3472910"/>
                  <a:pt x="1584303" y="3472910"/>
                </a:cubicBezTo>
                <a:cubicBezTo>
                  <a:pt x="1585221" y="3472910"/>
                  <a:pt x="1585983" y="3473680"/>
                  <a:pt x="1585983" y="3474590"/>
                </a:cubicBezTo>
                <a:lnTo>
                  <a:pt x="1585983" y="3480431"/>
                </a:lnTo>
                <a:cubicBezTo>
                  <a:pt x="1602751" y="3479595"/>
                  <a:pt x="1616207" y="3466186"/>
                  <a:pt x="1617056" y="3449421"/>
                </a:cubicBezTo>
                <a:lnTo>
                  <a:pt x="1611400" y="3449421"/>
                </a:lnTo>
                <a:cubicBezTo>
                  <a:pt x="1610479" y="3449421"/>
                  <a:pt x="1609721" y="3448663"/>
                  <a:pt x="1609721" y="3447741"/>
                </a:cubicBezTo>
                <a:cubicBezTo>
                  <a:pt x="1609721" y="3446823"/>
                  <a:pt x="1610490" y="3446065"/>
                  <a:pt x="1611400" y="3446065"/>
                </a:cubicBezTo>
                <a:lnTo>
                  <a:pt x="1617056" y="3446065"/>
                </a:lnTo>
                <a:cubicBezTo>
                  <a:pt x="1616207" y="3429296"/>
                  <a:pt x="1602755" y="3415895"/>
                  <a:pt x="1585983" y="3415055"/>
                </a:cubicBezTo>
                <a:cubicBezTo>
                  <a:pt x="1585983" y="3415086"/>
                  <a:pt x="1585983" y="3415082"/>
                  <a:pt x="1585983" y="3415117"/>
                </a:cubicBezTo>
                <a:lnTo>
                  <a:pt x="1585983" y="3421208"/>
                </a:lnTo>
                <a:cubicBezTo>
                  <a:pt x="1585983" y="3422122"/>
                  <a:pt x="1585221" y="3422884"/>
                  <a:pt x="1584303" y="3422884"/>
                </a:cubicBezTo>
                <a:cubicBezTo>
                  <a:pt x="1583389" y="3422884"/>
                  <a:pt x="1582689" y="3422122"/>
                  <a:pt x="1582689" y="3421208"/>
                </a:cubicBezTo>
                <a:lnTo>
                  <a:pt x="1582689" y="3415117"/>
                </a:lnTo>
                <a:cubicBezTo>
                  <a:pt x="1582689" y="3415082"/>
                  <a:pt x="1582689" y="3415086"/>
                  <a:pt x="1582689" y="3415055"/>
                </a:cubicBezTo>
                <a:close/>
                <a:moveTo>
                  <a:pt x="1162906" y="3414245"/>
                </a:moveTo>
                <a:lnTo>
                  <a:pt x="1162906" y="3452463"/>
                </a:lnTo>
                <a:lnTo>
                  <a:pt x="1228532" y="3452463"/>
                </a:lnTo>
                <a:cubicBezTo>
                  <a:pt x="1228532" y="3452463"/>
                  <a:pt x="1228532" y="3414245"/>
                  <a:pt x="1228532" y="3414245"/>
                </a:cubicBezTo>
                <a:close/>
                <a:moveTo>
                  <a:pt x="1404587" y="3410702"/>
                </a:moveTo>
                <a:lnTo>
                  <a:pt x="1404587" y="3418346"/>
                </a:lnTo>
                <a:lnTo>
                  <a:pt x="1435595" y="3418346"/>
                </a:lnTo>
                <a:lnTo>
                  <a:pt x="1435595" y="3411014"/>
                </a:lnTo>
                <a:cubicBezTo>
                  <a:pt x="1435595" y="3411014"/>
                  <a:pt x="1435658" y="3410702"/>
                  <a:pt x="1435658" y="3410702"/>
                </a:cubicBezTo>
                <a:close/>
                <a:moveTo>
                  <a:pt x="1578400" y="3402501"/>
                </a:moveTo>
                <a:lnTo>
                  <a:pt x="1590518" y="3402501"/>
                </a:lnTo>
                <a:lnTo>
                  <a:pt x="1590518" y="3406975"/>
                </a:lnTo>
                <a:lnTo>
                  <a:pt x="1588094" y="3406975"/>
                </a:lnTo>
                <a:lnTo>
                  <a:pt x="1588094" y="3408717"/>
                </a:lnTo>
                <a:cubicBezTo>
                  <a:pt x="1607976" y="3410604"/>
                  <a:pt x="1623518" y="3427370"/>
                  <a:pt x="1623518" y="3447741"/>
                </a:cubicBezTo>
                <a:cubicBezTo>
                  <a:pt x="1623518" y="3469394"/>
                  <a:pt x="1605958" y="3486893"/>
                  <a:pt x="1584303" y="3486893"/>
                </a:cubicBezTo>
                <a:cubicBezTo>
                  <a:pt x="1562659" y="3486893"/>
                  <a:pt x="1545154" y="3469394"/>
                  <a:pt x="1545154" y="3447741"/>
                </a:cubicBezTo>
                <a:cubicBezTo>
                  <a:pt x="1545154" y="3437993"/>
                  <a:pt x="1548767" y="3429069"/>
                  <a:pt x="1554663" y="3422201"/>
                </a:cubicBezTo>
                <a:lnTo>
                  <a:pt x="1553542" y="3421146"/>
                </a:lnTo>
                <a:lnTo>
                  <a:pt x="1552051" y="3422634"/>
                </a:lnTo>
                <a:lnTo>
                  <a:pt x="1550374" y="3420958"/>
                </a:lnTo>
                <a:lnTo>
                  <a:pt x="1555595" y="3415738"/>
                </a:lnTo>
                <a:lnTo>
                  <a:pt x="1557271" y="3417414"/>
                </a:lnTo>
                <a:lnTo>
                  <a:pt x="1555842" y="3418844"/>
                </a:lnTo>
                <a:lnTo>
                  <a:pt x="1556774" y="3419841"/>
                </a:lnTo>
                <a:cubicBezTo>
                  <a:pt x="1563007" y="3413679"/>
                  <a:pt x="1571337" y="3409585"/>
                  <a:pt x="1580577" y="3408717"/>
                </a:cubicBezTo>
                <a:lnTo>
                  <a:pt x="1580577" y="3406975"/>
                </a:lnTo>
                <a:lnTo>
                  <a:pt x="1578400" y="3406975"/>
                </a:lnTo>
                <a:close/>
                <a:moveTo>
                  <a:pt x="1103249" y="3400510"/>
                </a:moveTo>
                <a:cubicBezTo>
                  <a:pt x="1106276" y="3400510"/>
                  <a:pt x="1108717" y="3402954"/>
                  <a:pt x="1108717" y="3405982"/>
                </a:cubicBezTo>
                <a:cubicBezTo>
                  <a:pt x="1108717" y="3409041"/>
                  <a:pt x="1106276" y="3411510"/>
                  <a:pt x="1103249" y="3411510"/>
                </a:cubicBezTo>
                <a:cubicBezTo>
                  <a:pt x="1100218" y="3411510"/>
                  <a:pt x="1097716" y="3409041"/>
                  <a:pt x="1097716" y="3405982"/>
                </a:cubicBezTo>
                <a:cubicBezTo>
                  <a:pt x="1097716" y="3402954"/>
                  <a:pt x="1100218" y="3400510"/>
                  <a:pt x="1103249" y="3400510"/>
                </a:cubicBezTo>
                <a:close/>
                <a:moveTo>
                  <a:pt x="1087276" y="3400510"/>
                </a:moveTo>
                <a:cubicBezTo>
                  <a:pt x="1090336" y="3400510"/>
                  <a:pt x="1092809" y="3402954"/>
                  <a:pt x="1092809" y="3405982"/>
                </a:cubicBezTo>
                <a:cubicBezTo>
                  <a:pt x="1092809" y="3409041"/>
                  <a:pt x="1090336" y="3411510"/>
                  <a:pt x="1087276" y="3411510"/>
                </a:cubicBezTo>
                <a:cubicBezTo>
                  <a:pt x="1084249" y="3411510"/>
                  <a:pt x="1081808" y="3409041"/>
                  <a:pt x="1081808" y="3405982"/>
                </a:cubicBezTo>
                <a:cubicBezTo>
                  <a:pt x="1081808" y="3402954"/>
                  <a:pt x="1084249" y="3400510"/>
                  <a:pt x="1087276" y="3400510"/>
                </a:cubicBezTo>
                <a:close/>
                <a:moveTo>
                  <a:pt x="1036630" y="3399330"/>
                </a:moveTo>
                <a:cubicBezTo>
                  <a:pt x="1035655" y="3399330"/>
                  <a:pt x="1034889" y="3400029"/>
                  <a:pt x="1034889" y="3400946"/>
                </a:cubicBezTo>
                <a:lnTo>
                  <a:pt x="1034889" y="3412878"/>
                </a:lnTo>
                <a:cubicBezTo>
                  <a:pt x="1034889" y="3413612"/>
                  <a:pt x="1035410" y="3414306"/>
                  <a:pt x="1036196" y="3414494"/>
                </a:cubicBezTo>
                <a:lnTo>
                  <a:pt x="1112444" y="3414494"/>
                </a:lnTo>
                <a:cubicBezTo>
                  <a:pt x="1113238" y="3414306"/>
                  <a:pt x="1113750" y="3413607"/>
                  <a:pt x="1113750" y="3412878"/>
                </a:cubicBezTo>
                <a:cubicBezTo>
                  <a:pt x="1113750" y="3412878"/>
                  <a:pt x="1113750" y="3400946"/>
                  <a:pt x="1113750" y="3400946"/>
                </a:cubicBezTo>
                <a:cubicBezTo>
                  <a:pt x="1113750" y="3400029"/>
                  <a:pt x="1112960" y="3399330"/>
                  <a:pt x="1111948" y="3399330"/>
                </a:cubicBezTo>
                <a:close/>
                <a:moveTo>
                  <a:pt x="1532166" y="3397887"/>
                </a:moveTo>
                <a:lnTo>
                  <a:pt x="1502174" y="3427867"/>
                </a:lnTo>
                <a:cubicBezTo>
                  <a:pt x="1503395" y="3430522"/>
                  <a:pt x="1504202" y="3433332"/>
                  <a:pt x="1504467" y="3436199"/>
                </a:cubicBezTo>
                <a:cubicBezTo>
                  <a:pt x="1504530" y="3437002"/>
                  <a:pt x="1504491" y="3437778"/>
                  <a:pt x="1504491" y="3438562"/>
                </a:cubicBezTo>
                <a:lnTo>
                  <a:pt x="1529008" y="3413859"/>
                </a:lnTo>
                <a:lnTo>
                  <a:pt x="1528960" y="3413812"/>
                </a:lnTo>
                <a:cubicBezTo>
                  <a:pt x="1528979" y="3413803"/>
                  <a:pt x="1529008" y="3413775"/>
                  <a:pt x="1529042" y="3413756"/>
                </a:cubicBezTo>
                <a:cubicBezTo>
                  <a:pt x="1533054" y="3409724"/>
                  <a:pt x="1533995" y="3403676"/>
                  <a:pt x="1532166" y="3397887"/>
                </a:cubicBezTo>
                <a:close/>
                <a:moveTo>
                  <a:pt x="1036630" y="3394546"/>
                </a:moveTo>
                <a:lnTo>
                  <a:pt x="1111948" y="3394546"/>
                </a:lnTo>
                <a:cubicBezTo>
                  <a:pt x="1115577" y="3394546"/>
                  <a:pt x="1118571" y="3397411"/>
                  <a:pt x="1118534" y="3400946"/>
                </a:cubicBezTo>
                <a:lnTo>
                  <a:pt x="1118161" y="3494473"/>
                </a:lnTo>
                <a:cubicBezTo>
                  <a:pt x="1118161" y="3498419"/>
                  <a:pt x="1114897" y="3501621"/>
                  <a:pt x="1110953" y="3501621"/>
                </a:cubicBezTo>
                <a:lnTo>
                  <a:pt x="1037625" y="3501621"/>
                </a:lnTo>
                <a:cubicBezTo>
                  <a:pt x="1033677" y="3501621"/>
                  <a:pt x="1030478" y="3498419"/>
                  <a:pt x="1030478" y="3494473"/>
                </a:cubicBezTo>
                <a:lnTo>
                  <a:pt x="1030106" y="3400946"/>
                </a:lnTo>
                <a:cubicBezTo>
                  <a:pt x="1030106" y="3397411"/>
                  <a:pt x="1033034" y="3394546"/>
                  <a:pt x="1036630" y="3394546"/>
                </a:cubicBezTo>
                <a:close/>
                <a:moveTo>
                  <a:pt x="1520139" y="3384532"/>
                </a:moveTo>
                <a:lnTo>
                  <a:pt x="1489906" y="3414761"/>
                </a:lnTo>
                <a:cubicBezTo>
                  <a:pt x="1492233" y="3416035"/>
                  <a:pt x="1494459" y="3417553"/>
                  <a:pt x="1496395" y="3419489"/>
                </a:cubicBezTo>
                <a:cubicBezTo>
                  <a:pt x="1498051" y="3421162"/>
                  <a:pt x="1499403" y="3423032"/>
                  <a:pt x="1500590" y="3424968"/>
                </a:cubicBezTo>
                <a:cubicBezTo>
                  <a:pt x="1500590" y="3424968"/>
                  <a:pt x="1530847" y="3394706"/>
                  <a:pt x="1530847" y="3394706"/>
                </a:cubicBezTo>
                <a:cubicBezTo>
                  <a:pt x="1529829" y="3392708"/>
                  <a:pt x="1528520" y="3390801"/>
                  <a:pt x="1526797" y="3389081"/>
                </a:cubicBezTo>
                <a:cubicBezTo>
                  <a:pt x="1524779" y="3387074"/>
                  <a:pt x="1522519" y="3385585"/>
                  <a:pt x="1520139" y="3384532"/>
                </a:cubicBezTo>
                <a:close/>
                <a:moveTo>
                  <a:pt x="1516808" y="3383367"/>
                </a:moveTo>
                <a:cubicBezTo>
                  <a:pt x="1511449" y="3382037"/>
                  <a:pt x="1505998" y="3383099"/>
                  <a:pt x="1502266" y="3386745"/>
                </a:cubicBezTo>
                <a:lnTo>
                  <a:pt x="1477831" y="3411355"/>
                </a:lnTo>
                <a:cubicBezTo>
                  <a:pt x="1480911" y="3411402"/>
                  <a:pt x="1483987" y="3412083"/>
                  <a:pt x="1486932" y="3413262"/>
                </a:cubicBezTo>
                <a:cubicBezTo>
                  <a:pt x="1486932" y="3413262"/>
                  <a:pt x="1516808" y="3383367"/>
                  <a:pt x="1516808" y="3383367"/>
                </a:cubicBezTo>
                <a:close/>
                <a:moveTo>
                  <a:pt x="1231203" y="3374658"/>
                </a:moveTo>
                <a:cubicBezTo>
                  <a:pt x="1233539" y="3374658"/>
                  <a:pt x="1235429" y="3376549"/>
                  <a:pt x="1235429" y="3378885"/>
                </a:cubicBezTo>
                <a:cubicBezTo>
                  <a:pt x="1235429" y="3381221"/>
                  <a:pt x="1233539" y="3383112"/>
                  <a:pt x="1231203" y="3383112"/>
                </a:cubicBezTo>
                <a:cubicBezTo>
                  <a:pt x="1228867" y="3383112"/>
                  <a:pt x="1226977" y="3381221"/>
                  <a:pt x="1226977" y="3378885"/>
                </a:cubicBezTo>
                <a:cubicBezTo>
                  <a:pt x="1226977" y="3376549"/>
                  <a:pt x="1228867" y="3374658"/>
                  <a:pt x="1231203" y="3374658"/>
                </a:cubicBezTo>
                <a:close/>
                <a:moveTo>
                  <a:pt x="1528028" y="3367075"/>
                </a:moveTo>
                <a:cubicBezTo>
                  <a:pt x="1524021" y="3367075"/>
                  <a:pt x="1520351" y="3368522"/>
                  <a:pt x="1517739" y="3371149"/>
                </a:cubicBezTo>
                <a:lnTo>
                  <a:pt x="1512472" y="3376445"/>
                </a:lnTo>
                <a:cubicBezTo>
                  <a:pt x="1519255" y="3376468"/>
                  <a:pt x="1526116" y="3379438"/>
                  <a:pt x="1531268" y="3384598"/>
                </a:cubicBezTo>
                <a:cubicBezTo>
                  <a:pt x="1535917" y="3389241"/>
                  <a:pt x="1538785" y="3395171"/>
                  <a:pt x="1539345" y="3401298"/>
                </a:cubicBezTo>
                <a:cubicBezTo>
                  <a:pt x="1539412" y="3402046"/>
                  <a:pt x="1539321" y="3402732"/>
                  <a:pt x="1539321" y="3403441"/>
                </a:cubicBezTo>
                <a:lnTo>
                  <a:pt x="1544670" y="3398065"/>
                </a:lnTo>
                <a:cubicBezTo>
                  <a:pt x="1547610" y="3395110"/>
                  <a:pt x="1549083" y="3391054"/>
                  <a:pt x="1548784" y="3386623"/>
                </a:cubicBezTo>
                <a:cubicBezTo>
                  <a:pt x="1548465" y="3381872"/>
                  <a:pt x="1546196" y="3377173"/>
                  <a:pt x="1542420" y="3373395"/>
                </a:cubicBezTo>
                <a:cubicBezTo>
                  <a:pt x="1538374" y="3369387"/>
                  <a:pt x="1533146" y="3367075"/>
                  <a:pt x="1528028" y="3367075"/>
                </a:cubicBezTo>
                <a:close/>
                <a:moveTo>
                  <a:pt x="1154086" y="3361982"/>
                </a:moveTo>
                <a:cubicBezTo>
                  <a:pt x="1147250" y="3361982"/>
                  <a:pt x="1141719" y="3367513"/>
                  <a:pt x="1141719" y="3374352"/>
                </a:cubicBezTo>
                <a:lnTo>
                  <a:pt x="1141719" y="3412756"/>
                </a:lnTo>
                <a:cubicBezTo>
                  <a:pt x="1141719" y="3419589"/>
                  <a:pt x="1147250" y="3425185"/>
                  <a:pt x="1154086" y="3425185"/>
                </a:cubicBezTo>
                <a:lnTo>
                  <a:pt x="1156695" y="3425185"/>
                </a:lnTo>
                <a:lnTo>
                  <a:pt x="1156695" y="3414245"/>
                </a:lnTo>
                <a:lnTo>
                  <a:pt x="1150913" y="3414245"/>
                </a:lnTo>
                <a:cubicBezTo>
                  <a:pt x="1149201" y="3414245"/>
                  <a:pt x="1147807" y="3412846"/>
                  <a:pt x="1147807" y="3411140"/>
                </a:cubicBezTo>
                <a:cubicBezTo>
                  <a:pt x="1147807" y="3409423"/>
                  <a:pt x="1149201" y="3408030"/>
                  <a:pt x="1150913" y="3408030"/>
                </a:cubicBezTo>
                <a:lnTo>
                  <a:pt x="1241457" y="3408030"/>
                </a:lnTo>
                <a:cubicBezTo>
                  <a:pt x="1243168" y="3408030"/>
                  <a:pt x="1244501" y="3409423"/>
                  <a:pt x="1244501" y="3411140"/>
                </a:cubicBezTo>
                <a:cubicBezTo>
                  <a:pt x="1244501" y="3412846"/>
                  <a:pt x="1243168" y="3414245"/>
                  <a:pt x="1241457" y="3414245"/>
                </a:cubicBezTo>
                <a:lnTo>
                  <a:pt x="1234744" y="3414245"/>
                </a:lnTo>
                <a:lnTo>
                  <a:pt x="1234744" y="3425185"/>
                </a:lnTo>
                <a:lnTo>
                  <a:pt x="1237353" y="3425185"/>
                </a:lnTo>
                <a:cubicBezTo>
                  <a:pt x="1244189" y="3425185"/>
                  <a:pt x="1249720" y="3419589"/>
                  <a:pt x="1249720" y="3412756"/>
                </a:cubicBezTo>
                <a:lnTo>
                  <a:pt x="1249720" y="3374352"/>
                </a:lnTo>
                <a:cubicBezTo>
                  <a:pt x="1249720" y="3367513"/>
                  <a:pt x="1244189" y="3361982"/>
                  <a:pt x="1237353" y="3361982"/>
                </a:cubicBezTo>
                <a:close/>
                <a:moveTo>
                  <a:pt x="1528028" y="3360726"/>
                </a:moveTo>
                <a:cubicBezTo>
                  <a:pt x="1534816" y="3360726"/>
                  <a:pt x="1541672" y="3363701"/>
                  <a:pt x="1546896" y="3368907"/>
                </a:cubicBezTo>
                <a:cubicBezTo>
                  <a:pt x="1556962" y="3378973"/>
                  <a:pt x="1557952" y="3393733"/>
                  <a:pt x="1549155" y="3402544"/>
                </a:cubicBezTo>
                <a:lnTo>
                  <a:pt x="1500754" y="3451339"/>
                </a:lnTo>
                <a:cubicBezTo>
                  <a:pt x="1499248" y="3452848"/>
                  <a:pt x="1497384" y="3453943"/>
                  <a:pt x="1495347" y="3454558"/>
                </a:cubicBezTo>
                <a:lnTo>
                  <a:pt x="1468455" y="3461621"/>
                </a:lnTo>
                <a:cubicBezTo>
                  <a:pt x="1468368" y="3461640"/>
                  <a:pt x="1465993" y="3462227"/>
                  <a:pt x="1464781" y="3462227"/>
                </a:cubicBezTo>
                <a:cubicBezTo>
                  <a:pt x="1458644" y="3462227"/>
                  <a:pt x="1453667" y="3457241"/>
                  <a:pt x="1453667" y="3451123"/>
                </a:cubicBezTo>
                <a:cubicBezTo>
                  <a:pt x="1453667" y="3450038"/>
                  <a:pt x="1454154" y="3447918"/>
                  <a:pt x="1454169" y="3447862"/>
                </a:cubicBezTo>
                <a:lnTo>
                  <a:pt x="1461614" y="3420861"/>
                </a:lnTo>
                <a:cubicBezTo>
                  <a:pt x="1462217" y="3418836"/>
                  <a:pt x="1463313" y="3416965"/>
                  <a:pt x="1464819" y="3415457"/>
                </a:cubicBezTo>
                <a:lnTo>
                  <a:pt x="1497592" y="3382446"/>
                </a:lnTo>
                <a:lnTo>
                  <a:pt x="1497573" y="3382446"/>
                </a:lnTo>
                <a:cubicBezTo>
                  <a:pt x="1497607" y="3382413"/>
                  <a:pt x="1497616" y="3382375"/>
                  <a:pt x="1497655" y="3382366"/>
                </a:cubicBezTo>
                <a:cubicBezTo>
                  <a:pt x="1497698" y="3382300"/>
                  <a:pt x="1497747" y="3382281"/>
                  <a:pt x="1497795" y="3382244"/>
                </a:cubicBezTo>
                <a:lnTo>
                  <a:pt x="1513230" y="3366675"/>
                </a:lnTo>
                <a:cubicBezTo>
                  <a:pt x="1517073" y="3362855"/>
                  <a:pt x="1522331" y="3360726"/>
                  <a:pt x="1528028" y="3360726"/>
                </a:cubicBezTo>
                <a:close/>
                <a:moveTo>
                  <a:pt x="1331568" y="3348001"/>
                </a:moveTo>
                <a:cubicBezTo>
                  <a:pt x="1331568" y="3348001"/>
                  <a:pt x="1331568" y="3389078"/>
                  <a:pt x="1331568" y="3389078"/>
                </a:cubicBezTo>
                <a:lnTo>
                  <a:pt x="1337906" y="3389078"/>
                </a:lnTo>
                <a:lnTo>
                  <a:pt x="1337906" y="3348001"/>
                </a:lnTo>
                <a:close/>
                <a:moveTo>
                  <a:pt x="1311680" y="3348001"/>
                </a:moveTo>
                <a:cubicBezTo>
                  <a:pt x="1311680" y="3348001"/>
                  <a:pt x="1311680" y="3389078"/>
                  <a:pt x="1311680" y="3389078"/>
                </a:cubicBezTo>
                <a:lnTo>
                  <a:pt x="1317957" y="3389078"/>
                </a:lnTo>
                <a:lnTo>
                  <a:pt x="1317957" y="3348001"/>
                </a:lnTo>
                <a:close/>
                <a:moveTo>
                  <a:pt x="1291796" y="3348001"/>
                </a:moveTo>
                <a:cubicBezTo>
                  <a:pt x="1291796" y="3348001"/>
                  <a:pt x="1291796" y="3389078"/>
                  <a:pt x="1291796" y="3389078"/>
                </a:cubicBezTo>
                <a:lnTo>
                  <a:pt x="1298068" y="3389078"/>
                </a:lnTo>
                <a:lnTo>
                  <a:pt x="1298068" y="3348001"/>
                </a:lnTo>
                <a:close/>
                <a:moveTo>
                  <a:pt x="1331568" y="3344830"/>
                </a:moveTo>
                <a:lnTo>
                  <a:pt x="1337906" y="3344830"/>
                </a:lnTo>
                <a:cubicBezTo>
                  <a:pt x="1339649" y="3344830"/>
                  <a:pt x="1341075" y="3346263"/>
                  <a:pt x="1341075" y="3348001"/>
                </a:cubicBezTo>
                <a:lnTo>
                  <a:pt x="1341075" y="3389078"/>
                </a:lnTo>
                <a:cubicBezTo>
                  <a:pt x="1341075" y="3390825"/>
                  <a:pt x="1339649" y="3392249"/>
                  <a:pt x="1337906" y="3392249"/>
                </a:cubicBezTo>
                <a:lnTo>
                  <a:pt x="1331568" y="3392249"/>
                </a:lnTo>
                <a:cubicBezTo>
                  <a:pt x="1329817" y="3392249"/>
                  <a:pt x="1328399" y="3390825"/>
                  <a:pt x="1328399" y="3389078"/>
                </a:cubicBezTo>
                <a:lnTo>
                  <a:pt x="1328399" y="3348001"/>
                </a:lnTo>
                <a:cubicBezTo>
                  <a:pt x="1328399" y="3346263"/>
                  <a:pt x="1329817" y="3344830"/>
                  <a:pt x="1331568" y="3344830"/>
                </a:cubicBezTo>
                <a:close/>
                <a:moveTo>
                  <a:pt x="1311680" y="3344830"/>
                </a:moveTo>
                <a:lnTo>
                  <a:pt x="1317957" y="3344830"/>
                </a:lnTo>
                <a:cubicBezTo>
                  <a:pt x="1319699" y="3344830"/>
                  <a:pt x="1321126" y="3346263"/>
                  <a:pt x="1321126" y="3348001"/>
                </a:cubicBezTo>
                <a:lnTo>
                  <a:pt x="1321126" y="3389078"/>
                </a:lnTo>
                <a:cubicBezTo>
                  <a:pt x="1321126" y="3390825"/>
                  <a:pt x="1319699" y="3392249"/>
                  <a:pt x="1317957" y="3392249"/>
                </a:cubicBezTo>
                <a:lnTo>
                  <a:pt x="1311680" y="3392249"/>
                </a:lnTo>
                <a:cubicBezTo>
                  <a:pt x="1309941" y="3392249"/>
                  <a:pt x="1308511" y="3390825"/>
                  <a:pt x="1308511" y="3389078"/>
                </a:cubicBezTo>
                <a:lnTo>
                  <a:pt x="1308511" y="3348001"/>
                </a:lnTo>
                <a:cubicBezTo>
                  <a:pt x="1308511" y="3346263"/>
                  <a:pt x="1309941" y="3344830"/>
                  <a:pt x="1311680" y="3344830"/>
                </a:cubicBezTo>
                <a:close/>
                <a:moveTo>
                  <a:pt x="1291796" y="3344830"/>
                </a:moveTo>
                <a:lnTo>
                  <a:pt x="1298068" y="3344830"/>
                </a:lnTo>
                <a:cubicBezTo>
                  <a:pt x="1299815" y="3344830"/>
                  <a:pt x="1301242" y="3346263"/>
                  <a:pt x="1301242" y="3348001"/>
                </a:cubicBezTo>
                <a:lnTo>
                  <a:pt x="1301242" y="3389078"/>
                </a:lnTo>
                <a:cubicBezTo>
                  <a:pt x="1301242" y="3390825"/>
                  <a:pt x="1299815" y="3392249"/>
                  <a:pt x="1298068" y="3392249"/>
                </a:cubicBezTo>
                <a:lnTo>
                  <a:pt x="1291796" y="3392249"/>
                </a:lnTo>
                <a:cubicBezTo>
                  <a:pt x="1290029" y="3392249"/>
                  <a:pt x="1288622" y="3390825"/>
                  <a:pt x="1288622" y="3389078"/>
                </a:cubicBezTo>
                <a:lnTo>
                  <a:pt x="1288622" y="3348001"/>
                </a:lnTo>
                <a:cubicBezTo>
                  <a:pt x="1288622" y="3346263"/>
                  <a:pt x="1290029" y="3344830"/>
                  <a:pt x="1291796" y="3344830"/>
                </a:cubicBezTo>
                <a:close/>
                <a:moveTo>
                  <a:pt x="1283342" y="3339860"/>
                </a:moveTo>
                <a:lnTo>
                  <a:pt x="1283342" y="3393617"/>
                </a:lnTo>
                <a:cubicBezTo>
                  <a:pt x="1283342" y="3397078"/>
                  <a:pt x="1286191" y="3399893"/>
                  <a:pt x="1289680" y="3399893"/>
                </a:cubicBezTo>
                <a:lnTo>
                  <a:pt x="1340268" y="3399893"/>
                </a:lnTo>
                <a:cubicBezTo>
                  <a:pt x="1343740" y="3399893"/>
                  <a:pt x="1346606" y="3397078"/>
                  <a:pt x="1346606" y="3393617"/>
                </a:cubicBezTo>
                <a:cubicBezTo>
                  <a:pt x="1346606" y="3393617"/>
                  <a:pt x="1346606" y="3339860"/>
                  <a:pt x="1346606" y="3339860"/>
                </a:cubicBezTo>
                <a:close/>
                <a:moveTo>
                  <a:pt x="1162906" y="3335137"/>
                </a:moveTo>
                <a:cubicBezTo>
                  <a:pt x="1162906" y="3335137"/>
                  <a:pt x="1162906" y="3355768"/>
                  <a:pt x="1162906" y="3355768"/>
                </a:cubicBezTo>
                <a:lnTo>
                  <a:pt x="1228532" y="3355768"/>
                </a:lnTo>
                <a:lnTo>
                  <a:pt x="1228532" y="3335137"/>
                </a:lnTo>
                <a:close/>
                <a:moveTo>
                  <a:pt x="1423662" y="3334885"/>
                </a:moveTo>
                <a:cubicBezTo>
                  <a:pt x="1436801" y="3334885"/>
                  <a:pt x="1450449" y="3344554"/>
                  <a:pt x="1450449" y="3361985"/>
                </a:cubicBezTo>
                <a:cubicBezTo>
                  <a:pt x="1450449" y="3364106"/>
                  <a:pt x="1448691" y="3365773"/>
                  <a:pt x="1446593" y="3365773"/>
                </a:cubicBezTo>
                <a:cubicBezTo>
                  <a:pt x="1444474" y="3365773"/>
                  <a:pt x="1442805" y="3364106"/>
                  <a:pt x="1442805" y="3361985"/>
                </a:cubicBezTo>
                <a:cubicBezTo>
                  <a:pt x="1442805" y="3350332"/>
                  <a:pt x="1432287" y="3342467"/>
                  <a:pt x="1423662" y="3342467"/>
                </a:cubicBezTo>
                <a:cubicBezTo>
                  <a:pt x="1421568" y="3342467"/>
                  <a:pt x="1419874" y="3340811"/>
                  <a:pt x="1419874" y="3338679"/>
                </a:cubicBezTo>
                <a:cubicBezTo>
                  <a:pt x="1419874" y="3336558"/>
                  <a:pt x="1421568" y="3334885"/>
                  <a:pt x="1423662" y="3334885"/>
                </a:cubicBezTo>
                <a:close/>
                <a:moveTo>
                  <a:pt x="1159801" y="3328922"/>
                </a:moveTo>
                <a:lnTo>
                  <a:pt x="1231638" y="3328922"/>
                </a:lnTo>
                <a:cubicBezTo>
                  <a:pt x="1233350" y="3328922"/>
                  <a:pt x="1234744" y="3330327"/>
                  <a:pt x="1234744" y="3332027"/>
                </a:cubicBezTo>
                <a:lnTo>
                  <a:pt x="1234744" y="3355768"/>
                </a:lnTo>
                <a:lnTo>
                  <a:pt x="1237353" y="3355768"/>
                </a:lnTo>
                <a:cubicBezTo>
                  <a:pt x="1247612" y="3355768"/>
                  <a:pt x="1255937" y="3364090"/>
                  <a:pt x="1255937" y="3374352"/>
                </a:cubicBezTo>
                <a:lnTo>
                  <a:pt x="1255937" y="3412756"/>
                </a:lnTo>
                <a:cubicBezTo>
                  <a:pt x="1255937" y="3423011"/>
                  <a:pt x="1247607" y="3431399"/>
                  <a:pt x="1237353" y="3431399"/>
                </a:cubicBezTo>
                <a:lnTo>
                  <a:pt x="1234744" y="3431399"/>
                </a:lnTo>
                <a:lnTo>
                  <a:pt x="1234744" y="3455513"/>
                </a:lnTo>
                <a:cubicBezTo>
                  <a:pt x="1234744" y="3457224"/>
                  <a:pt x="1233350" y="3458617"/>
                  <a:pt x="1231638" y="3458617"/>
                </a:cubicBezTo>
                <a:lnTo>
                  <a:pt x="1159801" y="3458617"/>
                </a:lnTo>
                <a:cubicBezTo>
                  <a:pt x="1158089" y="3458617"/>
                  <a:pt x="1156695" y="3457224"/>
                  <a:pt x="1156695" y="3455513"/>
                </a:cubicBezTo>
                <a:lnTo>
                  <a:pt x="1156695" y="3431399"/>
                </a:lnTo>
                <a:lnTo>
                  <a:pt x="1154086" y="3431399"/>
                </a:lnTo>
                <a:cubicBezTo>
                  <a:pt x="1143832" y="3431399"/>
                  <a:pt x="1135502" y="3423011"/>
                  <a:pt x="1135502" y="3412756"/>
                </a:cubicBezTo>
                <a:lnTo>
                  <a:pt x="1135502" y="3374352"/>
                </a:lnTo>
                <a:cubicBezTo>
                  <a:pt x="1135502" y="3364096"/>
                  <a:pt x="1143832" y="3355768"/>
                  <a:pt x="1154086" y="3355768"/>
                </a:cubicBezTo>
                <a:lnTo>
                  <a:pt x="1156695" y="3355768"/>
                </a:lnTo>
                <a:lnTo>
                  <a:pt x="1156695" y="3332027"/>
                </a:lnTo>
                <a:cubicBezTo>
                  <a:pt x="1156695" y="3330327"/>
                  <a:pt x="1158089" y="3328922"/>
                  <a:pt x="1159801" y="3328922"/>
                </a:cubicBezTo>
                <a:close/>
                <a:moveTo>
                  <a:pt x="1419997" y="3326623"/>
                </a:moveTo>
                <a:cubicBezTo>
                  <a:pt x="1398875" y="3326623"/>
                  <a:pt x="1381779" y="3343715"/>
                  <a:pt x="1381779" y="3364843"/>
                </a:cubicBezTo>
                <a:cubicBezTo>
                  <a:pt x="1381779" y="3377670"/>
                  <a:pt x="1388106" y="3389006"/>
                  <a:pt x="1397813" y="3395913"/>
                </a:cubicBezTo>
                <a:cubicBezTo>
                  <a:pt x="1400756" y="3397659"/>
                  <a:pt x="1402370" y="3400421"/>
                  <a:pt x="1403342" y="3403058"/>
                </a:cubicBezTo>
                <a:lnTo>
                  <a:pt x="1436962" y="3403058"/>
                </a:lnTo>
                <a:cubicBezTo>
                  <a:pt x="1439502" y="3396429"/>
                  <a:pt x="1444670" y="3394047"/>
                  <a:pt x="1444670" y="3394047"/>
                </a:cubicBezTo>
                <a:cubicBezTo>
                  <a:pt x="1452955" y="3387027"/>
                  <a:pt x="1458216" y="3376565"/>
                  <a:pt x="1458216" y="3364843"/>
                </a:cubicBezTo>
                <a:cubicBezTo>
                  <a:pt x="1458216" y="3343715"/>
                  <a:pt x="1441081" y="3326623"/>
                  <a:pt x="1419997" y="3326623"/>
                </a:cubicBezTo>
                <a:close/>
                <a:moveTo>
                  <a:pt x="1280173" y="3324015"/>
                </a:moveTo>
                <a:cubicBezTo>
                  <a:pt x="1278430" y="3324015"/>
                  <a:pt x="1277065" y="3325439"/>
                  <a:pt x="1277065" y="3327181"/>
                </a:cubicBezTo>
                <a:lnTo>
                  <a:pt x="1277065" y="3333523"/>
                </a:lnTo>
                <a:lnTo>
                  <a:pt x="1352944" y="3333523"/>
                </a:lnTo>
                <a:lnTo>
                  <a:pt x="1352944" y="3330352"/>
                </a:lnTo>
                <a:cubicBezTo>
                  <a:pt x="1352944" y="3330352"/>
                  <a:pt x="1352944" y="3327181"/>
                  <a:pt x="1352944" y="3327181"/>
                </a:cubicBezTo>
                <a:cubicBezTo>
                  <a:pt x="1352944" y="3325439"/>
                  <a:pt x="1351522" y="3324015"/>
                  <a:pt x="1349775" y="3324015"/>
                </a:cubicBezTo>
                <a:close/>
                <a:moveTo>
                  <a:pt x="1419997" y="3318979"/>
                </a:moveTo>
                <a:cubicBezTo>
                  <a:pt x="1445260" y="3318979"/>
                  <a:pt x="1465860" y="3339547"/>
                  <a:pt x="1465860" y="3364843"/>
                </a:cubicBezTo>
                <a:cubicBezTo>
                  <a:pt x="1465860" y="3378340"/>
                  <a:pt x="1459915" y="3391116"/>
                  <a:pt x="1449579" y="3399888"/>
                </a:cubicBezTo>
                <a:lnTo>
                  <a:pt x="1447837" y="3400948"/>
                </a:lnTo>
                <a:cubicBezTo>
                  <a:pt x="1447804" y="3400948"/>
                  <a:pt x="1443239" y="3403478"/>
                  <a:pt x="1443239" y="3411014"/>
                </a:cubicBezTo>
                <a:lnTo>
                  <a:pt x="1443239" y="3425990"/>
                </a:lnTo>
                <a:cubicBezTo>
                  <a:pt x="1443239" y="3428899"/>
                  <a:pt x="1441587" y="3431474"/>
                  <a:pt x="1439013" y="3432766"/>
                </a:cubicBezTo>
                <a:lnTo>
                  <a:pt x="1423416" y="3440660"/>
                </a:lnTo>
                <a:cubicBezTo>
                  <a:pt x="1422337" y="3441227"/>
                  <a:pt x="1421195" y="3441465"/>
                  <a:pt x="1419997" y="3441465"/>
                </a:cubicBezTo>
                <a:cubicBezTo>
                  <a:pt x="1418800" y="3441465"/>
                  <a:pt x="1417602" y="3441227"/>
                  <a:pt x="1416515" y="3440660"/>
                </a:cubicBezTo>
                <a:lnTo>
                  <a:pt x="1401104" y="3432766"/>
                </a:lnTo>
                <a:cubicBezTo>
                  <a:pt x="1398565" y="3431440"/>
                  <a:pt x="1396943" y="3428859"/>
                  <a:pt x="1396943" y="3425990"/>
                </a:cubicBezTo>
                <a:lnTo>
                  <a:pt x="1396943" y="3410458"/>
                </a:lnTo>
                <a:cubicBezTo>
                  <a:pt x="1397015" y="3409494"/>
                  <a:pt x="1396692" y="3404141"/>
                  <a:pt x="1393898" y="3402502"/>
                </a:cubicBezTo>
                <a:lnTo>
                  <a:pt x="1393338" y="3402128"/>
                </a:lnTo>
                <a:cubicBezTo>
                  <a:pt x="1381324" y="3393548"/>
                  <a:pt x="1374135" y="3379610"/>
                  <a:pt x="1374135" y="3364843"/>
                </a:cubicBezTo>
                <a:cubicBezTo>
                  <a:pt x="1374135" y="3339547"/>
                  <a:pt x="1394696" y="3318979"/>
                  <a:pt x="1419997" y="3318979"/>
                </a:cubicBezTo>
                <a:close/>
                <a:moveTo>
                  <a:pt x="1299188" y="3311396"/>
                </a:moveTo>
                <a:cubicBezTo>
                  <a:pt x="1297441" y="3311396"/>
                  <a:pt x="1296019" y="3312811"/>
                  <a:pt x="1296019" y="3314567"/>
                </a:cubicBezTo>
                <a:cubicBezTo>
                  <a:pt x="1296019" y="3314567"/>
                  <a:pt x="1296019" y="3317673"/>
                  <a:pt x="1296019" y="3317673"/>
                </a:cubicBezTo>
                <a:lnTo>
                  <a:pt x="1333991" y="3317673"/>
                </a:lnTo>
                <a:lnTo>
                  <a:pt x="1333991" y="3314567"/>
                </a:lnTo>
                <a:cubicBezTo>
                  <a:pt x="1333991" y="3312811"/>
                  <a:pt x="1332560" y="3311396"/>
                  <a:pt x="1330822" y="3311396"/>
                </a:cubicBezTo>
                <a:close/>
                <a:moveTo>
                  <a:pt x="1299188" y="3305059"/>
                </a:moveTo>
                <a:lnTo>
                  <a:pt x="1330822" y="3305059"/>
                </a:lnTo>
                <a:cubicBezTo>
                  <a:pt x="1336049" y="3305059"/>
                  <a:pt x="1340268" y="3309275"/>
                  <a:pt x="1340268" y="3314507"/>
                </a:cubicBezTo>
                <a:lnTo>
                  <a:pt x="1340268" y="3317738"/>
                </a:lnTo>
                <a:lnTo>
                  <a:pt x="1349775" y="3317738"/>
                </a:lnTo>
                <a:cubicBezTo>
                  <a:pt x="1354810" y="3317738"/>
                  <a:pt x="1358926" y="3321659"/>
                  <a:pt x="1359221" y="3326624"/>
                </a:cubicBezTo>
                <a:cubicBezTo>
                  <a:pt x="1359221" y="3326624"/>
                  <a:pt x="1359283" y="3326624"/>
                  <a:pt x="1359283" y="3326624"/>
                </a:cubicBezTo>
                <a:lnTo>
                  <a:pt x="1359283" y="3333523"/>
                </a:lnTo>
                <a:cubicBezTo>
                  <a:pt x="1359283" y="3337017"/>
                  <a:pt x="1356433" y="3339860"/>
                  <a:pt x="1352944" y="3339860"/>
                </a:cubicBezTo>
                <a:lnTo>
                  <a:pt x="1352944" y="3393551"/>
                </a:lnTo>
                <a:cubicBezTo>
                  <a:pt x="1352944" y="3400549"/>
                  <a:pt x="1347246" y="3406230"/>
                  <a:pt x="1340268" y="3406230"/>
                </a:cubicBezTo>
                <a:lnTo>
                  <a:pt x="1289680" y="3406230"/>
                </a:lnTo>
                <a:cubicBezTo>
                  <a:pt x="1282690" y="3406230"/>
                  <a:pt x="1277065" y="3400549"/>
                  <a:pt x="1277065" y="3393551"/>
                </a:cubicBezTo>
                <a:lnTo>
                  <a:pt x="1277065" y="3339860"/>
                </a:lnTo>
                <a:cubicBezTo>
                  <a:pt x="1273576" y="3339860"/>
                  <a:pt x="1270727" y="3337017"/>
                  <a:pt x="1270727" y="3333523"/>
                </a:cubicBezTo>
                <a:lnTo>
                  <a:pt x="1270727" y="3326624"/>
                </a:lnTo>
                <a:lnTo>
                  <a:pt x="1270788" y="3326624"/>
                </a:lnTo>
                <a:cubicBezTo>
                  <a:pt x="1271100" y="3321659"/>
                  <a:pt x="1275138" y="3317673"/>
                  <a:pt x="1280173" y="3317673"/>
                </a:cubicBezTo>
                <a:lnTo>
                  <a:pt x="1289680" y="3317673"/>
                </a:lnTo>
                <a:lnTo>
                  <a:pt x="1289680" y="3314507"/>
                </a:lnTo>
                <a:cubicBezTo>
                  <a:pt x="1289680" y="3309275"/>
                  <a:pt x="1293952" y="3305059"/>
                  <a:pt x="1299188" y="3305059"/>
                </a:cubicBezTo>
                <a:close/>
                <a:moveTo>
                  <a:pt x="1262403" y="2863592"/>
                </a:moveTo>
                <a:cubicBezTo>
                  <a:pt x="1267430" y="2863580"/>
                  <a:pt x="1270589" y="2869184"/>
                  <a:pt x="1271350" y="2869184"/>
                </a:cubicBezTo>
                <a:cubicBezTo>
                  <a:pt x="1272014" y="2869184"/>
                  <a:pt x="1275103" y="2863598"/>
                  <a:pt x="1280360" y="2863592"/>
                </a:cubicBezTo>
                <a:cubicBezTo>
                  <a:pt x="1285475" y="2863592"/>
                  <a:pt x="1289652" y="2867800"/>
                  <a:pt x="1289926" y="2872915"/>
                </a:cubicBezTo>
                <a:cubicBezTo>
                  <a:pt x="1290085" y="2875787"/>
                  <a:pt x="1289130" y="2878017"/>
                  <a:pt x="1287820" y="2879995"/>
                </a:cubicBezTo>
                <a:cubicBezTo>
                  <a:pt x="1285192" y="2883964"/>
                  <a:pt x="1273758" y="2893483"/>
                  <a:pt x="1271350" y="2893483"/>
                </a:cubicBezTo>
                <a:cubicBezTo>
                  <a:pt x="1268890" y="2893483"/>
                  <a:pt x="1257580" y="2884007"/>
                  <a:pt x="1254943" y="2879995"/>
                </a:cubicBezTo>
                <a:cubicBezTo>
                  <a:pt x="1253633" y="2877999"/>
                  <a:pt x="1252677" y="2875787"/>
                  <a:pt x="1252828" y="2872915"/>
                </a:cubicBezTo>
                <a:cubicBezTo>
                  <a:pt x="1253102" y="2867800"/>
                  <a:pt x="1257279" y="2863580"/>
                  <a:pt x="1262403" y="2863592"/>
                </a:cubicBezTo>
                <a:close/>
                <a:moveTo>
                  <a:pt x="1131437" y="2856388"/>
                </a:moveTo>
                <a:cubicBezTo>
                  <a:pt x="1132059" y="2855768"/>
                  <a:pt x="1133064" y="2855768"/>
                  <a:pt x="1133679" y="2856388"/>
                </a:cubicBezTo>
                <a:cubicBezTo>
                  <a:pt x="1133679" y="2856388"/>
                  <a:pt x="1153989" y="2876691"/>
                  <a:pt x="1153989" y="2876691"/>
                </a:cubicBezTo>
                <a:cubicBezTo>
                  <a:pt x="1154604" y="2877311"/>
                  <a:pt x="1154604" y="2878341"/>
                  <a:pt x="1153989" y="2878961"/>
                </a:cubicBezTo>
                <a:lnTo>
                  <a:pt x="1150616" y="2882326"/>
                </a:lnTo>
                <a:cubicBezTo>
                  <a:pt x="1150001" y="2882952"/>
                  <a:pt x="1148970" y="2882952"/>
                  <a:pt x="1148348" y="2882326"/>
                </a:cubicBezTo>
                <a:lnTo>
                  <a:pt x="1128044" y="2862049"/>
                </a:lnTo>
                <a:cubicBezTo>
                  <a:pt x="1127423" y="2861410"/>
                  <a:pt x="1127423" y="2860398"/>
                  <a:pt x="1128044" y="2859784"/>
                </a:cubicBezTo>
                <a:close/>
                <a:moveTo>
                  <a:pt x="1240093" y="2848487"/>
                </a:moveTo>
                <a:cubicBezTo>
                  <a:pt x="1237845" y="2848487"/>
                  <a:pt x="1236049" y="2850337"/>
                  <a:pt x="1236049" y="2852591"/>
                </a:cubicBezTo>
                <a:lnTo>
                  <a:pt x="1236049" y="2899449"/>
                </a:lnTo>
                <a:cubicBezTo>
                  <a:pt x="1236049" y="2901691"/>
                  <a:pt x="1237845" y="2903547"/>
                  <a:pt x="1240093" y="2903547"/>
                </a:cubicBezTo>
                <a:cubicBezTo>
                  <a:pt x="1240093" y="2903547"/>
                  <a:pt x="1246775" y="2903547"/>
                  <a:pt x="1249722" y="2903547"/>
                </a:cubicBezTo>
                <a:cubicBezTo>
                  <a:pt x="1253359" y="2903547"/>
                  <a:pt x="1255863" y="2907669"/>
                  <a:pt x="1256368" y="2911191"/>
                </a:cubicBezTo>
                <a:lnTo>
                  <a:pt x="1257182" y="2916783"/>
                </a:lnTo>
                <a:lnTo>
                  <a:pt x="1269669" y="2906597"/>
                </a:lnTo>
                <a:cubicBezTo>
                  <a:pt x="1271333" y="2905244"/>
                  <a:pt x="1273731" y="2903547"/>
                  <a:pt x="1276262" y="2903547"/>
                </a:cubicBezTo>
                <a:cubicBezTo>
                  <a:pt x="1284448" y="2903547"/>
                  <a:pt x="1306767" y="2903547"/>
                  <a:pt x="1306767" y="2903547"/>
                </a:cubicBezTo>
                <a:cubicBezTo>
                  <a:pt x="1311201" y="2903547"/>
                  <a:pt x="1311856" y="2897397"/>
                  <a:pt x="1306767" y="2897397"/>
                </a:cubicBezTo>
                <a:cubicBezTo>
                  <a:pt x="1301174" y="2897397"/>
                  <a:pt x="1296395" y="2892509"/>
                  <a:pt x="1296395" y="2886519"/>
                </a:cubicBezTo>
                <a:cubicBezTo>
                  <a:pt x="1296395" y="2886519"/>
                  <a:pt x="1296386" y="2860756"/>
                  <a:pt x="1296395" y="2850294"/>
                </a:cubicBezTo>
                <a:cubicBezTo>
                  <a:pt x="1296395" y="2849633"/>
                  <a:pt x="1296386" y="2848487"/>
                  <a:pt x="1294404" y="2848487"/>
                </a:cubicBezTo>
                <a:close/>
                <a:moveTo>
                  <a:pt x="1486431" y="2843120"/>
                </a:moveTo>
                <a:lnTo>
                  <a:pt x="1455995" y="2873556"/>
                </a:lnTo>
                <a:cubicBezTo>
                  <a:pt x="1455429" y="2874112"/>
                  <a:pt x="1455127" y="2874858"/>
                  <a:pt x="1455127" y="2875652"/>
                </a:cubicBezTo>
                <a:cubicBezTo>
                  <a:pt x="1455127" y="2876446"/>
                  <a:pt x="1455429" y="2877192"/>
                  <a:pt x="1455995" y="2877748"/>
                </a:cubicBezTo>
                <a:lnTo>
                  <a:pt x="1456387" y="2878145"/>
                </a:lnTo>
                <a:cubicBezTo>
                  <a:pt x="1456943" y="2878706"/>
                  <a:pt x="1457689" y="2879013"/>
                  <a:pt x="1458483" y="2879013"/>
                </a:cubicBezTo>
                <a:cubicBezTo>
                  <a:pt x="1459277" y="2879013"/>
                  <a:pt x="1460023" y="2878706"/>
                  <a:pt x="1460579" y="2878145"/>
                </a:cubicBezTo>
                <a:cubicBezTo>
                  <a:pt x="1460579" y="2878145"/>
                  <a:pt x="1491015" y="2847709"/>
                  <a:pt x="1491015" y="2847709"/>
                </a:cubicBezTo>
                <a:cubicBezTo>
                  <a:pt x="1490205" y="2847000"/>
                  <a:pt x="1489406" y="2846264"/>
                  <a:pt x="1488639" y="2845496"/>
                </a:cubicBezTo>
                <a:cubicBezTo>
                  <a:pt x="1487871" y="2844729"/>
                  <a:pt x="1487135" y="2843935"/>
                  <a:pt x="1486431" y="2843120"/>
                </a:cubicBezTo>
                <a:close/>
                <a:moveTo>
                  <a:pt x="1342379" y="2829787"/>
                </a:moveTo>
                <a:cubicBezTo>
                  <a:pt x="1350043" y="2829787"/>
                  <a:pt x="1354468" y="2837927"/>
                  <a:pt x="1355432" y="2837927"/>
                </a:cubicBezTo>
                <a:cubicBezTo>
                  <a:pt x="1356538" y="2837927"/>
                  <a:pt x="1361202" y="2829787"/>
                  <a:pt x="1368539" y="2829787"/>
                </a:cubicBezTo>
                <a:cubicBezTo>
                  <a:pt x="1375990" y="2829787"/>
                  <a:pt x="1382061" y="2835955"/>
                  <a:pt x="1382459" y="2843391"/>
                </a:cubicBezTo>
                <a:cubicBezTo>
                  <a:pt x="1382681" y="2847599"/>
                  <a:pt x="1381327" y="2850735"/>
                  <a:pt x="1379415" y="2853645"/>
                </a:cubicBezTo>
                <a:cubicBezTo>
                  <a:pt x="1375574" y="2859488"/>
                  <a:pt x="1359078" y="2873411"/>
                  <a:pt x="1355494" y="2873411"/>
                </a:cubicBezTo>
                <a:cubicBezTo>
                  <a:pt x="1351990" y="2873411"/>
                  <a:pt x="1335264" y="2859433"/>
                  <a:pt x="1331440" y="2853645"/>
                </a:cubicBezTo>
                <a:cubicBezTo>
                  <a:pt x="1329538" y="2850741"/>
                  <a:pt x="1328175" y="2847599"/>
                  <a:pt x="1328396" y="2843391"/>
                </a:cubicBezTo>
                <a:cubicBezTo>
                  <a:pt x="1328794" y="2835955"/>
                  <a:pt x="1334927" y="2829787"/>
                  <a:pt x="1342379" y="2829787"/>
                </a:cubicBezTo>
                <a:close/>
                <a:moveTo>
                  <a:pt x="1313051" y="2811142"/>
                </a:moveTo>
                <a:cubicBezTo>
                  <a:pt x="1309661" y="2811142"/>
                  <a:pt x="1306891" y="2813904"/>
                  <a:pt x="1306891" y="2817291"/>
                </a:cubicBezTo>
                <a:lnTo>
                  <a:pt x="1306891" y="2879377"/>
                </a:lnTo>
                <a:cubicBezTo>
                  <a:pt x="1306891" y="2882758"/>
                  <a:pt x="1309661" y="2885526"/>
                  <a:pt x="1313051" y="2885526"/>
                </a:cubicBezTo>
                <a:lnTo>
                  <a:pt x="1353317" y="2885526"/>
                </a:lnTo>
                <a:cubicBezTo>
                  <a:pt x="1356476" y="2885526"/>
                  <a:pt x="1359600" y="2887609"/>
                  <a:pt x="1361769" y="2889379"/>
                </a:cubicBezTo>
                <a:lnTo>
                  <a:pt x="1379291" y="2903675"/>
                </a:lnTo>
                <a:lnTo>
                  <a:pt x="1380601" y="2894972"/>
                </a:lnTo>
                <a:cubicBezTo>
                  <a:pt x="1381256" y="2890476"/>
                  <a:pt x="1384486" y="2885526"/>
                  <a:pt x="1388929" y="2885526"/>
                </a:cubicBezTo>
                <a:lnTo>
                  <a:pt x="1401416" y="2885526"/>
                </a:lnTo>
                <a:cubicBezTo>
                  <a:pt x="1404805" y="2885526"/>
                  <a:pt x="1407566" y="2882758"/>
                  <a:pt x="1407566" y="2879377"/>
                </a:cubicBezTo>
                <a:cubicBezTo>
                  <a:pt x="1407566" y="2879377"/>
                  <a:pt x="1407566" y="2817291"/>
                  <a:pt x="1407566" y="2817291"/>
                </a:cubicBezTo>
                <a:cubicBezTo>
                  <a:pt x="1407566" y="2813904"/>
                  <a:pt x="1404796" y="2811142"/>
                  <a:pt x="1401416" y="2811142"/>
                </a:cubicBezTo>
                <a:close/>
                <a:moveTo>
                  <a:pt x="1167348" y="2810476"/>
                </a:moveTo>
                <a:cubicBezTo>
                  <a:pt x="1165080" y="2810476"/>
                  <a:pt x="1162990" y="2811134"/>
                  <a:pt x="1160940" y="2812557"/>
                </a:cubicBezTo>
                <a:cubicBezTo>
                  <a:pt x="1158539" y="2814176"/>
                  <a:pt x="1157772" y="2816137"/>
                  <a:pt x="1156509" y="2819736"/>
                </a:cubicBezTo>
                <a:cubicBezTo>
                  <a:pt x="1155405" y="2822873"/>
                  <a:pt x="1154042" y="2826763"/>
                  <a:pt x="1150689" y="2829982"/>
                </a:cubicBezTo>
                <a:cubicBezTo>
                  <a:pt x="1146979" y="2833530"/>
                  <a:pt x="1142171" y="2834409"/>
                  <a:pt x="1137052" y="2835339"/>
                </a:cubicBezTo>
                <a:cubicBezTo>
                  <a:pt x="1130617" y="2836490"/>
                  <a:pt x="1123356" y="2837812"/>
                  <a:pt x="1116431" y="2844731"/>
                </a:cubicBezTo>
                <a:cubicBezTo>
                  <a:pt x="1112781" y="2848412"/>
                  <a:pt x="1111002" y="2852448"/>
                  <a:pt x="1111054" y="2857084"/>
                </a:cubicBezTo>
                <a:cubicBezTo>
                  <a:pt x="1111134" y="2865059"/>
                  <a:pt x="1116537" y="2874585"/>
                  <a:pt x="1126239" y="2883926"/>
                </a:cubicBezTo>
                <a:cubicBezTo>
                  <a:pt x="1126318" y="2884009"/>
                  <a:pt x="1126398" y="2884053"/>
                  <a:pt x="1126451" y="2884135"/>
                </a:cubicBezTo>
                <a:cubicBezTo>
                  <a:pt x="1135895" y="2893932"/>
                  <a:pt x="1145464" y="2899340"/>
                  <a:pt x="1153473" y="2899340"/>
                </a:cubicBezTo>
                <a:cubicBezTo>
                  <a:pt x="1158057" y="2899340"/>
                  <a:pt x="1162018" y="2897569"/>
                  <a:pt x="1165642" y="2893932"/>
                </a:cubicBezTo>
                <a:cubicBezTo>
                  <a:pt x="1172573" y="2887038"/>
                  <a:pt x="1173883" y="2879758"/>
                  <a:pt x="1175040" y="2873351"/>
                </a:cubicBezTo>
                <a:cubicBezTo>
                  <a:pt x="1175966" y="2868228"/>
                  <a:pt x="1176845" y="2863390"/>
                  <a:pt x="1180397" y="2859677"/>
                </a:cubicBezTo>
                <a:cubicBezTo>
                  <a:pt x="1183638" y="2856337"/>
                  <a:pt x="1187599" y="2854971"/>
                  <a:pt x="1190774" y="2853890"/>
                </a:cubicBezTo>
                <a:cubicBezTo>
                  <a:pt x="1194378" y="2852656"/>
                  <a:pt x="1196322" y="2851910"/>
                  <a:pt x="1197949" y="2849564"/>
                </a:cubicBezTo>
                <a:cubicBezTo>
                  <a:pt x="1202909" y="2842309"/>
                  <a:pt x="1197645" y="2833815"/>
                  <a:pt x="1193088" y="2828515"/>
                </a:cubicBezTo>
                <a:lnTo>
                  <a:pt x="1175377" y="2846224"/>
                </a:lnTo>
                <a:cubicBezTo>
                  <a:pt x="1175404" y="2846604"/>
                  <a:pt x="1175476" y="2846970"/>
                  <a:pt x="1175476" y="2847369"/>
                </a:cubicBezTo>
                <a:cubicBezTo>
                  <a:pt x="1175476" y="2854244"/>
                  <a:pt x="1169895" y="2859835"/>
                  <a:pt x="1163023" y="2859835"/>
                </a:cubicBezTo>
                <a:cubicBezTo>
                  <a:pt x="1156119" y="2859835"/>
                  <a:pt x="1150563" y="2854244"/>
                  <a:pt x="1150563" y="2847369"/>
                </a:cubicBezTo>
                <a:cubicBezTo>
                  <a:pt x="1150563" y="2840475"/>
                  <a:pt x="1156119" y="2834896"/>
                  <a:pt x="1163023" y="2834896"/>
                </a:cubicBezTo>
                <a:cubicBezTo>
                  <a:pt x="1163433" y="2834896"/>
                  <a:pt x="1163797" y="2834972"/>
                  <a:pt x="1164207" y="2835023"/>
                </a:cubicBezTo>
                <a:lnTo>
                  <a:pt x="1181885" y="2817320"/>
                </a:lnTo>
                <a:cubicBezTo>
                  <a:pt x="1177798" y="2813835"/>
                  <a:pt x="1172395" y="2810476"/>
                  <a:pt x="1167348" y="2810476"/>
                </a:cubicBezTo>
                <a:close/>
                <a:moveTo>
                  <a:pt x="1307272" y="2797966"/>
                </a:moveTo>
                <a:lnTo>
                  <a:pt x="1407256" y="2797966"/>
                </a:lnTo>
                <a:cubicBezTo>
                  <a:pt x="1413248" y="2797966"/>
                  <a:pt x="1418133" y="2802842"/>
                  <a:pt x="1418133" y="2808839"/>
                </a:cubicBezTo>
                <a:lnTo>
                  <a:pt x="1418133" y="2886586"/>
                </a:lnTo>
                <a:cubicBezTo>
                  <a:pt x="1418133" y="2892570"/>
                  <a:pt x="1413248" y="2897397"/>
                  <a:pt x="1407256" y="2897397"/>
                </a:cubicBezTo>
                <a:lnTo>
                  <a:pt x="1392716" y="2897397"/>
                </a:lnTo>
                <a:lnTo>
                  <a:pt x="1390663" y="2911626"/>
                </a:lnTo>
                <a:cubicBezTo>
                  <a:pt x="1389990" y="2916238"/>
                  <a:pt x="1386539" y="2919460"/>
                  <a:pt x="1382273" y="2919460"/>
                </a:cubicBezTo>
                <a:cubicBezTo>
                  <a:pt x="1380194" y="2919460"/>
                  <a:pt x="1378114" y="2918695"/>
                  <a:pt x="1376309" y="2917218"/>
                </a:cubicBezTo>
                <a:lnTo>
                  <a:pt x="1353937" y="2899014"/>
                </a:lnTo>
                <a:cubicBezTo>
                  <a:pt x="1353034" y="2898285"/>
                  <a:pt x="1350680" y="2897397"/>
                  <a:pt x="1349529" y="2897397"/>
                </a:cubicBezTo>
                <a:lnTo>
                  <a:pt x="1319945" y="2897397"/>
                </a:lnTo>
                <a:lnTo>
                  <a:pt x="1319945" y="2904919"/>
                </a:lnTo>
                <a:cubicBezTo>
                  <a:pt x="1319945" y="2909739"/>
                  <a:pt x="1316006" y="2913678"/>
                  <a:pt x="1311183" y="2913678"/>
                </a:cubicBezTo>
                <a:lnTo>
                  <a:pt x="1279244" y="2913678"/>
                </a:lnTo>
                <a:cubicBezTo>
                  <a:pt x="1278492" y="2913678"/>
                  <a:pt x="1276899" y="2914260"/>
                  <a:pt x="1276324" y="2914738"/>
                </a:cubicBezTo>
                <a:lnTo>
                  <a:pt x="1259421" y="2928470"/>
                </a:lnTo>
                <a:cubicBezTo>
                  <a:pt x="1257952" y="2929659"/>
                  <a:pt x="1256279" y="2930271"/>
                  <a:pt x="1254571" y="2930271"/>
                </a:cubicBezTo>
                <a:cubicBezTo>
                  <a:pt x="1251067" y="2930271"/>
                  <a:pt x="1248217" y="2927693"/>
                  <a:pt x="1247669" y="2923932"/>
                </a:cubicBezTo>
                <a:lnTo>
                  <a:pt x="1246182" y="2913678"/>
                </a:lnTo>
                <a:lnTo>
                  <a:pt x="1235739" y="2913678"/>
                </a:lnTo>
                <a:cubicBezTo>
                  <a:pt x="1230916" y="2913678"/>
                  <a:pt x="1226978" y="2909739"/>
                  <a:pt x="1226978" y="2904919"/>
                </a:cubicBezTo>
                <a:lnTo>
                  <a:pt x="1226978" y="2846251"/>
                </a:lnTo>
                <a:cubicBezTo>
                  <a:pt x="1226978" y="2841419"/>
                  <a:pt x="1230916" y="2837492"/>
                  <a:pt x="1235739" y="2837492"/>
                </a:cubicBezTo>
                <a:lnTo>
                  <a:pt x="1294404" y="2837492"/>
                </a:lnTo>
                <a:cubicBezTo>
                  <a:pt x="1296032" y="2837492"/>
                  <a:pt x="1296395" y="2837364"/>
                  <a:pt x="1296395" y="2835685"/>
                </a:cubicBezTo>
                <a:lnTo>
                  <a:pt x="1296395" y="2808839"/>
                </a:lnTo>
                <a:cubicBezTo>
                  <a:pt x="1296395" y="2802842"/>
                  <a:pt x="1301272" y="2797966"/>
                  <a:pt x="1307272" y="2797966"/>
                </a:cubicBezTo>
                <a:close/>
                <a:moveTo>
                  <a:pt x="1231380" y="2782052"/>
                </a:moveTo>
                <a:lnTo>
                  <a:pt x="1220832" y="2792583"/>
                </a:lnTo>
                <a:cubicBezTo>
                  <a:pt x="1220210" y="2793197"/>
                  <a:pt x="1220210" y="2794202"/>
                  <a:pt x="1220832" y="2794816"/>
                </a:cubicBezTo>
                <a:cubicBezTo>
                  <a:pt x="1221143" y="2795126"/>
                  <a:pt x="1221553" y="2795284"/>
                  <a:pt x="1221963" y="2795284"/>
                </a:cubicBezTo>
                <a:cubicBezTo>
                  <a:pt x="1222373" y="2795284"/>
                  <a:pt x="1222763" y="2795126"/>
                  <a:pt x="1223067" y="2794816"/>
                </a:cubicBezTo>
                <a:lnTo>
                  <a:pt x="1233622" y="2784285"/>
                </a:lnTo>
                <a:cubicBezTo>
                  <a:pt x="1234244" y="2783672"/>
                  <a:pt x="1234244" y="2782672"/>
                  <a:pt x="1233622" y="2782052"/>
                </a:cubicBezTo>
                <a:cubicBezTo>
                  <a:pt x="1233007" y="2781439"/>
                  <a:pt x="1232002" y="2781439"/>
                  <a:pt x="1231380" y="2782052"/>
                </a:cubicBezTo>
                <a:close/>
                <a:moveTo>
                  <a:pt x="1519038" y="2779521"/>
                </a:moveTo>
                <a:cubicBezTo>
                  <a:pt x="1509542" y="2779521"/>
                  <a:pt x="1500607" y="2783227"/>
                  <a:pt x="1493890" y="2789949"/>
                </a:cubicBezTo>
                <a:cubicBezTo>
                  <a:pt x="1487172" y="2796666"/>
                  <a:pt x="1483478" y="2805591"/>
                  <a:pt x="1483478" y="2815097"/>
                </a:cubicBezTo>
                <a:cubicBezTo>
                  <a:pt x="1483478" y="2824593"/>
                  <a:pt x="1487172" y="2833528"/>
                  <a:pt x="1493890" y="2840245"/>
                </a:cubicBezTo>
                <a:cubicBezTo>
                  <a:pt x="1500607" y="2846963"/>
                  <a:pt x="1509542" y="2850663"/>
                  <a:pt x="1519038" y="2850663"/>
                </a:cubicBezTo>
                <a:cubicBezTo>
                  <a:pt x="1528544" y="2850663"/>
                  <a:pt x="1537474" y="2846963"/>
                  <a:pt x="1544186" y="2840245"/>
                </a:cubicBezTo>
                <a:cubicBezTo>
                  <a:pt x="1550914" y="2833528"/>
                  <a:pt x="1554614" y="2824593"/>
                  <a:pt x="1554614" y="2815097"/>
                </a:cubicBezTo>
                <a:cubicBezTo>
                  <a:pt x="1554614" y="2805591"/>
                  <a:pt x="1550914" y="2796666"/>
                  <a:pt x="1544186" y="2789949"/>
                </a:cubicBezTo>
                <a:cubicBezTo>
                  <a:pt x="1537474" y="2783227"/>
                  <a:pt x="1528544" y="2779521"/>
                  <a:pt x="1519038" y="2779521"/>
                </a:cubicBezTo>
                <a:close/>
                <a:moveTo>
                  <a:pt x="1226109" y="2776778"/>
                </a:moveTo>
                <a:lnTo>
                  <a:pt x="1215581" y="2787302"/>
                </a:lnTo>
                <a:cubicBezTo>
                  <a:pt x="1214966" y="2787922"/>
                  <a:pt x="1214966" y="2788928"/>
                  <a:pt x="1215581" y="2789547"/>
                </a:cubicBezTo>
                <a:cubicBezTo>
                  <a:pt x="1215892" y="2789857"/>
                  <a:pt x="1216275" y="2790003"/>
                  <a:pt x="1216685" y="2790003"/>
                </a:cubicBezTo>
                <a:cubicBezTo>
                  <a:pt x="1217095" y="2790003"/>
                  <a:pt x="1217512" y="2789857"/>
                  <a:pt x="1217796" y="2789547"/>
                </a:cubicBezTo>
                <a:lnTo>
                  <a:pt x="1228351" y="2779017"/>
                </a:lnTo>
                <a:cubicBezTo>
                  <a:pt x="1228966" y="2778397"/>
                  <a:pt x="1228966" y="2777391"/>
                  <a:pt x="1228351" y="2776778"/>
                </a:cubicBezTo>
                <a:cubicBezTo>
                  <a:pt x="1227730" y="2776164"/>
                  <a:pt x="1226724" y="2776164"/>
                  <a:pt x="1226109" y="2776778"/>
                </a:cubicBezTo>
                <a:close/>
                <a:moveTo>
                  <a:pt x="1519038" y="2772100"/>
                </a:moveTo>
                <a:cubicBezTo>
                  <a:pt x="1530524" y="2772100"/>
                  <a:pt x="1541322" y="2776573"/>
                  <a:pt x="1549437" y="2784698"/>
                </a:cubicBezTo>
                <a:cubicBezTo>
                  <a:pt x="1557562" y="2792813"/>
                  <a:pt x="1562035" y="2803621"/>
                  <a:pt x="1562035" y="2815097"/>
                </a:cubicBezTo>
                <a:cubicBezTo>
                  <a:pt x="1562035" y="2826584"/>
                  <a:pt x="1557562" y="2837376"/>
                  <a:pt x="1549437" y="2845496"/>
                </a:cubicBezTo>
                <a:cubicBezTo>
                  <a:pt x="1541322" y="2853616"/>
                  <a:pt x="1530524" y="2858094"/>
                  <a:pt x="1519038" y="2858094"/>
                </a:cubicBezTo>
                <a:cubicBezTo>
                  <a:pt x="1511204" y="2858094"/>
                  <a:pt x="1503693" y="2856009"/>
                  <a:pt x="1497118" y="2852102"/>
                </a:cubicBezTo>
                <a:lnTo>
                  <a:pt x="1465835" y="2883396"/>
                </a:lnTo>
                <a:cubicBezTo>
                  <a:pt x="1463866" y="2885360"/>
                  <a:pt x="1461262" y="2886434"/>
                  <a:pt x="1458483" y="2886434"/>
                </a:cubicBezTo>
                <a:cubicBezTo>
                  <a:pt x="1455704" y="2886434"/>
                  <a:pt x="1453089" y="2885360"/>
                  <a:pt x="1451131" y="2883396"/>
                </a:cubicBezTo>
                <a:lnTo>
                  <a:pt x="1450744" y="2883004"/>
                </a:lnTo>
                <a:cubicBezTo>
                  <a:pt x="1448781" y="2881046"/>
                  <a:pt x="1447701" y="2878431"/>
                  <a:pt x="1447701" y="2875652"/>
                </a:cubicBezTo>
                <a:cubicBezTo>
                  <a:pt x="1447701" y="2872878"/>
                  <a:pt x="1448781" y="2870269"/>
                  <a:pt x="1450744" y="2868300"/>
                </a:cubicBezTo>
                <a:lnTo>
                  <a:pt x="1482038" y="2837017"/>
                </a:lnTo>
                <a:cubicBezTo>
                  <a:pt x="1478137" y="2830448"/>
                  <a:pt x="1476046" y="2822931"/>
                  <a:pt x="1476046" y="2815097"/>
                </a:cubicBezTo>
                <a:cubicBezTo>
                  <a:pt x="1476046" y="2803621"/>
                  <a:pt x="1480519" y="2792813"/>
                  <a:pt x="1488639" y="2784698"/>
                </a:cubicBezTo>
                <a:cubicBezTo>
                  <a:pt x="1496759" y="2776573"/>
                  <a:pt x="1507562" y="2772100"/>
                  <a:pt x="1519038" y="2772100"/>
                </a:cubicBezTo>
                <a:close/>
                <a:moveTo>
                  <a:pt x="1227578" y="2770111"/>
                </a:moveTo>
                <a:cubicBezTo>
                  <a:pt x="1228947" y="2770111"/>
                  <a:pt x="1230269" y="2770624"/>
                  <a:pt x="1231308" y="2771655"/>
                </a:cubicBezTo>
                <a:lnTo>
                  <a:pt x="1238748" y="2779124"/>
                </a:lnTo>
                <a:cubicBezTo>
                  <a:pt x="1239773" y="2780117"/>
                  <a:pt x="1240289" y="2781490"/>
                  <a:pt x="1240289" y="2782830"/>
                </a:cubicBezTo>
                <a:lnTo>
                  <a:pt x="1240289" y="2782849"/>
                </a:lnTo>
                <a:cubicBezTo>
                  <a:pt x="1240289" y="2784190"/>
                  <a:pt x="1239773" y="2785525"/>
                  <a:pt x="1238748" y="2786556"/>
                </a:cubicBezTo>
                <a:lnTo>
                  <a:pt x="1236532" y="2788769"/>
                </a:lnTo>
                <a:lnTo>
                  <a:pt x="1237379" y="2789649"/>
                </a:lnTo>
                <a:cubicBezTo>
                  <a:pt x="1238463" y="2790730"/>
                  <a:pt x="1238463" y="2792476"/>
                  <a:pt x="1237379" y="2793557"/>
                </a:cubicBezTo>
                <a:cubicBezTo>
                  <a:pt x="1236843" y="2794101"/>
                  <a:pt x="1236142" y="2794380"/>
                  <a:pt x="1235428" y="2794380"/>
                </a:cubicBezTo>
                <a:cubicBezTo>
                  <a:pt x="1234700" y="2794380"/>
                  <a:pt x="1234006" y="2794101"/>
                  <a:pt x="1233470" y="2793557"/>
                </a:cubicBezTo>
                <a:lnTo>
                  <a:pt x="1232597" y="2792710"/>
                </a:lnTo>
                <a:lnTo>
                  <a:pt x="1231255" y="2794044"/>
                </a:lnTo>
                <a:lnTo>
                  <a:pt x="1232108" y="2794917"/>
                </a:lnTo>
                <a:cubicBezTo>
                  <a:pt x="1233186" y="2796005"/>
                  <a:pt x="1233186" y="2797751"/>
                  <a:pt x="1232108" y="2798839"/>
                </a:cubicBezTo>
                <a:cubicBezTo>
                  <a:pt x="1231592" y="2799382"/>
                  <a:pt x="1230871" y="2799635"/>
                  <a:pt x="1230150" y="2799635"/>
                </a:cubicBezTo>
                <a:cubicBezTo>
                  <a:pt x="1229449" y="2799635"/>
                  <a:pt x="1228735" y="2799382"/>
                  <a:pt x="1228193" y="2798839"/>
                </a:cubicBezTo>
                <a:lnTo>
                  <a:pt x="1227313" y="2797985"/>
                </a:lnTo>
                <a:lnTo>
                  <a:pt x="1226288" y="2799016"/>
                </a:lnTo>
                <a:cubicBezTo>
                  <a:pt x="1224926" y="2800382"/>
                  <a:pt x="1223014" y="2800761"/>
                  <a:pt x="1221268" y="2800300"/>
                </a:cubicBezTo>
                <a:lnTo>
                  <a:pt x="1198313" y="2823290"/>
                </a:lnTo>
                <a:cubicBezTo>
                  <a:pt x="1204331" y="2830191"/>
                  <a:pt x="1211877" y="2842258"/>
                  <a:pt x="1204020" y="2853713"/>
                </a:cubicBezTo>
                <a:cubicBezTo>
                  <a:pt x="1198696" y="2861530"/>
                  <a:pt x="1190410" y="2859917"/>
                  <a:pt x="1185727" y="2864806"/>
                </a:cubicBezTo>
                <a:cubicBezTo>
                  <a:pt x="1180450" y="2870277"/>
                  <a:pt x="1184669" y="2885368"/>
                  <a:pt x="1170867" y="2899169"/>
                </a:cubicBezTo>
                <a:cubicBezTo>
                  <a:pt x="1165675" y="2904368"/>
                  <a:pt x="1159756" y="2906727"/>
                  <a:pt x="1153473" y="2906727"/>
                </a:cubicBezTo>
                <a:cubicBezTo>
                  <a:pt x="1143051" y="2906727"/>
                  <a:pt x="1131669" y="2900219"/>
                  <a:pt x="1121147" y="2889258"/>
                </a:cubicBezTo>
                <a:cubicBezTo>
                  <a:pt x="1103568" y="2872371"/>
                  <a:pt x="1097437" y="2853302"/>
                  <a:pt x="1111233" y="2839526"/>
                </a:cubicBezTo>
                <a:cubicBezTo>
                  <a:pt x="1125029" y="2825700"/>
                  <a:pt x="1140088" y="2829931"/>
                  <a:pt x="1145570" y="2824650"/>
                </a:cubicBezTo>
                <a:cubicBezTo>
                  <a:pt x="1150458" y="2819963"/>
                  <a:pt x="1148970" y="2811811"/>
                  <a:pt x="1156767" y="2806447"/>
                </a:cubicBezTo>
                <a:cubicBezTo>
                  <a:pt x="1160292" y="2804063"/>
                  <a:pt x="1163870" y="2803089"/>
                  <a:pt x="1167348" y="2803089"/>
                </a:cubicBezTo>
                <a:cubicBezTo>
                  <a:pt x="1175152" y="2803089"/>
                  <a:pt x="1182348" y="2807940"/>
                  <a:pt x="1187110" y="2812089"/>
                </a:cubicBezTo>
                <a:lnTo>
                  <a:pt x="1210098" y="2789130"/>
                </a:lnTo>
                <a:cubicBezTo>
                  <a:pt x="1209635" y="2787384"/>
                  <a:pt x="1210019" y="2785474"/>
                  <a:pt x="1211388" y="2784114"/>
                </a:cubicBezTo>
                <a:lnTo>
                  <a:pt x="1212413" y="2783052"/>
                </a:lnTo>
                <a:lnTo>
                  <a:pt x="1211560" y="2782204"/>
                </a:lnTo>
                <a:cubicBezTo>
                  <a:pt x="1210488" y="2781129"/>
                  <a:pt x="1210488" y="2779377"/>
                  <a:pt x="1211560" y="2778270"/>
                </a:cubicBezTo>
                <a:cubicBezTo>
                  <a:pt x="1212644" y="2777189"/>
                  <a:pt x="1214404" y="2777189"/>
                  <a:pt x="1215475" y="2778270"/>
                </a:cubicBezTo>
                <a:lnTo>
                  <a:pt x="1216355" y="2779156"/>
                </a:lnTo>
                <a:lnTo>
                  <a:pt x="1217690" y="2777809"/>
                </a:lnTo>
                <a:lnTo>
                  <a:pt x="1216844" y="2776929"/>
                </a:lnTo>
                <a:cubicBezTo>
                  <a:pt x="1215759" y="2775848"/>
                  <a:pt x="1215759" y="2774102"/>
                  <a:pt x="1216844" y="2773027"/>
                </a:cubicBezTo>
                <a:cubicBezTo>
                  <a:pt x="1217922" y="2771939"/>
                  <a:pt x="1219674" y="2771939"/>
                  <a:pt x="1220759" y="2773027"/>
                </a:cubicBezTo>
                <a:lnTo>
                  <a:pt x="1221606" y="2773868"/>
                </a:lnTo>
                <a:lnTo>
                  <a:pt x="1223841" y="2771655"/>
                </a:lnTo>
                <a:cubicBezTo>
                  <a:pt x="1224873" y="2770624"/>
                  <a:pt x="1226209" y="2770111"/>
                  <a:pt x="1227578" y="2770111"/>
                </a:cubicBezTo>
                <a:close/>
                <a:moveTo>
                  <a:pt x="1065163" y="2751405"/>
                </a:moveTo>
                <a:cubicBezTo>
                  <a:pt x="1060731" y="2751405"/>
                  <a:pt x="1057105" y="2755025"/>
                  <a:pt x="1057105" y="2759476"/>
                </a:cubicBezTo>
                <a:cubicBezTo>
                  <a:pt x="1057105" y="2763927"/>
                  <a:pt x="1060731" y="2767527"/>
                  <a:pt x="1065163" y="2767527"/>
                </a:cubicBezTo>
                <a:cubicBezTo>
                  <a:pt x="1069626" y="2767527"/>
                  <a:pt x="1073246" y="2763927"/>
                  <a:pt x="1073246" y="2759476"/>
                </a:cubicBezTo>
                <a:cubicBezTo>
                  <a:pt x="1073246" y="2755025"/>
                  <a:pt x="1069626" y="2751405"/>
                  <a:pt x="1065163" y="2751405"/>
                </a:cubicBezTo>
                <a:close/>
                <a:moveTo>
                  <a:pt x="1065163" y="2739037"/>
                </a:moveTo>
                <a:cubicBezTo>
                  <a:pt x="1076443" y="2739037"/>
                  <a:pt x="1085614" y="2748220"/>
                  <a:pt x="1085614" y="2759476"/>
                </a:cubicBezTo>
                <a:cubicBezTo>
                  <a:pt x="1085614" y="2770712"/>
                  <a:pt x="1076443" y="2779896"/>
                  <a:pt x="1065163" y="2779896"/>
                </a:cubicBezTo>
                <a:cubicBezTo>
                  <a:pt x="1053907" y="2779896"/>
                  <a:pt x="1044737" y="2770712"/>
                  <a:pt x="1044737" y="2759476"/>
                </a:cubicBezTo>
                <a:cubicBezTo>
                  <a:pt x="1044737" y="2748220"/>
                  <a:pt x="1053907" y="2739037"/>
                  <a:pt x="1065163" y="2739037"/>
                </a:cubicBezTo>
                <a:close/>
                <a:moveTo>
                  <a:pt x="1065163" y="2730684"/>
                </a:moveTo>
                <a:cubicBezTo>
                  <a:pt x="1049303" y="2730684"/>
                  <a:pt x="1036404" y="2743603"/>
                  <a:pt x="1036404" y="2759476"/>
                </a:cubicBezTo>
                <a:cubicBezTo>
                  <a:pt x="1036404" y="2775329"/>
                  <a:pt x="1049303" y="2788248"/>
                  <a:pt x="1065163" y="2788248"/>
                </a:cubicBezTo>
                <a:cubicBezTo>
                  <a:pt x="1081048" y="2788248"/>
                  <a:pt x="1093946" y="2775329"/>
                  <a:pt x="1093946" y="2759476"/>
                </a:cubicBezTo>
                <a:cubicBezTo>
                  <a:pt x="1093946" y="2743603"/>
                  <a:pt x="1081048" y="2730684"/>
                  <a:pt x="1065163" y="2730684"/>
                </a:cubicBezTo>
                <a:close/>
                <a:moveTo>
                  <a:pt x="1356980" y="2727087"/>
                </a:moveTo>
                <a:lnTo>
                  <a:pt x="1356980" y="2748651"/>
                </a:lnTo>
                <a:lnTo>
                  <a:pt x="1454862" y="2748651"/>
                </a:lnTo>
                <a:lnTo>
                  <a:pt x="1454862" y="2736281"/>
                </a:lnTo>
                <a:lnTo>
                  <a:pt x="1454862" y="2727087"/>
                </a:lnTo>
                <a:close/>
                <a:moveTo>
                  <a:pt x="1065163" y="2722089"/>
                </a:moveTo>
                <a:cubicBezTo>
                  <a:pt x="1085786" y="2722089"/>
                  <a:pt x="1102548" y="2738851"/>
                  <a:pt x="1102548" y="2759476"/>
                </a:cubicBezTo>
                <a:cubicBezTo>
                  <a:pt x="1102548" y="2780075"/>
                  <a:pt x="1085786" y="2796856"/>
                  <a:pt x="1065163" y="2796856"/>
                </a:cubicBezTo>
                <a:cubicBezTo>
                  <a:pt x="1044571" y="2796856"/>
                  <a:pt x="1027784" y="2780075"/>
                  <a:pt x="1027784" y="2759476"/>
                </a:cubicBezTo>
                <a:cubicBezTo>
                  <a:pt x="1027784" y="2738851"/>
                  <a:pt x="1044571" y="2722089"/>
                  <a:pt x="1065163" y="2722089"/>
                </a:cubicBezTo>
                <a:close/>
                <a:moveTo>
                  <a:pt x="1555998" y="2709332"/>
                </a:moveTo>
                <a:cubicBezTo>
                  <a:pt x="1548348" y="2709332"/>
                  <a:pt x="1542122" y="2715559"/>
                  <a:pt x="1542122" y="2723214"/>
                </a:cubicBezTo>
                <a:lnTo>
                  <a:pt x="1542122" y="2748802"/>
                </a:lnTo>
                <a:lnTo>
                  <a:pt x="1551530" y="2748802"/>
                </a:lnTo>
                <a:lnTo>
                  <a:pt x="1551530" y="2732173"/>
                </a:lnTo>
                <a:cubicBezTo>
                  <a:pt x="1551530" y="2730268"/>
                  <a:pt x="1553078" y="2728723"/>
                  <a:pt x="1554989" y="2728723"/>
                </a:cubicBezTo>
                <a:cubicBezTo>
                  <a:pt x="1556901" y="2728723"/>
                  <a:pt x="1558452" y="2730268"/>
                  <a:pt x="1558452" y="2732173"/>
                </a:cubicBezTo>
                <a:lnTo>
                  <a:pt x="1558452" y="2748802"/>
                </a:lnTo>
                <a:lnTo>
                  <a:pt x="1596374" y="2748802"/>
                </a:lnTo>
                <a:lnTo>
                  <a:pt x="1596374" y="2732173"/>
                </a:lnTo>
                <a:cubicBezTo>
                  <a:pt x="1596374" y="2730268"/>
                  <a:pt x="1597922" y="2728723"/>
                  <a:pt x="1599833" y="2728723"/>
                </a:cubicBezTo>
                <a:cubicBezTo>
                  <a:pt x="1601745" y="2728723"/>
                  <a:pt x="1603296" y="2730268"/>
                  <a:pt x="1603296" y="2732173"/>
                </a:cubicBezTo>
                <a:lnTo>
                  <a:pt x="1603296" y="2748802"/>
                </a:lnTo>
                <a:lnTo>
                  <a:pt x="1612708" y="2748802"/>
                </a:lnTo>
                <a:cubicBezTo>
                  <a:pt x="1612708" y="2748802"/>
                  <a:pt x="1612708" y="2723214"/>
                  <a:pt x="1612708" y="2723214"/>
                </a:cubicBezTo>
                <a:cubicBezTo>
                  <a:pt x="1612708" y="2715559"/>
                  <a:pt x="1606474" y="2709332"/>
                  <a:pt x="1598825" y="2709332"/>
                </a:cubicBezTo>
                <a:lnTo>
                  <a:pt x="1593716" y="2709332"/>
                </a:lnTo>
                <a:lnTo>
                  <a:pt x="1579864" y="2723188"/>
                </a:lnTo>
                <a:cubicBezTo>
                  <a:pt x="1579188" y="2723866"/>
                  <a:pt x="1578301" y="2724205"/>
                  <a:pt x="1577413" y="2724205"/>
                </a:cubicBezTo>
                <a:cubicBezTo>
                  <a:pt x="1576530" y="2724205"/>
                  <a:pt x="1575643" y="2723866"/>
                  <a:pt x="1574966" y="2723188"/>
                </a:cubicBezTo>
                <a:lnTo>
                  <a:pt x="1561102" y="2709332"/>
                </a:lnTo>
                <a:close/>
                <a:moveTo>
                  <a:pt x="1567290" y="2705728"/>
                </a:moveTo>
                <a:lnTo>
                  <a:pt x="1577413" y="2715847"/>
                </a:lnTo>
                <a:lnTo>
                  <a:pt x="1587537" y="2705728"/>
                </a:lnTo>
                <a:cubicBezTo>
                  <a:pt x="1584359" y="2706816"/>
                  <a:pt x="1580951" y="2707412"/>
                  <a:pt x="1577413" y="2707412"/>
                </a:cubicBezTo>
                <a:cubicBezTo>
                  <a:pt x="1573872" y="2707412"/>
                  <a:pt x="1570471" y="2706816"/>
                  <a:pt x="1567290" y="2705728"/>
                </a:cubicBezTo>
                <a:close/>
                <a:moveTo>
                  <a:pt x="1045664" y="2700288"/>
                </a:moveTo>
                <a:cubicBezTo>
                  <a:pt x="1042735" y="2701241"/>
                  <a:pt x="1039877" y="2702430"/>
                  <a:pt x="1037121" y="2703831"/>
                </a:cubicBezTo>
                <a:cubicBezTo>
                  <a:pt x="1040593" y="2711588"/>
                  <a:pt x="1039077" y="2720944"/>
                  <a:pt x="1032874" y="2727154"/>
                </a:cubicBezTo>
                <a:cubicBezTo>
                  <a:pt x="1028922" y="2731087"/>
                  <a:pt x="1023704" y="2733249"/>
                  <a:pt x="1018128" y="2733249"/>
                </a:cubicBezTo>
                <a:cubicBezTo>
                  <a:pt x="1015154" y="2733249"/>
                  <a:pt x="1012212" y="2732622"/>
                  <a:pt x="1009526" y="2731426"/>
                </a:cubicBezTo>
                <a:cubicBezTo>
                  <a:pt x="1008139" y="2734157"/>
                  <a:pt x="1006956" y="2737022"/>
                  <a:pt x="1005990" y="2739945"/>
                </a:cubicBezTo>
                <a:cubicBezTo>
                  <a:pt x="1013939" y="2742995"/>
                  <a:pt x="1019464" y="2750689"/>
                  <a:pt x="1019464" y="2759476"/>
                </a:cubicBezTo>
                <a:cubicBezTo>
                  <a:pt x="1019464" y="2768256"/>
                  <a:pt x="1013939" y="2775931"/>
                  <a:pt x="1005990" y="2778994"/>
                </a:cubicBezTo>
                <a:cubicBezTo>
                  <a:pt x="1006956" y="2781916"/>
                  <a:pt x="1008139" y="2784775"/>
                  <a:pt x="1009526" y="2787525"/>
                </a:cubicBezTo>
                <a:cubicBezTo>
                  <a:pt x="1012212" y="2786336"/>
                  <a:pt x="1015154" y="2785696"/>
                  <a:pt x="1018128" y="2785696"/>
                </a:cubicBezTo>
                <a:cubicBezTo>
                  <a:pt x="1023678" y="2785696"/>
                  <a:pt x="1028922" y="2787864"/>
                  <a:pt x="1032855" y="2791797"/>
                </a:cubicBezTo>
                <a:cubicBezTo>
                  <a:pt x="1039077" y="2798007"/>
                  <a:pt x="1040593" y="2807363"/>
                  <a:pt x="1037121" y="2815127"/>
                </a:cubicBezTo>
                <a:cubicBezTo>
                  <a:pt x="1039877" y="2816521"/>
                  <a:pt x="1042735" y="2817691"/>
                  <a:pt x="1045664" y="2818670"/>
                </a:cubicBezTo>
                <a:cubicBezTo>
                  <a:pt x="1048715" y="2810708"/>
                  <a:pt x="1056395" y="2805176"/>
                  <a:pt x="1065188" y="2805176"/>
                </a:cubicBezTo>
                <a:cubicBezTo>
                  <a:pt x="1073981" y="2805176"/>
                  <a:pt x="1081655" y="2810708"/>
                  <a:pt x="1084712" y="2818670"/>
                </a:cubicBezTo>
                <a:cubicBezTo>
                  <a:pt x="1087634" y="2817691"/>
                  <a:pt x="1090474" y="2816521"/>
                  <a:pt x="1093230" y="2815127"/>
                </a:cubicBezTo>
                <a:cubicBezTo>
                  <a:pt x="1089783" y="2807344"/>
                  <a:pt x="1091286" y="2798007"/>
                  <a:pt x="1097502" y="2791797"/>
                </a:cubicBezTo>
                <a:cubicBezTo>
                  <a:pt x="1103539" y="2785760"/>
                  <a:pt x="1113067" y="2784084"/>
                  <a:pt x="1120831" y="2787525"/>
                </a:cubicBezTo>
                <a:cubicBezTo>
                  <a:pt x="1122244" y="2784775"/>
                  <a:pt x="1123414" y="2781916"/>
                  <a:pt x="1124386" y="2778994"/>
                </a:cubicBezTo>
                <a:cubicBezTo>
                  <a:pt x="1116431" y="2775931"/>
                  <a:pt x="1110906" y="2768256"/>
                  <a:pt x="1110906" y="2759476"/>
                </a:cubicBezTo>
                <a:cubicBezTo>
                  <a:pt x="1110906" y="2750689"/>
                  <a:pt x="1116431" y="2742995"/>
                  <a:pt x="1124386" y="2739945"/>
                </a:cubicBezTo>
                <a:cubicBezTo>
                  <a:pt x="1123414" y="2737022"/>
                  <a:pt x="1122244" y="2734176"/>
                  <a:pt x="1120831" y="2731426"/>
                </a:cubicBezTo>
                <a:cubicBezTo>
                  <a:pt x="1118138" y="2732622"/>
                  <a:pt x="1115216" y="2733249"/>
                  <a:pt x="1112249" y="2733249"/>
                </a:cubicBezTo>
                <a:cubicBezTo>
                  <a:pt x="1106672" y="2733249"/>
                  <a:pt x="1101454" y="2731087"/>
                  <a:pt x="1097502" y="2727154"/>
                </a:cubicBezTo>
                <a:cubicBezTo>
                  <a:pt x="1091286" y="2720944"/>
                  <a:pt x="1089764" y="2711588"/>
                  <a:pt x="1093230" y="2703831"/>
                </a:cubicBezTo>
                <a:cubicBezTo>
                  <a:pt x="1090499" y="2702430"/>
                  <a:pt x="1087634" y="2701260"/>
                  <a:pt x="1084712" y="2700288"/>
                </a:cubicBezTo>
                <a:cubicBezTo>
                  <a:pt x="1081655" y="2708218"/>
                  <a:pt x="1073981" y="2713756"/>
                  <a:pt x="1065188" y="2713756"/>
                </a:cubicBezTo>
                <a:cubicBezTo>
                  <a:pt x="1056395" y="2713756"/>
                  <a:pt x="1048715" y="2708218"/>
                  <a:pt x="1045664" y="2700288"/>
                </a:cubicBezTo>
                <a:close/>
                <a:moveTo>
                  <a:pt x="1331375" y="2692602"/>
                </a:moveTo>
                <a:lnTo>
                  <a:pt x="1478160" y="2692602"/>
                </a:lnTo>
                <a:cubicBezTo>
                  <a:pt x="1480936" y="2692602"/>
                  <a:pt x="1483138" y="2694803"/>
                  <a:pt x="1483138" y="2697572"/>
                </a:cubicBezTo>
                <a:cubicBezTo>
                  <a:pt x="1483138" y="2700326"/>
                  <a:pt x="1480936" y="2702600"/>
                  <a:pt x="1478160" y="2702600"/>
                </a:cubicBezTo>
                <a:lnTo>
                  <a:pt x="1331375" y="2702600"/>
                </a:lnTo>
                <a:cubicBezTo>
                  <a:pt x="1328609" y="2702600"/>
                  <a:pt x="1326407" y="2700326"/>
                  <a:pt x="1326407" y="2697572"/>
                </a:cubicBezTo>
                <a:cubicBezTo>
                  <a:pt x="1326407" y="2694803"/>
                  <a:pt x="1328609" y="2692602"/>
                  <a:pt x="1331375" y="2692602"/>
                </a:cubicBezTo>
                <a:close/>
                <a:moveTo>
                  <a:pt x="1047615" y="2690695"/>
                </a:moveTo>
                <a:cubicBezTo>
                  <a:pt x="1048843" y="2690401"/>
                  <a:pt x="1050102" y="2690625"/>
                  <a:pt x="1051113" y="2691303"/>
                </a:cubicBezTo>
                <a:cubicBezTo>
                  <a:pt x="1052142" y="2691993"/>
                  <a:pt x="1052814" y="2693106"/>
                  <a:pt x="1052967" y="2694334"/>
                </a:cubicBezTo>
                <a:cubicBezTo>
                  <a:pt x="1053767" y="2700473"/>
                  <a:pt x="1059004" y="2705104"/>
                  <a:pt x="1065163" y="2705104"/>
                </a:cubicBezTo>
                <a:cubicBezTo>
                  <a:pt x="1071308" y="2705104"/>
                  <a:pt x="1076546" y="2700473"/>
                  <a:pt x="1077345" y="2694334"/>
                </a:cubicBezTo>
                <a:cubicBezTo>
                  <a:pt x="1077518" y="2693106"/>
                  <a:pt x="1078189" y="2692025"/>
                  <a:pt x="1079200" y="2691303"/>
                </a:cubicBezTo>
                <a:cubicBezTo>
                  <a:pt x="1080229" y="2690606"/>
                  <a:pt x="1081495" y="2690401"/>
                  <a:pt x="1082691" y="2690695"/>
                </a:cubicBezTo>
                <a:cubicBezTo>
                  <a:pt x="1089278" y="2692383"/>
                  <a:pt x="1095571" y="2694986"/>
                  <a:pt x="1101396" y="2698446"/>
                </a:cubicBezTo>
                <a:cubicBezTo>
                  <a:pt x="1102464" y="2699092"/>
                  <a:pt x="1103206" y="2700141"/>
                  <a:pt x="1103430" y="2701337"/>
                </a:cubicBezTo>
                <a:cubicBezTo>
                  <a:pt x="1103660" y="2702565"/>
                  <a:pt x="1103366" y="2703831"/>
                  <a:pt x="1102612" y="2704790"/>
                </a:cubicBezTo>
                <a:cubicBezTo>
                  <a:pt x="1098807" y="2709689"/>
                  <a:pt x="1099229" y="2716672"/>
                  <a:pt x="1103603" y="2721028"/>
                </a:cubicBezTo>
                <a:cubicBezTo>
                  <a:pt x="1107849" y="2725280"/>
                  <a:pt x="1115088" y="2725709"/>
                  <a:pt x="1119846" y="2722019"/>
                </a:cubicBezTo>
                <a:cubicBezTo>
                  <a:pt x="1120831" y="2721258"/>
                  <a:pt x="1122071" y="2720957"/>
                  <a:pt x="1123293" y="2721200"/>
                </a:cubicBezTo>
                <a:cubicBezTo>
                  <a:pt x="1124495" y="2721431"/>
                  <a:pt x="1125544" y="2722166"/>
                  <a:pt x="1126177" y="2723240"/>
                </a:cubicBezTo>
                <a:cubicBezTo>
                  <a:pt x="1129649" y="2729066"/>
                  <a:pt x="1132252" y="2735359"/>
                  <a:pt x="1133934" y="2741940"/>
                </a:cubicBezTo>
                <a:cubicBezTo>
                  <a:pt x="1134235" y="2743142"/>
                  <a:pt x="1134004" y="2744402"/>
                  <a:pt x="1133327" y="2745432"/>
                </a:cubicBezTo>
                <a:cubicBezTo>
                  <a:pt x="1132629" y="2746449"/>
                  <a:pt x="1131536" y="2747120"/>
                  <a:pt x="1130295" y="2747286"/>
                </a:cubicBezTo>
                <a:cubicBezTo>
                  <a:pt x="1124156" y="2748060"/>
                  <a:pt x="1119507" y="2753304"/>
                  <a:pt x="1119507" y="2759476"/>
                </a:cubicBezTo>
                <a:cubicBezTo>
                  <a:pt x="1119507" y="2765628"/>
                  <a:pt x="1124156" y="2770846"/>
                  <a:pt x="1130295" y="2771665"/>
                </a:cubicBezTo>
                <a:cubicBezTo>
                  <a:pt x="1131536" y="2771818"/>
                  <a:pt x="1132629" y="2772490"/>
                  <a:pt x="1133327" y="2773526"/>
                </a:cubicBezTo>
                <a:cubicBezTo>
                  <a:pt x="1134024" y="2774543"/>
                  <a:pt x="1134254" y="2775815"/>
                  <a:pt x="1133934" y="2776992"/>
                </a:cubicBezTo>
                <a:cubicBezTo>
                  <a:pt x="1132278" y="2783573"/>
                  <a:pt x="1129669" y="2789866"/>
                  <a:pt x="1126196" y="2795711"/>
                </a:cubicBezTo>
                <a:cubicBezTo>
                  <a:pt x="1125563" y="2796766"/>
                  <a:pt x="1124514" y="2797495"/>
                  <a:pt x="1123293" y="2797732"/>
                </a:cubicBezTo>
                <a:cubicBezTo>
                  <a:pt x="1122091" y="2797956"/>
                  <a:pt x="1120831" y="2797668"/>
                  <a:pt x="1119859" y="2796939"/>
                </a:cubicBezTo>
                <a:cubicBezTo>
                  <a:pt x="1115107" y="2793242"/>
                  <a:pt x="1107875" y="2793664"/>
                  <a:pt x="1103622" y="2797917"/>
                </a:cubicBezTo>
                <a:cubicBezTo>
                  <a:pt x="1099267" y="2802260"/>
                  <a:pt x="1098845" y="2809243"/>
                  <a:pt x="1102637" y="2814174"/>
                </a:cubicBezTo>
                <a:cubicBezTo>
                  <a:pt x="1103366" y="2815127"/>
                  <a:pt x="1103686" y="2816399"/>
                  <a:pt x="1103430" y="2817595"/>
                </a:cubicBezTo>
                <a:cubicBezTo>
                  <a:pt x="1103206" y="2818810"/>
                  <a:pt x="1102464" y="2819859"/>
                  <a:pt x="1101416" y="2820499"/>
                </a:cubicBezTo>
                <a:cubicBezTo>
                  <a:pt x="1095583" y="2823965"/>
                  <a:pt x="1089291" y="2826555"/>
                  <a:pt x="1082710" y="2828224"/>
                </a:cubicBezTo>
                <a:cubicBezTo>
                  <a:pt x="1081515" y="2828538"/>
                  <a:pt x="1080248" y="2828326"/>
                  <a:pt x="1079219" y="2827629"/>
                </a:cubicBezTo>
                <a:cubicBezTo>
                  <a:pt x="1078189" y="2826939"/>
                  <a:pt x="1077537" y="2825845"/>
                  <a:pt x="1077371" y="2824617"/>
                </a:cubicBezTo>
                <a:cubicBezTo>
                  <a:pt x="1076584" y="2818459"/>
                  <a:pt x="1071334" y="2813822"/>
                  <a:pt x="1065188" y="2813822"/>
                </a:cubicBezTo>
                <a:cubicBezTo>
                  <a:pt x="1059023" y="2813822"/>
                  <a:pt x="1053786" y="2818459"/>
                  <a:pt x="1052987" y="2824617"/>
                </a:cubicBezTo>
                <a:cubicBezTo>
                  <a:pt x="1052833" y="2825845"/>
                  <a:pt x="1052162" y="2826939"/>
                  <a:pt x="1051132" y="2827629"/>
                </a:cubicBezTo>
                <a:cubicBezTo>
                  <a:pt x="1050416" y="2828115"/>
                  <a:pt x="1049572" y="2828365"/>
                  <a:pt x="1048715" y="2828365"/>
                </a:cubicBezTo>
                <a:cubicBezTo>
                  <a:pt x="1048376" y="2828365"/>
                  <a:pt x="1048018" y="2828326"/>
                  <a:pt x="1047666" y="2828224"/>
                </a:cubicBezTo>
                <a:cubicBezTo>
                  <a:pt x="1041079" y="2826555"/>
                  <a:pt x="1034793" y="2823965"/>
                  <a:pt x="1028967" y="2820499"/>
                </a:cubicBezTo>
                <a:cubicBezTo>
                  <a:pt x="1027912" y="2819859"/>
                  <a:pt x="1027151" y="2818785"/>
                  <a:pt x="1026921" y="2817595"/>
                </a:cubicBezTo>
                <a:cubicBezTo>
                  <a:pt x="1026690" y="2816399"/>
                  <a:pt x="1026985" y="2815127"/>
                  <a:pt x="1027739" y="2814174"/>
                </a:cubicBezTo>
                <a:cubicBezTo>
                  <a:pt x="1031531" y="2809243"/>
                  <a:pt x="1031109" y="2802260"/>
                  <a:pt x="1026754" y="2797898"/>
                </a:cubicBezTo>
                <a:cubicBezTo>
                  <a:pt x="1022521" y="2793664"/>
                  <a:pt x="1015269" y="2793242"/>
                  <a:pt x="1010511" y="2796913"/>
                </a:cubicBezTo>
                <a:cubicBezTo>
                  <a:pt x="1009526" y="2797668"/>
                  <a:pt x="1008254" y="2797956"/>
                  <a:pt x="1007058" y="2797732"/>
                </a:cubicBezTo>
                <a:cubicBezTo>
                  <a:pt x="1005862" y="2797495"/>
                  <a:pt x="1004781" y="2796766"/>
                  <a:pt x="1004155" y="2795692"/>
                </a:cubicBezTo>
                <a:cubicBezTo>
                  <a:pt x="1000682" y="2789866"/>
                  <a:pt x="998079" y="2783573"/>
                  <a:pt x="996417" y="2776992"/>
                </a:cubicBezTo>
                <a:cubicBezTo>
                  <a:pt x="996122" y="2775796"/>
                  <a:pt x="996346" y="2774530"/>
                  <a:pt x="997043" y="2773494"/>
                </a:cubicBezTo>
                <a:cubicBezTo>
                  <a:pt x="997721" y="2772490"/>
                  <a:pt x="998840" y="2771818"/>
                  <a:pt x="1000055" y="2771665"/>
                </a:cubicBezTo>
                <a:cubicBezTo>
                  <a:pt x="1006195" y="2770866"/>
                  <a:pt x="1010825" y="2765628"/>
                  <a:pt x="1010825" y="2759488"/>
                </a:cubicBezTo>
                <a:cubicBezTo>
                  <a:pt x="1010825" y="2753323"/>
                  <a:pt x="1006195" y="2748079"/>
                  <a:pt x="1000055" y="2747286"/>
                </a:cubicBezTo>
                <a:cubicBezTo>
                  <a:pt x="998840" y="2747139"/>
                  <a:pt x="997721" y="2746449"/>
                  <a:pt x="997043" y="2745432"/>
                </a:cubicBezTo>
                <a:cubicBezTo>
                  <a:pt x="996346" y="2744402"/>
                  <a:pt x="996122" y="2743142"/>
                  <a:pt x="996417" y="2741940"/>
                </a:cubicBezTo>
                <a:cubicBezTo>
                  <a:pt x="998079" y="2735378"/>
                  <a:pt x="1000682" y="2729092"/>
                  <a:pt x="1004155" y="2723240"/>
                </a:cubicBezTo>
                <a:cubicBezTo>
                  <a:pt x="1004807" y="2722192"/>
                  <a:pt x="1005862" y="2721450"/>
                  <a:pt x="1007058" y="2721213"/>
                </a:cubicBezTo>
                <a:cubicBezTo>
                  <a:pt x="1008279" y="2720983"/>
                  <a:pt x="1009526" y="2721283"/>
                  <a:pt x="1010511" y="2722038"/>
                </a:cubicBezTo>
                <a:cubicBezTo>
                  <a:pt x="1015269" y="2725709"/>
                  <a:pt x="1022521" y="2725280"/>
                  <a:pt x="1026754" y="2721047"/>
                </a:cubicBezTo>
                <a:cubicBezTo>
                  <a:pt x="1031109" y="2716692"/>
                  <a:pt x="1031531" y="2709702"/>
                  <a:pt x="1027739" y="2704790"/>
                </a:cubicBezTo>
                <a:cubicBezTo>
                  <a:pt x="1026985" y="2703831"/>
                  <a:pt x="1026690" y="2702565"/>
                  <a:pt x="1026921" y="2701356"/>
                </a:cubicBezTo>
                <a:cubicBezTo>
                  <a:pt x="1027151" y="2700141"/>
                  <a:pt x="1027886" y="2699092"/>
                  <a:pt x="1028941" y="2698446"/>
                </a:cubicBezTo>
                <a:cubicBezTo>
                  <a:pt x="1034767" y="2694986"/>
                  <a:pt x="1041060" y="2692383"/>
                  <a:pt x="1047615" y="2690695"/>
                </a:cubicBezTo>
                <a:close/>
                <a:moveTo>
                  <a:pt x="1267068" y="2675804"/>
                </a:moveTo>
                <a:lnTo>
                  <a:pt x="1267068" y="2709384"/>
                </a:lnTo>
                <a:cubicBezTo>
                  <a:pt x="1271023" y="2708378"/>
                  <a:pt x="1273900" y="2705596"/>
                  <a:pt x="1273900" y="2702297"/>
                </a:cubicBezTo>
                <a:lnTo>
                  <a:pt x="1273900" y="2682898"/>
                </a:lnTo>
                <a:cubicBezTo>
                  <a:pt x="1273900" y="2679586"/>
                  <a:pt x="1271023" y="2676817"/>
                  <a:pt x="1267068" y="2675804"/>
                </a:cubicBezTo>
                <a:close/>
                <a:moveTo>
                  <a:pt x="1172683" y="2668550"/>
                </a:moveTo>
                <a:lnTo>
                  <a:pt x="1172683" y="2719533"/>
                </a:lnTo>
                <a:cubicBezTo>
                  <a:pt x="1172683" y="2722630"/>
                  <a:pt x="1176275" y="2725251"/>
                  <a:pt x="1180523" y="2725251"/>
                </a:cubicBezTo>
                <a:lnTo>
                  <a:pt x="1252774" y="2725251"/>
                </a:lnTo>
                <a:cubicBezTo>
                  <a:pt x="1257017" y="2725251"/>
                  <a:pt x="1260604" y="2722630"/>
                  <a:pt x="1260604" y="2719533"/>
                </a:cubicBezTo>
                <a:lnTo>
                  <a:pt x="1260604" y="2672141"/>
                </a:lnTo>
                <a:cubicBezTo>
                  <a:pt x="1260604" y="2672141"/>
                  <a:pt x="1260604" y="2668550"/>
                  <a:pt x="1260604" y="2668550"/>
                </a:cubicBezTo>
                <a:close/>
                <a:moveTo>
                  <a:pt x="1470455" y="2664695"/>
                </a:moveTo>
                <a:cubicBezTo>
                  <a:pt x="1476906" y="2664695"/>
                  <a:pt x="1476906" y="2674701"/>
                  <a:pt x="1470455" y="2674701"/>
                </a:cubicBezTo>
                <a:cubicBezTo>
                  <a:pt x="1464004" y="2674701"/>
                  <a:pt x="1464004" y="2664695"/>
                  <a:pt x="1470455" y="2664695"/>
                </a:cubicBezTo>
                <a:close/>
                <a:moveTo>
                  <a:pt x="1324665" y="2652764"/>
                </a:moveTo>
                <a:cubicBezTo>
                  <a:pt x="1317965" y="2652764"/>
                  <a:pt x="1312547" y="2658254"/>
                  <a:pt x="1312547" y="2664947"/>
                </a:cubicBezTo>
                <a:lnTo>
                  <a:pt x="1312547" y="2714101"/>
                </a:lnTo>
                <a:cubicBezTo>
                  <a:pt x="1312547" y="2720809"/>
                  <a:pt x="1317965" y="2726283"/>
                  <a:pt x="1324665" y="2726283"/>
                </a:cubicBezTo>
                <a:lnTo>
                  <a:pt x="1347045" y="2726283"/>
                </a:lnTo>
                <a:lnTo>
                  <a:pt x="1347045" y="2717081"/>
                </a:lnTo>
                <a:lnTo>
                  <a:pt x="1464865" y="2717081"/>
                </a:lnTo>
                <a:lnTo>
                  <a:pt x="1464865" y="2726283"/>
                </a:lnTo>
                <a:lnTo>
                  <a:pt x="1487177" y="2726283"/>
                </a:lnTo>
                <a:cubicBezTo>
                  <a:pt x="1493877" y="2726283"/>
                  <a:pt x="1499295" y="2720809"/>
                  <a:pt x="1499295" y="2714101"/>
                </a:cubicBezTo>
                <a:cubicBezTo>
                  <a:pt x="1499295" y="2714101"/>
                  <a:pt x="1499295" y="2664947"/>
                  <a:pt x="1499295" y="2664947"/>
                </a:cubicBezTo>
                <a:cubicBezTo>
                  <a:pt x="1499295" y="2658254"/>
                  <a:pt x="1493877" y="2652764"/>
                  <a:pt x="1487177" y="2652764"/>
                </a:cubicBezTo>
                <a:lnTo>
                  <a:pt x="1462625" y="2652764"/>
                </a:lnTo>
                <a:lnTo>
                  <a:pt x="1349217" y="2652764"/>
                </a:lnTo>
                <a:close/>
                <a:moveTo>
                  <a:pt x="1577413" y="2651750"/>
                </a:moveTo>
                <a:cubicBezTo>
                  <a:pt x="1563975" y="2651750"/>
                  <a:pt x="1553047" y="2662685"/>
                  <a:pt x="1553047" y="2676115"/>
                </a:cubicBezTo>
                <a:cubicBezTo>
                  <a:pt x="1553047" y="2689556"/>
                  <a:pt x="1563975" y="2700491"/>
                  <a:pt x="1577413" y="2700491"/>
                </a:cubicBezTo>
                <a:cubicBezTo>
                  <a:pt x="1590851" y="2700491"/>
                  <a:pt x="1601780" y="2689556"/>
                  <a:pt x="1601780" y="2676115"/>
                </a:cubicBezTo>
                <a:cubicBezTo>
                  <a:pt x="1601780" y="2662685"/>
                  <a:pt x="1590851" y="2651750"/>
                  <a:pt x="1577413" y="2651750"/>
                </a:cubicBezTo>
                <a:close/>
                <a:moveTo>
                  <a:pt x="1577413" y="2644829"/>
                </a:moveTo>
                <a:cubicBezTo>
                  <a:pt x="1594670" y="2644829"/>
                  <a:pt x="1608702" y="2658871"/>
                  <a:pt x="1608702" y="2676115"/>
                </a:cubicBezTo>
                <a:cubicBezTo>
                  <a:pt x="1608702" y="2687128"/>
                  <a:pt x="1602988" y="2696831"/>
                  <a:pt x="1594365" y="2702411"/>
                </a:cubicBezTo>
                <a:lnTo>
                  <a:pt x="1598825" y="2702411"/>
                </a:lnTo>
                <a:cubicBezTo>
                  <a:pt x="1610297" y="2702411"/>
                  <a:pt x="1619627" y="2711735"/>
                  <a:pt x="1619627" y="2723214"/>
                </a:cubicBezTo>
                <a:lnTo>
                  <a:pt x="1619627" y="2752262"/>
                </a:lnTo>
                <a:cubicBezTo>
                  <a:pt x="1619627" y="2754172"/>
                  <a:pt x="1618075" y="2755722"/>
                  <a:pt x="1616164" y="2755722"/>
                </a:cubicBezTo>
                <a:lnTo>
                  <a:pt x="1538659" y="2755722"/>
                </a:lnTo>
                <a:cubicBezTo>
                  <a:pt x="1536748" y="2755722"/>
                  <a:pt x="1535200" y="2754172"/>
                  <a:pt x="1535200" y="2752262"/>
                </a:cubicBezTo>
                <a:lnTo>
                  <a:pt x="1535200" y="2723214"/>
                </a:lnTo>
                <a:cubicBezTo>
                  <a:pt x="1535200" y="2711735"/>
                  <a:pt x="1544534" y="2702411"/>
                  <a:pt x="1555998" y="2702411"/>
                </a:cubicBezTo>
                <a:lnTo>
                  <a:pt x="1560461" y="2702411"/>
                </a:lnTo>
                <a:cubicBezTo>
                  <a:pt x="1551839" y="2696831"/>
                  <a:pt x="1546124" y="2687128"/>
                  <a:pt x="1546124" y="2676115"/>
                </a:cubicBezTo>
                <a:cubicBezTo>
                  <a:pt x="1546124" y="2658871"/>
                  <a:pt x="1560157" y="2644829"/>
                  <a:pt x="1577413" y="2644829"/>
                </a:cubicBezTo>
                <a:close/>
                <a:moveTo>
                  <a:pt x="1207820" y="2639472"/>
                </a:moveTo>
                <a:cubicBezTo>
                  <a:pt x="1207820" y="2639472"/>
                  <a:pt x="1209174" y="2662087"/>
                  <a:pt x="1209174" y="2662087"/>
                </a:cubicBezTo>
                <a:lnTo>
                  <a:pt x="1217068" y="2662087"/>
                </a:lnTo>
                <a:lnTo>
                  <a:pt x="1218423" y="2639472"/>
                </a:lnTo>
                <a:close/>
                <a:moveTo>
                  <a:pt x="1180848" y="2636203"/>
                </a:moveTo>
                <a:lnTo>
                  <a:pt x="1171361" y="2641045"/>
                </a:lnTo>
                <a:lnTo>
                  <a:pt x="1179580" y="2657114"/>
                </a:lnTo>
                <a:lnTo>
                  <a:pt x="1182116" y="2662087"/>
                </a:lnTo>
                <a:cubicBezTo>
                  <a:pt x="1182116" y="2662087"/>
                  <a:pt x="1194074" y="2662087"/>
                  <a:pt x="1194074" y="2662087"/>
                </a:cubicBezTo>
                <a:close/>
                <a:moveTo>
                  <a:pt x="1170071" y="2628061"/>
                </a:moveTo>
                <a:lnTo>
                  <a:pt x="1170239" y="2634368"/>
                </a:lnTo>
                <a:cubicBezTo>
                  <a:pt x="1170239" y="2634368"/>
                  <a:pt x="1175619" y="2631605"/>
                  <a:pt x="1175619" y="2631605"/>
                </a:cubicBezTo>
                <a:close/>
                <a:moveTo>
                  <a:pt x="986309" y="2624503"/>
                </a:moveTo>
                <a:cubicBezTo>
                  <a:pt x="984326" y="2624503"/>
                  <a:pt x="982199" y="2625042"/>
                  <a:pt x="979940" y="2626106"/>
                </a:cubicBezTo>
                <a:cubicBezTo>
                  <a:pt x="977681" y="2627170"/>
                  <a:pt x="975903" y="2628477"/>
                  <a:pt x="974605" y="2630022"/>
                </a:cubicBezTo>
                <a:lnTo>
                  <a:pt x="952700" y="2657069"/>
                </a:lnTo>
                <a:cubicBezTo>
                  <a:pt x="951811" y="2658260"/>
                  <a:pt x="951363" y="2659255"/>
                  <a:pt x="951363" y="2660047"/>
                </a:cubicBezTo>
                <a:cubicBezTo>
                  <a:pt x="951363" y="2661791"/>
                  <a:pt x="952680" y="2662656"/>
                  <a:pt x="955315" y="2662656"/>
                </a:cubicBezTo>
                <a:lnTo>
                  <a:pt x="1036396" y="2662656"/>
                </a:lnTo>
                <a:cubicBezTo>
                  <a:pt x="1038379" y="2662656"/>
                  <a:pt x="1040512" y="2662112"/>
                  <a:pt x="1042798" y="2661014"/>
                </a:cubicBezTo>
                <a:cubicBezTo>
                  <a:pt x="1045083" y="2659926"/>
                  <a:pt x="1046848" y="2658614"/>
                  <a:pt x="1048093" y="2657069"/>
                </a:cubicBezTo>
                <a:lnTo>
                  <a:pt x="1070005" y="2630022"/>
                </a:lnTo>
                <a:cubicBezTo>
                  <a:pt x="1070894" y="2628924"/>
                  <a:pt x="1071342" y="2627957"/>
                  <a:pt x="1071342" y="2627107"/>
                </a:cubicBezTo>
                <a:cubicBezTo>
                  <a:pt x="1071342" y="2625373"/>
                  <a:pt x="1070031" y="2624503"/>
                  <a:pt x="1067390" y="2624503"/>
                </a:cubicBezTo>
                <a:close/>
                <a:moveTo>
                  <a:pt x="1379110" y="2622997"/>
                </a:moveTo>
                <a:lnTo>
                  <a:pt x="1431430" y="2622997"/>
                </a:lnTo>
                <a:cubicBezTo>
                  <a:pt x="1434197" y="2622997"/>
                  <a:pt x="1436465" y="2625214"/>
                  <a:pt x="1436465" y="2627968"/>
                </a:cubicBezTo>
                <a:cubicBezTo>
                  <a:pt x="1436465" y="2630737"/>
                  <a:pt x="1434197" y="2633003"/>
                  <a:pt x="1431430" y="2633003"/>
                </a:cubicBezTo>
                <a:lnTo>
                  <a:pt x="1379110" y="2633003"/>
                </a:lnTo>
                <a:cubicBezTo>
                  <a:pt x="1376335" y="2633003"/>
                  <a:pt x="1374133" y="2630737"/>
                  <a:pt x="1374133" y="2627968"/>
                </a:cubicBezTo>
                <a:cubicBezTo>
                  <a:pt x="1374133" y="2625214"/>
                  <a:pt x="1376335" y="2622997"/>
                  <a:pt x="1379110" y="2622997"/>
                </a:cubicBezTo>
                <a:close/>
                <a:moveTo>
                  <a:pt x="1200153" y="2616071"/>
                </a:moveTo>
                <a:lnTo>
                  <a:pt x="1200153" y="2627245"/>
                </a:lnTo>
                <a:cubicBezTo>
                  <a:pt x="1200153" y="2630431"/>
                  <a:pt x="1202743" y="2633010"/>
                  <a:pt x="1205929" y="2633010"/>
                </a:cubicBezTo>
                <a:lnTo>
                  <a:pt x="1220330" y="2633010"/>
                </a:lnTo>
                <a:cubicBezTo>
                  <a:pt x="1223516" y="2633010"/>
                  <a:pt x="1226106" y="2630431"/>
                  <a:pt x="1226106" y="2627245"/>
                </a:cubicBezTo>
                <a:lnTo>
                  <a:pt x="1226106" y="2616071"/>
                </a:lnTo>
                <a:lnTo>
                  <a:pt x="1214907" y="2616071"/>
                </a:lnTo>
                <a:lnTo>
                  <a:pt x="1209976" y="2623886"/>
                </a:lnTo>
                <a:lnTo>
                  <a:pt x="1202981" y="2616071"/>
                </a:lnTo>
                <a:close/>
                <a:moveTo>
                  <a:pt x="1257553" y="2611997"/>
                </a:moveTo>
                <a:lnTo>
                  <a:pt x="1248391" y="2626310"/>
                </a:lnTo>
                <a:lnTo>
                  <a:pt x="1254015" y="2629913"/>
                </a:lnTo>
                <a:cubicBezTo>
                  <a:pt x="1255521" y="2630872"/>
                  <a:pt x="1255966" y="2632873"/>
                  <a:pt x="1254996" y="2634368"/>
                </a:cubicBezTo>
                <a:cubicBezTo>
                  <a:pt x="1254037" y="2635863"/>
                  <a:pt x="1252043" y="2636298"/>
                  <a:pt x="1250537" y="2635351"/>
                </a:cubicBezTo>
                <a:lnTo>
                  <a:pt x="1244913" y="2631736"/>
                </a:lnTo>
                <a:lnTo>
                  <a:pt x="1238627" y="2641569"/>
                </a:lnTo>
                <a:lnTo>
                  <a:pt x="1243823" y="2644898"/>
                </a:lnTo>
                <a:cubicBezTo>
                  <a:pt x="1245324" y="2645857"/>
                  <a:pt x="1245763" y="2647859"/>
                  <a:pt x="1244810" y="2649353"/>
                </a:cubicBezTo>
                <a:cubicBezTo>
                  <a:pt x="1243845" y="2650866"/>
                  <a:pt x="1241840" y="2651289"/>
                  <a:pt x="1240340" y="2650330"/>
                </a:cubicBezTo>
                <a:lnTo>
                  <a:pt x="1235144" y="2647001"/>
                </a:lnTo>
                <a:cubicBezTo>
                  <a:pt x="1235144" y="2647001"/>
                  <a:pt x="1227981" y="2658180"/>
                  <a:pt x="1227981" y="2658180"/>
                </a:cubicBezTo>
                <a:lnTo>
                  <a:pt x="1233182" y="2661516"/>
                </a:lnTo>
                <a:cubicBezTo>
                  <a:pt x="1233431" y="2661665"/>
                  <a:pt x="1233643" y="2661867"/>
                  <a:pt x="1233843" y="2662087"/>
                </a:cubicBezTo>
                <a:lnTo>
                  <a:pt x="1244317" y="2662087"/>
                </a:lnTo>
                <a:lnTo>
                  <a:pt x="1270904" y="2620550"/>
                </a:lnTo>
                <a:close/>
                <a:moveTo>
                  <a:pt x="1601145" y="2609018"/>
                </a:moveTo>
                <a:cubicBezTo>
                  <a:pt x="1602826" y="2609018"/>
                  <a:pt x="1604432" y="2609686"/>
                  <a:pt x="1605620" y="2610882"/>
                </a:cubicBezTo>
                <a:cubicBezTo>
                  <a:pt x="1606807" y="2612067"/>
                  <a:pt x="1607425" y="2613673"/>
                  <a:pt x="1607425" y="2615353"/>
                </a:cubicBezTo>
                <a:cubicBezTo>
                  <a:pt x="1607425" y="2617032"/>
                  <a:pt x="1606807" y="2618576"/>
                  <a:pt x="1605620" y="2619767"/>
                </a:cubicBezTo>
                <a:cubicBezTo>
                  <a:pt x="1604432" y="2620957"/>
                  <a:pt x="1602826" y="2621631"/>
                  <a:pt x="1601145" y="2621631"/>
                </a:cubicBezTo>
                <a:cubicBezTo>
                  <a:pt x="1599463" y="2621631"/>
                  <a:pt x="1597864" y="2620957"/>
                  <a:pt x="1596670" y="2619767"/>
                </a:cubicBezTo>
                <a:cubicBezTo>
                  <a:pt x="1595483" y="2618576"/>
                  <a:pt x="1594872" y="2617043"/>
                  <a:pt x="1594872" y="2615353"/>
                </a:cubicBezTo>
                <a:cubicBezTo>
                  <a:pt x="1594872" y="2613673"/>
                  <a:pt x="1595483" y="2612067"/>
                  <a:pt x="1596670" y="2610882"/>
                </a:cubicBezTo>
                <a:cubicBezTo>
                  <a:pt x="1597864" y="2609686"/>
                  <a:pt x="1599463" y="2609018"/>
                  <a:pt x="1601145" y="2609018"/>
                </a:cubicBezTo>
                <a:close/>
                <a:moveTo>
                  <a:pt x="1379110" y="2605097"/>
                </a:moveTo>
                <a:lnTo>
                  <a:pt x="1431430" y="2605097"/>
                </a:lnTo>
                <a:cubicBezTo>
                  <a:pt x="1434197" y="2605097"/>
                  <a:pt x="1436465" y="2607314"/>
                  <a:pt x="1436465" y="2610067"/>
                </a:cubicBezTo>
                <a:cubicBezTo>
                  <a:pt x="1436465" y="2612845"/>
                  <a:pt x="1434197" y="2615103"/>
                  <a:pt x="1431430" y="2615103"/>
                </a:cubicBezTo>
                <a:lnTo>
                  <a:pt x="1379110" y="2615103"/>
                </a:lnTo>
                <a:cubicBezTo>
                  <a:pt x="1376335" y="2615103"/>
                  <a:pt x="1374133" y="2612845"/>
                  <a:pt x="1374133" y="2610067"/>
                </a:cubicBezTo>
                <a:cubicBezTo>
                  <a:pt x="1374133" y="2607314"/>
                  <a:pt x="1376335" y="2605097"/>
                  <a:pt x="1379110" y="2605097"/>
                </a:cubicBezTo>
                <a:close/>
                <a:moveTo>
                  <a:pt x="1255597" y="2603069"/>
                </a:moveTo>
                <a:lnTo>
                  <a:pt x="1279833" y="2618591"/>
                </a:lnTo>
                <a:lnTo>
                  <a:pt x="1251989" y="2662087"/>
                </a:lnTo>
                <a:lnTo>
                  <a:pt x="1267068" y="2662087"/>
                </a:lnTo>
                <a:lnTo>
                  <a:pt x="1267068" y="2669169"/>
                </a:lnTo>
                <a:cubicBezTo>
                  <a:pt x="1274637" y="2670456"/>
                  <a:pt x="1280364" y="2676114"/>
                  <a:pt x="1280364" y="2682898"/>
                </a:cubicBezTo>
                <a:lnTo>
                  <a:pt x="1280364" y="2702297"/>
                </a:lnTo>
                <a:cubicBezTo>
                  <a:pt x="1280364" y="2709069"/>
                  <a:pt x="1274637" y="2714733"/>
                  <a:pt x="1267068" y="2716013"/>
                </a:cubicBezTo>
                <a:lnTo>
                  <a:pt x="1267068" y="2719533"/>
                </a:lnTo>
                <a:cubicBezTo>
                  <a:pt x="1267068" y="2726252"/>
                  <a:pt x="1260652" y="2731719"/>
                  <a:pt x="1252774" y="2731719"/>
                </a:cubicBezTo>
                <a:lnTo>
                  <a:pt x="1180523" y="2731719"/>
                </a:lnTo>
                <a:cubicBezTo>
                  <a:pt x="1172634" y="2731719"/>
                  <a:pt x="1166229" y="2726252"/>
                  <a:pt x="1166229" y="2719533"/>
                </a:cubicBezTo>
                <a:lnTo>
                  <a:pt x="1166229" y="2662087"/>
                </a:lnTo>
                <a:lnTo>
                  <a:pt x="1174866" y="2662087"/>
                </a:lnTo>
                <a:lnTo>
                  <a:pt x="1163943" y="2640705"/>
                </a:lnTo>
                <a:cubicBezTo>
                  <a:pt x="1163943" y="2640705"/>
                  <a:pt x="1163331" y="2616059"/>
                  <a:pt x="1163331" y="2616059"/>
                </a:cubicBezTo>
                <a:lnTo>
                  <a:pt x="1184846" y="2629859"/>
                </a:lnTo>
                <a:lnTo>
                  <a:pt x="1201318" y="2662087"/>
                </a:lnTo>
                <a:lnTo>
                  <a:pt x="1202705" y="2662087"/>
                </a:lnTo>
                <a:lnTo>
                  <a:pt x="1201285" y="2638561"/>
                </a:lnTo>
                <a:cubicBezTo>
                  <a:pt x="1196826" y="2636727"/>
                  <a:pt x="1193689" y="2632343"/>
                  <a:pt x="1193689" y="2627245"/>
                </a:cubicBezTo>
                <a:lnTo>
                  <a:pt x="1193689" y="2609609"/>
                </a:lnTo>
                <a:lnTo>
                  <a:pt x="1205864" y="2609609"/>
                </a:lnTo>
                <a:lnTo>
                  <a:pt x="1209077" y="2613200"/>
                </a:lnTo>
                <a:lnTo>
                  <a:pt x="1211341" y="2609609"/>
                </a:lnTo>
                <a:lnTo>
                  <a:pt x="1232554" y="2609609"/>
                </a:lnTo>
                <a:lnTo>
                  <a:pt x="1232554" y="2627245"/>
                </a:lnTo>
                <a:cubicBezTo>
                  <a:pt x="1232554" y="2632349"/>
                  <a:pt x="1229411" y="2636727"/>
                  <a:pt x="1224952" y="2638561"/>
                </a:cubicBezTo>
                <a:lnTo>
                  <a:pt x="1224139" y="2652218"/>
                </a:lnTo>
                <a:close/>
                <a:moveTo>
                  <a:pt x="1642722" y="2601621"/>
                </a:moveTo>
                <a:lnTo>
                  <a:pt x="1639181" y="2605227"/>
                </a:lnTo>
                <a:lnTo>
                  <a:pt x="1658755" y="2624799"/>
                </a:lnTo>
                <a:lnTo>
                  <a:pt x="1664040" y="2626540"/>
                </a:lnTo>
                <a:lnTo>
                  <a:pt x="1662296" y="2621193"/>
                </a:lnTo>
                <a:cubicBezTo>
                  <a:pt x="1662296" y="2621193"/>
                  <a:pt x="1642722" y="2601621"/>
                  <a:pt x="1642722" y="2601621"/>
                </a:cubicBezTo>
                <a:close/>
                <a:moveTo>
                  <a:pt x="1359220" y="2593230"/>
                </a:moveTo>
                <a:cubicBezTo>
                  <a:pt x="1359220" y="2593230"/>
                  <a:pt x="1359220" y="2642758"/>
                  <a:pt x="1359220" y="2642758"/>
                </a:cubicBezTo>
                <a:lnTo>
                  <a:pt x="1452623" y="2642758"/>
                </a:lnTo>
                <a:lnTo>
                  <a:pt x="1452623" y="2593230"/>
                </a:lnTo>
                <a:close/>
                <a:moveTo>
                  <a:pt x="1349217" y="2583224"/>
                </a:moveTo>
                <a:lnTo>
                  <a:pt x="1462625" y="2583224"/>
                </a:lnTo>
                <a:lnTo>
                  <a:pt x="1462625" y="2642758"/>
                </a:lnTo>
                <a:lnTo>
                  <a:pt x="1487177" y="2642758"/>
                </a:lnTo>
                <a:cubicBezTo>
                  <a:pt x="1499400" y="2642758"/>
                  <a:pt x="1509298" y="2652731"/>
                  <a:pt x="1509298" y="2664947"/>
                </a:cubicBezTo>
                <a:lnTo>
                  <a:pt x="1509298" y="2714101"/>
                </a:lnTo>
                <a:cubicBezTo>
                  <a:pt x="1509298" y="2726332"/>
                  <a:pt x="1499381" y="2736281"/>
                  <a:pt x="1487177" y="2736281"/>
                </a:cubicBezTo>
                <a:lnTo>
                  <a:pt x="1464865" y="2736281"/>
                </a:lnTo>
                <a:lnTo>
                  <a:pt x="1464865" y="2758657"/>
                </a:lnTo>
                <a:lnTo>
                  <a:pt x="1347045" y="2758657"/>
                </a:lnTo>
                <a:lnTo>
                  <a:pt x="1347045" y="2736281"/>
                </a:lnTo>
                <a:lnTo>
                  <a:pt x="1324665" y="2736281"/>
                </a:lnTo>
                <a:cubicBezTo>
                  <a:pt x="1312452" y="2736281"/>
                  <a:pt x="1302545" y="2726332"/>
                  <a:pt x="1302545" y="2714101"/>
                </a:cubicBezTo>
                <a:lnTo>
                  <a:pt x="1302545" y="2664947"/>
                </a:lnTo>
                <a:cubicBezTo>
                  <a:pt x="1302545" y="2652731"/>
                  <a:pt x="1312452" y="2642758"/>
                  <a:pt x="1324665" y="2642758"/>
                </a:cubicBezTo>
                <a:lnTo>
                  <a:pt x="1349217" y="2642758"/>
                </a:lnTo>
                <a:close/>
                <a:moveTo>
                  <a:pt x="955315" y="2576820"/>
                </a:moveTo>
                <a:cubicBezTo>
                  <a:pt x="953326" y="2576820"/>
                  <a:pt x="951633" y="2577509"/>
                  <a:pt x="950250" y="2578899"/>
                </a:cubicBezTo>
                <a:cubicBezTo>
                  <a:pt x="948860" y="2580288"/>
                  <a:pt x="948155" y="2581979"/>
                  <a:pt x="948155" y="2583965"/>
                </a:cubicBezTo>
                <a:cubicBezTo>
                  <a:pt x="948155" y="2583965"/>
                  <a:pt x="948155" y="2647534"/>
                  <a:pt x="948155" y="2647534"/>
                </a:cubicBezTo>
                <a:lnTo>
                  <a:pt x="967235" y="2624061"/>
                </a:lnTo>
                <a:cubicBezTo>
                  <a:pt x="969422" y="2621428"/>
                  <a:pt x="972300" y="2619252"/>
                  <a:pt x="975883" y="2617542"/>
                </a:cubicBezTo>
                <a:cubicBezTo>
                  <a:pt x="979453" y="2615822"/>
                  <a:pt x="982937" y="2614967"/>
                  <a:pt x="986309" y="2614967"/>
                </a:cubicBezTo>
                <a:lnTo>
                  <a:pt x="1043542" y="2614967"/>
                </a:lnTo>
                <a:lnTo>
                  <a:pt x="1043542" y="2603042"/>
                </a:lnTo>
                <a:cubicBezTo>
                  <a:pt x="1043542" y="2601055"/>
                  <a:pt x="1042851" y="2599364"/>
                  <a:pt x="1041461" y="2597975"/>
                </a:cubicBezTo>
                <a:cubicBezTo>
                  <a:pt x="1040071" y="2596581"/>
                  <a:pt x="1038379" y="2595891"/>
                  <a:pt x="1036396" y="2595891"/>
                </a:cubicBezTo>
                <a:lnTo>
                  <a:pt x="993468" y="2595891"/>
                </a:lnTo>
                <a:cubicBezTo>
                  <a:pt x="991479" y="2595891"/>
                  <a:pt x="989786" y="2595196"/>
                  <a:pt x="988403" y="2593807"/>
                </a:cubicBezTo>
                <a:cubicBezTo>
                  <a:pt x="987007" y="2592408"/>
                  <a:pt x="986309" y="2590723"/>
                  <a:pt x="986309" y="2588736"/>
                </a:cubicBezTo>
                <a:lnTo>
                  <a:pt x="986309" y="2583965"/>
                </a:lnTo>
                <a:cubicBezTo>
                  <a:pt x="986309" y="2581979"/>
                  <a:pt x="985617" y="2580288"/>
                  <a:pt x="984228" y="2578899"/>
                </a:cubicBezTo>
                <a:cubicBezTo>
                  <a:pt x="982831" y="2577509"/>
                  <a:pt x="981152" y="2576820"/>
                  <a:pt x="979156" y="2576820"/>
                </a:cubicBezTo>
                <a:close/>
                <a:moveTo>
                  <a:pt x="1610595" y="2569492"/>
                </a:moveTo>
                <a:lnTo>
                  <a:pt x="1606985" y="2573036"/>
                </a:lnTo>
                <a:cubicBezTo>
                  <a:pt x="1606985" y="2573036"/>
                  <a:pt x="1612208" y="2578253"/>
                  <a:pt x="1612208" y="2578253"/>
                </a:cubicBezTo>
                <a:lnTo>
                  <a:pt x="1615812" y="2574709"/>
                </a:lnTo>
                <a:close/>
                <a:moveTo>
                  <a:pt x="955315" y="2567274"/>
                </a:moveTo>
                <a:lnTo>
                  <a:pt x="979156" y="2567274"/>
                </a:lnTo>
                <a:cubicBezTo>
                  <a:pt x="983727" y="2567274"/>
                  <a:pt x="987652" y="2568916"/>
                  <a:pt x="990926" y="2572190"/>
                </a:cubicBezTo>
                <a:cubicBezTo>
                  <a:pt x="994206" y="2575464"/>
                  <a:pt x="995852" y="2579394"/>
                  <a:pt x="995852" y="2583965"/>
                </a:cubicBezTo>
                <a:lnTo>
                  <a:pt x="995852" y="2586355"/>
                </a:lnTo>
                <a:lnTo>
                  <a:pt x="1036390" y="2586355"/>
                </a:lnTo>
                <a:cubicBezTo>
                  <a:pt x="1040960" y="2586355"/>
                  <a:pt x="1044886" y="2587992"/>
                  <a:pt x="1048166" y="2591271"/>
                </a:cubicBezTo>
                <a:cubicBezTo>
                  <a:pt x="1051439" y="2594546"/>
                  <a:pt x="1053085" y="2598480"/>
                  <a:pt x="1053085" y="2603042"/>
                </a:cubicBezTo>
                <a:lnTo>
                  <a:pt x="1053085" y="2614967"/>
                </a:lnTo>
                <a:lnTo>
                  <a:pt x="1067390" y="2614967"/>
                </a:lnTo>
                <a:cubicBezTo>
                  <a:pt x="1070078" y="2614967"/>
                  <a:pt x="1072534" y="2615570"/>
                  <a:pt x="1074767" y="2616794"/>
                </a:cubicBezTo>
                <a:cubicBezTo>
                  <a:pt x="1077000" y="2618008"/>
                  <a:pt x="1078666" y="2619757"/>
                  <a:pt x="1079759" y="2622050"/>
                </a:cubicBezTo>
                <a:cubicBezTo>
                  <a:pt x="1080510" y="2623634"/>
                  <a:pt x="1080879" y="2625324"/>
                  <a:pt x="1080879" y="2627117"/>
                </a:cubicBezTo>
                <a:cubicBezTo>
                  <a:pt x="1080879" y="2630196"/>
                  <a:pt x="1079739" y="2633179"/>
                  <a:pt x="1077454" y="2636055"/>
                </a:cubicBezTo>
                <a:lnTo>
                  <a:pt x="1055470" y="2663112"/>
                </a:lnTo>
                <a:cubicBezTo>
                  <a:pt x="1053329" y="2665740"/>
                  <a:pt x="1050451" y="2667912"/>
                  <a:pt x="1046822" y="2669627"/>
                </a:cubicBezTo>
                <a:cubicBezTo>
                  <a:pt x="1043193" y="2671337"/>
                  <a:pt x="1039722" y="2672201"/>
                  <a:pt x="1036396" y="2672201"/>
                </a:cubicBezTo>
                <a:lnTo>
                  <a:pt x="955315" y="2672201"/>
                </a:lnTo>
                <a:cubicBezTo>
                  <a:pt x="950744" y="2672201"/>
                  <a:pt x="946812" y="2670559"/>
                  <a:pt x="943539" y="2667285"/>
                </a:cubicBezTo>
                <a:cubicBezTo>
                  <a:pt x="940259" y="2664006"/>
                  <a:pt x="938619" y="2660071"/>
                  <a:pt x="938619" y="2655505"/>
                </a:cubicBezTo>
                <a:lnTo>
                  <a:pt x="938619" y="2583965"/>
                </a:lnTo>
                <a:cubicBezTo>
                  <a:pt x="938619" y="2579394"/>
                  <a:pt x="940259" y="2575464"/>
                  <a:pt x="943539" y="2572190"/>
                </a:cubicBezTo>
                <a:cubicBezTo>
                  <a:pt x="946812" y="2568916"/>
                  <a:pt x="950744" y="2567274"/>
                  <a:pt x="955315" y="2567274"/>
                </a:cubicBezTo>
                <a:close/>
                <a:moveTo>
                  <a:pt x="1156072" y="2541438"/>
                </a:moveTo>
                <a:cubicBezTo>
                  <a:pt x="1157115" y="2541438"/>
                  <a:pt x="1158086" y="2542014"/>
                  <a:pt x="1158249" y="2542119"/>
                </a:cubicBezTo>
                <a:cubicBezTo>
                  <a:pt x="1168946" y="2549746"/>
                  <a:pt x="1201064" y="2572574"/>
                  <a:pt x="1201064" y="2572574"/>
                </a:cubicBezTo>
                <a:cubicBezTo>
                  <a:pt x="1202426" y="2573516"/>
                  <a:pt x="1202999" y="2575333"/>
                  <a:pt x="1202493" y="2576918"/>
                </a:cubicBezTo>
                <a:cubicBezTo>
                  <a:pt x="1201986" y="2578504"/>
                  <a:pt x="1200557" y="2579655"/>
                  <a:pt x="1198887" y="2579655"/>
                </a:cubicBezTo>
                <a:lnTo>
                  <a:pt x="1113504" y="2579655"/>
                </a:lnTo>
                <a:cubicBezTo>
                  <a:pt x="1111840" y="2579655"/>
                  <a:pt x="1110344" y="2578504"/>
                  <a:pt x="1109838" y="2576918"/>
                </a:cubicBezTo>
                <a:cubicBezTo>
                  <a:pt x="1109325" y="2575333"/>
                  <a:pt x="1109898" y="2573516"/>
                  <a:pt x="1111267" y="2572574"/>
                </a:cubicBezTo>
                <a:cubicBezTo>
                  <a:pt x="1111267" y="2572574"/>
                  <a:pt x="1143336" y="2549746"/>
                  <a:pt x="1154021" y="2542119"/>
                </a:cubicBezTo>
                <a:cubicBezTo>
                  <a:pt x="1154160" y="2542014"/>
                  <a:pt x="1155083" y="2541438"/>
                  <a:pt x="1156072" y="2541438"/>
                </a:cubicBezTo>
                <a:close/>
                <a:moveTo>
                  <a:pt x="1659064" y="2526614"/>
                </a:moveTo>
                <a:cubicBezTo>
                  <a:pt x="1653203" y="2526614"/>
                  <a:pt x="1647801" y="2528798"/>
                  <a:pt x="1643841" y="2532763"/>
                </a:cubicBezTo>
                <a:lnTo>
                  <a:pt x="1638865" y="2537610"/>
                </a:lnTo>
                <a:cubicBezTo>
                  <a:pt x="1632119" y="2544372"/>
                  <a:pt x="1630554" y="2554621"/>
                  <a:pt x="1634953" y="2563090"/>
                </a:cubicBezTo>
                <a:cubicBezTo>
                  <a:pt x="1635839" y="2564797"/>
                  <a:pt x="1635283" y="2566690"/>
                  <a:pt x="1633835" y="2568060"/>
                </a:cubicBezTo>
                <a:lnTo>
                  <a:pt x="1591886" y="2610012"/>
                </a:lnTo>
                <a:cubicBezTo>
                  <a:pt x="1589807" y="2612090"/>
                  <a:pt x="1588654" y="2614841"/>
                  <a:pt x="1588654" y="2617779"/>
                </a:cubicBezTo>
                <a:cubicBezTo>
                  <a:pt x="1588654" y="2620710"/>
                  <a:pt x="1589807" y="2623473"/>
                  <a:pt x="1591886" y="2625546"/>
                </a:cubicBezTo>
                <a:cubicBezTo>
                  <a:pt x="1593952" y="2627624"/>
                  <a:pt x="1596663" y="2628775"/>
                  <a:pt x="1599594" y="2628775"/>
                </a:cubicBezTo>
                <a:cubicBezTo>
                  <a:pt x="1602524" y="2628775"/>
                  <a:pt x="1605290" y="2627624"/>
                  <a:pt x="1607363" y="2625546"/>
                </a:cubicBezTo>
                <a:lnTo>
                  <a:pt x="1649311" y="2583538"/>
                </a:lnTo>
                <a:cubicBezTo>
                  <a:pt x="1650636" y="2582128"/>
                  <a:pt x="1652633" y="2581595"/>
                  <a:pt x="1654342" y="2582482"/>
                </a:cubicBezTo>
                <a:cubicBezTo>
                  <a:pt x="1657410" y="2584077"/>
                  <a:pt x="1660855" y="2584902"/>
                  <a:pt x="1664349" y="2584902"/>
                </a:cubicBezTo>
                <a:cubicBezTo>
                  <a:pt x="1670169" y="2584902"/>
                  <a:pt x="1675646" y="2582611"/>
                  <a:pt x="1679757" y="2578500"/>
                </a:cubicBezTo>
                <a:lnTo>
                  <a:pt x="1684671" y="2573592"/>
                </a:lnTo>
                <a:cubicBezTo>
                  <a:pt x="1689475" y="2568790"/>
                  <a:pt x="1691603" y="2561888"/>
                  <a:pt x="1690635" y="2555137"/>
                </a:cubicBezTo>
                <a:lnTo>
                  <a:pt x="1680567" y="2565140"/>
                </a:lnTo>
                <a:cubicBezTo>
                  <a:pt x="1676792" y="2568925"/>
                  <a:pt x="1671747" y="2571031"/>
                  <a:pt x="1666401" y="2571048"/>
                </a:cubicBezTo>
                <a:cubicBezTo>
                  <a:pt x="1661041" y="2571048"/>
                  <a:pt x="1656003" y="2568925"/>
                  <a:pt x="1652228" y="2565140"/>
                </a:cubicBezTo>
                <a:cubicBezTo>
                  <a:pt x="1648440" y="2561360"/>
                  <a:pt x="1646387" y="2556384"/>
                  <a:pt x="1646387" y="2551032"/>
                </a:cubicBezTo>
                <a:cubicBezTo>
                  <a:pt x="1646387" y="2545680"/>
                  <a:pt x="1648453" y="2540648"/>
                  <a:pt x="1652228" y="2536863"/>
                </a:cubicBezTo>
                <a:lnTo>
                  <a:pt x="1662296" y="2526799"/>
                </a:lnTo>
                <a:cubicBezTo>
                  <a:pt x="1661212" y="2526653"/>
                  <a:pt x="1660148" y="2526614"/>
                  <a:pt x="1659064" y="2526614"/>
                </a:cubicBezTo>
                <a:close/>
                <a:moveTo>
                  <a:pt x="1582195" y="2523632"/>
                </a:moveTo>
                <a:cubicBezTo>
                  <a:pt x="1579992" y="2523632"/>
                  <a:pt x="1577906" y="2524496"/>
                  <a:pt x="1576348" y="2526052"/>
                </a:cubicBezTo>
                <a:lnTo>
                  <a:pt x="1563548" y="2538857"/>
                </a:lnTo>
                <a:cubicBezTo>
                  <a:pt x="1562004" y="2540401"/>
                  <a:pt x="1561187" y="2542496"/>
                  <a:pt x="1561187" y="2544697"/>
                </a:cubicBezTo>
                <a:cubicBezTo>
                  <a:pt x="1561187" y="2546899"/>
                  <a:pt x="1562004" y="2548921"/>
                  <a:pt x="1563548" y="2550476"/>
                </a:cubicBezTo>
                <a:cubicBezTo>
                  <a:pt x="1565106" y="2552026"/>
                  <a:pt x="1567199" y="2552897"/>
                  <a:pt x="1569388" y="2552897"/>
                </a:cubicBezTo>
                <a:cubicBezTo>
                  <a:pt x="1570535" y="2552897"/>
                  <a:pt x="1571653" y="2552666"/>
                  <a:pt x="1572683" y="2552217"/>
                </a:cubicBezTo>
                <a:cubicBezTo>
                  <a:pt x="1573198" y="2551998"/>
                  <a:pt x="1573760" y="2551903"/>
                  <a:pt x="1574303" y="2551903"/>
                </a:cubicBezTo>
                <a:cubicBezTo>
                  <a:pt x="1575359" y="2551903"/>
                  <a:pt x="1576382" y="2552313"/>
                  <a:pt x="1577158" y="2553088"/>
                </a:cubicBezTo>
                <a:lnTo>
                  <a:pt x="1596361" y="2572289"/>
                </a:lnTo>
                <a:cubicBezTo>
                  <a:pt x="1596361" y="2572289"/>
                  <a:pt x="1609847" y="2558805"/>
                  <a:pt x="1609847" y="2558805"/>
                </a:cubicBezTo>
                <a:lnTo>
                  <a:pt x="1590582" y="2539598"/>
                </a:lnTo>
                <a:cubicBezTo>
                  <a:pt x="1589415" y="2538435"/>
                  <a:pt x="1589120" y="2536650"/>
                  <a:pt x="1589772" y="2535128"/>
                </a:cubicBezTo>
                <a:cubicBezTo>
                  <a:pt x="1591124" y="2532005"/>
                  <a:pt x="1590431" y="2528450"/>
                  <a:pt x="1588036" y="2526052"/>
                </a:cubicBezTo>
                <a:cubicBezTo>
                  <a:pt x="1586471" y="2524491"/>
                  <a:pt x="1584392" y="2523632"/>
                  <a:pt x="1582195" y="2523632"/>
                </a:cubicBezTo>
                <a:close/>
                <a:moveTo>
                  <a:pt x="1484351" y="2522243"/>
                </a:moveTo>
                <a:lnTo>
                  <a:pt x="1484351" y="2538919"/>
                </a:lnTo>
                <a:cubicBezTo>
                  <a:pt x="1484351" y="2538919"/>
                  <a:pt x="1484738" y="2539060"/>
                  <a:pt x="1485319" y="2539277"/>
                </a:cubicBezTo>
                <a:cubicBezTo>
                  <a:pt x="1487859" y="2540248"/>
                  <a:pt x="1489533" y="2542692"/>
                  <a:pt x="1489533" y="2545409"/>
                </a:cubicBezTo>
                <a:lnTo>
                  <a:pt x="1489533" y="2557622"/>
                </a:lnTo>
                <a:lnTo>
                  <a:pt x="1496738" y="2557622"/>
                </a:lnTo>
                <a:cubicBezTo>
                  <a:pt x="1498194" y="2557622"/>
                  <a:pt x="1499323" y="2556452"/>
                  <a:pt x="1499323" y="2554992"/>
                </a:cubicBezTo>
                <a:lnTo>
                  <a:pt x="1499323" y="2541658"/>
                </a:lnTo>
                <a:cubicBezTo>
                  <a:pt x="1499323" y="2532488"/>
                  <a:pt x="1493167" y="2524516"/>
                  <a:pt x="1484351" y="2522243"/>
                </a:cubicBezTo>
                <a:close/>
                <a:moveTo>
                  <a:pt x="1447262" y="2522243"/>
                </a:moveTo>
                <a:cubicBezTo>
                  <a:pt x="1438302" y="2524506"/>
                  <a:pt x="1432149" y="2532488"/>
                  <a:pt x="1432149" y="2541686"/>
                </a:cubicBezTo>
                <a:lnTo>
                  <a:pt x="1432149" y="2555028"/>
                </a:lnTo>
                <a:cubicBezTo>
                  <a:pt x="1432149" y="2556361"/>
                  <a:pt x="1433106" y="2557432"/>
                  <a:pt x="1434386" y="2557622"/>
                </a:cubicBezTo>
                <a:cubicBezTo>
                  <a:pt x="1434467" y="2557631"/>
                  <a:pt x="1434537" y="2557622"/>
                  <a:pt x="1434629" y="2557622"/>
                </a:cubicBezTo>
                <a:lnTo>
                  <a:pt x="1442087" y="2557622"/>
                </a:lnTo>
                <a:lnTo>
                  <a:pt x="1442087" y="2545409"/>
                </a:lnTo>
                <a:cubicBezTo>
                  <a:pt x="1442087" y="2542692"/>
                  <a:pt x="1443761" y="2540248"/>
                  <a:pt x="1446294" y="2539277"/>
                </a:cubicBezTo>
                <a:cubicBezTo>
                  <a:pt x="1446871" y="2539060"/>
                  <a:pt x="1447262" y="2538919"/>
                  <a:pt x="1447262" y="2538919"/>
                </a:cubicBezTo>
                <a:close/>
                <a:moveTo>
                  <a:pt x="1458786" y="2519314"/>
                </a:moveTo>
                <a:lnTo>
                  <a:pt x="1453559" y="2520638"/>
                </a:lnTo>
                <a:cubicBezTo>
                  <a:pt x="1453559" y="2520638"/>
                  <a:pt x="1453566" y="2520638"/>
                  <a:pt x="1453566" y="2520638"/>
                </a:cubicBezTo>
                <a:lnTo>
                  <a:pt x="1453566" y="2539209"/>
                </a:lnTo>
                <a:cubicBezTo>
                  <a:pt x="1455803" y="2539908"/>
                  <a:pt x="1457759" y="2541200"/>
                  <a:pt x="1459230" y="2542933"/>
                </a:cubicBezTo>
                <a:cubicBezTo>
                  <a:pt x="1460837" y="2544806"/>
                  <a:pt x="1463166" y="2545872"/>
                  <a:pt x="1465622" y="2545872"/>
                </a:cubicBezTo>
                <a:lnTo>
                  <a:pt x="1465629" y="2545872"/>
                </a:lnTo>
                <a:cubicBezTo>
                  <a:pt x="1468770" y="2545881"/>
                  <a:pt x="1470776" y="2544738"/>
                  <a:pt x="1472524" y="2542774"/>
                </a:cubicBezTo>
                <a:cubicBezTo>
                  <a:pt x="1473980" y="2541119"/>
                  <a:pt x="1475950" y="2539881"/>
                  <a:pt x="1478058" y="2539209"/>
                </a:cubicBezTo>
                <a:lnTo>
                  <a:pt x="1478058" y="2520679"/>
                </a:lnTo>
                <a:lnTo>
                  <a:pt x="1472781" y="2519359"/>
                </a:lnTo>
                <a:cubicBezTo>
                  <a:pt x="1471208" y="2520098"/>
                  <a:pt x="1469541" y="2520611"/>
                  <a:pt x="1467813" y="2520833"/>
                </a:cubicBezTo>
                <a:cubicBezTo>
                  <a:pt x="1467145" y="2520919"/>
                  <a:pt x="1466477" y="2520974"/>
                  <a:pt x="1465801" y="2520974"/>
                </a:cubicBezTo>
                <a:cubicBezTo>
                  <a:pt x="1465126" y="2520974"/>
                  <a:pt x="1464461" y="2520919"/>
                  <a:pt x="1463796" y="2520833"/>
                </a:cubicBezTo>
                <a:cubicBezTo>
                  <a:pt x="1462041" y="2520611"/>
                  <a:pt x="1460384" y="2520080"/>
                  <a:pt x="1458786" y="2519314"/>
                </a:cubicBezTo>
                <a:close/>
                <a:moveTo>
                  <a:pt x="1582195" y="2515550"/>
                </a:moveTo>
                <a:cubicBezTo>
                  <a:pt x="1586553" y="2515550"/>
                  <a:pt x="1590665" y="2517246"/>
                  <a:pt x="1593753" y="2520335"/>
                </a:cubicBezTo>
                <a:cubicBezTo>
                  <a:pt x="1597823" y="2524401"/>
                  <a:pt x="1599353" y="2530174"/>
                  <a:pt x="1598043" y="2535622"/>
                </a:cubicBezTo>
                <a:lnTo>
                  <a:pt x="1618358" y="2555946"/>
                </a:lnTo>
                <a:cubicBezTo>
                  <a:pt x="1619943" y="2557524"/>
                  <a:pt x="1619943" y="2560074"/>
                  <a:pt x="1618358" y="2561663"/>
                </a:cubicBezTo>
                <a:lnTo>
                  <a:pt x="1616313" y="2563775"/>
                </a:lnTo>
                <a:lnTo>
                  <a:pt x="1621467" y="2568992"/>
                </a:lnTo>
                <a:lnTo>
                  <a:pt x="1626505" y="2563960"/>
                </a:lnTo>
                <a:cubicBezTo>
                  <a:pt x="1622167" y="2552975"/>
                  <a:pt x="1624706" y="2540463"/>
                  <a:pt x="1633217" y="2531955"/>
                </a:cubicBezTo>
                <a:lnTo>
                  <a:pt x="1638124" y="2527046"/>
                </a:lnTo>
                <a:cubicBezTo>
                  <a:pt x="1643615" y="2521559"/>
                  <a:pt x="1651048" y="2518532"/>
                  <a:pt x="1659064" y="2518532"/>
                </a:cubicBezTo>
                <a:cubicBezTo>
                  <a:pt x="1663381" y="2518532"/>
                  <a:pt x="1667698" y="2519420"/>
                  <a:pt x="1671617" y="2521144"/>
                </a:cubicBezTo>
                <a:cubicBezTo>
                  <a:pt x="1672832" y="2521688"/>
                  <a:pt x="1673744" y="2522823"/>
                  <a:pt x="1673978" y="2524126"/>
                </a:cubicBezTo>
                <a:cubicBezTo>
                  <a:pt x="1674225" y="2525446"/>
                  <a:pt x="1673806" y="2526793"/>
                  <a:pt x="1672859" y="2527731"/>
                </a:cubicBezTo>
                <a:lnTo>
                  <a:pt x="1657945" y="2542586"/>
                </a:lnTo>
                <a:cubicBezTo>
                  <a:pt x="1655701" y="2544832"/>
                  <a:pt x="1654466" y="2547842"/>
                  <a:pt x="1654466" y="2551032"/>
                </a:cubicBezTo>
                <a:cubicBezTo>
                  <a:pt x="1654466" y="2554222"/>
                  <a:pt x="1655687" y="2557165"/>
                  <a:pt x="1657945" y="2559422"/>
                </a:cubicBezTo>
                <a:cubicBezTo>
                  <a:pt x="1660196" y="2561686"/>
                  <a:pt x="1663209" y="2562966"/>
                  <a:pt x="1666401" y="2562966"/>
                </a:cubicBezTo>
                <a:cubicBezTo>
                  <a:pt x="1669592" y="2562966"/>
                  <a:pt x="1672591" y="2561686"/>
                  <a:pt x="1674849" y="2559422"/>
                </a:cubicBezTo>
                <a:lnTo>
                  <a:pt x="1689763" y="2544635"/>
                </a:lnTo>
                <a:cubicBezTo>
                  <a:pt x="1690710" y="2543686"/>
                  <a:pt x="1692062" y="2543271"/>
                  <a:pt x="1693367" y="2543518"/>
                </a:cubicBezTo>
                <a:cubicBezTo>
                  <a:pt x="1694677" y="2543759"/>
                  <a:pt x="1695755" y="2544596"/>
                  <a:pt x="1696290" y="2545815"/>
                </a:cubicBezTo>
                <a:cubicBezTo>
                  <a:pt x="1701355" y="2557255"/>
                  <a:pt x="1698988" y="2570711"/>
                  <a:pt x="1690388" y="2579309"/>
                </a:cubicBezTo>
                <a:lnTo>
                  <a:pt x="1685481" y="2584217"/>
                </a:lnTo>
                <a:cubicBezTo>
                  <a:pt x="1679839" y="2589873"/>
                  <a:pt x="1672324" y="2592984"/>
                  <a:pt x="1664349" y="2592984"/>
                </a:cubicBezTo>
                <a:cubicBezTo>
                  <a:pt x="1660608" y="2592984"/>
                  <a:pt x="1656936" y="2592293"/>
                  <a:pt x="1653470" y="2590934"/>
                </a:cubicBezTo>
                <a:lnTo>
                  <a:pt x="1648440" y="2595904"/>
                </a:lnTo>
                <a:lnTo>
                  <a:pt x="1668700" y="2616161"/>
                </a:lnTo>
                <a:cubicBezTo>
                  <a:pt x="1669146" y="2616605"/>
                  <a:pt x="1669496" y="2617189"/>
                  <a:pt x="1669695" y="2617779"/>
                </a:cubicBezTo>
                <a:lnTo>
                  <a:pt x="1674170" y="2631572"/>
                </a:lnTo>
                <a:cubicBezTo>
                  <a:pt x="1674644" y="2633021"/>
                  <a:pt x="1674245" y="2634604"/>
                  <a:pt x="1673175" y="2635677"/>
                </a:cubicBezTo>
                <a:cubicBezTo>
                  <a:pt x="1672406" y="2636446"/>
                  <a:pt x="1671363" y="2636856"/>
                  <a:pt x="1670313" y="2636856"/>
                </a:cubicBezTo>
                <a:cubicBezTo>
                  <a:pt x="1669894" y="2636856"/>
                  <a:pt x="1669482" y="2636794"/>
                  <a:pt x="1669071" y="2636671"/>
                </a:cubicBezTo>
                <a:lnTo>
                  <a:pt x="1655337" y="2632133"/>
                </a:lnTo>
                <a:cubicBezTo>
                  <a:pt x="1654733" y="2631937"/>
                  <a:pt x="1654170" y="2631645"/>
                  <a:pt x="1653724" y="2631201"/>
                </a:cubicBezTo>
                <a:lnTo>
                  <a:pt x="1633464" y="2610944"/>
                </a:lnTo>
                <a:lnTo>
                  <a:pt x="1613080" y="2631263"/>
                </a:lnTo>
                <a:cubicBezTo>
                  <a:pt x="1609477" y="2634868"/>
                  <a:pt x="1604679" y="2636856"/>
                  <a:pt x="1599594" y="2636856"/>
                </a:cubicBezTo>
                <a:cubicBezTo>
                  <a:pt x="1594508" y="2636856"/>
                  <a:pt x="1589765" y="2634868"/>
                  <a:pt x="1586169" y="2631263"/>
                </a:cubicBezTo>
                <a:cubicBezTo>
                  <a:pt x="1582566" y="2627668"/>
                  <a:pt x="1580576" y="2622867"/>
                  <a:pt x="1580576" y="2617779"/>
                </a:cubicBezTo>
                <a:cubicBezTo>
                  <a:pt x="1580576" y="2612691"/>
                  <a:pt x="1582566" y="2607894"/>
                  <a:pt x="1586169" y="2604295"/>
                </a:cubicBezTo>
                <a:lnTo>
                  <a:pt x="1606491" y="2583970"/>
                </a:lnTo>
                <a:lnTo>
                  <a:pt x="1601268" y="2578753"/>
                </a:lnTo>
                <a:lnTo>
                  <a:pt x="1599223" y="2580864"/>
                </a:lnTo>
                <a:cubicBezTo>
                  <a:pt x="1598461" y="2581623"/>
                  <a:pt x="1597432" y="2582044"/>
                  <a:pt x="1596361" y="2582044"/>
                </a:cubicBezTo>
                <a:cubicBezTo>
                  <a:pt x="1595297" y="2582044"/>
                  <a:pt x="1594268" y="2581623"/>
                  <a:pt x="1593506" y="2580864"/>
                </a:cubicBezTo>
                <a:lnTo>
                  <a:pt x="1573184" y="2560540"/>
                </a:lnTo>
                <a:cubicBezTo>
                  <a:pt x="1571948" y="2560832"/>
                  <a:pt x="1570672" y="2560978"/>
                  <a:pt x="1569388" y="2560978"/>
                </a:cubicBezTo>
                <a:cubicBezTo>
                  <a:pt x="1565030" y="2560978"/>
                  <a:pt x="1560967" y="2559265"/>
                  <a:pt x="1557892" y="2556193"/>
                </a:cubicBezTo>
                <a:cubicBezTo>
                  <a:pt x="1554811" y="2553104"/>
                  <a:pt x="1553109" y="2549055"/>
                  <a:pt x="1553109" y="2544697"/>
                </a:cubicBezTo>
                <a:cubicBezTo>
                  <a:pt x="1553109" y="2540339"/>
                  <a:pt x="1554811" y="2536217"/>
                  <a:pt x="1557892" y="2533139"/>
                </a:cubicBezTo>
                <a:lnTo>
                  <a:pt x="1570631" y="2520335"/>
                </a:lnTo>
                <a:cubicBezTo>
                  <a:pt x="1573719" y="2517246"/>
                  <a:pt x="1577837" y="2515550"/>
                  <a:pt x="1582195" y="2515550"/>
                </a:cubicBezTo>
                <a:close/>
                <a:moveTo>
                  <a:pt x="1386127" y="2514407"/>
                </a:moveTo>
                <a:cubicBezTo>
                  <a:pt x="1382140" y="2514407"/>
                  <a:pt x="1378914" y="2517618"/>
                  <a:pt x="1378914" y="2521617"/>
                </a:cubicBezTo>
                <a:cubicBezTo>
                  <a:pt x="1378914" y="2525615"/>
                  <a:pt x="1382140" y="2528883"/>
                  <a:pt x="1386127" y="2528883"/>
                </a:cubicBezTo>
                <a:cubicBezTo>
                  <a:pt x="1390131" y="2528883"/>
                  <a:pt x="1393398" y="2525615"/>
                  <a:pt x="1393398" y="2521617"/>
                </a:cubicBezTo>
                <a:cubicBezTo>
                  <a:pt x="1393398" y="2517618"/>
                  <a:pt x="1390131" y="2514407"/>
                  <a:pt x="1386127" y="2514407"/>
                </a:cubicBezTo>
                <a:close/>
                <a:moveTo>
                  <a:pt x="1386127" y="2507633"/>
                </a:moveTo>
                <a:cubicBezTo>
                  <a:pt x="1393847" y="2507633"/>
                  <a:pt x="1400111" y="2513898"/>
                  <a:pt x="1400111" y="2521617"/>
                </a:cubicBezTo>
                <a:cubicBezTo>
                  <a:pt x="1400111" y="2529327"/>
                  <a:pt x="1393847" y="2535592"/>
                  <a:pt x="1386127" y="2535592"/>
                </a:cubicBezTo>
                <a:cubicBezTo>
                  <a:pt x="1378415" y="2535592"/>
                  <a:pt x="1372142" y="2529327"/>
                  <a:pt x="1372142" y="2521617"/>
                </a:cubicBezTo>
                <a:cubicBezTo>
                  <a:pt x="1372142" y="2513898"/>
                  <a:pt x="1378415" y="2507633"/>
                  <a:pt x="1386127" y="2507633"/>
                </a:cubicBezTo>
                <a:close/>
                <a:moveTo>
                  <a:pt x="1001459" y="2505645"/>
                </a:moveTo>
                <a:cubicBezTo>
                  <a:pt x="1005374" y="2505645"/>
                  <a:pt x="1007617" y="2509804"/>
                  <a:pt x="1008110" y="2509804"/>
                </a:cubicBezTo>
                <a:cubicBezTo>
                  <a:pt x="1008669" y="2509804"/>
                  <a:pt x="1011080" y="2505645"/>
                  <a:pt x="1014820" y="2505645"/>
                </a:cubicBezTo>
                <a:cubicBezTo>
                  <a:pt x="1018627" y="2505645"/>
                  <a:pt x="1021699" y="2508802"/>
                  <a:pt x="1021904" y="2512600"/>
                </a:cubicBezTo>
                <a:cubicBezTo>
                  <a:pt x="1022018" y="2514748"/>
                  <a:pt x="1021326" y="2516336"/>
                  <a:pt x="1020352" y="2517823"/>
                </a:cubicBezTo>
                <a:cubicBezTo>
                  <a:pt x="1018392" y="2520803"/>
                  <a:pt x="1009932" y="2527887"/>
                  <a:pt x="1008110" y="2527887"/>
                </a:cubicBezTo>
                <a:cubicBezTo>
                  <a:pt x="1006318" y="2527887"/>
                  <a:pt x="997810" y="2520775"/>
                  <a:pt x="995867" y="2517823"/>
                </a:cubicBezTo>
                <a:cubicBezTo>
                  <a:pt x="994887" y="2516350"/>
                  <a:pt x="994196" y="2514748"/>
                  <a:pt x="994310" y="2512600"/>
                </a:cubicBezTo>
                <a:cubicBezTo>
                  <a:pt x="994520" y="2508802"/>
                  <a:pt x="997653" y="2505645"/>
                  <a:pt x="1001459" y="2505645"/>
                </a:cubicBezTo>
                <a:close/>
                <a:moveTo>
                  <a:pt x="1126553" y="2485754"/>
                </a:moveTo>
                <a:lnTo>
                  <a:pt x="1184969" y="2485754"/>
                </a:lnTo>
                <a:cubicBezTo>
                  <a:pt x="1187743" y="2485754"/>
                  <a:pt x="1190004" y="2487907"/>
                  <a:pt x="1190004" y="2490667"/>
                </a:cubicBezTo>
                <a:cubicBezTo>
                  <a:pt x="1190004" y="2493441"/>
                  <a:pt x="1187743" y="2495639"/>
                  <a:pt x="1184969" y="2495639"/>
                </a:cubicBezTo>
                <a:lnTo>
                  <a:pt x="1126553" y="2495639"/>
                </a:lnTo>
                <a:cubicBezTo>
                  <a:pt x="1123792" y="2495639"/>
                  <a:pt x="1121585" y="2493441"/>
                  <a:pt x="1121585" y="2490667"/>
                </a:cubicBezTo>
                <a:cubicBezTo>
                  <a:pt x="1121585" y="2487907"/>
                  <a:pt x="1123792" y="2485754"/>
                  <a:pt x="1126553" y="2485754"/>
                </a:cubicBezTo>
                <a:close/>
                <a:moveTo>
                  <a:pt x="965351" y="2483771"/>
                </a:moveTo>
                <a:cubicBezTo>
                  <a:pt x="969097" y="2483771"/>
                  <a:pt x="971280" y="2487746"/>
                  <a:pt x="971755" y="2487746"/>
                </a:cubicBezTo>
                <a:cubicBezTo>
                  <a:pt x="972290" y="2487746"/>
                  <a:pt x="974563" y="2483771"/>
                  <a:pt x="978153" y="2483771"/>
                </a:cubicBezTo>
                <a:cubicBezTo>
                  <a:pt x="981803" y="2483771"/>
                  <a:pt x="984797" y="2486778"/>
                  <a:pt x="984990" y="2490419"/>
                </a:cubicBezTo>
                <a:cubicBezTo>
                  <a:pt x="985098" y="2492478"/>
                  <a:pt x="984437" y="2494019"/>
                  <a:pt x="983499" y="2495451"/>
                </a:cubicBezTo>
                <a:cubicBezTo>
                  <a:pt x="981617" y="2498308"/>
                  <a:pt x="973505" y="2505086"/>
                  <a:pt x="971755" y="2505086"/>
                </a:cubicBezTo>
                <a:cubicBezTo>
                  <a:pt x="970036" y="2505086"/>
                  <a:pt x="961876" y="2498281"/>
                  <a:pt x="960012" y="2495451"/>
                </a:cubicBezTo>
                <a:cubicBezTo>
                  <a:pt x="959074" y="2494026"/>
                  <a:pt x="958406" y="2492478"/>
                  <a:pt x="958515" y="2490419"/>
                </a:cubicBezTo>
                <a:cubicBezTo>
                  <a:pt x="958707" y="2486778"/>
                  <a:pt x="961701" y="2483771"/>
                  <a:pt x="965351" y="2483771"/>
                </a:cubicBezTo>
                <a:close/>
                <a:moveTo>
                  <a:pt x="1304033" y="2478919"/>
                </a:moveTo>
                <a:lnTo>
                  <a:pt x="1274211" y="2510491"/>
                </a:lnTo>
                <a:cubicBezTo>
                  <a:pt x="1273635" y="2511115"/>
                  <a:pt x="1272890" y="2511484"/>
                  <a:pt x="1272035" y="2511542"/>
                </a:cubicBezTo>
                <a:lnTo>
                  <a:pt x="1264823" y="2511977"/>
                </a:lnTo>
                <a:lnTo>
                  <a:pt x="1254758" y="2521863"/>
                </a:lnTo>
                <a:cubicBezTo>
                  <a:pt x="1249400" y="2527102"/>
                  <a:pt x="1248215" y="2532636"/>
                  <a:pt x="1249349" y="2533917"/>
                </a:cubicBezTo>
                <a:cubicBezTo>
                  <a:pt x="1250509" y="2535206"/>
                  <a:pt x="1256299" y="2534689"/>
                  <a:pt x="1262402" y="2530000"/>
                </a:cubicBezTo>
                <a:lnTo>
                  <a:pt x="1273830" y="2521181"/>
                </a:lnTo>
                <a:lnTo>
                  <a:pt x="1275819" y="2514654"/>
                </a:lnTo>
                <a:cubicBezTo>
                  <a:pt x="1276022" y="2514021"/>
                  <a:pt x="1276327" y="2513520"/>
                  <a:pt x="1276818" y="2513102"/>
                </a:cubicBezTo>
                <a:cubicBezTo>
                  <a:pt x="1276818" y="2513102"/>
                  <a:pt x="1310060" y="2484576"/>
                  <a:pt x="1310060" y="2484576"/>
                </a:cubicBezTo>
                <a:close/>
                <a:moveTo>
                  <a:pt x="1474965" y="2478339"/>
                </a:moveTo>
                <a:cubicBezTo>
                  <a:pt x="1470448" y="2483214"/>
                  <a:pt x="1462157" y="2488838"/>
                  <a:pt x="1448219" y="2488312"/>
                </a:cubicBezTo>
                <a:cubicBezTo>
                  <a:pt x="1448120" y="2489572"/>
                  <a:pt x="1448078" y="2490910"/>
                  <a:pt x="1448078" y="2492357"/>
                </a:cubicBezTo>
                <a:cubicBezTo>
                  <a:pt x="1448078" y="2503414"/>
                  <a:pt x="1455990" y="2516742"/>
                  <a:pt x="1465801" y="2516742"/>
                </a:cubicBezTo>
                <a:cubicBezTo>
                  <a:pt x="1474849" y="2516742"/>
                  <a:pt x="1482269" y="2505400"/>
                  <a:pt x="1483363" y="2494978"/>
                </a:cubicBezTo>
                <a:cubicBezTo>
                  <a:pt x="1482571" y="2491042"/>
                  <a:pt x="1480425" y="2483790"/>
                  <a:pt x="1474965" y="2478339"/>
                </a:cubicBezTo>
                <a:close/>
                <a:moveTo>
                  <a:pt x="1126553" y="2465871"/>
                </a:moveTo>
                <a:lnTo>
                  <a:pt x="1184969" y="2465871"/>
                </a:lnTo>
                <a:cubicBezTo>
                  <a:pt x="1187743" y="2465871"/>
                  <a:pt x="1190004" y="2468002"/>
                  <a:pt x="1190004" y="2470777"/>
                </a:cubicBezTo>
                <a:cubicBezTo>
                  <a:pt x="1190004" y="2473551"/>
                  <a:pt x="1187743" y="2475749"/>
                  <a:pt x="1184969" y="2475749"/>
                </a:cubicBezTo>
                <a:lnTo>
                  <a:pt x="1126553" y="2475749"/>
                </a:lnTo>
                <a:cubicBezTo>
                  <a:pt x="1123792" y="2475749"/>
                  <a:pt x="1121585" y="2473551"/>
                  <a:pt x="1121585" y="2470777"/>
                </a:cubicBezTo>
                <a:cubicBezTo>
                  <a:pt x="1121585" y="2468002"/>
                  <a:pt x="1123792" y="2465871"/>
                  <a:pt x="1126553" y="2465871"/>
                </a:cubicBezTo>
                <a:close/>
                <a:moveTo>
                  <a:pt x="1459796" y="2463867"/>
                </a:moveTo>
                <a:lnTo>
                  <a:pt x="1471803" y="2463867"/>
                </a:lnTo>
                <a:cubicBezTo>
                  <a:pt x="1481787" y="2463867"/>
                  <a:pt x="1489952" y="2471931"/>
                  <a:pt x="1489952" y="2481926"/>
                </a:cubicBezTo>
                <a:lnTo>
                  <a:pt x="1489952" y="2519785"/>
                </a:lnTo>
                <a:cubicBezTo>
                  <a:pt x="1498254" y="2523758"/>
                  <a:pt x="1503802" y="2532184"/>
                  <a:pt x="1503802" y="2541686"/>
                </a:cubicBezTo>
                <a:lnTo>
                  <a:pt x="1503802" y="2555028"/>
                </a:lnTo>
                <a:cubicBezTo>
                  <a:pt x="1503802" y="2558819"/>
                  <a:pt x="1500629" y="2561826"/>
                  <a:pt x="1496843" y="2561826"/>
                </a:cubicBezTo>
                <a:lnTo>
                  <a:pt x="1434629" y="2561826"/>
                </a:lnTo>
                <a:cubicBezTo>
                  <a:pt x="1430833" y="2561826"/>
                  <a:pt x="1427815" y="2558783"/>
                  <a:pt x="1427815" y="2554992"/>
                </a:cubicBezTo>
                <a:lnTo>
                  <a:pt x="1427815" y="2541658"/>
                </a:lnTo>
                <a:cubicBezTo>
                  <a:pt x="1427815" y="2532067"/>
                  <a:pt x="1433363" y="2523559"/>
                  <a:pt x="1441813" y="2519658"/>
                </a:cubicBezTo>
                <a:lnTo>
                  <a:pt x="1441813" y="2481926"/>
                </a:lnTo>
                <a:cubicBezTo>
                  <a:pt x="1441813" y="2471931"/>
                  <a:pt x="1449805" y="2463867"/>
                  <a:pt x="1459796" y="2463867"/>
                </a:cubicBezTo>
                <a:close/>
                <a:moveTo>
                  <a:pt x="996174" y="2461890"/>
                </a:moveTo>
                <a:cubicBezTo>
                  <a:pt x="999391" y="2461890"/>
                  <a:pt x="1001243" y="2465313"/>
                  <a:pt x="1001646" y="2465313"/>
                </a:cubicBezTo>
                <a:cubicBezTo>
                  <a:pt x="1002103" y="2465313"/>
                  <a:pt x="1004099" y="2461890"/>
                  <a:pt x="1007178" y="2461890"/>
                </a:cubicBezTo>
                <a:cubicBezTo>
                  <a:pt x="1010299" y="2461890"/>
                  <a:pt x="1012848" y="2464426"/>
                  <a:pt x="1013017" y="2467549"/>
                </a:cubicBezTo>
                <a:cubicBezTo>
                  <a:pt x="1013113" y="2469315"/>
                  <a:pt x="1012511" y="2470679"/>
                  <a:pt x="1011712" y="2471900"/>
                </a:cubicBezTo>
                <a:cubicBezTo>
                  <a:pt x="1010106" y="2474354"/>
                  <a:pt x="1003143" y="2480164"/>
                  <a:pt x="1001646" y="2480164"/>
                </a:cubicBezTo>
                <a:cubicBezTo>
                  <a:pt x="1000167" y="2480164"/>
                  <a:pt x="993180" y="2474327"/>
                  <a:pt x="991580" y="2471900"/>
                </a:cubicBezTo>
                <a:cubicBezTo>
                  <a:pt x="990780" y="2470693"/>
                  <a:pt x="990239" y="2469309"/>
                  <a:pt x="990335" y="2467549"/>
                </a:cubicBezTo>
                <a:cubicBezTo>
                  <a:pt x="990504" y="2464426"/>
                  <a:pt x="993047" y="2461890"/>
                  <a:pt x="996174" y="2461890"/>
                </a:cubicBezTo>
                <a:close/>
                <a:moveTo>
                  <a:pt x="1693182" y="2453907"/>
                </a:moveTo>
                <a:lnTo>
                  <a:pt x="1695045" y="2453907"/>
                </a:lnTo>
                <a:cubicBezTo>
                  <a:pt x="1697741" y="2453907"/>
                  <a:pt x="1699956" y="2456108"/>
                  <a:pt x="1699956" y="2458813"/>
                </a:cubicBezTo>
                <a:cubicBezTo>
                  <a:pt x="1699956" y="2459880"/>
                  <a:pt x="1699603" y="2460871"/>
                  <a:pt x="1699025" y="2461669"/>
                </a:cubicBezTo>
                <a:lnTo>
                  <a:pt x="1699025" y="2475591"/>
                </a:lnTo>
                <a:cubicBezTo>
                  <a:pt x="1699025" y="2478296"/>
                  <a:pt x="1696804" y="2480503"/>
                  <a:pt x="1694114" y="2480503"/>
                </a:cubicBezTo>
                <a:cubicBezTo>
                  <a:pt x="1691409" y="2480503"/>
                  <a:pt x="1689264" y="2478296"/>
                  <a:pt x="1689264" y="2475591"/>
                </a:cubicBezTo>
                <a:cubicBezTo>
                  <a:pt x="1689264" y="2475591"/>
                  <a:pt x="1689264" y="2461669"/>
                  <a:pt x="1689264" y="2461669"/>
                </a:cubicBezTo>
                <a:cubicBezTo>
                  <a:pt x="1688685" y="2460871"/>
                  <a:pt x="1688333" y="2459880"/>
                  <a:pt x="1688333" y="2458813"/>
                </a:cubicBezTo>
                <a:cubicBezTo>
                  <a:pt x="1688333" y="2456108"/>
                  <a:pt x="1690478" y="2453907"/>
                  <a:pt x="1693182" y="2453907"/>
                </a:cubicBezTo>
                <a:close/>
                <a:moveTo>
                  <a:pt x="946278" y="2452323"/>
                </a:moveTo>
                <a:cubicBezTo>
                  <a:pt x="942935" y="2452323"/>
                  <a:pt x="940247" y="2454976"/>
                  <a:pt x="940247" y="2458228"/>
                </a:cubicBezTo>
                <a:lnTo>
                  <a:pt x="940247" y="2527955"/>
                </a:lnTo>
                <a:cubicBezTo>
                  <a:pt x="940247" y="2531208"/>
                  <a:pt x="942935" y="2533853"/>
                  <a:pt x="946278" y="2533853"/>
                </a:cubicBezTo>
                <a:lnTo>
                  <a:pt x="1037002" y="2533853"/>
                </a:lnTo>
                <a:cubicBezTo>
                  <a:pt x="1040340" y="2533853"/>
                  <a:pt x="1043033" y="2531208"/>
                  <a:pt x="1043033" y="2527955"/>
                </a:cubicBezTo>
                <a:lnTo>
                  <a:pt x="1043033" y="2458228"/>
                </a:lnTo>
                <a:cubicBezTo>
                  <a:pt x="1043033" y="2454976"/>
                  <a:pt x="1040340" y="2452323"/>
                  <a:pt x="1037002" y="2452323"/>
                </a:cubicBezTo>
                <a:close/>
                <a:moveTo>
                  <a:pt x="1126553" y="2445982"/>
                </a:moveTo>
                <a:lnTo>
                  <a:pt x="1152779" y="2445982"/>
                </a:lnTo>
                <a:cubicBezTo>
                  <a:pt x="1154920" y="2445982"/>
                  <a:pt x="1156940" y="2447350"/>
                  <a:pt x="1157314" y="2449212"/>
                </a:cubicBezTo>
                <a:lnTo>
                  <a:pt x="1157314" y="2452756"/>
                </a:lnTo>
                <a:cubicBezTo>
                  <a:pt x="1156940" y="2454610"/>
                  <a:pt x="1154920" y="2455867"/>
                  <a:pt x="1152779" y="2455867"/>
                </a:cubicBezTo>
                <a:lnTo>
                  <a:pt x="1126553" y="2455867"/>
                </a:lnTo>
                <a:cubicBezTo>
                  <a:pt x="1123792" y="2455867"/>
                  <a:pt x="1121585" y="2453668"/>
                  <a:pt x="1121585" y="2450894"/>
                </a:cubicBezTo>
                <a:cubicBezTo>
                  <a:pt x="1121585" y="2448135"/>
                  <a:pt x="1123792" y="2445982"/>
                  <a:pt x="1126553" y="2445982"/>
                </a:cubicBezTo>
                <a:close/>
                <a:moveTo>
                  <a:pt x="1326465" y="2439334"/>
                </a:moveTo>
                <a:lnTo>
                  <a:pt x="1322741" y="2439646"/>
                </a:lnTo>
                <a:lnTo>
                  <a:pt x="1298878" y="2461331"/>
                </a:lnTo>
                <a:lnTo>
                  <a:pt x="1298878" y="2464812"/>
                </a:lnTo>
                <a:lnTo>
                  <a:pt x="1378110" y="2539328"/>
                </a:lnTo>
                <a:cubicBezTo>
                  <a:pt x="1383579" y="2544468"/>
                  <a:pt x="1392382" y="2544304"/>
                  <a:pt x="1397681" y="2539016"/>
                </a:cubicBezTo>
                <a:lnTo>
                  <a:pt x="1405080" y="2531552"/>
                </a:lnTo>
                <a:cubicBezTo>
                  <a:pt x="1407628" y="2529015"/>
                  <a:pt x="1408999" y="2525689"/>
                  <a:pt x="1408931" y="2522175"/>
                </a:cubicBezTo>
                <a:cubicBezTo>
                  <a:pt x="1408880" y="2518652"/>
                  <a:pt x="1407458" y="2515368"/>
                  <a:pt x="1404834" y="2512913"/>
                </a:cubicBezTo>
                <a:cubicBezTo>
                  <a:pt x="1404834" y="2512913"/>
                  <a:pt x="1326465" y="2439334"/>
                  <a:pt x="1326465" y="2439334"/>
                </a:cubicBezTo>
                <a:close/>
                <a:moveTo>
                  <a:pt x="1514557" y="2437495"/>
                </a:moveTo>
                <a:lnTo>
                  <a:pt x="1574585" y="2437495"/>
                </a:lnTo>
                <a:cubicBezTo>
                  <a:pt x="1574585" y="2437495"/>
                  <a:pt x="1574585" y="2446069"/>
                  <a:pt x="1574585" y="2446069"/>
                </a:cubicBezTo>
                <a:lnTo>
                  <a:pt x="1514557" y="2446069"/>
                </a:lnTo>
                <a:close/>
                <a:moveTo>
                  <a:pt x="1652352" y="2422148"/>
                </a:moveTo>
                <a:lnTo>
                  <a:pt x="1652352" y="2464967"/>
                </a:lnTo>
                <a:cubicBezTo>
                  <a:pt x="1652352" y="2479493"/>
                  <a:pt x="1664173" y="2491314"/>
                  <a:pt x="1678704" y="2491314"/>
                </a:cubicBezTo>
                <a:lnTo>
                  <a:pt x="1708033" y="2491314"/>
                </a:lnTo>
                <a:cubicBezTo>
                  <a:pt x="1722563" y="2491314"/>
                  <a:pt x="1734385" y="2479493"/>
                  <a:pt x="1734385" y="2464967"/>
                </a:cubicBezTo>
                <a:cubicBezTo>
                  <a:pt x="1734385" y="2464967"/>
                  <a:pt x="1734385" y="2422148"/>
                  <a:pt x="1734385" y="2422148"/>
                </a:cubicBezTo>
                <a:close/>
                <a:moveTo>
                  <a:pt x="1514557" y="2420341"/>
                </a:moveTo>
                <a:lnTo>
                  <a:pt x="1574585" y="2420341"/>
                </a:lnTo>
                <a:cubicBezTo>
                  <a:pt x="1574585" y="2420341"/>
                  <a:pt x="1574585" y="2428921"/>
                  <a:pt x="1574585" y="2428921"/>
                </a:cubicBezTo>
                <a:lnTo>
                  <a:pt x="1514557" y="2428921"/>
                </a:lnTo>
                <a:close/>
                <a:moveTo>
                  <a:pt x="1121398" y="2418143"/>
                </a:moveTo>
                <a:lnTo>
                  <a:pt x="1192241" y="2418143"/>
                </a:lnTo>
                <a:cubicBezTo>
                  <a:pt x="1202631" y="2418143"/>
                  <a:pt x="1211008" y="2426824"/>
                  <a:pt x="1211008" y="2437218"/>
                </a:cubicBezTo>
                <a:lnTo>
                  <a:pt x="1211008" y="2500544"/>
                </a:lnTo>
                <a:lnTo>
                  <a:pt x="1215916" y="2497067"/>
                </a:lnTo>
                <a:cubicBezTo>
                  <a:pt x="1217056" y="2496252"/>
                  <a:pt x="1218654" y="2496177"/>
                  <a:pt x="1219896" y="2496820"/>
                </a:cubicBezTo>
                <a:cubicBezTo>
                  <a:pt x="1221138" y="2497456"/>
                  <a:pt x="1222007" y="2498690"/>
                  <a:pt x="1222007" y="2500110"/>
                </a:cubicBezTo>
                <a:lnTo>
                  <a:pt x="1222007" y="2565986"/>
                </a:lnTo>
                <a:cubicBezTo>
                  <a:pt x="1222007" y="2567430"/>
                  <a:pt x="1221175" y="2568738"/>
                  <a:pt x="1219896" y="2569404"/>
                </a:cubicBezTo>
                <a:cubicBezTo>
                  <a:pt x="1218618" y="2570047"/>
                  <a:pt x="1217014" y="2569927"/>
                  <a:pt x="1215856" y="2569090"/>
                </a:cubicBezTo>
                <a:lnTo>
                  <a:pt x="1169682" y="2536152"/>
                </a:lnTo>
                <a:cubicBezTo>
                  <a:pt x="1168693" y="2535464"/>
                  <a:pt x="1168126" y="2534320"/>
                  <a:pt x="1168126" y="2533108"/>
                </a:cubicBezTo>
                <a:cubicBezTo>
                  <a:pt x="1168126" y="2531897"/>
                  <a:pt x="1168693" y="2530835"/>
                  <a:pt x="1169682" y="2530125"/>
                </a:cubicBezTo>
                <a:lnTo>
                  <a:pt x="1201124" y="2507752"/>
                </a:lnTo>
                <a:lnTo>
                  <a:pt x="1201124" y="2437218"/>
                </a:lnTo>
                <a:cubicBezTo>
                  <a:pt x="1201124" y="2432358"/>
                  <a:pt x="1197108" y="2428395"/>
                  <a:pt x="1192241" y="2428395"/>
                </a:cubicBezTo>
                <a:lnTo>
                  <a:pt x="1121398" y="2428395"/>
                </a:lnTo>
                <a:cubicBezTo>
                  <a:pt x="1116513" y="2428395"/>
                  <a:pt x="1112636" y="2432358"/>
                  <a:pt x="1112636" y="2437218"/>
                </a:cubicBezTo>
                <a:lnTo>
                  <a:pt x="1112636" y="2507752"/>
                </a:lnTo>
                <a:lnTo>
                  <a:pt x="1143951" y="2530125"/>
                </a:lnTo>
                <a:cubicBezTo>
                  <a:pt x="1144940" y="2530828"/>
                  <a:pt x="1145567" y="2531897"/>
                  <a:pt x="1145567" y="2533108"/>
                </a:cubicBezTo>
                <a:cubicBezTo>
                  <a:pt x="1145567" y="2534320"/>
                  <a:pt x="1145006" y="2535501"/>
                  <a:pt x="1144017" y="2536219"/>
                </a:cubicBezTo>
                <a:lnTo>
                  <a:pt x="1097783" y="2569090"/>
                </a:lnTo>
                <a:cubicBezTo>
                  <a:pt x="1096607" y="2569927"/>
                  <a:pt x="1095081" y="2570047"/>
                  <a:pt x="1093803" y="2569404"/>
                </a:cubicBezTo>
                <a:cubicBezTo>
                  <a:pt x="1092531" y="2568738"/>
                  <a:pt x="1091753" y="2567415"/>
                  <a:pt x="1091753" y="2565986"/>
                </a:cubicBezTo>
                <a:lnTo>
                  <a:pt x="1091753" y="2500110"/>
                </a:lnTo>
                <a:cubicBezTo>
                  <a:pt x="1091753" y="2498712"/>
                  <a:pt x="1092494" y="2497441"/>
                  <a:pt x="1093743" y="2496820"/>
                </a:cubicBezTo>
                <a:cubicBezTo>
                  <a:pt x="1094979" y="2496162"/>
                  <a:pt x="1096450" y="2496252"/>
                  <a:pt x="1097596" y="2497067"/>
                </a:cubicBezTo>
                <a:lnTo>
                  <a:pt x="1102378" y="2500544"/>
                </a:lnTo>
                <a:lnTo>
                  <a:pt x="1102378" y="2437218"/>
                </a:lnTo>
                <a:cubicBezTo>
                  <a:pt x="1102378" y="2426824"/>
                  <a:pt x="1110983" y="2418143"/>
                  <a:pt x="1121398" y="2418143"/>
                </a:cubicBezTo>
                <a:close/>
                <a:moveTo>
                  <a:pt x="1032968" y="2408200"/>
                </a:moveTo>
                <a:cubicBezTo>
                  <a:pt x="1034122" y="2408200"/>
                  <a:pt x="1035078" y="2409141"/>
                  <a:pt x="1035078" y="2410314"/>
                </a:cubicBezTo>
                <a:cubicBezTo>
                  <a:pt x="1035078" y="2410941"/>
                  <a:pt x="1034826" y="2411480"/>
                  <a:pt x="1034393" y="2411869"/>
                </a:cubicBezTo>
                <a:lnTo>
                  <a:pt x="1008044" y="2438959"/>
                </a:lnTo>
                <a:lnTo>
                  <a:pt x="1045270" y="2438959"/>
                </a:lnTo>
                <a:cubicBezTo>
                  <a:pt x="1051506" y="2438959"/>
                  <a:pt x="1056581" y="2444093"/>
                  <a:pt x="1056581" y="2450332"/>
                </a:cubicBezTo>
                <a:lnTo>
                  <a:pt x="1056581" y="2534849"/>
                </a:lnTo>
                <a:cubicBezTo>
                  <a:pt x="1056581" y="2541095"/>
                  <a:pt x="1051506" y="2546161"/>
                  <a:pt x="1045270" y="2546161"/>
                </a:cubicBezTo>
                <a:lnTo>
                  <a:pt x="1022403" y="2546161"/>
                </a:lnTo>
                <a:cubicBezTo>
                  <a:pt x="1022734" y="2546952"/>
                  <a:pt x="1022896" y="2547859"/>
                  <a:pt x="1022896" y="2548773"/>
                </a:cubicBezTo>
                <a:cubicBezTo>
                  <a:pt x="1022896" y="2552475"/>
                  <a:pt x="1019895" y="2555482"/>
                  <a:pt x="1016185" y="2555482"/>
                </a:cubicBezTo>
                <a:lnTo>
                  <a:pt x="967095" y="2555482"/>
                </a:lnTo>
                <a:cubicBezTo>
                  <a:pt x="963385" y="2555482"/>
                  <a:pt x="960385" y="2552475"/>
                  <a:pt x="960385" y="2548773"/>
                </a:cubicBezTo>
                <a:cubicBezTo>
                  <a:pt x="960385" y="2547859"/>
                  <a:pt x="960547" y="2546952"/>
                  <a:pt x="960878" y="2546161"/>
                </a:cubicBezTo>
                <a:lnTo>
                  <a:pt x="938010" y="2546161"/>
                </a:lnTo>
                <a:cubicBezTo>
                  <a:pt x="931775" y="2546161"/>
                  <a:pt x="926700" y="2541095"/>
                  <a:pt x="926700" y="2534849"/>
                </a:cubicBezTo>
                <a:lnTo>
                  <a:pt x="926700" y="2450332"/>
                </a:lnTo>
                <a:cubicBezTo>
                  <a:pt x="926700" y="2444093"/>
                  <a:pt x="931775" y="2438959"/>
                  <a:pt x="938010" y="2438959"/>
                </a:cubicBezTo>
                <a:lnTo>
                  <a:pt x="994809" y="2438959"/>
                </a:lnTo>
                <a:lnTo>
                  <a:pt x="967468" y="2412489"/>
                </a:lnTo>
                <a:cubicBezTo>
                  <a:pt x="966891" y="2412107"/>
                  <a:pt x="966536" y="2411487"/>
                  <a:pt x="966536" y="2410750"/>
                </a:cubicBezTo>
                <a:cubicBezTo>
                  <a:pt x="966536" y="2409591"/>
                  <a:pt x="967480" y="2408637"/>
                  <a:pt x="968647" y="2408637"/>
                </a:cubicBezTo>
                <a:cubicBezTo>
                  <a:pt x="969278" y="2408637"/>
                  <a:pt x="969819" y="2408889"/>
                  <a:pt x="970198" y="2409318"/>
                </a:cubicBezTo>
                <a:lnTo>
                  <a:pt x="1000774" y="2438959"/>
                </a:lnTo>
                <a:lnTo>
                  <a:pt x="1002205" y="2438959"/>
                </a:lnTo>
                <a:lnTo>
                  <a:pt x="1031224" y="2409134"/>
                </a:lnTo>
                <a:cubicBezTo>
                  <a:pt x="1031597" y="2408568"/>
                  <a:pt x="1032228" y="2408200"/>
                  <a:pt x="1032968" y="2408200"/>
                </a:cubicBezTo>
                <a:close/>
                <a:moveTo>
                  <a:pt x="1394202" y="2398254"/>
                </a:moveTo>
                <a:cubicBezTo>
                  <a:pt x="1395125" y="2398245"/>
                  <a:pt x="1396039" y="2398557"/>
                  <a:pt x="1396750" y="2399255"/>
                </a:cubicBezTo>
                <a:cubicBezTo>
                  <a:pt x="1398189" y="2400651"/>
                  <a:pt x="1398215" y="2402926"/>
                  <a:pt x="1396818" y="2404346"/>
                </a:cubicBezTo>
                <a:lnTo>
                  <a:pt x="1356482" y="2445919"/>
                </a:lnTo>
                <a:cubicBezTo>
                  <a:pt x="1355771" y="2446650"/>
                  <a:pt x="1354814" y="2447044"/>
                  <a:pt x="1353875" y="2447044"/>
                </a:cubicBezTo>
                <a:cubicBezTo>
                  <a:pt x="1352969" y="2447044"/>
                  <a:pt x="1352029" y="2446723"/>
                  <a:pt x="1351327" y="2446042"/>
                </a:cubicBezTo>
                <a:cubicBezTo>
                  <a:pt x="1349905" y="2444662"/>
                  <a:pt x="1349862" y="2442331"/>
                  <a:pt x="1351268" y="2440885"/>
                </a:cubicBezTo>
                <a:lnTo>
                  <a:pt x="1391654" y="2399313"/>
                </a:lnTo>
                <a:cubicBezTo>
                  <a:pt x="1392357" y="2398598"/>
                  <a:pt x="1393279" y="2398270"/>
                  <a:pt x="1394202" y="2398254"/>
                </a:cubicBezTo>
                <a:close/>
                <a:moveTo>
                  <a:pt x="1386254" y="2392292"/>
                </a:moveTo>
                <a:cubicBezTo>
                  <a:pt x="1387176" y="2392276"/>
                  <a:pt x="1388090" y="2392596"/>
                  <a:pt x="1388801" y="2393286"/>
                </a:cubicBezTo>
                <a:cubicBezTo>
                  <a:pt x="1390232" y="2394665"/>
                  <a:pt x="1390241" y="2396948"/>
                  <a:pt x="1388861" y="2398385"/>
                </a:cubicBezTo>
                <a:lnTo>
                  <a:pt x="1348533" y="2439958"/>
                </a:lnTo>
                <a:cubicBezTo>
                  <a:pt x="1347822" y="2440680"/>
                  <a:pt x="1346857" y="2441074"/>
                  <a:pt x="1345918" y="2441074"/>
                </a:cubicBezTo>
                <a:cubicBezTo>
                  <a:pt x="1345012" y="2441074"/>
                  <a:pt x="1344115" y="2440754"/>
                  <a:pt x="1343438" y="2440081"/>
                </a:cubicBezTo>
                <a:cubicBezTo>
                  <a:pt x="1341998" y="2438677"/>
                  <a:pt x="1341922" y="2436336"/>
                  <a:pt x="1343311" y="2434924"/>
                </a:cubicBezTo>
                <a:lnTo>
                  <a:pt x="1383706" y="2393352"/>
                </a:lnTo>
                <a:cubicBezTo>
                  <a:pt x="1384400" y="2392637"/>
                  <a:pt x="1385322" y="2392309"/>
                  <a:pt x="1386254" y="2392292"/>
                </a:cubicBezTo>
                <a:close/>
                <a:moveTo>
                  <a:pt x="1591726" y="2386058"/>
                </a:moveTo>
                <a:lnTo>
                  <a:pt x="1617447" y="2386058"/>
                </a:lnTo>
                <a:cubicBezTo>
                  <a:pt x="1617447" y="2386058"/>
                  <a:pt x="1617447" y="2411774"/>
                  <a:pt x="1617447" y="2411774"/>
                </a:cubicBezTo>
                <a:lnTo>
                  <a:pt x="1591726" y="2411774"/>
                </a:lnTo>
                <a:close/>
                <a:moveTo>
                  <a:pt x="1384137" y="2384714"/>
                </a:moveTo>
                <a:cubicBezTo>
                  <a:pt x="1384137" y="2384714"/>
                  <a:pt x="1332501" y="2435729"/>
                  <a:pt x="1332501" y="2435729"/>
                </a:cubicBezTo>
                <a:lnTo>
                  <a:pt x="1356110" y="2457915"/>
                </a:lnTo>
                <a:lnTo>
                  <a:pt x="1407128" y="2405340"/>
                </a:lnTo>
                <a:close/>
                <a:moveTo>
                  <a:pt x="1277690" y="2379179"/>
                </a:moveTo>
                <a:cubicBezTo>
                  <a:pt x="1274820" y="2379179"/>
                  <a:pt x="1271993" y="2379417"/>
                  <a:pt x="1269233" y="2380050"/>
                </a:cubicBezTo>
                <a:cubicBezTo>
                  <a:pt x="1268641" y="2380830"/>
                  <a:pt x="1269589" y="2384689"/>
                  <a:pt x="1274143" y="2389123"/>
                </a:cubicBezTo>
                <a:lnTo>
                  <a:pt x="1291852" y="2406399"/>
                </a:lnTo>
                <a:cubicBezTo>
                  <a:pt x="1292495" y="2407007"/>
                  <a:pt x="1292834" y="2407877"/>
                  <a:pt x="1292851" y="2408756"/>
                </a:cubicBezTo>
                <a:cubicBezTo>
                  <a:pt x="1292868" y="2409675"/>
                  <a:pt x="1292546" y="2410472"/>
                  <a:pt x="1291919" y="2411120"/>
                </a:cubicBezTo>
                <a:lnTo>
                  <a:pt x="1274769" y="2428708"/>
                </a:lnTo>
                <a:cubicBezTo>
                  <a:pt x="1274126" y="2429365"/>
                  <a:pt x="1273263" y="2429768"/>
                  <a:pt x="1272340" y="2429768"/>
                </a:cubicBezTo>
                <a:cubicBezTo>
                  <a:pt x="1271451" y="2429768"/>
                  <a:pt x="1270545" y="2429415"/>
                  <a:pt x="1269919" y="2428766"/>
                </a:cubicBezTo>
                <a:lnTo>
                  <a:pt x="1251465" y="2410127"/>
                </a:lnTo>
                <a:cubicBezTo>
                  <a:pt x="1247969" y="2406604"/>
                  <a:pt x="1244642" y="2405340"/>
                  <a:pt x="1242822" y="2405340"/>
                </a:cubicBezTo>
                <a:cubicBezTo>
                  <a:pt x="1241485" y="2405340"/>
                  <a:pt x="1241197" y="2405865"/>
                  <a:pt x="1241019" y="2406522"/>
                </a:cubicBezTo>
                <a:cubicBezTo>
                  <a:pt x="1240147" y="2409675"/>
                  <a:pt x="1239673" y="2412984"/>
                  <a:pt x="1239657" y="2416277"/>
                </a:cubicBezTo>
                <a:cubicBezTo>
                  <a:pt x="1239657" y="2436772"/>
                  <a:pt x="1256730" y="2453440"/>
                  <a:pt x="1277690" y="2453440"/>
                </a:cubicBezTo>
                <a:cubicBezTo>
                  <a:pt x="1277884" y="2453440"/>
                  <a:pt x="1278071" y="2453473"/>
                  <a:pt x="1278248" y="2453506"/>
                </a:cubicBezTo>
                <a:lnTo>
                  <a:pt x="1294400" y="2456240"/>
                </a:lnTo>
                <a:lnTo>
                  <a:pt x="1317772" y="2435047"/>
                </a:lnTo>
                <a:lnTo>
                  <a:pt x="1315715" y="2416655"/>
                </a:lnTo>
                <a:cubicBezTo>
                  <a:pt x="1315706" y="2416531"/>
                  <a:pt x="1315715" y="2416400"/>
                  <a:pt x="1315715" y="2416277"/>
                </a:cubicBezTo>
                <a:cubicBezTo>
                  <a:pt x="1315715" y="2395798"/>
                  <a:pt x="1298649" y="2379179"/>
                  <a:pt x="1277690" y="2379179"/>
                </a:cubicBezTo>
                <a:close/>
                <a:moveTo>
                  <a:pt x="1505989" y="2377478"/>
                </a:moveTo>
                <a:lnTo>
                  <a:pt x="1505989" y="2463217"/>
                </a:lnTo>
                <a:lnTo>
                  <a:pt x="1626021" y="2463217"/>
                </a:lnTo>
                <a:cubicBezTo>
                  <a:pt x="1626021" y="2463217"/>
                  <a:pt x="1626021" y="2377478"/>
                  <a:pt x="1626021" y="2377478"/>
                </a:cubicBezTo>
                <a:close/>
                <a:moveTo>
                  <a:pt x="1683116" y="2376162"/>
                </a:moveTo>
                <a:cubicBezTo>
                  <a:pt x="1674131" y="2376162"/>
                  <a:pt x="1666831" y="2383519"/>
                  <a:pt x="1666831" y="2392503"/>
                </a:cubicBezTo>
                <a:cubicBezTo>
                  <a:pt x="1666831" y="2392503"/>
                  <a:pt x="1666831" y="2412329"/>
                  <a:pt x="1666831" y="2412329"/>
                </a:cubicBezTo>
                <a:lnTo>
                  <a:pt x="1719901" y="2412329"/>
                </a:lnTo>
                <a:lnTo>
                  <a:pt x="1719901" y="2392503"/>
                </a:lnTo>
                <a:cubicBezTo>
                  <a:pt x="1719901" y="2383519"/>
                  <a:pt x="1712596" y="2376162"/>
                  <a:pt x="1703621" y="2376162"/>
                </a:cubicBezTo>
                <a:close/>
                <a:moveTo>
                  <a:pt x="1277622" y="2372405"/>
                </a:moveTo>
                <a:cubicBezTo>
                  <a:pt x="1302281" y="2372405"/>
                  <a:pt x="1322334" y="2391964"/>
                  <a:pt x="1322427" y="2416096"/>
                </a:cubicBezTo>
                <a:lnTo>
                  <a:pt x="1324298" y="2432748"/>
                </a:lnTo>
                <a:lnTo>
                  <a:pt x="1326347" y="2432559"/>
                </a:lnTo>
                <a:cubicBezTo>
                  <a:pt x="1326457" y="2432387"/>
                  <a:pt x="1326507" y="2432173"/>
                  <a:pt x="1326651" y="2432001"/>
                </a:cubicBezTo>
                <a:lnTo>
                  <a:pt x="1381649" y="2377627"/>
                </a:lnTo>
                <a:cubicBezTo>
                  <a:pt x="1382918" y="2376363"/>
                  <a:pt x="1384975" y="2376363"/>
                  <a:pt x="1386313" y="2377562"/>
                </a:cubicBezTo>
                <a:lnTo>
                  <a:pt x="1414281" y="2402671"/>
                </a:lnTo>
                <a:cubicBezTo>
                  <a:pt x="1414975" y="2403287"/>
                  <a:pt x="1415382" y="2404133"/>
                  <a:pt x="1415399" y="2405028"/>
                </a:cubicBezTo>
                <a:cubicBezTo>
                  <a:pt x="1415441" y="2405956"/>
                  <a:pt x="1415085" y="2406867"/>
                  <a:pt x="1414467" y="2407516"/>
                </a:cubicBezTo>
                <a:lnTo>
                  <a:pt x="1361019" y="2462513"/>
                </a:lnTo>
                <a:lnTo>
                  <a:pt x="1409431" y="2508003"/>
                </a:lnTo>
                <a:cubicBezTo>
                  <a:pt x="1413392" y="2511730"/>
                  <a:pt x="1415627" y="2516690"/>
                  <a:pt x="1415703" y="2522052"/>
                </a:cubicBezTo>
                <a:cubicBezTo>
                  <a:pt x="1415788" y="2527405"/>
                  <a:pt x="1413689" y="2532496"/>
                  <a:pt x="1409862" y="2536339"/>
                </a:cubicBezTo>
                <a:lnTo>
                  <a:pt x="1402405" y="2543795"/>
                </a:lnTo>
                <a:cubicBezTo>
                  <a:pt x="1398409" y="2547793"/>
                  <a:pt x="1393093" y="2549764"/>
                  <a:pt x="1387743" y="2549764"/>
                </a:cubicBezTo>
                <a:cubicBezTo>
                  <a:pt x="1382614" y="2549764"/>
                  <a:pt x="1377484" y="2547958"/>
                  <a:pt x="1373514" y="2544230"/>
                </a:cubicBezTo>
                <a:lnTo>
                  <a:pt x="1315037" y="2489298"/>
                </a:lnTo>
                <a:lnTo>
                  <a:pt x="1281973" y="2517577"/>
                </a:lnTo>
                <a:lnTo>
                  <a:pt x="1279984" y="2524162"/>
                </a:lnTo>
                <a:cubicBezTo>
                  <a:pt x="1279781" y="2524835"/>
                  <a:pt x="1279434" y="2525410"/>
                  <a:pt x="1278866" y="2525837"/>
                </a:cubicBezTo>
                <a:lnTo>
                  <a:pt x="1266567" y="2535346"/>
                </a:lnTo>
                <a:cubicBezTo>
                  <a:pt x="1261539" y="2539221"/>
                  <a:pt x="1256053" y="2541249"/>
                  <a:pt x="1251584" y="2541249"/>
                </a:cubicBezTo>
                <a:cubicBezTo>
                  <a:pt x="1248570" y="2541249"/>
                  <a:pt x="1246039" y="2540313"/>
                  <a:pt x="1244312" y="2538392"/>
                </a:cubicBezTo>
                <a:cubicBezTo>
                  <a:pt x="1240054" y="2533597"/>
                  <a:pt x="1242492" y="2524417"/>
                  <a:pt x="1250035" y="2517010"/>
                </a:cubicBezTo>
                <a:lnTo>
                  <a:pt x="1260971" y="2506328"/>
                </a:lnTo>
                <a:cubicBezTo>
                  <a:pt x="1261547" y="2505745"/>
                  <a:pt x="1262292" y="2505400"/>
                  <a:pt x="1263079" y="2505334"/>
                </a:cubicBezTo>
                <a:lnTo>
                  <a:pt x="1270232" y="2504899"/>
                </a:lnTo>
                <a:lnTo>
                  <a:pt x="1299064" y="2474255"/>
                </a:lnTo>
                <a:lnTo>
                  <a:pt x="1293164" y="2468729"/>
                </a:lnTo>
                <a:cubicBezTo>
                  <a:pt x="1292478" y="2468089"/>
                  <a:pt x="1292106" y="2467177"/>
                  <a:pt x="1292106" y="2466241"/>
                </a:cubicBezTo>
                <a:lnTo>
                  <a:pt x="1292106" y="2462702"/>
                </a:lnTo>
                <a:lnTo>
                  <a:pt x="1277377" y="2460214"/>
                </a:lnTo>
                <a:cubicBezTo>
                  <a:pt x="1252837" y="2460066"/>
                  <a:pt x="1232944" y="2440417"/>
                  <a:pt x="1232944" y="2416277"/>
                </a:cubicBezTo>
                <a:cubicBezTo>
                  <a:pt x="1232944" y="2412352"/>
                  <a:pt x="1233460" y="2408460"/>
                  <a:pt x="1234501" y="2404724"/>
                </a:cubicBezTo>
                <a:cubicBezTo>
                  <a:pt x="1235568" y="2400873"/>
                  <a:pt x="1238700" y="2398566"/>
                  <a:pt x="1242822" y="2398566"/>
                </a:cubicBezTo>
                <a:cubicBezTo>
                  <a:pt x="1247072" y="2398566"/>
                  <a:pt x="1252109" y="2401103"/>
                  <a:pt x="1256307" y="2405340"/>
                </a:cubicBezTo>
                <a:lnTo>
                  <a:pt x="1272340" y="2421565"/>
                </a:lnTo>
                <a:lnTo>
                  <a:pt x="1284707" y="2408821"/>
                </a:lnTo>
                <a:lnTo>
                  <a:pt x="1269487" y="2393967"/>
                </a:lnTo>
                <a:cubicBezTo>
                  <a:pt x="1263960" y="2388597"/>
                  <a:pt x="1261302" y="2382603"/>
                  <a:pt x="1262520" y="2378309"/>
                </a:cubicBezTo>
                <a:cubicBezTo>
                  <a:pt x="1263215" y="2375854"/>
                  <a:pt x="1265111" y="2374039"/>
                  <a:pt x="1267743" y="2373464"/>
                </a:cubicBezTo>
                <a:cubicBezTo>
                  <a:pt x="1270977" y="2372734"/>
                  <a:pt x="1274295" y="2372405"/>
                  <a:pt x="1277622" y="2372405"/>
                </a:cubicBezTo>
                <a:close/>
                <a:moveTo>
                  <a:pt x="1497416" y="2368904"/>
                </a:moveTo>
                <a:cubicBezTo>
                  <a:pt x="1497416" y="2368904"/>
                  <a:pt x="1634595" y="2368904"/>
                  <a:pt x="1634595" y="2368904"/>
                </a:cubicBezTo>
                <a:lnTo>
                  <a:pt x="1634595" y="2471791"/>
                </a:lnTo>
                <a:lnTo>
                  <a:pt x="1497416" y="2471791"/>
                </a:lnTo>
                <a:close/>
                <a:moveTo>
                  <a:pt x="1683116" y="2366405"/>
                </a:moveTo>
                <a:lnTo>
                  <a:pt x="1703621" y="2366405"/>
                </a:lnTo>
                <a:cubicBezTo>
                  <a:pt x="1717986" y="2366405"/>
                  <a:pt x="1729723" y="2378139"/>
                  <a:pt x="1729723" y="2392503"/>
                </a:cubicBezTo>
                <a:lnTo>
                  <a:pt x="1729723" y="2412329"/>
                </a:lnTo>
                <a:lnTo>
                  <a:pt x="1739291" y="2412329"/>
                </a:lnTo>
                <a:cubicBezTo>
                  <a:pt x="1741986" y="2412329"/>
                  <a:pt x="1744202" y="2414542"/>
                  <a:pt x="1744202" y="2417242"/>
                </a:cubicBezTo>
                <a:lnTo>
                  <a:pt x="1744202" y="2464967"/>
                </a:lnTo>
                <a:cubicBezTo>
                  <a:pt x="1744202" y="2484880"/>
                  <a:pt x="1727945" y="2501071"/>
                  <a:pt x="1708033" y="2501071"/>
                </a:cubicBezTo>
                <a:lnTo>
                  <a:pt x="1678704" y="2501071"/>
                </a:lnTo>
                <a:cubicBezTo>
                  <a:pt x="1658787" y="2501071"/>
                  <a:pt x="1642596" y="2484880"/>
                  <a:pt x="1642596" y="2464967"/>
                </a:cubicBezTo>
                <a:lnTo>
                  <a:pt x="1642596" y="2417242"/>
                </a:lnTo>
                <a:cubicBezTo>
                  <a:pt x="1642596" y="2414542"/>
                  <a:pt x="1644802" y="2412329"/>
                  <a:pt x="1647507" y="2412329"/>
                </a:cubicBezTo>
                <a:lnTo>
                  <a:pt x="1657075" y="2412329"/>
                </a:lnTo>
                <a:lnTo>
                  <a:pt x="1657075" y="2392503"/>
                </a:lnTo>
                <a:cubicBezTo>
                  <a:pt x="1657075" y="2378139"/>
                  <a:pt x="1668745" y="2366405"/>
                  <a:pt x="1683116" y="2366405"/>
                </a:cubicBezTo>
                <a:close/>
                <a:moveTo>
                  <a:pt x="1108352" y="2354701"/>
                </a:moveTo>
                <a:cubicBezTo>
                  <a:pt x="1104207" y="2354701"/>
                  <a:pt x="1100871" y="2358044"/>
                  <a:pt x="1100871" y="2362176"/>
                </a:cubicBezTo>
                <a:cubicBezTo>
                  <a:pt x="1100871" y="2366319"/>
                  <a:pt x="1104207" y="2369641"/>
                  <a:pt x="1108352" y="2369641"/>
                </a:cubicBezTo>
                <a:cubicBezTo>
                  <a:pt x="1112498" y="2369641"/>
                  <a:pt x="1115834" y="2366319"/>
                  <a:pt x="1115834" y="2362176"/>
                </a:cubicBezTo>
                <a:cubicBezTo>
                  <a:pt x="1115834" y="2358044"/>
                  <a:pt x="1112498" y="2354701"/>
                  <a:pt x="1108352" y="2354701"/>
                </a:cubicBezTo>
                <a:close/>
                <a:moveTo>
                  <a:pt x="1505989" y="2351762"/>
                </a:moveTo>
                <a:lnTo>
                  <a:pt x="1626021" y="2351762"/>
                </a:lnTo>
                <a:cubicBezTo>
                  <a:pt x="1626021" y="2351762"/>
                  <a:pt x="1626021" y="2360330"/>
                  <a:pt x="1626021" y="2360330"/>
                </a:cubicBezTo>
                <a:lnTo>
                  <a:pt x="1505989" y="2360330"/>
                </a:lnTo>
                <a:close/>
                <a:moveTo>
                  <a:pt x="1514557" y="2334608"/>
                </a:moveTo>
                <a:lnTo>
                  <a:pt x="1617447" y="2334608"/>
                </a:lnTo>
                <a:cubicBezTo>
                  <a:pt x="1617447" y="2334608"/>
                  <a:pt x="1617447" y="2343182"/>
                  <a:pt x="1617447" y="2343182"/>
                </a:cubicBezTo>
                <a:lnTo>
                  <a:pt x="1514557" y="2343182"/>
                </a:lnTo>
                <a:close/>
                <a:moveTo>
                  <a:pt x="1755409" y="2320161"/>
                </a:moveTo>
                <a:cubicBezTo>
                  <a:pt x="1749816" y="2320161"/>
                  <a:pt x="1744537" y="2322596"/>
                  <a:pt x="1740539" y="2327015"/>
                </a:cubicBezTo>
                <a:lnTo>
                  <a:pt x="1739873" y="2327756"/>
                </a:lnTo>
                <a:cubicBezTo>
                  <a:pt x="1731405" y="2337135"/>
                  <a:pt x="1731394" y="2352390"/>
                  <a:pt x="1739853" y="2361773"/>
                </a:cubicBezTo>
                <a:lnTo>
                  <a:pt x="1780973" y="2406086"/>
                </a:lnTo>
                <a:lnTo>
                  <a:pt x="1822093" y="2361773"/>
                </a:lnTo>
                <a:cubicBezTo>
                  <a:pt x="1830552" y="2352390"/>
                  <a:pt x="1830537" y="2337135"/>
                  <a:pt x="1822068" y="2327756"/>
                </a:cubicBezTo>
                <a:lnTo>
                  <a:pt x="1821402" y="2327020"/>
                </a:lnTo>
                <a:cubicBezTo>
                  <a:pt x="1817409" y="2322596"/>
                  <a:pt x="1812136" y="2320161"/>
                  <a:pt x="1806548" y="2320161"/>
                </a:cubicBezTo>
                <a:cubicBezTo>
                  <a:pt x="1800954" y="2320161"/>
                  <a:pt x="1795676" y="2322596"/>
                  <a:pt x="1791677" y="2327015"/>
                </a:cubicBezTo>
                <a:lnTo>
                  <a:pt x="1783727" y="2335825"/>
                </a:lnTo>
                <a:cubicBezTo>
                  <a:pt x="1783021" y="2336603"/>
                  <a:pt x="1782020" y="2337049"/>
                  <a:pt x="1780973" y="2337049"/>
                </a:cubicBezTo>
                <a:cubicBezTo>
                  <a:pt x="1779922" y="2337049"/>
                  <a:pt x="1778921" y="2336603"/>
                  <a:pt x="1778220" y="2335825"/>
                </a:cubicBezTo>
                <a:lnTo>
                  <a:pt x="1770264" y="2327015"/>
                </a:lnTo>
                <a:cubicBezTo>
                  <a:pt x="1766276" y="2322596"/>
                  <a:pt x="1760997" y="2320161"/>
                  <a:pt x="1755409" y="2320161"/>
                </a:cubicBezTo>
                <a:close/>
                <a:moveTo>
                  <a:pt x="1755399" y="2312733"/>
                </a:moveTo>
                <a:cubicBezTo>
                  <a:pt x="1763121" y="2312733"/>
                  <a:pt x="1770355" y="2316041"/>
                  <a:pt x="1775776" y="2322041"/>
                </a:cubicBezTo>
                <a:lnTo>
                  <a:pt x="1780973" y="2327794"/>
                </a:lnTo>
                <a:lnTo>
                  <a:pt x="1786170" y="2322041"/>
                </a:lnTo>
                <a:cubicBezTo>
                  <a:pt x="1791586" y="2316041"/>
                  <a:pt x="1798820" y="2312733"/>
                  <a:pt x="1806548" y="2312733"/>
                </a:cubicBezTo>
                <a:cubicBezTo>
                  <a:pt x="1814260" y="2312733"/>
                  <a:pt x="1821499" y="2316041"/>
                  <a:pt x="1826915" y="2322041"/>
                </a:cubicBezTo>
                <a:lnTo>
                  <a:pt x="1827580" y="2322777"/>
                </a:lnTo>
                <a:cubicBezTo>
                  <a:pt x="1832904" y="2328672"/>
                  <a:pt x="1835841" y="2336489"/>
                  <a:pt x="1835841" y="2344772"/>
                </a:cubicBezTo>
                <a:cubicBezTo>
                  <a:pt x="1835841" y="2353064"/>
                  <a:pt x="1832904" y="2360876"/>
                  <a:pt x="1827580" y="2366767"/>
                </a:cubicBezTo>
                <a:cubicBezTo>
                  <a:pt x="1827570" y="2366776"/>
                  <a:pt x="1827555" y="2366795"/>
                  <a:pt x="1827545" y="2366805"/>
                </a:cubicBezTo>
                <a:lnTo>
                  <a:pt x="1783691" y="2414074"/>
                </a:lnTo>
                <a:cubicBezTo>
                  <a:pt x="1782985" y="2414824"/>
                  <a:pt x="1782010" y="2415256"/>
                  <a:pt x="1780973" y="2415256"/>
                </a:cubicBezTo>
                <a:cubicBezTo>
                  <a:pt x="1779937" y="2415256"/>
                  <a:pt x="1778956" y="2414824"/>
                  <a:pt x="1778255" y="2414074"/>
                </a:cubicBezTo>
                <a:lnTo>
                  <a:pt x="1734397" y="2366805"/>
                </a:lnTo>
                <a:cubicBezTo>
                  <a:pt x="1734387" y="2366795"/>
                  <a:pt x="1734377" y="2366776"/>
                  <a:pt x="1734361" y="2366767"/>
                </a:cubicBezTo>
                <a:cubicBezTo>
                  <a:pt x="1729037" y="2360876"/>
                  <a:pt x="1726106" y="2353064"/>
                  <a:pt x="1726106" y="2344772"/>
                </a:cubicBezTo>
                <a:cubicBezTo>
                  <a:pt x="1726106" y="2336489"/>
                  <a:pt x="1729037" y="2328672"/>
                  <a:pt x="1734361" y="2322777"/>
                </a:cubicBezTo>
                <a:lnTo>
                  <a:pt x="1735027" y="2322041"/>
                </a:lnTo>
                <a:cubicBezTo>
                  <a:pt x="1740448" y="2316041"/>
                  <a:pt x="1747682" y="2312733"/>
                  <a:pt x="1755399" y="2312733"/>
                </a:cubicBezTo>
                <a:close/>
                <a:moveTo>
                  <a:pt x="992150" y="2287020"/>
                </a:moveTo>
                <a:lnTo>
                  <a:pt x="968039" y="2331829"/>
                </a:lnTo>
                <a:cubicBezTo>
                  <a:pt x="965880" y="2335842"/>
                  <a:pt x="964779" y="2340178"/>
                  <a:pt x="964779" y="2344778"/>
                </a:cubicBezTo>
                <a:cubicBezTo>
                  <a:pt x="964779" y="2359845"/>
                  <a:pt x="977050" y="2372125"/>
                  <a:pt x="992150" y="2372125"/>
                </a:cubicBezTo>
                <a:cubicBezTo>
                  <a:pt x="1007222" y="2372125"/>
                  <a:pt x="1019497" y="2359845"/>
                  <a:pt x="1019497" y="2344778"/>
                </a:cubicBezTo>
                <a:cubicBezTo>
                  <a:pt x="1019497" y="2340178"/>
                  <a:pt x="1018410" y="2335842"/>
                  <a:pt x="1016258" y="2331829"/>
                </a:cubicBezTo>
                <a:close/>
                <a:moveTo>
                  <a:pt x="1112336" y="2280162"/>
                </a:moveTo>
                <a:lnTo>
                  <a:pt x="1184610" y="2280162"/>
                </a:lnTo>
                <a:cubicBezTo>
                  <a:pt x="1186651" y="2280162"/>
                  <a:pt x="1188293" y="2281926"/>
                  <a:pt x="1188293" y="2284090"/>
                </a:cubicBezTo>
                <a:cubicBezTo>
                  <a:pt x="1188293" y="2286253"/>
                  <a:pt x="1186651" y="2288017"/>
                  <a:pt x="1184610" y="2288017"/>
                </a:cubicBezTo>
                <a:lnTo>
                  <a:pt x="1112336" y="2288017"/>
                </a:lnTo>
                <a:cubicBezTo>
                  <a:pt x="1110294" y="2288017"/>
                  <a:pt x="1108660" y="2286253"/>
                  <a:pt x="1108660" y="2284090"/>
                </a:cubicBezTo>
                <a:cubicBezTo>
                  <a:pt x="1108660" y="2281926"/>
                  <a:pt x="1110294" y="2280162"/>
                  <a:pt x="1112336" y="2280162"/>
                </a:cubicBezTo>
                <a:close/>
                <a:moveTo>
                  <a:pt x="992150" y="2272961"/>
                </a:moveTo>
                <a:cubicBezTo>
                  <a:pt x="994752" y="2272961"/>
                  <a:pt x="997023" y="2274415"/>
                  <a:pt x="998173" y="2276573"/>
                </a:cubicBezTo>
                <a:lnTo>
                  <a:pt x="1025286" y="2326981"/>
                </a:lnTo>
                <a:cubicBezTo>
                  <a:pt x="1028146" y="2332260"/>
                  <a:pt x="1029766" y="2338329"/>
                  <a:pt x="1029766" y="2344778"/>
                </a:cubicBezTo>
                <a:cubicBezTo>
                  <a:pt x="1029766" y="2365539"/>
                  <a:pt x="1012917" y="2382389"/>
                  <a:pt x="992150" y="2382389"/>
                </a:cubicBezTo>
                <a:cubicBezTo>
                  <a:pt x="971376" y="2382389"/>
                  <a:pt x="954528" y="2365539"/>
                  <a:pt x="954528" y="2344778"/>
                </a:cubicBezTo>
                <a:cubicBezTo>
                  <a:pt x="954528" y="2338329"/>
                  <a:pt x="956147" y="2332260"/>
                  <a:pt x="959004" y="2326981"/>
                </a:cubicBezTo>
                <a:lnTo>
                  <a:pt x="986121" y="2276573"/>
                </a:lnTo>
                <a:cubicBezTo>
                  <a:pt x="987274" y="2274415"/>
                  <a:pt x="989541" y="2272961"/>
                  <a:pt x="992150" y="2272961"/>
                </a:cubicBezTo>
                <a:close/>
                <a:moveTo>
                  <a:pt x="1874510" y="2263230"/>
                </a:moveTo>
                <a:cubicBezTo>
                  <a:pt x="1871563" y="2263230"/>
                  <a:pt x="1869177" y="2265621"/>
                  <a:pt x="1869177" y="2268565"/>
                </a:cubicBezTo>
                <a:lnTo>
                  <a:pt x="1869177" y="2298601"/>
                </a:lnTo>
                <a:cubicBezTo>
                  <a:pt x="1869177" y="2301539"/>
                  <a:pt x="1871563" y="2303941"/>
                  <a:pt x="1874510" y="2303941"/>
                </a:cubicBezTo>
                <a:lnTo>
                  <a:pt x="1895827" y="2303941"/>
                </a:lnTo>
                <a:cubicBezTo>
                  <a:pt x="1898774" y="2303941"/>
                  <a:pt x="1901165" y="2301539"/>
                  <a:pt x="1901165" y="2298601"/>
                </a:cubicBezTo>
                <a:cubicBezTo>
                  <a:pt x="1901165" y="2298601"/>
                  <a:pt x="1901165" y="2268565"/>
                  <a:pt x="1901165" y="2268565"/>
                </a:cubicBezTo>
                <a:cubicBezTo>
                  <a:pt x="1901165" y="2265621"/>
                  <a:pt x="1898774" y="2263230"/>
                  <a:pt x="1895827" y="2263230"/>
                </a:cubicBezTo>
                <a:close/>
                <a:moveTo>
                  <a:pt x="1836935" y="2263230"/>
                </a:moveTo>
                <a:cubicBezTo>
                  <a:pt x="1833993" y="2263230"/>
                  <a:pt x="1831611" y="2265621"/>
                  <a:pt x="1831611" y="2268565"/>
                </a:cubicBezTo>
                <a:lnTo>
                  <a:pt x="1831611" y="2298601"/>
                </a:lnTo>
                <a:cubicBezTo>
                  <a:pt x="1831611" y="2301539"/>
                  <a:pt x="1833993" y="2303941"/>
                  <a:pt x="1836935" y="2303941"/>
                </a:cubicBezTo>
                <a:lnTo>
                  <a:pt x="1858270" y="2303941"/>
                </a:lnTo>
                <a:cubicBezTo>
                  <a:pt x="1861208" y="2303941"/>
                  <a:pt x="1863581" y="2301539"/>
                  <a:pt x="1863581" y="2298601"/>
                </a:cubicBezTo>
                <a:cubicBezTo>
                  <a:pt x="1863581" y="2298601"/>
                  <a:pt x="1863581" y="2268565"/>
                  <a:pt x="1863581" y="2268565"/>
                </a:cubicBezTo>
                <a:cubicBezTo>
                  <a:pt x="1863581" y="2265621"/>
                  <a:pt x="1861208" y="2263230"/>
                  <a:pt x="1858270" y="2263230"/>
                </a:cubicBezTo>
                <a:close/>
                <a:moveTo>
                  <a:pt x="1112336" y="2258967"/>
                </a:moveTo>
                <a:lnTo>
                  <a:pt x="1184610" y="2258967"/>
                </a:lnTo>
                <a:cubicBezTo>
                  <a:pt x="1186651" y="2258967"/>
                  <a:pt x="1188293" y="2260731"/>
                  <a:pt x="1188293" y="2262853"/>
                </a:cubicBezTo>
                <a:cubicBezTo>
                  <a:pt x="1188293" y="2265027"/>
                  <a:pt x="1186651" y="2266791"/>
                  <a:pt x="1184610" y="2266791"/>
                </a:cubicBezTo>
                <a:lnTo>
                  <a:pt x="1112336" y="2266791"/>
                </a:lnTo>
                <a:cubicBezTo>
                  <a:pt x="1110294" y="2266791"/>
                  <a:pt x="1108660" y="2265027"/>
                  <a:pt x="1108660" y="2262853"/>
                </a:cubicBezTo>
                <a:cubicBezTo>
                  <a:pt x="1108660" y="2260731"/>
                  <a:pt x="1110294" y="2258967"/>
                  <a:pt x="1112336" y="2258967"/>
                </a:cubicBezTo>
                <a:close/>
                <a:moveTo>
                  <a:pt x="1736361" y="2248408"/>
                </a:moveTo>
                <a:cubicBezTo>
                  <a:pt x="1739482" y="2248408"/>
                  <a:pt x="1742029" y="2250953"/>
                  <a:pt x="1742029" y="2254078"/>
                </a:cubicBezTo>
                <a:lnTo>
                  <a:pt x="1742029" y="2265411"/>
                </a:lnTo>
                <a:lnTo>
                  <a:pt x="1753364" y="2265411"/>
                </a:lnTo>
                <a:cubicBezTo>
                  <a:pt x="1756485" y="2265411"/>
                  <a:pt x="1759038" y="2267946"/>
                  <a:pt x="1759038" y="2271086"/>
                </a:cubicBezTo>
                <a:cubicBezTo>
                  <a:pt x="1759038" y="2274212"/>
                  <a:pt x="1756485" y="2276738"/>
                  <a:pt x="1753364" y="2276738"/>
                </a:cubicBezTo>
                <a:lnTo>
                  <a:pt x="1742029" y="2276738"/>
                </a:lnTo>
                <a:lnTo>
                  <a:pt x="1742029" y="2288080"/>
                </a:lnTo>
                <a:cubicBezTo>
                  <a:pt x="1742029" y="2291205"/>
                  <a:pt x="1739482" y="2293746"/>
                  <a:pt x="1736361" y="2293746"/>
                </a:cubicBezTo>
                <a:cubicBezTo>
                  <a:pt x="1733229" y="2293746"/>
                  <a:pt x="1730693" y="2291205"/>
                  <a:pt x="1730693" y="2288080"/>
                </a:cubicBezTo>
                <a:lnTo>
                  <a:pt x="1730693" y="2276738"/>
                </a:lnTo>
                <a:lnTo>
                  <a:pt x="1719346" y="2276738"/>
                </a:lnTo>
                <a:cubicBezTo>
                  <a:pt x="1716226" y="2276738"/>
                  <a:pt x="1713691" y="2274212"/>
                  <a:pt x="1713691" y="2271086"/>
                </a:cubicBezTo>
                <a:cubicBezTo>
                  <a:pt x="1713691" y="2267946"/>
                  <a:pt x="1716226" y="2265411"/>
                  <a:pt x="1719346" y="2265411"/>
                </a:cubicBezTo>
                <a:lnTo>
                  <a:pt x="1730693" y="2265411"/>
                </a:lnTo>
                <a:lnTo>
                  <a:pt x="1730693" y="2254078"/>
                </a:lnTo>
                <a:cubicBezTo>
                  <a:pt x="1730693" y="2250953"/>
                  <a:pt x="1733229" y="2248408"/>
                  <a:pt x="1736361" y="2248408"/>
                </a:cubicBezTo>
                <a:close/>
                <a:moveTo>
                  <a:pt x="1112336" y="2237740"/>
                </a:moveTo>
                <a:lnTo>
                  <a:pt x="1184610" y="2237740"/>
                </a:lnTo>
                <a:cubicBezTo>
                  <a:pt x="1186651" y="2237740"/>
                  <a:pt x="1188293" y="2239494"/>
                  <a:pt x="1188293" y="2241657"/>
                </a:cubicBezTo>
                <a:cubicBezTo>
                  <a:pt x="1188293" y="2243821"/>
                  <a:pt x="1186651" y="2245554"/>
                  <a:pt x="1184610" y="2245554"/>
                </a:cubicBezTo>
                <a:lnTo>
                  <a:pt x="1112336" y="2245554"/>
                </a:lnTo>
                <a:cubicBezTo>
                  <a:pt x="1110294" y="2245554"/>
                  <a:pt x="1108660" y="2243821"/>
                  <a:pt x="1108660" y="2241657"/>
                </a:cubicBezTo>
                <a:cubicBezTo>
                  <a:pt x="1108660" y="2239494"/>
                  <a:pt x="1110294" y="2237740"/>
                  <a:pt x="1112336" y="2237740"/>
                </a:cubicBezTo>
                <a:close/>
                <a:moveTo>
                  <a:pt x="1874510" y="2232071"/>
                </a:moveTo>
                <a:cubicBezTo>
                  <a:pt x="1871563" y="2232071"/>
                  <a:pt x="1869177" y="2234457"/>
                  <a:pt x="1869177" y="2237401"/>
                </a:cubicBezTo>
                <a:lnTo>
                  <a:pt x="1869177" y="2250727"/>
                </a:lnTo>
                <a:cubicBezTo>
                  <a:pt x="1869177" y="2253671"/>
                  <a:pt x="1871563" y="2256073"/>
                  <a:pt x="1874510" y="2256073"/>
                </a:cubicBezTo>
                <a:lnTo>
                  <a:pt x="1904551" y="2256073"/>
                </a:lnTo>
                <a:cubicBezTo>
                  <a:pt x="1907475" y="2256073"/>
                  <a:pt x="1909871" y="2253671"/>
                  <a:pt x="1909871" y="2250727"/>
                </a:cubicBezTo>
                <a:cubicBezTo>
                  <a:pt x="1909871" y="2250727"/>
                  <a:pt x="1909871" y="2237401"/>
                  <a:pt x="1909871" y="2237401"/>
                </a:cubicBezTo>
                <a:cubicBezTo>
                  <a:pt x="1909871" y="2234457"/>
                  <a:pt x="1907489" y="2232071"/>
                  <a:pt x="1904551" y="2232071"/>
                </a:cubicBezTo>
                <a:close/>
                <a:moveTo>
                  <a:pt x="1828239" y="2232071"/>
                </a:moveTo>
                <a:cubicBezTo>
                  <a:pt x="1825296" y="2232071"/>
                  <a:pt x="1822919" y="2234457"/>
                  <a:pt x="1822919" y="2237401"/>
                </a:cubicBezTo>
                <a:lnTo>
                  <a:pt x="1822919" y="2250727"/>
                </a:lnTo>
                <a:cubicBezTo>
                  <a:pt x="1822919" y="2253671"/>
                  <a:pt x="1825296" y="2256073"/>
                  <a:pt x="1828239" y="2256073"/>
                </a:cubicBezTo>
                <a:lnTo>
                  <a:pt x="1858292" y="2256073"/>
                </a:lnTo>
                <a:cubicBezTo>
                  <a:pt x="1861217" y="2256073"/>
                  <a:pt x="1863617" y="2253671"/>
                  <a:pt x="1863617" y="2250727"/>
                </a:cubicBezTo>
                <a:lnTo>
                  <a:pt x="1863617" y="2237401"/>
                </a:lnTo>
                <a:cubicBezTo>
                  <a:pt x="1863617" y="2234457"/>
                  <a:pt x="1861217" y="2232071"/>
                  <a:pt x="1858292" y="2232071"/>
                </a:cubicBezTo>
                <a:close/>
                <a:moveTo>
                  <a:pt x="1865244" y="2229381"/>
                </a:moveTo>
                <a:cubicBezTo>
                  <a:pt x="1865655" y="2229753"/>
                  <a:pt x="1866040" y="2230137"/>
                  <a:pt x="1866401" y="2230554"/>
                </a:cubicBezTo>
                <a:cubicBezTo>
                  <a:pt x="1866754" y="2230137"/>
                  <a:pt x="1867124" y="2229753"/>
                  <a:pt x="1867531" y="2229404"/>
                </a:cubicBezTo>
                <a:cubicBezTo>
                  <a:pt x="1866781" y="2229404"/>
                  <a:pt x="1866013" y="2229381"/>
                  <a:pt x="1865244" y="2229381"/>
                </a:cubicBezTo>
                <a:close/>
                <a:moveTo>
                  <a:pt x="1100624" y="2219067"/>
                </a:moveTo>
                <a:cubicBezTo>
                  <a:pt x="1096209" y="2219067"/>
                  <a:pt x="1092649" y="2222595"/>
                  <a:pt x="1092649" y="2226953"/>
                </a:cubicBezTo>
                <a:lnTo>
                  <a:pt x="1092649" y="2299840"/>
                </a:lnTo>
                <a:cubicBezTo>
                  <a:pt x="1092649" y="2304199"/>
                  <a:pt x="1096240" y="2307716"/>
                  <a:pt x="1100624" y="2307716"/>
                </a:cubicBezTo>
                <a:lnTo>
                  <a:pt x="1115580" y="2307716"/>
                </a:lnTo>
                <a:lnTo>
                  <a:pt x="1115580" y="2323200"/>
                </a:lnTo>
                <a:lnTo>
                  <a:pt x="1131067" y="2307716"/>
                </a:lnTo>
                <a:lnTo>
                  <a:pt x="1196136" y="2307716"/>
                </a:lnTo>
                <a:cubicBezTo>
                  <a:pt x="1200559" y="2307716"/>
                  <a:pt x="1204111" y="2304199"/>
                  <a:pt x="1204111" y="2299840"/>
                </a:cubicBezTo>
                <a:cubicBezTo>
                  <a:pt x="1204111" y="2299840"/>
                  <a:pt x="1204111" y="2226953"/>
                  <a:pt x="1204111" y="2226953"/>
                </a:cubicBezTo>
                <a:cubicBezTo>
                  <a:pt x="1204111" y="2222595"/>
                  <a:pt x="1200528" y="2219067"/>
                  <a:pt x="1196136" y="2219067"/>
                </a:cubicBezTo>
                <a:close/>
                <a:moveTo>
                  <a:pt x="1639999" y="2197394"/>
                </a:moveTo>
                <a:lnTo>
                  <a:pt x="1730693" y="2197394"/>
                </a:lnTo>
                <a:cubicBezTo>
                  <a:pt x="1736947" y="2197394"/>
                  <a:pt x="1742029" y="2202474"/>
                  <a:pt x="1742029" y="2208721"/>
                </a:cubicBezTo>
                <a:lnTo>
                  <a:pt x="1742029" y="2244307"/>
                </a:lnTo>
                <a:cubicBezTo>
                  <a:pt x="1740351" y="2243337"/>
                  <a:pt x="1738431" y="2242742"/>
                  <a:pt x="1736361" y="2242742"/>
                </a:cubicBezTo>
                <a:cubicBezTo>
                  <a:pt x="1734279" y="2242742"/>
                  <a:pt x="1732371" y="2243337"/>
                  <a:pt x="1730693" y="2244307"/>
                </a:cubicBezTo>
                <a:lnTo>
                  <a:pt x="1730693" y="2208721"/>
                </a:lnTo>
                <a:lnTo>
                  <a:pt x="1639999" y="2208721"/>
                </a:lnTo>
                <a:lnTo>
                  <a:pt x="1639999" y="2265411"/>
                </a:lnTo>
                <a:cubicBezTo>
                  <a:pt x="1639999" y="2265411"/>
                  <a:pt x="1709592" y="2265411"/>
                  <a:pt x="1709592" y="2265411"/>
                </a:cubicBezTo>
                <a:cubicBezTo>
                  <a:pt x="1708620" y="2267086"/>
                  <a:pt x="1708023" y="2269007"/>
                  <a:pt x="1708023" y="2271086"/>
                </a:cubicBezTo>
                <a:cubicBezTo>
                  <a:pt x="1708023" y="2273156"/>
                  <a:pt x="1708620" y="2275067"/>
                  <a:pt x="1709592" y="2276738"/>
                </a:cubicBezTo>
                <a:lnTo>
                  <a:pt x="1679498" y="2276738"/>
                </a:lnTo>
                <a:lnTo>
                  <a:pt x="1664052" y="2296209"/>
                </a:lnTo>
                <a:cubicBezTo>
                  <a:pt x="1660159" y="2301111"/>
                  <a:pt x="1657008" y="2300026"/>
                  <a:pt x="1657008" y="2293746"/>
                </a:cubicBezTo>
                <a:cubicBezTo>
                  <a:pt x="1657008" y="2293746"/>
                  <a:pt x="1657008" y="2276738"/>
                  <a:pt x="1657008" y="2276738"/>
                </a:cubicBezTo>
                <a:lnTo>
                  <a:pt x="1639999" y="2276738"/>
                </a:lnTo>
                <a:cubicBezTo>
                  <a:pt x="1633746" y="2276738"/>
                  <a:pt x="1628664" y="2271677"/>
                  <a:pt x="1628664" y="2265411"/>
                </a:cubicBezTo>
                <a:lnTo>
                  <a:pt x="1628664" y="2208721"/>
                </a:lnTo>
                <a:cubicBezTo>
                  <a:pt x="1628664" y="2202474"/>
                  <a:pt x="1633746" y="2197394"/>
                  <a:pt x="1639999" y="2197394"/>
                </a:cubicBezTo>
                <a:close/>
                <a:moveTo>
                  <a:pt x="1842188" y="2193373"/>
                </a:moveTo>
                <a:cubicBezTo>
                  <a:pt x="1841333" y="2193373"/>
                  <a:pt x="1840488" y="2193722"/>
                  <a:pt x="1839891" y="2194343"/>
                </a:cubicBezTo>
                <a:lnTo>
                  <a:pt x="1833243" y="2201347"/>
                </a:lnTo>
                <a:cubicBezTo>
                  <a:pt x="1832673" y="2201939"/>
                  <a:pt x="1832366" y="2202700"/>
                  <a:pt x="1832366" y="2203524"/>
                </a:cubicBezTo>
                <a:cubicBezTo>
                  <a:pt x="1832366" y="2204353"/>
                  <a:pt x="1832705" y="2205148"/>
                  <a:pt x="1833319" y="2205723"/>
                </a:cubicBezTo>
                <a:lnTo>
                  <a:pt x="1857628" y="2223403"/>
                </a:lnTo>
                <a:cubicBezTo>
                  <a:pt x="1858306" y="2224029"/>
                  <a:pt x="1859029" y="2224322"/>
                  <a:pt x="1859829" y="2224322"/>
                </a:cubicBezTo>
                <a:cubicBezTo>
                  <a:pt x="1860765" y="2224300"/>
                  <a:pt x="1861533" y="2223950"/>
                  <a:pt x="1862103" y="2223341"/>
                </a:cubicBezTo>
                <a:lnTo>
                  <a:pt x="1863305" y="2222095"/>
                </a:lnTo>
                <a:cubicBezTo>
                  <a:pt x="1863784" y="2221570"/>
                  <a:pt x="1864073" y="2220882"/>
                  <a:pt x="1864128" y="2220110"/>
                </a:cubicBezTo>
                <a:cubicBezTo>
                  <a:pt x="1864128" y="2220059"/>
                  <a:pt x="1864132" y="2219963"/>
                  <a:pt x="1864132" y="2219862"/>
                </a:cubicBezTo>
                <a:cubicBezTo>
                  <a:pt x="1864105" y="2218987"/>
                  <a:pt x="1863802" y="2218277"/>
                  <a:pt x="1863224" y="2217724"/>
                </a:cubicBezTo>
                <a:lnTo>
                  <a:pt x="1844172" y="2194100"/>
                </a:lnTo>
                <a:cubicBezTo>
                  <a:pt x="1843693" y="2193643"/>
                  <a:pt x="1842961" y="2193373"/>
                  <a:pt x="1842188" y="2193373"/>
                </a:cubicBezTo>
                <a:close/>
                <a:moveTo>
                  <a:pt x="1889996" y="2192521"/>
                </a:moveTo>
                <a:cubicBezTo>
                  <a:pt x="1889155" y="2192521"/>
                  <a:pt x="1888368" y="2192859"/>
                  <a:pt x="1887794" y="2193469"/>
                </a:cubicBezTo>
                <a:lnTo>
                  <a:pt x="1870108" y="2217786"/>
                </a:lnTo>
                <a:cubicBezTo>
                  <a:pt x="1869538" y="2218401"/>
                  <a:pt x="1869262" y="2219089"/>
                  <a:pt x="1869235" y="2219895"/>
                </a:cubicBezTo>
                <a:cubicBezTo>
                  <a:pt x="1869244" y="2220014"/>
                  <a:pt x="1869235" y="2220093"/>
                  <a:pt x="1869222" y="2220172"/>
                </a:cubicBezTo>
                <a:cubicBezTo>
                  <a:pt x="1869262" y="2220973"/>
                  <a:pt x="1869606" y="2221723"/>
                  <a:pt x="1870180" y="2222270"/>
                </a:cubicBezTo>
                <a:lnTo>
                  <a:pt x="1871423" y="2223454"/>
                </a:lnTo>
                <a:cubicBezTo>
                  <a:pt x="1872634" y="2224599"/>
                  <a:pt x="1874664" y="2224576"/>
                  <a:pt x="1875794" y="2223392"/>
                </a:cubicBezTo>
                <a:lnTo>
                  <a:pt x="1899411" y="2204325"/>
                </a:lnTo>
                <a:cubicBezTo>
                  <a:pt x="1900505" y="2203185"/>
                  <a:pt x="1900410" y="2201240"/>
                  <a:pt x="1899176" y="2200050"/>
                </a:cubicBezTo>
                <a:lnTo>
                  <a:pt x="1892170" y="2193395"/>
                </a:lnTo>
                <a:cubicBezTo>
                  <a:pt x="1891569" y="2192837"/>
                  <a:pt x="1890800" y="2192521"/>
                  <a:pt x="1889996" y="2192521"/>
                </a:cubicBezTo>
                <a:close/>
                <a:moveTo>
                  <a:pt x="1986608" y="2192416"/>
                </a:moveTo>
                <a:lnTo>
                  <a:pt x="1986608" y="2227206"/>
                </a:lnTo>
                <a:lnTo>
                  <a:pt x="1994064" y="2227206"/>
                </a:lnTo>
                <a:cubicBezTo>
                  <a:pt x="1994064" y="2227206"/>
                  <a:pt x="1996549" y="2192416"/>
                  <a:pt x="1996549" y="2192416"/>
                </a:cubicBezTo>
                <a:close/>
                <a:moveTo>
                  <a:pt x="1971693" y="2192416"/>
                </a:moveTo>
                <a:lnTo>
                  <a:pt x="1971693" y="2227206"/>
                </a:lnTo>
                <a:lnTo>
                  <a:pt x="1981634" y="2227206"/>
                </a:lnTo>
                <a:cubicBezTo>
                  <a:pt x="1981634" y="2227206"/>
                  <a:pt x="1981634" y="2192416"/>
                  <a:pt x="1981634" y="2192416"/>
                </a:cubicBezTo>
                <a:close/>
                <a:moveTo>
                  <a:pt x="1956779" y="2192416"/>
                </a:moveTo>
                <a:lnTo>
                  <a:pt x="1959272" y="2227206"/>
                </a:lnTo>
                <a:lnTo>
                  <a:pt x="1966720" y="2227206"/>
                </a:lnTo>
                <a:cubicBezTo>
                  <a:pt x="1966720" y="2227206"/>
                  <a:pt x="1966720" y="2192416"/>
                  <a:pt x="1966720" y="2192416"/>
                </a:cubicBezTo>
                <a:close/>
                <a:moveTo>
                  <a:pt x="1570743" y="2192364"/>
                </a:moveTo>
                <a:cubicBezTo>
                  <a:pt x="1562084" y="2212318"/>
                  <a:pt x="1541916" y="2228205"/>
                  <a:pt x="1541916" y="2228205"/>
                </a:cubicBezTo>
                <a:cubicBezTo>
                  <a:pt x="1541916" y="2228205"/>
                  <a:pt x="1536063" y="2223599"/>
                  <a:pt x="1529307" y="2216245"/>
                </a:cubicBezTo>
                <a:cubicBezTo>
                  <a:pt x="1547683" y="2212305"/>
                  <a:pt x="1562621" y="2203587"/>
                  <a:pt x="1570743" y="2192364"/>
                </a:cubicBezTo>
                <a:close/>
                <a:moveTo>
                  <a:pt x="1890009" y="2187451"/>
                </a:moveTo>
                <a:cubicBezTo>
                  <a:pt x="1892120" y="2187451"/>
                  <a:pt x="1894136" y="2188258"/>
                  <a:pt x="1895673" y="2189718"/>
                </a:cubicBezTo>
                <a:lnTo>
                  <a:pt x="1902666" y="2196379"/>
                </a:lnTo>
                <a:cubicBezTo>
                  <a:pt x="1904248" y="2197873"/>
                  <a:pt x="1905156" y="2199898"/>
                  <a:pt x="1905229" y="2202091"/>
                </a:cubicBezTo>
                <a:cubicBezTo>
                  <a:pt x="1905274" y="2204280"/>
                  <a:pt x="1904492" y="2206349"/>
                  <a:pt x="1902991" y="2207917"/>
                </a:cubicBezTo>
                <a:lnTo>
                  <a:pt x="1879672" y="2226747"/>
                </a:lnTo>
                <a:lnTo>
                  <a:pt x="1904551" y="2226747"/>
                </a:lnTo>
                <a:cubicBezTo>
                  <a:pt x="1910418" y="2226747"/>
                  <a:pt x="1915213" y="2231524"/>
                  <a:pt x="1915213" y="2237401"/>
                </a:cubicBezTo>
                <a:lnTo>
                  <a:pt x="1915213" y="2250727"/>
                </a:lnTo>
                <a:cubicBezTo>
                  <a:pt x="1915213" y="2256620"/>
                  <a:pt x="1910418" y="2261397"/>
                  <a:pt x="1904542" y="2261397"/>
                </a:cubicBezTo>
                <a:lnTo>
                  <a:pt x="1903665" y="2261397"/>
                </a:lnTo>
                <a:cubicBezTo>
                  <a:pt x="1905405" y="2263292"/>
                  <a:pt x="1906485" y="2265790"/>
                  <a:pt x="1906485" y="2268565"/>
                </a:cubicBezTo>
                <a:lnTo>
                  <a:pt x="1906485" y="2298601"/>
                </a:lnTo>
                <a:cubicBezTo>
                  <a:pt x="1906485" y="2304488"/>
                  <a:pt x="1901698" y="2309265"/>
                  <a:pt x="1895827" y="2309265"/>
                </a:cubicBezTo>
                <a:lnTo>
                  <a:pt x="1874501" y="2309265"/>
                </a:lnTo>
                <a:cubicBezTo>
                  <a:pt x="1871229" y="2309265"/>
                  <a:pt x="1868336" y="2307754"/>
                  <a:pt x="1866379" y="2305442"/>
                </a:cubicBezTo>
                <a:cubicBezTo>
                  <a:pt x="1864422" y="2307754"/>
                  <a:pt x="1861533" y="2309265"/>
                  <a:pt x="1858270" y="2309265"/>
                </a:cubicBezTo>
                <a:lnTo>
                  <a:pt x="1836935" y="2309265"/>
                </a:lnTo>
                <a:cubicBezTo>
                  <a:pt x="1831050" y="2309265"/>
                  <a:pt x="1826273" y="2304488"/>
                  <a:pt x="1826273" y="2298601"/>
                </a:cubicBezTo>
                <a:lnTo>
                  <a:pt x="1826273" y="2268565"/>
                </a:lnTo>
                <a:cubicBezTo>
                  <a:pt x="1826273" y="2265790"/>
                  <a:pt x="1827367" y="2263292"/>
                  <a:pt x="1829102" y="2261397"/>
                </a:cubicBezTo>
                <a:lnTo>
                  <a:pt x="1828239" y="2261397"/>
                </a:lnTo>
                <a:cubicBezTo>
                  <a:pt x="1822358" y="2261397"/>
                  <a:pt x="1817581" y="2256620"/>
                  <a:pt x="1817581" y="2250727"/>
                </a:cubicBezTo>
                <a:lnTo>
                  <a:pt x="1817581" y="2237401"/>
                </a:lnTo>
                <a:cubicBezTo>
                  <a:pt x="1817581" y="2231524"/>
                  <a:pt x="1822358" y="2226747"/>
                  <a:pt x="1828239" y="2226747"/>
                </a:cubicBezTo>
                <a:lnTo>
                  <a:pt x="1853646" y="2226747"/>
                </a:lnTo>
                <a:lnTo>
                  <a:pt x="1829902" y="2209502"/>
                </a:lnTo>
                <a:cubicBezTo>
                  <a:pt x="1828194" y="2207872"/>
                  <a:pt x="1827285" y="2205774"/>
                  <a:pt x="1827285" y="2203513"/>
                </a:cubicBezTo>
                <a:cubicBezTo>
                  <a:pt x="1827285" y="2201403"/>
                  <a:pt x="1828090" y="2199384"/>
                  <a:pt x="1829550" y="2197850"/>
                </a:cubicBezTo>
                <a:lnTo>
                  <a:pt x="1836212" y="2190846"/>
                </a:lnTo>
                <a:cubicBezTo>
                  <a:pt x="1837717" y="2189273"/>
                  <a:pt x="1839742" y="2188359"/>
                  <a:pt x="1841935" y="2188291"/>
                </a:cubicBezTo>
                <a:lnTo>
                  <a:pt x="1842179" y="2188291"/>
                </a:lnTo>
                <a:cubicBezTo>
                  <a:pt x="1844276" y="2188291"/>
                  <a:pt x="1846251" y="2189087"/>
                  <a:pt x="1847774" y="2190519"/>
                </a:cubicBezTo>
                <a:lnTo>
                  <a:pt x="1864991" y="2211876"/>
                </a:lnTo>
                <a:cubicBezTo>
                  <a:pt x="1865927" y="2213021"/>
                  <a:pt x="1867373" y="2212987"/>
                  <a:pt x="1868236" y="2211808"/>
                </a:cubicBezTo>
                <a:lnTo>
                  <a:pt x="1884020" y="2190079"/>
                </a:lnTo>
                <a:cubicBezTo>
                  <a:pt x="1885652" y="2188359"/>
                  <a:pt x="1887749" y="2187451"/>
                  <a:pt x="1890009" y="2187451"/>
                </a:cubicBezTo>
                <a:close/>
                <a:moveTo>
                  <a:pt x="1953051" y="2182479"/>
                </a:moveTo>
                <a:lnTo>
                  <a:pt x="2000277" y="2182479"/>
                </a:lnTo>
                <a:cubicBezTo>
                  <a:pt x="2003011" y="2182479"/>
                  <a:pt x="2005043" y="2184702"/>
                  <a:pt x="2004797" y="2187423"/>
                </a:cubicBezTo>
                <a:lnTo>
                  <a:pt x="2000727" y="2232195"/>
                </a:lnTo>
                <a:cubicBezTo>
                  <a:pt x="2000476" y="2234920"/>
                  <a:pt x="1998040" y="2237151"/>
                  <a:pt x="1995301" y="2237151"/>
                </a:cubicBezTo>
                <a:lnTo>
                  <a:pt x="1958027" y="2237151"/>
                </a:lnTo>
                <a:cubicBezTo>
                  <a:pt x="1955287" y="2237151"/>
                  <a:pt x="1952852" y="2234920"/>
                  <a:pt x="1952609" y="2232195"/>
                </a:cubicBezTo>
                <a:lnTo>
                  <a:pt x="1948530" y="2187423"/>
                </a:lnTo>
                <a:cubicBezTo>
                  <a:pt x="1948284" y="2184702"/>
                  <a:pt x="1950320" y="2182479"/>
                  <a:pt x="1953051" y="2182479"/>
                </a:cubicBezTo>
                <a:close/>
                <a:moveTo>
                  <a:pt x="1054432" y="2179373"/>
                </a:moveTo>
                <a:lnTo>
                  <a:pt x="1054432" y="2349441"/>
                </a:lnTo>
                <a:lnTo>
                  <a:pt x="1162265" y="2349441"/>
                </a:lnTo>
                <a:cubicBezTo>
                  <a:pt x="1162265" y="2349441"/>
                  <a:pt x="1162265" y="2314063"/>
                  <a:pt x="1162265" y="2314063"/>
                </a:cubicBezTo>
                <a:lnTo>
                  <a:pt x="1133687" y="2314063"/>
                </a:lnTo>
                <a:lnTo>
                  <a:pt x="1109246" y="2338509"/>
                </a:lnTo>
                <a:lnTo>
                  <a:pt x="1109246" y="2314063"/>
                </a:lnTo>
                <a:lnTo>
                  <a:pt x="1100624" y="2314063"/>
                </a:lnTo>
                <a:cubicBezTo>
                  <a:pt x="1092749" y="2314063"/>
                  <a:pt x="1086316" y="2307695"/>
                  <a:pt x="1086316" y="2299840"/>
                </a:cubicBezTo>
                <a:lnTo>
                  <a:pt x="1086316" y="2226953"/>
                </a:lnTo>
                <a:cubicBezTo>
                  <a:pt x="1086316" y="2219098"/>
                  <a:pt x="1092749" y="2212740"/>
                  <a:pt x="1100624" y="2212740"/>
                </a:cubicBezTo>
                <a:lnTo>
                  <a:pt x="1162265" y="2212740"/>
                </a:lnTo>
                <a:lnTo>
                  <a:pt x="1162265" y="2179373"/>
                </a:lnTo>
                <a:close/>
                <a:moveTo>
                  <a:pt x="1505537" y="2179308"/>
                </a:moveTo>
                <a:cubicBezTo>
                  <a:pt x="1507276" y="2203298"/>
                  <a:pt x="1518147" y="2223343"/>
                  <a:pt x="1533201" y="2229242"/>
                </a:cubicBezTo>
                <a:cubicBezTo>
                  <a:pt x="1534471" y="2229749"/>
                  <a:pt x="1535340" y="2231171"/>
                  <a:pt x="1535340" y="2232766"/>
                </a:cubicBezTo>
                <a:cubicBezTo>
                  <a:pt x="1535340" y="2234374"/>
                  <a:pt x="1534471" y="2235796"/>
                  <a:pt x="1533201" y="2236302"/>
                </a:cubicBezTo>
                <a:cubicBezTo>
                  <a:pt x="1518147" y="2242202"/>
                  <a:pt x="1507276" y="2262252"/>
                  <a:pt x="1505537" y="2286236"/>
                </a:cubicBezTo>
                <a:cubicBezTo>
                  <a:pt x="1506901" y="2285871"/>
                  <a:pt x="1508416" y="2285525"/>
                  <a:pt x="1509987" y="2285217"/>
                </a:cubicBezTo>
                <a:cubicBezTo>
                  <a:pt x="1514911" y="2265372"/>
                  <a:pt x="1541916" y="2247993"/>
                  <a:pt x="1541916" y="2247993"/>
                </a:cubicBezTo>
                <a:cubicBezTo>
                  <a:pt x="1541916" y="2247993"/>
                  <a:pt x="1568926" y="2265372"/>
                  <a:pt x="1573828" y="2285217"/>
                </a:cubicBezTo>
                <a:cubicBezTo>
                  <a:pt x="1575408" y="2285525"/>
                  <a:pt x="1576918" y="2285871"/>
                  <a:pt x="1578274" y="2286236"/>
                </a:cubicBezTo>
                <a:cubicBezTo>
                  <a:pt x="1576557" y="2262252"/>
                  <a:pt x="1565673" y="2242202"/>
                  <a:pt x="1550627" y="2236302"/>
                </a:cubicBezTo>
                <a:cubicBezTo>
                  <a:pt x="1549349" y="2235796"/>
                  <a:pt x="1548484" y="2234374"/>
                  <a:pt x="1548484" y="2232766"/>
                </a:cubicBezTo>
                <a:cubicBezTo>
                  <a:pt x="1548484" y="2231171"/>
                  <a:pt x="1549349" y="2229749"/>
                  <a:pt x="1550627" y="2229242"/>
                </a:cubicBezTo>
                <a:cubicBezTo>
                  <a:pt x="1565673" y="2223343"/>
                  <a:pt x="1576557" y="2203298"/>
                  <a:pt x="1578274" y="2179308"/>
                </a:cubicBezTo>
                <a:cubicBezTo>
                  <a:pt x="1569766" y="2181544"/>
                  <a:pt x="1556657" y="2182979"/>
                  <a:pt x="1541916" y="2182979"/>
                </a:cubicBezTo>
                <a:cubicBezTo>
                  <a:pt x="1527163" y="2182979"/>
                  <a:pt x="1514054" y="2181544"/>
                  <a:pt x="1505537" y="2179308"/>
                </a:cubicBezTo>
                <a:close/>
                <a:moveTo>
                  <a:pt x="1966626" y="2167567"/>
                </a:moveTo>
                <a:lnTo>
                  <a:pt x="1986706" y="2167567"/>
                </a:lnTo>
                <a:lnTo>
                  <a:pt x="1987110" y="2170435"/>
                </a:lnTo>
                <a:lnTo>
                  <a:pt x="1966223" y="2170435"/>
                </a:lnTo>
                <a:close/>
                <a:moveTo>
                  <a:pt x="1954299" y="2167567"/>
                </a:moveTo>
                <a:lnTo>
                  <a:pt x="1961609" y="2167567"/>
                </a:lnTo>
                <a:lnTo>
                  <a:pt x="1961031" y="2171716"/>
                </a:lnTo>
                <a:cubicBezTo>
                  <a:pt x="1960741" y="2173745"/>
                  <a:pt x="1962186" y="2175402"/>
                  <a:pt x="1964237" y="2175402"/>
                </a:cubicBezTo>
                <a:lnTo>
                  <a:pt x="1989090" y="2175402"/>
                </a:lnTo>
                <a:cubicBezTo>
                  <a:pt x="1991142" y="2175402"/>
                  <a:pt x="1992586" y="2173745"/>
                  <a:pt x="1992307" y="2171716"/>
                </a:cubicBezTo>
                <a:lnTo>
                  <a:pt x="1991725" y="2167567"/>
                </a:lnTo>
                <a:lnTo>
                  <a:pt x="1999029" y="2167567"/>
                </a:lnTo>
                <a:cubicBezTo>
                  <a:pt x="2003154" y="2167567"/>
                  <a:pt x="2006487" y="2170903"/>
                  <a:pt x="2006487" y="2175023"/>
                </a:cubicBezTo>
                <a:lnTo>
                  <a:pt x="2006487" y="2177501"/>
                </a:lnTo>
                <a:lnTo>
                  <a:pt x="1946840" y="2177501"/>
                </a:lnTo>
                <a:lnTo>
                  <a:pt x="1946840" y="2175023"/>
                </a:lnTo>
                <a:cubicBezTo>
                  <a:pt x="1946840" y="2170903"/>
                  <a:pt x="1950182" y="2167567"/>
                  <a:pt x="1954299" y="2167567"/>
                </a:cubicBezTo>
                <a:close/>
                <a:moveTo>
                  <a:pt x="1092565" y="2166411"/>
                </a:moveTo>
                <a:cubicBezTo>
                  <a:pt x="1091540" y="2166411"/>
                  <a:pt x="1090738" y="2167232"/>
                  <a:pt x="1090738" y="2168237"/>
                </a:cubicBezTo>
                <a:cubicBezTo>
                  <a:pt x="1090738" y="2169231"/>
                  <a:pt x="1091540" y="2170031"/>
                  <a:pt x="1092565" y="2170031"/>
                </a:cubicBezTo>
                <a:lnTo>
                  <a:pt x="1124140" y="2170031"/>
                </a:lnTo>
                <a:cubicBezTo>
                  <a:pt x="1125126" y="2170031"/>
                  <a:pt x="1125966" y="2169231"/>
                  <a:pt x="1125966" y="2168237"/>
                </a:cubicBezTo>
                <a:cubicBezTo>
                  <a:pt x="1125966" y="2167232"/>
                  <a:pt x="1125126" y="2166411"/>
                  <a:pt x="1124140" y="2166411"/>
                </a:cubicBezTo>
                <a:close/>
                <a:moveTo>
                  <a:pt x="1541916" y="2163588"/>
                </a:moveTo>
                <a:cubicBezTo>
                  <a:pt x="1567584" y="2163588"/>
                  <a:pt x="1588388" y="2167931"/>
                  <a:pt x="1588388" y="2173280"/>
                </a:cubicBezTo>
                <a:cubicBezTo>
                  <a:pt x="1588388" y="2174626"/>
                  <a:pt x="1587079" y="2175913"/>
                  <a:pt x="1584704" y="2177079"/>
                </a:cubicBezTo>
                <a:cubicBezTo>
                  <a:pt x="1583628" y="2201627"/>
                  <a:pt x="1573738" y="2222990"/>
                  <a:pt x="1559265" y="2232779"/>
                </a:cubicBezTo>
                <a:cubicBezTo>
                  <a:pt x="1573721" y="2242554"/>
                  <a:pt x="1583628" y="2263924"/>
                  <a:pt x="1584704" y="2288465"/>
                </a:cubicBezTo>
                <a:cubicBezTo>
                  <a:pt x="1587079" y="2289631"/>
                  <a:pt x="1588388" y="2290912"/>
                  <a:pt x="1588388" y="2292264"/>
                </a:cubicBezTo>
                <a:cubicBezTo>
                  <a:pt x="1588388" y="2297619"/>
                  <a:pt x="1567584" y="2301956"/>
                  <a:pt x="1541916" y="2301956"/>
                </a:cubicBezTo>
                <a:cubicBezTo>
                  <a:pt x="1516236" y="2301956"/>
                  <a:pt x="1495428" y="2297619"/>
                  <a:pt x="1495428" y="2292264"/>
                </a:cubicBezTo>
                <a:cubicBezTo>
                  <a:pt x="1495428" y="2290900"/>
                  <a:pt x="1496740" y="2289631"/>
                  <a:pt x="1499116" y="2288465"/>
                </a:cubicBezTo>
                <a:cubicBezTo>
                  <a:pt x="1500188" y="2263924"/>
                  <a:pt x="1510082" y="2242528"/>
                  <a:pt x="1524555" y="2232766"/>
                </a:cubicBezTo>
                <a:cubicBezTo>
                  <a:pt x="1510103" y="2222990"/>
                  <a:pt x="1500188" y="2201607"/>
                  <a:pt x="1499116" y="2177079"/>
                </a:cubicBezTo>
                <a:cubicBezTo>
                  <a:pt x="1496740" y="2175913"/>
                  <a:pt x="1495428" y="2174626"/>
                  <a:pt x="1495428" y="2173280"/>
                </a:cubicBezTo>
                <a:cubicBezTo>
                  <a:pt x="1495428" y="2167931"/>
                  <a:pt x="1516236" y="2163588"/>
                  <a:pt x="1541916" y="2163588"/>
                </a:cubicBezTo>
                <a:close/>
                <a:moveTo>
                  <a:pt x="1305579" y="2162532"/>
                </a:moveTo>
                <a:cubicBezTo>
                  <a:pt x="1288544" y="2162951"/>
                  <a:pt x="1274639" y="2171147"/>
                  <a:pt x="1264169" y="2186797"/>
                </a:cubicBezTo>
                <a:cubicBezTo>
                  <a:pt x="1258225" y="2195752"/>
                  <a:pt x="1256419" y="2204597"/>
                  <a:pt x="1258647" y="2213851"/>
                </a:cubicBezTo>
                <a:cubicBezTo>
                  <a:pt x="1265072" y="2240465"/>
                  <a:pt x="1301534" y="2261013"/>
                  <a:pt x="1301874" y="2261263"/>
                </a:cubicBezTo>
                <a:cubicBezTo>
                  <a:pt x="1305204" y="2263052"/>
                  <a:pt x="1307244" y="2266550"/>
                  <a:pt x="1307244" y="2270318"/>
                </a:cubicBezTo>
                <a:lnTo>
                  <a:pt x="1307244" y="2336158"/>
                </a:lnTo>
                <a:lnTo>
                  <a:pt x="1423912" y="2336158"/>
                </a:lnTo>
                <a:lnTo>
                  <a:pt x="1423912" y="2278863"/>
                </a:lnTo>
                <a:cubicBezTo>
                  <a:pt x="1400288" y="2285738"/>
                  <a:pt x="1374366" y="2287178"/>
                  <a:pt x="1356873" y="2287178"/>
                </a:cubicBezTo>
                <a:cubicBezTo>
                  <a:pt x="1345418" y="2287178"/>
                  <a:pt x="1337551" y="2286568"/>
                  <a:pt x="1336426" y="2286458"/>
                </a:cubicBezTo>
                <a:cubicBezTo>
                  <a:pt x="1330681" y="2286008"/>
                  <a:pt x="1326448" y="2280991"/>
                  <a:pt x="1326941" y="2275235"/>
                </a:cubicBezTo>
                <a:cubicBezTo>
                  <a:pt x="1327386" y="2269528"/>
                  <a:pt x="1332463" y="2265221"/>
                  <a:pt x="1338126" y="2265760"/>
                </a:cubicBezTo>
                <a:cubicBezTo>
                  <a:pt x="1364998" y="2267969"/>
                  <a:pt x="1438498" y="2266650"/>
                  <a:pt x="1455732" y="2234269"/>
                </a:cubicBezTo>
                <a:cubicBezTo>
                  <a:pt x="1465112" y="2216590"/>
                  <a:pt x="1466319" y="2200249"/>
                  <a:pt x="1459144" y="2188266"/>
                </a:cubicBezTo>
                <a:cubicBezTo>
                  <a:pt x="1451887" y="2176264"/>
                  <a:pt x="1436727" y="2169328"/>
                  <a:pt x="1417570" y="2169328"/>
                </a:cubicBezTo>
                <a:cubicBezTo>
                  <a:pt x="1378410" y="2169328"/>
                  <a:pt x="1346473" y="2220917"/>
                  <a:pt x="1346180" y="2221457"/>
                </a:cubicBezTo>
                <a:cubicBezTo>
                  <a:pt x="1343191" y="2226364"/>
                  <a:pt x="1336766" y="2227913"/>
                  <a:pt x="1331888" y="2224925"/>
                </a:cubicBezTo>
                <a:cubicBezTo>
                  <a:pt x="1326976" y="2221936"/>
                  <a:pt x="1325428" y="2215560"/>
                  <a:pt x="1328371" y="2210643"/>
                </a:cubicBezTo>
                <a:cubicBezTo>
                  <a:pt x="1329098" y="2209474"/>
                  <a:pt x="1337668" y="2195572"/>
                  <a:pt x="1351843" y="2181241"/>
                </a:cubicBezTo>
                <a:cubicBezTo>
                  <a:pt x="1342851" y="2171337"/>
                  <a:pt x="1324139" y="2162072"/>
                  <a:pt x="1305579" y="2162532"/>
                </a:cubicBezTo>
                <a:close/>
                <a:moveTo>
                  <a:pt x="1966720" y="2157622"/>
                </a:moveTo>
                <a:lnTo>
                  <a:pt x="1986608" y="2157622"/>
                </a:lnTo>
                <a:cubicBezTo>
                  <a:pt x="1988659" y="2157622"/>
                  <a:pt x="1990570" y="2159283"/>
                  <a:pt x="1990849" y="2161319"/>
                </a:cubicBezTo>
                <a:lnTo>
                  <a:pt x="1991725" y="2167567"/>
                </a:lnTo>
                <a:lnTo>
                  <a:pt x="1986706" y="2167567"/>
                </a:lnTo>
                <a:lnTo>
                  <a:pt x="1986006" y="2162593"/>
                </a:lnTo>
                <a:lnTo>
                  <a:pt x="1967325" y="2162593"/>
                </a:lnTo>
                <a:lnTo>
                  <a:pt x="1966626" y="2167567"/>
                </a:lnTo>
                <a:lnTo>
                  <a:pt x="1961609" y="2167567"/>
                </a:lnTo>
                <a:lnTo>
                  <a:pt x="1962478" y="2161319"/>
                </a:lnTo>
                <a:cubicBezTo>
                  <a:pt x="1962765" y="2159283"/>
                  <a:pt x="1964676" y="2157622"/>
                  <a:pt x="1966720" y="2157622"/>
                </a:cubicBezTo>
                <a:close/>
                <a:moveTo>
                  <a:pt x="1058970" y="2155634"/>
                </a:moveTo>
                <a:lnTo>
                  <a:pt x="1157734" y="2155634"/>
                </a:lnTo>
                <a:cubicBezTo>
                  <a:pt x="1165956" y="2155634"/>
                  <a:pt x="1172682" y="2162371"/>
                  <a:pt x="1172682" y="2170595"/>
                </a:cubicBezTo>
                <a:lnTo>
                  <a:pt x="1172682" y="2212740"/>
                </a:lnTo>
                <a:lnTo>
                  <a:pt x="1196136" y="2212740"/>
                </a:lnTo>
                <a:cubicBezTo>
                  <a:pt x="1204019" y="2212740"/>
                  <a:pt x="1210445" y="2219098"/>
                  <a:pt x="1210445" y="2226953"/>
                </a:cubicBezTo>
                <a:lnTo>
                  <a:pt x="1210445" y="2299840"/>
                </a:lnTo>
                <a:cubicBezTo>
                  <a:pt x="1210445" y="2307695"/>
                  <a:pt x="1204019" y="2314063"/>
                  <a:pt x="1196136" y="2314063"/>
                </a:cubicBezTo>
                <a:lnTo>
                  <a:pt x="1172682" y="2314063"/>
                </a:lnTo>
                <a:lnTo>
                  <a:pt x="1172682" y="2362176"/>
                </a:lnTo>
                <a:cubicBezTo>
                  <a:pt x="1172682" y="2370390"/>
                  <a:pt x="1165956" y="2377127"/>
                  <a:pt x="1157734" y="2377127"/>
                </a:cubicBezTo>
                <a:lnTo>
                  <a:pt x="1058970" y="2377127"/>
                </a:lnTo>
                <a:cubicBezTo>
                  <a:pt x="1050749" y="2377127"/>
                  <a:pt x="1044015" y="2370390"/>
                  <a:pt x="1044015" y="2362176"/>
                </a:cubicBezTo>
                <a:lnTo>
                  <a:pt x="1044015" y="2170595"/>
                </a:lnTo>
                <a:cubicBezTo>
                  <a:pt x="1044015" y="2162371"/>
                  <a:pt x="1050749" y="2155634"/>
                  <a:pt x="1058970" y="2155634"/>
                </a:cubicBezTo>
                <a:close/>
                <a:moveTo>
                  <a:pt x="1305051" y="2141744"/>
                </a:moveTo>
                <a:cubicBezTo>
                  <a:pt x="1330798" y="2141065"/>
                  <a:pt x="1354903" y="2153697"/>
                  <a:pt x="1367413" y="2167489"/>
                </a:cubicBezTo>
                <a:cubicBezTo>
                  <a:pt x="1381400" y="2156915"/>
                  <a:pt x="1398482" y="2148510"/>
                  <a:pt x="1417523" y="2148510"/>
                </a:cubicBezTo>
                <a:cubicBezTo>
                  <a:pt x="1444207" y="2148510"/>
                  <a:pt x="1465874" y="2159094"/>
                  <a:pt x="1476942" y="2177533"/>
                </a:cubicBezTo>
                <a:cubicBezTo>
                  <a:pt x="1488044" y="2196062"/>
                  <a:pt x="1487036" y="2219638"/>
                  <a:pt x="1474069" y="2244023"/>
                </a:cubicBezTo>
                <a:cubicBezTo>
                  <a:pt x="1467761" y="2255876"/>
                  <a:pt x="1457209" y="2264541"/>
                  <a:pt x="1444700" y="2270847"/>
                </a:cubicBezTo>
                <a:lnTo>
                  <a:pt x="1444700" y="2346542"/>
                </a:lnTo>
                <a:cubicBezTo>
                  <a:pt x="1444700" y="2352289"/>
                  <a:pt x="1440010" y="2356936"/>
                  <a:pt x="1434300" y="2356936"/>
                </a:cubicBezTo>
                <a:lnTo>
                  <a:pt x="1296856" y="2356936"/>
                </a:lnTo>
                <a:cubicBezTo>
                  <a:pt x="1291111" y="2356936"/>
                  <a:pt x="1286468" y="2352289"/>
                  <a:pt x="1286468" y="2346542"/>
                </a:cubicBezTo>
                <a:lnTo>
                  <a:pt x="1286468" y="2276184"/>
                </a:lnTo>
                <a:cubicBezTo>
                  <a:pt x="1274287" y="2268389"/>
                  <a:pt x="1245386" y="2247271"/>
                  <a:pt x="1238457" y="2218798"/>
                </a:cubicBezTo>
                <a:cubicBezTo>
                  <a:pt x="1234799" y="2203757"/>
                  <a:pt x="1237637" y="2189146"/>
                  <a:pt x="1246887" y="2175274"/>
                </a:cubicBezTo>
                <a:cubicBezTo>
                  <a:pt x="1264849" y="2148320"/>
                  <a:pt x="1288426" y="2142164"/>
                  <a:pt x="1305051" y="2141744"/>
                </a:cubicBezTo>
                <a:close/>
                <a:moveTo>
                  <a:pt x="1753220" y="2107242"/>
                </a:moveTo>
                <a:lnTo>
                  <a:pt x="1773255" y="2107242"/>
                </a:lnTo>
                <a:lnTo>
                  <a:pt x="1773255" y="2127287"/>
                </a:lnTo>
                <a:lnTo>
                  <a:pt x="1753220" y="2127287"/>
                </a:lnTo>
                <a:cubicBezTo>
                  <a:pt x="1753220" y="2127287"/>
                  <a:pt x="1753220" y="2107242"/>
                  <a:pt x="1753220" y="2107242"/>
                </a:cubicBezTo>
                <a:close/>
                <a:moveTo>
                  <a:pt x="1713151" y="2107242"/>
                </a:moveTo>
                <a:lnTo>
                  <a:pt x="1733175" y="2107242"/>
                </a:lnTo>
                <a:lnTo>
                  <a:pt x="1733175" y="2127287"/>
                </a:lnTo>
                <a:lnTo>
                  <a:pt x="1713151" y="2127287"/>
                </a:lnTo>
                <a:cubicBezTo>
                  <a:pt x="1713151" y="2127287"/>
                  <a:pt x="1713151" y="2107242"/>
                  <a:pt x="1713151" y="2107242"/>
                </a:cubicBezTo>
                <a:close/>
                <a:moveTo>
                  <a:pt x="1673093" y="2107242"/>
                </a:moveTo>
                <a:lnTo>
                  <a:pt x="1693116" y="2107242"/>
                </a:lnTo>
                <a:lnTo>
                  <a:pt x="1693116" y="2127287"/>
                </a:lnTo>
                <a:lnTo>
                  <a:pt x="1673093" y="2127287"/>
                </a:lnTo>
                <a:cubicBezTo>
                  <a:pt x="1673093" y="2127287"/>
                  <a:pt x="1673093" y="2107242"/>
                  <a:pt x="1673093" y="2107242"/>
                </a:cubicBezTo>
                <a:close/>
                <a:moveTo>
                  <a:pt x="1633012" y="2107242"/>
                </a:moveTo>
                <a:lnTo>
                  <a:pt x="1653047" y="2107242"/>
                </a:lnTo>
                <a:lnTo>
                  <a:pt x="1653047" y="2127287"/>
                </a:lnTo>
                <a:lnTo>
                  <a:pt x="1633012" y="2127287"/>
                </a:lnTo>
                <a:cubicBezTo>
                  <a:pt x="1633012" y="2127287"/>
                  <a:pt x="1633012" y="2107242"/>
                  <a:pt x="1633012" y="2107242"/>
                </a:cubicBezTo>
                <a:close/>
                <a:moveTo>
                  <a:pt x="2129053" y="2105900"/>
                </a:moveTo>
                <a:cubicBezTo>
                  <a:pt x="2136040" y="2105900"/>
                  <a:pt x="2136040" y="2116715"/>
                  <a:pt x="2129053" y="2116715"/>
                </a:cubicBezTo>
                <a:cubicBezTo>
                  <a:pt x="2122075" y="2116715"/>
                  <a:pt x="2122075" y="2105900"/>
                  <a:pt x="2129053" y="2105900"/>
                </a:cubicBezTo>
                <a:close/>
                <a:moveTo>
                  <a:pt x="2039566" y="2103913"/>
                </a:moveTo>
                <a:cubicBezTo>
                  <a:pt x="2046534" y="2103913"/>
                  <a:pt x="2046534" y="2114729"/>
                  <a:pt x="2039566" y="2114729"/>
                </a:cubicBezTo>
                <a:cubicBezTo>
                  <a:pt x="2032597" y="2114729"/>
                  <a:pt x="2032597" y="2103913"/>
                  <a:pt x="2039566" y="2103913"/>
                </a:cubicBezTo>
                <a:close/>
                <a:moveTo>
                  <a:pt x="2086798" y="2099379"/>
                </a:moveTo>
                <a:cubicBezTo>
                  <a:pt x="2081543" y="2100426"/>
                  <a:pt x="2078254" y="2109087"/>
                  <a:pt x="2085927" y="2112120"/>
                </a:cubicBezTo>
                <a:cubicBezTo>
                  <a:pt x="2090245" y="2113813"/>
                  <a:pt x="2093507" y="2111334"/>
                  <a:pt x="2094313" y="2108017"/>
                </a:cubicBezTo>
                <a:cubicBezTo>
                  <a:pt x="2094850" y="2105838"/>
                  <a:pt x="2094350" y="2103298"/>
                  <a:pt x="2092385" y="2101365"/>
                </a:cubicBezTo>
                <a:cubicBezTo>
                  <a:pt x="2090541" y="2099533"/>
                  <a:pt x="2088549" y="2099025"/>
                  <a:pt x="2086798" y="2099379"/>
                </a:cubicBezTo>
                <a:close/>
                <a:moveTo>
                  <a:pt x="2088540" y="2086015"/>
                </a:moveTo>
                <a:cubicBezTo>
                  <a:pt x="2089763" y="2086000"/>
                  <a:pt x="2090903" y="2086400"/>
                  <a:pt x="2091894" y="2087008"/>
                </a:cubicBezTo>
                <a:cubicBezTo>
                  <a:pt x="2095508" y="2087678"/>
                  <a:pt x="2098770" y="2088948"/>
                  <a:pt x="2101708" y="2091419"/>
                </a:cubicBezTo>
                <a:cubicBezTo>
                  <a:pt x="2104830" y="2094044"/>
                  <a:pt x="2106869" y="2097801"/>
                  <a:pt x="2107740" y="2101743"/>
                </a:cubicBezTo>
                <a:cubicBezTo>
                  <a:pt x="2107888" y="2102382"/>
                  <a:pt x="2107879" y="2103051"/>
                  <a:pt x="2107861" y="2103667"/>
                </a:cubicBezTo>
                <a:cubicBezTo>
                  <a:pt x="2107879" y="2103829"/>
                  <a:pt x="2107972" y="2103998"/>
                  <a:pt x="2107990" y="2104160"/>
                </a:cubicBezTo>
                <a:cubicBezTo>
                  <a:pt x="2108648" y="2109341"/>
                  <a:pt x="2107722" y="2114783"/>
                  <a:pt x="2104506" y="2119017"/>
                </a:cubicBezTo>
                <a:cubicBezTo>
                  <a:pt x="2104135" y="2119510"/>
                  <a:pt x="2103709" y="2119933"/>
                  <a:pt x="2103264" y="2120318"/>
                </a:cubicBezTo>
                <a:cubicBezTo>
                  <a:pt x="2102773" y="2120942"/>
                  <a:pt x="2102208" y="2121534"/>
                  <a:pt x="2101522" y="2121996"/>
                </a:cubicBezTo>
                <a:cubicBezTo>
                  <a:pt x="2094544" y="2126854"/>
                  <a:pt x="2086214" y="2126623"/>
                  <a:pt x="2078782" y="2123182"/>
                </a:cubicBezTo>
                <a:cubicBezTo>
                  <a:pt x="2077689" y="2122982"/>
                  <a:pt x="2076623" y="2122527"/>
                  <a:pt x="2075613" y="2121627"/>
                </a:cubicBezTo>
                <a:cubicBezTo>
                  <a:pt x="2071600" y="2118093"/>
                  <a:pt x="2067634" y="2112674"/>
                  <a:pt x="2068218" y="2106962"/>
                </a:cubicBezTo>
                <a:cubicBezTo>
                  <a:pt x="2068524" y="2103998"/>
                  <a:pt x="2069358" y="2101396"/>
                  <a:pt x="2070637" y="2099002"/>
                </a:cubicBezTo>
                <a:cubicBezTo>
                  <a:pt x="2070257" y="2097439"/>
                  <a:pt x="2070359" y="2095769"/>
                  <a:pt x="2071322" y="2094406"/>
                </a:cubicBezTo>
                <a:cubicBezTo>
                  <a:pt x="2075492" y="2088494"/>
                  <a:pt x="2081432" y="2086100"/>
                  <a:pt x="2088540" y="2086015"/>
                </a:cubicBezTo>
                <a:close/>
                <a:moveTo>
                  <a:pt x="1242855" y="2068538"/>
                </a:moveTo>
                <a:cubicBezTo>
                  <a:pt x="1249812" y="2068538"/>
                  <a:pt x="1255481" y="2074213"/>
                  <a:pt x="1255481" y="2081164"/>
                </a:cubicBezTo>
                <a:cubicBezTo>
                  <a:pt x="1255481" y="2084691"/>
                  <a:pt x="1254038" y="2087891"/>
                  <a:pt x="1251682" y="2090184"/>
                </a:cubicBezTo>
                <a:cubicBezTo>
                  <a:pt x="1254038" y="2092476"/>
                  <a:pt x="1255481" y="2095660"/>
                  <a:pt x="1255481" y="2099192"/>
                </a:cubicBezTo>
                <a:cubicBezTo>
                  <a:pt x="1255481" y="2106155"/>
                  <a:pt x="1249812" y="2111824"/>
                  <a:pt x="1242855" y="2111824"/>
                </a:cubicBezTo>
                <a:cubicBezTo>
                  <a:pt x="1235898" y="2111824"/>
                  <a:pt x="1230229" y="2106155"/>
                  <a:pt x="1230229" y="2099192"/>
                </a:cubicBezTo>
                <a:cubicBezTo>
                  <a:pt x="1230229" y="2097210"/>
                  <a:pt x="1231853" y="2095580"/>
                  <a:pt x="1233836" y="2095580"/>
                </a:cubicBezTo>
                <a:cubicBezTo>
                  <a:pt x="1235829" y="2095580"/>
                  <a:pt x="1237448" y="2097210"/>
                  <a:pt x="1237448" y="2099192"/>
                </a:cubicBezTo>
                <a:cubicBezTo>
                  <a:pt x="1237448" y="2102174"/>
                  <a:pt x="1239879" y="2104600"/>
                  <a:pt x="1242855" y="2104600"/>
                </a:cubicBezTo>
                <a:cubicBezTo>
                  <a:pt x="1245852" y="2104600"/>
                  <a:pt x="1248262" y="2102174"/>
                  <a:pt x="1248262" y="2099192"/>
                </a:cubicBezTo>
                <a:cubicBezTo>
                  <a:pt x="1248262" y="2096205"/>
                  <a:pt x="1245852" y="2093796"/>
                  <a:pt x="1242855" y="2093796"/>
                </a:cubicBezTo>
                <a:cubicBezTo>
                  <a:pt x="1240867" y="2093796"/>
                  <a:pt x="1239243" y="2092171"/>
                  <a:pt x="1239243" y="2090184"/>
                </a:cubicBezTo>
                <a:cubicBezTo>
                  <a:pt x="1239243" y="2088191"/>
                  <a:pt x="1240867" y="2086577"/>
                  <a:pt x="1242855" y="2086577"/>
                </a:cubicBezTo>
                <a:cubicBezTo>
                  <a:pt x="1245852" y="2086577"/>
                  <a:pt x="1248262" y="2084146"/>
                  <a:pt x="1248262" y="2081164"/>
                </a:cubicBezTo>
                <a:cubicBezTo>
                  <a:pt x="1248262" y="2078172"/>
                  <a:pt x="1245852" y="2075757"/>
                  <a:pt x="1242855" y="2075757"/>
                </a:cubicBezTo>
                <a:cubicBezTo>
                  <a:pt x="1239879" y="2075757"/>
                  <a:pt x="1237448" y="2078172"/>
                  <a:pt x="1237448" y="2081164"/>
                </a:cubicBezTo>
                <a:cubicBezTo>
                  <a:pt x="1237448" y="2083157"/>
                  <a:pt x="1235829" y="2084776"/>
                  <a:pt x="1233836" y="2084776"/>
                </a:cubicBezTo>
                <a:cubicBezTo>
                  <a:pt x="1231853" y="2084776"/>
                  <a:pt x="1230229" y="2083157"/>
                  <a:pt x="1230229" y="2081164"/>
                </a:cubicBezTo>
                <a:cubicBezTo>
                  <a:pt x="1230229" y="2074213"/>
                  <a:pt x="1235898" y="2068538"/>
                  <a:pt x="1242855" y="2068538"/>
                </a:cubicBezTo>
                <a:close/>
                <a:moveTo>
                  <a:pt x="1203182" y="2068538"/>
                </a:moveTo>
                <a:cubicBezTo>
                  <a:pt x="1210154" y="2068538"/>
                  <a:pt x="1215802" y="2074213"/>
                  <a:pt x="1215802" y="2081164"/>
                </a:cubicBezTo>
                <a:cubicBezTo>
                  <a:pt x="1215802" y="2087362"/>
                  <a:pt x="1210331" y="2093106"/>
                  <a:pt x="1205046" y="2098653"/>
                </a:cubicBezTo>
                <a:cubicBezTo>
                  <a:pt x="1203305" y="2100469"/>
                  <a:pt x="1201194" y="2102687"/>
                  <a:pt x="1199693" y="2104600"/>
                </a:cubicBezTo>
                <a:lnTo>
                  <a:pt x="1212201" y="2104600"/>
                </a:lnTo>
                <a:cubicBezTo>
                  <a:pt x="1214205" y="2104600"/>
                  <a:pt x="1215802" y="2106224"/>
                  <a:pt x="1215802" y="2108212"/>
                </a:cubicBezTo>
                <a:cubicBezTo>
                  <a:pt x="1215802" y="2110199"/>
                  <a:pt x="1214205" y="2111824"/>
                  <a:pt x="1212201" y="2111824"/>
                </a:cubicBezTo>
                <a:lnTo>
                  <a:pt x="1194162" y="2111824"/>
                </a:lnTo>
                <a:cubicBezTo>
                  <a:pt x="1192175" y="2111824"/>
                  <a:pt x="1190572" y="2110199"/>
                  <a:pt x="1190572" y="2108212"/>
                </a:cubicBezTo>
                <a:cubicBezTo>
                  <a:pt x="1190572" y="2103355"/>
                  <a:pt x="1194852" y="2098861"/>
                  <a:pt x="1199837" y="2093667"/>
                </a:cubicBezTo>
                <a:cubicBezTo>
                  <a:pt x="1203727" y="2089569"/>
                  <a:pt x="1208605" y="2084482"/>
                  <a:pt x="1208605" y="2081164"/>
                </a:cubicBezTo>
                <a:cubicBezTo>
                  <a:pt x="1208605" y="2078172"/>
                  <a:pt x="1206179" y="2075757"/>
                  <a:pt x="1203182" y="2075757"/>
                </a:cubicBezTo>
                <a:cubicBezTo>
                  <a:pt x="1200205" y="2075757"/>
                  <a:pt x="1197774" y="2078172"/>
                  <a:pt x="1197774" y="2081164"/>
                </a:cubicBezTo>
                <a:cubicBezTo>
                  <a:pt x="1197774" y="2083157"/>
                  <a:pt x="1196177" y="2084776"/>
                  <a:pt x="1194162" y="2084776"/>
                </a:cubicBezTo>
                <a:cubicBezTo>
                  <a:pt x="1192175" y="2084776"/>
                  <a:pt x="1190572" y="2083157"/>
                  <a:pt x="1190572" y="2081164"/>
                </a:cubicBezTo>
                <a:cubicBezTo>
                  <a:pt x="1190572" y="2074213"/>
                  <a:pt x="1196230" y="2068538"/>
                  <a:pt x="1203182" y="2068538"/>
                </a:cubicBezTo>
                <a:close/>
                <a:moveTo>
                  <a:pt x="1753220" y="2067184"/>
                </a:moveTo>
                <a:lnTo>
                  <a:pt x="1773255" y="2067184"/>
                </a:lnTo>
                <a:lnTo>
                  <a:pt x="1773255" y="2087219"/>
                </a:lnTo>
                <a:lnTo>
                  <a:pt x="1753220" y="2087219"/>
                </a:lnTo>
                <a:cubicBezTo>
                  <a:pt x="1753220" y="2087219"/>
                  <a:pt x="1753220" y="2067184"/>
                  <a:pt x="1753220" y="2067184"/>
                </a:cubicBezTo>
                <a:close/>
                <a:moveTo>
                  <a:pt x="1713151" y="2067184"/>
                </a:moveTo>
                <a:lnTo>
                  <a:pt x="1733175" y="2067184"/>
                </a:lnTo>
                <a:lnTo>
                  <a:pt x="1733175" y="2087219"/>
                </a:lnTo>
                <a:lnTo>
                  <a:pt x="1713151" y="2087219"/>
                </a:lnTo>
                <a:cubicBezTo>
                  <a:pt x="1713151" y="2087219"/>
                  <a:pt x="1713151" y="2067184"/>
                  <a:pt x="1713151" y="2067184"/>
                </a:cubicBezTo>
                <a:close/>
                <a:moveTo>
                  <a:pt x="1673093" y="2067184"/>
                </a:moveTo>
                <a:lnTo>
                  <a:pt x="1693116" y="2067184"/>
                </a:lnTo>
                <a:lnTo>
                  <a:pt x="1693116" y="2087219"/>
                </a:lnTo>
                <a:lnTo>
                  <a:pt x="1673093" y="2087219"/>
                </a:lnTo>
                <a:cubicBezTo>
                  <a:pt x="1673093" y="2087219"/>
                  <a:pt x="1673093" y="2067184"/>
                  <a:pt x="1673093" y="2067184"/>
                </a:cubicBezTo>
                <a:close/>
                <a:moveTo>
                  <a:pt x="1633012" y="2067184"/>
                </a:moveTo>
                <a:lnTo>
                  <a:pt x="1653047" y="2067184"/>
                </a:lnTo>
                <a:lnTo>
                  <a:pt x="1653047" y="2087219"/>
                </a:lnTo>
                <a:lnTo>
                  <a:pt x="1633012" y="2087219"/>
                </a:lnTo>
                <a:cubicBezTo>
                  <a:pt x="1633012" y="2087219"/>
                  <a:pt x="1633012" y="2067184"/>
                  <a:pt x="1633012" y="2067184"/>
                </a:cubicBezTo>
                <a:close/>
                <a:moveTo>
                  <a:pt x="1915284" y="2059104"/>
                </a:moveTo>
                <a:lnTo>
                  <a:pt x="1912240" y="2069544"/>
                </a:lnTo>
                <a:lnTo>
                  <a:pt x="1914912" y="2072030"/>
                </a:lnTo>
                <a:cubicBezTo>
                  <a:pt x="1914912" y="2072030"/>
                  <a:pt x="1925037" y="2068175"/>
                  <a:pt x="1925037" y="2068175"/>
                </a:cubicBezTo>
                <a:lnTo>
                  <a:pt x="1924789" y="2067244"/>
                </a:lnTo>
                <a:lnTo>
                  <a:pt x="1916089" y="2059226"/>
                </a:lnTo>
                <a:close/>
                <a:moveTo>
                  <a:pt x="2002222" y="2059049"/>
                </a:moveTo>
                <a:cubicBezTo>
                  <a:pt x="1997820" y="2059927"/>
                  <a:pt x="1995114" y="2067201"/>
                  <a:pt x="2001536" y="2069734"/>
                </a:cubicBezTo>
                <a:cubicBezTo>
                  <a:pt x="2005141" y="2071158"/>
                  <a:pt x="2007819" y="2069026"/>
                  <a:pt x="2008495" y="2066254"/>
                </a:cubicBezTo>
                <a:cubicBezTo>
                  <a:pt x="2008949" y="2064422"/>
                  <a:pt x="2008514" y="2062328"/>
                  <a:pt x="2006883" y="2060727"/>
                </a:cubicBezTo>
                <a:cubicBezTo>
                  <a:pt x="2005326" y="2059188"/>
                  <a:pt x="2003686" y="2058756"/>
                  <a:pt x="2002222" y="2059049"/>
                </a:cubicBezTo>
                <a:close/>
                <a:moveTo>
                  <a:pt x="1172544" y="2057729"/>
                </a:moveTo>
                <a:lnTo>
                  <a:pt x="1172544" y="2119026"/>
                </a:lnTo>
                <a:cubicBezTo>
                  <a:pt x="1172544" y="2121019"/>
                  <a:pt x="1174147" y="2122638"/>
                  <a:pt x="1176134" y="2122638"/>
                </a:cubicBezTo>
                <a:lnTo>
                  <a:pt x="1269907" y="2122638"/>
                </a:lnTo>
                <a:cubicBezTo>
                  <a:pt x="1271895" y="2122638"/>
                  <a:pt x="1273514" y="2121019"/>
                  <a:pt x="1273514" y="2119026"/>
                </a:cubicBezTo>
                <a:cubicBezTo>
                  <a:pt x="1273514" y="2119026"/>
                  <a:pt x="1273514" y="2057729"/>
                  <a:pt x="1273514" y="2057729"/>
                </a:cubicBezTo>
                <a:close/>
                <a:moveTo>
                  <a:pt x="2168084" y="2052583"/>
                </a:moveTo>
                <a:cubicBezTo>
                  <a:pt x="2163692" y="2053460"/>
                  <a:pt x="2160986" y="2060673"/>
                  <a:pt x="2167398" y="2063206"/>
                </a:cubicBezTo>
                <a:cubicBezTo>
                  <a:pt x="2171012" y="2064630"/>
                  <a:pt x="2173681" y="2062590"/>
                  <a:pt x="2174357" y="2059788"/>
                </a:cubicBezTo>
                <a:cubicBezTo>
                  <a:pt x="2174802" y="2057971"/>
                  <a:pt x="2174385" y="2055808"/>
                  <a:pt x="2172745" y="2054199"/>
                </a:cubicBezTo>
                <a:cubicBezTo>
                  <a:pt x="2171198" y="2052667"/>
                  <a:pt x="2169548" y="2052290"/>
                  <a:pt x="2168084" y="2052583"/>
                </a:cubicBezTo>
                <a:close/>
                <a:moveTo>
                  <a:pt x="2089216" y="2048857"/>
                </a:moveTo>
                <a:cubicBezTo>
                  <a:pt x="2085945" y="2062321"/>
                  <a:pt x="2080811" y="2075107"/>
                  <a:pt x="2071943" y="2084714"/>
                </a:cubicBezTo>
                <a:cubicBezTo>
                  <a:pt x="2056867" y="2101011"/>
                  <a:pt x="2037166" y="2097624"/>
                  <a:pt x="2019680" y="2088871"/>
                </a:cubicBezTo>
                <a:cubicBezTo>
                  <a:pt x="2023572" y="2098371"/>
                  <a:pt x="2027566" y="2107870"/>
                  <a:pt x="2032106" y="2117085"/>
                </a:cubicBezTo>
                <a:cubicBezTo>
                  <a:pt x="2032292" y="2117447"/>
                  <a:pt x="2032375" y="2117785"/>
                  <a:pt x="2032486" y="2118147"/>
                </a:cubicBezTo>
                <a:cubicBezTo>
                  <a:pt x="2067023" y="2134044"/>
                  <a:pt x="2106100" y="2130418"/>
                  <a:pt x="2141609" y="2119825"/>
                </a:cubicBezTo>
                <a:cubicBezTo>
                  <a:pt x="2144982" y="2109602"/>
                  <a:pt x="2148235" y="2099333"/>
                  <a:pt x="2151488" y="2089064"/>
                </a:cubicBezTo>
                <a:cubicBezTo>
                  <a:pt x="2143917" y="2094653"/>
                  <a:pt x="2135039" y="2098163"/>
                  <a:pt x="2125328" y="2097201"/>
                </a:cubicBezTo>
                <a:cubicBezTo>
                  <a:pt x="2114560" y="2096154"/>
                  <a:pt x="2105878" y="2090403"/>
                  <a:pt x="2100345" y="2081042"/>
                </a:cubicBezTo>
                <a:cubicBezTo>
                  <a:pt x="2094517" y="2071189"/>
                  <a:pt x="2091255" y="2060188"/>
                  <a:pt x="2089216" y="2048857"/>
                </a:cubicBezTo>
                <a:close/>
                <a:moveTo>
                  <a:pt x="1471456" y="2048398"/>
                </a:moveTo>
                <a:cubicBezTo>
                  <a:pt x="1475044" y="2048398"/>
                  <a:pt x="1477956" y="2051315"/>
                  <a:pt x="1477956" y="2054905"/>
                </a:cubicBezTo>
                <a:lnTo>
                  <a:pt x="1477956" y="2069692"/>
                </a:lnTo>
                <a:cubicBezTo>
                  <a:pt x="1481834" y="2071935"/>
                  <a:pt x="1484422" y="2076103"/>
                  <a:pt x="1484422" y="2080887"/>
                </a:cubicBezTo>
                <a:cubicBezTo>
                  <a:pt x="1484422" y="2088059"/>
                  <a:pt x="1478624" y="2093893"/>
                  <a:pt x="1471456" y="2093893"/>
                </a:cubicBezTo>
                <a:cubicBezTo>
                  <a:pt x="1464288" y="2093893"/>
                  <a:pt x="1458444" y="2088059"/>
                  <a:pt x="1458444" y="2080887"/>
                </a:cubicBezTo>
                <a:cubicBezTo>
                  <a:pt x="1458444" y="2076103"/>
                  <a:pt x="1461078" y="2071935"/>
                  <a:pt x="1464943" y="2069692"/>
                </a:cubicBezTo>
                <a:lnTo>
                  <a:pt x="1464943" y="2054905"/>
                </a:lnTo>
                <a:cubicBezTo>
                  <a:pt x="1464943" y="2051315"/>
                  <a:pt x="1467869" y="2048398"/>
                  <a:pt x="1471456" y="2048398"/>
                </a:cubicBezTo>
                <a:close/>
                <a:moveTo>
                  <a:pt x="1875819" y="2042265"/>
                </a:moveTo>
                <a:lnTo>
                  <a:pt x="1896329" y="2042265"/>
                </a:lnTo>
                <a:cubicBezTo>
                  <a:pt x="1897732" y="2042265"/>
                  <a:pt x="1898817" y="2043415"/>
                  <a:pt x="1898817" y="2044809"/>
                </a:cubicBezTo>
                <a:cubicBezTo>
                  <a:pt x="1898817" y="2046210"/>
                  <a:pt x="1897732" y="2047418"/>
                  <a:pt x="1896329" y="2047418"/>
                </a:cubicBezTo>
                <a:lnTo>
                  <a:pt x="1875819" y="2047418"/>
                </a:lnTo>
                <a:cubicBezTo>
                  <a:pt x="1874421" y="2047418"/>
                  <a:pt x="1873271" y="2046210"/>
                  <a:pt x="1873271" y="2044809"/>
                </a:cubicBezTo>
                <a:cubicBezTo>
                  <a:pt x="1873271" y="2043415"/>
                  <a:pt x="1874421" y="2042265"/>
                  <a:pt x="1875819" y="2042265"/>
                </a:cubicBezTo>
                <a:close/>
                <a:moveTo>
                  <a:pt x="1942503" y="2029089"/>
                </a:moveTo>
                <a:lnTo>
                  <a:pt x="1940015" y="2031697"/>
                </a:lnTo>
                <a:lnTo>
                  <a:pt x="1950394" y="2041270"/>
                </a:lnTo>
                <a:cubicBezTo>
                  <a:pt x="1950394" y="2041270"/>
                  <a:pt x="1952882" y="2038597"/>
                  <a:pt x="1952882" y="2038597"/>
                </a:cubicBezTo>
                <a:close/>
                <a:moveTo>
                  <a:pt x="1419460" y="2028923"/>
                </a:moveTo>
                <a:cubicBezTo>
                  <a:pt x="1415899" y="2028923"/>
                  <a:pt x="1412980" y="2031840"/>
                  <a:pt x="1412980" y="2035421"/>
                </a:cubicBezTo>
                <a:lnTo>
                  <a:pt x="1412980" y="2113377"/>
                </a:lnTo>
                <a:cubicBezTo>
                  <a:pt x="1412980" y="2116968"/>
                  <a:pt x="1415899" y="2119875"/>
                  <a:pt x="1419460" y="2119875"/>
                </a:cubicBezTo>
                <a:lnTo>
                  <a:pt x="1523426" y="2119875"/>
                </a:lnTo>
                <a:cubicBezTo>
                  <a:pt x="1527007" y="2119875"/>
                  <a:pt x="1529925" y="2116968"/>
                  <a:pt x="1529925" y="2113377"/>
                </a:cubicBezTo>
                <a:cubicBezTo>
                  <a:pt x="1529925" y="2113377"/>
                  <a:pt x="1529925" y="2035421"/>
                  <a:pt x="1529925" y="2035421"/>
                </a:cubicBezTo>
                <a:cubicBezTo>
                  <a:pt x="1529925" y="2031840"/>
                  <a:pt x="1527007" y="2028923"/>
                  <a:pt x="1523426" y="2028923"/>
                </a:cubicBezTo>
                <a:close/>
                <a:moveTo>
                  <a:pt x="1753220" y="2027105"/>
                </a:moveTo>
                <a:lnTo>
                  <a:pt x="1773255" y="2027105"/>
                </a:lnTo>
                <a:lnTo>
                  <a:pt x="1773255" y="2047150"/>
                </a:lnTo>
                <a:lnTo>
                  <a:pt x="1753220" y="2047150"/>
                </a:lnTo>
                <a:cubicBezTo>
                  <a:pt x="1753220" y="2047150"/>
                  <a:pt x="1753220" y="2027105"/>
                  <a:pt x="1753220" y="2027105"/>
                </a:cubicBezTo>
                <a:close/>
                <a:moveTo>
                  <a:pt x="1713151" y="2027105"/>
                </a:moveTo>
                <a:lnTo>
                  <a:pt x="1733175" y="2027105"/>
                </a:lnTo>
                <a:lnTo>
                  <a:pt x="1733175" y="2047150"/>
                </a:lnTo>
                <a:lnTo>
                  <a:pt x="1713151" y="2047150"/>
                </a:lnTo>
                <a:cubicBezTo>
                  <a:pt x="1713151" y="2047150"/>
                  <a:pt x="1713151" y="2027105"/>
                  <a:pt x="1713151" y="2027105"/>
                </a:cubicBezTo>
                <a:close/>
                <a:moveTo>
                  <a:pt x="1673093" y="2027105"/>
                </a:moveTo>
                <a:lnTo>
                  <a:pt x="1693116" y="2027105"/>
                </a:lnTo>
                <a:lnTo>
                  <a:pt x="1693116" y="2047150"/>
                </a:lnTo>
                <a:lnTo>
                  <a:pt x="1673093" y="2047150"/>
                </a:lnTo>
                <a:cubicBezTo>
                  <a:pt x="1673093" y="2047150"/>
                  <a:pt x="1673093" y="2027105"/>
                  <a:pt x="1673093" y="2027105"/>
                </a:cubicBezTo>
                <a:close/>
                <a:moveTo>
                  <a:pt x="1633012" y="2027105"/>
                </a:moveTo>
                <a:lnTo>
                  <a:pt x="1653047" y="2027105"/>
                </a:lnTo>
                <a:lnTo>
                  <a:pt x="1653047" y="2047150"/>
                </a:lnTo>
                <a:lnTo>
                  <a:pt x="1633012" y="2047150"/>
                </a:lnTo>
                <a:cubicBezTo>
                  <a:pt x="1633012" y="2047150"/>
                  <a:pt x="1633012" y="2027105"/>
                  <a:pt x="1633012" y="2027105"/>
                </a:cubicBezTo>
                <a:close/>
                <a:moveTo>
                  <a:pt x="1948284" y="2024367"/>
                </a:moveTo>
                <a:cubicBezTo>
                  <a:pt x="1950437" y="2024277"/>
                  <a:pt x="1952602" y="2025016"/>
                  <a:pt x="1954307" y="2026603"/>
                </a:cubicBezTo>
                <a:cubicBezTo>
                  <a:pt x="1957745" y="2029757"/>
                  <a:pt x="1957977" y="2035121"/>
                  <a:pt x="1954809" y="2038533"/>
                </a:cubicBezTo>
                <a:lnTo>
                  <a:pt x="1951452" y="2042201"/>
                </a:lnTo>
                <a:lnTo>
                  <a:pt x="1949336" y="2044437"/>
                </a:lnTo>
                <a:lnTo>
                  <a:pt x="1926657" y="2069049"/>
                </a:lnTo>
                <a:lnTo>
                  <a:pt x="1916089" y="2073083"/>
                </a:lnTo>
                <a:lnTo>
                  <a:pt x="1909067" y="2075698"/>
                </a:lnTo>
                <a:lnTo>
                  <a:pt x="1911118" y="2068490"/>
                </a:lnTo>
                <a:lnTo>
                  <a:pt x="1914286" y="2057613"/>
                </a:lnTo>
                <a:lnTo>
                  <a:pt x="1936971" y="2033001"/>
                </a:lnTo>
                <a:lnTo>
                  <a:pt x="1939022" y="2030766"/>
                </a:lnTo>
                <a:lnTo>
                  <a:pt x="1942438" y="2027097"/>
                </a:lnTo>
                <a:cubicBezTo>
                  <a:pt x="1944009" y="2025382"/>
                  <a:pt x="1946125" y="2024450"/>
                  <a:pt x="1948284" y="2024367"/>
                </a:cubicBezTo>
                <a:close/>
                <a:moveTo>
                  <a:pt x="1176134" y="2021662"/>
                </a:moveTo>
                <a:cubicBezTo>
                  <a:pt x="1178143" y="2021662"/>
                  <a:pt x="1179746" y="2023265"/>
                  <a:pt x="1179746" y="2025247"/>
                </a:cubicBezTo>
                <a:cubicBezTo>
                  <a:pt x="1179746" y="2027267"/>
                  <a:pt x="1178143" y="2028859"/>
                  <a:pt x="1176134" y="2028859"/>
                </a:cubicBezTo>
                <a:cubicBezTo>
                  <a:pt x="1174147" y="2028859"/>
                  <a:pt x="1172544" y="2030484"/>
                  <a:pt x="1172544" y="2032471"/>
                </a:cubicBezTo>
                <a:lnTo>
                  <a:pt x="1172544" y="2050505"/>
                </a:lnTo>
                <a:lnTo>
                  <a:pt x="1273514" y="2050505"/>
                </a:lnTo>
                <a:lnTo>
                  <a:pt x="1273514" y="2032471"/>
                </a:lnTo>
                <a:cubicBezTo>
                  <a:pt x="1273514" y="2030484"/>
                  <a:pt x="1271895" y="2028859"/>
                  <a:pt x="1269907" y="2028859"/>
                </a:cubicBezTo>
                <a:cubicBezTo>
                  <a:pt x="1267909" y="2028859"/>
                  <a:pt x="1266295" y="2027267"/>
                  <a:pt x="1266295" y="2025247"/>
                </a:cubicBezTo>
                <a:cubicBezTo>
                  <a:pt x="1266295" y="2023265"/>
                  <a:pt x="1267909" y="2021662"/>
                  <a:pt x="1269907" y="2021662"/>
                </a:cubicBezTo>
                <a:cubicBezTo>
                  <a:pt x="1275876" y="2021662"/>
                  <a:pt x="1280733" y="2026508"/>
                  <a:pt x="1280733" y="2032471"/>
                </a:cubicBezTo>
                <a:lnTo>
                  <a:pt x="1280733" y="2119026"/>
                </a:lnTo>
                <a:cubicBezTo>
                  <a:pt x="1280733" y="2125000"/>
                  <a:pt x="1275876" y="2129857"/>
                  <a:pt x="1269907" y="2129857"/>
                </a:cubicBezTo>
                <a:lnTo>
                  <a:pt x="1176134" y="2129857"/>
                </a:lnTo>
                <a:cubicBezTo>
                  <a:pt x="1170182" y="2129857"/>
                  <a:pt x="1165320" y="2125000"/>
                  <a:pt x="1165320" y="2119026"/>
                </a:cubicBezTo>
                <a:lnTo>
                  <a:pt x="1165320" y="2032471"/>
                </a:lnTo>
                <a:cubicBezTo>
                  <a:pt x="1165320" y="2026508"/>
                  <a:pt x="1170182" y="2021662"/>
                  <a:pt x="1176134" y="2021662"/>
                </a:cubicBezTo>
                <a:close/>
                <a:moveTo>
                  <a:pt x="1875819" y="2020390"/>
                </a:moveTo>
                <a:lnTo>
                  <a:pt x="1905089" y="2020390"/>
                </a:lnTo>
                <a:cubicBezTo>
                  <a:pt x="1906487" y="2020390"/>
                  <a:pt x="1907636" y="2021598"/>
                  <a:pt x="1907636" y="2022998"/>
                </a:cubicBezTo>
                <a:cubicBezTo>
                  <a:pt x="1907636" y="2024405"/>
                  <a:pt x="1906487" y="2025549"/>
                  <a:pt x="1905089" y="2025549"/>
                </a:cubicBezTo>
                <a:lnTo>
                  <a:pt x="1875819" y="2025549"/>
                </a:lnTo>
                <a:cubicBezTo>
                  <a:pt x="1874421" y="2025549"/>
                  <a:pt x="1873271" y="2024405"/>
                  <a:pt x="1873271" y="2022998"/>
                </a:cubicBezTo>
                <a:cubicBezTo>
                  <a:pt x="1873271" y="2021598"/>
                  <a:pt x="1874421" y="2020390"/>
                  <a:pt x="1875819" y="2020390"/>
                </a:cubicBezTo>
                <a:close/>
                <a:moveTo>
                  <a:pt x="1259093" y="2014443"/>
                </a:moveTo>
                <a:cubicBezTo>
                  <a:pt x="1261080" y="2014443"/>
                  <a:pt x="1262705" y="2016057"/>
                  <a:pt x="1262705" y="2018055"/>
                </a:cubicBezTo>
                <a:lnTo>
                  <a:pt x="1262705" y="2032471"/>
                </a:lnTo>
                <a:cubicBezTo>
                  <a:pt x="1262705" y="2034459"/>
                  <a:pt x="1261080" y="2036083"/>
                  <a:pt x="1259093" y="2036083"/>
                </a:cubicBezTo>
                <a:cubicBezTo>
                  <a:pt x="1257100" y="2036083"/>
                  <a:pt x="1255481" y="2034459"/>
                  <a:pt x="1255481" y="2032471"/>
                </a:cubicBezTo>
                <a:lnTo>
                  <a:pt x="1255481" y="2018055"/>
                </a:lnTo>
                <a:cubicBezTo>
                  <a:pt x="1255481" y="2016057"/>
                  <a:pt x="1257100" y="2014443"/>
                  <a:pt x="1259093" y="2014443"/>
                </a:cubicBezTo>
                <a:close/>
                <a:moveTo>
                  <a:pt x="1244672" y="2014443"/>
                </a:moveTo>
                <a:cubicBezTo>
                  <a:pt x="1246659" y="2014443"/>
                  <a:pt x="1248262" y="2016057"/>
                  <a:pt x="1248262" y="2018055"/>
                </a:cubicBezTo>
                <a:lnTo>
                  <a:pt x="1248262" y="2032471"/>
                </a:lnTo>
                <a:cubicBezTo>
                  <a:pt x="1248262" y="2034459"/>
                  <a:pt x="1246659" y="2036083"/>
                  <a:pt x="1244672" y="2036083"/>
                </a:cubicBezTo>
                <a:cubicBezTo>
                  <a:pt x="1242662" y="2036083"/>
                  <a:pt x="1241060" y="2034459"/>
                  <a:pt x="1241060" y="2032471"/>
                </a:cubicBezTo>
                <a:lnTo>
                  <a:pt x="1241060" y="2018055"/>
                </a:lnTo>
                <a:cubicBezTo>
                  <a:pt x="1241060" y="2016057"/>
                  <a:pt x="1242662" y="2014443"/>
                  <a:pt x="1244672" y="2014443"/>
                </a:cubicBezTo>
                <a:close/>
                <a:moveTo>
                  <a:pt x="1230229" y="2014443"/>
                </a:moveTo>
                <a:cubicBezTo>
                  <a:pt x="1232238" y="2014443"/>
                  <a:pt x="1233836" y="2016057"/>
                  <a:pt x="1233836" y="2018055"/>
                </a:cubicBezTo>
                <a:lnTo>
                  <a:pt x="1233836" y="2032471"/>
                </a:lnTo>
                <a:cubicBezTo>
                  <a:pt x="1233836" y="2034459"/>
                  <a:pt x="1232238" y="2036083"/>
                  <a:pt x="1230229" y="2036083"/>
                </a:cubicBezTo>
                <a:cubicBezTo>
                  <a:pt x="1228241" y="2036083"/>
                  <a:pt x="1226638" y="2034459"/>
                  <a:pt x="1226638" y="2032471"/>
                </a:cubicBezTo>
                <a:lnTo>
                  <a:pt x="1226638" y="2018055"/>
                </a:lnTo>
                <a:cubicBezTo>
                  <a:pt x="1226638" y="2016057"/>
                  <a:pt x="1228241" y="2014443"/>
                  <a:pt x="1230229" y="2014443"/>
                </a:cubicBezTo>
                <a:close/>
                <a:moveTo>
                  <a:pt x="1215802" y="2014443"/>
                </a:moveTo>
                <a:cubicBezTo>
                  <a:pt x="1217795" y="2014443"/>
                  <a:pt x="1219414" y="2016057"/>
                  <a:pt x="1219414" y="2018055"/>
                </a:cubicBezTo>
                <a:lnTo>
                  <a:pt x="1219414" y="2032471"/>
                </a:lnTo>
                <a:cubicBezTo>
                  <a:pt x="1219414" y="2034459"/>
                  <a:pt x="1217795" y="2036083"/>
                  <a:pt x="1215802" y="2036083"/>
                </a:cubicBezTo>
                <a:cubicBezTo>
                  <a:pt x="1213815" y="2036083"/>
                  <a:pt x="1212201" y="2034459"/>
                  <a:pt x="1212201" y="2032471"/>
                </a:cubicBezTo>
                <a:lnTo>
                  <a:pt x="1212201" y="2018055"/>
                </a:lnTo>
                <a:cubicBezTo>
                  <a:pt x="1212201" y="2016057"/>
                  <a:pt x="1213815" y="2014443"/>
                  <a:pt x="1215802" y="2014443"/>
                </a:cubicBezTo>
                <a:close/>
                <a:moveTo>
                  <a:pt x="1201392" y="2014443"/>
                </a:moveTo>
                <a:cubicBezTo>
                  <a:pt x="1203374" y="2014443"/>
                  <a:pt x="1204993" y="2016057"/>
                  <a:pt x="1204993" y="2018055"/>
                </a:cubicBezTo>
                <a:lnTo>
                  <a:pt x="1204993" y="2032471"/>
                </a:lnTo>
                <a:cubicBezTo>
                  <a:pt x="1204993" y="2034459"/>
                  <a:pt x="1203374" y="2036083"/>
                  <a:pt x="1201392" y="2036083"/>
                </a:cubicBezTo>
                <a:cubicBezTo>
                  <a:pt x="1199393" y="2036083"/>
                  <a:pt x="1197774" y="2034459"/>
                  <a:pt x="1197774" y="2032471"/>
                </a:cubicBezTo>
                <a:lnTo>
                  <a:pt x="1197774" y="2018055"/>
                </a:lnTo>
                <a:cubicBezTo>
                  <a:pt x="1197774" y="2016057"/>
                  <a:pt x="1199393" y="2014443"/>
                  <a:pt x="1201392" y="2014443"/>
                </a:cubicBezTo>
                <a:close/>
                <a:moveTo>
                  <a:pt x="1186965" y="2014443"/>
                </a:moveTo>
                <a:cubicBezTo>
                  <a:pt x="1188947" y="2014443"/>
                  <a:pt x="1190572" y="2016057"/>
                  <a:pt x="1190572" y="2018055"/>
                </a:cubicBezTo>
                <a:lnTo>
                  <a:pt x="1190572" y="2032471"/>
                </a:lnTo>
                <a:cubicBezTo>
                  <a:pt x="1190572" y="2034459"/>
                  <a:pt x="1188947" y="2036083"/>
                  <a:pt x="1186965" y="2036083"/>
                </a:cubicBezTo>
                <a:cubicBezTo>
                  <a:pt x="1184972" y="2036083"/>
                  <a:pt x="1183353" y="2034459"/>
                  <a:pt x="1183353" y="2032471"/>
                </a:cubicBezTo>
                <a:lnTo>
                  <a:pt x="1183353" y="2018055"/>
                </a:lnTo>
                <a:cubicBezTo>
                  <a:pt x="1183353" y="2016057"/>
                  <a:pt x="1184972" y="2014443"/>
                  <a:pt x="1186965" y="2014443"/>
                </a:cubicBezTo>
                <a:close/>
                <a:moveTo>
                  <a:pt x="1875819" y="2008453"/>
                </a:moveTo>
                <a:lnTo>
                  <a:pt x="1934359" y="2008453"/>
                </a:lnTo>
                <a:cubicBezTo>
                  <a:pt x="1935773" y="2008453"/>
                  <a:pt x="1936847" y="2009603"/>
                  <a:pt x="1936847" y="2011004"/>
                </a:cubicBezTo>
                <a:cubicBezTo>
                  <a:pt x="1936847" y="2012417"/>
                  <a:pt x="1935773" y="2013612"/>
                  <a:pt x="1934359" y="2013612"/>
                </a:cubicBezTo>
                <a:lnTo>
                  <a:pt x="1875819" y="2013612"/>
                </a:lnTo>
                <a:cubicBezTo>
                  <a:pt x="1874421" y="2013612"/>
                  <a:pt x="1873271" y="2012437"/>
                  <a:pt x="1873271" y="2011004"/>
                </a:cubicBezTo>
                <a:cubicBezTo>
                  <a:pt x="1873271" y="2009603"/>
                  <a:pt x="1874421" y="2008453"/>
                  <a:pt x="1875819" y="2008453"/>
                </a:cubicBezTo>
                <a:close/>
                <a:moveTo>
                  <a:pt x="1612978" y="2007081"/>
                </a:moveTo>
                <a:lnTo>
                  <a:pt x="1612978" y="2147311"/>
                </a:lnTo>
                <a:cubicBezTo>
                  <a:pt x="1612978" y="2147311"/>
                  <a:pt x="1793290" y="2147311"/>
                  <a:pt x="1793290" y="2147311"/>
                </a:cubicBezTo>
                <a:lnTo>
                  <a:pt x="1793290" y="2007081"/>
                </a:lnTo>
                <a:close/>
                <a:moveTo>
                  <a:pt x="1875819" y="1996523"/>
                </a:moveTo>
                <a:lnTo>
                  <a:pt x="1934359" y="1996523"/>
                </a:lnTo>
                <a:cubicBezTo>
                  <a:pt x="1935773" y="1996523"/>
                  <a:pt x="1936847" y="1997731"/>
                  <a:pt x="1936847" y="1999138"/>
                </a:cubicBezTo>
                <a:cubicBezTo>
                  <a:pt x="1936847" y="2000539"/>
                  <a:pt x="1935773" y="2001682"/>
                  <a:pt x="1934359" y="2001682"/>
                </a:cubicBezTo>
                <a:lnTo>
                  <a:pt x="1875819" y="2001682"/>
                </a:lnTo>
                <a:cubicBezTo>
                  <a:pt x="1874421" y="2001682"/>
                  <a:pt x="1873271" y="2000539"/>
                  <a:pt x="1873271" y="1999138"/>
                </a:cubicBezTo>
                <a:cubicBezTo>
                  <a:pt x="1873271" y="1997731"/>
                  <a:pt x="1874421" y="1996523"/>
                  <a:pt x="1875819" y="1996523"/>
                </a:cubicBezTo>
                <a:close/>
                <a:moveTo>
                  <a:pt x="2089596" y="1989820"/>
                </a:moveTo>
                <a:cubicBezTo>
                  <a:pt x="2085204" y="1990698"/>
                  <a:pt x="2082424" y="1997972"/>
                  <a:pt x="2088846" y="2000505"/>
                </a:cubicBezTo>
                <a:cubicBezTo>
                  <a:pt x="2092450" y="2001937"/>
                  <a:pt x="2095193" y="1999805"/>
                  <a:pt x="2095870" y="1997026"/>
                </a:cubicBezTo>
                <a:cubicBezTo>
                  <a:pt x="2096314" y="1995201"/>
                  <a:pt x="2095897" y="1993107"/>
                  <a:pt x="2094257" y="1991498"/>
                </a:cubicBezTo>
                <a:cubicBezTo>
                  <a:pt x="2092710" y="1989959"/>
                  <a:pt x="2091060" y="1989528"/>
                  <a:pt x="2089596" y="1989820"/>
                </a:cubicBezTo>
                <a:close/>
                <a:moveTo>
                  <a:pt x="1875819" y="1984593"/>
                </a:moveTo>
                <a:lnTo>
                  <a:pt x="1934359" y="1984593"/>
                </a:lnTo>
                <a:cubicBezTo>
                  <a:pt x="1935773" y="1984593"/>
                  <a:pt x="1936847" y="1985794"/>
                  <a:pt x="1936847" y="1987201"/>
                </a:cubicBezTo>
                <a:cubicBezTo>
                  <a:pt x="1936847" y="1988608"/>
                  <a:pt x="1935773" y="1989752"/>
                  <a:pt x="1934359" y="1989752"/>
                </a:cubicBezTo>
                <a:lnTo>
                  <a:pt x="1875819" y="1989752"/>
                </a:lnTo>
                <a:cubicBezTo>
                  <a:pt x="1874421" y="1989752"/>
                  <a:pt x="1873271" y="1988628"/>
                  <a:pt x="1873271" y="1987201"/>
                </a:cubicBezTo>
                <a:cubicBezTo>
                  <a:pt x="1873271" y="1985794"/>
                  <a:pt x="1874421" y="1984593"/>
                  <a:pt x="1875819" y="1984593"/>
                </a:cubicBezTo>
                <a:close/>
                <a:moveTo>
                  <a:pt x="2091023" y="1978635"/>
                </a:moveTo>
                <a:cubicBezTo>
                  <a:pt x="2092061" y="1978619"/>
                  <a:pt x="2093053" y="1978920"/>
                  <a:pt x="2093877" y="1979435"/>
                </a:cubicBezTo>
                <a:cubicBezTo>
                  <a:pt x="2096898" y="1979997"/>
                  <a:pt x="2099641" y="1981044"/>
                  <a:pt x="2102087" y="1983107"/>
                </a:cubicBezTo>
                <a:cubicBezTo>
                  <a:pt x="2104710" y="1985301"/>
                  <a:pt x="2106322" y="1988519"/>
                  <a:pt x="2107054" y="1991806"/>
                </a:cubicBezTo>
                <a:cubicBezTo>
                  <a:pt x="2107175" y="1992353"/>
                  <a:pt x="2107193" y="1992892"/>
                  <a:pt x="2107175" y="1993423"/>
                </a:cubicBezTo>
                <a:cubicBezTo>
                  <a:pt x="2107193" y="1993546"/>
                  <a:pt x="2107230" y="1993654"/>
                  <a:pt x="2107240" y="1993792"/>
                </a:cubicBezTo>
                <a:cubicBezTo>
                  <a:pt x="2107805" y="1998119"/>
                  <a:pt x="2107054" y="2002730"/>
                  <a:pt x="2104386" y="2006286"/>
                </a:cubicBezTo>
                <a:cubicBezTo>
                  <a:pt x="2104061" y="2006687"/>
                  <a:pt x="2103700" y="2007002"/>
                  <a:pt x="2103329" y="2007341"/>
                </a:cubicBezTo>
                <a:cubicBezTo>
                  <a:pt x="2102921" y="2007864"/>
                  <a:pt x="2102458" y="2008373"/>
                  <a:pt x="2101893" y="2008773"/>
                </a:cubicBezTo>
                <a:cubicBezTo>
                  <a:pt x="2100012" y="2010081"/>
                  <a:pt x="2097992" y="2010905"/>
                  <a:pt x="2095934" y="2011382"/>
                </a:cubicBezTo>
                <a:cubicBezTo>
                  <a:pt x="2097667" y="2029850"/>
                  <a:pt x="2098520" y="2049088"/>
                  <a:pt x="2105257" y="2066501"/>
                </a:cubicBezTo>
                <a:cubicBezTo>
                  <a:pt x="2108176" y="2074053"/>
                  <a:pt x="2113041" y="2083567"/>
                  <a:pt x="2121658" y="2085707"/>
                </a:cubicBezTo>
                <a:cubicBezTo>
                  <a:pt x="2135818" y="2089256"/>
                  <a:pt x="2148383" y="2079688"/>
                  <a:pt x="2156464" y="2068864"/>
                </a:cubicBezTo>
                <a:cubicBezTo>
                  <a:pt x="2154036" y="2066070"/>
                  <a:pt x="2152164" y="2062598"/>
                  <a:pt x="2152544" y="2058918"/>
                </a:cubicBezTo>
                <a:cubicBezTo>
                  <a:pt x="2152794" y="2056439"/>
                  <a:pt x="2153471" y="2054215"/>
                  <a:pt x="2154536" y="2052213"/>
                </a:cubicBezTo>
                <a:cubicBezTo>
                  <a:pt x="2154212" y="2050904"/>
                  <a:pt x="2154351" y="2049550"/>
                  <a:pt x="2155157" y="2048418"/>
                </a:cubicBezTo>
                <a:cubicBezTo>
                  <a:pt x="2158641" y="2043468"/>
                  <a:pt x="2163608" y="2041474"/>
                  <a:pt x="2169576" y="2041397"/>
                </a:cubicBezTo>
                <a:cubicBezTo>
                  <a:pt x="2170595" y="2041382"/>
                  <a:pt x="2171540" y="2041690"/>
                  <a:pt x="2172365" y="2042206"/>
                </a:cubicBezTo>
                <a:cubicBezTo>
                  <a:pt x="2175386" y="2042768"/>
                  <a:pt x="2178110" y="2043807"/>
                  <a:pt x="2180575" y="2045870"/>
                </a:cubicBezTo>
                <a:cubicBezTo>
                  <a:pt x="2183179" y="2048064"/>
                  <a:pt x="2184875" y="2051259"/>
                  <a:pt x="2185607" y="2054569"/>
                </a:cubicBezTo>
                <a:cubicBezTo>
                  <a:pt x="2185718" y="2055092"/>
                  <a:pt x="2185755" y="2055600"/>
                  <a:pt x="2185728" y="2056124"/>
                </a:cubicBezTo>
                <a:cubicBezTo>
                  <a:pt x="2185765" y="2056255"/>
                  <a:pt x="2185783" y="2056424"/>
                  <a:pt x="2185792" y="2056563"/>
                </a:cubicBezTo>
                <a:cubicBezTo>
                  <a:pt x="2186339" y="2060897"/>
                  <a:pt x="2185552" y="2065446"/>
                  <a:pt x="2182873" y="2068987"/>
                </a:cubicBezTo>
                <a:cubicBezTo>
                  <a:pt x="2182568" y="2069395"/>
                  <a:pt x="2182253" y="2069772"/>
                  <a:pt x="2181873" y="2070111"/>
                </a:cubicBezTo>
                <a:cubicBezTo>
                  <a:pt x="2181474" y="2070619"/>
                  <a:pt x="2180955" y="2071081"/>
                  <a:pt x="2180381" y="2071474"/>
                </a:cubicBezTo>
                <a:cubicBezTo>
                  <a:pt x="2176415" y="2074237"/>
                  <a:pt x="2171948" y="2075015"/>
                  <a:pt x="2167519" y="2074330"/>
                </a:cubicBezTo>
                <a:cubicBezTo>
                  <a:pt x="2162228" y="2090881"/>
                  <a:pt x="2157066" y="2107431"/>
                  <a:pt x="2151608" y="2123921"/>
                </a:cubicBezTo>
                <a:cubicBezTo>
                  <a:pt x="2151089" y="2125460"/>
                  <a:pt x="2150144" y="2126500"/>
                  <a:pt x="2149004" y="2127092"/>
                </a:cubicBezTo>
                <a:cubicBezTo>
                  <a:pt x="2148439" y="2128332"/>
                  <a:pt x="2147336" y="2129363"/>
                  <a:pt x="2145650" y="2129887"/>
                </a:cubicBezTo>
                <a:cubicBezTo>
                  <a:pt x="2106563" y="2141742"/>
                  <a:pt x="2064187" y="2144898"/>
                  <a:pt x="2026333" y="2127154"/>
                </a:cubicBezTo>
                <a:cubicBezTo>
                  <a:pt x="2024628" y="2126361"/>
                  <a:pt x="2023803" y="2125099"/>
                  <a:pt x="2023600" y="2123736"/>
                </a:cubicBezTo>
                <a:cubicBezTo>
                  <a:pt x="2023285" y="2123390"/>
                  <a:pt x="2023034" y="2123051"/>
                  <a:pt x="2022784" y="2122558"/>
                </a:cubicBezTo>
                <a:cubicBezTo>
                  <a:pt x="2016121" y="2109033"/>
                  <a:pt x="2010552" y="2095007"/>
                  <a:pt x="2004890" y="2081042"/>
                </a:cubicBezTo>
                <a:cubicBezTo>
                  <a:pt x="2001730" y="2081104"/>
                  <a:pt x="1998524" y="2080396"/>
                  <a:pt x="1995503" y="2078995"/>
                </a:cubicBezTo>
                <a:cubicBezTo>
                  <a:pt x="1994586" y="2078833"/>
                  <a:pt x="1993678" y="2078440"/>
                  <a:pt x="1992835" y="2077686"/>
                </a:cubicBezTo>
                <a:cubicBezTo>
                  <a:pt x="1989480" y="2074715"/>
                  <a:pt x="1986181" y="2070157"/>
                  <a:pt x="1986682" y="2065385"/>
                </a:cubicBezTo>
                <a:cubicBezTo>
                  <a:pt x="1986923" y="2062913"/>
                  <a:pt x="1987599" y="2060743"/>
                  <a:pt x="1988674" y="2058733"/>
                </a:cubicBezTo>
                <a:cubicBezTo>
                  <a:pt x="1988359" y="2057432"/>
                  <a:pt x="1988489" y="2056016"/>
                  <a:pt x="1989295" y="2054884"/>
                </a:cubicBezTo>
                <a:cubicBezTo>
                  <a:pt x="1992770" y="2049927"/>
                  <a:pt x="1997755" y="2047941"/>
                  <a:pt x="2003714" y="2047856"/>
                </a:cubicBezTo>
                <a:cubicBezTo>
                  <a:pt x="2004742" y="2047841"/>
                  <a:pt x="2005687" y="2048149"/>
                  <a:pt x="2006503" y="2048664"/>
                </a:cubicBezTo>
                <a:cubicBezTo>
                  <a:pt x="2009524" y="2049226"/>
                  <a:pt x="2012257" y="2050273"/>
                  <a:pt x="2014713" y="2052336"/>
                </a:cubicBezTo>
                <a:cubicBezTo>
                  <a:pt x="2017326" y="2054538"/>
                  <a:pt x="2019013" y="2057725"/>
                  <a:pt x="2019745" y="2061035"/>
                </a:cubicBezTo>
                <a:cubicBezTo>
                  <a:pt x="2019856" y="2061559"/>
                  <a:pt x="2019828" y="2062136"/>
                  <a:pt x="2019810" y="2062652"/>
                </a:cubicBezTo>
                <a:cubicBezTo>
                  <a:pt x="2019828" y="2062790"/>
                  <a:pt x="2019912" y="2062890"/>
                  <a:pt x="2019930" y="2063021"/>
                </a:cubicBezTo>
                <a:cubicBezTo>
                  <a:pt x="2020468" y="2067240"/>
                  <a:pt x="2019698" y="2071697"/>
                  <a:pt x="2017196" y="2075200"/>
                </a:cubicBezTo>
                <a:cubicBezTo>
                  <a:pt x="2033496" y="2085107"/>
                  <a:pt x="2054680" y="2092897"/>
                  <a:pt x="2067097" y="2073398"/>
                </a:cubicBezTo>
                <a:cubicBezTo>
                  <a:pt x="2078773" y="2055046"/>
                  <a:pt x="2081859" y="2031690"/>
                  <a:pt x="2084555" y="2010451"/>
                </a:cubicBezTo>
                <a:cubicBezTo>
                  <a:pt x="2083990" y="2010228"/>
                  <a:pt x="2083425" y="2010028"/>
                  <a:pt x="2082878" y="2009766"/>
                </a:cubicBezTo>
                <a:cubicBezTo>
                  <a:pt x="2081960" y="2009597"/>
                  <a:pt x="2081052" y="2009204"/>
                  <a:pt x="2080209" y="2008457"/>
                </a:cubicBezTo>
                <a:cubicBezTo>
                  <a:pt x="2076845" y="2005486"/>
                  <a:pt x="2073556" y="2000936"/>
                  <a:pt x="2074056" y="1996156"/>
                </a:cubicBezTo>
                <a:cubicBezTo>
                  <a:pt x="2074297" y="1993677"/>
                  <a:pt x="2074992" y="1991506"/>
                  <a:pt x="2076048" y="1989505"/>
                </a:cubicBezTo>
                <a:cubicBezTo>
                  <a:pt x="2075743" y="1988204"/>
                  <a:pt x="2075863" y="1986795"/>
                  <a:pt x="2076669" y="1985655"/>
                </a:cubicBezTo>
                <a:cubicBezTo>
                  <a:pt x="2080154" y="1980706"/>
                  <a:pt x="2085083" y="1978712"/>
                  <a:pt x="2091023" y="1978635"/>
                </a:cubicBezTo>
                <a:close/>
                <a:moveTo>
                  <a:pt x="1863270" y="1964337"/>
                </a:moveTo>
                <a:cubicBezTo>
                  <a:pt x="1858677" y="1964337"/>
                  <a:pt x="1854942" y="1968076"/>
                  <a:pt x="1854942" y="1972663"/>
                </a:cubicBezTo>
                <a:lnTo>
                  <a:pt x="1854942" y="2083652"/>
                </a:lnTo>
                <a:cubicBezTo>
                  <a:pt x="1854942" y="2088252"/>
                  <a:pt x="1858677" y="2091978"/>
                  <a:pt x="1863270" y="2091978"/>
                </a:cubicBezTo>
                <a:lnTo>
                  <a:pt x="1952073" y="2091978"/>
                </a:lnTo>
                <a:cubicBezTo>
                  <a:pt x="1956660" y="2091978"/>
                  <a:pt x="1960401" y="2088252"/>
                  <a:pt x="1960401" y="2083652"/>
                </a:cubicBezTo>
                <a:cubicBezTo>
                  <a:pt x="1960401" y="2083652"/>
                  <a:pt x="1960401" y="1972663"/>
                  <a:pt x="1960401" y="1972663"/>
                </a:cubicBezTo>
                <a:cubicBezTo>
                  <a:pt x="1960401" y="1968076"/>
                  <a:pt x="1956660" y="1964337"/>
                  <a:pt x="1952073" y="1964337"/>
                </a:cubicBezTo>
                <a:close/>
                <a:moveTo>
                  <a:pt x="1863270" y="1958741"/>
                </a:moveTo>
                <a:lnTo>
                  <a:pt x="1952073" y="1958741"/>
                </a:lnTo>
                <a:cubicBezTo>
                  <a:pt x="1959726" y="1958741"/>
                  <a:pt x="1965992" y="1965011"/>
                  <a:pt x="1965992" y="1972663"/>
                </a:cubicBezTo>
                <a:lnTo>
                  <a:pt x="1965992" y="2083652"/>
                </a:lnTo>
                <a:cubicBezTo>
                  <a:pt x="1965992" y="2091322"/>
                  <a:pt x="1959726" y="2097509"/>
                  <a:pt x="1952073" y="2097509"/>
                </a:cubicBezTo>
                <a:lnTo>
                  <a:pt x="1863270" y="2097509"/>
                </a:lnTo>
                <a:cubicBezTo>
                  <a:pt x="1855617" y="2097509"/>
                  <a:pt x="1849410" y="2091322"/>
                  <a:pt x="1849410" y="2083652"/>
                </a:cubicBezTo>
                <a:lnTo>
                  <a:pt x="1849410" y="1972663"/>
                </a:lnTo>
                <a:cubicBezTo>
                  <a:pt x="1849410" y="1965011"/>
                  <a:pt x="1855617" y="1958741"/>
                  <a:pt x="1863270" y="1958741"/>
                </a:cubicBezTo>
                <a:close/>
                <a:moveTo>
                  <a:pt x="1592943" y="1956996"/>
                </a:moveTo>
                <a:lnTo>
                  <a:pt x="1622995" y="1956996"/>
                </a:lnTo>
                <a:lnTo>
                  <a:pt x="1622995" y="1977030"/>
                </a:lnTo>
                <a:lnTo>
                  <a:pt x="1663064" y="1977030"/>
                </a:lnTo>
                <a:lnTo>
                  <a:pt x="1663064" y="1956996"/>
                </a:lnTo>
                <a:lnTo>
                  <a:pt x="1743203" y="1956996"/>
                </a:lnTo>
                <a:lnTo>
                  <a:pt x="1743203" y="1977030"/>
                </a:lnTo>
                <a:lnTo>
                  <a:pt x="1783272" y="1977030"/>
                </a:lnTo>
                <a:lnTo>
                  <a:pt x="1783272" y="1956996"/>
                </a:lnTo>
                <a:lnTo>
                  <a:pt x="1813324" y="1956996"/>
                </a:lnTo>
                <a:cubicBezTo>
                  <a:pt x="1818856" y="1956996"/>
                  <a:pt x="1823342" y="1961481"/>
                  <a:pt x="1823342" y="1967013"/>
                </a:cubicBezTo>
                <a:lnTo>
                  <a:pt x="1823342" y="1997053"/>
                </a:lnTo>
                <a:cubicBezTo>
                  <a:pt x="1823342" y="2002596"/>
                  <a:pt x="1818856" y="2007081"/>
                  <a:pt x="1813324" y="2007081"/>
                </a:cubicBezTo>
                <a:lnTo>
                  <a:pt x="1813324" y="2167356"/>
                </a:lnTo>
                <a:lnTo>
                  <a:pt x="1592943" y="2167356"/>
                </a:lnTo>
                <a:lnTo>
                  <a:pt x="1592943" y="2007081"/>
                </a:lnTo>
                <a:cubicBezTo>
                  <a:pt x="1587411" y="2007081"/>
                  <a:pt x="1582926" y="2002596"/>
                  <a:pt x="1582926" y="1997053"/>
                </a:cubicBezTo>
                <a:lnTo>
                  <a:pt x="1582926" y="1967013"/>
                </a:lnTo>
                <a:cubicBezTo>
                  <a:pt x="1582926" y="1961481"/>
                  <a:pt x="1587411" y="1956996"/>
                  <a:pt x="1592943" y="1956996"/>
                </a:cubicBezTo>
                <a:close/>
                <a:moveTo>
                  <a:pt x="1471456" y="1937971"/>
                </a:moveTo>
                <a:cubicBezTo>
                  <a:pt x="1449946" y="1937971"/>
                  <a:pt x="1432459" y="1955443"/>
                  <a:pt x="1432459" y="1976920"/>
                </a:cubicBezTo>
                <a:cubicBezTo>
                  <a:pt x="1432459" y="1976920"/>
                  <a:pt x="1432459" y="2015908"/>
                  <a:pt x="1432459" y="2015908"/>
                </a:cubicBezTo>
                <a:lnTo>
                  <a:pt x="1510447" y="2015908"/>
                </a:lnTo>
                <a:lnTo>
                  <a:pt x="1510447" y="1976920"/>
                </a:lnTo>
                <a:cubicBezTo>
                  <a:pt x="1510447" y="1955443"/>
                  <a:pt x="1492934" y="1937971"/>
                  <a:pt x="1471456" y="1937971"/>
                </a:cubicBezTo>
                <a:close/>
                <a:moveTo>
                  <a:pt x="2240183" y="1935059"/>
                </a:moveTo>
                <a:cubicBezTo>
                  <a:pt x="2232036" y="1935059"/>
                  <a:pt x="2225411" y="1941693"/>
                  <a:pt x="2225411" y="1949840"/>
                </a:cubicBezTo>
                <a:cubicBezTo>
                  <a:pt x="2225411" y="1957972"/>
                  <a:pt x="2232036" y="1964605"/>
                  <a:pt x="2240183" y="1964605"/>
                </a:cubicBezTo>
                <a:cubicBezTo>
                  <a:pt x="2248323" y="1964605"/>
                  <a:pt x="2254940" y="1957972"/>
                  <a:pt x="2254940" y="1949840"/>
                </a:cubicBezTo>
                <a:cubicBezTo>
                  <a:pt x="2254940" y="1941693"/>
                  <a:pt x="2248323" y="1935059"/>
                  <a:pt x="2240183" y="1935059"/>
                </a:cubicBezTo>
                <a:close/>
                <a:moveTo>
                  <a:pt x="1753220" y="1926944"/>
                </a:moveTo>
                <a:lnTo>
                  <a:pt x="1773255" y="1926944"/>
                </a:lnTo>
                <a:cubicBezTo>
                  <a:pt x="1773255" y="1926944"/>
                  <a:pt x="1773255" y="1967013"/>
                  <a:pt x="1773255" y="1967013"/>
                </a:cubicBezTo>
                <a:lnTo>
                  <a:pt x="1753220" y="1967013"/>
                </a:lnTo>
                <a:close/>
                <a:moveTo>
                  <a:pt x="1633012" y="1926944"/>
                </a:moveTo>
                <a:lnTo>
                  <a:pt x="1653047" y="1926944"/>
                </a:lnTo>
                <a:cubicBezTo>
                  <a:pt x="1653047" y="1926944"/>
                  <a:pt x="1653047" y="1967013"/>
                  <a:pt x="1653047" y="1967013"/>
                </a:cubicBezTo>
                <a:lnTo>
                  <a:pt x="1633012" y="1967013"/>
                </a:lnTo>
                <a:close/>
                <a:moveTo>
                  <a:pt x="1471456" y="1924956"/>
                </a:moveTo>
                <a:cubicBezTo>
                  <a:pt x="1500102" y="1924956"/>
                  <a:pt x="1523426" y="1948272"/>
                  <a:pt x="1523426" y="1976920"/>
                </a:cubicBezTo>
                <a:lnTo>
                  <a:pt x="1523426" y="2015908"/>
                </a:lnTo>
                <a:cubicBezTo>
                  <a:pt x="1534181" y="2015908"/>
                  <a:pt x="1542938" y="2024668"/>
                  <a:pt x="1542938" y="2035421"/>
                </a:cubicBezTo>
                <a:lnTo>
                  <a:pt x="1542938" y="2113377"/>
                </a:lnTo>
                <a:cubicBezTo>
                  <a:pt x="1542938" y="2124130"/>
                  <a:pt x="1534181" y="2132890"/>
                  <a:pt x="1523426" y="2132890"/>
                </a:cubicBezTo>
                <a:lnTo>
                  <a:pt x="1419460" y="2132890"/>
                </a:lnTo>
                <a:cubicBezTo>
                  <a:pt x="1408731" y="2132890"/>
                  <a:pt x="1399975" y="2124130"/>
                  <a:pt x="1399975" y="2113377"/>
                </a:cubicBezTo>
                <a:lnTo>
                  <a:pt x="1399975" y="2035421"/>
                </a:lnTo>
                <a:cubicBezTo>
                  <a:pt x="1399975" y="2024668"/>
                  <a:pt x="1408731" y="2015908"/>
                  <a:pt x="1419460" y="2015908"/>
                </a:cubicBezTo>
                <a:lnTo>
                  <a:pt x="1419460" y="1976920"/>
                </a:lnTo>
                <a:cubicBezTo>
                  <a:pt x="1419460" y="1948272"/>
                  <a:pt x="1442778" y="1924956"/>
                  <a:pt x="1471456" y="1924956"/>
                </a:cubicBezTo>
                <a:close/>
                <a:moveTo>
                  <a:pt x="2240183" y="1924396"/>
                </a:moveTo>
                <a:cubicBezTo>
                  <a:pt x="2254203" y="1924396"/>
                  <a:pt x="2265619" y="1935812"/>
                  <a:pt x="2265619" y="1949840"/>
                </a:cubicBezTo>
                <a:cubicBezTo>
                  <a:pt x="2265619" y="1963852"/>
                  <a:pt x="2254203" y="1975276"/>
                  <a:pt x="2240183" y="1975276"/>
                </a:cubicBezTo>
                <a:cubicBezTo>
                  <a:pt x="2226156" y="1975276"/>
                  <a:pt x="2214748" y="1963852"/>
                  <a:pt x="2214748" y="1949840"/>
                </a:cubicBezTo>
                <a:cubicBezTo>
                  <a:pt x="2214748" y="1935812"/>
                  <a:pt x="2226156" y="1924396"/>
                  <a:pt x="2240183" y="1924396"/>
                </a:cubicBezTo>
                <a:close/>
                <a:moveTo>
                  <a:pt x="1326890" y="1911106"/>
                </a:moveTo>
                <a:cubicBezTo>
                  <a:pt x="1318365" y="1911106"/>
                  <a:pt x="1310392" y="1912564"/>
                  <a:pt x="1302974" y="1915466"/>
                </a:cubicBezTo>
                <a:cubicBezTo>
                  <a:pt x="1295552" y="1918368"/>
                  <a:pt x="1289664" y="1922283"/>
                  <a:pt x="1285295" y="1927218"/>
                </a:cubicBezTo>
                <a:cubicBezTo>
                  <a:pt x="1280921" y="1932148"/>
                  <a:pt x="1278741" y="1937480"/>
                  <a:pt x="1278741" y="1943204"/>
                </a:cubicBezTo>
                <a:cubicBezTo>
                  <a:pt x="1278741" y="1947889"/>
                  <a:pt x="1280234" y="1952347"/>
                  <a:pt x="1283225" y="1956587"/>
                </a:cubicBezTo>
                <a:cubicBezTo>
                  <a:pt x="1286211" y="1960831"/>
                  <a:pt x="1290429" y="1964504"/>
                  <a:pt x="1295859" y="1967589"/>
                </a:cubicBezTo>
                <a:lnTo>
                  <a:pt x="1301310" y="1970727"/>
                </a:lnTo>
                <a:lnTo>
                  <a:pt x="1299614" y="1976741"/>
                </a:lnTo>
                <a:cubicBezTo>
                  <a:pt x="1298616" y="1980544"/>
                  <a:pt x="1297149" y="1984141"/>
                  <a:pt x="1295230" y="1987534"/>
                </a:cubicBezTo>
                <a:cubicBezTo>
                  <a:pt x="1301586" y="1984895"/>
                  <a:pt x="1307328" y="1981319"/>
                  <a:pt x="1312467" y="1976808"/>
                </a:cubicBezTo>
                <a:lnTo>
                  <a:pt x="1315166" y="1974423"/>
                </a:lnTo>
                <a:lnTo>
                  <a:pt x="1318740" y="1974797"/>
                </a:lnTo>
                <a:cubicBezTo>
                  <a:pt x="1321626" y="1975136"/>
                  <a:pt x="1324336" y="1975301"/>
                  <a:pt x="1326890" y="1975301"/>
                </a:cubicBezTo>
                <a:cubicBezTo>
                  <a:pt x="1335410" y="1975301"/>
                  <a:pt x="1343389" y="1973848"/>
                  <a:pt x="1350806" y="1970941"/>
                </a:cubicBezTo>
                <a:cubicBezTo>
                  <a:pt x="1358223" y="1968048"/>
                  <a:pt x="1364116" y="1964116"/>
                  <a:pt x="1368491" y="1959190"/>
                </a:cubicBezTo>
                <a:cubicBezTo>
                  <a:pt x="1372855" y="1954260"/>
                  <a:pt x="1375039" y="1948937"/>
                  <a:pt x="1375039" y="1943204"/>
                </a:cubicBezTo>
                <a:cubicBezTo>
                  <a:pt x="1375039" y="1937480"/>
                  <a:pt x="1372855" y="1932148"/>
                  <a:pt x="1368491" y="1927218"/>
                </a:cubicBezTo>
                <a:cubicBezTo>
                  <a:pt x="1364116" y="1922283"/>
                  <a:pt x="1358223" y="1918368"/>
                  <a:pt x="1350806" y="1915457"/>
                </a:cubicBezTo>
                <a:cubicBezTo>
                  <a:pt x="1343389" y="1912560"/>
                  <a:pt x="1335420" y="1911106"/>
                  <a:pt x="1326890" y="1911106"/>
                </a:cubicBezTo>
                <a:close/>
                <a:moveTo>
                  <a:pt x="1326890" y="1903082"/>
                </a:moveTo>
                <a:cubicBezTo>
                  <a:pt x="1337095" y="1903082"/>
                  <a:pt x="1346494" y="1904870"/>
                  <a:pt x="1355102" y="1908436"/>
                </a:cubicBezTo>
                <a:cubicBezTo>
                  <a:pt x="1363711" y="1912025"/>
                  <a:pt x="1370530" y="1916880"/>
                  <a:pt x="1375538" y="1923045"/>
                </a:cubicBezTo>
                <a:cubicBezTo>
                  <a:pt x="1380558" y="1929215"/>
                  <a:pt x="1383065" y="1935933"/>
                  <a:pt x="1383065" y="1943204"/>
                </a:cubicBezTo>
                <a:cubicBezTo>
                  <a:pt x="1383065" y="1950475"/>
                  <a:pt x="1380558" y="1957193"/>
                  <a:pt x="1375538" y="1963363"/>
                </a:cubicBezTo>
                <a:cubicBezTo>
                  <a:pt x="1370530" y="1969524"/>
                  <a:pt x="1363711" y="1974387"/>
                  <a:pt x="1355102" y="1977958"/>
                </a:cubicBezTo>
                <a:cubicBezTo>
                  <a:pt x="1346494" y="1981542"/>
                  <a:pt x="1337095" y="1983317"/>
                  <a:pt x="1326890" y="1983317"/>
                </a:cubicBezTo>
                <a:cubicBezTo>
                  <a:pt x="1323967" y="1983317"/>
                  <a:pt x="1320935" y="1983156"/>
                  <a:pt x="1317798" y="1982826"/>
                </a:cubicBezTo>
                <a:cubicBezTo>
                  <a:pt x="1309523" y="1990142"/>
                  <a:pt x="1299911" y="1995197"/>
                  <a:pt x="1288962" y="1998001"/>
                </a:cubicBezTo>
                <a:cubicBezTo>
                  <a:pt x="1286913" y="1998581"/>
                  <a:pt x="1284536" y="1999040"/>
                  <a:pt x="1281810" y="1999374"/>
                </a:cubicBezTo>
                <a:lnTo>
                  <a:pt x="1281503" y="1999374"/>
                </a:lnTo>
                <a:cubicBezTo>
                  <a:pt x="1280874" y="1999374"/>
                  <a:pt x="1280307" y="1999156"/>
                  <a:pt x="1279802" y="1998719"/>
                </a:cubicBezTo>
                <a:cubicBezTo>
                  <a:pt x="1279308" y="1998277"/>
                  <a:pt x="1278975" y="1997698"/>
                  <a:pt x="1278804" y="1996998"/>
                </a:cubicBezTo>
                <a:lnTo>
                  <a:pt x="1278804" y="1996927"/>
                </a:lnTo>
                <a:cubicBezTo>
                  <a:pt x="1278679" y="1996766"/>
                  <a:pt x="1278669" y="1996508"/>
                  <a:pt x="1278773" y="1996182"/>
                </a:cubicBezTo>
                <a:cubicBezTo>
                  <a:pt x="1278877" y="1995848"/>
                  <a:pt x="1278918" y="1995638"/>
                  <a:pt x="1278897" y="1995554"/>
                </a:cubicBezTo>
                <a:cubicBezTo>
                  <a:pt x="1278877" y="1995469"/>
                  <a:pt x="1278975" y="1995273"/>
                  <a:pt x="1279184" y="1994961"/>
                </a:cubicBezTo>
                <a:lnTo>
                  <a:pt x="1279558" y="1994386"/>
                </a:lnTo>
                <a:cubicBezTo>
                  <a:pt x="1279558" y="1994386"/>
                  <a:pt x="1279704" y="1994216"/>
                  <a:pt x="1279990" y="1993860"/>
                </a:cubicBezTo>
                <a:cubicBezTo>
                  <a:pt x="1280291" y="1993503"/>
                  <a:pt x="1280458" y="1993316"/>
                  <a:pt x="1280499" y="1993293"/>
                </a:cubicBezTo>
                <a:cubicBezTo>
                  <a:pt x="1280791" y="1992964"/>
                  <a:pt x="1281436" y="1992241"/>
                  <a:pt x="1282440" y="1991131"/>
                </a:cubicBezTo>
                <a:cubicBezTo>
                  <a:pt x="1283443" y="1990026"/>
                  <a:pt x="1284161" y="1989232"/>
                  <a:pt x="1284603" y="1988746"/>
                </a:cubicBezTo>
                <a:cubicBezTo>
                  <a:pt x="1285045" y="1988274"/>
                  <a:pt x="1285690" y="1987445"/>
                  <a:pt x="1286549" y="1986272"/>
                </a:cubicBezTo>
                <a:cubicBezTo>
                  <a:pt x="1287402" y="1985104"/>
                  <a:pt x="1288078" y="1984039"/>
                  <a:pt x="1288588" y="1983076"/>
                </a:cubicBezTo>
                <a:cubicBezTo>
                  <a:pt x="1289087" y="1982113"/>
                  <a:pt x="1289654" y="1980887"/>
                  <a:pt x="1290278" y="1979376"/>
                </a:cubicBezTo>
                <a:cubicBezTo>
                  <a:pt x="1290907" y="1977873"/>
                  <a:pt x="1291448" y="1976282"/>
                  <a:pt x="1291906" y="1974619"/>
                </a:cubicBezTo>
                <a:cubicBezTo>
                  <a:pt x="1285342" y="1970897"/>
                  <a:pt x="1280172" y="1966296"/>
                  <a:pt x="1276396" y="1960822"/>
                </a:cubicBezTo>
                <a:cubicBezTo>
                  <a:pt x="1272609" y="1955347"/>
                  <a:pt x="1270716" y="1949472"/>
                  <a:pt x="1270716" y="1943204"/>
                </a:cubicBezTo>
                <a:cubicBezTo>
                  <a:pt x="1270716" y="1935933"/>
                  <a:pt x="1273223" y="1929215"/>
                  <a:pt x="1278237" y="1923045"/>
                </a:cubicBezTo>
                <a:cubicBezTo>
                  <a:pt x="1283251" y="1916880"/>
                  <a:pt x="1290065" y="1912025"/>
                  <a:pt x="1298678" y="1908436"/>
                </a:cubicBezTo>
                <a:cubicBezTo>
                  <a:pt x="1307286" y="1904870"/>
                  <a:pt x="1316696" y="1903082"/>
                  <a:pt x="1326890" y="1903082"/>
                </a:cubicBezTo>
                <a:close/>
                <a:moveTo>
                  <a:pt x="2231075" y="1873973"/>
                </a:moveTo>
                <a:cubicBezTo>
                  <a:pt x="2229849" y="1873973"/>
                  <a:pt x="2228848" y="1874975"/>
                  <a:pt x="2228848" y="1876200"/>
                </a:cubicBezTo>
                <a:lnTo>
                  <a:pt x="2228848" y="1899665"/>
                </a:lnTo>
                <a:cubicBezTo>
                  <a:pt x="2228848" y="1901965"/>
                  <a:pt x="2227373" y="1904000"/>
                  <a:pt x="2225202" y="1904721"/>
                </a:cubicBezTo>
                <a:cubicBezTo>
                  <a:pt x="2223104" y="1905418"/>
                  <a:pt x="2220981" y="1906299"/>
                  <a:pt x="2218890" y="1907356"/>
                </a:cubicBezTo>
                <a:cubicBezTo>
                  <a:pt x="2216847" y="1908406"/>
                  <a:pt x="2214363" y="1907981"/>
                  <a:pt x="2212737" y="1906363"/>
                </a:cubicBezTo>
                <a:lnTo>
                  <a:pt x="2196130" y="1889755"/>
                </a:lnTo>
                <a:cubicBezTo>
                  <a:pt x="2195545" y="1889187"/>
                  <a:pt x="2194888" y="1889107"/>
                  <a:pt x="2194544" y="1889107"/>
                </a:cubicBezTo>
                <a:cubicBezTo>
                  <a:pt x="2194199" y="1889107"/>
                  <a:pt x="2193535" y="1889187"/>
                  <a:pt x="2192974" y="1889755"/>
                </a:cubicBezTo>
                <a:lnTo>
                  <a:pt x="2180108" y="1902630"/>
                </a:lnTo>
                <a:cubicBezTo>
                  <a:pt x="2179227" y="1903487"/>
                  <a:pt x="2179227" y="1904905"/>
                  <a:pt x="2180108" y="1905778"/>
                </a:cubicBezTo>
                <a:lnTo>
                  <a:pt x="2196715" y="1922385"/>
                </a:lnTo>
                <a:cubicBezTo>
                  <a:pt x="2198325" y="1923996"/>
                  <a:pt x="2198726" y="1926487"/>
                  <a:pt x="2197700" y="1928538"/>
                </a:cubicBezTo>
                <a:cubicBezTo>
                  <a:pt x="2196643" y="1930637"/>
                  <a:pt x="2195762" y="1932760"/>
                  <a:pt x="2195073" y="1934851"/>
                </a:cubicBezTo>
                <a:cubicBezTo>
                  <a:pt x="2194344" y="1937030"/>
                  <a:pt x="2192309" y="1938504"/>
                  <a:pt x="2190010" y="1938504"/>
                </a:cubicBezTo>
                <a:lnTo>
                  <a:pt x="2166545" y="1938504"/>
                </a:lnTo>
                <a:cubicBezTo>
                  <a:pt x="2165319" y="1938504"/>
                  <a:pt x="2164310" y="1939506"/>
                  <a:pt x="2164310" y="1940723"/>
                </a:cubicBezTo>
                <a:lnTo>
                  <a:pt x="2164310" y="1958941"/>
                </a:lnTo>
                <a:cubicBezTo>
                  <a:pt x="2164310" y="1960159"/>
                  <a:pt x="2165319" y="1961160"/>
                  <a:pt x="2166545" y="1961160"/>
                </a:cubicBezTo>
                <a:lnTo>
                  <a:pt x="2190010" y="1961160"/>
                </a:lnTo>
                <a:cubicBezTo>
                  <a:pt x="2192309" y="1961160"/>
                  <a:pt x="2194344" y="1962634"/>
                  <a:pt x="2195073" y="1964821"/>
                </a:cubicBezTo>
                <a:cubicBezTo>
                  <a:pt x="2195762" y="1966904"/>
                  <a:pt x="2196643" y="1969035"/>
                  <a:pt x="2197700" y="1971118"/>
                </a:cubicBezTo>
                <a:cubicBezTo>
                  <a:pt x="2198726" y="1973177"/>
                  <a:pt x="2198325" y="1975661"/>
                  <a:pt x="2196715" y="1977287"/>
                </a:cubicBezTo>
                <a:lnTo>
                  <a:pt x="2180108" y="1993894"/>
                </a:lnTo>
                <a:cubicBezTo>
                  <a:pt x="2179227" y="1994767"/>
                  <a:pt x="2179227" y="1996169"/>
                  <a:pt x="2180108" y="1997035"/>
                </a:cubicBezTo>
                <a:lnTo>
                  <a:pt x="2192974" y="2009917"/>
                </a:lnTo>
                <a:cubicBezTo>
                  <a:pt x="2193535" y="2010478"/>
                  <a:pt x="2194199" y="2010566"/>
                  <a:pt x="2194544" y="2010566"/>
                </a:cubicBezTo>
                <a:cubicBezTo>
                  <a:pt x="2194888" y="2010566"/>
                  <a:pt x="2195545" y="2010478"/>
                  <a:pt x="2196130" y="2009917"/>
                </a:cubicBezTo>
                <a:lnTo>
                  <a:pt x="2212737" y="1993309"/>
                </a:lnTo>
                <a:cubicBezTo>
                  <a:pt x="2213747" y="1992284"/>
                  <a:pt x="2215108" y="1991747"/>
                  <a:pt x="2216494" y="1991747"/>
                </a:cubicBezTo>
                <a:cubicBezTo>
                  <a:pt x="2217312" y="1991747"/>
                  <a:pt x="2218121" y="1991931"/>
                  <a:pt x="2218890" y="1992308"/>
                </a:cubicBezTo>
                <a:cubicBezTo>
                  <a:pt x="2220981" y="1993366"/>
                  <a:pt x="2223104" y="1994263"/>
                  <a:pt x="2225194" y="1994936"/>
                </a:cubicBezTo>
                <a:cubicBezTo>
                  <a:pt x="2227373" y="1995665"/>
                  <a:pt x="2228848" y="1997708"/>
                  <a:pt x="2228848" y="1999999"/>
                </a:cubicBezTo>
                <a:lnTo>
                  <a:pt x="2228848" y="2023464"/>
                </a:lnTo>
                <a:cubicBezTo>
                  <a:pt x="2228848" y="2024690"/>
                  <a:pt x="2229849" y="2025691"/>
                  <a:pt x="2231075" y="2025691"/>
                </a:cubicBezTo>
                <a:lnTo>
                  <a:pt x="2249276" y="2025691"/>
                </a:lnTo>
                <a:cubicBezTo>
                  <a:pt x="2250502" y="2025691"/>
                  <a:pt x="2251511" y="2024690"/>
                  <a:pt x="2251511" y="2023464"/>
                </a:cubicBezTo>
                <a:lnTo>
                  <a:pt x="2251511" y="1999999"/>
                </a:lnTo>
                <a:cubicBezTo>
                  <a:pt x="2251511" y="1997708"/>
                  <a:pt x="2252977" y="1995665"/>
                  <a:pt x="2255164" y="1994936"/>
                </a:cubicBezTo>
                <a:cubicBezTo>
                  <a:pt x="2257247" y="1994255"/>
                  <a:pt x="2259370" y="1993366"/>
                  <a:pt x="2261461" y="1992308"/>
                </a:cubicBezTo>
                <a:cubicBezTo>
                  <a:pt x="2263520" y="1991283"/>
                  <a:pt x="2266011" y="1991691"/>
                  <a:pt x="2267637" y="1993309"/>
                </a:cubicBezTo>
                <a:lnTo>
                  <a:pt x="2284228" y="2009901"/>
                </a:lnTo>
                <a:cubicBezTo>
                  <a:pt x="2284805" y="2010478"/>
                  <a:pt x="2285470" y="2010566"/>
                  <a:pt x="2285815" y="2010566"/>
                </a:cubicBezTo>
                <a:cubicBezTo>
                  <a:pt x="2286151" y="2010566"/>
                  <a:pt x="2286816" y="2010478"/>
                  <a:pt x="2287377" y="2009917"/>
                </a:cubicBezTo>
                <a:lnTo>
                  <a:pt x="2300259" y="1997051"/>
                </a:lnTo>
                <a:cubicBezTo>
                  <a:pt x="2301124" y="1996169"/>
                  <a:pt x="2301124" y="1994767"/>
                  <a:pt x="2300243" y="1993894"/>
                </a:cubicBezTo>
                <a:lnTo>
                  <a:pt x="2283652" y="1977287"/>
                </a:lnTo>
                <a:cubicBezTo>
                  <a:pt x="2282025" y="1975661"/>
                  <a:pt x="2281625" y="1973177"/>
                  <a:pt x="2282650" y="1971118"/>
                </a:cubicBezTo>
                <a:cubicBezTo>
                  <a:pt x="2283708" y="1969019"/>
                  <a:pt x="2284589" y="1966904"/>
                  <a:pt x="2285278" y="1964821"/>
                </a:cubicBezTo>
                <a:cubicBezTo>
                  <a:pt x="2286007" y="1962634"/>
                  <a:pt x="2288050" y="1961160"/>
                  <a:pt x="2290341" y="1961160"/>
                </a:cubicBezTo>
                <a:lnTo>
                  <a:pt x="2313805" y="1961160"/>
                </a:lnTo>
                <a:cubicBezTo>
                  <a:pt x="2314622" y="1961160"/>
                  <a:pt x="2315143" y="1960760"/>
                  <a:pt x="2315392" y="1960511"/>
                </a:cubicBezTo>
                <a:cubicBezTo>
                  <a:pt x="2315632" y="1960263"/>
                  <a:pt x="2316040" y="1959742"/>
                  <a:pt x="2316040" y="1958941"/>
                </a:cubicBezTo>
                <a:lnTo>
                  <a:pt x="2316040" y="1940723"/>
                </a:lnTo>
                <a:cubicBezTo>
                  <a:pt x="2316040" y="1939506"/>
                  <a:pt x="2315039" y="1938504"/>
                  <a:pt x="2313805" y="1938504"/>
                </a:cubicBezTo>
                <a:lnTo>
                  <a:pt x="2290341" y="1938504"/>
                </a:lnTo>
                <a:cubicBezTo>
                  <a:pt x="2288050" y="1938504"/>
                  <a:pt x="2286007" y="1937030"/>
                  <a:pt x="2285278" y="1934851"/>
                </a:cubicBezTo>
                <a:cubicBezTo>
                  <a:pt x="2284589" y="1932760"/>
                  <a:pt x="2283708" y="1930637"/>
                  <a:pt x="2282650" y="1928538"/>
                </a:cubicBezTo>
                <a:cubicBezTo>
                  <a:pt x="2281625" y="1926487"/>
                  <a:pt x="2282025" y="1924020"/>
                  <a:pt x="2283652" y="1922385"/>
                </a:cubicBezTo>
                <a:lnTo>
                  <a:pt x="2300259" y="1905770"/>
                </a:lnTo>
                <a:cubicBezTo>
                  <a:pt x="2300827" y="1905209"/>
                  <a:pt x="2300915" y="1904544"/>
                  <a:pt x="2300915" y="1904208"/>
                </a:cubicBezTo>
                <a:cubicBezTo>
                  <a:pt x="2300915" y="1903855"/>
                  <a:pt x="2300827" y="1903190"/>
                  <a:pt x="2300259" y="1902630"/>
                </a:cubicBezTo>
                <a:lnTo>
                  <a:pt x="2287377" y="1889739"/>
                </a:lnTo>
                <a:cubicBezTo>
                  <a:pt x="2286816" y="1889187"/>
                  <a:pt x="2286151" y="1889107"/>
                  <a:pt x="2285815" y="1889107"/>
                </a:cubicBezTo>
                <a:cubicBezTo>
                  <a:pt x="2285470" y="1889107"/>
                  <a:pt x="2284805" y="1889187"/>
                  <a:pt x="2284228" y="1889755"/>
                </a:cubicBezTo>
                <a:lnTo>
                  <a:pt x="2267637" y="1906363"/>
                </a:lnTo>
                <a:cubicBezTo>
                  <a:pt x="2266011" y="1907981"/>
                  <a:pt x="2263520" y="1908406"/>
                  <a:pt x="2261461" y="1907356"/>
                </a:cubicBezTo>
                <a:cubicBezTo>
                  <a:pt x="2259370" y="1906299"/>
                  <a:pt x="2257247" y="1905418"/>
                  <a:pt x="2255164" y="1904721"/>
                </a:cubicBezTo>
                <a:cubicBezTo>
                  <a:pt x="2252977" y="1904000"/>
                  <a:pt x="2251511" y="1901965"/>
                  <a:pt x="2251511" y="1899665"/>
                </a:cubicBezTo>
                <a:lnTo>
                  <a:pt x="2251511" y="1876200"/>
                </a:lnTo>
                <a:cubicBezTo>
                  <a:pt x="2251511" y="1874975"/>
                  <a:pt x="2250502" y="1873973"/>
                  <a:pt x="2249276" y="1873973"/>
                </a:cubicBezTo>
                <a:close/>
                <a:moveTo>
                  <a:pt x="2231075" y="1863310"/>
                </a:moveTo>
                <a:lnTo>
                  <a:pt x="2249276" y="1863310"/>
                </a:lnTo>
                <a:cubicBezTo>
                  <a:pt x="2256390" y="1863310"/>
                  <a:pt x="2262166" y="1869086"/>
                  <a:pt x="2262166" y="1876200"/>
                </a:cubicBezTo>
                <a:lnTo>
                  <a:pt x="2262166" y="1895972"/>
                </a:lnTo>
                <a:cubicBezTo>
                  <a:pt x="2262350" y="1896028"/>
                  <a:pt x="2262534" y="1896108"/>
                  <a:pt x="2262719" y="1896188"/>
                </a:cubicBezTo>
                <a:lnTo>
                  <a:pt x="2276706" y="1882209"/>
                </a:lnTo>
                <a:cubicBezTo>
                  <a:pt x="2279141" y="1879773"/>
                  <a:pt x="2282370" y="1878435"/>
                  <a:pt x="2285815" y="1878435"/>
                </a:cubicBezTo>
                <a:cubicBezTo>
                  <a:pt x="2289251" y="1878435"/>
                  <a:pt x="2292496" y="1879773"/>
                  <a:pt x="2294931" y="1882209"/>
                </a:cubicBezTo>
                <a:lnTo>
                  <a:pt x="2307797" y="1895099"/>
                </a:lnTo>
                <a:cubicBezTo>
                  <a:pt x="2310232" y="1897526"/>
                  <a:pt x="2311570" y="1900763"/>
                  <a:pt x="2311570" y="1904208"/>
                </a:cubicBezTo>
                <a:cubicBezTo>
                  <a:pt x="2311570" y="1907653"/>
                  <a:pt x="2310232" y="1910889"/>
                  <a:pt x="2307789" y="1913317"/>
                </a:cubicBezTo>
                <a:lnTo>
                  <a:pt x="2293818" y="1927288"/>
                </a:lnTo>
                <a:cubicBezTo>
                  <a:pt x="2293898" y="1927481"/>
                  <a:pt x="2293970" y="1927657"/>
                  <a:pt x="2294042" y="1927841"/>
                </a:cubicBezTo>
                <a:lnTo>
                  <a:pt x="2313805" y="1927841"/>
                </a:lnTo>
                <a:cubicBezTo>
                  <a:pt x="2320919" y="1927841"/>
                  <a:pt x="2326695" y="1933617"/>
                  <a:pt x="2326695" y="1940723"/>
                </a:cubicBezTo>
                <a:lnTo>
                  <a:pt x="2326695" y="1958941"/>
                </a:lnTo>
                <a:cubicBezTo>
                  <a:pt x="2326695" y="1962378"/>
                  <a:pt x="2325357" y="1965614"/>
                  <a:pt x="2322922" y="1968050"/>
                </a:cubicBezTo>
                <a:cubicBezTo>
                  <a:pt x="2320487" y="1970485"/>
                  <a:pt x="2317258" y="1971823"/>
                  <a:pt x="2313821" y="1971823"/>
                </a:cubicBezTo>
                <a:lnTo>
                  <a:pt x="2294058" y="1971823"/>
                </a:lnTo>
                <a:cubicBezTo>
                  <a:pt x="2293970" y="1971999"/>
                  <a:pt x="2293898" y="1972184"/>
                  <a:pt x="2293818" y="1972368"/>
                </a:cubicBezTo>
                <a:lnTo>
                  <a:pt x="2307797" y="1986348"/>
                </a:lnTo>
                <a:cubicBezTo>
                  <a:pt x="2312828" y="1991371"/>
                  <a:pt x="2312828" y="1999542"/>
                  <a:pt x="2307797" y="2004581"/>
                </a:cubicBezTo>
                <a:lnTo>
                  <a:pt x="2294931" y="2017455"/>
                </a:lnTo>
                <a:cubicBezTo>
                  <a:pt x="2292480" y="2019891"/>
                  <a:pt x="2289251" y="2021229"/>
                  <a:pt x="2285815" y="2021229"/>
                </a:cubicBezTo>
                <a:cubicBezTo>
                  <a:pt x="2282370" y="2021229"/>
                  <a:pt x="2279125" y="2019891"/>
                  <a:pt x="2276690" y="2017439"/>
                </a:cubicBezTo>
                <a:lnTo>
                  <a:pt x="2262719" y="2003484"/>
                </a:lnTo>
                <a:cubicBezTo>
                  <a:pt x="2262542" y="2003556"/>
                  <a:pt x="2262350" y="2003628"/>
                  <a:pt x="2262166" y="2003700"/>
                </a:cubicBezTo>
                <a:lnTo>
                  <a:pt x="2262166" y="2023464"/>
                </a:lnTo>
                <a:cubicBezTo>
                  <a:pt x="2262166" y="2030578"/>
                  <a:pt x="2256390" y="2036354"/>
                  <a:pt x="2249276" y="2036354"/>
                </a:cubicBezTo>
                <a:lnTo>
                  <a:pt x="2231075" y="2036354"/>
                </a:lnTo>
                <a:cubicBezTo>
                  <a:pt x="2223969" y="2036354"/>
                  <a:pt x="2218185" y="2030578"/>
                  <a:pt x="2218185" y="2023464"/>
                </a:cubicBezTo>
                <a:lnTo>
                  <a:pt x="2218185" y="2003700"/>
                </a:lnTo>
                <a:cubicBezTo>
                  <a:pt x="2218000" y="2003628"/>
                  <a:pt x="2217824" y="2003556"/>
                  <a:pt x="2217640" y="2003484"/>
                </a:cubicBezTo>
                <a:lnTo>
                  <a:pt x="2203661" y="2017439"/>
                </a:lnTo>
                <a:cubicBezTo>
                  <a:pt x="2201225" y="2019891"/>
                  <a:pt x="2197981" y="2021221"/>
                  <a:pt x="2194544" y="2021221"/>
                </a:cubicBezTo>
                <a:cubicBezTo>
                  <a:pt x="2191115" y="2021221"/>
                  <a:pt x="2187871" y="2019891"/>
                  <a:pt x="2185435" y="2017439"/>
                </a:cubicBezTo>
                <a:lnTo>
                  <a:pt x="2172569" y="2004565"/>
                </a:lnTo>
                <a:cubicBezTo>
                  <a:pt x="2167547" y="1999542"/>
                  <a:pt x="2167547" y="1991371"/>
                  <a:pt x="2172569" y="1986348"/>
                </a:cubicBezTo>
                <a:lnTo>
                  <a:pt x="2186533" y="1972384"/>
                </a:lnTo>
                <a:cubicBezTo>
                  <a:pt x="2186453" y="1972184"/>
                  <a:pt x="2186381" y="1971999"/>
                  <a:pt x="2186309" y="1971823"/>
                </a:cubicBezTo>
                <a:lnTo>
                  <a:pt x="2166545" y="1971823"/>
                </a:lnTo>
                <a:cubicBezTo>
                  <a:pt x="2159431" y="1971823"/>
                  <a:pt x="2153655" y="1966047"/>
                  <a:pt x="2153655" y="1958941"/>
                </a:cubicBezTo>
                <a:lnTo>
                  <a:pt x="2153655" y="1940723"/>
                </a:lnTo>
                <a:cubicBezTo>
                  <a:pt x="2153655" y="1933617"/>
                  <a:pt x="2159431" y="1927841"/>
                  <a:pt x="2166545" y="1927841"/>
                </a:cubicBezTo>
                <a:lnTo>
                  <a:pt x="2186309" y="1927841"/>
                </a:lnTo>
                <a:cubicBezTo>
                  <a:pt x="2186381" y="1927657"/>
                  <a:pt x="2186453" y="1927481"/>
                  <a:pt x="2186533" y="1927288"/>
                </a:cubicBezTo>
                <a:lnTo>
                  <a:pt x="2172553" y="1913317"/>
                </a:lnTo>
                <a:cubicBezTo>
                  <a:pt x="2167530" y="1908294"/>
                  <a:pt x="2167530" y="1900122"/>
                  <a:pt x="2172553" y="1895099"/>
                </a:cubicBezTo>
                <a:lnTo>
                  <a:pt x="2185435" y="1882209"/>
                </a:lnTo>
                <a:cubicBezTo>
                  <a:pt x="2187871" y="1879773"/>
                  <a:pt x="2191107" y="1878435"/>
                  <a:pt x="2194544" y="1878435"/>
                </a:cubicBezTo>
                <a:cubicBezTo>
                  <a:pt x="2197981" y="1878435"/>
                  <a:pt x="2201225" y="1879789"/>
                  <a:pt x="2203661" y="1882225"/>
                </a:cubicBezTo>
                <a:lnTo>
                  <a:pt x="2217640" y="1896188"/>
                </a:lnTo>
                <a:cubicBezTo>
                  <a:pt x="2217824" y="1896108"/>
                  <a:pt x="2218000" y="1896028"/>
                  <a:pt x="2218185" y="1895972"/>
                </a:cubicBezTo>
                <a:lnTo>
                  <a:pt x="2218185" y="1876200"/>
                </a:lnTo>
                <a:cubicBezTo>
                  <a:pt x="2218185" y="1869086"/>
                  <a:pt x="2223969" y="1863310"/>
                  <a:pt x="2231075" y="1863310"/>
                </a:cubicBezTo>
                <a:close/>
                <a:moveTo>
                  <a:pt x="1793850" y="1846321"/>
                </a:moveTo>
                <a:cubicBezTo>
                  <a:pt x="1792420" y="1845909"/>
                  <a:pt x="1791118" y="1846166"/>
                  <a:pt x="1790091" y="1846564"/>
                </a:cubicBezTo>
                <a:cubicBezTo>
                  <a:pt x="1795172" y="1853225"/>
                  <a:pt x="1798469" y="1861329"/>
                  <a:pt x="1799220" y="1870138"/>
                </a:cubicBezTo>
                <a:cubicBezTo>
                  <a:pt x="1804794" y="1864430"/>
                  <a:pt x="1801452" y="1855740"/>
                  <a:pt x="1801413" y="1855644"/>
                </a:cubicBezTo>
                <a:cubicBezTo>
                  <a:pt x="1799322" y="1850339"/>
                  <a:pt x="1796711" y="1847114"/>
                  <a:pt x="1793850" y="1846321"/>
                </a:cubicBezTo>
                <a:close/>
                <a:moveTo>
                  <a:pt x="1727439" y="1842336"/>
                </a:moveTo>
                <a:cubicBezTo>
                  <a:pt x="1718375" y="1849931"/>
                  <a:pt x="1712595" y="1861315"/>
                  <a:pt x="1712595" y="1874036"/>
                </a:cubicBezTo>
                <a:cubicBezTo>
                  <a:pt x="1712595" y="1889250"/>
                  <a:pt x="1720877" y="1903135"/>
                  <a:pt x="1734251" y="1910382"/>
                </a:cubicBezTo>
                <a:lnTo>
                  <a:pt x="1773625" y="1910382"/>
                </a:lnTo>
                <a:cubicBezTo>
                  <a:pt x="1786993" y="1903135"/>
                  <a:pt x="1795275" y="1889250"/>
                  <a:pt x="1795275" y="1874036"/>
                </a:cubicBezTo>
                <a:cubicBezTo>
                  <a:pt x="1795275" y="1861471"/>
                  <a:pt x="1789623" y="1850220"/>
                  <a:pt x="1780758" y="1842638"/>
                </a:cubicBezTo>
                <a:cubicBezTo>
                  <a:pt x="1771649" y="1846569"/>
                  <a:pt x="1762803" y="1847911"/>
                  <a:pt x="1754984" y="1847911"/>
                </a:cubicBezTo>
                <a:cubicBezTo>
                  <a:pt x="1739511" y="1847911"/>
                  <a:pt x="1728209" y="1842716"/>
                  <a:pt x="1727503" y="1842382"/>
                </a:cubicBezTo>
                <a:cubicBezTo>
                  <a:pt x="1727471" y="1842368"/>
                  <a:pt x="1727458" y="1842345"/>
                  <a:pt x="1727439" y="1842336"/>
                </a:cubicBezTo>
                <a:close/>
                <a:moveTo>
                  <a:pt x="1442248" y="1841419"/>
                </a:moveTo>
                <a:cubicBezTo>
                  <a:pt x="1443804" y="1841605"/>
                  <a:pt x="1445361" y="1841994"/>
                  <a:pt x="1446849" y="1842595"/>
                </a:cubicBezTo>
                <a:cubicBezTo>
                  <a:pt x="1448041" y="1842925"/>
                  <a:pt x="1449233" y="1843436"/>
                  <a:pt x="1450326" y="1844091"/>
                </a:cubicBezTo>
                <a:cubicBezTo>
                  <a:pt x="1454988" y="1846895"/>
                  <a:pt x="1457593" y="1851297"/>
                  <a:pt x="1459339" y="1856331"/>
                </a:cubicBezTo>
                <a:cubicBezTo>
                  <a:pt x="1459711" y="1857401"/>
                  <a:pt x="1459711" y="1858375"/>
                  <a:pt x="1459529" y="1859253"/>
                </a:cubicBezTo>
                <a:cubicBezTo>
                  <a:pt x="1459529" y="1859327"/>
                  <a:pt x="1459582" y="1859412"/>
                  <a:pt x="1459590" y="1859498"/>
                </a:cubicBezTo>
                <a:cubicBezTo>
                  <a:pt x="1459855" y="1864633"/>
                  <a:pt x="1456978" y="1868997"/>
                  <a:pt x="1453561" y="1872552"/>
                </a:cubicBezTo>
                <a:cubicBezTo>
                  <a:pt x="1453159" y="1872994"/>
                  <a:pt x="1452695" y="1873287"/>
                  <a:pt x="1452255" y="1873542"/>
                </a:cubicBezTo>
                <a:cubicBezTo>
                  <a:pt x="1451602" y="1874176"/>
                  <a:pt x="1450835" y="1874564"/>
                  <a:pt x="1449954" y="1874724"/>
                </a:cubicBezTo>
                <a:cubicBezTo>
                  <a:pt x="1449833" y="1874777"/>
                  <a:pt x="1449719" y="1874851"/>
                  <a:pt x="1449582" y="1874910"/>
                </a:cubicBezTo>
                <a:cubicBezTo>
                  <a:pt x="1440729" y="1878359"/>
                  <a:pt x="1429325" y="1875815"/>
                  <a:pt x="1423297" y="1868263"/>
                </a:cubicBezTo>
                <a:cubicBezTo>
                  <a:pt x="1418293" y="1862015"/>
                  <a:pt x="1419159" y="1855139"/>
                  <a:pt x="1423418" y="1850057"/>
                </a:cubicBezTo>
                <a:cubicBezTo>
                  <a:pt x="1423638" y="1850690"/>
                  <a:pt x="1423934" y="1851323"/>
                  <a:pt x="1424413" y="1851855"/>
                </a:cubicBezTo>
                <a:cubicBezTo>
                  <a:pt x="1426554" y="1854261"/>
                  <a:pt x="1429204" y="1856496"/>
                  <a:pt x="1432370" y="1857385"/>
                </a:cubicBezTo>
                <a:cubicBezTo>
                  <a:pt x="1435407" y="1858252"/>
                  <a:pt x="1438383" y="1857443"/>
                  <a:pt x="1440760" y="1855464"/>
                </a:cubicBezTo>
                <a:cubicBezTo>
                  <a:pt x="1442354" y="1854122"/>
                  <a:pt x="1443432" y="1851834"/>
                  <a:pt x="1443744" y="1849806"/>
                </a:cubicBezTo>
                <a:cubicBezTo>
                  <a:pt x="1444146" y="1847092"/>
                  <a:pt x="1443880" y="1844580"/>
                  <a:pt x="1442620" y="1842100"/>
                </a:cubicBezTo>
                <a:cubicBezTo>
                  <a:pt x="1442514" y="1841877"/>
                  <a:pt x="1442385" y="1841632"/>
                  <a:pt x="1442248" y="1841419"/>
                </a:cubicBezTo>
                <a:close/>
                <a:moveTo>
                  <a:pt x="1625632" y="1838308"/>
                </a:moveTo>
                <a:cubicBezTo>
                  <a:pt x="1624210" y="1838308"/>
                  <a:pt x="1623084" y="1839451"/>
                  <a:pt x="1623084" y="1840853"/>
                </a:cubicBezTo>
                <a:cubicBezTo>
                  <a:pt x="1623084" y="1842280"/>
                  <a:pt x="1624210" y="1843406"/>
                  <a:pt x="1625632" y="1843406"/>
                </a:cubicBezTo>
                <a:cubicBezTo>
                  <a:pt x="1627034" y="1843406"/>
                  <a:pt x="1628180" y="1842280"/>
                  <a:pt x="1628180" y="1840853"/>
                </a:cubicBezTo>
                <a:cubicBezTo>
                  <a:pt x="1628180" y="1839451"/>
                  <a:pt x="1627065" y="1838308"/>
                  <a:pt x="1625632" y="1838308"/>
                </a:cubicBezTo>
                <a:close/>
                <a:moveTo>
                  <a:pt x="1797796" y="1837521"/>
                </a:moveTo>
                <a:cubicBezTo>
                  <a:pt x="1792022" y="1836005"/>
                  <a:pt x="1786493" y="1839042"/>
                  <a:pt x="1784414" y="1840380"/>
                </a:cubicBezTo>
                <a:cubicBezTo>
                  <a:pt x="1785428" y="1841296"/>
                  <a:pt x="1786409" y="1842267"/>
                  <a:pt x="1787340" y="1843275"/>
                </a:cubicBezTo>
                <a:cubicBezTo>
                  <a:pt x="1789110" y="1842336"/>
                  <a:pt x="1791804" y="1841434"/>
                  <a:pt x="1794960" y="1842322"/>
                </a:cubicBezTo>
                <a:cubicBezTo>
                  <a:pt x="1799181" y="1843500"/>
                  <a:pt x="1802651" y="1847471"/>
                  <a:pt x="1805256" y="1854127"/>
                </a:cubicBezTo>
                <a:cubicBezTo>
                  <a:pt x="1807167" y="1858873"/>
                  <a:pt x="1808418" y="1869446"/>
                  <a:pt x="1799457" y="1875310"/>
                </a:cubicBezTo>
                <a:cubicBezTo>
                  <a:pt x="1799438" y="1875319"/>
                  <a:pt x="1799399" y="1875328"/>
                  <a:pt x="1799380" y="1875342"/>
                </a:cubicBezTo>
                <a:cubicBezTo>
                  <a:pt x="1799322" y="1877019"/>
                  <a:pt x="1799213" y="1878700"/>
                  <a:pt x="1798982" y="1880344"/>
                </a:cubicBezTo>
                <a:cubicBezTo>
                  <a:pt x="1804345" y="1878086"/>
                  <a:pt x="1808123" y="1874778"/>
                  <a:pt x="1810202" y="1870440"/>
                </a:cubicBezTo>
                <a:cubicBezTo>
                  <a:pt x="1814410" y="1861617"/>
                  <a:pt x="1810433" y="1851448"/>
                  <a:pt x="1810388" y="1851356"/>
                </a:cubicBezTo>
                <a:cubicBezTo>
                  <a:pt x="1807167" y="1843550"/>
                  <a:pt x="1802934" y="1838896"/>
                  <a:pt x="1797796" y="1837521"/>
                </a:cubicBezTo>
                <a:close/>
                <a:moveTo>
                  <a:pt x="1565418" y="1836006"/>
                </a:moveTo>
                <a:cubicBezTo>
                  <a:pt x="1563760" y="1836006"/>
                  <a:pt x="1562429" y="1837265"/>
                  <a:pt x="1562429" y="1838926"/>
                </a:cubicBezTo>
                <a:cubicBezTo>
                  <a:pt x="1562429" y="1840553"/>
                  <a:pt x="1563760" y="1841913"/>
                  <a:pt x="1565418" y="1841913"/>
                </a:cubicBezTo>
                <a:cubicBezTo>
                  <a:pt x="1567065" y="1841913"/>
                  <a:pt x="1568334" y="1840553"/>
                  <a:pt x="1568334" y="1838926"/>
                </a:cubicBezTo>
                <a:cubicBezTo>
                  <a:pt x="1568334" y="1837265"/>
                  <a:pt x="1567065" y="1836006"/>
                  <a:pt x="1565418" y="1836006"/>
                </a:cubicBezTo>
                <a:close/>
                <a:moveTo>
                  <a:pt x="1684512" y="1834351"/>
                </a:moveTo>
                <a:lnTo>
                  <a:pt x="1684512" y="1839413"/>
                </a:lnTo>
                <a:cubicBezTo>
                  <a:pt x="1687392" y="1839638"/>
                  <a:pt x="1689778" y="1840682"/>
                  <a:pt x="1691645" y="1842538"/>
                </a:cubicBezTo>
                <a:cubicBezTo>
                  <a:pt x="1695898" y="1846766"/>
                  <a:pt x="1695590" y="1853637"/>
                  <a:pt x="1695571" y="1853935"/>
                </a:cubicBezTo>
                <a:cubicBezTo>
                  <a:pt x="1694628" y="1870912"/>
                  <a:pt x="1703980" y="1877293"/>
                  <a:pt x="1708791" y="1879437"/>
                </a:cubicBezTo>
                <a:cubicBezTo>
                  <a:pt x="1708586" y="1877651"/>
                  <a:pt x="1708458" y="1875855"/>
                  <a:pt x="1708458" y="1874036"/>
                </a:cubicBezTo>
                <a:cubicBezTo>
                  <a:pt x="1708458" y="1867014"/>
                  <a:pt x="1710106" y="1860380"/>
                  <a:pt x="1712961" y="1854453"/>
                </a:cubicBezTo>
                <a:cubicBezTo>
                  <a:pt x="1706283" y="1851667"/>
                  <a:pt x="1703551" y="1843220"/>
                  <a:pt x="1703429" y="1842840"/>
                </a:cubicBezTo>
                <a:cubicBezTo>
                  <a:pt x="1701710" y="1838648"/>
                  <a:pt x="1699067" y="1835735"/>
                  <a:pt x="1695654" y="1834351"/>
                </a:cubicBezTo>
                <a:cubicBezTo>
                  <a:pt x="1691318" y="1832601"/>
                  <a:pt x="1686680" y="1833669"/>
                  <a:pt x="1684512" y="1834351"/>
                </a:cubicBezTo>
                <a:close/>
                <a:moveTo>
                  <a:pt x="1753932" y="1832693"/>
                </a:moveTo>
                <a:cubicBezTo>
                  <a:pt x="1745593" y="1832693"/>
                  <a:pt x="1737831" y="1835199"/>
                  <a:pt x="1731333" y="1839468"/>
                </a:cubicBezTo>
                <a:cubicBezTo>
                  <a:pt x="1737484" y="1841777"/>
                  <a:pt x="1756639" y="1847558"/>
                  <a:pt x="1776961" y="1839711"/>
                </a:cubicBezTo>
                <a:cubicBezTo>
                  <a:pt x="1770373" y="1835281"/>
                  <a:pt x="1762450" y="1832693"/>
                  <a:pt x="1753932" y="1832693"/>
                </a:cubicBezTo>
                <a:close/>
                <a:moveTo>
                  <a:pt x="1432309" y="1829359"/>
                </a:moveTo>
                <a:cubicBezTo>
                  <a:pt x="1419386" y="1833340"/>
                  <a:pt x="1408020" y="1843787"/>
                  <a:pt x="1407451" y="1858071"/>
                </a:cubicBezTo>
                <a:cubicBezTo>
                  <a:pt x="1406767" y="1875368"/>
                  <a:pt x="1421763" y="1892866"/>
                  <a:pt x="1439887" y="1891812"/>
                </a:cubicBezTo>
                <a:cubicBezTo>
                  <a:pt x="1454791" y="1890940"/>
                  <a:pt x="1469149" y="1879444"/>
                  <a:pt x="1471267" y="1864224"/>
                </a:cubicBezTo>
                <a:cubicBezTo>
                  <a:pt x="1473666" y="1847007"/>
                  <a:pt x="1461510" y="1833638"/>
                  <a:pt x="1446166" y="1829423"/>
                </a:cubicBezTo>
                <a:cubicBezTo>
                  <a:pt x="1445809" y="1829477"/>
                  <a:pt x="1445452" y="1829461"/>
                  <a:pt x="1445042" y="1829423"/>
                </a:cubicBezTo>
                <a:cubicBezTo>
                  <a:pt x="1440790" y="1829040"/>
                  <a:pt x="1436561" y="1829040"/>
                  <a:pt x="1432309" y="1829359"/>
                </a:cubicBezTo>
                <a:close/>
                <a:moveTo>
                  <a:pt x="1425779" y="1821717"/>
                </a:moveTo>
                <a:cubicBezTo>
                  <a:pt x="1402834" y="1826709"/>
                  <a:pt x="1382585" y="1840599"/>
                  <a:pt x="1374514" y="1863787"/>
                </a:cubicBezTo>
                <a:cubicBezTo>
                  <a:pt x="1384255" y="1878114"/>
                  <a:pt x="1397853" y="1886852"/>
                  <a:pt x="1413039" y="1891067"/>
                </a:cubicBezTo>
                <a:cubicBezTo>
                  <a:pt x="1403024" y="1882611"/>
                  <a:pt x="1396912" y="1869817"/>
                  <a:pt x="1398309" y="1856022"/>
                </a:cubicBezTo>
                <a:cubicBezTo>
                  <a:pt x="1399964" y="1839743"/>
                  <a:pt x="1411422" y="1827438"/>
                  <a:pt x="1425779" y="1821717"/>
                </a:cubicBezTo>
                <a:close/>
                <a:moveTo>
                  <a:pt x="1753444" y="1819733"/>
                </a:moveTo>
                <a:cubicBezTo>
                  <a:pt x="1751545" y="1819733"/>
                  <a:pt x="1750019" y="1821254"/>
                  <a:pt x="1750019" y="1823142"/>
                </a:cubicBezTo>
                <a:cubicBezTo>
                  <a:pt x="1750019" y="1825020"/>
                  <a:pt x="1751545" y="1826559"/>
                  <a:pt x="1753444" y="1826559"/>
                </a:cubicBezTo>
                <a:cubicBezTo>
                  <a:pt x="1755324" y="1826559"/>
                  <a:pt x="1756850" y="1825020"/>
                  <a:pt x="1756850" y="1823142"/>
                </a:cubicBezTo>
                <a:cubicBezTo>
                  <a:pt x="1756850" y="1821254"/>
                  <a:pt x="1755324" y="1819733"/>
                  <a:pt x="1753444" y="1819733"/>
                </a:cubicBezTo>
                <a:close/>
                <a:moveTo>
                  <a:pt x="1446166" y="1819668"/>
                </a:moveTo>
                <a:cubicBezTo>
                  <a:pt x="1446204" y="1819721"/>
                  <a:pt x="1446249" y="1819796"/>
                  <a:pt x="1446287" y="1819855"/>
                </a:cubicBezTo>
                <a:cubicBezTo>
                  <a:pt x="1466727" y="1824522"/>
                  <a:pt x="1483727" y="1842244"/>
                  <a:pt x="1480591" y="1864782"/>
                </a:cubicBezTo>
                <a:cubicBezTo>
                  <a:pt x="1479308" y="1874021"/>
                  <a:pt x="1474532" y="1882712"/>
                  <a:pt x="1467729" y="1889327"/>
                </a:cubicBezTo>
                <a:cubicBezTo>
                  <a:pt x="1486468" y="1883686"/>
                  <a:pt x="1503908" y="1873393"/>
                  <a:pt x="1516390" y="1859998"/>
                </a:cubicBezTo>
                <a:cubicBezTo>
                  <a:pt x="1501714" y="1835022"/>
                  <a:pt x="1474858" y="1820153"/>
                  <a:pt x="1446166" y="1819668"/>
                </a:cubicBezTo>
                <a:close/>
                <a:moveTo>
                  <a:pt x="1753444" y="1815583"/>
                </a:moveTo>
                <a:cubicBezTo>
                  <a:pt x="1757607" y="1815583"/>
                  <a:pt x="1760994" y="1818968"/>
                  <a:pt x="1760994" y="1823142"/>
                </a:cubicBezTo>
                <a:cubicBezTo>
                  <a:pt x="1760994" y="1825386"/>
                  <a:pt x="1759994" y="1827384"/>
                  <a:pt x="1758435" y="1828781"/>
                </a:cubicBezTo>
                <a:cubicBezTo>
                  <a:pt x="1766883" y="1829610"/>
                  <a:pt x="1774626" y="1832808"/>
                  <a:pt x="1781098" y="1837636"/>
                </a:cubicBezTo>
                <a:cubicBezTo>
                  <a:pt x="1782003" y="1836940"/>
                  <a:pt x="1789938" y="1831181"/>
                  <a:pt x="1798815" y="1833513"/>
                </a:cubicBezTo>
                <a:cubicBezTo>
                  <a:pt x="1805288" y="1835213"/>
                  <a:pt x="1810471" y="1840682"/>
                  <a:pt x="1814236" y="1849785"/>
                </a:cubicBezTo>
                <a:cubicBezTo>
                  <a:pt x="1814429" y="1850289"/>
                  <a:pt x="1818926" y="1861787"/>
                  <a:pt x="1813941" y="1872236"/>
                </a:cubicBezTo>
                <a:cubicBezTo>
                  <a:pt x="1811074" y="1878210"/>
                  <a:pt x="1805718" y="1882520"/>
                  <a:pt x="1798039" y="1885122"/>
                </a:cubicBezTo>
                <a:cubicBezTo>
                  <a:pt x="1794928" y="1897495"/>
                  <a:pt x="1786737" y="1908155"/>
                  <a:pt x="1775107" y="1914280"/>
                </a:cubicBezTo>
                <a:cubicBezTo>
                  <a:pt x="1774818" y="1914441"/>
                  <a:pt x="1774478" y="1914532"/>
                  <a:pt x="1774138" y="1914532"/>
                </a:cubicBezTo>
                <a:lnTo>
                  <a:pt x="1733732" y="1914532"/>
                </a:lnTo>
                <a:cubicBezTo>
                  <a:pt x="1733392" y="1914532"/>
                  <a:pt x="1733065" y="1914441"/>
                  <a:pt x="1732757" y="1914280"/>
                </a:cubicBezTo>
                <a:cubicBezTo>
                  <a:pt x="1720819" y="1908000"/>
                  <a:pt x="1712512" y="1896941"/>
                  <a:pt x="1709612" y="1884151"/>
                </a:cubicBezTo>
                <a:cubicBezTo>
                  <a:pt x="1705475" y="1882786"/>
                  <a:pt x="1690195" y="1876221"/>
                  <a:pt x="1691440" y="1853715"/>
                </a:cubicBezTo>
                <a:cubicBezTo>
                  <a:pt x="1691440" y="1853669"/>
                  <a:pt x="1691658" y="1848374"/>
                  <a:pt x="1688707" y="1845465"/>
                </a:cubicBezTo>
                <a:cubicBezTo>
                  <a:pt x="1687251" y="1844022"/>
                  <a:pt x="1685198" y="1843385"/>
                  <a:pt x="1682555" y="1843532"/>
                </a:cubicBezTo>
                <a:cubicBezTo>
                  <a:pt x="1681997" y="1843577"/>
                  <a:pt x="1681439" y="1843371"/>
                  <a:pt x="1681016" y="1842973"/>
                </a:cubicBezTo>
                <a:cubicBezTo>
                  <a:pt x="1680612" y="1842579"/>
                  <a:pt x="1680368" y="1842043"/>
                  <a:pt x="1680368" y="1841475"/>
                </a:cubicBezTo>
                <a:lnTo>
                  <a:pt x="1680368" y="1832904"/>
                </a:lnTo>
                <a:cubicBezTo>
                  <a:pt x="1680368" y="1832088"/>
                  <a:pt x="1680855" y="1831360"/>
                  <a:pt x="1681593" y="1831016"/>
                </a:cubicBezTo>
                <a:cubicBezTo>
                  <a:pt x="1681914" y="1830870"/>
                  <a:pt x="1689650" y="1827494"/>
                  <a:pt x="1697168" y="1830503"/>
                </a:cubicBezTo>
                <a:cubicBezTo>
                  <a:pt x="1701684" y="1832308"/>
                  <a:pt x="1705103" y="1835982"/>
                  <a:pt x="1707329" y="1841434"/>
                </a:cubicBezTo>
                <a:cubicBezTo>
                  <a:pt x="1707406" y="1841663"/>
                  <a:pt x="1709798" y="1848933"/>
                  <a:pt x="1714937" y="1850751"/>
                </a:cubicBezTo>
                <a:cubicBezTo>
                  <a:pt x="1722019" y="1838932"/>
                  <a:pt x="1734290" y="1830577"/>
                  <a:pt x="1748601" y="1828895"/>
                </a:cubicBezTo>
                <a:cubicBezTo>
                  <a:pt x="1746953" y="1827498"/>
                  <a:pt x="1745868" y="1825455"/>
                  <a:pt x="1745868" y="1823142"/>
                </a:cubicBezTo>
                <a:cubicBezTo>
                  <a:pt x="1745868" y="1818968"/>
                  <a:pt x="1749275" y="1815583"/>
                  <a:pt x="1753444" y="1815583"/>
                </a:cubicBezTo>
                <a:close/>
                <a:moveTo>
                  <a:pt x="1438520" y="1809722"/>
                </a:moveTo>
                <a:cubicBezTo>
                  <a:pt x="1474858" y="1807960"/>
                  <a:pt x="1509716" y="1825405"/>
                  <a:pt x="1526952" y="1858135"/>
                </a:cubicBezTo>
                <a:cubicBezTo>
                  <a:pt x="1528075" y="1860280"/>
                  <a:pt x="1527559" y="1862345"/>
                  <a:pt x="1526329" y="1863787"/>
                </a:cubicBezTo>
                <a:cubicBezTo>
                  <a:pt x="1526139" y="1864117"/>
                  <a:pt x="1525919" y="1864463"/>
                  <a:pt x="1525646" y="1864782"/>
                </a:cubicBezTo>
                <a:cubicBezTo>
                  <a:pt x="1486635" y="1909891"/>
                  <a:pt x="1400997" y="1922914"/>
                  <a:pt x="1365000" y="1867768"/>
                </a:cubicBezTo>
                <a:cubicBezTo>
                  <a:pt x="1364195" y="1866528"/>
                  <a:pt x="1364074" y="1865357"/>
                  <a:pt x="1364317" y="1864287"/>
                </a:cubicBezTo>
                <a:cubicBezTo>
                  <a:pt x="1364188" y="1863569"/>
                  <a:pt x="1364203" y="1862733"/>
                  <a:pt x="1364506" y="1861861"/>
                </a:cubicBezTo>
                <a:cubicBezTo>
                  <a:pt x="1375129" y="1830009"/>
                  <a:pt x="1405757" y="1811313"/>
                  <a:pt x="1438520" y="1809722"/>
                </a:cubicBezTo>
                <a:close/>
                <a:moveTo>
                  <a:pt x="1652536" y="1803633"/>
                </a:moveTo>
                <a:cubicBezTo>
                  <a:pt x="1652536" y="1803633"/>
                  <a:pt x="1672359" y="1803633"/>
                  <a:pt x="1672359" y="1803633"/>
                </a:cubicBezTo>
                <a:lnTo>
                  <a:pt x="1689142" y="1804501"/>
                </a:lnTo>
                <a:lnTo>
                  <a:pt x="1689142" y="1816056"/>
                </a:lnTo>
                <a:lnTo>
                  <a:pt x="1652536" y="1816056"/>
                </a:lnTo>
                <a:close/>
                <a:moveTo>
                  <a:pt x="2409508" y="1792052"/>
                </a:moveTo>
                <a:cubicBezTo>
                  <a:pt x="2406327" y="1792052"/>
                  <a:pt x="2401795" y="1793007"/>
                  <a:pt x="2396985" y="1794009"/>
                </a:cubicBezTo>
                <a:cubicBezTo>
                  <a:pt x="2391146" y="1795240"/>
                  <a:pt x="2384501" y="1796633"/>
                  <a:pt x="2378618" y="1796633"/>
                </a:cubicBezTo>
                <a:cubicBezTo>
                  <a:pt x="2373657" y="1796633"/>
                  <a:pt x="2369763" y="1795663"/>
                  <a:pt x="2366737" y="1793664"/>
                </a:cubicBezTo>
                <a:cubicBezTo>
                  <a:pt x="2366596" y="1793581"/>
                  <a:pt x="2366489" y="1793539"/>
                  <a:pt x="2366432" y="1793513"/>
                </a:cubicBezTo>
                <a:cubicBezTo>
                  <a:pt x="2366268" y="1793633"/>
                  <a:pt x="2365953" y="1793982"/>
                  <a:pt x="2365581" y="1794682"/>
                </a:cubicBezTo>
                <a:cubicBezTo>
                  <a:pt x="2365546" y="1794755"/>
                  <a:pt x="2365510" y="1794807"/>
                  <a:pt x="2365475" y="1794869"/>
                </a:cubicBezTo>
                <a:cubicBezTo>
                  <a:pt x="2362130" y="1800181"/>
                  <a:pt x="2358750" y="1807079"/>
                  <a:pt x="2358750" y="1809964"/>
                </a:cubicBezTo>
                <a:cubicBezTo>
                  <a:pt x="2358750" y="1812323"/>
                  <a:pt x="2359543" y="1814498"/>
                  <a:pt x="2360863" y="1815782"/>
                </a:cubicBezTo>
                <a:cubicBezTo>
                  <a:pt x="2361723" y="1816627"/>
                  <a:pt x="2362028" y="1817885"/>
                  <a:pt x="2361643" y="1819033"/>
                </a:cubicBezTo>
                <a:cubicBezTo>
                  <a:pt x="2361253" y="1820222"/>
                  <a:pt x="2361209" y="1820822"/>
                  <a:pt x="2361209" y="1821015"/>
                </a:cubicBezTo>
                <a:cubicBezTo>
                  <a:pt x="2361209" y="1823478"/>
                  <a:pt x="2362449" y="1825064"/>
                  <a:pt x="2363309" y="1825210"/>
                </a:cubicBezTo>
                <a:cubicBezTo>
                  <a:pt x="2364824" y="1825482"/>
                  <a:pt x="2365918" y="1826786"/>
                  <a:pt x="2365918" y="1828310"/>
                </a:cubicBezTo>
                <a:lnTo>
                  <a:pt x="2365918" y="1879380"/>
                </a:lnTo>
                <a:cubicBezTo>
                  <a:pt x="2365918" y="1879448"/>
                  <a:pt x="2365913" y="1879526"/>
                  <a:pt x="2365904" y="1879594"/>
                </a:cubicBezTo>
                <a:cubicBezTo>
                  <a:pt x="2365466" y="1886002"/>
                  <a:pt x="2360385" y="1889623"/>
                  <a:pt x="2355375" y="1892164"/>
                </a:cubicBezTo>
                <a:lnTo>
                  <a:pt x="2424494" y="1892164"/>
                </a:lnTo>
                <a:cubicBezTo>
                  <a:pt x="2418992" y="1889085"/>
                  <a:pt x="2411900" y="1884838"/>
                  <a:pt x="2412042" y="1876573"/>
                </a:cubicBezTo>
                <a:lnTo>
                  <a:pt x="2412042" y="1813904"/>
                </a:lnTo>
                <a:cubicBezTo>
                  <a:pt x="2412042" y="1812161"/>
                  <a:pt x="2413459" y="1810757"/>
                  <a:pt x="2415196" y="1810757"/>
                </a:cubicBezTo>
                <a:cubicBezTo>
                  <a:pt x="2416113" y="1810757"/>
                  <a:pt x="2417455" y="1809108"/>
                  <a:pt x="2417455" y="1806536"/>
                </a:cubicBezTo>
                <a:cubicBezTo>
                  <a:pt x="2417455" y="1804595"/>
                  <a:pt x="2414903" y="1799393"/>
                  <a:pt x="2412538" y="1795683"/>
                </a:cubicBezTo>
                <a:cubicBezTo>
                  <a:pt x="2412219" y="1795172"/>
                  <a:pt x="2412042" y="1794588"/>
                  <a:pt x="2412042" y="1793993"/>
                </a:cubicBezTo>
                <a:lnTo>
                  <a:pt x="2412042" y="1792386"/>
                </a:lnTo>
                <a:cubicBezTo>
                  <a:pt x="2411559" y="1792198"/>
                  <a:pt x="2410744" y="1792052"/>
                  <a:pt x="2409508" y="1792052"/>
                </a:cubicBezTo>
                <a:close/>
                <a:moveTo>
                  <a:pt x="2409508" y="1785754"/>
                </a:moveTo>
                <a:cubicBezTo>
                  <a:pt x="2411001" y="1785754"/>
                  <a:pt x="2415537" y="1785754"/>
                  <a:pt x="2417836" y="1789292"/>
                </a:cubicBezTo>
                <a:cubicBezTo>
                  <a:pt x="2418164" y="1789798"/>
                  <a:pt x="2418341" y="1790398"/>
                  <a:pt x="2418341" y="1791008"/>
                </a:cubicBezTo>
                <a:lnTo>
                  <a:pt x="2418341" y="1793090"/>
                </a:lnTo>
                <a:cubicBezTo>
                  <a:pt x="2419918" y="1795663"/>
                  <a:pt x="2423745" y="1802341"/>
                  <a:pt x="2423745" y="1806536"/>
                </a:cubicBezTo>
                <a:cubicBezTo>
                  <a:pt x="2423745" y="1811060"/>
                  <a:pt x="2421539" y="1814832"/>
                  <a:pt x="2418341" y="1816340"/>
                </a:cubicBezTo>
                <a:lnTo>
                  <a:pt x="2418341" y="1876615"/>
                </a:lnTo>
                <a:cubicBezTo>
                  <a:pt x="2418341" y="1876636"/>
                  <a:pt x="2418341" y="1876651"/>
                  <a:pt x="2418341" y="1876651"/>
                </a:cubicBezTo>
                <a:cubicBezTo>
                  <a:pt x="2418257" y="1881113"/>
                  <a:pt x="2422541" y="1883862"/>
                  <a:pt x="2428153" y="1886993"/>
                </a:cubicBezTo>
                <a:cubicBezTo>
                  <a:pt x="2432242" y="1889283"/>
                  <a:pt x="2436109" y="1891444"/>
                  <a:pt x="2436109" y="1895310"/>
                </a:cubicBezTo>
                <a:cubicBezTo>
                  <a:pt x="2436109" y="1897053"/>
                  <a:pt x="2434701" y="1898456"/>
                  <a:pt x="2432960" y="1898456"/>
                </a:cubicBezTo>
                <a:lnTo>
                  <a:pt x="2343733" y="1898456"/>
                </a:lnTo>
                <a:cubicBezTo>
                  <a:pt x="2342718" y="1898456"/>
                  <a:pt x="2341762" y="1897976"/>
                  <a:pt x="2341181" y="1897146"/>
                </a:cubicBezTo>
                <a:cubicBezTo>
                  <a:pt x="2340588" y="1896327"/>
                  <a:pt x="2340424" y="1895263"/>
                  <a:pt x="2340752" y="1894303"/>
                </a:cubicBezTo>
                <a:cubicBezTo>
                  <a:pt x="2341704" y="1891506"/>
                  <a:pt x="2344849" y="1890082"/>
                  <a:pt x="2348823" y="1888287"/>
                </a:cubicBezTo>
                <a:cubicBezTo>
                  <a:pt x="2353470" y="1886195"/>
                  <a:pt x="2359242" y="1883586"/>
                  <a:pt x="2359614" y="1879255"/>
                </a:cubicBezTo>
                <a:lnTo>
                  <a:pt x="2359614" y="1830428"/>
                </a:lnTo>
                <a:cubicBezTo>
                  <a:pt x="2356783" y="1828706"/>
                  <a:pt x="2354905" y="1825132"/>
                  <a:pt x="2354905" y="1821015"/>
                </a:cubicBezTo>
                <a:cubicBezTo>
                  <a:pt x="2354905" y="1820342"/>
                  <a:pt x="2355003" y="1819612"/>
                  <a:pt x="2355175" y="1818813"/>
                </a:cubicBezTo>
                <a:cubicBezTo>
                  <a:pt x="2353425" y="1816424"/>
                  <a:pt x="2352460" y="1813293"/>
                  <a:pt x="2352460" y="1809964"/>
                </a:cubicBezTo>
                <a:cubicBezTo>
                  <a:pt x="2352460" y="1804261"/>
                  <a:pt x="2358227" y="1794582"/>
                  <a:pt x="2360088" y="1791603"/>
                </a:cubicBezTo>
                <a:cubicBezTo>
                  <a:pt x="2362086" y="1787966"/>
                  <a:pt x="2364602" y="1787194"/>
                  <a:pt x="2366361" y="1787194"/>
                </a:cubicBezTo>
                <a:cubicBezTo>
                  <a:pt x="2367597" y="1787194"/>
                  <a:pt x="2368850" y="1787570"/>
                  <a:pt x="2370064" y="1788321"/>
                </a:cubicBezTo>
                <a:cubicBezTo>
                  <a:pt x="2370100" y="1788342"/>
                  <a:pt x="2370135" y="1788363"/>
                  <a:pt x="2370170" y="1788384"/>
                </a:cubicBezTo>
                <a:cubicBezTo>
                  <a:pt x="2372137" y="1789699"/>
                  <a:pt x="2374902" y="1790340"/>
                  <a:pt x="2378618" y="1790325"/>
                </a:cubicBezTo>
                <a:cubicBezTo>
                  <a:pt x="2383850" y="1790325"/>
                  <a:pt x="2389875" y="1789067"/>
                  <a:pt x="2395700" y="1787852"/>
                </a:cubicBezTo>
                <a:cubicBezTo>
                  <a:pt x="2400825" y="1786777"/>
                  <a:pt x="2405676" y="1785754"/>
                  <a:pt x="2409508" y="1785754"/>
                </a:cubicBezTo>
                <a:close/>
                <a:moveTo>
                  <a:pt x="1640174" y="1783183"/>
                </a:moveTo>
                <a:lnTo>
                  <a:pt x="1609975" y="1783250"/>
                </a:lnTo>
                <a:cubicBezTo>
                  <a:pt x="1609975" y="1783250"/>
                  <a:pt x="1609975" y="1834637"/>
                  <a:pt x="1609975" y="1834637"/>
                </a:cubicBezTo>
                <a:cubicBezTo>
                  <a:pt x="1615706" y="1834687"/>
                  <a:pt x="1628610" y="1834646"/>
                  <a:pt x="1640174" y="1834579"/>
                </a:cubicBezTo>
                <a:close/>
                <a:moveTo>
                  <a:pt x="1619666" y="1778528"/>
                </a:moveTo>
                <a:cubicBezTo>
                  <a:pt x="1619666" y="1778528"/>
                  <a:pt x="1619666" y="1779521"/>
                  <a:pt x="1619666" y="1779521"/>
                </a:cubicBezTo>
                <a:lnTo>
                  <a:pt x="1632468" y="1779521"/>
                </a:lnTo>
                <a:lnTo>
                  <a:pt x="1632468" y="1778528"/>
                </a:lnTo>
                <a:close/>
                <a:moveTo>
                  <a:pt x="1626062" y="1774923"/>
                </a:moveTo>
                <a:cubicBezTo>
                  <a:pt x="1625458" y="1774923"/>
                  <a:pt x="1625008" y="1775449"/>
                  <a:pt x="1625008" y="1776041"/>
                </a:cubicBezTo>
                <a:cubicBezTo>
                  <a:pt x="1625008" y="1776634"/>
                  <a:pt x="1625458" y="1777093"/>
                  <a:pt x="1626062" y="1777093"/>
                </a:cubicBezTo>
                <a:cubicBezTo>
                  <a:pt x="1626656" y="1777093"/>
                  <a:pt x="1627126" y="1776634"/>
                  <a:pt x="1627126" y="1776041"/>
                </a:cubicBezTo>
                <a:cubicBezTo>
                  <a:pt x="1627126" y="1775424"/>
                  <a:pt x="1626656" y="1774923"/>
                  <a:pt x="1626062" y="1774923"/>
                </a:cubicBezTo>
                <a:close/>
                <a:moveTo>
                  <a:pt x="1602822" y="1771811"/>
                </a:moveTo>
                <a:lnTo>
                  <a:pt x="1647317" y="1771811"/>
                </a:lnTo>
                <a:lnTo>
                  <a:pt x="1647317" y="1846635"/>
                </a:lnTo>
                <a:lnTo>
                  <a:pt x="1602822" y="1846635"/>
                </a:lnTo>
                <a:cubicBezTo>
                  <a:pt x="1602822" y="1846635"/>
                  <a:pt x="1602822" y="1771811"/>
                  <a:pt x="1602822" y="1771811"/>
                </a:cubicBezTo>
                <a:close/>
                <a:moveTo>
                  <a:pt x="1542106" y="1762867"/>
                </a:moveTo>
                <a:cubicBezTo>
                  <a:pt x="1542106" y="1762867"/>
                  <a:pt x="1542106" y="1831225"/>
                  <a:pt x="1542106" y="1831225"/>
                </a:cubicBezTo>
                <a:lnTo>
                  <a:pt x="1586049" y="1831225"/>
                </a:lnTo>
                <a:lnTo>
                  <a:pt x="1586049" y="1762867"/>
                </a:lnTo>
                <a:close/>
                <a:moveTo>
                  <a:pt x="1533223" y="1753915"/>
                </a:moveTo>
                <a:lnTo>
                  <a:pt x="1594931" y="1753915"/>
                </a:lnTo>
                <a:lnTo>
                  <a:pt x="1594931" y="1846577"/>
                </a:lnTo>
                <a:lnTo>
                  <a:pt x="1533223" y="1846577"/>
                </a:lnTo>
                <a:cubicBezTo>
                  <a:pt x="1533223" y="1846577"/>
                  <a:pt x="1533223" y="1753915"/>
                  <a:pt x="1533223" y="1753915"/>
                </a:cubicBezTo>
                <a:close/>
                <a:moveTo>
                  <a:pt x="2151514" y="1746958"/>
                </a:moveTo>
                <a:lnTo>
                  <a:pt x="2237016" y="1746958"/>
                </a:lnTo>
                <a:cubicBezTo>
                  <a:pt x="2240193" y="1746958"/>
                  <a:pt x="2242767" y="1749537"/>
                  <a:pt x="2242767" y="1752707"/>
                </a:cubicBezTo>
                <a:cubicBezTo>
                  <a:pt x="2242767" y="1755886"/>
                  <a:pt x="2240193" y="1758465"/>
                  <a:pt x="2237016" y="1758465"/>
                </a:cubicBezTo>
                <a:lnTo>
                  <a:pt x="2151514" y="1758465"/>
                </a:lnTo>
                <a:cubicBezTo>
                  <a:pt x="2148345" y="1758465"/>
                  <a:pt x="2145763" y="1755886"/>
                  <a:pt x="2145763" y="1752707"/>
                </a:cubicBezTo>
                <a:cubicBezTo>
                  <a:pt x="2145763" y="1749537"/>
                  <a:pt x="2148345" y="1746958"/>
                  <a:pt x="2151514" y="1746958"/>
                </a:cubicBezTo>
                <a:close/>
                <a:moveTo>
                  <a:pt x="2387145" y="1743847"/>
                </a:moveTo>
                <a:cubicBezTo>
                  <a:pt x="2382349" y="1749370"/>
                  <a:pt x="2374728" y="1759814"/>
                  <a:pt x="2374728" y="1767740"/>
                </a:cubicBezTo>
                <a:cubicBezTo>
                  <a:pt x="2374728" y="1777139"/>
                  <a:pt x="2378900" y="1781906"/>
                  <a:pt x="2387145" y="1781906"/>
                </a:cubicBezTo>
                <a:cubicBezTo>
                  <a:pt x="2395387" y="1781906"/>
                  <a:pt x="2399567" y="1777139"/>
                  <a:pt x="2399567" y="1767740"/>
                </a:cubicBezTo>
                <a:cubicBezTo>
                  <a:pt x="2399567" y="1759814"/>
                  <a:pt x="2391950" y="1749370"/>
                  <a:pt x="2387145" y="1743847"/>
                </a:cubicBezTo>
                <a:close/>
                <a:moveTo>
                  <a:pt x="2387145" y="1736039"/>
                </a:moveTo>
                <a:cubicBezTo>
                  <a:pt x="2387987" y="1736039"/>
                  <a:pt x="2388804" y="1736372"/>
                  <a:pt x="2389390" y="1736979"/>
                </a:cubicBezTo>
                <a:cubicBezTo>
                  <a:pt x="2390062" y="1737662"/>
                  <a:pt x="2405862" y="1753898"/>
                  <a:pt x="2405862" y="1767740"/>
                </a:cubicBezTo>
                <a:cubicBezTo>
                  <a:pt x="2405862" y="1774591"/>
                  <a:pt x="2404009" y="1779868"/>
                  <a:pt x="2400351" y="1783425"/>
                </a:cubicBezTo>
                <a:cubicBezTo>
                  <a:pt x="2397135" y="1786548"/>
                  <a:pt x="2392567" y="1788202"/>
                  <a:pt x="2387145" y="1788202"/>
                </a:cubicBezTo>
                <a:cubicBezTo>
                  <a:pt x="2381720" y="1788202"/>
                  <a:pt x="2377163" y="1786548"/>
                  <a:pt x="2373939" y="1783425"/>
                </a:cubicBezTo>
                <a:cubicBezTo>
                  <a:pt x="2370289" y="1779868"/>
                  <a:pt x="2368424" y="1774591"/>
                  <a:pt x="2368424" y="1767740"/>
                </a:cubicBezTo>
                <a:cubicBezTo>
                  <a:pt x="2368424" y="1753898"/>
                  <a:pt x="2384224" y="1737672"/>
                  <a:pt x="2384900" y="1736979"/>
                </a:cubicBezTo>
                <a:cubicBezTo>
                  <a:pt x="2385495" y="1736372"/>
                  <a:pt x="2386299" y="1736039"/>
                  <a:pt x="2387145" y="1736039"/>
                </a:cubicBezTo>
                <a:close/>
                <a:moveTo>
                  <a:pt x="1911698" y="1734990"/>
                </a:moveTo>
                <a:cubicBezTo>
                  <a:pt x="1918335" y="1743500"/>
                  <a:pt x="1923191" y="1754369"/>
                  <a:pt x="1925509" y="1767472"/>
                </a:cubicBezTo>
                <a:cubicBezTo>
                  <a:pt x="1930633" y="1796995"/>
                  <a:pt x="1918689" y="1828163"/>
                  <a:pt x="1898411" y="1838221"/>
                </a:cubicBezTo>
                <a:cubicBezTo>
                  <a:pt x="1890773" y="1842077"/>
                  <a:pt x="1882427" y="1842077"/>
                  <a:pt x="1874985" y="1838295"/>
                </a:cubicBezTo>
                <a:cubicBezTo>
                  <a:pt x="1864834" y="1833186"/>
                  <a:pt x="1857489" y="1821605"/>
                  <a:pt x="1854878" y="1806697"/>
                </a:cubicBezTo>
                <a:cubicBezTo>
                  <a:pt x="1851364" y="1786397"/>
                  <a:pt x="1859807" y="1764955"/>
                  <a:pt x="1873985" y="1757942"/>
                </a:cubicBezTo>
                <a:cubicBezTo>
                  <a:pt x="1878572" y="1755732"/>
                  <a:pt x="1884038" y="1757525"/>
                  <a:pt x="1886295" y="1762093"/>
                </a:cubicBezTo>
                <a:cubicBezTo>
                  <a:pt x="1888625" y="1766662"/>
                  <a:pt x="1886734" y="1772127"/>
                  <a:pt x="1882159" y="1774386"/>
                </a:cubicBezTo>
                <a:cubicBezTo>
                  <a:pt x="1875973" y="1777530"/>
                  <a:pt x="1870751" y="1790633"/>
                  <a:pt x="1872996" y="1803565"/>
                </a:cubicBezTo>
                <a:cubicBezTo>
                  <a:pt x="1874802" y="1814151"/>
                  <a:pt x="1879463" y="1819960"/>
                  <a:pt x="1883233" y="1821851"/>
                </a:cubicBezTo>
                <a:cubicBezTo>
                  <a:pt x="1885575" y="1823054"/>
                  <a:pt x="1887723" y="1822944"/>
                  <a:pt x="1890248" y="1821789"/>
                </a:cubicBezTo>
                <a:cubicBezTo>
                  <a:pt x="1901730" y="1816042"/>
                  <a:pt x="1911429" y="1794060"/>
                  <a:pt x="1907378" y="1770628"/>
                </a:cubicBezTo>
                <a:cubicBezTo>
                  <a:pt x="1904694" y="1754995"/>
                  <a:pt x="1897606" y="1742886"/>
                  <a:pt x="1888540" y="1738306"/>
                </a:cubicBezTo>
                <a:cubicBezTo>
                  <a:pt x="1883599" y="1735776"/>
                  <a:pt x="1878304" y="1735776"/>
                  <a:pt x="1873094" y="1738404"/>
                </a:cubicBezTo>
                <a:cubicBezTo>
                  <a:pt x="1850937" y="1749444"/>
                  <a:pt x="1837370" y="1788669"/>
                  <a:pt x="1843483" y="1823939"/>
                </a:cubicBezTo>
                <a:cubicBezTo>
                  <a:pt x="1847960" y="1849974"/>
                  <a:pt x="1860003" y="1870261"/>
                  <a:pt x="1875619" y="1878158"/>
                </a:cubicBezTo>
                <a:cubicBezTo>
                  <a:pt x="1879389" y="1880049"/>
                  <a:pt x="1883062" y="1881117"/>
                  <a:pt x="1886917" y="1881486"/>
                </a:cubicBezTo>
                <a:cubicBezTo>
                  <a:pt x="1887906" y="1881031"/>
                  <a:pt x="1889089" y="1880761"/>
                  <a:pt x="1890346" y="1880761"/>
                </a:cubicBezTo>
                <a:lnTo>
                  <a:pt x="1897776" y="1880491"/>
                </a:lnTo>
                <a:cubicBezTo>
                  <a:pt x="1900046" y="1879865"/>
                  <a:pt x="1902279" y="1879066"/>
                  <a:pt x="1904511" y="1877887"/>
                </a:cubicBezTo>
                <a:cubicBezTo>
                  <a:pt x="1941589" y="1859393"/>
                  <a:pt x="1963587" y="1796909"/>
                  <a:pt x="1953522" y="1738748"/>
                </a:cubicBezTo>
                <a:cubicBezTo>
                  <a:pt x="1953265" y="1737507"/>
                  <a:pt x="1952899" y="1736242"/>
                  <a:pt x="1952716" y="1734990"/>
                </a:cubicBezTo>
                <a:close/>
                <a:moveTo>
                  <a:pt x="1555102" y="1724087"/>
                </a:moveTo>
                <a:lnTo>
                  <a:pt x="1671489" y="1724087"/>
                </a:lnTo>
                <a:lnTo>
                  <a:pt x="1671489" y="1800838"/>
                </a:lnTo>
                <a:lnTo>
                  <a:pt x="1651605" y="1800838"/>
                </a:lnTo>
                <a:lnTo>
                  <a:pt x="1651605" y="1792136"/>
                </a:lnTo>
                <a:lnTo>
                  <a:pt x="1662729" y="1792136"/>
                </a:lnTo>
                <a:lnTo>
                  <a:pt x="1662729" y="1732789"/>
                </a:lnTo>
                <a:lnTo>
                  <a:pt x="1563801" y="1732789"/>
                </a:lnTo>
                <a:cubicBezTo>
                  <a:pt x="1563801" y="1732789"/>
                  <a:pt x="1563801" y="1750936"/>
                  <a:pt x="1563801" y="1750936"/>
                </a:cubicBezTo>
                <a:lnTo>
                  <a:pt x="1555102" y="1750936"/>
                </a:lnTo>
                <a:close/>
                <a:moveTo>
                  <a:pt x="2151514" y="1707438"/>
                </a:moveTo>
                <a:lnTo>
                  <a:pt x="2237016" y="1707438"/>
                </a:lnTo>
                <a:cubicBezTo>
                  <a:pt x="2240193" y="1707438"/>
                  <a:pt x="2242767" y="1710027"/>
                  <a:pt x="2242767" y="1713196"/>
                </a:cubicBezTo>
                <a:cubicBezTo>
                  <a:pt x="2242767" y="1716366"/>
                  <a:pt x="2240193" y="1718936"/>
                  <a:pt x="2237016" y="1718936"/>
                </a:cubicBezTo>
                <a:lnTo>
                  <a:pt x="2151514" y="1718936"/>
                </a:lnTo>
                <a:cubicBezTo>
                  <a:pt x="2148345" y="1718936"/>
                  <a:pt x="2145763" y="1716366"/>
                  <a:pt x="2145763" y="1713196"/>
                </a:cubicBezTo>
                <a:cubicBezTo>
                  <a:pt x="2145763" y="1710027"/>
                  <a:pt x="2148345" y="1707438"/>
                  <a:pt x="2151514" y="1707438"/>
                </a:cubicBezTo>
                <a:close/>
                <a:moveTo>
                  <a:pt x="2491173" y="1682326"/>
                </a:moveTo>
                <a:cubicBezTo>
                  <a:pt x="2493862" y="1682326"/>
                  <a:pt x="2494961" y="1684803"/>
                  <a:pt x="2495025" y="1686180"/>
                </a:cubicBezTo>
                <a:lnTo>
                  <a:pt x="2496331" y="1716069"/>
                </a:lnTo>
                <a:cubicBezTo>
                  <a:pt x="2498871" y="1717730"/>
                  <a:pt x="2500552" y="1720626"/>
                  <a:pt x="2500552" y="1723905"/>
                </a:cubicBezTo>
                <a:cubicBezTo>
                  <a:pt x="2500552" y="1724047"/>
                  <a:pt x="2500552" y="1724196"/>
                  <a:pt x="2500552" y="1724338"/>
                </a:cubicBezTo>
                <a:cubicBezTo>
                  <a:pt x="2500552" y="1724338"/>
                  <a:pt x="2516714" y="1742976"/>
                  <a:pt x="2516714" y="1742976"/>
                </a:cubicBezTo>
                <a:cubicBezTo>
                  <a:pt x="2517622" y="1743991"/>
                  <a:pt x="2518466" y="1746660"/>
                  <a:pt x="2516274" y="1748818"/>
                </a:cubicBezTo>
                <a:cubicBezTo>
                  <a:pt x="2514096" y="1751011"/>
                  <a:pt x="2511457" y="1750166"/>
                  <a:pt x="2510435" y="1749258"/>
                </a:cubicBezTo>
                <a:lnTo>
                  <a:pt x="2492287" y="1733160"/>
                </a:lnTo>
                <a:cubicBezTo>
                  <a:pt x="2491918" y="1733210"/>
                  <a:pt x="2491549" y="1733288"/>
                  <a:pt x="2491173" y="1733288"/>
                </a:cubicBezTo>
                <a:cubicBezTo>
                  <a:pt x="2485972" y="1733288"/>
                  <a:pt x="2481786" y="1729065"/>
                  <a:pt x="2481786" y="1723905"/>
                </a:cubicBezTo>
                <a:cubicBezTo>
                  <a:pt x="2481786" y="1720746"/>
                  <a:pt x="2483333" y="1717957"/>
                  <a:pt x="2485703" y="1716260"/>
                </a:cubicBezTo>
                <a:lnTo>
                  <a:pt x="2487256" y="1686180"/>
                </a:lnTo>
                <a:cubicBezTo>
                  <a:pt x="2487334" y="1684825"/>
                  <a:pt x="2488477" y="1682326"/>
                  <a:pt x="2491173" y="1682326"/>
                </a:cubicBezTo>
                <a:close/>
                <a:moveTo>
                  <a:pt x="2137144" y="1667918"/>
                </a:moveTo>
                <a:lnTo>
                  <a:pt x="2250677" y="1667918"/>
                </a:lnTo>
                <a:cubicBezTo>
                  <a:pt x="2253838" y="1667918"/>
                  <a:pt x="2256412" y="1670497"/>
                  <a:pt x="2256412" y="1673667"/>
                </a:cubicBezTo>
                <a:cubicBezTo>
                  <a:pt x="2256412" y="1676846"/>
                  <a:pt x="2253838" y="1679425"/>
                  <a:pt x="2250677" y="1679425"/>
                </a:cubicBezTo>
                <a:lnTo>
                  <a:pt x="2137144" y="1679425"/>
                </a:lnTo>
                <a:cubicBezTo>
                  <a:pt x="2133975" y="1679425"/>
                  <a:pt x="2131393" y="1676846"/>
                  <a:pt x="2131393" y="1673667"/>
                </a:cubicBezTo>
                <a:cubicBezTo>
                  <a:pt x="2131393" y="1670497"/>
                  <a:pt x="2133975" y="1667918"/>
                  <a:pt x="2137144" y="1667918"/>
                </a:cubicBezTo>
                <a:close/>
                <a:moveTo>
                  <a:pt x="1586919" y="1666417"/>
                </a:moveTo>
                <a:lnTo>
                  <a:pt x="1754269" y="1666417"/>
                </a:lnTo>
                <a:lnTo>
                  <a:pt x="1754269" y="1773680"/>
                </a:lnTo>
                <a:cubicBezTo>
                  <a:pt x="1754269" y="1773680"/>
                  <a:pt x="1684547" y="1773680"/>
                  <a:pt x="1684547" y="1773680"/>
                </a:cubicBezTo>
                <a:lnTo>
                  <a:pt x="1684547" y="1780572"/>
                </a:lnTo>
                <a:lnTo>
                  <a:pt x="1719464" y="1780572"/>
                </a:lnTo>
                <a:lnTo>
                  <a:pt x="1719464" y="1786229"/>
                </a:lnTo>
                <a:lnTo>
                  <a:pt x="1675286" y="1786229"/>
                </a:lnTo>
                <a:lnTo>
                  <a:pt x="1675286" y="1757894"/>
                </a:lnTo>
                <a:lnTo>
                  <a:pt x="1742029" y="1757894"/>
                </a:lnTo>
                <a:lnTo>
                  <a:pt x="1742029" y="1678657"/>
                </a:lnTo>
                <a:lnTo>
                  <a:pt x="1599158" y="1678657"/>
                </a:lnTo>
                <a:lnTo>
                  <a:pt x="1599158" y="1720541"/>
                </a:lnTo>
                <a:lnTo>
                  <a:pt x="1586919" y="1720541"/>
                </a:lnTo>
                <a:close/>
                <a:moveTo>
                  <a:pt x="2485951" y="1663745"/>
                </a:moveTo>
                <a:cubicBezTo>
                  <a:pt x="2455812" y="1666101"/>
                  <a:pt x="2431704" y="1690162"/>
                  <a:pt x="2429335" y="1720299"/>
                </a:cubicBezTo>
                <a:cubicBezTo>
                  <a:pt x="2430562" y="1719170"/>
                  <a:pt x="2432151" y="1718432"/>
                  <a:pt x="2433932" y="1718432"/>
                </a:cubicBezTo>
                <a:lnTo>
                  <a:pt x="2436983" y="1718432"/>
                </a:lnTo>
                <a:cubicBezTo>
                  <a:pt x="2440701" y="1718432"/>
                  <a:pt x="2443695" y="1721442"/>
                  <a:pt x="2443695" y="1725147"/>
                </a:cubicBezTo>
                <a:cubicBezTo>
                  <a:pt x="2443695" y="1728859"/>
                  <a:pt x="2440701" y="1731918"/>
                  <a:pt x="2436983" y="1731918"/>
                </a:cubicBezTo>
                <a:lnTo>
                  <a:pt x="2433932" y="1731918"/>
                </a:lnTo>
                <a:cubicBezTo>
                  <a:pt x="2432151" y="1731918"/>
                  <a:pt x="2430562" y="1731166"/>
                  <a:pt x="2429335" y="1729994"/>
                </a:cubicBezTo>
                <a:cubicBezTo>
                  <a:pt x="2431704" y="1760160"/>
                  <a:pt x="2455812" y="1784263"/>
                  <a:pt x="2485951" y="1786606"/>
                </a:cubicBezTo>
                <a:cubicBezTo>
                  <a:pt x="2484809" y="1785399"/>
                  <a:pt x="2484085" y="1783767"/>
                  <a:pt x="2484085" y="1781942"/>
                </a:cubicBezTo>
                <a:lnTo>
                  <a:pt x="2484085" y="1779025"/>
                </a:lnTo>
                <a:cubicBezTo>
                  <a:pt x="2484085" y="1775320"/>
                  <a:pt x="2487079" y="1772311"/>
                  <a:pt x="2490797" y="1772311"/>
                </a:cubicBezTo>
                <a:cubicBezTo>
                  <a:pt x="2494500" y="1772311"/>
                  <a:pt x="2497508" y="1775320"/>
                  <a:pt x="2497508" y="1779025"/>
                </a:cubicBezTo>
                <a:lnTo>
                  <a:pt x="2497508" y="1781942"/>
                </a:lnTo>
                <a:cubicBezTo>
                  <a:pt x="2497508" y="1783767"/>
                  <a:pt x="2496778" y="1785399"/>
                  <a:pt x="2495642" y="1786606"/>
                </a:cubicBezTo>
                <a:cubicBezTo>
                  <a:pt x="2525781" y="1784263"/>
                  <a:pt x="2549861" y="1760124"/>
                  <a:pt x="2552195" y="1729994"/>
                </a:cubicBezTo>
                <a:cubicBezTo>
                  <a:pt x="2551003" y="1731130"/>
                  <a:pt x="2549400" y="1731918"/>
                  <a:pt x="2547597" y="1731918"/>
                </a:cubicBezTo>
                <a:lnTo>
                  <a:pt x="2544611" y="1731918"/>
                </a:lnTo>
                <a:cubicBezTo>
                  <a:pt x="2540907" y="1731918"/>
                  <a:pt x="2537899" y="1728859"/>
                  <a:pt x="2537899" y="1725147"/>
                </a:cubicBezTo>
                <a:cubicBezTo>
                  <a:pt x="2537899" y="1721442"/>
                  <a:pt x="2540907" y="1718432"/>
                  <a:pt x="2544611" y="1718432"/>
                </a:cubicBezTo>
                <a:lnTo>
                  <a:pt x="2547597" y="1718432"/>
                </a:lnTo>
                <a:cubicBezTo>
                  <a:pt x="2549378" y="1718432"/>
                  <a:pt x="2551031" y="1719170"/>
                  <a:pt x="2552259" y="1720299"/>
                </a:cubicBezTo>
                <a:cubicBezTo>
                  <a:pt x="2549889" y="1690162"/>
                  <a:pt x="2525781" y="1666101"/>
                  <a:pt x="2495642" y="1663745"/>
                </a:cubicBezTo>
                <a:cubicBezTo>
                  <a:pt x="2496778" y="1664973"/>
                  <a:pt x="2497508" y="1666555"/>
                  <a:pt x="2497508" y="1668344"/>
                </a:cubicBezTo>
                <a:lnTo>
                  <a:pt x="2497508" y="1671325"/>
                </a:lnTo>
                <a:cubicBezTo>
                  <a:pt x="2497508" y="1675030"/>
                  <a:pt x="2494500" y="1678039"/>
                  <a:pt x="2490797" y="1678039"/>
                </a:cubicBezTo>
                <a:cubicBezTo>
                  <a:pt x="2487079" y="1678039"/>
                  <a:pt x="2484085" y="1675030"/>
                  <a:pt x="2484085" y="1671325"/>
                </a:cubicBezTo>
                <a:lnTo>
                  <a:pt x="2484085" y="1668344"/>
                </a:lnTo>
                <a:cubicBezTo>
                  <a:pt x="2484085" y="1666555"/>
                  <a:pt x="2484809" y="1664973"/>
                  <a:pt x="2485951" y="1663745"/>
                </a:cubicBezTo>
                <a:close/>
                <a:moveTo>
                  <a:pt x="2589994" y="1658699"/>
                </a:moveTo>
                <a:lnTo>
                  <a:pt x="2575227" y="1677291"/>
                </a:lnTo>
                <a:cubicBezTo>
                  <a:pt x="2571518" y="1681973"/>
                  <a:pt x="2568500" y="1680932"/>
                  <a:pt x="2568500" y="1674943"/>
                </a:cubicBezTo>
                <a:cubicBezTo>
                  <a:pt x="2568500" y="1674943"/>
                  <a:pt x="2568500" y="1658718"/>
                  <a:pt x="2568500" y="1658718"/>
                </a:cubicBezTo>
                <a:close/>
                <a:moveTo>
                  <a:pt x="1933952" y="1653017"/>
                </a:moveTo>
                <a:cubicBezTo>
                  <a:pt x="1952448" y="1672506"/>
                  <a:pt x="1965722" y="1701316"/>
                  <a:pt x="1971652" y="1735628"/>
                </a:cubicBezTo>
                <a:cubicBezTo>
                  <a:pt x="1981254" y="1791186"/>
                  <a:pt x="1964917" y="1848795"/>
                  <a:pt x="1933415" y="1879410"/>
                </a:cubicBezTo>
                <a:lnTo>
                  <a:pt x="2013037" y="1876979"/>
                </a:lnTo>
                <a:cubicBezTo>
                  <a:pt x="2024896" y="1870531"/>
                  <a:pt x="2034852" y="1859307"/>
                  <a:pt x="2042916" y="1845381"/>
                </a:cubicBezTo>
                <a:lnTo>
                  <a:pt x="1991563" y="1845381"/>
                </a:lnTo>
                <a:cubicBezTo>
                  <a:pt x="1986561" y="1845381"/>
                  <a:pt x="1982437" y="1841267"/>
                  <a:pt x="1982437" y="1836219"/>
                </a:cubicBezTo>
                <a:cubicBezTo>
                  <a:pt x="1982437" y="1831209"/>
                  <a:pt x="1986561" y="1827082"/>
                  <a:pt x="1991563" y="1827082"/>
                </a:cubicBezTo>
                <a:lnTo>
                  <a:pt x="2051725" y="1827082"/>
                </a:lnTo>
                <a:cubicBezTo>
                  <a:pt x="2057643" y="1811732"/>
                  <a:pt x="2061242" y="1794502"/>
                  <a:pt x="2062230" y="1776449"/>
                </a:cubicBezTo>
                <a:lnTo>
                  <a:pt x="2007742" y="1776449"/>
                </a:lnTo>
                <a:cubicBezTo>
                  <a:pt x="2002727" y="1776449"/>
                  <a:pt x="1998493" y="1772421"/>
                  <a:pt x="1998493" y="1767288"/>
                </a:cubicBezTo>
                <a:cubicBezTo>
                  <a:pt x="1998493" y="1762277"/>
                  <a:pt x="2002727" y="1758151"/>
                  <a:pt x="2007742" y="1758151"/>
                </a:cubicBezTo>
                <a:lnTo>
                  <a:pt x="2062303" y="1758151"/>
                </a:lnTo>
                <a:cubicBezTo>
                  <a:pt x="2061962" y="1751581"/>
                  <a:pt x="2061413" y="1745146"/>
                  <a:pt x="2060266" y="1738662"/>
                </a:cubicBezTo>
                <a:cubicBezTo>
                  <a:pt x="2058375" y="1727621"/>
                  <a:pt x="2055495" y="1717207"/>
                  <a:pt x="2051896" y="1707518"/>
                </a:cubicBezTo>
                <a:lnTo>
                  <a:pt x="1991673" y="1707518"/>
                </a:lnTo>
                <a:cubicBezTo>
                  <a:pt x="1986647" y="1707518"/>
                  <a:pt x="1982437" y="1703465"/>
                  <a:pt x="1982437" y="1698357"/>
                </a:cubicBezTo>
                <a:cubicBezTo>
                  <a:pt x="1982437" y="1693334"/>
                  <a:pt x="1986647" y="1689208"/>
                  <a:pt x="1991673" y="1689208"/>
                </a:cubicBezTo>
                <a:lnTo>
                  <a:pt x="2043746" y="1689208"/>
                </a:lnTo>
                <a:cubicBezTo>
                  <a:pt x="2035303" y="1673329"/>
                  <a:pt x="2024530" y="1660741"/>
                  <a:pt x="2012146" y="1653017"/>
                </a:cubicBezTo>
                <a:close/>
                <a:moveTo>
                  <a:pt x="2490797" y="1648520"/>
                </a:moveTo>
                <a:cubicBezTo>
                  <a:pt x="2533103" y="1648520"/>
                  <a:pt x="2567420" y="1682837"/>
                  <a:pt x="2567420" y="1725147"/>
                </a:cubicBezTo>
                <a:cubicBezTo>
                  <a:pt x="2567420" y="1767463"/>
                  <a:pt x="2533103" y="1801830"/>
                  <a:pt x="2490797" y="1801830"/>
                </a:cubicBezTo>
                <a:cubicBezTo>
                  <a:pt x="2448476" y="1801830"/>
                  <a:pt x="2414173" y="1767463"/>
                  <a:pt x="2414173" y="1725147"/>
                </a:cubicBezTo>
                <a:cubicBezTo>
                  <a:pt x="2414173" y="1682837"/>
                  <a:pt x="2448476" y="1648520"/>
                  <a:pt x="2490797" y="1648520"/>
                </a:cubicBezTo>
                <a:close/>
                <a:moveTo>
                  <a:pt x="1907830" y="1634620"/>
                </a:moveTo>
                <a:lnTo>
                  <a:pt x="2014659" y="1634620"/>
                </a:lnTo>
                <a:cubicBezTo>
                  <a:pt x="2016270" y="1634620"/>
                  <a:pt x="2017880" y="1635087"/>
                  <a:pt x="2019223" y="1635885"/>
                </a:cubicBezTo>
                <a:cubicBezTo>
                  <a:pt x="2048846" y="1652771"/>
                  <a:pt x="2070392" y="1689109"/>
                  <a:pt x="2078384" y="1735628"/>
                </a:cubicBezTo>
                <a:cubicBezTo>
                  <a:pt x="2080177" y="1745760"/>
                  <a:pt x="2080983" y="1755892"/>
                  <a:pt x="2081068" y="1766048"/>
                </a:cubicBezTo>
                <a:cubicBezTo>
                  <a:pt x="2081068" y="1766477"/>
                  <a:pt x="2081263" y="1766846"/>
                  <a:pt x="2081263" y="1767288"/>
                </a:cubicBezTo>
                <a:cubicBezTo>
                  <a:pt x="2081263" y="1767742"/>
                  <a:pt x="2081068" y="1768123"/>
                  <a:pt x="2080983" y="1768553"/>
                </a:cubicBezTo>
                <a:cubicBezTo>
                  <a:pt x="2080800" y="1823939"/>
                  <a:pt x="2056654" y="1875738"/>
                  <a:pt x="2019503" y="1894319"/>
                </a:cubicBezTo>
                <a:cubicBezTo>
                  <a:pt x="2018344" y="1894945"/>
                  <a:pt x="2017002" y="1895203"/>
                  <a:pt x="2015636" y="1895301"/>
                </a:cubicBezTo>
                <a:lnTo>
                  <a:pt x="1900119" y="1898789"/>
                </a:lnTo>
                <a:cubicBezTo>
                  <a:pt x="1896630" y="1899514"/>
                  <a:pt x="1893103" y="1899882"/>
                  <a:pt x="1889614" y="1899882"/>
                </a:cubicBezTo>
                <a:cubicBezTo>
                  <a:pt x="1881988" y="1899882"/>
                  <a:pt x="1874448" y="1898089"/>
                  <a:pt x="1867262" y="1894503"/>
                </a:cubicBezTo>
                <a:cubicBezTo>
                  <a:pt x="1846167" y="1883807"/>
                  <a:pt x="1830904" y="1859196"/>
                  <a:pt x="1825340" y="1826996"/>
                </a:cubicBezTo>
                <a:cubicBezTo>
                  <a:pt x="1817727" y="1782921"/>
                  <a:pt x="1835040" y="1736758"/>
                  <a:pt x="1864834" y="1721874"/>
                </a:cubicBezTo>
                <a:cubicBezTo>
                  <a:pt x="1870495" y="1719086"/>
                  <a:pt x="1876413" y="1717932"/>
                  <a:pt x="1882257" y="1718116"/>
                </a:cubicBezTo>
                <a:cubicBezTo>
                  <a:pt x="1883696" y="1717207"/>
                  <a:pt x="1885295" y="1716569"/>
                  <a:pt x="1887088" y="1716569"/>
                </a:cubicBezTo>
                <a:lnTo>
                  <a:pt x="1948141" y="1716569"/>
                </a:lnTo>
                <a:cubicBezTo>
                  <a:pt x="1938978" y="1686702"/>
                  <a:pt x="1923081" y="1663074"/>
                  <a:pt x="1903255" y="1651776"/>
                </a:cubicBezTo>
                <a:cubicBezTo>
                  <a:pt x="1899668" y="1649701"/>
                  <a:pt x="1897874" y="1645501"/>
                  <a:pt x="1898948" y="1641448"/>
                </a:cubicBezTo>
                <a:cubicBezTo>
                  <a:pt x="1900046" y="1637408"/>
                  <a:pt x="1903706" y="1634620"/>
                  <a:pt x="1907830" y="1634620"/>
                </a:cubicBezTo>
                <a:close/>
                <a:moveTo>
                  <a:pt x="2246254" y="1627494"/>
                </a:moveTo>
                <a:cubicBezTo>
                  <a:pt x="2246368" y="1629464"/>
                  <a:pt x="2246572" y="1631444"/>
                  <a:pt x="2246832" y="1633328"/>
                </a:cubicBezTo>
                <a:cubicBezTo>
                  <a:pt x="2247126" y="1635346"/>
                  <a:pt x="2245733" y="1637221"/>
                  <a:pt x="2243696" y="1637526"/>
                </a:cubicBezTo>
                <a:cubicBezTo>
                  <a:pt x="2243525" y="1637545"/>
                  <a:pt x="2243338" y="1637554"/>
                  <a:pt x="2243167" y="1637554"/>
                </a:cubicBezTo>
                <a:cubicBezTo>
                  <a:pt x="2241350" y="1637554"/>
                  <a:pt x="2239761" y="1636231"/>
                  <a:pt x="2239493" y="1634375"/>
                </a:cubicBezTo>
                <a:cubicBezTo>
                  <a:pt x="2239297" y="1633005"/>
                  <a:pt x="2239045" y="1630882"/>
                  <a:pt x="2238857" y="1628388"/>
                </a:cubicBezTo>
                <a:cubicBezTo>
                  <a:pt x="2237709" y="1629521"/>
                  <a:pt x="2236992" y="1631072"/>
                  <a:pt x="2236992" y="1632805"/>
                </a:cubicBezTo>
                <a:cubicBezTo>
                  <a:pt x="2236992" y="1636203"/>
                  <a:pt x="2239761" y="1638973"/>
                  <a:pt x="2243167" y="1638973"/>
                </a:cubicBezTo>
                <a:cubicBezTo>
                  <a:pt x="2246580" y="1638973"/>
                  <a:pt x="2249341" y="1636203"/>
                  <a:pt x="2249341" y="1632805"/>
                </a:cubicBezTo>
                <a:cubicBezTo>
                  <a:pt x="2249341" y="1630530"/>
                  <a:pt x="2248087" y="1628560"/>
                  <a:pt x="2246254" y="1627494"/>
                </a:cubicBezTo>
                <a:close/>
                <a:moveTo>
                  <a:pt x="2210891" y="1627494"/>
                </a:moveTo>
                <a:cubicBezTo>
                  <a:pt x="2210997" y="1629464"/>
                  <a:pt x="2211193" y="1631444"/>
                  <a:pt x="2211478" y="1633328"/>
                </a:cubicBezTo>
                <a:cubicBezTo>
                  <a:pt x="2211771" y="1635346"/>
                  <a:pt x="2210362" y="1637221"/>
                  <a:pt x="2208342" y="1637526"/>
                </a:cubicBezTo>
                <a:cubicBezTo>
                  <a:pt x="2208154" y="1637545"/>
                  <a:pt x="2207975" y="1637554"/>
                  <a:pt x="2207788" y="1637554"/>
                </a:cubicBezTo>
                <a:cubicBezTo>
                  <a:pt x="2205987" y="1637554"/>
                  <a:pt x="2204407" y="1636231"/>
                  <a:pt x="2204138" y="1634375"/>
                </a:cubicBezTo>
                <a:cubicBezTo>
                  <a:pt x="2203943" y="1633005"/>
                  <a:pt x="2203674" y="1630882"/>
                  <a:pt x="2203503" y="1628388"/>
                </a:cubicBezTo>
                <a:cubicBezTo>
                  <a:pt x="2202346" y="1629521"/>
                  <a:pt x="2201629" y="1631072"/>
                  <a:pt x="2201629" y="1632805"/>
                </a:cubicBezTo>
                <a:cubicBezTo>
                  <a:pt x="2201629" y="1636203"/>
                  <a:pt x="2204399" y="1638973"/>
                  <a:pt x="2207804" y="1638973"/>
                </a:cubicBezTo>
                <a:cubicBezTo>
                  <a:pt x="2211201" y="1638973"/>
                  <a:pt x="2213979" y="1636203"/>
                  <a:pt x="2213979" y="1632805"/>
                </a:cubicBezTo>
                <a:cubicBezTo>
                  <a:pt x="2213979" y="1630530"/>
                  <a:pt x="2212733" y="1628560"/>
                  <a:pt x="2210891" y="1627494"/>
                </a:cubicBezTo>
                <a:close/>
                <a:moveTo>
                  <a:pt x="2174771" y="1627494"/>
                </a:moveTo>
                <a:cubicBezTo>
                  <a:pt x="2174877" y="1629464"/>
                  <a:pt x="2175081" y="1631444"/>
                  <a:pt x="2175342" y="1633328"/>
                </a:cubicBezTo>
                <a:cubicBezTo>
                  <a:pt x="2175643" y="1635346"/>
                  <a:pt x="2174242" y="1637221"/>
                  <a:pt x="2172214" y="1637526"/>
                </a:cubicBezTo>
                <a:cubicBezTo>
                  <a:pt x="2172026" y="1637545"/>
                  <a:pt x="2171847" y="1637554"/>
                  <a:pt x="2171676" y="1637554"/>
                </a:cubicBezTo>
                <a:cubicBezTo>
                  <a:pt x="2169876" y="1637554"/>
                  <a:pt x="2168287" y="1636231"/>
                  <a:pt x="2168018" y="1634375"/>
                </a:cubicBezTo>
                <a:cubicBezTo>
                  <a:pt x="2167823" y="1633005"/>
                  <a:pt x="2167554" y="1630882"/>
                  <a:pt x="2167383" y="1628388"/>
                </a:cubicBezTo>
                <a:cubicBezTo>
                  <a:pt x="2166226" y="1629521"/>
                  <a:pt x="2165509" y="1631072"/>
                  <a:pt x="2165509" y="1632805"/>
                </a:cubicBezTo>
                <a:cubicBezTo>
                  <a:pt x="2165509" y="1636203"/>
                  <a:pt x="2168279" y="1638973"/>
                  <a:pt x="2171684" y="1638973"/>
                </a:cubicBezTo>
                <a:cubicBezTo>
                  <a:pt x="2175089" y="1638973"/>
                  <a:pt x="2177859" y="1636203"/>
                  <a:pt x="2177859" y="1632805"/>
                </a:cubicBezTo>
                <a:cubicBezTo>
                  <a:pt x="2177859" y="1630530"/>
                  <a:pt x="2176612" y="1628560"/>
                  <a:pt x="2174771" y="1627494"/>
                </a:cubicBezTo>
                <a:close/>
                <a:moveTo>
                  <a:pt x="2140810" y="1627494"/>
                </a:moveTo>
                <a:cubicBezTo>
                  <a:pt x="2140916" y="1629464"/>
                  <a:pt x="2141120" y="1631444"/>
                  <a:pt x="2141397" y="1633328"/>
                </a:cubicBezTo>
                <a:cubicBezTo>
                  <a:pt x="2141690" y="1635346"/>
                  <a:pt x="2140281" y="1637221"/>
                  <a:pt x="2138260" y="1637526"/>
                </a:cubicBezTo>
                <a:cubicBezTo>
                  <a:pt x="2138073" y="1637545"/>
                  <a:pt x="2137902" y="1637554"/>
                  <a:pt x="2137723" y="1637554"/>
                </a:cubicBezTo>
                <a:cubicBezTo>
                  <a:pt x="2135906" y="1637554"/>
                  <a:pt x="2134326" y="1636231"/>
                  <a:pt x="2134057" y="1634375"/>
                </a:cubicBezTo>
                <a:cubicBezTo>
                  <a:pt x="2133861" y="1633005"/>
                  <a:pt x="2133601" y="1630882"/>
                  <a:pt x="2133413" y="1628388"/>
                </a:cubicBezTo>
                <a:cubicBezTo>
                  <a:pt x="2132281" y="1629521"/>
                  <a:pt x="2131548" y="1631072"/>
                  <a:pt x="2131548" y="1632805"/>
                </a:cubicBezTo>
                <a:cubicBezTo>
                  <a:pt x="2131548" y="1636203"/>
                  <a:pt x="2134326" y="1638973"/>
                  <a:pt x="2137723" y="1638973"/>
                </a:cubicBezTo>
                <a:cubicBezTo>
                  <a:pt x="2141128" y="1638973"/>
                  <a:pt x="2143897" y="1636203"/>
                  <a:pt x="2143897" y="1632805"/>
                </a:cubicBezTo>
                <a:cubicBezTo>
                  <a:pt x="2143897" y="1630530"/>
                  <a:pt x="2142651" y="1628560"/>
                  <a:pt x="2140810" y="1627494"/>
                </a:cubicBezTo>
                <a:close/>
                <a:moveTo>
                  <a:pt x="2119826" y="1620583"/>
                </a:moveTo>
                <a:cubicBezTo>
                  <a:pt x="2117268" y="1620583"/>
                  <a:pt x="2115190" y="1622668"/>
                  <a:pt x="2115190" y="1625209"/>
                </a:cubicBezTo>
                <a:lnTo>
                  <a:pt x="2115190" y="1791912"/>
                </a:lnTo>
                <a:cubicBezTo>
                  <a:pt x="2115190" y="1794473"/>
                  <a:pt x="2117268" y="1796538"/>
                  <a:pt x="2119826" y="1796538"/>
                </a:cubicBezTo>
                <a:lnTo>
                  <a:pt x="2267996" y="1796538"/>
                </a:lnTo>
                <a:cubicBezTo>
                  <a:pt x="2270546" y="1796538"/>
                  <a:pt x="2272631" y="1794473"/>
                  <a:pt x="2272631" y="1791912"/>
                </a:cubicBezTo>
                <a:cubicBezTo>
                  <a:pt x="2272631" y="1791912"/>
                  <a:pt x="2272631" y="1625209"/>
                  <a:pt x="2272631" y="1625209"/>
                </a:cubicBezTo>
                <a:cubicBezTo>
                  <a:pt x="2272631" y="1622668"/>
                  <a:pt x="2270562" y="1620583"/>
                  <a:pt x="2268004" y="1620583"/>
                </a:cubicBezTo>
                <a:lnTo>
                  <a:pt x="2249048" y="1620583"/>
                </a:lnTo>
                <a:cubicBezTo>
                  <a:pt x="2253594" y="1622782"/>
                  <a:pt x="2256754" y="1627427"/>
                  <a:pt x="2256754" y="1632805"/>
                </a:cubicBezTo>
                <a:cubicBezTo>
                  <a:pt x="2256754" y="1640296"/>
                  <a:pt x="2250653" y="1646397"/>
                  <a:pt x="2243167" y="1646397"/>
                </a:cubicBezTo>
                <a:cubicBezTo>
                  <a:pt x="2235680" y="1646397"/>
                  <a:pt x="2229595" y="1640296"/>
                  <a:pt x="2229595" y="1632805"/>
                </a:cubicBezTo>
                <a:cubicBezTo>
                  <a:pt x="2229595" y="1627427"/>
                  <a:pt x="2232748" y="1622782"/>
                  <a:pt x="2237301" y="1620583"/>
                </a:cubicBezTo>
                <a:lnTo>
                  <a:pt x="2213677" y="1620583"/>
                </a:lnTo>
                <a:cubicBezTo>
                  <a:pt x="2218231" y="1622782"/>
                  <a:pt x="2221384" y="1627427"/>
                  <a:pt x="2221384" y="1632805"/>
                </a:cubicBezTo>
                <a:cubicBezTo>
                  <a:pt x="2221384" y="1640296"/>
                  <a:pt x="2215290" y="1646397"/>
                  <a:pt x="2207804" y="1646397"/>
                </a:cubicBezTo>
                <a:cubicBezTo>
                  <a:pt x="2200310" y="1646397"/>
                  <a:pt x="2194216" y="1640296"/>
                  <a:pt x="2194216" y="1632805"/>
                </a:cubicBezTo>
                <a:cubicBezTo>
                  <a:pt x="2194216" y="1627427"/>
                  <a:pt x="2197377" y="1622782"/>
                  <a:pt x="2201931" y="1620583"/>
                </a:cubicBezTo>
                <a:lnTo>
                  <a:pt x="2177549" y="1620583"/>
                </a:lnTo>
                <a:cubicBezTo>
                  <a:pt x="2182111" y="1622782"/>
                  <a:pt x="2185256" y="1627427"/>
                  <a:pt x="2185256" y="1632805"/>
                </a:cubicBezTo>
                <a:cubicBezTo>
                  <a:pt x="2185256" y="1640296"/>
                  <a:pt x="2179170" y="1646397"/>
                  <a:pt x="2171684" y="1646397"/>
                </a:cubicBezTo>
                <a:cubicBezTo>
                  <a:pt x="2164190" y="1646397"/>
                  <a:pt x="2158096" y="1640296"/>
                  <a:pt x="2158096" y="1632805"/>
                </a:cubicBezTo>
                <a:cubicBezTo>
                  <a:pt x="2158096" y="1627427"/>
                  <a:pt x="2161249" y="1622782"/>
                  <a:pt x="2165811" y="1620583"/>
                </a:cubicBezTo>
                <a:lnTo>
                  <a:pt x="2143604" y="1620583"/>
                </a:lnTo>
                <a:cubicBezTo>
                  <a:pt x="2148150" y="1622782"/>
                  <a:pt x="2151302" y="1627427"/>
                  <a:pt x="2151302" y="1632805"/>
                </a:cubicBezTo>
                <a:cubicBezTo>
                  <a:pt x="2151302" y="1640296"/>
                  <a:pt x="2145217" y="1646397"/>
                  <a:pt x="2137723" y="1646397"/>
                </a:cubicBezTo>
                <a:cubicBezTo>
                  <a:pt x="2130245" y="1646397"/>
                  <a:pt x="2124143" y="1640296"/>
                  <a:pt x="2124143" y="1632805"/>
                </a:cubicBezTo>
                <a:cubicBezTo>
                  <a:pt x="2124143" y="1627427"/>
                  <a:pt x="2127296" y="1622782"/>
                  <a:pt x="2131849" y="1620583"/>
                </a:cubicBezTo>
                <a:close/>
                <a:moveTo>
                  <a:pt x="2249138" y="1610351"/>
                </a:moveTo>
                <a:cubicBezTo>
                  <a:pt x="2248771" y="1610532"/>
                  <a:pt x="2248453" y="1610865"/>
                  <a:pt x="2248160" y="1611312"/>
                </a:cubicBezTo>
                <a:lnTo>
                  <a:pt x="2253113" y="1611312"/>
                </a:lnTo>
                <a:cubicBezTo>
                  <a:pt x="2250449" y="1609866"/>
                  <a:pt x="2249333" y="1610265"/>
                  <a:pt x="2249138" y="1610351"/>
                </a:cubicBezTo>
                <a:close/>
                <a:moveTo>
                  <a:pt x="2213783" y="1610351"/>
                </a:moveTo>
                <a:cubicBezTo>
                  <a:pt x="2213417" y="1610532"/>
                  <a:pt x="2213083" y="1610865"/>
                  <a:pt x="2212790" y="1611312"/>
                </a:cubicBezTo>
                <a:lnTo>
                  <a:pt x="2217751" y="1611312"/>
                </a:lnTo>
                <a:cubicBezTo>
                  <a:pt x="2215087" y="1609866"/>
                  <a:pt x="2213963" y="1610265"/>
                  <a:pt x="2213783" y="1610351"/>
                </a:cubicBezTo>
                <a:close/>
                <a:moveTo>
                  <a:pt x="2177663" y="1610351"/>
                </a:moveTo>
                <a:cubicBezTo>
                  <a:pt x="2177297" y="1610532"/>
                  <a:pt x="2176971" y="1610865"/>
                  <a:pt x="2176669" y="1611312"/>
                </a:cubicBezTo>
                <a:lnTo>
                  <a:pt x="2181630" y="1611312"/>
                </a:lnTo>
                <a:cubicBezTo>
                  <a:pt x="2178967" y="1609866"/>
                  <a:pt x="2177843" y="1610265"/>
                  <a:pt x="2177663" y="1610351"/>
                </a:cubicBezTo>
                <a:close/>
                <a:moveTo>
                  <a:pt x="2143702" y="1610351"/>
                </a:moveTo>
                <a:cubicBezTo>
                  <a:pt x="2143344" y="1610532"/>
                  <a:pt x="2143001" y="1610865"/>
                  <a:pt x="2142716" y="1611312"/>
                </a:cubicBezTo>
                <a:lnTo>
                  <a:pt x="2147677" y="1611312"/>
                </a:lnTo>
                <a:cubicBezTo>
                  <a:pt x="2145005" y="1609866"/>
                  <a:pt x="2143889" y="1610265"/>
                  <a:pt x="2143702" y="1610351"/>
                </a:cubicBezTo>
                <a:close/>
                <a:moveTo>
                  <a:pt x="2140378" y="1603726"/>
                </a:moveTo>
                <a:cubicBezTo>
                  <a:pt x="2147384" y="1600214"/>
                  <a:pt x="2155766" y="1607562"/>
                  <a:pt x="2159620" y="1611312"/>
                </a:cubicBezTo>
                <a:lnTo>
                  <a:pt x="2168703" y="1611312"/>
                </a:lnTo>
                <a:cubicBezTo>
                  <a:pt x="2169786" y="1607933"/>
                  <a:pt x="2171537" y="1605135"/>
                  <a:pt x="2174340" y="1603726"/>
                </a:cubicBezTo>
                <a:cubicBezTo>
                  <a:pt x="2181345" y="1600214"/>
                  <a:pt x="2189728" y="1607562"/>
                  <a:pt x="2193589" y="1611312"/>
                </a:cubicBezTo>
                <a:lnTo>
                  <a:pt x="2204823" y="1611312"/>
                </a:lnTo>
                <a:cubicBezTo>
                  <a:pt x="2205906" y="1607933"/>
                  <a:pt x="2207657" y="1605135"/>
                  <a:pt x="2210460" y="1603726"/>
                </a:cubicBezTo>
                <a:cubicBezTo>
                  <a:pt x="2217457" y="1600214"/>
                  <a:pt x="2225840" y="1607562"/>
                  <a:pt x="2229701" y="1611312"/>
                </a:cubicBezTo>
                <a:lnTo>
                  <a:pt x="2240193" y="1611312"/>
                </a:lnTo>
                <a:cubicBezTo>
                  <a:pt x="2241269" y="1607933"/>
                  <a:pt x="2243020" y="1605135"/>
                  <a:pt x="2245822" y="1603726"/>
                </a:cubicBezTo>
                <a:cubicBezTo>
                  <a:pt x="2252836" y="1600214"/>
                  <a:pt x="2261210" y="1607562"/>
                  <a:pt x="2265063" y="1611312"/>
                </a:cubicBezTo>
                <a:lnTo>
                  <a:pt x="2268004" y="1611312"/>
                </a:lnTo>
                <a:cubicBezTo>
                  <a:pt x="2275662" y="1611312"/>
                  <a:pt x="2281885" y="1617556"/>
                  <a:pt x="2281885" y="1625209"/>
                </a:cubicBezTo>
                <a:lnTo>
                  <a:pt x="2281885" y="1791912"/>
                </a:lnTo>
                <a:cubicBezTo>
                  <a:pt x="2281885" y="1799575"/>
                  <a:pt x="2275662" y="1805809"/>
                  <a:pt x="2268004" y="1805809"/>
                </a:cubicBezTo>
                <a:lnTo>
                  <a:pt x="2119826" y="1805809"/>
                </a:lnTo>
                <a:cubicBezTo>
                  <a:pt x="2112160" y="1805809"/>
                  <a:pt x="2105928" y="1799575"/>
                  <a:pt x="2105928" y="1791912"/>
                </a:cubicBezTo>
                <a:lnTo>
                  <a:pt x="2105928" y="1625209"/>
                </a:lnTo>
                <a:cubicBezTo>
                  <a:pt x="2105928" y="1617556"/>
                  <a:pt x="2112160" y="1611312"/>
                  <a:pt x="2119826" y="1611312"/>
                </a:cubicBezTo>
                <a:lnTo>
                  <a:pt x="2134741" y="1611312"/>
                </a:lnTo>
                <a:cubicBezTo>
                  <a:pt x="2135817" y="1607933"/>
                  <a:pt x="2137576" y="1605135"/>
                  <a:pt x="2140378" y="1603726"/>
                </a:cubicBezTo>
                <a:close/>
                <a:moveTo>
                  <a:pt x="2552259" y="1593744"/>
                </a:moveTo>
                <a:lnTo>
                  <a:pt x="2552259" y="1647881"/>
                </a:lnTo>
                <a:lnTo>
                  <a:pt x="2638876" y="1647881"/>
                </a:lnTo>
                <a:cubicBezTo>
                  <a:pt x="2638876" y="1647881"/>
                  <a:pt x="2638876" y="1593744"/>
                  <a:pt x="2638876" y="1593744"/>
                </a:cubicBezTo>
                <a:close/>
                <a:moveTo>
                  <a:pt x="2552259" y="1582917"/>
                </a:moveTo>
                <a:lnTo>
                  <a:pt x="2638876" y="1582917"/>
                </a:lnTo>
                <a:cubicBezTo>
                  <a:pt x="2644856" y="1582917"/>
                  <a:pt x="2649703" y="1587774"/>
                  <a:pt x="2649703" y="1593744"/>
                </a:cubicBezTo>
                <a:lnTo>
                  <a:pt x="2649703" y="1647881"/>
                </a:lnTo>
                <a:cubicBezTo>
                  <a:pt x="2649703" y="1653870"/>
                  <a:pt x="2644856" y="1658699"/>
                  <a:pt x="2638876" y="1658699"/>
                </a:cubicBezTo>
                <a:lnTo>
                  <a:pt x="2589994" y="1658699"/>
                </a:lnTo>
                <a:lnTo>
                  <a:pt x="2552259" y="1658699"/>
                </a:lnTo>
                <a:cubicBezTo>
                  <a:pt x="2546284" y="1658699"/>
                  <a:pt x="2541432" y="1653870"/>
                  <a:pt x="2541432" y="1647881"/>
                </a:cubicBezTo>
                <a:lnTo>
                  <a:pt x="2541432" y="1593744"/>
                </a:lnTo>
                <a:cubicBezTo>
                  <a:pt x="2541432" y="1587774"/>
                  <a:pt x="2546284" y="1582917"/>
                  <a:pt x="2552259" y="1582917"/>
                </a:cubicBezTo>
                <a:close/>
                <a:moveTo>
                  <a:pt x="2365227" y="1575165"/>
                </a:moveTo>
                <a:cubicBezTo>
                  <a:pt x="2364422" y="1575165"/>
                  <a:pt x="2363912" y="1575740"/>
                  <a:pt x="2363750" y="1576305"/>
                </a:cubicBezTo>
                <a:lnTo>
                  <a:pt x="2351747" y="1613390"/>
                </a:lnTo>
                <a:lnTo>
                  <a:pt x="2312466" y="1613390"/>
                </a:lnTo>
                <a:cubicBezTo>
                  <a:pt x="2311665" y="1613390"/>
                  <a:pt x="2310966" y="1614196"/>
                  <a:pt x="2310966" y="1615115"/>
                </a:cubicBezTo>
                <a:cubicBezTo>
                  <a:pt x="2310966" y="1615637"/>
                  <a:pt x="2311218" y="1616115"/>
                  <a:pt x="2311637" y="1616410"/>
                </a:cubicBezTo>
                <a:cubicBezTo>
                  <a:pt x="2312337" y="1616894"/>
                  <a:pt x="2336717" y="1634703"/>
                  <a:pt x="2341597" y="1638266"/>
                </a:cubicBezTo>
                <a:lnTo>
                  <a:pt x="2343404" y="1639583"/>
                </a:lnTo>
                <a:lnTo>
                  <a:pt x="2342716" y="1641705"/>
                </a:lnTo>
                <a:cubicBezTo>
                  <a:pt x="2337808" y="1656769"/>
                  <a:pt x="2331967" y="1674680"/>
                  <a:pt x="2331284" y="1676684"/>
                </a:cubicBezTo>
                <a:cubicBezTo>
                  <a:pt x="2331178" y="1677001"/>
                  <a:pt x="2331155" y="1677211"/>
                  <a:pt x="2331155" y="1677335"/>
                </a:cubicBezTo>
                <a:cubicBezTo>
                  <a:pt x="2331155" y="1678211"/>
                  <a:pt x="2331855" y="1678909"/>
                  <a:pt x="2332705" y="1678909"/>
                </a:cubicBezTo>
                <a:cubicBezTo>
                  <a:pt x="2333019" y="1678909"/>
                  <a:pt x="2333326" y="1678818"/>
                  <a:pt x="2333606" y="1678619"/>
                </a:cubicBezTo>
                <a:lnTo>
                  <a:pt x="2365227" y="1655608"/>
                </a:lnTo>
                <a:lnTo>
                  <a:pt x="2367046" y="1656924"/>
                </a:lnTo>
                <a:cubicBezTo>
                  <a:pt x="2377113" y="1664255"/>
                  <a:pt x="2396323" y="1678243"/>
                  <a:pt x="2396888" y="1678651"/>
                </a:cubicBezTo>
                <a:cubicBezTo>
                  <a:pt x="2397128" y="1678818"/>
                  <a:pt x="2397425" y="1678909"/>
                  <a:pt x="2397750" y="1678909"/>
                </a:cubicBezTo>
                <a:cubicBezTo>
                  <a:pt x="2398589" y="1678909"/>
                  <a:pt x="2399300" y="1678189"/>
                  <a:pt x="2399300" y="1677335"/>
                </a:cubicBezTo>
                <a:cubicBezTo>
                  <a:pt x="2399300" y="1677211"/>
                  <a:pt x="2399277" y="1677001"/>
                  <a:pt x="2399171" y="1676690"/>
                </a:cubicBezTo>
                <a:cubicBezTo>
                  <a:pt x="2398483" y="1674680"/>
                  <a:pt x="2391785" y="1654114"/>
                  <a:pt x="2387739" y="1641705"/>
                </a:cubicBezTo>
                <a:lnTo>
                  <a:pt x="2387051" y="1639583"/>
                </a:lnTo>
                <a:lnTo>
                  <a:pt x="2388858" y="1638266"/>
                </a:lnTo>
                <a:cubicBezTo>
                  <a:pt x="2393737" y="1634703"/>
                  <a:pt x="2418118" y="1616883"/>
                  <a:pt x="2418868" y="1616383"/>
                </a:cubicBezTo>
                <a:cubicBezTo>
                  <a:pt x="2419237" y="1616115"/>
                  <a:pt x="2419489" y="1615620"/>
                  <a:pt x="2419489" y="1615094"/>
                </a:cubicBezTo>
                <a:cubicBezTo>
                  <a:pt x="2419489" y="1614175"/>
                  <a:pt x="2418828" y="1613401"/>
                  <a:pt x="2418034" y="1613401"/>
                </a:cubicBezTo>
                <a:lnTo>
                  <a:pt x="2378758" y="1613401"/>
                </a:lnTo>
                <a:lnTo>
                  <a:pt x="2366693" y="1576305"/>
                </a:lnTo>
                <a:cubicBezTo>
                  <a:pt x="2366542" y="1575740"/>
                  <a:pt x="2366022" y="1575165"/>
                  <a:pt x="2365227" y="1575165"/>
                </a:cubicBezTo>
                <a:close/>
                <a:moveTo>
                  <a:pt x="2365227" y="1568996"/>
                </a:moveTo>
                <a:cubicBezTo>
                  <a:pt x="2368630" y="1568996"/>
                  <a:pt x="2371674" y="1571285"/>
                  <a:pt x="2372614" y="1574564"/>
                </a:cubicBezTo>
                <a:lnTo>
                  <a:pt x="2383240" y="1607226"/>
                </a:lnTo>
                <a:lnTo>
                  <a:pt x="2418034" y="1607226"/>
                </a:lnTo>
                <a:cubicBezTo>
                  <a:pt x="2422242" y="1607226"/>
                  <a:pt x="2425655" y="1610757"/>
                  <a:pt x="2425655" y="1615094"/>
                </a:cubicBezTo>
                <a:cubicBezTo>
                  <a:pt x="2425655" y="1617630"/>
                  <a:pt x="2424419" y="1620022"/>
                  <a:pt x="2422359" y="1621467"/>
                </a:cubicBezTo>
                <a:cubicBezTo>
                  <a:pt x="2421565" y="1622010"/>
                  <a:pt x="2405785" y="1633537"/>
                  <a:pt x="2394297" y="1641926"/>
                </a:cubicBezTo>
                <a:cubicBezTo>
                  <a:pt x="2398667" y="1655355"/>
                  <a:pt x="2404694" y="1673793"/>
                  <a:pt x="2404996" y="1674642"/>
                </a:cubicBezTo>
                <a:cubicBezTo>
                  <a:pt x="2405309" y="1675610"/>
                  <a:pt x="2405466" y="1676496"/>
                  <a:pt x="2405466" y="1677335"/>
                </a:cubicBezTo>
                <a:cubicBezTo>
                  <a:pt x="2405466" y="1681602"/>
                  <a:pt x="2402002" y="1685073"/>
                  <a:pt x="2397744" y="1685073"/>
                </a:cubicBezTo>
                <a:cubicBezTo>
                  <a:pt x="2396177" y="1685073"/>
                  <a:pt x="2394650" y="1684600"/>
                  <a:pt x="2393346" y="1683697"/>
                </a:cubicBezTo>
                <a:cubicBezTo>
                  <a:pt x="2392719" y="1683257"/>
                  <a:pt x="2371674" y="1667920"/>
                  <a:pt x="2365227" y="1663228"/>
                </a:cubicBezTo>
                <a:lnTo>
                  <a:pt x="2337171" y="1683649"/>
                </a:lnTo>
                <a:cubicBezTo>
                  <a:pt x="2335788" y="1684606"/>
                  <a:pt x="2334266" y="1685073"/>
                  <a:pt x="2332705" y="1685073"/>
                </a:cubicBezTo>
                <a:cubicBezTo>
                  <a:pt x="2328447" y="1685073"/>
                  <a:pt x="2324983" y="1681602"/>
                  <a:pt x="2324983" y="1677335"/>
                </a:cubicBezTo>
                <a:cubicBezTo>
                  <a:pt x="2324983" y="1676496"/>
                  <a:pt x="2325134" y="1675626"/>
                  <a:pt x="2325425" y="1674739"/>
                </a:cubicBezTo>
                <a:lnTo>
                  <a:pt x="2325481" y="1674572"/>
                </a:lnTo>
                <a:cubicBezTo>
                  <a:pt x="2325767" y="1673772"/>
                  <a:pt x="2331787" y="1655345"/>
                  <a:pt x="2336158" y="1641926"/>
                </a:cubicBezTo>
                <a:cubicBezTo>
                  <a:pt x="2324653" y="1633526"/>
                  <a:pt x="2308862" y="1621999"/>
                  <a:pt x="2308123" y="1621489"/>
                </a:cubicBezTo>
                <a:cubicBezTo>
                  <a:pt x="2306025" y="1620022"/>
                  <a:pt x="2304788" y="1617641"/>
                  <a:pt x="2304788" y="1615121"/>
                </a:cubicBezTo>
                <a:cubicBezTo>
                  <a:pt x="2304788" y="1610768"/>
                  <a:pt x="2308235" y="1607226"/>
                  <a:pt x="2312466" y="1607226"/>
                </a:cubicBezTo>
                <a:lnTo>
                  <a:pt x="2347260" y="1607226"/>
                </a:lnTo>
                <a:lnTo>
                  <a:pt x="2357841" y="1574521"/>
                </a:lnTo>
                <a:cubicBezTo>
                  <a:pt x="2358748" y="1571312"/>
                  <a:pt x="2361792" y="1568996"/>
                  <a:pt x="2365227" y="1568996"/>
                </a:cubicBezTo>
                <a:close/>
                <a:moveTo>
                  <a:pt x="2012140" y="1528527"/>
                </a:moveTo>
                <a:cubicBezTo>
                  <a:pt x="2019774" y="1528527"/>
                  <a:pt x="2025969" y="1534732"/>
                  <a:pt x="2025969" y="1542391"/>
                </a:cubicBezTo>
                <a:cubicBezTo>
                  <a:pt x="2025969" y="1547495"/>
                  <a:pt x="2023174" y="1551899"/>
                  <a:pt x="2019050" y="1554298"/>
                </a:cubicBezTo>
                <a:lnTo>
                  <a:pt x="2019050" y="1563145"/>
                </a:lnTo>
                <a:cubicBezTo>
                  <a:pt x="2019050" y="1566967"/>
                  <a:pt x="2015960" y="1570057"/>
                  <a:pt x="2012140" y="1570057"/>
                </a:cubicBezTo>
                <a:cubicBezTo>
                  <a:pt x="2008326" y="1570057"/>
                  <a:pt x="2005215" y="1566967"/>
                  <a:pt x="2005215" y="1563145"/>
                </a:cubicBezTo>
                <a:lnTo>
                  <a:pt x="2005215" y="1554298"/>
                </a:lnTo>
                <a:cubicBezTo>
                  <a:pt x="2001091" y="1551899"/>
                  <a:pt x="1998306" y="1547495"/>
                  <a:pt x="1998306" y="1542391"/>
                </a:cubicBezTo>
                <a:cubicBezTo>
                  <a:pt x="1998306" y="1534732"/>
                  <a:pt x="2004481" y="1528527"/>
                  <a:pt x="2012140" y="1528527"/>
                </a:cubicBezTo>
                <a:close/>
                <a:moveTo>
                  <a:pt x="1783290" y="1518012"/>
                </a:moveTo>
                <a:cubicBezTo>
                  <a:pt x="1781238" y="1517938"/>
                  <a:pt x="1780006" y="1518738"/>
                  <a:pt x="1780074" y="1520477"/>
                </a:cubicBezTo>
                <a:cubicBezTo>
                  <a:pt x="1780199" y="1523239"/>
                  <a:pt x="1780329" y="1525489"/>
                  <a:pt x="1780329" y="1525489"/>
                </a:cubicBezTo>
                <a:cubicBezTo>
                  <a:pt x="1780329" y="1532130"/>
                  <a:pt x="1790955" y="1542453"/>
                  <a:pt x="1798704" y="1549958"/>
                </a:cubicBezTo>
                <a:cubicBezTo>
                  <a:pt x="1809298" y="1560254"/>
                  <a:pt x="1819381" y="1567973"/>
                  <a:pt x="1819381" y="1579942"/>
                </a:cubicBezTo>
                <a:cubicBezTo>
                  <a:pt x="1819381" y="1591949"/>
                  <a:pt x="1809528" y="1599650"/>
                  <a:pt x="1798928" y="1609963"/>
                </a:cubicBezTo>
                <a:cubicBezTo>
                  <a:pt x="1791185" y="1617469"/>
                  <a:pt x="1780867" y="1627783"/>
                  <a:pt x="1780867" y="1634414"/>
                </a:cubicBezTo>
                <a:lnTo>
                  <a:pt x="1780867" y="1641101"/>
                </a:lnTo>
                <a:cubicBezTo>
                  <a:pt x="1780867" y="1644784"/>
                  <a:pt x="1784146" y="1645230"/>
                  <a:pt x="1788684" y="1643686"/>
                </a:cubicBezTo>
                <a:cubicBezTo>
                  <a:pt x="1801127" y="1639520"/>
                  <a:pt x="1819177" y="1633670"/>
                  <a:pt x="1819177" y="1620649"/>
                </a:cubicBezTo>
                <a:cubicBezTo>
                  <a:pt x="1819177" y="1616325"/>
                  <a:pt x="1829359" y="1616325"/>
                  <a:pt x="1829359" y="1620649"/>
                </a:cubicBezTo>
                <a:cubicBezTo>
                  <a:pt x="1829359" y="1633670"/>
                  <a:pt x="1847394" y="1639492"/>
                  <a:pt x="1859821" y="1643686"/>
                </a:cubicBezTo>
                <a:cubicBezTo>
                  <a:pt x="1864374" y="1645230"/>
                  <a:pt x="1867638" y="1644784"/>
                  <a:pt x="1867638" y="1641101"/>
                </a:cubicBezTo>
                <a:lnTo>
                  <a:pt x="1867638" y="1634414"/>
                </a:lnTo>
                <a:cubicBezTo>
                  <a:pt x="1867638" y="1627783"/>
                  <a:pt x="1857325" y="1617469"/>
                  <a:pt x="1849613" y="1609963"/>
                </a:cubicBezTo>
                <a:cubicBezTo>
                  <a:pt x="1839008" y="1599650"/>
                  <a:pt x="1829291" y="1591949"/>
                  <a:pt x="1829291" y="1579942"/>
                </a:cubicBezTo>
                <a:cubicBezTo>
                  <a:pt x="1829291" y="1567973"/>
                  <a:pt x="1839301" y="1560254"/>
                  <a:pt x="1849906" y="1549958"/>
                </a:cubicBezTo>
                <a:cubicBezTo>
                  <a:pt x="1857628" y="1542425"/>
                  <a:pt x="1868244" y="1532130"/>
                  <a:pt x="1868244" y="1525489"/>
                </a:cubicBezTo>
                <a:lnTo>
                  <a:pt x="1868499" y="1520477"/>
                </a:lnTo>
                <a:cubicBezTo>
                  <a:pt x="1868604" y="1518738"/>
                  <a:pt x="1867345" y="1517938"/>
                  <a:pt x="1865319" y="1518012"/>
                </a:cubicBezTo>
                <a:cubicBezTo>
                  <a:pt x="1864098" y="1518068"/>
                  <a:pt x="1862604" y="1518449"/>
                  <a:pt x="1860933" y="1519119"/>
                </a:cubicBezTo>
                <a:cubicBezTo>
                  <a:pt x="1850997" y="1523127"/>
                  <a:pt x="1838048" y="1526280"/>
                  <a:pt x="1824268" y="1526280"/>
                </a:cubicBezTo>
                <a:cubicBezTo>
                  <a:pt x="1810483" y="1526280"/>
                  <a:pt x="1797597" y="1523127"/>
                  <a:pt x="1787692" y="1519119"/>
                </a:cubicBezTo>
                <a:cubicBezTo>
                  <a:pt x="1786026" y="1518449"/>
                  <a:pt x="1784512" y="1518077"/>
                  <a:pt x="1783290" y="1518012"/>
                </a:cubicBezTo>
                <a:close/>
                <a:moveTo>
                  <a:pt x="2494385" y="1515920"/>
                </a:moveTo>
                <a:cubicBezTo>
                  <a:pt x="2483387" y="1515920"/>
                  <a:pt x="2474437" y="1524869"/>
                  <a:pt x="2474437" y="1535871"/>
                </a:cubicBezTo>
                <a:cubicBezTo>
                  <a:pt x="2474437" y="1546868"/>
                  <a:pt x="2483387" y="1555817"/>
                  <a:pt x="2494385" y="1555817"/>
                </a:cubicBezTo>
                <a:cubicBezTo>
                  <a:pt x="2505383" y="1555817"/>
                  <a:pt x="2514329" y="1546868"/>
                  <a:pt x="2514329" y="1535871"/>
                </a:cubicBezTo>
                <a:cubicBezTo>
                  <a:pt x="2514329" y="1524869"/>
                  <a:pt x="2505383" y="1515920"/>
                  <a:pt x="2494385" y="1515920"/>
                </a:cubicBezTo>
                <a:close/>
                <a:moveTo>
                  <a:pt x="1970622" y="1514702"/>
                </a:moveTo>
                <a:lnTo>
                  <a:pt x="1970622" y="1583890"/>
                </a:lnTo>
                <a:lnTo>
                  <a:pt x="2053642" y="1583890"/>
                </a:lnTo>
                <a:cubicBezTo>
                  <a:pt x="2053642" y="1583890"/>
                  <a:pt x="2053642" y="1514702"/>
                  <a:pt x="2053642" y="1514702"/>
                </a:cubicBezTo>
                <a:close/>
                <a:moveTo>
                  <a:pt x="2494385" y="1512775"/>
                </a:moveTo>
                <a:cubicBezTo>
                  <a:pt x="2507119" y="1512775"/>
                  <a:pt x="2517478" y="1523142"/>
                  <a:pt x="2517478" y="1535871"/>
                </a:cubicBezTo>
                <a:cubicBezTo>
                  <a:pt x="2517478" y="1548599"/>
                  <a:pt x="2507119" y="1558962"/>
                  <a:pt x="2494385" y="1558962"/>
                </a:cubicBezTo>
                <a:cubicBezTo>
                  <a:pt x="2481651" y="1558962"/>
                  <a:pt x="2471292" y="1548599"/>
                  <a:pt x="2471292" y="1535871"/>
                </a:cubicBezTo>
                <a:cubicBezTo>
                  <a:pt x="2471292" y="1523142"/>
                  <a:pt x="2481651" y="1512775"/>
                  <a:pt x="2494385" y="1512775"/>
                </a:cubicBezTo>
                <a:close/>
                <a:moveTo>
                  <a:pt x="1824816" y="1492027"/>
                </a:moveTo>
                <a:cubicBezTo>
                  <a:pt x="1803586" y="1492027"/>
                  <a:pt x="1790480" y="1498482"/>
                  <a:pt x="1783499" y="1502890"/>
                </a:cubicBezTo>
                <a:cubicBezTo>
                  <a:pt x="1783499" y="1502890"/>
                  <a:pt x="1777009" y="1506210"/>
                  <a:pt x="1780820" y="1508479"/>
                </a:cubicBezTo>
                <a:cubicBezTo>
                  <a:pt x="1789253" y="1513474"/>
                  <a:pt x="1805173" y="1519249"/>
                  <a:pt x="1824268" y="1519249"/>
                </a:cubicBezTo>
                <a:cubicBezTo>
                  <a:pt x="1843332" y="1519249"/>
                  <a:pt x="1859795" y="1514004"/>
                  <a:pt x="1868223" y="1509009"/>
                </a:cubicBezTo>
                <a:cubicBezTo>
                  <a:pt x="1872060" y="1506740"/>
                  <a:pt x="1866473" y="1503764"/>
                  <a:pt x="1865038" y="1502890"/>
                </a:cubicBezTo>
                <a:cubicBezTo>
                  <a:pt x="1865038" y="1502890"/>
                  <a:pt x="1846047" y="1492027"/>
                  <a:pt x="1824816" y="1492027"/>
                </a:cubicBezTo>
                <a:close/>
                <a:moveTo>
                  <a:pt x="2487661" y="1488620"/>
                </a:moveTo>
                <a:cubicBezTo>
                  <a:pt x="2487321" y="1488620"/>
                  <a:pt x="2487045" y="1488909"/>
                  <a:pt x="2487045" y="1489240"/>
                </a:cubicBezTo>
                <a:lnTo>
                  <a:pt x="2487045" y="1501689"/>
                </a:lnTo>
                <a:lnTo>
                  <a:pt x="2485837" y="1501983"/>
                </a:lnTo>
                <a:cubicBezTo>
                  <a:pt x="2482519" y="1502790"/>
                  <a:pt x="2479327" y="1504073"/>
                  <a:pt x="2476369" y="1505809"/>
                </a:cubicBezTo>
                <a:lnTo>
                  <a:pt x="2475324" y="1506425"/>
                </a:lnTo>
                <a:lnTo>
                  <a:pt x="2466603" y="1497709"/>
                </a:lnTo>
                <a:cubicBezTo>
                  <a:pt x="2466453" y="1497560"/>
                  <a:pt x="2466257" y="1497536"/>
                  <a:pt x="2466164" y="1497536"/>
                </a:cubicBezTo>
                <a:cubicBezTo>
                  <a:pt x="2466066" y="1497536"/>
                  <a:pt x="2465879" y="1497560"/>
                  <a:pt x="2465716" y="1497718"/>
                </a:cubicBezTo>
                <a:lnTo>
                  <a:pt x="2456225" y="1507218"/>
                </a:lnTo>
                <a:cubicBezTo>
                  <a:pt x="2456071" y="1507381"/>
                  <a:pt x="2456048" y="1507554"/>
                  <a:pt x="2456048" y="1507652"/>
                </a:cubicBezTo>
                <a:cubicBezTo>
                  <a:pt x="2456048" y="1507745"/>
                  <a:pt x="2456071" y="1507927"/>
                  <a:pt x="2456225" y="1508081"/>
                </a:cubicBezTo>
                <a:lnTo>
                  <a:pt x="2464788" y="1516643"/>
                </a:lnTo>
                <a:lnTo>
                  <a:pt x="2464125" y="1517711"/>
                </a:lnTo>
                <a:cubicBezTo>
                  <a:pt x="2462258" y="1520712"/>
                  <a:pt x="2460854" y="1523959"/>
                  <a:pt x="2459963" y="1527351"/>
                </a:cubicBezTo>
                <a:lnTo>
                  <a:pt x="2459650" y="1528531"/>
                </a:lnTo>
                <a:lnTo>
                  <a:pt x="2447756" y="1528531"/>
                </a:lnTo>
                <a:cubicBezTo>
                  <a:pt x="2447415" y="1528531"/>
                  <a:pt x="2447135" y="1528807"/>
                  <a:pt x="2447135" y="1529157"/>
                </a:cubicBezTo>
                <a:lnTo>
                  <a:pt x="2447135" y="1542594"/>
                </a:lnTo>
                <a:cubicBezTo>
                  <a:pt x="2447135" y="1542930"/>
                  <a:pt x="2447415" y="1543210"/>
                  <a:pt x="2447756" y="1543210"/>
                </a:cubicBezTo>
                <a:lnTo>
                  <a:pt x="2459431" y="1543210"/>
                </a:lnTo>
                <a:lnTo>
                  <a:pt x="2459711" y="1544433"/>
                </a:lnTo>
                <a:cubicBezTo>
                  <a:pt x="2460527" y="1547969"/>
                  <a:pt x="2461880" y="1551347"/>
                  <a:pt x="2463728" y="1554469"/>
                </a:cubicBezTo>
                <a:lnTo>
                  <a:pt x="2464349" y="1555519"/>
                </a:lnTo>
                <a:lnTo>
                  <a:pt x="2456234" y="1563647"/>
                </a:lnTo>
                <a:cubicBezTo>
                  <a:pt x="2456071" y="1563810"/>
                  <a:pt x="2456052" y="1563992"/>
                  <a:pt x="2456052" y="1564080"/>
                </a:cubicBezTo>
                <a:cubicBezTo>
                  <a:pt x="2456052" y="1564178"/>
                  <a:pt x="2456071" y="1564365"/>
                  <a:pt x="2456225" y="1564524"/>
                </a:cubicBezTo>
                <a:lnTo>
                  <a:pt x="2465725" y="1574023"/>
                </a:lnTo>
                <a:cubicBezTo>
                  <a:pt x="2465884" y="1574182"/>
                  <a:pt x="2466071" y="1574205"/>
                  <a:pt x="2466164" y="1574205"/>
                </a:cubicBezTo>
                <a:cubicBezTo>
                  <a:pt x="2466257" y="1574205"/>
                  <a:pt x="2466453" y="1574182"/>
                  <a:pt x="2466607" y="1574023"/>
                </a:cubicBezTo>
                <a:cubicBezTo>
                  <a:pt x="2466607" y="1574023"/>
                  <a:pt x="2474647" y="1565989"/>
                  <a:pt x="2474647" y="1565989"/>
                </a:cubicBezTo>
                <a:lnTo>
                  <a:pt x="2475697" y="1566633"/>
                </a:lnTo>
                <a:cubicBezTo>
                  <a:pt x="2478842" y="1568564"/>
                  <a:pt x="2482258" y="1569983"/>
                  <a:pt x="2485837" y="1570855"/>
                </a:cubicBezTo>
                <a:lnTo>
                  <a:pt x="2487045" y="1571140"/>
                </a:lnTo>
                <a:lnTo>
                  <a:pt x="2487045" y="1582496"/>
                </a:lnTo>
                <a:cubicBezTo>
                  <a:pt x="2487045" y="1582828"/>
                  <a:pt x="2487321" y="1583112"/>
                  <a:pt x="2487661" y="1583112"/>
                </a:cubicBezTo>
                <a:lnTo>
                  <a:pt x="2501095" y="1583112"/>
                </a:lnTo>
                <a:cubicBezTo>
                  <a:pt x="2501445" y="1583112"/>
                  <a:pt x="2501716" y="1582837"/>
                  <a:pt x="2501716" y="1582496"/>
                </a:cubicBezTo>
                <a:lnTo>
                  <a:pt x="2501716" y="1571093"/>
                </a:lnTo>
                <a:lnTo>
                  <a:pt x="2502915" y="1570799"/>
                </a:lnTo>
                <a:cubicBezTo>
                  <a:pt x="2506452" y="1569903"/>
                  <a:pt x="2509830" y="1568462"/>
                  <a:pt x="2512947" y="1566535"/>
                </a:cubicBezTo>
                <a:lnTo>
                  <a:pt x="2514011" y="1565872"/>
                </a:lnTo>
                <a:lnTo>
                  <a:pt x="2522163" y="1574023"/>
                </a:lnTo>
                <a:cubicBezTo>
                  <a:pt x="2522317" y="1574182"/>
                  <a:pt x="2522504" y="1574205"/>
                  <a:pt x="2522606" y="1574205"/>
                </a:cubicBezTo>
                <a:cubicBezTo>
                  <a:pt x="2522695" y="1574205"/>
                  <a:pt x="2522882" y="1574182"/>
                  <a:pt x="2523031" y="1574028"/>
                </a:cubicBezTo>
                <a:lnTo>
                  <a:pt x="2532545" y="1564524"/>
                </a:lnTo>
                <a:cubicBezTo>
                  <a:pt x="2532788" y="1564290"/>
                  <a:pt x="2532788" y="1563884"/>
                  <a:pt x="2532536" y="1563647"/>
                </a:cubicBezTo>
                <a:lnTo>
                  <a:pt x="2524240" y="1555346"/>
                </a:lnTo>
                <a:lnTo>
                  <a:pt x="2524856" y="1554292"/>
                </a:lnTo>
                <a:cubicBezTo>
                  <a:pt x="2526657" y="1551226"/>
                  <a:pt x="2527977" y="1547913"/>
                  <a:pt x="2528780" y="1544433"/>
                </a:cubicBezTo>
                <a:lnTo>
                  <a:pt x="2529060" y="1543210"/>
                </a:lnTo>
                <a:lnTo>
                  <a:pt x="2540991" y="1543210"/>
                </a:lnTo>
                <a:cubicBezTo>
                  <a:pt x="2541346" y="1543210"/>
                  <a:pt x="2541626" y="1542935"/>
                  <a:pt x="2541626" y="1542594"/>
                </a:cubicBezTo>
                <a:lnTo>
                  <a:pt x="2541626" y="1529157"/>
                </a:lnTo>
                <a:cubicBezTo>
                  <a:pt x="2541626" y="1528807"/>
                  <a:pt x="2541346" y="1528531"/>
                  <a:pt x="2540991" y="1528531"/>
                </a:cubicBezTo>
                <a:lnTo>
                  <a:pt x="2528831" y="1528531"/>
                </a:lnTo>
                <a:lnTo>
                  <a:pt x="2528528" y="1527360"/>
                </a:lnTo>
                <a:cubicBezTo>
                  <a:pt x="2527641" y="1524020"/>
                  <a:pt x="2526279" y="1520833"/>
                  <a:pt x="2524459" y="1517879"/>
                </a:cubicBezTo>
                <a:lnTo>
                  <a:pt x="2523820" y="1516811"/>
                </a:lnTo>
                <a:lnTo>
                  <a:pt x="2532536" y="1508086"/>
                </a:lnTo>
                <a:cubicBezTo>
                  <a:pt x="2532779" y="1507852"/>
                  <a:pt x="2532779" y="1507461"/>
                  <a:pt x="2532536" y="1507218"/>
                </a:cubicBezTo>
                <a:lnTo>
                  <a:pt x="2523031" y="1497709"/>
                </a:lnTo>
                <a:cubicBezTo>
                  <a:pt x="2522882" y="1497560"/>
                  <a:pt x="2522695" y="1497536"/>
                  <a:pt x="2522602" y="1497536"/>
                </a:cubicBezTo>
                <a:cubicBezTo>
                  <a:pt x="2522504" y="1497536"/>
                  <a:pt x="2522317" y="1497560"/>
                  <a:pt x="2522163" y="1497718"/>
                </a:cubicBezTo>
                <a:lnTo>
                  <a:pt x="2513344" y="1506532"/>
                </a:lnTo>
                <a:lnTo>
                  <a:pt x="2512285" y="1505907"/>
                </a:lnTo>
                <a:cubicBezTo>
                  <a:pt x="2509359" y="1504171"/>
                  <a:pt x="2506200" y="1502869"/>
                  <a:pt x="2502901" y="1502034"/>
                </a:cubicBezTo>
                <a:lnTo>
                  <a:pt x="2501716" y="1501740"/>
                </a:lnTo>
                <a:lnTo>
                  <a:pt x="2501716" y="1489240"/>
                </a:lnTo>
                <a:cubicBezTo>
                  <a:pt x="2501716" y="1488895"/>
                  <a:pt x="2501445" y="1488620"/>
                  <a:pt x="2501095" y="1488620"/>
                </a:cubicBezTo>
                <a:close/>
                <a:moveTo>
                  <a:pt x="2487661" y="1485475"/>
                </a:moveTo>
                <a:lnTo>
                  <a:pt x="2501095" y="1485475"/>
                </a:lnTo>
                <a:cubicBezTo>
                  <a:pt x="2503176" y="1485475"/>
                  <a:pt x="2504870" y="1487164"/>
                  <a:pt x="2504870" y="1489240"/>
                </a:cubicBezTo>
                <a:lnTo>
                  <a:pt x="2504870" y="1499305"/>
                </a:lnTo>
                <a:cubicBezTo>
                  <a:pt x="2507633" y="1500098"/>
                  <a:pt x="2510306" y="1501199"/>
                  <a:pt x="2512831" y="1502594"/>
                </a:cubicBezTo>
                <a:lnTo>
                  <a:pt x="2519937" y="1495483"/>
                </a:lnTo>
                <a:cubicBezTo>
                  <a:pt x="2521361" y="1494065"/>
                  <a:pt x="2523843" y="1494065"/>
                  <a:pt x="2525262" y="1495483"/>
                </a:cubicBezTo>
                <a:lnTo>
                  <a:pt x="2534767" y="1504992"/>
                </a:lnTo>
                <a:cubicBezTo>
                  <a:pt x="2536236" y="1506462"/>
                  <a:pt x="2536236" y="1508851"/>
                  <a:pt x="2534767" y="1510316"/>
                </a:cubicBezTo>
                <a:lnTo>
                  <a:pt x="2527786" y="1517296"/>
                </a:lnTo>
                <a:cubicBezTo>
                  <a:pt x="2529246" y="1519858"/>
                  <a:pt x="2530408" y="1522564"/>
                  <a:pt x="2531239" y="1525382"/>
                </a:cubicBezTo>
                <a:lnTo>
                  <a:pt x="2540991" y="1525382"/>
                </a:lnTo>
                <a:cubicBezTo>
                  <a:pt x="2543077" y="1525382"/>
                  <a:pt x="2544780" y="1527071"/>
                  <a:pt x="2544780" y="1529157"/>
                </a:cubicBezTo>
                <a:lnTo>
                  <a:pt x="2544780" y="1542594"/>
                </a:lnTo>
                <a:cubicBezTo>
                  <a:pt x="2544780" y="1544666"/>
                  <a:pt x="2543086" y="1546355"/>
                  <a:pt x="2540991" y="1546355"/>
                </a:cubicBezTo>
                <a:lnTo>
                  <a:pt x="2531552" y="1546355"/>
                </a:lnTo>
                <a:cubicBezTo>
                  <a:pt x="2530763" y="1549304"/>
                  <a:pt x="2529634" y="1552150"/>
                  <a:pt x="2528178" y="1554819"/>
                </a:cubicBezTo>
                <a:lnTo>
                  <a:pt x="2534767" y="1561416"/>
                </a:lnTo>
                <a:cubicBezTo>
                  <a:pt x="2536236" y="1562891"/>
                  <a:pt x="2536236" y="1565280"/>
                  <a:pt x="2534771" y="1566745"/>
                </a:cubicBezTo>
                <a:lnTo>
                  <a:pt x="2525262" y="1576244"/>
                </a:lnTo>
                <a:cubicBezTo>
                  <a:pt x="2523852" y="1577667"/>
                  <a:pt x="2521342" y="1577677"/>
                  <a:pt x="2519928" y="1576244"/>
                </a:cubicBezTo>
                <a:lnTo>
                  <a:pt x="2513531" y="1569847"/>
                </a:lnTo>
                <a:cubicBezTo>
                  <a:pt x="2510796" y="1571434"/>
                  <a:pt x="2507889" y="1572666"/>
                  <a:pt x="2504870" y="1573529"/>
                </a:cubicBezTo>
                <a:lnTo>
                  <a:pt x="2504870" y="1582482"/>
                </a:lnTo>
                <a:cubicBezTo>
                  <a:pt x="2504870" y="1584573"/>
                  <a:pt x="2503176" y="1586257"/>
                  <a:pt x="2501095" y="1586257"/>
                </a:cubicBezTo>
                <a:lnTo>
                  <a:pt x="2487661" y="1586257"/>
                </a:lnTo>
                <a:cubicBezTo>
                  <a:pt x="2485589" y="1586257"/>
                  <a:pt x="2483886" y="1584573"/>
                  <a:pt x="2483886" y="1582482"/>
                </a:cubicBezTo>
                <a:lnTo>
                  <a:pt x="2483886" y="1573599"/>
                </a:lnTo>
                <a:cubicBezTo>
                  <a:pt x="2480825" y="1572750"/>
                  <a:pt x="2477890" y="1571527"/>
                  <a:pt x="2475123" y="1569950"/>
                </a:cubicBezTo>
                <a:lnTo>
                  <a:pt x="2468833" y="1576244"/>
                </a:lnTo>
                <a:cubicBezTo>
                  <a:pt x="2467401" y="1577677"/>
                  <a:pt x="2464918" y="1577677"/>
                  <a:pt x="2463495" y="1576244"/>
                </a:cubicBezTo>
                <a:lnTo>
                  <a:pt x="2453999" y="1566754"/>
                </a:lnTo>
                <a:cubicBezTo>
                  <a:pt x="2453290" y="1566035"/>
                  <a:pt x="2452898" y="1565088"/>
                  <a:pt x="2452898" y="1564080"/>
                </a:cubicBezTo>
                <a:cubicBezTo>
                  <a:pt x="2452898" y="1563077"/>
                  <a:pt x="2453290" y="1562121"/>
                  <a:pt x="2453999" y="1561416"/>
                </a:cubicBezTo>
                <a:lnTo>
                  <a:pt x="2460406" y="1555005"/>
                </a:lnTo>
                <a:cubicBezTo>
                  <a:pt x="2458913" y="1552276"/>
                  <a:pt x="2457746" y="1549374"/>
                  <a:pt x="2456948" y="1546355"/>
                </a:cubicBezTo>
                <a:lnTo>
                  <a:pt x="2447756" y="1546355"/>
                </a:lnTo>
                <a:cubicBezTo>
                  <a:pt x="2445679" y="1546355"/>
                  <a:pt x="2443990" y="1544666"/>
                  <a:pt x="2443990" y="1542594"/>
                </a:cubicBezTo>
                <a:lnTo>
                  <a:pt x="2443990" y="1529157"/>
                </a:lnTo>
                <a:cubicBezTo>
                  <a:pt x="2443990" y="1527071"/>
                  <a:pt x="2445679" y="1525382"/>
                  <a:pt x="2447756" y="1525382"/>
                </a:cubicBezTo>
                <a:lnTo>
                  <a:pt x="2457252" y="1525382"/>
                </a:lnTo>
                <a:cubicBezTo>
                  <a:pt x="2458101" y="1522503"/>
                  <a:pt x="2459300" y="1519741"/>
                  <a:pt x="2460807" y="1517123"/>
                </a:cubicBezTo>
                <a:lnTo>
                  <a:pt x="2453999" y="1510316"/>
                </a:lnTo>
                <a:cubicBezTo>
                  <a:pt x="2453295" y="1509611"/>
                  <a:pt x="2452898" y="1508669"/>
                  <a:pt x="2452898" y="1507670"/>
                </a:cubicBezTo>
                <a:cubicBezTo>
                  <a:pt x="2452898" y="1506649"/>
                  <a:pt x="2453290" y="1505711"/>
                  <a:pt x="2453999" y="1504992"/>
                </a:cubicBezTo>
                <a:lnTo>
                  <a:pt x="2463495" y="1495483"/>
                </a:lnTo>
                <a:cubicBezTo>
                  <a:pt x="2464942" y="1494065"/>
                  <a:pt x="2467401" y="1494065"/>
                  <a:pt x="2468833" y="1495479"/>
                </a:cubicBezTo>
                <a:lnTo>
                  <a:pt x="2475846" y="1502496"/>
                </a:lnTo>
                <a:cubicBezTo>
                  <a:pt x="2478399" y="1501101"/>
                  <a:pt x="2481096" y="1500009"/>
                  <a:pt x="2483896" y="1499235"/>
                </a:cubicBezTo>
                <a:lnTo>
                  <a:pt x="2483896" y="1489240"/>
                </a:lnTo>
                <a:cubicBezTo>
                  <a:pt x="2483886" y="1487164"/>
                  <a:pt x="2485575" y="1485475"/>
                  <a:pt x="2487661" y="1485475"/>
                </a:cubicBezTo>
                <a:close/>
                <a:moveTo>
                  <a:pt x="1824268" y="1479509"/>
                </a:moveTo>
                <a:cubicBezTo>
                  <a:pt x="1855320" y="1479509"/>
                  <a:pt x="1880650" y="1493962"/>
                  <a:pt x="1880650" y="1501895"/>
                </a:cubicBezTo>
                <a:lnTo>
                  <a:pt x="1880650" y="1525489"/>
                </a:lnTo>
                <a:cubicBezTo>
                  <a:pt x="1880650" y="1546982"/>
                  <a:pt x="1841713" y="1564736"/>
                  <a:pt x="1841713" y="1579942"/>
                </a:cubicBezTo>
                <a:cubicBezTo>
                  <a:pt x="1841713" y="1595176"/>
                  <a:pt x="1880650" y="1612940"/>
                  <a:pt x="1880650" y="1634414"/>
                </a:cubicBezTo>
                <a:lnTo>
                  <a:pt x="1880650" y="1658018"/>
                </a:lnTo>
                <a:cubicBezTo>
                  <a:pt x="1880650" y="1665942"/>
                  <a:pt x="1855320" y="1680394"/>
                  <a:pt x="1824268" y="1680394"/>
                </a:cubicBezTo>
                <a:cubicBezTo>
                  <a:pt x="1793195" y="1680394"/>
                  <a:pt x="1767866" y="1665942"/>
                  <a:pt x="1767866" y="1658018"/>
                </a:cubicBezTo>
                <a:lnTo>
                  <a:pt x="1767866" y="1634414"/>
                </a:lnTo>
                <a:cubicBezTo>
                  <a:pt x="1767866" y="1612940"/>
                  <a:pt x="1806802" y="1595176"/>
                  <a:pt x="1806802" y="1579942"/>
                </a:cubicBezTo>
                <a:cubicBezTo>
                  <a:pt x="1806802" y="1564736"/>
                  <a:pt x="1767866" y="1546982"/>
                  <a:pt x="1767866" y="1525489"/>
                </a:cubicBezTo>
                <a:lnTo>
                  <a:pt x="1767866" y="1501895"/>
                </a:lnTo>
                <a:cubicBezTo>
                  <a:pt x="1767866" y="1493962"/>
                  <a:pt x="1793195" y="1479509"/>
                  <a:pt x="1824268" y="1479509"/>
                </a:cubicBezTo>
                <a:close/>
                <a:moveTo>
                  <a:pt x="2613532" y="1461591"/>
                </a:moveTo>
                <a:lnTo>
                  <a:pt x="2616576" y="1467805"/>
                </a:lnTo>
                <a:cubicBezTo>
                  <a:pt x="2610099" y="1475742"/>
                  <a:pt x="2606136" y="1485798"/>
                  <a:pt x="2606136" y="1496830"/>
                </a:cubicBezTo>
                <a:cubicBezTo>
                  <a:pt x="2606136" y="1506396"/>
                  <a:pt x="2608954" y="1515307"/>
                  <a:pt x="2613966" y="1522678"/>
                </a:cubicBezTo>
                <a:lnTo>
                  <a:pt x="2625463" y="1514666"/>
                </a:lnTo>
                <a:lnTo>
                  <a:pt x="2627765" y="1518886"/>
                </a:lnTo>
                <a:lnTo>
                  <a:pt x="2617822" y="1531439"/>
                </a:lnTo>
                <a:lnTo>
                  <a:pt x="2613904" y="1534364"/>
                </a:lnTo>
                <a:cubicBezTo>
                  <a:pt x="2606099" y="1524892"/>
                  <a:pt x="2599111" y="1511597"/>
                  <a:pt x="2599111" y="1496830"/>
                </a:cubicBezTo>
                <a:cubicBezTo>
                  <a:pt x="2599111" y="1483207"/>
                  <a:pt x="2604665" y="1470868"/>
                  <a:pt x="2613532" y="1461591"/>
                </a:cubicBezTo>
                <a:close/>
                <a:moveTo>
                  <a:pt x="2615023" y="1457616"/>
                </a:moveTo>
                <a:lnTo>
                  <a:pt x="2617507" y="1459296"/>
                </a:lnTo>
                <a:lnTo>
                  <a:pt x="2622853" y="1462899"/>
                </a:lnTo>
                <a:lnTo>
                  <a:pt x="2655853" y="1485081"/>
                </a:lnTo>
                <a:cubicBezTo>
                  <a:pt x="2658035" y="1485842"/>
                  <a:pt x="2660035" y="1487188"/>
                  <a:pt x="2661632" y="1489000"/>
                </a:cubicBezTo>
                <a:cubicBezTo>
                  <a:pt x="2664173" y="1491924"/>
                  <a:pt x="2665431" y="1495691"/>
                  <a:pt x="2665173" y="1499559"/>
                </a:cubicBezTo>
                <a:cubicBezTo>
                  <a:pt x="2664909" y="1503433"/>
                  <a:pt x="2663135" y="1506943"/>
                  <a:pt x="2660198" y="1509502"/>
                </a:cubicBezTo>
                <a:cubicBezTo>
                  <a:pt x="2657557" y="1511792"/>
                  <a:pt x="2654186" y="1513050"/>
                  <a:pt x="2650695" y="1513050"/>
                </a:cubicBezTo>
                <a:cubicBezTo>
                  <a:pt x="2646500" y="1513050"/>
                  <a:pt x="2642570" y="1511232"/>
                  <a:pt x="2639815" y="1508075"/>
                </a:cubicBezTo>
                <a:cubicBezTo>
                  <a:pt x="2638262" y="1506295"/>
                  <a:pt x="2637199" y="1504194"/>
                  <a:pt x="2636652" y="1501735"/>
                </a:cubicBezTo>
                <a:lnTo>
                  <a:pt x="2619249" y="1466252"/>
                </a:lnTo>
                <a:lnTo>
                  <a:pt x="2618130" y="1464013"/>
                </a:lnTo>
                <a:close/>
                <a:moveTo>
                  <a:pt x="2652494" y="1445686"/>
                </a:moveTo>
                <a:cubicBezTo>
                  <a:pt x="2681292" y="1445686"/>
                  <a:pt x="2706437" y="1469013"/>
                  <a:pt x="2706437" y="1497761"/>
                </a:cubicBezTo>
                <a:cubicBezTo>
                  <a:pt x="2706437" y="1512528"/>
                  <a:pt x="2699902" y="1525823"/>
                  <a:pt x="2692078" y="1535295"/>
                </a:cubicBezTo>
                <a:lnTo>
                  <a:pt x="2688167" y="1532062"/>
                </a:lnTo>
                <a:lnTo>
                  <a:pt x="2677601" y="1520257"/>
                </a:lnTo>
                <a:lnTo>
                  <a:pt x="2678531" y="1515905"/>
                </a:lnTo>
                <a:cubicBezTo>
                  <a:pt x="2678531" y="1515905"/>
                  <a:pt x="2690839" y="1523427"/>
                  <a:pt x="2690839" y="1523427"/>
                </a:cubicBezTo>
                <a:cubicBezTo>
                  <a:pt x="2695795" y="1516094"/>
                  <a:pt x="2698670" y="1507270"/>
                  <a:pt x="2698670" y="1497761"/>
                </a:cubicBezTo>
                <a:cubicBezTo>
                  <a:pt x="2698670" y="1481019"/>
                  <a:pt x="2689682" y="1466371"/>
                  <a:pt x="2676299" y="1458296"/>
                </a:cubicBezTo>
                <a:cubicBezTo>
                  <a:pt x="2669085" y="1454139"/>
                  <a:pt x="2660827" y="1451698"/>
                  <a:pt x="2652186" y="1451648"/>
                </a:cubicBezTo>
                <a:cubicBezTo>
                  <a:pt x="2642633" y="1451705"/>
                  <a:pt x="2633746" y="1454654"/>
                  <a:pt x="2626394" y="1459667"/>
                </a:cubicBezTo>
                <a:lnTo>
                  <a:pt x="2620985" y="1456063"/>
                </a:lnTo>
                <a:cubicBezTo>
                  <a:pt x="2629922" y="1449604"/>
                  <a:pt x="2640828" y="1445686"/>
                  <a:pt x="2652494" y="1445686"/>
                </a:cubicBezTo>
                <a:close/>
                <a:moveTo>
                  <a:pt x="2013856" y="1435195"/>
                </a:moveTo>
                <a:cubicBezTo>
                  <a:pt x="2024119" y="1437944"/>
                  <a:pt x="2033334" y="1444609"/>
                  <a:pt x="2039068" y="1454533"/>
                </a:cubicBezTo>
                <a:lnTo>
                  <a:pt x="2052897" y="1478503"/>
                </a:lnTo>
                <a:cubicBezTo>
                  <a:pt x="2054807" y="1481814"/>
                  <a:pt x="2053679" y="1486037"/>
                  <a:pt x="2050366" y="1487964"/>
                </a:cubicBezTo>
                <a:cubicBezTo>
                  <a:pt x="2047059" y="1489867"/>
                  <a:pt x="2042836" y="1488742"/>
                  <a:pt x="2040931" y="1485432"/>
                </a:cubicBezTo>
                <a:lnTo>
                  <a:pt x="2027092" y="1461462"/>
                </a:lnTo>
                <a:cubicBezTo>
                  <a:pt x="2019443" y="1448219"/>
                  <a:pt x="2002514" y="1443689"/>
                  <a:pt x="1989290" y="1451325"/>
                </a:cubicBezTo>
                <a:cubicBezTo>
                  <a:pt x="1976041" y="1458985"/>
                  <a:pt x="1971497" y="1475900"/>
                  <a:pt x="1979152" y="1489120"/>
                </a:cubicBezTo>
                <a:lnTo>
                  <a:pt x="1985921" y="1500869"/>
                </a:lnTo>
                <a:lnTo>
                  <a:pt x="2053642" y="1500869"/>
                </a:lnTo>
                <a:cubicBezTo>
                  <a:pt x="2061297" y="1500869"/>
                  <a:pt x="2067497" y="1507066"/>
                  <a:pt x="2067497" y="1514702"/>
                </a:cubicBezTo>
                <a:lnTo>
                  <a:pt x="2067497" y="1583890"/>
                </a:lnTo>
                <a:cubicBezTo>
                  <a:pt x="2067497" y="1591542"/>
                  <a:pt x="2061297" y="1597739"/>
                  <a:pt x="2053642" y="1597739"/>
                </a:cubicBezTo>
                <a:lnTo>
                  <a:pt x="1970622" y="1597739"/>
                </a:lnTo>
                <a:cubicBezTo>
                  <a:pt x="1962989" y="1597739"/>
                  <a:pt x="1956783" y="1591542"/>
                  <a:pt x="1956783" y="1583890"/>
                </a:cubicBezTo>
                <a:lnTo>
                  <a:pt x="1956783" y="1514702"/>
                </a:lnTo>
                <a:cubicBezTo>
                  <a:pt x="1956783" y="1507286"/>
                  <a:pt x="1962647" y="1501270"/>
                  <a:pt x="1969981" y="1500932"/>
                </a:cubicBezTo>
                <a:lnTo>
                  <a:pt x="1967160" y="1496048"/>
                </a:lnTo>
                <a:cubicBezTo>
                  <a:pt x="1955707" y="1476183"/>
                  <a:pt x="1962492" y="1450798"/>
                  <a:pt x="1982355" y="1439348"/>
                </a:cubicBezTo>
                <a:cubicBezTo>
                  <a:pt x="1992282" y="1433611"/>
                  <a:pt x="2003593" y="1432445"/>
                  <a:pt x="2013856" y="1435195"/>
                </a:cubicBezTo>
                <a:close/>
                <a:moveTo>
                  <a:pt x="2476109" y="1431835"/>
                </a:moveTo>
                <a:lnTo>
                  <a:pt x="2475408" y="1438847"/>
                </a:lnTo>
                <a:cubicBezTo>
                  <a:pt x="2475408" y="1438847"/>
                  <a:pt x="2565992" y="1438847"/>
                  <a:pt x="2565992" y="1438847"/>
                </a:cubicBezTo>
                <a:lnTo>
                  <a:pt x="2565297" y="1431835"/>
                </a:lnTo>
                <a:close/>
                <a:moveTo>
                  <a:pt x="2653117" y="1429774"/>
                </a:moveTo>
                <a:cubicBezTo>
                  <a:pt x="2690563" y="1429774"/>
                  <a:pt x="2721040" y="1460245"/>
                  <a:pt x="2721040" y="1497698"/>
                </a:cubicBezTo>
                <a:cubicBezTo>
                  <a:pt x="2721040" y="1535137"/>
                  <a:pt x="2690563" y="1565621"/>
                  <a:pt x="2653117" y="1565621"/>
                </a:cubicBezTo>
                <a:cubicBezTo>
                  <a:pt x="2615677" y="1565621"/>
                  <a:pt x="2585193" y="1535137"/>
                  <a:pt x="2585193" y="1497698"/>
                </a:cubicBezTo>
                <a:cubicBezTo>
                  <a:pt x="2585193" y="1478044"/>
                  <a:pt x="2593627" y="1460390"/>
                  <a:pt x="2607004" y="1447981"/>
                </a:cubicBezTo>
                <a:lnTo>
                  <a:pt x="2610608" y="1455378"/>
                </a:lnTo>
                <a:cubicBezTo>
                  <a:pt x="2599721" y="1466214"/>
                  <a:pt x="2592960" y="1481188"/>
                  <a:pt x="2592960" y="1497698"/>
                </a:cubicBezTo>
                <a:cubicBezTo>
                  <a:pt x="2592960" y="1530697"/>
                  <a:pt x="2619973" y="1557539"/>
                  <a:pt x="2653117" y="1557539"/>
                </a:cubicBezTo>
                <a:cubicBezTo>
                  <a:pt x="2686255" y="1557539"/>
                  <a:pt x="2713210" y="1530697"/>
                  <a:pt x="2713210" y="1497698"/>
                </a:cubicBezTo>
                <a:cubicBezTo>
                  <a:pt x="2713210" y="1464692"/>
                  <a:pt x="2686255" y="1437856"/>
                  <a:pt x="2653117" y="1437856"/>
                </a:cubicBezTo>
                <a:cubicBezTo>
                  <a:pt x="2638626" y="1437856"/>
                  <a:pt x="2625293" y="1442994"/>
                  <a:pt x="2614897" y="1451522"/>
                </a:cubicBezTo>
                <a:lnTo>
                  <a:pt x="2608124" y="1446925"/>
                </a:lnTo>
                <a:cubicBezTo>
                  <a:pt x="2620117" y="1436290"/>
                  <a:pt x="2635865" y="1429774"/>
                  <a:pt x="2653117" y="1429774"/>
                </a:cubicBezTo>
                <a:close/>
                <a:moveTo>
                  <a:pt x="2740050" y="1388757"/>
                </a:moveTo>
                <a:cubicBezTo>
                  <a:pt x="2734500" y="1388757"/>
                  <a:pt x="2730086" y="1396783"/>
                  <a:pt x="2745892" y="1406161"/>
                </a:cubicBezTo>
                <a:cubicBezTo>
                  <a:pt x="2762358" y="1396366"/>
                  <a:pt x="2756573" y="1388757"/>
                  <a:pt x="2751677" y="1388757"/>
                </a:cubicBezTo>
                <a:cubicBezTo>
                  <a:pt x="2749083" y="1388757"/>
                  <a:pt x="2747827" y="1390468"/>
                  <a:pt x="2745892" y="1392302"/>
                </a:cubicBezTo>
                <a:cubicBezTo>
                  <a:pt x="2743951" y="1390468"/>
                  <a:pt x="2742651" y="1388757"/>
                  <a:pt x="2740050" y="1388757"/>
                </a:cubicBezTo>
                <a:close/>
                <a:moveTo>
                  <a:pt x="1956856" y="1383799"/>
                </a:moveTo>
                <a:lnTo>
                  <a:pt x="1942321" y="1428973"/>
                </a:lnTo>
                <a:cubicBezTo>
                  <a:pt x="1942321" y="1428973"/>
                  <a:pt x="1978335" y="1383799"/>
                  <a:pt x="1978335" y="1383799"/>
                </a:cubicBezTo>
                <a:close/>
                <a:moveTo>
                  <a:pt x="1909473" y="1383799"/>
                </a:moveTo>
                <a:lnTo>
                  <a:pt x="1926846" y="1438128"/>
                </a:lnTo>
                <a:cubicBezTo>
                  <a:pt x="1926846" y="1438128"/>
                  <a:pt x="1944219" y="1383799"/>
                  <a:pt x="1944219" y="1383799"/>
                </a:cubicBezTo>
                <a:close/>
                <a:moveTo>
                  <a:pt x="1875369" y="1383799"/>
                </a:moveTo>
                <a:cubicBezTo>
                  <a:pt x="1875369" y="1383799"/>
                  <a:pt x="1911371" y="1428973"/>
                  <a:pt x="1911371" y="1428973"/>
                </a:cubicBezTo>
                <a:lnTo>
                  <a:pt x="1896842" y="1383799"/>
                </a:lnTo>
                <a:close/>
                <a:moveTo>
                  <a:pt x="2277455" y="1383793"/>
                </a:moveTo>
                <a:cubicBezTo>
                  <a:pt x="2254019" y="1383793"/>
                  <a:pt x="2234949" y="1402872"/>
                  <a:pt x="2234949" y="1426298"/>
                </a:cubicBezTo>
                <a:cubicBezTo>
                  <a:pt x="2234949" y="1449749"/>
                  <a:pt x="2254019" y="1468866"/>
                  <a:pt x="2277455" y="1468866"/>
                </a:cubicBezTo>
                <a:cubicBezTo>
                  <a:pt x="2300906" y="1468866"/>
                  <a:pt x="2319961" y="1449749"/>
                  <a:pt x="2319961" y="1426298"/>
                </a:cubicBezTo>
                <a:cubicBezTo>
                  <a:pt x="2319961" y="1402872"/>
                  <a:pt x="2300906" y="1383793"/>
                  <a:pt x="2277455" y="1383793"/>
                </a:cubicBezTo>
                <a:close/>
                <a:moveTo>
                  <a:pt x="2740735" y="1382110"/>
                </a:moveTo>
                <a:cubicBezTo>
                  <a:pt x="2742454" y="1382227"/>
                  <a:pt x="2744224" y="1382708"/>
                  <a:pt x="2745892" y="1383664"/>
                </a:cubicBezTo>
                <a:cubicBezTo>
                  <a:pt x="2758838" y="1376236"/>
                  <a:pt x="2777879" y="1397273"/>
                  <a:pt x="2745892" y="1413682"/>
                </a:cubicBezTo>
                <a:cubicBezTo>
                  <a:pt x="2718205" y="1399474"/>
                  <a:pt x="2728722" y="1381306"/>
                  <a:pt x="2740735" y="1382110"/>
                </a:cubicBezTo>
                <a:close/>
                <a:moveTo>
                  <a:pt x="2699849" y="1374094"/>
                </a:moveTo>
                <a:cubicBezTo>
                  <a:pt x="2701670" y="1374094"/>
                  <a:pt x="2703141" y="1375624"/>
                  <a:pt x="2703141" y="1377447"/>
                </a:cubicBezTo>
                <a:cubicBezTo>
                  <a:pt x="2703141" y="1380972"/>
                  <a:pt x="2706008" y="1383850"/>
                  <a:pt x="2709541" y="1383850"/>
                </a:cubicBezTo>
                <a:cubicBezTo>
                  <a:pt x="2713061" y="1383850"/>
                  <a:pt x="2715941" y="1380972"/>
                  <a:pt x="2715941" y="1377447"/>
                </a:cubicBezTo>
                <a:cubicBezTo>
                  <a:pt x="2715941" y="1375624"/>
                  <a:pt x="2717470" y="1374094"/>
                  <a:pt x="2719296" y="1374094"/>
                </a:cubicBezTo>
                <a:cubicBezTo>
                  <a:pt x="2721123" y="1374094"/>
                  <a:pt x="2722588" y="1375624"/>
                  <a:pt x="2722588" y="1377447"/>
                </a:cubicBezTo>
                <a:cubicBezTo>
                  <a:pt x="2722588" y="1384629"/>
                  <a:pt x="2716709" y="1390439"/>
                  <a:pt x="2709541" y="1390439"/>
                </a:cubicBezTo>
                <a:cubicBezTo>
                  <a:pt x="2702355" y="1390439"/>
                  <a:pt x="2696551" y="1384629"/>
                  <a:pt x="2696551" y="1377447"/>
                </a:cubicBezTo>
                <a:cubicBezTo>
                  <a:pt x="2696551" y="1375624"/>
                  <a:pt x="2698022" y="1374094"/>
                  <a:pt x="2699849" y="1374094"/>
                </a:cubicBezTo>
                <a:close/>
                <a:moveTo>
                  <a:pt x="2277455" y="1364155"/>
                </a:moveTo>
                <a:cubicBezTo>
                  <a:pt x="2311734" y="1364155"/>
                  <a:pt x="2339595" y="1392042"/>
                  <a:pt x="2339595" y="1426298"/>
                </a:cubicBezTo>
                <a:cubicBezTo>
                  <a:pt x="2339595" y="1460578"/>
                  <a:pt x="2311734" y="1488440"/>
                  <a:pt x="2277455" y="1488440"/>
                </a:cubicBezTo>
                <a:cubicBezTo>
                  <a:pt x="2243207" y="1488440"/>
                  <a:pt x="2215315" y="1460578"/>
                  <a:pt x="2215315" y="1426298"/>
                </a:cubicBezTo>
                <a:cubicBezTo>
                  <a:pt x="2215315" y="1392042"/>
                  <a:pt x="2243207" y="1364155"/>
                  <a:pt x="2277455" y="1364155"/>
                </a:cubicBezTo>
                <a:close/>
                <a:moveTo>
                  <a:pt x="325043" y="1362134"/>
                </a:moveTo>
                <a:cubicBezTo>
                  <a:pt x="318323" y="1362134"/>
                  <a:pt x="312672" y="1366390"/>
                  <a:pt x="312672" y="1371454"/>
                </a:cubicBezTo>
                <a:lnTo>
                  <a:pt x="312672" y="1379159"/>
                </a:lnTo>
                <a:cubicBezTo>
                  <a:pt x="312883" y="1379182"/>
                  <a:pt x="315020" y="1380707"/>
                  <a:pt x="318890" y="1380707"/>
                </a:cubicBezTo>
                <a:lnTo>
                  <a:pt x="540169" y="1380707"/>
                </a:lnTo>
                <a:cubicBezTo>
                  <a:pt x="544039" y="1380707"/>
                  <a:pt x="546112" y="1379182"/>
                  <a:pt x="546452" y="1378658"/>
                </a:cubicBezTo>
                <a:lnTo>
                  <a:pt x="546387" y="1371454"/>
                </a:lnTo>
                <a:cubicBezTo>
                  <a:pt x="546387" y="1366390"/>
                  <a:pt x="540736" y="1362134"/>
                  <a:pt x="534017" y="1362134"/>
                </a:cubicBezTo>
                <a:close/>
                <a:moveTo>
                  <a:pt x="2483355" y="1358390"/>
                </a:moveTo>
                <a:cubicBezTo>
                  <a:pt x="2483355" y="1358390"/>
                  <a:pt x="2476809" y="1424651"/>
                  <a:pt x="2476809" y="1424651"/>
                </a:cubicBezTo>
                <a:lnTo>
                  <a:pt x="2564596" y="1424651"/>
                </a:lnTo>
                <a:lnTo>
                  <a:pt x="2558050" y="1358390"/>
                </a:lnTo>
                <a:lnTo>
                  <a:pt x="2545219" y="1358390"/>
                </a:lnTo>
                <a:lnTo>
                  <a:pt x="2545219" y="1365668"/>
                </a:lnTo>
                <a:cubicBezTo>
                  <a:pt x="2545219" y="1367647"/>
                  <a:pt x="2543612" y="1369261"/>
                  <a:pt x="2541623" y="1369261"/>
                </a:cubicBezTo>
                <a:cubicBezTo>
                  <a:pt x="2539639" y="1369261"/>
                  <a:pt x="2538027" y="1367647"/>
                  <a:pt x="2538027" y="1365668"/>
                </a:cubicBezTo>
                <a:lnTo>
                  <a:pt x="2538027" y="1358390"/>
                </a:lnTo>
                <a:lnTo>
                  <a:pt x="2503374" y="1358390"/>
                </a:lnTo>
                <a:lnTo>
                  <a:pt x="2503374" y="1365668"/>
                </a:lnTo>
                <a:cubicBezTo>
                  <a:pt x="2503374" y="1367647"/>
                  <a:pt x="2501767" y="1369261"/>
                  <a:pt x="2499773" y="1369261"/>
                </a:cubicBezTo>
                <a:cubicBezTo>
                  <a:pt x="2497793" y="1369261"/>
                  <a:pt x="2496186" y="1367647"/>
                  <a:pt x="2496186" y="1365668"/>
                </a:cubicBezTo>
                <a:lnTo>
                  <a:pt x="2496186" y="1358390"/>
                </a:lnTo>
                <a:close/>
                <a:moveTo>
                  <a:pt x="2722715" y="1358185"/>
                </a:moveTo>
                <a:cubicBezTo>
                  <a:pt x="2728411" y="1358185"/>
                  <a:pt x="2728411" y="1366995"/>
                  <a:pt x="2722715" y="1367010"/>
                </a:cubicBezTo>
                <a:cubicBezTo>
                  <a:pt x="2717019" y="1367010"/>
                  <a:pt x="2717019" y="1358185"/>
                  <a:pt x="2722715" y="1358185"/>
                </a:cubicBezTo>
                <a:close/>
                <a:moveTo>
                  <a:pt x="2694876" y="1358185"/>
                </a:moveTo>
                <a:cubicBezTo>
                  <a:pt x="2700572" y="1358185"/>
                  <a:pt x="2700572" y="1367010"/>
                  <a:pt x="2694876" y="1367010"/>
                </a:cubicBezTo>
                <a:cubicBezTo>
                  <a:pt x="2689181" y="1367010"/>
                  <a:pt x="2689181" y="1358185"/>
                  <a:pt x="2694876" y="1358185"/>
                </a:cubicBezTo>
                <a:close/>
                <a:moveTo>
                  <a:pt x="1971385" y="1357579"/>
                </a:moveTo>
                <a:lnTo>
                  <a:pt x="1962223" y="1374010"/>
                </a:lnTo>
                <a:cubicBezTo>
                  <a:pt x="1962223" y="1374010"/>
                  <a:pt x="1980226" y="1374010"/>
                  <a:pt x="1980226" y="1374010"/>
                </a:cubicBezTo>
                <a:close/>
                <a:moveTo>
                  <a:pt x="1887048" y="1357579"/>
                </a:moveTo>
                <a:cubicBezTo>
                  <a:pt x="1887048" y="1357579"/>
                  <a:pt x="1875054" y="1374010"/>
                  <a:pt x="1875054" y="1374010"/>
                </a:cubicBezTo>
                <a:lnTo>
                  <a:pt x="1893051" y="1374010"/>
                </a:lnTo>
                <a:close/>
                <a:moveTo>
                  <a:pt x="1926846" y="1355050"/>
                </a:moveTo>
                <a:lnTo>
                  <a:pt x="1912954" y="1374010"/>
                </a:lnTo>
                <a:lnTo>
                  <a:pt x="1940744" y="1374010"/>
                </a:lnTo>
                <a:cubicBezTo>
                  <a:pt x="1940744" y="1374010"/>
                  <a:pt x="1926846" y="1355050"/>
                  <a:pt x="1926846" y="1355050"/>
                </a:cubicBezTo>
                <a:close/>
                <a:moveTo>
                  <a:pt x="2277516" y="1351965"/>
                </a:moveTo>
                <a:cubicBezTo>
                  <a:pt x="2236545" y="1351965"/>
                  <a:pt x="2203133" y="1385344"/>
                  <a:pt x="2203133" y="1426361"/>
                </a:cubicBezTo>
                <a:cubicBezTo>
                  <a:pt x="2203133" y="1467404"/>
                  <a:pt x="2236500" y="1500808"/>
                  <a:pt x="2277516" y="1500808"/>
                </a:cubicBezTo>
                <a:cubicBezTo>
                  <a:pt x="2318562" y="1500808"/>
                  <a:pt x="2351974" y="1467404"/>
                  <a:pt x="2351974" y="1426361"/>
                </a:cubicBezTo>
                <a:cubicBezTo>
                  <a:pt x="2351974" y="1385344"/>
                  <a:pt x="2318562" y="1351965"/>
                  <a:pt x="2277516" y="1351965"/>
                </a:cubicBezTo>
                <a:close/>
                <a:moveTo>
                  <a:pt x="1938531" y="1351265"/>
                </a:moveTo>
                <a:lnTo>
                  <a:pt x="1951490" y="1368952"/>
                </a:lnTo>
                <a:lnTo>
                  <a:pt x="1961277" y="1351265"/>
                </a:lnTo>
                <a:cubicBezTo>
                  <a:pt x="1961277" y="1351265"/>
                  <a:pt x="1938531" y="1351265"/>
                  <a:pt x="1938531" y="1351265"/>
                </a:cubicBezTo>
                <a:close/>
                <a:moveTo>
                  <a:pt x="1897157" y="1351265"/>
                </a:moveTo>
                <a:lnTo>
                  <a:pt x="1903160" y="1367690"/>
                </a:lnTo>
                <a:lnTo>
                  <a:pt x="1915161" y="1351265"/>
                </a:lnTo>
                <a:cubicBezTo>
                  <a:pt x="1915161" y="1351265"/>
                  <a:pt x="1897157" y="1351265"/>
                  <a:pt x="1897157" y="1351265"/>
                </a:cubicBezTo>
                <a:close/>
                <a:moveTo>
                  <a:pt x="240322" y="1348240"/>
                </a:moveTo>
                <a:cubicBezTo>
                  <a:pt x="240322" y="1348240"/>
                  <a:pt x="239887" y="1350791"/>
                  <a:pt x="239514" y="1354269"/>
                </a:cubicBezTo>
                <a:cubicBezTo>
                  <a:pt x="239355" y="1356012"/>
                  <a:pt x="239260" y="1357998"/>
                  <a:pt x="239328" y="1360050"/>
                </a:cubicBezTo>
                <a:cubicBezTo>
                  <a:pt x="239393" y="1361069"/>
                  <a:pt x="239552" y="1362069"/>
                  <a:pt x="239701" y="1363092"/>
                </a:cubicBezTo>
                <a:cubicBezTo>
                  <a:pt x="239817" y="1363584"/>
                  <a:pt x="239917" y="1364149"/>
                  <a:pt x="240011" y="1364648"/>
                </a:cubicBezTo>
                <a:cubicBezTo>
                  <a:pt x="240163" y="1365136"/>
                  <a:pt x="240311" y="1365587"/>
                  <a:pt x="240446" y="1366078"/>
                </a:cubicBezTo>
                <a:lnTo>
                  <a:pt x="241005" y="1367508"/>
                </a:lnTo>
                <a:lnTo>
                  <a:pt x="241068" y="1367695"/>
                </a:lnTo>
                <a:lnTo>
                  <a:pt x="241130" y="1367756"/>
                </a:lnTo>
                <a:lnTo>
                  <a:pt x="241316" y="1368191"/>
                </a:lnTo>
                <a:lnTo>
                  <a:pt x="241751" y="1368934"/>
                </a:lnTo>
                <a:cubicBezTo>
                  <a:pt x="242273" y="1369946"/>
                  <a:pt x="242737" y="1370689"/>
                  <a:pt x="243367" y="1371546"/>
                </a:cubicBezTo>
                <a:cubicBezTo>
                  <a:pt x="243950" y="1372347"/>
                  <a:pt x="244509" y="1373179"/>
                  <a:pt x="245169" y="1373846"/>
                </a:cubicBezTo>
                <a:cubicBezTo>
                  <a:pt x="245833" y="1374504"/>
                  <a:pt x="246487" y="1375125"/>
                  <a:pt x="247157" y="1375649"/>
                </a:cubicBezTo>
                <a:cubicBezTo>
                  <a:pt x="249791" y="1377778"/>
                  <a:pt x="252193" y="1378753"/>
                  <a:pt x="252193" y="1378753"/>
                </a:cubicBezTo>
                <a:cubicBezTo>
                  <a:pt x="252193" y="1378753"/>
                  <a:pt x="251574" y="1378911"/>
                  <a:pt x="250450" y="1378940"/>
                </a:cubicBezTo>
                <a:cubicBezTo>
                  <a:pt x="249329" y="1378964"/>
                  <a:pt x="247651" y="1378757"/>
                  <a:pt x="245790" y="1378070"/>
                </a:cubicBezTo>
                <a:cubicBezTo>
                  <a:pt x="244874" y="1377713"/>
                  <a:pt x="243896" y="1377355"/>
                  <a:pt x="242932" y="1376705"/>
                </a:cubicBezTo>
                <a:cubicBezTo>
                  <a:pt x="241983" y="1376076"/>
                  <a:pt x="240951" y="1375316"/>
                  <a:pt x="240073" y="1374406"/>
                </a:cubicBezTo>
                <a:cubicBezTo>
                  <a:pt x="239214" y="1373557"/>
                  <a:pt x="238247" y="1372375"/>
                  <a:pt x="237526" y="1371359"/>
                </a:cubicBezTo>
                <a:lnTo>
                  <a:pt x="237091" y="1370612"/>
                </a:lnTo>
                <a:lnTo>
                  <a:pt x="236842" y="1370242"/>
                </a:lnTo>
                <a:lnTo>
                  <a:pt x="236780" y="1370116"/>
                </a:lnTo>
                <a:lnTo>
                  <a:pt x="236656" y="1369929"/>
                </a:lnTo>
                <a:lnTo>
                  <a:pt x="236532" y="1369743"/>
                </a:lnTo>
                <a:cubicBezTo>
                  <a:pt x="236224" y="1369109"/>
                  <a:pt x="235975" y="1368459"/>
                  <a:pt x="235724" y="1367817"/>
                </a:cubicBezTo>
                <a:cubicBezTo>
                  <a:pt x="235240" y="1366505"/>
                  <a:pt x="234908" y="1365119"/>
                  <a:pt x="234730" y="1363779"/>
                </a:cubicBezTo>
                <a:cubicBezTo>
                  <a:pt x="234703" y="1363100"/>
                  <a:pt x="234678" y="1362450"/>
                  <a:pt x="234668" y="1361788"/>
                </a:cubicBezTo>
                <a:cubicBezTo>
                  <a:pt x="234722" y="1361138"/>
                  <a:pt x="234749" y="1360480"/>
                  <a:pt x="234792" y="1359863"/>
                </a:cubicBezTo>
                <a:cubicBezTo>
                  <a:pt x="234884" y="1359233"/>
                  <a:pt x="234954" y="1358652"/>
                  <a:pt x="235040" y="1358059"/>
                </a:cubicBezTo>
                <a:cubicBezTo>
                  <a:pt x="235194" y="1357490"/>
                  <a:pt x="235392" y="1356926"/>
                  <a:pt x="235538" y="1356381"/>
                </a:cubicBezTo>
                <a:cubicBezTo>
                  <a:pt x="235859" y="1355305"/>
                  <a:pt x="236224" y="1354330"/>
                  <a:pt x="236656" y="1353460"/>
                </a:cubicBezTo>
                <a:cubicBezTo>
                  <a:pt x="238315" y="1349959"/>
                  <a:pt x="240322" y="1348240"/>
                  <a:pt x="240322" y="1348240"/>
                </a:cubicBezTo>
                <a:close/>
                <a:moveTo>
                  <a:pt x="1884841" y="1338319"/>
                </a:moveTo>
                <a:lnTo>
                  <a:pt x="1972016" y="1338319"/>
                </a:lnTo>
                <a:cubicBezTo>
                  <a:pt x="1972441" y="1338319"/>
                  <a:pt x="1973592" y="1339368"/>
                  <a:pt x="1975490" y="1341471"/>
                </a:cubicBezTo>
                <a:lnTo>
                  <a:pt x="1995708" y="1374638"/>
                </a:lnTo>
                <a:cubicBezTo>
                  <a:pt x="1995914" y="1374846"/>
                  <a:pt x="1996126" y="1375266"/>
                  <a:pt x="1996338" y="1375900"/>
                </a:cubicBezTo>
                <a:lnTo>
                  <a:pt x="1996338" y="1377484"/>
                </a:lnTo>
                <a:cubicBezTo>
                  <a:pt x="1996338" y="1377899"/>
                  <a:pt x="1996235" y="1378320"/>
                  <a:pt x="1996023" y="1378740"/>
                </a:cubicBezTo>
                <a:cubicBezTo>
                  <a:pt x="1995804" y="1379374"/>
                  <a:pt x="1995605" y="1379795"/>
                  <a:pt x="1995392" y="1380008"/>
                </a:cubicBezTo>
                <a:lnTo>
                  <a:pt x="1931588" y="1460557"/>
                </a:lnTo>
                <a:cubicBezTo>
                  <a:pt x="1931376" y="1460977"/>
                  <a:pt x="1931067" y="1461398"/>
                  <a:pt x="1930642" y="1461818"/>
                </a:cubicBezTo>
                <a:lnTo>
                  <a:pt x="1930320" y="1461818"/>
                </a:lnTo>
                <a:lnTo>
                  <a:pt x="1929059" y="1462446"/>
                </a:lnTo>
                <a:lnTo>
                  <a:pt x="1928744" y="1462763"/>
                </a:lnTo>
                <a:lnTo>
                  <a:pt x="1925276" y="1462763"/>
                </a:lnTo>
                <a:lnTo>
                  <a:pt x="1924954" y="1462446"/>
                </a:lnTo>
                <a:cubicBezTo>
                  <a:pt x="1924323" y="1462239"/>
                  <a:pt x="1923796" y="1462031"/>
                  <a:pt x="1923371" y="1461818"/>
                </a:cubicBezTo>
                <a:lnTo>
                  <a:pt x="1923056" y="1461818"/>
                </a:lnTo>
                <a:lnTo>
                  <a:pt x="1921795" y="1460557"/>
                </a:lnTo>
                <a:lnTo>
                  <a:pt x="1921795" y="1460240"/>
                </a:lnTo>
                <a:lnTo>
                  <a:pt x="1858305" y="1380008"/>
                </a:lnTo>
                <a:lnTo>
                  <a:pt x="1857681" y="1378740"/>
                </a:lnTo>
                <a:lnTo>
                  <a:pt x="1857681" y="1378435"/>
                </a:lnTo>
                <a:cubicBezTo>
                  <a:pt x="1857469" y="1378009"/>
                  <a:pt x="1857353" y="1377588"/>
                  <a:pt x="1857353" y="1377168"/>
                </a:cubicBezTo>
                <a:cubicBezTo>
                  <a:pt x="1857353" y="1376540"/>
                  <a:pt x="1857469" y="1375900"/>
                  <a:pt x="1857681" y="1375266"/>
                </a:cubicBezTo>
                <a:lnTo>
                  <a:pt x="1857681" y="1374955"/>
                </a:lnTo>
                <a:cubicBezTo>
                  <a:pt x="1857887" y="1374535"/>
                  <a:pt x="1858099" y="1374218"/>
                  <a:pt x="1858305" y="1374010"/>
                </a:cubicBezTo>
                <a:lnTo>
                  <a:pt x="1858305" y="1373693"/>
                </a:lnTo>
                <a:lnTo>
                  <a:pt x="1858620" y="1373382"/>
                </a:lnTo>
                <a:close/>
                <a:moveTo>
                  <a:pt x="2277516" y="1332327"/>
                </a:moveTo>
                <a:cubicBezTo>
                  <a:pt x="2329390" y="1332327"/>
                  <a:pt x="2371547" y="1374514"/>
                  <a:pt x="2371547" y="1426361"/>
                </a:cubicBezTo>
                <a:cubicBezTo>
                  <a:pt x="2371547" y="1478234"/>
                  <a:pt x="2329390" y="1520446"/>
                  <a:pt x="2277516" y="1520446"/>
                </a:cubicBezTo>
                <a:cubicBezTo>
                  <a:pt x="2225672" y="1520446"/>
                  <a:pt x="2183500" y="1478234"/>
                  <a:pt x="2183500" y="1426361"/>
                </a:cubicBezTo>
                <a:cubicBezTo>
                  <a:pt x="2183500" y="1374514"/>
                  <a:pt x="2225672" y="1332327"/>
                  <a:pt x="2277516" y="1332327"/>
                </a:cubicBezTo>
                <a:close/>
                <a:moveTo>
                  <a:pt x="356358" y="1332238"/>
                </a:moveTo>
                <a:cubicBezTo>
                  <a:pt x="356358" y="1332238"/>
                  <a:pt x="356358" y="1349764"/>
                  <a:pt x="356358" y="1349764"/>
                </a:cubicBezTo>
                <a:lnTo>
                  <a:pt x="498848" y="1349764"/>
                </a:lnTo>
                <a:lnTo>
                  <a:pt x="498848" y="1332238"/>
                </a:lnTo>
                <a:close/>
                <a:moveTo>
                  <a:pt x="249767" y="1321022"/>
                </a:moveTo>
                <a:cubicBezTo>
                  <a:pt x="240287" y="1332929"/>
                  <a:pt x="230315" y="1352538"/>
                  <a:pt x="230315" y="1363031"/>
                </a:cubicBezTo>
                <a:cubicBezTo>
                  <a:pt x="230315" y="1374914"/>
                  <a:pt x="239984" y="1384595"/>
                  <a:pt x="251879" y="1384595"/>
                </a:cubicBezTo>
                <a:cubicBezTo>
                  <a:pt x="263766" y="1384595"/>
                  <a:pt x="273446" y="1374914"/>
                  <a:pt x="273446" y="1363031"/>
                </a:cubicBezTo>
                <a:cubicBezTo>
                  <a:pt x="273446" y="1357576"/>
                  <a:pt x="268294" y="1350523"/>
                  <a:pt x="262818" y="1343020"/>
                </a:cubicBezTo>
                <a:cubicBezTo>
                  <a:pt x="257877" y="1336293"/>
                  <a:pt x="252474" y="1328863"/>
                  <a:pt x="249767" y="1321022"/>
                </a:cubicBezTo>
                <a:close/>
                <a:moveTo>
                  <a:pt x="2520703" y="1319658"/>
                </a:moveTo>
                <a:cubicBezTo>
                  <a:pt x="2511149" y="1319658"/>
                  <a:pt x="2503374" y="1327431"/>
                  <a:pt x="2503374" y="1336984"/>
                </a:cubicBezTo>
                <a:cubicBezTo>
                  <a:pt x="2503374" y="1336984"/>
                  <a:pt x="2503374" y="1351199"/>
                  <a:pt x="2503374" y="1351199"/>
                </a:cubicBezTo>
                <a:lnTo>
                  <a:pt x="2538027" y="1351199"/>
                </a:lnTo>
                <a:lnTo>
                  <a:pt x="2538027" y="1336984"/>
                </a:lnTo>
                <a:cubicBezTo>
                  <a:pt x="2538027" y="1327431"/>
                  <a:pt x="2530256" y="1319658"/>
                  <a:pt x="2520703" y="1319658"/>
                </a:cubicBezTo>
                <a:close/>
                <a:moveTo>
                  <a:pt x="2520703" y="1312467"/>
                </a:moveTo>
                <a:cubicBezTo>
                  <a:pt x="2534220" y="1312467"/>
                  <a:pt x="2545219" y="1323461"/>
                  <a:pt x="2545219" y="1336984"/>
                </a:cubicBezTo>
                <a:lnTo>
                  <a:pt x="2545219" y="1351199"/>
                </a:lnTo>
                <a:lnTo>
                  <a:pt x="2561309" y="1351199"/>
                </a:lnTo>
                <a:cubicBezTo>
                  <a:pt x="2563156" y="1351199"/>
                  <a:pt x="2564699" y="1352603"/>
                  <a:pt x="2564885" y="1354439"/>
                </a:cubicBezTo>
                <a:lnTo>
                  <a:pt x="2573488" y="1441574"/>
                </a:lnTo>
                <a:cubicBezTo>
                  <a:pt x="2573557" y="1441852"/>
                  <a:pt x="2573591" y="1442143"/>
                  <a:pt x="2573591" y="1442440"/>
                </a:cubicBezTo>
                <a:cubicBezTo>
                  <a:pt x="2573591" y="1444418"/>
                  <a:pt x="2571979" y="1446026"/>
                  <a:pt x="2569990" y="1446026"/>
                </a:cubicBezTo>
                <a:lnTo>
                  <a:pt x="2471449" y="1446026"/>
                </a:lnTo>
                <a:cubicBezTo>
                  <a:pt x="2470425" y="1446026"/>
                  <a:pt x="2469460" y="1445606"/>
                  <a:pt x="2468779" y="1444845"/>
                </a:cubicBezTo>
                <a:cubicBezTo>
                  <a:pt x="2468093" y="1444097"/>
                  <a:pt x="2467765" y="1443083"/>
                  <a:pt x="2467868" y="1442081"/>
                </a:cubicBezTo>
                <a:lnTo>
                  <a:pt x="2476515" y="1354439"/>
                </a:lnTo>
                <a:cubicBezTo>
                  <a:pt x="2476701" y="1352603"/>
                  <a:pt x="2478250" y="1351199"/>
                  <a:pt x="2480092" y="1351199"/>
                </a:cubicBezTo>
                <a:lnTo>
                  <a:pt x="2496186" y="1351199"/>
                </a:lnTo>
                <a:lnTo>
                  <a:pt x="2496186" y="1336984"/>
                </a:lnTo>
                <a:cubicBezTo>
                  <a:pt x="2496186" y="1323461"/>
                  <a:pt x="2507176" y="1312467"/>
                  <a:pt x="2520703" y="1312467"/>
                </a:cubicBezTo>
                <a:close/>
                <a:moveTo>
                  <a:pt x="2709294" y="1308469"/>
                </a:moveTo>
                <a:cubicBezTo>
                  <a:pt x="2711704" y="1308469"/>
                  <a:pt x="2714076" y="1308714"/>
                  <a:pt x="2716442" y="1309028"/>
                </a:cubicBezTo>
                <a:cubicBezTo>
                  <a:pt x="2716670" y="1309038"/>
                  <a:pt x="2716950" y="1309003"/>
                  <a:pt x="2717184" y="1309028"/>
                </a:cubicBezTo>
                <a:cubicBezTo>
                  <a:pt x="2717571" y="1309053"/>
                  <a:pt x="2717920" y="1309165"/>
                  <a:pt x="2718244" y="1309278"/>
                </a:cubicBezTo>
                <a:cubicBezTo>
                  <a:pt x="2737317" y="1312474"/>
                  <a:pt x="2753630" y="1325662"/>
                  <a:pt x="2760189" y="1343767"/>
                </a:cubicBezTo>
                <a:cubicBezTo>
                  <a:pt x="2769849" y="1343885"/>
                  <a:pt x="2777702" y="1351724"/>
                  <a:pt x="2777714" y="1361416"/>
                </a:cubicBezTo>
                <a:cubicBezTo>
                  <a:pt x="2777714" y="1370040"/>
                  <a:pt x="2771511" y="1377241"/>
                  <a:pt x="2763354" y="1378815"/>
                </a:cubicBezTo>
                <a:cubicBezTo>
                  <a:pt x="2761413" y="1377771"/>
                  <a:pt x="2759187" y="1377138"/>
                  <a:pt x="2756834" y="1377138"/>
                </a:cubicBezTo>
                <a:cubicBezTo>
                  <a:pt x="2755749" y="1377138"/>
                  <a:pt x="2754728" y="1377286"/>
                  <a:pt x="2753726" y="1377511"/>
                </a:cubicBezTo>
                <a:cubicBezTo>
                  <a:pt x="2754068" y="1376589"/>
                  <a:pt x="2754423" y="1375682"/>
                  <a:pt x="2754721" y="1374717"/>
                </a:cubicBezTo>
                <a:lnTo>
                  <a:pt x="2755527" y="1371981"/>
                </a:lnTo>
                <a:lnTo>
                  <a:pt x="2758388" y="1372354"/>
                </a:lnTo>
                <a:cubicBezTo>
                  <a:pt x="2759009" y="1372442"/>
                  <a:pt x="2759523" y="1372476"/>
                  <a:pt x="2759999" y="1372476"/>
                </a:cubicBezTo>
                <a:cubicBezTo>
                  <a:pt x="2766100" y="1372476"/>
                  <a:pt x="2771061" y="1367520"/>
                  <a:pt x="2771061" y="1361416"/>
                </a:cubicBezTo>
                <a:cubicBezTo>
                  <a:pt x="2771061" y="1355303"/>
                  <a:pt x="2766100" y="1350356"/>
                  <a:pt x="2759999" y="1350356"/>
                </a:cubicBezTo>
                <a:cubicBezTo>
                  <a:pt x="2759523" y="1350356"/>
                  <a:pt x="2758958" y="1350381"/>
                  <a:pt x="2758324" y="1350479"/>
                </a:cubicBezTo>
                <a:lnTo>
                  <a:pt x="2755527" y="1350915"/>
                </a:lnTo>
                <a:lnTo>
                  <a:pt x="2754721" y="1348179"/>
                </a:lnTo>
                <a:cubicBezTo>
                  <a:pt x="2749431" y="1330820"/>
                  <a:pt x="2734012" y="1318181"/>
                  <a:pt x="2716004" y="1315617"/>
                </a:cubicBezTo>
                <a:cubicBezTo>
                  <a:pt x="2711558" y="1315455"/>
                  <a:pt x="2706915" y="1315759"/>
                  <a:pt x="2702704" y="1317230"/>
                </a:cubicBezTo>
                <a:cubicBezTo>
                  <a:pt x="2698815" y="1318598"/>
                  <a:pt x="2692561" y="1323539"/>
                  <a:pt x="2697426" y="1327922"/>
                </a:cubicBezTo>
                <a:cubicBezTo>
                  <a:pt x="2701289" y="1331383"/>
                  <a:pt x="2708571" y="1332585"/>
                  <a:pt x="2713518" y="1331153"/>
                </a:cubicBezTo>
                <a:cubicBezTo>
                  <a:pt x="2716169" y="1330393"/>
                  <a:pt x="2719614" y="1328010"/>
                  <a:pt x="2715821" y="1325932"/>
                </a:cubicBezTo>
                <a:cubicBezTo>
                  <a:pt x="2713061" y="1324407"/>
                  <a:pt x="2710429" y="1324481"/>
                  <a:pt x="2707549" y="1325623"/>
                </a:cubicBezTo>
                <a:cubicBezTo>
                  <a:pt x="2703579" y="1327192"/>
                  <a:pt x="2701885" y="1320779"/>
                  <a:pt x="2705812" y="1319220"/>
                </a:cubicBezTo>
                <a:cubicBezTo>
                  <a:pt x="2710651" y="1317303"/>
                  <a:pt x="2716575" y="1317813"/>
                  <a:pt x="2720667" y="1321270"/>
                </a:cubicBezTo>
                <a:cubicBezTo>
                  <a:pt x="2723578" y="1323750"/>
                  <a:pt x="2725741" y="1328280"/>
                  <a:pt x="2723337" y="1331898"/>
                </a:cubicBezTo>
                <a:cubicBezTo>
                  <a:pt x="2717990" y="1339904"/>
                  <a:pt x="2705317" y="1339443"/>
                  <a:pt x="2697483" y="1335752"/>
                </a:cubicBezTo>
                <a:cubicBezTo>
                  <a:pt x="2691204" y="1332795"/>
                  <a:pt x="2687443" y="1325241"/>
                  <a:pt x="2690214" y="1319098"/>
                </a:cubicBezTo>
                <a:cubicBezTo>
                  <a:pt x="2677776" y="1324490"/>
                  <a:pt x="2667894" y="1334972"/>
                  <a:pt x="2663866" y="1348179"/>
                </a:cubicBezTo>
                <a:lnTo>
                  <a:pt x="2662997" y="1350915"/>
                </a:lnTo>
                <a:lnTo>
                  <a:pt x="2660200" y="1350479"/>
                </a:lnTo>
                <a:cubicBezTo>
                  <a:pt x="2659559" y="1350395"/>
                  <a:pt x="2659071" y="1350356"/>
                  <a:pt x="2658583" y="1350356"/>
                </a:cubicBezTo>
                <a:cubicBezTo>
                  <a:pt x="2652481" y="1350356"/>
                  <a:pt x="2647463" y="1355313"/>
                  <a:pt x="2647463" y="1361416"/>
                </a:cubicBezTo>
                <a:cubicBezTo>
                  <a:pt x="2647463" y="1367530"/>
                  <a:pt x="2652481" y="1372476"/>
                  <a:pt x="2658583" y="1372476"/>
                </a:cubicBezTo>
                <a:cubicBezTo>
                  <a:pt x="2659071" y="1372476"/>
                  <a:pt x="2659572" y="1372452"/>
                  <a:pt x="2660200" y="1372354"/>
                </a:cubicBezTo>
                <a:lnTo>
                  <a:pt x="2662997" y="1371917"/>
                </a:lnTo>
                <a:lnTo>
                  <a:pt x="2663866" y="1374717"/>
                </a:lnTo>
                <a:cubicBezTo>
                  <a:pt x="2669803" y="1394194"/>
                  <a:pt x="2688470" y="1407774"/>
                  <a:pt x="2709294" y="1407774"/>
                </a:cubicBezTo>
                <a:cubicBezTo>
                  <a:pt x="2716353" y="1407774"/>
                  <a:pt x="2723153" y="1406137"/>
                  <a:pt x="2729305" y="1403303"/>
                </a:cubicBezTo>
                <a:cubicBezTo>
                  <a:pt x="2730809" y="1405088"/>
                  <a:pt x="2732477" y="1406759"/>
                  <a:pt x="2734215" y="1408274"/>
                </a:cubicBezTo>
                <a:cubicBezTo>
                  <a:pt x="2726648" y="1412167"/>
                  <a:pt x="2718161" y="1414363"/>
                  <a:pt x="2709294" y="1414363"/>
                </a:cubicBezTo>
                <a:cubicBezTo>
                  <a:pt x="2686497" y="1414363"/>
                  <a:pt x="2665902" y="1400009"/>
                  <a:pt x="2658335" y="1379129"/>
                </a:cubicBezTo>
                <a:cubicBezTo>
                  <a:pt x="2648662" y="1379011"/>
                  <a:pt x="2640873" y="1371103"/>
                  <a:pt x="2640873" y="1361416"/>
                </a:cubicBezTo>
                <a:cubicBezTo>
                  <a:pt x="2640873" y="1351724"/>
                  <a:pt x="2648662" y="1343885"/>
                  <a:pt x="2658335" y="1343767"/>
                </a:cubicBezTo>
                <a:cubicBezTo>
                  <a:pt x="2665896" y="1322887"/>
                  <a:pt x="2686497" y="1308469"/>
                  <a:pt x="2709294" y="1308469"/>
                </a:cubicBezTo>
                <a:close/>
                <a:moveTo>
                  <a:pt x="2378877" y="1308469"/>
                </a:moveTo>
                <a:lnTo>
                  <a:pt x="2394785" y="1308469"/>
                </a:lnTo>
                <a:cubicBezTo>
                  <a:pt x="2412244" y="1308469"/>
                  <a:pt x="2426478" y="1322705"/>
                  <a:pt x="2426478" y="1340157"/>
                </a:cubicBezTo>
                <a:lnTo>
                  <a:pt x="2426478" y="1511612"/>
                </a:lnTo>
                <a:cubicBezTo>
                  <a:pt x="2426478" y="1529077"/>
                  <a:pt x="2412244" y="1543249"/>
                  <a:pt x="2394785" y="1543249"/>
                </a:cubicBezTo>
                <a:lnTo>
                  <a:pt x="2324569" y="1543249"/>
                </a:lnTo>
                <a:cubicBezTo>
                  <a:pt x="2319125" y="1543249"/>
                  <a:pt x="2314745" y="1538864"/>
                  <a:pt x="2314745" y="1533436"/>
                </a:cubicBezTo>
                <a:cubicBezTo>
                  <a:pt x="2314745" y="1528034"/>
                  <a:pt x="2319125" y="1523611"/>
                  <a:pt x="2324569" y="1523611"/>
                </a:cubicBezTo>
                <a:lnTo>
                  <a:pt x="2394785" y="1523611"/>
                </a:lnTo>
                <a:cubicBezTo>
                  <a:pt x="2401415" y="1523611"/>
                  <a:pt x="2406845" y="1518247"/>
                  <a:pt x="2406845" y="1511612"/>
                </a:cubicBezTo>
                <a:lnTo>
                  <a:pt x="2406845" y="1340157"/>
                </a:lnTo>
                <a:cubicBezTo>
                  <a:pt x="2406845" y="1333535"/>
                  <a:pt x="2401415" y="1328107"/>
                  <a:pt x="2394785" y="1328107"/>
                </a:cubicBezTo>
                <a:lnTo>
                  <a:pt x="2378877" y="1328107"/>
                </a:lnTo>
                <a:cubicBezTo>
                  <a:pt x="2373448" y="1328107"/>
                  <a:pt x="2369053" y="1323747"/>
                  <a:pt x="2369053" y="1318345"/>
                </a:cubicBezTo>
                <a:cubicBezTo>
                  <a:pt x="2369053" y="1312918"/>
                  <a:pt x="2373448" y="1308469"/>
                  <a:pt x="2378877" y="1308469"/>
                </a:cubicBezTo>
                <a:close/>
                <a:moveTo>
                  <a:pt x="2129618" y="1308469"/>
                </a:moveTo>
                <a:lnTo>
                  <a:pt x="2204806" y="1308469"/>
                </a:lnTo>
                <a:cubicBezTo>
                  <a:pt x="2210205" y="1308469"/>
                  <a:pt x="2214570" y="1312892"/>
                  <a:pt x="2214570" y="1318282"/>
                </a:cubicBezTo>
                <a:cubicBezTo>
                  <a:pt x="2214570" y="1323684"/>
                  <a:pt x="2210205" y="1328107"/>
                  <a:pt x="2204806" y="1328107"/>
                </a:cubicBezTo>
                <a:lnTo>
                  <a:pt x="2129618" y="1328107"/>
                </a:lnTo>
                <a:cubicBezTo>
                  <a:pt x="2122987" y="1328107"/>
                  <a:pt x="2117619" y="1333496"/>
                  <a:pt x="2117619" y="1340106"/>
                </a:cubicBezTo>
                <a:lnTo>
                  <a:pt x="2117619" y="1511561"/>
                </a:lnTo>
                <a:cubicBezTo>
                  <a:pt x="2117619" y="1518184"/>
                  <a:pt x="2122987" y="1523611"/>
                  <a:pt x="2129618" y="1523611"/>
                </a:cubicBezTo>
                <a:lnTo>
                  <a:pt x="2145586" y="1523611"/>
                </a:lnTo>
                <a:cubicBezTo>
                  <a:pt x="2151016" y="1523611"/>
                  <a:pt x="2155411" y="1527996"/>
                  <a:pt x="2155411" y="1533436"/>
                </a:cubicBezTo>
                <a:cubicBezTo>
                  <a:pt x="2155411" y="1538864"/>
                  <a:pt x="2151016" y="1543249"/>
                  <a:pt x="2145586" y="1543249"/>
                </a:cubicBezTo>
                <a:lnTo>
                  <a:pt x="2129618" y="1543249"/>
                </a:lnTo>
                <a:cubicBezTo>
                  <a:pt x="2112159" y="1543249"/>
                  <a:pt x="2097985" y="1529013"/>
                  <a:pt x="2097985" y="1511561"/>
                </a:cubicBezTo>
                <a:lnTo>
                  <a:pt x="2097985" y="1340157"/>
                </a:lnTo>
                <a:cubicBezTo>
                  <a:pt x="2097985" y="1322680"/>
                  <a:pt x="2112159" y="1308469"/>
                  <a:pt x="2129618" y="1308469"/>
                </a:cubicBezTo>
                <a:close/>
                <a:moveTo>
                  <a:pt x="255113" y="1304492"/>
                </a:moveTo>
                <a:lnTo>
                  <a:pt x="255672" y="1312694"/>
                </a:lnTo>
                <a:cubicBezTo>
                  <a:pt x="256294" y="1321250"/>
                  <a:pt x="262748" y="1330032"/>
                  <a:pt x="268969" y="1338547"/>
                </a:cubicBezTo>
                <a:cubicBezTo>
                  <a:pt x="275194" y="1347058"/>
                  <a:pt x="281089" y="1355081"/>
                  <a:pt x="281089" y="1363031"/>
                </a:cubicBezTo>
                <a:cubicBezTo>
                  <a:pt x="281089" y="1379119"/>
                  <a:pt x="267967" y="1392240"/>
                  <a:pt x="251879" y="1392240"/>
                </a:cubicBezTo>
                <a:cubicBezTo>
                  <a:pt x="235794" y="1392240"/>
                  <a:pt x="222735" y="1379119"/>
                  <a:pt x="222735" y="1363031"/>
                </a:cubicBezTo>
                <a:cubicBezTo>
                  <a:pt x="222735" y="1347334"/>
                  <a:pt x="238598" y="1320583"/>
                  <a:pt x="249270" y="1310208"/>
                </a:cubicBezTo>
                <a:close/>
                <a:moveTo>
                  <a:pt x="1967053" y="1291895"/>
                </a:moveTo>
                <a:lnTo>
                  <a:pt x="2004827" y="1291895"/>
                </a:lnTo>
                <a:cubicBezTo>
                  <a:pt x="2008313" y="1291895"/>
                  <a:pt x="2011123" y="1294712"/>
                  <a:pt x="2011123" y="1298192"/>
                </a:cubicBezTo>
                <a:cubicBezTo>
                  <a:pt x="2011123" y="1301671"/>
                  <a:pt x="2008313" y="1304488"/>
                  <a:pt x="2004827" y="1304488"/>
                </a:cubicBezTo>
                <a:cubicBezTo>
                  <a:pt x="2004827" y="1311447"/>
                  <a:pt x="1999200" y="1317081"/>
                  <a:pt x="1992233" y="1317081"/>
                </a:cubicBezTo>
                <a:lnTo>
                  <a:pt x="1979646" y="1317081"/>
                </a:lnTo>
                <a:cubicBezTo>
                  <a:pt x="1972679" y="1317081"/>
                  <a:pt x="1967053" y="1311447"/>
                  <a:pt x="1967053" y="1304488"/>
                </a:cubicBezTo>
                <a:cubicBezTo>
                  <a:pt x="1963567" y="1304488"/>
                  <a:pt x="1960751" y="1301671"/>
                  <a:pt x="1960751" y="1298192"/>
                </a:cubicBezTo>
                <a:cubicBezTo>
                  <a:pt x="1960751" y="1294712"/>
                  <a:pt x="1963567" y="1291895"/>
                  <a:pt x="1967053" y="1291895"/>
                </a:cubicBezTo>
                <a:close/>
                <a:moveTo>
                  <a:pt x="1967053" y="1273006"/>
                </a:moveTo>
                <a:lnTo>
                  <a:pt x="2004827" y="1273006"/>
                </a:lnTo>
                <a:cubicBezTo>
                  <a:pt x="2008313" y="1273006"/>
                  <a:pt x="2011123" y="1275823"/>
                  <a:pt x="2011123" y="1279293"/>
                </a:cubicBezTo>
                <a:cubicBezTo>
                  <a:pt x="2011123" y="1282782"/>
                  <a:pt x="2008313" y="1285599"/>
                  <a:pt x="2004827" y="1285599"/>
                </a:cubicBezTo>
                <a:lnTo>
                  <a:pt x="1967053" y="1285599"/>
                </a:lnTo>
                <a:cubicBezTo>
                  <a:pt x="1963567" y="1285599"/>
                  <a:pt x="1960751" y="1282782"/>
                  <a:pt x="1960751" y="1279293"/>
                </a:cubicBezTo>
                <a:cubicBezTo>
                  <a:pt x="1960751" y="1275823"/>
                  <a:pt x="1963567" y="1273006"/>
                  <a:pt x="1967053" y="1273006"/>
                </a:cubicBezTo>
                <a:close/>
                <a:moveTo>
                  <a:pt x="2151487" y="1268697"/>
                </a:moveTo>
                <a:lnTo>
                  <a:pt x="2167334" y="1268697"/>
                </a:lnTo>
                <a:cubicBezTo>
                  <a:pt x="2179272" y="1268697"/>
                  <a:pt x="2188960" y="1278459"/>
                  <a:pt x="2188960" y="1290382"/>
                </a:cubicBezTo>
                <a:lnTo>
                  <a:pt x="2188960" y="1292504"/>
                </a:lnTo>
                <a:cubicBezTo>
                  <a:pt x="2188960" y="1297932"/>
                  <a:pt x="2184534" y="1302253"/>
                  <a:pt x="2179150" y="1302253"/>
                </a:cubicBezTo>
                <a:cubicBezTo>
                  <a:pt x="2173752" y="1302253"/>
                  <a:pt x="2169326" y="1297932"/>
                  <a:pt x="2169326" y="1292504"/>
                </a:cubicBezTo>
                <a:lnTo>
                  <a:pt x="2169326" y="1290382"/>
                </a:lnTo>
                <a:cubicBezTo>
                  <a:pt x="2169326" y="1289263"/>
                  <a:pt x="2168414" y="1288335"/>
                  <a:pt x="2167273" y="1288335"/>
                </a:cubicBezTo>
                <a:lnTo>
                  <a:pt x="2151487" y="1288335"/>
                </a:lnTo>
                <a:cubicBezTo>
                  <a:pt x="2150346" y="1288335"/>
                  <a:pt x="2149434" y="1289263"/>
                  <a:pt x="2149434" y="1290382"/>
                </a:cubicBezTo>
                <a:lnTo>
                  <a:pt x="2149434" y="1292504"/>
                </a:lnTo>
                <a:cubicBezTo>
                  <a:pt x="2149434" y="1297932"/>
                  <a:pt x="2145054" y="1302253"/>
                  <a:pt x="2139625" y="1302253"/>
                </a:cubicBezTo>
                <a:cubicBezTo>
                  <a:pt x="2134226" y="1302253"/>
                  <a:pt x="2129831" y="1297932"/>
                  <a:pt x="2129800" y="1292504"/>
                </a:cubicBezTo>
                <a:lnTo>
                  <a:pt x="2129800" y="1290382"/>
                </a:lnTo>
                <a:cubicBezTo>
                  <a:pt x="2129800" y="1278459"/>
                  <a:pt x="2139534" y="1268697"/>
                  <a:pt x="2151487" y="1268697"/>
                </a:cubicBezTo>
                <a:close/>
                <a:moveTo>
                  <a:pt x="598921" y="1264695"/>
                </a:moveTo>
                <a:lnTo>
                  <a:pt x="603010" y="1283656"/>
                </a:lnTo>
                <a:lnTo>
                  <a:pt x="603010" y="1283976"/>
                </a:lnTo>
                <a:cubicBezTo>
                  <a:pt x="603010" y="1285652"/>
                  <a:pt x="604368" y="1287021"/>
                  <a:pt x="606050" y="1287021"/>
                </a:cubicBezTo>
                <a:lnTo>
                  <a:pt x="651053" y="1287021"/>
                </a:lnTo>
                <a:cubicBezTo>
                  <a:pt x="652736" y="1287021"/>
                  <a:pt x="654094" y="1285652"/>
                  <a:pt x="654094" y="1283976"/>
                </a:cubicBezTo>
                <a:lnTo>
                  <a:pt x="654094" y="1283539"/>
                </a:lnTo>
                <a:cubicBezTo>
                  <a:pt x="654094" y="1283539"/>
                  <a:pt x="659663" y="1264695"/>
                  <a:pt x="659663" y="1264695"/>
                </a:cubicBezTo>
                <a:close/>
                <a:moveTo>
                  <a:pt x="2697718" y="1260657"/>
                </a:moveTo>
                <a:lnTo>
                  <a:pt x="2735622" y="1260657"/>
                </a:lnTo>
                <a:cubicBezTo>
                  <a:pt x="2739118" y="1260657"/>
                  <a:pt x="2741947" y="1263483"/>
                  <a:pt x="2741947" y="1266983"/>
                </a:cubicBezTo>
                <a:cubicBezTo>
                  <a:pt x="2741947" y="1270465"/>
                  <a:pt x="2739118" y="1273291"/>
                  <a:pt x="2735622" y="1273291"/>
                </a:cubicBezTo>
                <a:lnTo>
                  <a:pt x="2734464" y="1273291"/>
                </a:lnTo>
                <a:cubicBezTo>
                  <a:pt x="2731860" y="1280647"/>
                  <a:pt x="2724918" y="1285925"/>
                  <a:pt x="2716677" y="1285925"/>
                </a:cubicBezTo>
                <a:cubicBezTo>
                  <a:pt x="2708430" y="1285925"/>
                  <a:pt x="2701481" y="1280647"/>
                  <a:pt x="2698883" y="1273291"/>
                </a:cubicBezTo>
                <a:lnTo>
                  <a:pt x="2697718" y="1273291"/>
                </a:lnTo>
                <a:cubicBezTo>
                  <a:pt x="2694230" y="1273291"/>
                  <a:pt x="2691408" y="1270465"/>
                  <a:pt x="2691408" y="1266983"/>
                </a:cubicBezTo>
                <a:cubicBezTo>
                  <a:pt x="2691408" y="1263483"/>
                  <a:pt x="2694230" y="1260657"/>
                  <a:pt x="2697718" y="1260657"/>
                </a:cubicBezTo>
                <a:close/>
                <a:moveTo>
                  <a:pt x="2617325" y="1260250"/>
                </a:moveTo>
                <a:lnTo>
                  <a:pt x="2601713" y="1315580"/>
                </a:lnTo>
                <a:cubicBezTo>
                  <a:pt x="2601713" y="1315580"/>
                  <a:pt x="2642745" y="1260250"/>
                  <a:pt x="2642745" y="1260250"/>
                </a:cubicBezTo>
                <a:close/>
                <a:moveTo>
                  <a:pt x="2580927" y="1260250"/>
                </a:moveTo>
                <a:cubicBezTo>
                  <a:pt x="2580927" y="1260250"/>
                  <a:pt x="2595317" y="1320687"/>
                  <a:pt x="2595317" y="1320687"/>
                </a:cubicBezTo>
                <a:lnTo>
                  <a:pt x="2612392" y="1260250"/>
                </a:lnTo>
                <a:close/>
                <a:moveTo>
                  <a:pt x="2547493" y="1260250"/>
                </a:moveTo>
                <a:cubicBezTo>
                  <a:pt x="2547493" y="1260250"/>
                  <a:pt x="2589540" y="1316894"/>
                  <a:pt x="2589540" y="1316894"/>
                </a:cubicBezTo>
                <a:lnTo>
                  <a:pt x="2576053" y="1260250"/>
                </a:lnTo>
                <a:close/>
                <a:moveTo>
                  <a:pt x="592287" y="1256704"/>
                </a:moveTo>
                <a:cubicBezTo>
                  <a:pt x="591413" y="1256704"/>
                  <a:pt x="590738" y="1257214"/>
                  <a:pt x="590738" y="1257648"/>
                </a:cubicBezTo>
                <a:cubicBezTo>
                  <a:pt x="590738" y="1258083"/>
                  <a:pt x="591413" y="1258596"/>
                  <a:pt x="592287" y="1258596"/>
                </a:cubicBezTo>
                <a:lnTo>
                  <a:pt x="664821" y="1258596"/>
                </a:lnTo>
                <a:cubicBezTo>
                  <a:pt x="665687" y="1258596"/>
                  <a:pt x="666366" y="1258083"/>
                  <a:pt x="666366" y="1257648"/>
                </a:cubicBezTo>
                <a:cubicBezTo>
                  <a:pt x="666366" y="1257214"/>
                  <a:pt x="665687" y="1256704"/>
                  <a:pt x="664821" y="1256704"/>
                </a:cubicBezTo>
                <a:close/>
                <a:moveTo>
                  <a:pt x="2697718" y="1241705"/>
                </a:moveTo>
                <a:lnTo>
                  <a:pt x="2735622" y="1241705"/>
                </a:lnTo>
                <a:cubicBezTo>
                  <a:pt x="2739118" y="1241705"/>
                  <a:pt x="2741947" y="1244532"/>
                  <a:pt x="2741947" y="1248023"/>
                </a:cubicBezTo>
                <a:cubicBezTo>
                  <a:pt x="2741947" y="1251523"/>
                  <a:pt x="2739118" y="1254340"/>
                  <a:pt x="2735622" y="1254340"/>
                </a:cubicBezTo>
                <a:lnTo>
                  <a:pt x="2697718" y="1254340"/>
                </a:lnTo>
                <a:cubicBezTo>
                  <a:pt x="2694230" y="1254340"/>
                  <a:pt x="2691408" y="1251523"/>
                  <a:pt x="2691408" y="1248023"/>
                </a:cubicBezTo>
                <a:cubicBezTo>
                  <a:pt x="2691408" y="1244532"/>
                  <a:pt x="2694230" y="1241705"/>
                  <a:pt x="2697718" y="1241705"/>
                </a:cubicBezTo>
                <a:close/>
                <a:moveTo>
                  <a:pt x="604819" y="1236900"/>
                </a:moveTo>
                <a:lnTo>
                  <a:pt x="613542" y="1236900"/>
                </a:lnTo>
                <a:cubicBezTo>
                  <a:pt x="617806" y="1236900"/>
                  <a:pt x="621278" y="1241001"/>
                  <a:pt x="621278" y="1246042"/>
                </a:cubicBezTo>
                <a:cubicBezTo>
                  <a:pt x="621278" y="1247728"/>
                  <a:pt x="619916" y="1249089"/>
                  <a:pt x="618229" y="1249089"/>
                </a:cubicBezTo>
                <a:cubicBezTo>
                  <a:pt x="616550" y="1249089"/>
                  <a:pt x="615184" y="1247728"/>
                  <a:pt x="615184" y="1246042"/>
                </a:cubicBezTo>
                <a:cubicBezTo>
                  <a:pt x="615184" y="1244210"/>
                  <a:pt x="614192" y="1242997"/>
                  <a:pt x="613542" y="1242997"/>
                </a:cubicBezTo>
                <a:lnTo>
                  <a:pt x="604819" y="1242997"/>
                </a:lnTo>
                <a:cubicBezTo>
                  <a:pt x="604164" y="1242997"/>
                  <a:pt x="603181" y="1244210"/>
                  <a:pt x="603181" y="1246042"/>
                </a:cubicBezTo>
                <a:lnTo>
                  <a:pt x="603181" y="1250612"/>
                </a:lnTo>
                <a:lnTo>
                  <a:pt x="664821" y="1250612"/>
                </a:lnTo>
                <a:cubicBezTo>
                  <a:pt x="669028" y="1250612"/>
                  <a:pt x="672451" y="1253766"/>
                  <a:pt x="672451" y="1257648"/>
                </a:cubicBezTo>
                <a:cubicBezTo>
                  <a:pt x="672451" y="1261060"/>
                  <a:pt x="669809" y="1263907"/>
                  <a:pt x="666309" y="1264555"/>
                </a:cubicBezTo>
                <a:cubicBezTo>
                  <a:pt x="666219" y="1264602"/>
                  <a:pt x="666126" y="1264649"/>
                  <a:pt x="666024" y="1264680"/>
                </a:cubicBezTo>
                <a:lnTo>
                  <a:pt x="660175" y="1284460"/>
                </a:lnTo>
                <a:cubicBezTo>
                  <a:pt x="659927" y="1289280"/>
                  <a:pt x="655931" y="1293110"/>
                  <a:pt x="651053" y="1293110"/>
                </a:cubicBezTo>
                <a:lnTo>
                  <a:pt x="606050" y="1293110"/>
                </a:lnTo>
                <a:cubicBezTo>
                  <a:pt x="601136" y="1293110"/>
                  <a:pt x="597112" y="1289204"/>
                  <a:pt x="596925" y="1284333"/>
                </a:cubicBezTo>
                <a:lnTo>
                  <a:pt x="592779" y="1265094"/>
                </a:lnTo>
                <a:cubicBezTo>
                  <a:pt x="592067" y="1265013"/>
                  <a:pt x="591396" y="1264818"/>
                  <a:pt x="590758" y="1264555"/>
                </a:cubicBezTo>
                <a:cubicBezTo>
                  <a:pt x="587275" y="1263902"/>
                  <a:pt x="584649" y="1261052"/>
                  <a:pt x="584649" y="1257648"/>
                </a:cubicBezTo>
                <a:cubicBezTo>
                  <a:pt x="584649" y="1253766"/>
                  <a:pt x="588071" y="1250612"/>
                  <a:pt x="592287" y="1250612"/>
                </a:cubicBezTo>
                <a:lnTo>
                  <a:pt x="597087" y="1250612"/>
                </a:lnTo>
                <a:lnTo>
                  <a:pt x="597087" y="1246042"/>
                </a:lnTo>
                <a:cubicBezTo>
                  <a:pt x="597087" y="1241001"/>
                  <a:pt x="600555" y="1236900"/>
                  <a:pt x="604819" y="1236900"/>
                </a:cubicBezTo>
                <a:close/>
                <a:moveTo>
                  <a:pt x="429060" y="1234981"/>
                </a:moveTo>
                <a:cubicBezTo>
                  <a:pt x="432444" y="1234595"/>
                  <a:pt x="435569" y="1237064"/>
                  <a:pt x="435958" y="1240455"/>
                </a:cubicBezTo>
                <a:cubicBezTo>
                  <a:pt x="436363" y="1243847"/>
                  <a:pt x="433869" y="1246885"/>
                  <a:pt x="430485" y="1247295"/>
                </a:cubicBezTo>
                <a:cubicBezTo>
                  <a:pt x="372307" y="1253998"/>
                  <a:pt x="356310" y="1303946"/>
                  <a:pt x="356164" y="1304458"/>
                </a:cubicBezTo>
                <a:cubicBezTo>
                  <a:pt x="355354" y="1307110"/>
                  <a:pt x="352861" y="1308817"/>
                  <a:pt x="350205" y="1308817"/>
                </a:cubicBezTo>
                <a:cubicBezTo>
                  <a:pt x="349622" y="1308817"/>
                  <a:pt x="349007" y="1308772"/>
                  <a:pt x="348408" y="1308567"/>
                </a:cubicBezTo>
                <a:cubicBezTo>
                  <a:pt x="345137" y="1307577"/>
                  <a:pt x="343275" y="1304072"/>
                  <a:pt x="344295" y="1300794"/>
                </a:cubicBezTo>
                <a:cubicBezTo>
                  <a:pt x="345024" y="1298438"/>
                  <a:pt x="362916" y="1242606"/>
                  <a:pt x="429060" y="1234981"/>
                </a:cubicBezTo>
                <a:close/>
                <a:moveTo>
                  <a:pt x="2628207" y="1234361"/>
                </a:moveTo>
                <a:lnTo>
                  <a:pt x="2619226" y="1255487"/>
                </a:lnTo>
                <a:lnTo>
                  <a:pt x="2642772" y="1255487"/>
                </a:lnTo>
                <a:cubicBezTo>
                  <a:pt x="2642772" y="1255487"/>
                  <a:pt x="2628207" y="1234361"/>
                  <a:pt x="2628207" y="1234361"/>
                </a:cubicBezTo>
                <a:close/>
                <a:moveTo>
                  <a:pt x="2562272" y="1234022"/>
                </a:moveTo>
                <a:cubicBezTo>
                  <a:pt x="2562272" y="1234022"/>
                  <a:pt x="2547493" y="1255487"/>
                  <a:pt x="2547493" y="1255487"/>
                </a:cubicBezTo>
                <a:lnTo>
                  <a:pt x="2573922" y="1255487"/>
                </a:lnTo>
                <a:close/>
                <a:moveTo>
                  <a:pt x="2465705" y="1232930"/>
                </a:moveTo>
                <a:cubicBezTo>
                  <a:pt x="2467093" y="1232930"/>
                  <a:pt x="2468350" y="1233749"/>
                  <a:pt x="2468943" y="1234984"/>
                </a:cubicBezTo>
                <a:cubicBezTo>
                  <a:pt x="2472993" y="1243718"/>
                  <a:pt x="2479444" y="1258417"/>
                  <a:pt x="2479444" y="1263627"/>
                </a:cubicBezTo>
                <a:cubicBezTo>
                  <a:pt x="2479444" y="1271241"/>
                  <a:pt x="2473307" y="1277365"/>
                  <a:pt x="2465705" y="1277365"/>
                </a:cubicBezTo>
                <a:cubicBezTo>
                  <a:pt x="2458103" y="1277365"/>
                  <a:pt x="2451975" y="1271241"/>
                  <a:pt x="2451975" y="1263627"/>
                </a:cubicBezTo>
                <a:cubicBezTo>
                  <a:pt x="2451975" y="1258417"/>
                  <a:pt x="2458417" y="1243718"/>
                  <a:pt x="2462476" y="1234984"/>
                </a:cubicBezTo>
                <a:cubicBezTo>
                  <a:pt x="2463069" y="1233749"/>
                  <a:pt x="2464343" y="1232930"/>
                  <a:pt x="2465705" y="1232930"/>
                </a:cubicBezTo>
                <a:close/>
                <a:moveTo>
                  <a:pt x="2595247" y="1232836"/>
                </a:moveTo>
                <a:lnTo>
                  <a:pt x="2582038" y="1255487"/>
                </a:lnTo>
                <a:lnTo>
                  <a:pt x="2610438" y="1255487"/>
                </a:lnTo>
                <a:cubicBezTo>
                  <a:pt x="2610438" y="1255487"/>
                  <a:pt x="2595247" y="1232836"/>
                  <a:pt x="2595247" y="1232836"/>
                </a:cubicBezTo>
                <a:close/>
                <a:moveTo>
                  <a:pt x="2600256" y="1231718"/>
                </a:moveTo>
                <a:lnTo>
                  <a:pt x="2614864" y="1253593"/>
                </a:lnTo>
                <a:lnTo>
                  <a:pt x="2624154" y="1231718"/>
                </a:lnTo>
                <a:cubicBezTo>
                  <a:pt x="2624154" y="1231718"/>
                  <a:pt x="2600256" y="1231718"/>
                  <a:pt x="2600256" y="1231718"/>
                </a:cubicBezTo>
                <a:close/>
                <a:moveTo>
                  <a:pt x="2566431" y="1231718"/>
                </a:moveTo>
                <a:lnTo>
                  <a:pt x="2577991" y="1253018"/>
                </a:lnTo>
                <a:lnTo>
                  <a:pt x="2590389" y="1231718"/>
                </a:lnTo>
                <a:cubicBezTo>
                  <a:pt x="2590389" y="1231718"/>
                  <a:pt x="2566431" y="1231718"/>
                  <a:pt x="2566431" y="1231718"/>
                </a:cubicBezTo>
                <a:close/>
                <a:moveTo>
                  <a:pt x="2560270" y="1224968"/>
                </a:moveTo>
                <a:lnTo>
                  <a:pt x="2629969" y="1224968"/>
                </a:lnTo>
                <a:cubicBezTo>
                  <a:pt x="2629969" y="1224968"/>
                  <a:pt x="2652783" y="1258089"/>
                  <a:pt x="2652783" y="1258089"/>
                </a:cubicBezTo>
                <a:lnTo>
                  <a:pt x="2595119" y="1335833"/>
                </a:lnTo>
                <a:lnTo>
                  <a:pt x="2537455" y="1258089"/>
                </a:lnTo>
                <a:close/>
                <a:moveTo>
                  <a:pt x="429627" y="1221132"/>
                </a:moveTo>
                <a:cubicBezTo>
                  <a:pt x="370882" y="1221132"/>
                  <a:pt x="319376" y="1260439"/>
                  <a:pt x="319376" y="1305210"/>
                </a:cubicBezTo>
                <a:cubicBezTo>
                  <a:pt x="319376" y="1308055"/>
                  <a:pt x="319586" y="1310900"/>
                  <a:pt x="319942" y="1313722"/>
                </a:cubicBezTo>
                <a:cubicBezTo>
                  <a:pt x="320396" y="1317125"/>
                  <a:pt x="323796" y="1319811"/>
                  <a:pt x="327213" y="1319811"/>
                </a:cubicBezTo>
                <a:lnTo>
                  <a:pt x="532154" y="1319811"/>
                </a:lnTo>
                <a:cubicBezTo>
                  <a:pt x="535571" y="1319811"/>
                  <a:pt x="539068" y="1317125"/>
                  <a:pt x="539554" y="1313779"/>
                </a:cubicBezTo>
                <a:cubicBezTo>
                  <a:pt x="539975" y="1310934"/>
                  <a:pt x="540169" y="1308146"/>
                  <a:pt x="540169" y="1305210"/>
                </a:cubicBezTo>
                <a:cubicBezTo>
                  <a:pt x="540169" y="1258084"/>
                  <a:pt x="491626" y="1221132"/>
                  <a:pt x="429627" y="1221132"/>
                </a:cubicBezTo>
                <a:close/>
                <a:moveTo>
                  <a:pt x="192427" y="1220939"/>
                </a:moveTo>
                <a:cubicBezTo>
                  <a:pt x="187747" y="1220939"/>
                  <a:pt x="183361" y="1222790"/>
                  <a:pt x="180057" y="1226038"/>
                </a:cubicBezTo>
                <a:cubicBezTo>
                  <a:pt x="173272" y="1232869"/>
                  <a:pt x="173272" y="1243865"/>
                  <a:pt x="180057" y="1250705"/>
                </a:cubicBezTo>
                <a:cubicBezTo>
                  <a:pt x="186649" y="1257244"/>
                  <a:pt x="198197" y="1257244"/>
                  <a:pt x="204797" y="1250705"/>
                </a:cubicBezTo>
                <a:cubicBezTo>
                  <a:pt x="208093" y="1247405"/>
                  <a:pt x="209888" y="1243077"/>
                  <a:pt x="209888" y="1238406"/>
                </a:cubicBezTo>
                <a:cubicBezTo>
                  <a:pt x="209888" y="1233726"/>
                  <a:pt x="208093" y="1229321"/>
                  <a:pt x="204797" y="1226038"/>
                </a:cubicBezTo>
                <a:cubicBezTo>
                  <a:pt x="201501" y="1222790"/>
                  <a:pt x="197098" y="1220939"/>
                  <a:pt x="192427" y="1220939"/>
                </a:cubicBezTo>
                <a:close/>
                <a:moveTo>
                  <a:pt x="192427" y="1209068"/>
                </a:moveTo>
                <a:cubicBezTo>
                  <a:pt x="200243" y="1209068"/>
                  <a:pt x="207607" y="1212128"/>
                  <a:pt x="213125" y="1217648"/>
                </a:cubicBezTo>
                <a:cubicBezTo>
                  <a:pt x="222459" y="1226998"/>
                  <a:pt x="224355" y="1241457"/>
                  <a:pt x="217905" y="1252822"/>
                </a:cubicBezTo>
                <a:cubicBezTo>
                  <a:pt x="217905" y="1252822"/>
                  <a:pt x="250781" y="1285630"/>
                  <a:pt x="250781" y="1285630"/>
                </a:cubicBezTo>
                <a:lnTo>
                  <a:pt x="239719" y="1296755"/>
                </a:lnTo>
                <a:lnTo>
                  <a:pt x="206843" y="1263947"/>
                </a:lnTo>
                <a:cubicBezTo>
                  <a:pt x="202466" y="1266406"/>
                  <a:pt x="197484" y="1267735"/>
                  <a:pt x="192368" y="1267735"/>
                </a:cubicBezTo>
                <a:cubicBezTo>
                  <a:pt x="184544" y="1267735"/>
                  <a:pt x="177180" y="1264666"/>
                  <a:pt x="171670" y="1259155"/>
                </a:cubicBezTo>
                <a:cubicBezTo>
                  <a:pt x="166160" y="1253593"/>
                  <a:pt x="163099" y="1246231"/>
                  <a:pt x="163099" y="1238406"/>
                </a:cubicBezTo>
                <a:cubicBezTo>
                  <a:pt x="163099" y="1230529"/>
                  <a:pt x="166160" y="1223201"/>
                  <a:pt x="171670" y="1217648"/>
                </a:cubicBezTo>
                <a:cubicBezTo>
                  <a:pt x="177180" y="1212128"/>
                  <a:pt x="184552" y="1209068"/>
                  <a:pt x="192427" y="1209068"/>
                </a:cubicBezTo>
                <a:close/>
                <a:moveTo>
                  <a:pt x="2225083" y="1201110"/>
                </a:moveTo>
                <a:lnTo>
                  <a:pt x="2272998" y="1249025"/>
                </a:lnTo>
                <a:cubicBezTo>
                  <a:pt x="2280647" y="1256665"/>
                  <a:pt x="2280647" y="1269050"/>
                  <a:pt x="2272998" y="1276680"/>
                </a:cubicBezTo>
                <a:cubicBezTo>
                  <a:pt x="2265368" y="1284330"/>
                  <a:pt x="2252924" y="1284330"/>
                  <a:pt x="2245284" y="1276680"/>
                </a:cubicBezTo>
                <a:lnTo>
                  <a:pt x="2197438" y="1228766"/>
                </a:lnTo>
                <a:cubicBezTo>
                  <a:pt x="2208527" y="1221633"/>
                  <a:pt x="2217950" y="1212209"/>
                  <a:pt x="2225083" y="1201110"/>
                </a:cubicBezTo>
                <a:close/>
                <a:moveTo>
                  <a:pt x="263821" y="1195219"/>
                </a:moveTo>
                <a:cubicBezTo>
                  <a:pt x="265392" y="1194991"/>
                  <a:pt x="267043" y="1195378"/>
                  <a:pt x="268419" y="1196391"/>
                </a:cubicBezTo>
                <a:lnTo>
                  <a:pt x="310745" y="1228028"/>
                </a:lnTo>
                <a:cubicBezTo>
                  <a:pt x="313466" y="1230088"/>
                  <a:pt x="313984" y="1233912"/>
                  <a:pt x="311927" y="1236666"/>
                </a:cubicBezTo>
                <a:cubicBezTo>
                  <a:pt x="310713" y="1238282"/>
                  <a:pt x="308916" y="1239147"/>
                  <a:pt x="307021" y="1239147"/>
                </a:cubicBezTo>
                <a:cubicBezTo>
                  <a:pt x="305710" y="1239147"/>
                  <a:pt x="304366" y="1238748"/>
                  <a:pt x="303281" y="1237906"/>
                </a:cubicBezTo>
                <a:lnTo>
                  <a:pt x="260971" y="1206337"/>
                </a:lnTo>
                <a:cubicBezTo>
                  <a:pt x="258251" y="1204289"/>
                  <a:pt x="257668" y="1200362"/>
                  <a:pt x="259724" y="1197643"/>
                </a:cubicBezTo>
                <a:cubicBezTo>
                  <a:pt x="260761" y="1196266"/>
                  <a:pt x="262250" y="1195446"/>
                  <a:pt x="263821" y="1195219"/>
                </a:cubicBezTo>
                <a:close/>
                <a:moveTo>
                  <a:pt x="601197" y="1193227"/>
                </a:moveTo>
                <a:cubicBezTo>
                  <a:pt x="602784" y="1193409"/>
                  <a:pt x="604241" y="1194137"/>
                  <a:pt x="605310" y="1195458"/>
                </a:cubicBezTo>
                <a:cubicBezTo>
                  <a:pt x="607415" y="1198155"/>
                  <a:pt x="606994" y="1202104"/>
                  <a:pt x="604306" y="1204220"/>
                </a:cubicBezTo>
                <a:lnTo>
                  <a:pt x="562854" y="1236916"/>
                </a:lnTo>
                <a:cubicBezTo>
                  <a:pt x="561737" y="1237827"/>
                  <a:pt x="560361" y="1238282"/>
                  <a:pt x="559001" y="1238282"/>
                </a:cubicBezTo>
                <a:cubicBezTo>
                  <a:pt x="557187" y="1238282"/>
                  <a:pt x="555390" y="1237485"/>
                  <a:pt x="554159" y="1235915"/>
                </a:cubicBezTo>
                <a:cubicBezTo>
                  <a:pt x="552038" y="1233263"/>
                  <a:pt x="552459" y="1229325"/>
                  <a:pt x="555147" y="1227220"/>
                </a:cubicBezTo>
                <a:lnTo>
                  <a:pt x="596599" y="1194536"/>
                </a:lnTo>
                <a:cubicBezTo>
                  <a:pt x="597942" y="1193455"/>
                  <a:pt x="599626" y="1193045"/>
                  <a:pt x="601197" y="1193227"/>
                </a:cubicBezTo>
                <a:close/>
                <a:moveTo>
                  <a:pt x="95487" y="1191173"/>
                </a:moveTo>
                <a:lnTo>
                  <a:pt x="178379" y="1191173"/>
                </a:lnTo>
                <a:lnTo>
                  <a:pt x="178379" y="1204594"/>
                </a:lnTo>
                <a:lnTo>
                  <a:pt x="95487" y="1204594"/>
                </a:lnTo>
                <a:cubicBezTo>
                  <a:pt x="95487" y="1204594"/>
                  <a:pt x="95487" y="1191173"/>
                  <a:pt x="95487" y="1191173"/>
                </a:cubicBezTo>
                <a:close/>
                <a:moveTo>
                  <a:pt x="417013" y="1186820"/>
                </a:moveTo>
                <a:cubicBezTo>
                  <a:pt x="417013" y="1186820"/>
                  <a:pt x="425773" y="1208943"/>
                  <a:pt x="425773" y="1208943"/>
                </a:cubicBezTo>
                <a:cubicBezTo>
                  <a:pt x="427068" y="1208909"/>
                  <a:pt x="428299" y="1208761"/>
                  <a:pt x="429627" y="1208761"/>
                </a:cubicBezTo>
                <a:cubicBezTo>
                  <a:pt x="430809" y="1208761"/>
                  <a:pt x="431991" y="1208852"/>
                  <a:pt x="433157" y="1208886"/>
                </a:cubicBezTo>
                <a:lnTo>
                  <a:pt x="441933" y="1186820"/>
                </a:lnTo>
                <a:close/>
                <a:moveTo>
                  <a:pt x="2659288" y="1185423"/>
                </a:moveTo>
                <a:cubicBezTo>
                  <a:pt x="2660853" y="1189344"/>
                  <a:pt x="2662580" y="1193218"/>
                  <a:pt x="2664433" y="1197046"/>
                </a:cubicBezTo>
                <a:lnTo>
                  <a:pt x="2654178" y="1202951"/>
                </a:lnTo>
                <a:lnTo>
                  <a:pt x="2647860" y="1192011"/>
                </a:lnTo>
                <a:cubicBezTo>
                  <a:pt x="2647860" y="1192011"/>
                  <a:pt x="2659288" y="1185423"/>
                  <a:pt x="2659288" y="1185423"/>
                </a:cubicBezTo>
                <a:close/>
                <a:moveTo>
                  <a:pt x="2774004" y="1185394"/>
                </a:moveTo>
                <a:lnTo>
                  <a:pt x="2785487" y="1192011"/>
                </a:lnTo>
                <a:lnTo>
                  <a:pt x="2779170" y="1202951"/>
                </a:lnTo>
                <a:lnTo>
                  <a:pt x="2768830" y="1196980"/>
                </a:lnTo>
                <a:cubicBezTo>
                  <a:pt x="2770690" y="1193171"/>
                  <a:pt x="2772424" y="1189325"/>
                  <a:pt x="2774004" y="1185394"/>
                </a:cubicBezTo>
                <a:close/>
                <a:moveTo>
                  <a:pt x="2357617" y="1170409"/>
                </a:moveTo>
                <a:lnTo>
                  <a:pt x="2357617" y="1210872"/>
                </a:lnTo>
                <a:cubicBezTo>
                  <a:pt x="2357617" y="1210872"/>
                  <a:pt x="2398082" y="1210872"/>
                  <a:pt x="2398082" y="1210872"/>
                </a:cubicBezTo>
                <a:lnTo>
                  <a:pt x="2398082" y="1170409"/>
                </a:lnTo>
                <a:close/>
                <a:moveTo>
                  <a:pt x="2317146" y="1170409"/>
                </a:moveTo>
                <a:lnTo>
                  <a:pt x="2317146" y="1210872"/>
                </a:lnTo>
                <a:cubicBezTo>
                  <a:pt x="2317146" y="1210872"/>
                  <a:pt x="2333334" y="1210872"/>
                  <a:pt x="2333334" y="1210872"/>
                </a:cubicBezTo>
                <a:lnTo>
                  <a:pt x="2333334" y="1170409"/>
                </a:lnTo>
                <a:close/>
                <a:moveTo>
                  <a:pt x="2357617" y="1162303"/>
                </a:moveTo>
                <a:lnTo>
                  <a:pt x="2398082" y="1162303"/>
                </a:lnTo>
                <a:cubicBezTo>
                  <a:pt x="2402543" y="1162303"/>
                  <a:pt x="2406159" y="1165942"/>
                  <a:pt x="2406159" y="1170409"/>
                </a:cubicBezTo>
                <a:lnTo>
                  <a:pt x="2406159" y="1210872"/>
                </a:lnTo>
                <a:cubicBezTo>
                  <a:pt x="2406159" y="1215338"/>
                  <a:pt x="2402543" y="1218954"/>
                  <a:pt x="2398082" y="1218954"/>
                </a:cubicBezTo>
                <a:lnTo>
                  <a:pt x="2357617" y="1218954"/>
                </a:lnTo>
                <a:cubicBezTo>
                  <a:pt x="2353144" y="1218954"/>
                  <a:pt x="2349505" y="1215338"/>
                  <a:pt x="2349505" y="1210872"/>
                </a:cubicBezTo>
                <a:lnTo>
                  <a:pt x="2349505" y="1170409"/>
                </a:lnTo>
                <a:cubicBezTo>
                  <a:pt x="2349505" y="1165942"/>
                  <a:pt x="2353144" y="1162303"/>
                  <a:pt x="2357617" y="1162303"/>
                </a:cubicBezTo>
                <a:close/>
                <a:moveTo>
                  <a:pt x="2317146" y="1162303"/>
                </a:moveTo>
                <a:lnTo>
                  <a:pt x="2333334" y="1162303"/>
                </a:lnTo>
                <a:cubicBezTo>
                  <a:pt x="2337795" y="1162303"/>
                  <a:pt x="2341429" y="1165942"/>
                  <a:pt x="2341429" y="1170409"/>
                </a:cubicBezTo>
                <a:lnTo>
                  <a:pt x="2341429" y="1210872"/>
                </a:lnTo>
                <a:cubicBezTo>
                  <a:pt x="2341429" y="1215338"/>
                  <a:pt x="2337795" y="1218954"/>
                  <a:pt x="2333334" y="1218954"/>
                </a:cubicBezTo>
                <a:lnTo>
                  <a:pt x="2317146" y="1218954"/>
                </a:lnTo>
                <a:cubicBezTo>
                  <a:pt x="2312679" y="1218954"/>
                  <a:pt x="2309040" y="1215338"/>
                  <a:pt x="2309040" y="1210872"/>
                </a:cubicBezTo>
                <a:lnTo>
                  <a:pt x="2309040" y="1170409"/>
                </a:lnTo>
                <a:cubicBezTo>
                  <a:pt x="2309040" y="1165942"/>
                  <a:pt x="2312679" y="1162303"/>
                  <a:pt x="2317146" y="1162303"/>
                </a:cubicBezTo>
                <a:close/>
                <a:moveTo>
                  <a:pt x="413904" y="1159792"/>
                </a:moveTo>
                <a:cubicBezTo>
                  <a:pt x="408464" y="1159792"/>
                  <a:pt x="403898" y="1163172"/>
                  <a:pt x="403898" y="1167120"/>
                </a:cubicBezTo>
                <a:cubicBezTo>
                  <a:pt x="403898" y="1171092"/>
                  <a:pt x="408464" y="1174393"/>
                  <a:pt x="413904" y="1174393"/>
                </a:cubicBezTo>
                <a:lnTo>
                  <a:pt x="445349" y="1174393"/>
                </a:lnTo>
                <a:cubicBezTo>
                  <a:pt x="450757" y="1174393"/>
                  <a:pt x="455356" y="1171092"/>
                  <a:pt x="455356" y="1167120"/>
                </a:cubicBezTo>
                <a:cubicBezTo>
                  <a:pt x="455356" y="1163172"/>
                  <a:pt x="450757" y="1159792"/>
                  <a:pt x="445349" y="1159792"/>
                </a:cubicBezTo>
                <a:close/>
                <a:moveTo>
                  <a:pt x="95487" y="1153393"/>
                </a:moveTo>
                <a:lnTo>
                  <a:pt x="178379" y="1153393"/>
                </a:lnTo>
                <a:lnTo>
                  <a:pt x="178379" y="1166815"/>
                </a:lnTo>
                <a:lnTo>
                  <a:pt x="95487" y="1166815"/>
                </a:lnTo>
                <a:cubicBezTo>
                  <a:pt x="95487" y="1166815"/>
                  <a:pt x="95487" y="1153393"/>
                  <a:pt x="95487" y="1153393"/>
                </a:cubicBezTo>
                <a:close/>
                <a:moveTo>
                  <a:pt x="2779205" y="1153266"/>
                </a:moveTo>
                <a:cubicBezTo>
                  <a:pt x="2779205" y="1153266"/>
                  <a:pt x="2792478" y="1153266"/>
                  <a:pt x="2792478" y="1153266"/>
                </a:cubicBezTo>
                <a:lnTo>
                  <a:pt x="2792478" y="1165900"/>
                </a:lnTo>
                <a:lnTo>
                  <a:pt x="2779177" y="1165900"/>
                </a:lnTo>
                <a:cubicBezTo>
                  <a:pt x="2779429" y="1163804"/>
                  <a:pt x="2779851" y="1161726"/>
                  <a:pt x="2779851" y="1159583"/>
                </a:cubicBezTo>
                <a:cubicBezTo>
                  <a:pt x="2779851" y="1157412"/>
                  <a:pt x="2779429" y="1155372"/>
                  <a:pt x="2779205" y="1153266"/>
                </a:cubicBezTo>
                <a:close/>
                <a:moveTo>
                  <a:pt x="2640862" y="1153266"/>
                </a:moveTo>
                <a:lnTo>
                  <a:pt x="2654143" y="1153266"/>
                </a:lnTo>
                <a:cubicBezTo>
                  <a:pt x="2653918" y="1155372"/>
                  <a:pt x="2653504" y="1157412"/>
                  <a:pt x="2653504" y="1159583"/>
                </a:cubicBezTo>
                <a:cubicBezTo>
                  <a:pt x="2653504" y="1161726"/>
                  <a:pt x="2653918" y="1163804"/>
                  <a:pt x="2654164" y="1165900"/>
                </a:cubicBezTo>
                <a:lnTo>
                  <a:pt x="2640862" y="1165900"/>
                </a:lnTo>
                <a:close/>
                <a:moveTo>
                  <a:pt x="551990" y="1147489"/>
                </a:moveTo>
                <a:cubicBezTo>
                  <a:pt x="553544" y="1147262"/>
                  <a:pt x="555212" y="1147649"/>
                  <a:pt x="556588" y="1148673"/>
                </a:cubicBezTo>
                <a:cubicBezTo>
                  <a:pt x="559308" y="1150721"/>
                  <a:pt x="559875" y="1154579"/>
                  <a:pt x="557819" y="1157311"/>
                </a:cubicBezTo>
                <a:lnTo>
                  <a:pt x="526196" y="1199623"/>
                </a:lnTo>
                <a:cubicBezTo>
                  <a:pt x="524949" y="1201262"/>
                  <a:pt x="523119" y="1202115"/>
                  <a:pt x="521225" y="1202115"/>
                </a:cubicBezTo>
                <a:cubicBezTo>
                  <a:pt x="519946" y="1202115"/>
                  <a:pt x="518618" y="1201705"/>
                  <a:pt x="517501" y="1200875"/>
                </a:cubicBezTo>
                <a:cubicBezTo>
                  <a:pt x="514780" y="1198837"/>
                  <a:pt x="514198" y="1194957"/>
                  <a:pt x="516254" y="1192237"/>
                </a:cubicBezTo>
                <a:lnTo>
                  <a:pt x="547877" y="1149913"/>
                </a:lnTo>
                <a:cubicBezTo>
                  <a:pt x="548913" y="1148548"/>
                  <a:pt x="550419" y="1147717"/>
                  <a:pt x="551990" y="1147489"/>
                </a:cubicBezTo>
                <a:close/>
                <a:moveTo>
                  <a:pt x="311182" y="1147489"/>
                </a:moveTo>
                <a:cubicBezTo>
                  <a:pt x="312753" y="1147671"/>
                  <a:pt x="314227" y="1148434"/>
                  <a:pt x="315279" y="1149788"/>
                </a:cubicBezTo>
                <a:lnTo>
                  <a:pt x="348035" y="1191235"/>
                </a:lnTo>
                <a:cubicBezTo>
                  <a:pt x="350140" y="1193944"/>
                  <a:pt x="349736" y="1197825"/>
                  <a:pt x="347032" y="1199941"/>
                </a:cubicBezTo>
                <a:cubicBezTo>
                  <a:pt x="345914" y="1200818"/>
                  <a:pt x="344538" y="1201239"/>
                  <a:pt x="343178" y="1201239"/>
                </a:cubicBezTo>
                <a:cubicBezTo>
                  <a:pt x="341364" y="1201239"/>
                  <a:pt x="339551" y="1200419"/>
                  <a:pt x="338336" y="1198883"/>
                </a:cubicBezTo>
                <a:cubicBezTo>
                  <a:pt x="338336" y="1198883"/>
                  <a:pt x="305580" y="1157436"/>
                  <a:pt x="305580" y="1157436"/>
                </a:cubicBezTo>
                <a:cubicBezTo>
                  <a:pt x="303459" y="1154739"/>
                  <a:pt x="303880" y="1150847"/>
                  <a:pt x="306584" y="1148730"/>
                </a:cubicBezTo>
                <a:cubicBezTo>
                  <a:pt x="307928" y="1147671"/>
                  <a:pt x="309596" y="1147307"/>
                  <a:pt x="311182" y="1147489"/>
                </a:cubicBezTo>
                <a:close/>
                <a:moveTo>
                  <a:pt x="413904" y="1147433"/>
                </a:moveTo>
                <a:lnTo>
                  <a:pt x="445349" y="1147433"/>
                </a:lnTo>
                <a:cubicBezTo>
                  <a:pt x="457688" y="1147433"/>
                  <a:pt x="467710" y="1156275"/>
                  <a:pt x="467710" y="1167120"/>
                </a:cubicBezTo>
                <a:cubicBezTo>
                  <a:pt x="467710" y="1174484"/>
                  <a:pt x="463047" y="1180834"/>
                  <a:pt x="456214" y="1184214"/>
                </a:cubicBezTo>
                <a:lnTo>
                  <a:pt x="446159" y="1209694"/>
                </a:lnTo>
                <a:cubicBezTo>
                  <a:pt x="507008" y="1215874"/>
                  <a:pt x="552540" y="1255580"/>
                  <a:pt x="552540" y="1305210"/>
                </a:cubicBezTo>
                <a:cubicBezTo>
                  <a:pt x="552540" y="1312880"/>
                  <a:pt x="551391" y="1320300"/>
                  <a:pt x="548946" y="1327891"/>
                </a:cubicBezTo>
                <a:cubicBezTo>
                  <a:pt x="548120" y="1330463"/>
                  <a:pt x="545756" y="1332238"/>
                  <a:pt x="543035" y="1332238"/>
                </a:cubicBezTo>
                <a:lnTo>
                  <a:pt x="511283" y="1332238"/>
                </a:lnTo>
                <a:lnTo>
                  <a:pt x="511283" y="1349764"/>
                </a:lnTo>
                <a:lnTo>
                  <a:pt x="534017" y="1349764"/>
                </a:lnTo>
                <a:cubicBezTo>
                  <a:pt x="547666" y="1349764"/>
                  <a:pt x="558758" y="1359517"/>
                  <a:pt x="558758" y="1371454"/>
                </a:cubicBezTo>
                <a:lnTo>
                  <a:pt x="558758" y="1379159"/>
                </a:lnTo>
                <a:cubicBezTo>
                  <a:pt x="558758" y="1386955"/>
                  <a:pt x="550581" y="1393077"/>
                  <a:pt x="540169" y="1393077"/>
                </a:cubicBezTo>
                <a:lnTo>
                  <a:pt x="318890" y="1393077"/>
                </a:lnTo>
                <a:cubicBezTo>
                  <a:pt x="308478" y="1393077"/>
                  <a:pt x="300301" y="1386955"/>
                  <a:pt x="300301" y="1379159"/>
                </a:cubicBezTo>
                <a:lnTo>
                  <a:pt x="300301" y="1371454"/>
                </a:lnTo>
                <a:cubicBezTo>
                  <a:pt x="300301" y="1359517"/>
                  <a:pt x="311377" y="1349764"/>
                  <a:pt x="325043" y="1349764"/>
                </a:cubicBezTo>
                <a:lnTo>
                  <a:pt x="343987" y="1349764"/>
                </a:lnTo>
                <a:lnTo>
                  <a:pt x="343987" y="1332238"/>
                </a:lnTo>
                <a:lnTo>
                  <a:pt x="316267" y="1332238"/>
                </a:lnTo>
                <a:cubicBezTo>
                  <a:pt x="313546" y="1332238"/>
                  <a:pt x="311102" y="1330428"/>
                  <a:pt x="310308" y="1327822"/>
                </a:cubicBezTo>
                <a:cubicBezTo>
                  <a:pt x="308138" y="1320653"/>
                  <a:pt x="306956" y="1312857"/>
                  <a:pt x="306956" y="1305210"/>
                </a:cubicBezTo>
                <a:cubicBezTo>
                  <a:pt x="306956" y="1258323"/>
                  <a:pt x="354739" y="1216807"/>
                  <a:pt x="412787" y="1209876"/>
                </a:cubicBezTo>
                <a:lnTo>
                  <a:pt x="402521" y="1184032"/>
                </a:lnTo>
                <a:cubicBezTo>
                  <a:pt x="395964" y="1180583"/>
                  <a:pt x="391462" y="1174324"/>
                  <a:pt x="391462" y="1167120"/>
                </a:cubicBezTo>
                <a:cubicBezTo>
                  <a:pt x="391462" y="1156275"/>
                  <a:pt x="401566" y="1147433"/>
                  <a:pt x="413904" y="1147433"/>
                </a:cubicBezTo>
                <a:close/>
                <a:moveTo>
                  <a:pt x="696479" y="1138662"/>
                </a:moveTo>
                <a:cubicBezTo>
                  <a:pt x="695824" y="1138662"/>
                  <a:pt x="695229" y="1139239"/>
                  <a:pt x="695229" y="1139904"/>
                </a:cubicBezTo>
                <a:cubicBezTo>
                  <a:pt x="695229" y="1139904"/>
                  <a:pt x="695229" y="1143574"/>
                  <a:pt x="695229" y="1143574"/>
                </a:cubicBezTo>
                <a:cubicBezTo>
                  <a:pt x="695229" y="1144217"/>
                  <a:pt x="695810" y="1144750"/>
                  <a:pt x="696479" y="1144750"/>
                </a:cubicBezTo>
                <a:lnTo>
                  <a:pt x="700078" y="1144750"/>
                </a:lnTo>
                <a:cubicBezTo>
                  <a:pt x="700753" y="1144750"/>
                  <a:pt x="701320" y="1144217"/>
                  <a:pt x="701320" y="1143574"/>
                </a:cubicBezTo>
                <a:lnTo>
                  <a:pt x="701320" y="1139904"/>
                </a:lnTo>
                <a:cubicBezTo>
                  <a:pt x="701320" y="1139239"/>
                  <a:pt x="700753" y="1138662"/>
                  <a:pt x="700078" y="1138662"/>
                </a:cubicBezTo>
                <a:close/>
                <a:moveTo>
                  <a:pt x="670563" y="1138662"/>
                </a:moveTo>
                <a:cubicBezTo>
                  <a:pt x="669915" y="1138662"/>
                  <a:pt x="669381" y="1139239"/>
                  <a:pt x="669381" y="1139904"/>
                </a:cubicBezTo>
                <a:cubicBezTo>
                  <a:pt x="669381" y="1139904"/>
                  <a:pt x="669381" y="1143574"/>
                  <a:pt x="669381" y="1143574"/>
                </a:cubicBezTo>
                <a:cubicBezTo>
                  <a:pt x="669381" y="1144217"/>
                  <a:pt x="669915" y="1144750"/>
                  <a:pt x="670563" y="1144750"/>
                </a:cubicBezTo>
                <a:lnTo>
                  <a:pt x="674290" y="1144750"/>
                </a:lnTo>
                <a:cubicBezTo>
                  <a:pt x="674945" y="1144750"/>
                  <a:pt x="675472" y="1144217"/>
                  <a:pt x="675472" y="1143574"/>
                </a:cubicBezTo>
                <a:lnTo>
                  <a:pt x="675472" y="1139904"/>
                </a:lnTo>
                <a:cubicBezTo>
                  <a:pt x="675472" y="1139239"/>
                  <a:pt x="674945" y="1138662"/>
                  <a:pt x="674290" y="1138662"/>
                </a:cubicBezTo>
                <a:close/>
                <a:moveTo>
                  <a:pt x="644769" y="1138662"/>
                </a:moveTo>
                <a:cubicBezTo>
                  <a:pt x="644100" y="1138662"/>
                  <a:pt x="643526" y="1139239"/>
                  <a:pt x="643526" y="1139904"/>
                </a:cubicBezTo>
                <a:cubicBezTo>
                  <a:pt x="643526" y="1139904"/>
                  <a:pt x="643526" y="1143574"/>
                  <a:pt x="643526" y="1143574"/>
                </a:cubicBezTo>
                <a:cubicBezTo>
                  <a:pt x="643526" y="1144217"/>
                  <a:pt x="644100" y="1144750"/>
                  <a:pt x="644769" y="1144750"/>
                </a:cubicBezTo>
                <a:lnTo>
                  <a:pt x="648375" y="1144750"/>
                </a:lnTo>
                <a:cubicBezTo>
                  <a:pt x="649043" y="1144750"/>
                  <a:pt x="649617" y="1144217"/>
                  <a:pt x="649617" y="1143574"/>
                </a:cubicBezTo>
                <a:lnTo>
                  <a:pt x="649617" y="1139904"/>
                </a:lnTo>
                <a:cubicBezTo>
                  <a:pt x="649617" y="1139239"/>
                  <a:pt x="649043" y="1138662"/>
                  <a:pt x="648375" y="1138662"/>
                </a:cubicBezTo>
                <a:close/>
                <a:moveTo>
                  <a:pt x="696479" y="1131515"/>
                </a:moveTo>
                <a:lnTo>
                  <a:pt x="700145" y="1131515"/>
                </a:lnTo>
                <a:cubicBezTo>
                  <a:pt x="704757" y="1131515"/>
                  <a:pt x="708532" y="1135281"/>
                  <a:pt x="708532" y="1139904"/>
                </a:cubicBezTo>
                <a:lnTo>
                  <a:pt x="708532" y="1143574"/>
                </a:lnTo>
                <a:cubicBezTo>
                  <a:pt x="708532" y="1148198"/>
                  <a:pt x="704757" y="1151963"/>
                  <a:pt x="700145" y="1151963"/>
                </a:cubicBezTo>
                <a:lnTo>
                  <a:pt x="696479" y="1151963"/>
                </a:lnTo>
                <a:cubicBezTo>
                  <a:pt x="691853" y="1151963"/>
                  <a:pt x="688085" y="1148198"/>
                  <a:pt x="688085" y="1143574"/>
                </a:cubicBezTo>
                <a:lnTo>
                  <a:pt x="688085" y="1139904"/>
                </a:lnTo>
                <a:cubicBezTo>
                  <a:pt x="688085" y="1135281"/>
                  <a:pt x="691847" y="1131515"/>
                  <a:pt x="696479" y="1131515"/>
                </a:cubicBezTo>
                <a:close/>
                <a:moveTo>
                  <a:pt x="670624" y="1131515"/>
                </a:moveTo>
                <a:lnTo>
                  <a:pt x="674290" y="1131515"/>
                </a:lnTo>
                <a:cubicBezTo>
                  <a:pt x="678916" y="1131515"/>
                  <a:pt x="682677" y="1135281"/>
                  <a:pt x="682677" y="1139904"/>
                </a:cubicBezTo>
                <a:lnTo>
                  <a:pt x="682677" y="1143574"/>
                </a:lnTo>
                <a:cubicBezTo>
                  <a:pt x="682677" y="1148198"/>
                  <a:pt x="678916" y="1151963"/>
                  <a:pt x="674290" y="1151963"/>
                </a:cubicBezTo>
                <a:lnTo>
                  <a:pt x="670624" y="1151963"/>
                </a:lnTo>
                <a:cubicBezTo>
                  <a:pt x="666005" y="1151963"/>
                  <a:pt x="662237" y="1148198"/>
                  <a:pt x="662237" y="1143574"/>
                </a:cubicBezTo>
                <a:lnTo>
                  <a:pt x="662237" y="1139904"/>
                </a:lnTo>
                <a:cubicBezTo>
                  <a:pt x="662237" y="1135281"/>
                  <a:pt x="666005" y="1131515"/>
                  <a:pt x="670624" y="1131515"/>
                </a:cubicBezTo>
                <a:close/>
                <a:moveTo>
                  <a:pt x="644769" y="1131515"/>
                </a:moveTo>
                <a:lnTo>
                  <a:pt x="648375" y="1131515"/>
                </a:lnTo>
                <a:cubicBezTo>
                  <a:pt x="653000" y="1131515"/>
                  <a:pt x="656829" y="1135281"/>
                  <a:pt x="656829" y="1139904"/>
                </a:cubicBezTo>
                <a:lnTo>
                  <a:pt x="656829" y="1143574"/>
                </a:lnTo>
                <a:cubicBezTo>
                  <a:pt x="656829" y="1148198"/>
                  <a:pt x="653000" y="1151963"/>
                  <a:pt x="648375" y="1151963"/>
                </a:cubicBezTo>
                <a:lnTo>
                  <a:pt x="644769" y="1151963"/>
                </a:lnTo>
                <a:cubicBezTo>
                  <a:pt x="640137" y="1151963"/>
                  <a:pt x="636382" y="1148198"/>
                  <a:pt x="636382" y="1143574"/>
                </a:cubicBezTo>
                <a:lnTo>
                  <a:pt x="636382" y="1139904"/>
                </a:lnTo>
                <a:cubicBezTo>
                  <a:pt x="636382" y="1135281"/>
                  <a:pt x="640137" y="1131515"/>
                  <a:pt x="644769" y="1131515"/>
                </a:cubicBezTo>
                <a:close/>
                <a:moveTo>
                  <a:pt x="2317146" y="1129934"/>
                </a:moveTo>
                <a:lnTo>
                  <a:pt x="2317146" y="1146121"/>
                </a:lnTo>
                <a:cubicBezTo>
                  <a:pt x="2317146" y="1146121"/>
                  <a:pt x="2398082" y="1146121"/>
                  <a:pt x="2398082" y="1146121"/>
                </a:cubicBezTo>
                <a:lnTo>
                  <a:pt x="2398082" y="1129934"/>
                </a:lnTo>
                <a:close/>
                <a:moveTo>
                  <a:pt x="1985943" y="1128188"/>
                </a:moveTo>
                <a:cubicBezTo>
                  <a:pt x="1958174" y="1128188"/>
                  <a:pt x="1935570" y="1150790"/>
                  <a:pt x="1935570" y="1178550"/>
                </a:cubicBezTo>
                <a:cubicBezTo>
                  <a:pt x="1935570" y="1196497"/>
                  <a:pt x="1944992" y="1212710"/>
                  <a:pt x="1960797" y="1221907"/>
                </a:cubicBezTo>
                <a:lnTo>
                  <a:pt x="1967053" y="1225554"/>
                </a:lnTo>
                <a:lnTo>
                  <a:pt x="1967053" y="1254117"/>
                </a:lnTo>
                <a:lnTo>
                  <a:pt x="2004827" y="1254117"/>
                </a:lnTo>
                <a:lnTo>
                  <a:pt x="2004827" y="1225554"/>
                </a:lnTo>
                <a:lnTo>
                  <a:pt x="2011088" y="1221907"/>
                </a:lnTo>
                <a:cubicBezTo>
                  <a:pt x="2026882" y="1212719"/>
                  <a:pt x="2036315" y="1196516"/>
                  <a:pt x="2036315" y="1178550"/>
                </a:cubicBezTo>
                <a:cubicBezTo>
                  <a:pt x="2036315" y="1150790"/>
                  <a:pt x="2013718" y="1128188"/>
                  <a:pt x="1985943" y="1128188"/>
                </a:cubicBezTo>
                <a:close/>
                <a:moveTo>
                  <a:pt x="2317146" y="1121840"/>
                </a:moveTo>
                <a:lnTo>
                  <a:pt x="2398082" y="1121840"/>
                </a:lnTo>
                <a:cubicBezTo>
                  <a:pt x="2402543" y="1121840"/>
                  <a:pt x="2406159" y="1125467"/>
                  <a:pt x="2406159" y="1129934"/>
                </a:cubicBezTo>
                <a:lnTo>
                  <a:pt x="2406159" y="1146121"/>
                </a:lnTo>
                <a:cubicBezTo>
                  <a:pt x="2406159" y="1150588"/>
                  <a:pt x="2402543" y="1154215"/>
                  <a:pt x="2398082" y="1154215"/>
                </a:cubicBezTo>
                <a:lnTo>
                  <a:pt x="2317146" y="1154215"/>
                </a:lnTo>
                <a:cubicBezTo>
                  <a:pt x="2312679" y="1154215"/>
                  <a:pt x="2309040" y="1150588"/>
                  <a:pt x="2309040" y="1146121"/>
                </a:cubicBezTo>
                <a:lnTo>
                  <a:pt x="2309040" y="1129934"/>
                </a:lnTo>
                <a:cubicBezTo>
                  <a:pt x="2309040" y="1125467"/>
                  <a:pt x="2312679" y="1121840"/>
                  <a:pt x="2317146" y="1121840"/>
                </a:cubicBezTo>
                <a:close/>
                <a:moveTo>
                  <a:pt x="2716677" y="1121681"/>
                </a:moveTo>
                <a:cubicBezTo>
                  <a:pt x="2695774" y="1121681"/>
                  <a:pt x="2678773" y="1138685"/>
                  <a:pt x="2678773" y="1159583"/>
                </a:cubicBezTo>
                <a:cubicBezTo>
                  <a:pt x="2678773" y="1169288"/>
                  <a:pt x="2684297" y="1180397"/>
                  <a:pt x="2690144" y="1192161"/>
                </a:cubicBezTo>
                <a:cubicBezTo>
                  <a:pt x="2695065" y="1202034"/>
                  <a:pt x="2700098" y="1212132"/>
                  <a:pt x="2702533" y="1222754"/>
                </a:cubicBezTo>
                <a:lnTo>
                  <a:pt x="2730751" y="1222754"/>
                </a:lnTo>
                <a:cubicBezTo>
                  <a:pt x="2733187" y="1211795"/>
                  <a:pt x="2738325" y="1201538"/>
                  <a:pt x="2743364" y="1191524"/>
                </a:cubicBezTo>
                <a:cubicBezTo>
                  <a:pt x="2749127" y="1180041"/>
                  <a:pt x="2754581" y="1169185"/>
                  <a:pt x="2754581" y="1159583"/>
                </a:cubicBezTo>
                <a:cubicBezTo>
                  <a:pt x="2754581" y="1138685"/>
                  <a:pt x="2737567" y="1121681"/>
                  <a:pt x="2716677" y="1121681"/>
                </a:cubicBezTo>
                <a:close/>
                <a:moveTo>
                  <a:pt x="2779170" y="1116197"/>
                </a:moveTo>
                <a:lnTo>
                  <a:pt x="2785487" y="1127156"/>
                </a:lnTo>
                <a:cubicBezTo>
                  <a:pt x="2785487" y="1127156"/>
                  <a:pt x="2774158" y="1133697"/>
                  <a:pt x="2774158" y="1133697"/>
                </a:cubicBezTo>
                <a:cubicBezTo>
                  <a:pt x="2772410" y="1129823"/>
                  <a:pt x="2770262" y="1126192"/>
                  <a:pt x="2767799" y="1122776"/>
                </a:cubicBezTo>
                <a:close/>
                <a:moveTo>
                  <a:pt x="2654178" y="1116197"/>
                </a:moveTo>
                <a:lnTo>
                  <a:pt x="2665563" y="1122776"/>
                </a:lnTo>
                <a:cubicBezTo>
                  <a:pt x="2663092" y="1126192"/>
                  <a:pt x="2660951" y="1129823"/>
                  <a:pt x="2659204" y="1133697"/>
                </a:cubicBezTo>
                <a:lnTo>
                  <a:pt x="2647860" y="1127156"/>
                </a:lnTo>
                <a:cubicBezTo>
                  <a:pt x="2647860" y="1127156"/>
                  <a:pt x="2654178" y="1116197"/>
                  <a:pt x="2654178" y="1116197"/>
                </a:cubicBezTo>
                <a:close/>
                <a:moveTo>
                  <a:pt x="724501" y="1115853"/>
                </a:moveTo>
                <a:cubicBezTo>
                  <a:pt x="724089" y="1115853"/>
                  <a:pt x="723758" y="1116186"/>
                  <a:pt x="723758" y="1116601"/>
                </a:cubicBezTo>
                <a:lnTo>
                  <a:pt x="723758" y="1165013"/>
                </a:lnTo>
                <a:cubicBezTo>
                  <a:pt x="723758" y="1165013"/>
                  <a:pt x="760856" y="1115853"/>
                  <a:pt x="760856" y="1115853"/>
                </a:cubicBezTo>
                <a:close/>
                <a:moveTo>
                  <a:pt x="1985943" y="1115595"/>
                </a:moveTo>
                <a:cubicBezTo>
                  <a:pt x="2020720" y="1115595"/>
                  <a:pt x="2048908" y="1143785"/>
                  <a:pt x="2048908" y="1178550"/>
                </a:cubicBezTo>
                <a:cubicBezTo>
                  <a:pt x="2048908" y="1201805"/>
                  <a:pt x="2036164" y="1221879"/>
                  <a:pt x="2017425" y="1232793"/>
                </a:cubicBezTo>
                <a:lnTo>
                  <a:pt x="2017425" y="1254117"/>
                </a:lnTo>
                <a:cubicBezTo>
                  <a:pt x="2017425" y="1261075"/>
                  <a:pt x="2011776" y="1266710"/>
                  <a:pt x="2004827" y="1266710"/>
                </a:cubicBezTo>
                <a:lnTo>
                  <a:pt x="1967053" y="1266710"/>
                </a:lnTo>
                <a:cubicBezTo>
                  <a:pt x="1960092" y="1266710"/>
                  <a:pt x="1954454" y="1261075"/>
                  <a:pt x="1954454" y="1254117"/>
                </a:cubicBezTo>
                <a:lnTo>
                  <a:pt x="1954454" y="1232793"/>
                </a:lnTo>
                <a:cubicBezTo>
                  <a:pt x="1935722" y="1221870"/>
                  <a:pt x="1922977" y="1201805"/>
                  <a:pt x="1922977" y="1178550"/>
                </a:cubicBezTo>
                <a:cubicBezTo>
                  <a:pt x="1922977" y="1143785"/>
                  <a:pt x="1951160" y="1115595"/>
                  <a:pt x="1985943" y="1115595"/>
                </a:cubicBezTo>
                <a:close/>
                <a:moveTo>
                  <a:pt x="696479" y="1114796"/>
                </a:moveTo>
                <a:cubicBezTo>
                  <a:pt x="695824" y="1114796"/>
                  <a:pt x="695229" y="1115365"/>
                  <a:pt x="695229" y="1116038"/>
                </a:cubicBezTo>
                <a:cubicBezTo>
                  <a:pt x="695229" y="1116038"/>
                  <a:pt x="695229" y="1119708"/>
                  <a:pt x="695229" y="1119708"/>
                </a:cubicBezTo>
                <a:cubicBezTo>
                  <a:pt x="695229" y="1120374"/>
                  <a:pt x="695810" y="1120884"/>
                  <a:pt x="696479" y="1120884"/>
                </a:cubicBezTo>
                <a:lnTo>
                  <a:pt x="700078" y="1120884"/>
                </a:lnTo>
                <a:cubicBezTo>
                  <a:pt x="700753" y="1120884"/>
                  <a:pt x="701320" y="1120374"/>
                  <a:pt x="701320" y="1119708"/>
                </a:cubicBezTo>
                <a:lnTo>
                  <a:pt x="701320" y="1116038"/>
                </a:lnTo>
                <a:cubicBezTo>
                  <a:pt x="701320" y="1115365"/>
                  <a:pt x="700753" y="1114796"/>
                  <a:pt x="700078" y="1114796"/>
                </a:cubicBezTo>
                <a:close/>
                <a:moveTo>
                  <a:pt x="670563" y="1114796"/>
                </a:moveTo>
                <a:cubicBezTo>
                  <a:pt x="669915" y="1114796"/>
                  <a:pt x="669381" y="1115365"/>
                  <a:pt x="669381" y="1116038"/>
                </a:cubicBezTo>
                <a:cubicBezTo>
                  <a:pt x="669381" y="1116038"/>
                  <a:pt x="669381" y="1119708"/>
                  <a:pt x="669381" y="1119708"/>
                </a:cubicBezTo>
                <a:cubicBezTo>
                  <a:pt x="669381" y="1120374"/>
                  <a:pt x="669915" y="1120884"/>
                  <a:pt x="670563" y="1120884"/>
                </a:cubicBezTo>
                <a:lnTo>
                  <a:pt x="674290" y="1120884"/>
                </a:lnTo>
                <a:cubicBezTo>
                  <a:pt x="674945" y="1120884"/>
                  <a:pt x="675472" y="1120374"/>
                  <a:pt x="675472" y="1119708"/>
                </a:cubicBezTo>
                <a:lnTo>
                  <a:pt x="675472" y="1116038"/>
                </a:lnTo>
                <a:cubicBezTo>
                  <a:pt x="675472" y="1115365"/>
                  <a:pt x="674945" y="1114796"/>
                  <a:pt x="674290" y="1114796"/>
                </a:cubicBezTo>
                <a:close/>
                <a:moveTo>
                  <a:pt x="644769" y="1114796"/>
                </a:moveTo>
                <a:cubicBezTo>
                  <a:pt x="644100" y="1114796"/>
                  <a:pt x="643526" y="1115365"/>
                  <a:pt x="643526" y="1116038"/>
                </a:cubicBezTo>
                <a:cubicBezTo>
                  <a:pt x="643526" y="1116038"/>
                  <a:pt x="643526" y="1119708"/>
                  <a:pt x="643526" y="1119708"/>
                </a:cubicBezTo>
                <a:cubicBezTo>
                  <a:pt x="643526" y="1120374"/>
                  <a:pt x="644100" y="1120884"/>
                  <a:pt x="644769" y="1120884"/>
                </a:cubicBezTo>
                <a:lnTo>
                  <a:pt x="648375" y="1120884"/>
                </a:lnTo>
                <a:cubicBezTo>
                  <a:pt x="649043" y="1120884"/>
                  <a:pt x="649617" y="1120374"/>
                  <a:pt x="649617" y="1119708"/>
                </a:cubicBezTo>
                <a:lnTo>
                  <a:pt x="649617" y="1116038"/>
                </a:lnTo>
                <a:cubicBezTo>
                  <a:pt x="649617" y="1115365"/>
                  <a:pt x="649043" y="1114796"/>
                  <a:pt x="648375" y="1114796"/>
                </a:cubicBezTo>
                <a:close/>
                <a:moveTo>
                  <a:pt x="2304993" y="1113752"/>
                </a:moveTo>
                <a:cubicBezTo>
                  <a:pt x="2302756" y="1113752"/>
                  <a:pt x="2300963" y="1115575"/>
                  <a:pt x="2300963" y="1117787"/>
                </a:cubicBezTo>
                <a:lnTo>
                  <a:pt x="2300963" y="1223006"/>
                </a:lnTo>
                <a:cubicBezTo>
                  <a:pt x="2300963" y="1225243"/>
                  <a:pt x="2302756" y="1227059"/>
                  <a:pt x="2304993" y="1227059"/>
                </a:cubicBezTo>
                <a:lnTo>
                  <a:pt x="2410212" y="1227059"/>
                </a:lnTo>
                <a:cubicBezTo>
                  <a:pt x="2412436" y="1227059"/>
                  <a:pt x="2414265" y="1225243"/>
                  <a:pt x="2414265" y="1223006"/>
                </a:cubicBezTo>
                <a:cubicBezTo>
                  <a:pt x="2414265" y="1223006"/>
                  <a:pt x="2414265" y="1117787"/>
                  <a:pt x="2414265" y="1117787"/>
                </a:cubicBezTo>
                <a:cubicBezTo>
                  <a:pt x="2414265" y="1115575"/>
                  <a:pt x="2412436" y="1113752"/>
                  <a:pt x="2410212" y="1113752"/>
                </a:cubicBezTo>
                <a:close/>
                <a:moveTo>
                  <a:pt x="86102" y="1111628"/>
                </a:moveTo>
                <a:lnTo>
                  <a:pt x="201753" y="1111628"/>
                </a:lnTo>
                <a:cubicBezTo>
                  <a:pt x="210852" y="1111628"/>
                  <a:pt x="218216" y="1119042"/>
                  <a:pt x="218216" y="1128092"/>
                </a:cubicBezTo>
                <a:lnTo>
                  <a:pt x="218216" y="1207766"/>
                </a:lnTo>
                <a:cubicBezTo>
                  <a:pt x="214282" y="1204860"/>
                  <a:pt x="209812" y="1202829"/>
                  <a:pt x="205040" y="1201800"/>
                </a:cubicBezTo>
                <a:lnTo>
                  <a:pt x="205040" y="1128092"/>
                </a:lnTo>
                <a:cubicBezTo>
                  <a:pt x="205040" y="1126275"/>
                  <a:pt x="203564" y="1124801"/>
                  <a:pt x="201753" y="1124801"/>
                </a:cubicBezTo>
                <a:lnTo>
                  <a:pt x="86102" y="1124801"/>
                </a:lnTo>
                <a:cubicBezTo>
                  <a:pt x="84274" y="1124801"/>
                  <a:pt x="82806" y="1126275"/>
                  <a:pt x="82806" y="1128092"/>
                </a:cubicBezTo>
                <a:lnTo>
                  <a:pt x="82806" y="1272517"/>
                </a:lnTo>
                <a:cubicBezTo>
                  <a:pt x="82806" y="1274334"/>
                  <a:pt x="84274" y="1275808"/>
                  <a:pt x="86102" y="1275808"/>
                </a:cubicBezTo>
                <a:lnTo>
                  <a:pt x="201753" y="1275808"/>
                </a:lnTo>
                <a:cubicBezTo>
                  <a:pt x="202684" y="1275808"/>
                  <a:pt x="206181" y="1276314"/>
                  <a:pt x="208395" y="1275380"/>
                </a:cubicBezTo>
                <a:lnTo>
                  <a:pt x="214299" y="1281405"/>
                </a:lnTo>
                <a:cubicBezTo>
                  <a:pt x="211850" y="1287405"/>
                  <a:pt x="208630" y="1288990"/>
                  <a:pt x="201753" y="1288990"/>
                </a:cubicBezTo>
                <a:lnTo>
                  <a:pt x="86102" y="1288990"/>
                </a:lnTo>
                <a:cubicBezTo>
                  <a:pt x="77044" y="1288990"/>
                  <a:pt x="69631" y="1281619"/>
                  <a:pt x="69631" y="1272517"/>
                </a:cubicBezTo>
                <a:lnTo>
                  <a:pt x="69631" y="1128092"/>
                </a:lnTo>
                <a:cubicBezTo>
                  <a:pt x="69631" y="1119042"/>
                  <a:pt x="77044" y="1111628"/>
                  <a:pt x="86102" y="1111628"/>
                </a:cubicBezTo>
                <a:close/>
                <a:moveTo>
                  <a:pt x="2571476" y="1109828"/>
                </a:moveTo>
                <a:lnTo>
                  <a:pt x="2487954" y="1176754"/>
                </a:lnTo>
                <a:cubicBezTo>
                  <a:pt x="2485553" y="1178695"/>
                  <a:pt x="2483720" y="1181201"/>
                  <a:pt x="2482612" y="1184085"/>
                </a:cubicBezTo>
                <a:lnTo>
                  <a:pt x="2471797" y="1212304"/>
                </a:lnTo>
                <a:lnTo>
                  <a:pt x="2501500" y="1207640"/>
                </a:lnTo>
                <a:cubicBezTo>
                  <a:pt x="2504503" y="1207188"/>
                  <a:pt x="2507278" y="1205935"/>
                  <a:pt x="2509644" y="1204032"/>
                </a:cubicBezTo>
                <a:lnTo>
                  <a:pt x="2518285" y="1197135"/>
                </a:lnTo>
                <a:lnTo>
                  <a:pt x="2513310" y="1190925"/>
                </a:lnTo>
                <a:cubicBezTo>
                  <a:pt x="2511032" y="1188080"/>
                  <a:pt x="2511459" y="1183943"/>
                  <a:pt x="2514305" y="1181663"/>
                </a:cubicBezTo>
                <a:cubicBezTo>
                  <a:pt x="2517177" y="1179383"/>
                  <a:pt x="2521340" y="1179816"/>
                  <a:pt x="2523627" y="1182662"/>
                </a:cubicBezTo>
                <a:lnTo>
                  <a:pt x="2528602" y="1188871"/>
                </a:lnTo>
                <a:lnTo>
                  <a:pt x="2538727" y="1180730"/>
                </a:lnTo>
                <a:lnTo>
                  <a:pt x="2533760" y="1174521"/>
                </a:lnTo>
                <a:cubicBezTo>
                  <a:pt x="2531509" y="1171666"/>
                  <a:pt x="2531971" y="1167539"/>
                  <a:pt x="2534817" y="1165259"/>
                </a:cubicBezTo>
                <a:cubicBezTo>
                  <a:pt x="2537653" y="1162979"/>
                  <a:pt x="2541791" y="1163403"/>
                  <a:pt x="2544069" y="1166248"/>
                </a:cubicBezTo>
                <a:lnTo>
                  <a:pt x="2549044" y="1172467"/>
                </a:lnTo>
                <a:lnTo>
                  <a:pt x="2559239" y="1164326"/>
                </a:lnTo>
                <a:lnTo>
                  <a:pt x="2554264" y="1158107"/>
                </a:lnTo>
                <a:cubicBezTo>
                  <a:pt x="2551985" y="1155271"/>
                  <a:pt x="2552422" y="1151135"/>
                  <a:pt x="2555259" y="1148855"/>
                </a:cubicBezTo>
                <a:cubicBezTo>
                  <a:pt x="2558113" y="1146565"/>
                  <a:pt x="2562276" y="1147008"/>
                  <a:pt x="2564581" y="1149844"/>
                </a:cubicBezTo>
                <a:lnTo>
                  <a:pt x="2569556" y="1156063"/>
                </a:lnTo>
                <a:cubicBezTo>
                  <a:pt x="2569556" y="1156063"/>
                  <a:pt x="2593288" y="1137049"/>
                  <a:pt x="2593288" y="1137049"/>
                </a:cubicBezTo>
                <a:close/>
                <a:moveTo>
                  <a:pt x="2716677" y="1109047"/>
                </a:moveTo>
                <a:cubicBezTo>
                  <a:pt x="2744586" y="1109047"/>
                  <a:pt x="2767216" y="1131676"/>
                  <a:pt x="2767216" y="1159583"/>
                </a:cubicBezTo>
                <a:cubicBezTo>
                  <a:pt x="2767216" y="1184852"/>
                  <a:pt x="2741947" y="1209718"/>
                  <a:pt x="2741947" y="1235388"/>
                </a:cubicBezTo>
                <a:lnTo>
                  <a:pt x="2691408" y="1235388"/>
                </a:lnTo>
                <a:cubicBezTo>
                  <a:pt x="2691408" y="1210513"/>
                  <a:pt x="2666132" y="1184852"/>
                  <a:pt x="2666132" y="1159583"/>
                </a:cubicBezTo>
                <a:cubicBezTo>
                  <a:pt x="2666132" y="1131676"/>
                  <a:pt x="2688769" y="1109047"/>
                  <a:pt x="2716677" y="1109047"/>
                </a:cubicBezTo>
                <a:close/>
                <a:moveTo>
                  <a:pt x="696479" y="1107649"/>
                </a:moveTo>
                <a:lnTo>
                  <a:pt x="700145" y="1107649"/>
                </a:lnTo>
                <a:cubicBezTo>
                  <a:pt x="704757" y="1107649"/>
                  <a:pt x="708532" y="1111429"/>
                  <a:pt x="708532" y="1116038"/>
                </a:cubicBezTo>
                <a:lnTo>
                  <a:pt x="708532" y="1119708"/>
                </a:lnTo>
                <a:cubicBezTo>
                  <a:pt x="708532" y="1124324"/>
                  <a:pt x="704757" y="1128097"/>
                  <a:pt x="700145" y="1128097"/>
                </a:cubicBezTo>
                <a:lnTo>
                  <a:pt x="696479" y="1128097"/>
                </a:lnTo>
                <a:cubicBezTo>
                  <a:pt x="691853" y="1128097"/>
                  <a:pt x="688085" y="1124324"/>
                  <a:pt x="688085" y="1119708"/>
                </a:cubicBezTo>
                <a:lnTo>
                  <a:pt x="688085" y="1116038"/>
                </a:lnTo>
                <a:cubicBezTo>
                  <a:pt x="688085" y="1111429"/>
                  <a:pt x="691847" y="1107649"/>
                  <a:pt x="696479" y="1107649"/>
                </a:cubicBezTo>
                <a:close/>
                <a:moveTo>
                  <a:pt x="670624" y="1107649"/>
                </a:moveTo>
                <a:lnTo>
                  <a:pt x="674290" y="1107649"/>
                </a:lnTo>
                <a:cubicBezTo>
                  <a:pt x="678916" y="1107649"/>
                  <a:pt x="682677" y="1111429"/>
                  <a:pt x="682677" y="1116038"/>
                </a:cubicBezTo>
                <a:lnTo>
                  <a:pt x="682677" y="1119708"/>
                </a:lnTo>
                <a:cubicBezTo>
                  <a:pt x="682677" y="1124324"/>
                  <a:pt x="678916" y="1128097"/>
                  <a:pt x="674290" y="1128097"/>
                </a:cubicBezTo>
                <a:lnTo>
                  <a:pt x="670624" y="1128097"/>
                </a:lnTo>
                <a:cubicBezTo>
                  <a:pt x="666005" y="1128097"/>
                  <a:pt x="662237" y="1124324"/>
                  <a:pt x="662237" y="1119708"/>
                </a:cubicBezTo>
                <a:lnTo>
                  <a:pt x="662237" y="1116038"/>
                </a:lnTo>
                <a:cubicBezTo>
                  <a:pt x="662237" y="1111429"/>
                  <a:pt x="666005" y="1107649"/>
                  <a:pt x="670624" y="1107649"/>
                </a:cubicBezTo>
                <a:close/>
                <a:moveTo>
                  <a:pt x="644769" y="1107649"/>
                </a:moveTo>
                <a:lnTo>
                  <a:pt x="648375" y="1107649"/>
                </a:lnTo>
                <a:cubicBezTo>
                  <a:pt x="653000" y="1107649"/>
                  <a:pt x="656829" y="1111429"/>
                  <a:pt x="656829" y="1116038"/>
                </a:cubicBezTo>
                <a:lnTo>
                  <a:pt x="656829" y="1119708"/>
                </a:lnTo>
                <a:cubicBezTo>
                  <a:pt x="656829" y="1124324"/>
                  <a:pt x="653000" y="1128097"/>
                  <a:pt x="648375" y="1128097"/>
                </a:cubicBezTo>
                <a:lnTo>
                  <a:pt x="644769" y="1128097"/>
                </a:lnTo>
                <a:cubicBezTo>
                  <a:pt x="640137" y="1128097"/>
                  <a:pt x="636382" y="1124324"/>
                  <a:pt x="636382" y="1119708"/>
                </a:cubicBezTo>
                <a:lnTo>
                  <a:pt x="636382" y="1116038"/>
                </a:lnTo>
                <a:cubicBezTo>
                  <a:pt x="636382" y="1111429"/>
                  <a:pt x="640137" y="1107649"/>
                  <a:pt x="644769" y="1107649"/>
                </a:cubicBezTo>
                <a:close/>
                <a:moveTo>
                  <a:pt x="2149582" y="1105661"/>
                </a:moveTo>
                <a:lnTo>
                  <a:pt x="2149582" y="1118709"/>
                </a:lnTo>
                <a:cubicBezTo>
                  <a:pt x="2131593" y="1118709"/>
                  <a:pt x="2116957" y="1133365"/>
                  <a:pt x="2116957" y="1151334"/>
                </a:cubicBezTo>
                <a:lnTo>
                  <a:pt x="2103967" y="1151334"/>
                </a:lnTo>
                <a:cubicBezTo>
                  <a:pt x="2103967" y="1126164"/>
                  <a:pt x="2124402" y="1105661"/>
                  <a:pt x="2149582" y="1105661"/>
                </a:cubicBezTo>
                <a:close/>
                <a:moveTo>
                  <a:pt x="2304993" y="1105652"/>
                </a:moveTo>
                <a:lnTo>
                  <a:pt x="2410212" y="1105652"/>
                </a:lnTo>
                <a:cubicBezTo>
                  <a:pt x="2416909" y="1105652"/>
                  <a:pt x="2422365" y="1111102"/>
                  <a:pt x="2422365" y="1117787"/>
                </a:cubicBezTo>
                <a:lnTo>
                  <a:pt x="2422365" y="1223006"/>
                </a:lnTo>
                <a:cubicBezTo>
                  <a:pt x="2422365" y="1229697"/>
                  <a:pt x="2416909" y="1235153"/>
                  <a:pt x="2410212" y="1235153"/>
                </a:cubicBezTo>
                <a:lnTo>
                  <a:pt x="2304993" y="1235153"/>
                </a:lnTo>
                <a:cubicBezTo>
                  <a:pt x="2298319" y="1235153"/>
                  <a:pt x="2292857" y="1229697"/>
                  <a:pt x="2292857" y="1223006"/>
                </a:cubicBezTo>
                <a:lnTo>
                  <a:pt x="2292857" y="1117787"/>
                </a:lnTo>
                <a:cubicBezTo>
                  <a:pt x="2292857" y="1111102"/>
                  <a:pt x="2298319" y="1105652"/>
                  <a:pt x="2304993" y="1105652"/>
                </a:cubicBezTo>
                <a:close/>
                <a:moveTo>
                  <a:pt x="530419" y="1096853"/>
                </a:moveTo>
                <a:lnTo>
                  <a:pt x="555244" y="1096853"/>
                </a:lnTo>
                <a:lnTo>
                  <a:pt x="555244" y="1103051"/>
                </a:lnTo>
                <a:cubicBezTo>
                  <a:pt x="555244" y="1109920"/>
                  <a:pt x="549685" y="1115479"/>
                  <a:pt x="542834" y="1115479"/>
                </a:cubicBezTo>
                <a:cubicBezTo>
                  <a:pt x="535969" y="1115479"/>
                  <a:pt x="530419" y="1109920"/>
                  <a:pt x="530419" y="1103051"/>
                </a:cubicBezTo>
                <a:cubicBezTo>
                  <a:pt x="530419" y="1103051"/>
                  <a:pt x="530419" y="1096853"/>
                  <a:pt x="530419" y="1096853"/>
                </a:cubicBezTo>
                <a:close/>
                <a:moveTo>
                  <a:pt x="2148403" y="1093421"/>
                </a:moveTo>
                <a:cubicBezTo>
                  <a:pt x="2116021" y="1093421"/>
                  <a:pt x="2089740" y="1119771"/>
                  <a:pt x="2089740" y="1152143"/>
                </a:cubicBezTo>
                <a:cubicBezTo>
                  <a:pt x="2089740" y="1184525"/>
                  <a:pt x="2116021" y="1210806"/>
                  <a:pt x="2148403" y="1210806"/>
                </a:cubicBezTo>
                <a:cubicBezTo>
                  <a:pt x="2180775" y="1210806"/>
                  <a:pt x="2207124" y="1184525"/>
                  <a:pt x="2207124" y="1152143"/>
                </a:cubicBezTo>
                <a:cubicBezTo>
                  <a:pt x="2207124" y="1119771"/>
                  <a:pt x="2180775" y="1093421"/>
                  <a:pt x="2148403" y="1093421"/>
                </a:cubicBezTo>
                <a:close/>
                <a:moveTo>
                  <a:pt x="746129" y="1090937"/>
                </a:moveTo>
                <a:cubicBezTo>
                  <a:pt x="745481" y="1090937"/>
                  <a:pt x="744947" y="1091521"/>
                  <a:pt x="744947" y="1092180"/>
                </a:cubicBezTo>
                <a:cubicBezTo>
                  <a:pt x="744947" y="1092180"/>
                  <a:pt x="744947" y="1095842"/>
                  <a:pt x="744947" y="1095842"/>
                </a:cubicBezTo>
                <a:cubicBezTo>
                  <a:pt x="744947" y="1096515"/>
                  <a:pt x="745481" y="1097026"/>
                  <a:pt x="746129" y="1097026"/>
                </a:cubicBezTo>
                <a:lnTo>
                  <a:pt x="749796" y="1097026"/>
                </a:lnTo>
                <a:cubicBezTo>
                  <a:pt x="750464" y="1097026"/>
                  <a:pt x="751038" y="1096515"/>
                  <a:pt x="751038" y="1095842"/>
                </a:cubicBezTo>
                <a:lnTo>
                  <a:pt x="751038" y="1092180"/>
                </a:lnTo>
                <a:cubicBezTo>
                  <a:pt x="751038" y="1091521"/>
                  <a:pt x="750464" y="1090937"/>
                  <a:pt x="749796" y="1090937"/>
                </a:cubicBezTo>
                <a:close/>
                <a:moveTo>
                  <a:pt x="720342" y="1090937"/>
                </a:moveTo>
                <a:cubicBezTo>
                  <a:pt x="719687" y="1090937"/>
                  <a:pt x="719099" y="1091521"/>
                  <a:pt x="719099" y="1092180"/>
                </a:cubicBezTo>
                <a:cubicBezTo>
                  <a:pt x="719099" y="1092180"/>
                  <a:pt x="719099" y="1095842"/>
                  <a:pt x="719099" y="1095842"/>
                </a:cubicBezTo>
                <a:cubicBezTo>
                  <a:pt x="719099" y="1096515"/>
                  <a:pt x="719687" y="1097026"/>
                  <a:pt x="720342" y="1097026"/>
                </a:cubicBezTo>
                <a:lnTo>
                  <a:pt x="723941" y="1097026"/>
                </a:lnTo>
                <a:cubicBezTo>
                  <a:pt x="724616" y="1097026"/>
                  <a:pt x="725183" y="1096515"/>
                  <a:pt x="725183" y="1095842"/>
                </a:cubicBezTo>
                <a:lnTo>
                  <a:pt x="725183" y="1092180"/>
                </a:lnTo>
                <a:cubicBezTo>
                  <a:pt x="725183" y="1091521"/>
                  <a:pt x="724616" y="1090937"/>
                  <a:pt x="723941" y="1090937"/>
                </a:cubicBezTo>
                <a:close/>
                <a:moveTo>
                  <a:pt x="696479" y="1090937"/>
                </a:moveTo>
                <a:cubicBezTo>
                  <a:pt x="695824" y="1090937"/>
                  <a:pt x="695229" y="1091521"/>
                  <a:pt x="695229" y="1092180"/>
                </a:cubicBezTo>
                <a:cubicBezTo>
                  <a:pt x="695229" y="1092180"/>
                  <a:pt x="695229" y="1095842"/>
                  <a:pt x="695229" y="1095842"/>
                </a:cubicBezTo>
                <a:cubicBezTo>
                  <a:pt x="695229" y="1096515"/>
                  <a:pt x="695810" y="1097026"/>
                  <a:pt x="696479" y="1097026"/>
                </a:cubicBezTo>
                <a:lnTo>
                  <a:pt x="700078" y="1097026"/>
                </a:lnTo>
                <a:cubicBezTo>
                  <a:pt x="700753" y="1097026"/>
                  <a:pt x="701320" y="1096515"/>
                  <a:pt x="701320" y="1095842"/>
                </a:cubicBezTo>
                <a:lnTo>
                  <a:pt x="701320" y="1092180"/>
                </a:lnTo>
                <a:cubicBezTo>
                  <a:pt x="701320" y="1091521"/>
                  <a:pt x="700753" y="1090937"/>
                  <a:pt x="700078" y="1090937"/>
                </a:cubicBezTo>
                <a:close/>
                <a:moveTo>
                  <a:pt x="670563" y="1090937"/>
                </a:moveTo>
                <a:cubicBezTo>
                  <a:pt x="669915" y="1090937"/>
                  <a:pt x="669381" y="1091521"/>
                  <a:pt x="669381" y="1092180"/>
                </a:cubicBezTo>
                <a:cubicBezTo>
                  <a:pt x="669381" y="1092180"/>
                  <a:pt x="669381" y="1095842"/>
                  <a:pt x="669381" y="1095842"/>
                </a:cubicBezTo>
                <a:cubicBezTo>
                  <a:pt x="669381" y="1096515"/>
                  <a:pt x="669915" y="1097026"/>
                  <a:pt x="670563" y="1097026"/>
                </a:cubicBezTo>
                <a:lnTo>
                  <a:pt x="674290" y="1097026"/>
                </a:lnTo>
                <a:cubicBezTo>
                  <a:pt x="674945" y="1097026"/>
                  <a:pt x="675472" y="1096515"/>
                  <a:pt x="675472" y="1095842"/>
                </a:cubicBezTo>
                <a:lnTo>
                  <a:pt x="675472" y="1092180"/>
                </a:lnTo>
                <a:cubicBezTo>
                  <a:pt x="675472" y="1091521"/>
                  <a:pt x="674945" y="1090937"/>
                  <a:pt x="674290" y="1090937"/>
                </a:cubicBezTo>
                <a:close/>
                <a:moveTo>
                  <a:pt x="644769" y="1090937"/>
                </a:moveTo>
                <a:cubicBezTo>
                  <a:pt x="644100" y="1090937"/>
                  <a:pt x="643526" y="1091521"/>
                  <a:pt x="643526" y="1092180"/>
                </a:cubicBezTo>
                <a:cubicBezTo>
                  <a:pt x="643526" y="1092180"/>
                  <a:pt x="643526" y="1095842"/>
                  <a:pt x="643526" y="1095842"/>
                </a:cubicBezTo>
                <a:cubicBezTo>
                  <a:pt x="643526" y="1096515"/>
                  <a:pt x="644100" y="1097026"/>
                  <a:pt x="644769" y="1097026"/>
                </a:cubicBezTo>
                <a:lnTo>
                  <a:pt x="648375" y="1097026"/>
                </a:lnTo>
                <a:cubicBezTo>
                  <a:pt x="649043" y="1097026"/>
                  <a:pt x="649617" y="1096515"/>
                  <a:pt x="649617" y="1095842"/>
                </a:cubicBezTo>
                <a:lnTo>
                  <a:pt x="649617" y="1092180"/>
                </a:lnTo>
                <a:cubicBezTo>
                  <a:pt x="649617" y="1091521"/>
                  <a:pt x="649043" y="1090937"/>
                  <a:pt x="648375" y="1090937"/>
                </a:cubicBezTo>
                <a:close/>
                <a:moveTo>
                  <a:pt x="2749106" y="1090769"/>
                </a:moveTo>
                <a:lnTo>
                  <a:pt x="2760049" y="1097086"/>
                </a:lnTo>
                <a:cubicBezTo>
                  <a:pt x="2760049" y="1097086"/>
                  <a:pt x="2753486" y="1108457"/>
                  <a:pt x="2753486" y="1108457"/>
                </a:cubicBezTo>
                <a:cubicBezTo>
                  <a:pt x="2750075" y="1105996"/>
                  <a:pt x="2746432" y="1103862"/>
                  <a:pt x="2742571" y="1102112"/>
                </a:cubicBezTo>
                <a:close/>
                <a:moveTo>
                  <a:pt x="2684248" y="1090769"/>
                </a:moveTo>
                <a:lnTo>
                  <a:pt x="2690790" y="1102112"/>
                </a:lnTo>
                <a:cubicBezTo>
                  <a:pt x="2686909" y="1103862"/>
                  <a:pt x="2683287" y="1105996"/>
                  <a:pt x="2679868" y="1108466"/>
                </a:cubicBezTo>
                <a:lnTo>
                  <a:pt x="2673284" y="1097086"/>
                </a:lnTo>
                <a:close/>
                <a:moveTo>
                  <a:pt x="746129" y="1083790"/>
                </a:moveTo>
                <a:lnTo>
                  <a:pt x="749796" y="1083790"/>
                </a:lnTo>
                <a:cubicBezTo>
                  <a:pt x="754441" y="1083790"/>
                  <a:pt x="758250" y="1087549"/>
                  <a:pt x="758250" y="1092180"/>
                </a:cubicBezTo>
                <a:lnTo>
                  <a:pt x="758250" y="1095842"/>
                </a:lnTo>
                <a:cubicBezTo>
                  <a:pt x="758250" y="1100466"/>
                  <a:pt x="754421" y="1104231"/>
                  <a:pt x="749796" y="1104231"/>
                </a:cubicBezTo>
                <a:lnTo>
                  <a:pt x="746129" y="1104231"/>
                </a:lnTo>
                <a:cubicBezTo>
                  <a:pt x="741504" y="1104231"/>
                  <a:pt x="737803" y="1100466"/>
                  <a:pt x="737803" y="1095842"/>
                </a:cubicBezTo>
                <a:lnTo>
                  <a:pt x="737803" y="1092180"/>
                </a:lnTo>
                <a:cubicBezTo>
                  <a:pt x="737803" y="1087549"/>
                  <a:pt x="741504" y="1083790"/>
                  <a:pt x="746129" y="1083790"/>
                </a:cubicBezTo>
                <a:close/>
                <a:moveTo>
                  <a:pt x="720342" y="1083790"/>
                </a:moveTo>
                <a:lnTo>
                  <a:pt x="723941" y="1083790"/>
                </a:lnTo>
                <a:cubicBezTo>
                  <a:pt x="728573" y="1083790"/>
                  <a:pt x="732334" y="1087549"/>
                  <a:pt x="732334" y="1092180"/>
                </a:cubicBezTo>
                <a:lnTo>
                  <a:pt x="732334" y="1095842"/>
                </a:lnTo>
                <a:cubicBezTo>
                  <a:pt x="732334" y="1100466"/>
                  <a:pt x="728573" y="1104231"/>
                  <a:pt x="723941" y="1104231"/>
                </a:cubicBezTo>
                <a:lnTo>
                  <a:pt x="720342" y="1104231"/>
                </a:lnTo>
                <a:cubicBezTo>
                  <a:pt x="715716" y="1104231"/>
                  <a:pt x="711948" y="1100466"/>
                  <a:pt x="711948" y="1095842"/>
                </a:cubicBezTo>
                <a:lnTo>
                  <a:pt x="711948" y="1092180"/>
                </a:lnTo>
                <a:cubicBezTo>
                  <a:pt x="711948" y="1087549"/>
                  <a:pt x="715716" y="1083790"/>
                  <a:pt x="720342" y="1083790"/>
                </a:cubicBezTo>
                <a:close/>
                <a:moveTo>
                  <a:pt x="696479" y="1083790"/>
                </a:moveTo>
                <a:lnTo>
                  <a:pt x="700145" y="1083790"/>
                </a:lnTo>
                <a:cubicBezTo>
                  <a:pt x="704757" y="1083790"/>
                  <a:pt x="708532" y="1087549"/>
                  <a:pt x="708532" y="1092180"/>
                </a:cubicBezTo>
                <a:lnTo>
                  <a:pt x="708532" y="1095842"/>
                </a:lnTo>
                <a:cubicBezTo>
                  <a:pt x="708532" y="1100466"/>
                  <a:pt x="704757" y="1104231"/>
                  <a:pt x="700145" y="1104231"/>
                </a:cubicBezTo>
                <a:lnTo>
                  <a:pt x="696479" y="1104231"/>
                </a:lnTo>
                <a:cubicBezTo>
                  <a:pt x="691853" y="1104231"/>
                  <a:pt x="688085" y="1100466"/>
                  <a:pt x="688085" y="1095842"/>
                </a:cubicBezTo>
                <a:lnTo>
                  <a:pt x="688085" y="1092180"/>
                </a:lnTo>
                <a:cubicBezTo>
                  <a:pt x="688085" y="1087549"/>
                  <a:pt x="691847" y="1083790"/>
                  <a:pt x="696479" y="1083790"/>
                </a:cubicBezTo>
                <a:close/>
                <a:moveTo>
                  <a:pt x="670624" y="1083790"/>
                </a:moveTo>
                <a:lnTo>
                  <a:pt x="674290" y="1083790"/>
                </a:lnTo>
                <a:cubicBezTo>
                  <a:pt x="678916" y="1083790"/>
                  <a:pt x="682677" y="1087549"/>
                  <a:pt x="682677" y="1092180"/>
                </a:cubicBezTo>
                <a:lnTo>
                  <a:pt x="682677" y="1095842"/>
                </a:lnTo>
                <a:cubicBezTo>
                  <a:pt x="682677" y="1100466"/>
                  <a:pt x="678916" y="1104231"/>
                  <a:pt x="674290" y="1104231"/>
                </a:cubicBezTo>
                <a:lnTo>
                  <a:pt x="670624" y="1104231"/>
                </a:lnTo>
                <a:cubicBezTo>
                  <a:pt x="666005" y="1104231"/>
                  <a:pt x="662237" y="1100466"/>
                  <a:pt x="662237" y="1095842"/>
                </a:cubicBezTo>
                <a:lnTo>
                  <a:pt x="662237" y="1092180"/>
                </a:lnTo>
                <a:cubicBezTo>
                  <a:pt x="662237" y="1087549"/>
                  <a:pt x="666005" y="1083790"/>
                  <a:pt x="670624" y="1083790"/>
                </a:cubicBezTo>
                <a:close/>
                <a:moveTo>
                  <a:pt x="644769" y="1083790"/>
                </a:moveTo>
                <a:lnTo>
                  <a:pt x="648375" y="1083790"/>
                </a:lnTo>
                <a:cubicBezTo>
                  <a:pt x="653000" y="1083790"/>
                  <a:pt x="656829" y="1087549"/>
                  <a:pt x="656829" y="1092180"/>
                </a:cubicBezTo>
                <a:lnTo>
                  <a:pt x="656829" y="1095842"/>
                </a:lnTo>
                <a:cubicBezTo>
                  <a:pt x="656829" y="1100466"/>
                  <a:pt x="653000" y="1104231"/>
                  <a:pt x="648375" y="1104231"/>
                </a:cubicBezTo>
                <a:lnTo>
                  <a:pt x="644769" y="1104231"/>
                </a:lnTo>
                <a:cubicBezTo>
                  <a:pt x="640137" y="1104231"/>
                  <a:pt x="636382" y="1100466"/>
                  <a:pt x="636382" y="1095842"/>
                </a:cubicBezTo>
                <a:lnTo>
                  <a:pt x="636382" y="1092180"/>
                </a:lnTo>
                <a:cubicBezTo>
                  <a:pt x="636382" y="1087549"/>
                  <a:pt x="640137" y="1083790"/>
                  <a:pt x="644769" y="1083790"/>
                </a:cubicBezTo>
                <a:close/>
                <a:moveTo>
                  <a:pt x="2710353" y="1083778"/>
                </a:moveTo>
                <a:lnTo>
                  <a:pt x="2722988" y="1083778"/>
                </a:lnTo>
                <a:lnTo>
                  <a:pt x="2722988" y="1097049"/>
                </a:lnTo>
                <a:cubicBezTo>
                  <a:pt x="2720882" y="1096824"/>
                  <a:pt x="2718846" y="1096412"/>
                  <a:pt x="2716677" y="1096412"/>
                </a:cubicBezTo>
                <a:cubicBezTo>
                  <a:pt x="2714501" y="1096412"/>
                  <a:pt x="2712466" y="1096824"/>
                  <a:pt x="2710353" y="1097049"/>
                </a:cubicBezTo>
                <a:close/>
                <a:moveTo>
                  <a:pt x="366433" y="1083477"/>
                </a:moveTo>
                <a:lnTo>
                  <a:pt x="364443" y="1094665"/>
                </a:lnTo>
                <a:lnTo>
                  <a:pt x="373017" y="1103298"/>
                </a:lnTo>
                <a:cubicBezTo>
                  <a:pt x="373017" y="1103298"/>
                  <a:pt x="384203" y="1101311"/>
                  <a:pt x="384203" y="1101311"/>
                </a:cubicBezTo>
                <a:close/>
                <a:moveTo>
                  <a:pt x="2606032" y="1073844"/>
                </a:moveTo>
                <a:cubicBezTo>
                  <a:pt x="2615389" y="1073844"/>
                  <a:pt x="2624108" y="1078046"/>
                  <a:pt x="2629956" y="1085339"/>
                </a:cubicBezTo>
                <a:cubicBezTo>
                  <a:pt x="2640509" y="1098521"/>
                  <a:pt x="2638414" y="1117846"/>
                  <a:pt x="2625234" y="1128408"/>
                </a:cubicBezTo>
                <a:lnTo>
                  <a:pt x="2615293" y="1136295"/>
                </a:lnTo>
                <a:lnTo>
                  <a:pt x="2618025" y="1139715"/>
                </a:lnTo>
                <a:cubicBezTo>
                  <a:pt x="2621062" y="1143522"/>
                  <a:pt x="2620460" y="1149043"/>
                  <a:pt x="2616654" y="1152087"/>
                </a:cubicBezTo>
                <a:cubicBezTo>
                  <a:pt x="2615031" y="1153387"/>
                  <a:pt x="2613058" y="1154009"/>
                  <a:pt x="2611129" y="1154009"/>
                </a:cubicBezTo>
                <a:cubicBezTo>
                  <a:pt x="2608537" y="1154009"/>
                  <a:pt x="2606023" y="1152878"/>
                  <a:pt x="2604295" y="1150720"/>
                </a:cubicBezTo>
                <a:lnTo>
                  <a:pt x="2601554" y="1147300"/>
                </a:lnTo>
                <a:lnTo>
                  <a:pt x="2517910" y="1214349"/>
                </a:lnTo>
                <a:cubicBezTo>
                  <a:pt x="2513764" y="1217703"/>
                  <a:pt x="2508754" y="1219870"/>
                  <a:pt x="2503490" y="1220690"/>
                </a:cubicBezTo>
                <a:lnTo>
                  <a:pt x="2471797" y="1225722"/>
                </a:lnTo>
                <a:cubicBezTo>
                  <a:pt x="2471169" y="1225816"/>
                  <a:pt x="2470567" y="1225844"/>
                  <a:pt x="2469938" y="1225844"/>
                </a:cubicBezTo>
                <a:cubicBezTo>
                  <a:pt x="2466290" y="1225844"/>
                  <a:pt x="2462921" y="1224224"/>
                  <a:pt x="2460616" y="1221378"/>
                </a:cubicBezTo>
                <a:cubicBezTo>
                  <a:pt x="2457928" y="1218052"/>
                  <a:pt x="2457169" y="1213548"/>
                  <a:pt x="2458687" y="1209562"/>
                </a:cubicBezTo>
                <a:lnTo>
                  <a:pt x="2470244" y="1179430"/>
                </a:lnTo>
                <a:cubicBezTo>
                  <a:pt x="2472173" y="1174342"/>
                  <a:pt x="2475455" y="1169838"/>
                  <a:pt x="2479688" y="1166437"/>
                </a:cubicBezTo>
                <a:lnTo>
                  <a:pt x="2563271" y="1099510"/>
                </a:lnTo>
                <a:lnTo>
                  <a:pt x="2560539" y="1096156"/>
                </a:lnTo>
                <a:cubicBezTo>
                  <a:pt x="2557502" y="1092359"/>
                  <a:pt x="2558122" y="1086819"/>
                  <a:pt x="2561910" y="1083785"/>
                </a:cubicBezTo>
                <a:cubicBezTo>
                  <a:pt x="2565706" y="1080741"/>
                  <a:pt x="2571214" y="1081344"/>
                  <a:pt x="2574278" y="1085151"/>
                </a:cubicBezTo>
                <a:lnTo>
                  <a:pt x="2577010" y="1088515"/>
                </a:lnTo>
                <a:lnTo>
                  <a:pt x="2586890" y="1080553"/>
                </a:lnTo>
                <a:cubicBezTo>
                  <a:pt x="2592293" y="1076209"/>
                  <a:pt x="2599084" y="1073844"/>
                  <a:pt x="2606032" y="1073844"/>
                </a:cubicBezTo>
                <a:close/>
                <a:moveTo>
                  <a:pt x="2148403" y="1073844"/>
                </a:moveTo>
                <a:cubicBezTo>
                  <a:pt x="2191630" y="1073844"/>
                  <a:pt x="2226701" y="1108915"/>
                  <a:pt x="2226701" y="1152143"/>
                </a:cubicBezTo>
                <a:cubicBezTo>
                  <a:pt x="2226701" y="1195390"/>
                  <a:pt x="2191630" y="1230383"/>
                  <a:pt x="2148403" y="1230383"/>
                </a:cubicBezTo>
                <a:cubicBezTo>
                  <a:pt x="2105166" y="1230383"/>
                  <a:pt x="2070163" y="1195390"/>
                  <a:pt x="2070163" y="1152143"/>
                </a:cubicBezTo>
                <a:cubicBezTo>
                  <a:pt x="2070163" y="1108915"/>
                  <a:pt x="2105166" y="1073844"/>
                  <a:pt x="2148403" y="1073844"/>
                </a:cubicBezTo>
                <a:close/>
                <a:moveTo>
                  <a:pt x="630663" y="1071917"/>
                </a:moveTo>
                <a:lnTo>
                  <a:pt x="630663" y="1170480"/>
                </a:lnTo>
                <a:cubicBezTo>
                  <a:pt x="630663" y="1170910"/>
                  <a:pt x="631021" y="1171228"/>
                  <a:pt x="631412" y="1171228"/>
                </a:cubicBezTo>
                <a:lnTo>
                  <a:pt x="716736" y="1171228"/>
                </a:lnTo>
                <a:cubicBezTo>
                  <a:pt x="716932" y="1171228"/>
                  <a:pt x="717202" y="1171176"/>
                  <a:pt x="717479" y="1171102"/>
                </a:cubicBezTo>
                <a:cubicBezTo>
                  <a:pt x="717479" y="1170902"/>
                  <a:pt x="717479" y="1170695"/>
                  <a:pt x="717479" y="1170480"/>
                </a:cubicBezTo>
                <a:lnTo>
                  <a:pt x="717479" y="1116601"/>
                </a:lnTo>
                <a:cubicBezTo>
                  <a:pt x="717479" y="1112732"/>
                  <a:pt x="720652" y="1109580"/>
                  <a:pt x="724501" y="1109580"/>
                </a:cubicBezTo>
                <a:lnTo>
                  <a:pt x="763280" y="1109580"/>
                </a:lnTo>
                <a:cubicBezTo>
                  <a:pt x="763496" y="1109580"/>
                  <a:pt x="763733" y="1109617"/>
                  <a:pt x="763962" y="1109639"/>
                </a:cubicBezTo>
                <a:cubicBezTo>
                  <a:pt x="764003" y="1109314"/>
                  <a:pt x="764023" y="1109055"/>
                  <a:pt x="764023" y="1108833"/>
                </a:cubicBezTo>
                <a:cubicBezTo>
                  <a:pt x="764023" y="1108833"/>
                  <a:pt x="764023" y="1071917"/>
                  <a:pt x="764023" y="1071917"/>
                </a:cubicBezTo>
                <a:close/>
                <a:moveTo>
                  <a:pt x="2702247" y="1046687"/>
                </a:moveTo>
                <a:lnTo>
                  <a:pt x="2702247" y="1050974"/>
                </a:lnTo>
                <a:lnTo>
                  <a:pt x="2736542" y="1050974"/>
                </a:lnTo>
                <a:cubicBezTo>
                  <a:pt x="2736542" y="1050974"/>
                  <a:pt x="2736542" y="1046687"/>
                  <a:pt x="2736542" y="1046687"/>
                </a:cubicBezTo>
                <a:close/>
                <a:moveTo>
                  <a:pt x="2770831" y="1044544"/>
                </a:moveTo>
                <a:cubicBezTo>
                  <a:pt x="2768468" y="1044544"/>
                  <a:pt x="2766544" y="1046459"/>
                  <a:pt x="2766544" y="1048831"/>
                </a:cubicBezTo>
                <a:cubicBezTo>
                  <a:pt x="2766544" y="1051193"/>
                  <a:pt x="2768468" y="1053117"/>
                  <a:pt x="2770831" y="1053117"/>
                </a:cubicBezTo>
                <a:cubicBezTo>
                  <a:pt x="2773206" y="1053117"/>
                  <a:pt x="2775117" y="1051193"/>
                  <a:pt x="2775117" y="1048831"/>
                </a:cubicBezTo>
                <a:cubicBezTo>
                  <a:pt x="2775117" y="1046459"/>
                  <a:pt x="2773206" y="1044544"/>
                  <a:pt x="2770831" y="1044544"/>
                </a:cubicBezTo>
                <a:close/>
                <a:moveTo>
                  <a:pt x="2753683" y="1044544"/>
                </a:moveTo>
                <a:cubicBezTo>
                  <a:pt x="2751314" y="1044544"/>
                  <a:pt x="2749396" y="1046459"/>
                  <a:pt x="2749396" y="1048831"/>
                </a:cubicBezTo>
                <a:cubicBezTo>
                  <a:pt x="2749396" y="1051193"/>
                  <a:pt x="2751314" y="1053117"/>
                  <a:pt x="2753683" y="1053117"/>
                </a:cubicBezTo>
                <a:cubicBezTo>
                  <a:pt x="2756058" y="1053117"/>
                  <a:pt x="2757970" y="1051193"/>
                  <a:pt x="2757970" y="1048831"/>
                </a:cubicBezTo>
                <a:cubicBezTo>
                  <a:pt x="2757970" y="1046459"/>
                  <a:pt x="2756058" y="1044544"/>
                  <a:pt x="2753683" y="1044544"/>
                </a:cubicBezTo>
                <a:close/>
                <a:moveTo>
                  <a:pt x="430689" y="1044266"/>
                </a:moveTo>
                <a:lnTo>
                  <a:pt x="386128" y="1088820"/>
                </a:lnTo>
                <a:lnTo>
                  <a:pt x="394709" y="1097394"/>
                </a:lnTo>
                <a:cubicBezTo>
                  <a:pt x="394709" y="1097394"/>
                  <a:pt x="439322" y="1052840"/>
                  <a:pt x="439322" y="1052840"/>
                </a:cubicBezTo>
                <a:close/>
                <a:moveTo>
                  <a:pt x="631412" y="1044011"/>
                </a:moveTo>
                <a:cubicBezTo>
                  <a:pt x="630994" y="1044011"/>
                  <a:pt x="630663" y="1044285"/>
                  <a:pt x="630663" y="1044699"/>
                </a:cubicBezTo>
                <a:lnTo>
                  <a:pt x="630663" y="1064711"/>
                </a:lnTo>
                <a:lnTo>
                  <a:pt x="764023" y="1064711"/>
                </a:lnTo>
                <a:cubicBezTo>
                  <a:pt x="764023" y="1064711"/>
                  <a:pt x="764023" y="1044699"/>
                  <a:pt x="764023" y="1044699"/>
                </a:cubicBezTo>
                <a:cubicBezTo>
                  <a:pt x="764023" y="1044285"/>
                  <a:pt x="763699" y="1044011"/>
                  <a:pt x="763280" y="1044011"/>
                </a:cubicBezTo>
                <a:lnTo>
                  <a:pt x="741092" y="1044011"/>
                </a:lnTo>
                <a:cubicBezTo>
                  <a:pt x="741058" y="1045706"/>
                  <a:pt x="740984" y="1047385"/>
                  <a:pt x="740849" y="1049109"/>
                </a:cubicBezTo>
                <a:cubicBezTo>
                  <a:pt x="743347" y="1050366"/>
                  <a:pt x="744947" y="1052904"/>
                  <a:pt x="744947" y="1055700"/>
                </a:cubicBezTo>
                <a:cubicBezTo>
                  <a:pt x="744947" y="1059799"/>
                  <a:pt x="741585" y="1063157"/>
                  <a:pt x="737493" y="1063157"/>
                </a:cubicBezTo>
                <a:cubicBezTo>
                  <a:pt x="733381" y="1063157"/>
                  <a:pt x="730092" y="1059799"/>
                  <a:pt x="730092" y="1055700"/>
                </a:cubicBezTo>
                <a:cubicBezTo>
                  <a:pt x="730092" y="1053163"/>
                  <a:pt x="731409" y="1050855"/>
                  <a:pt x="733576" y="1049486"/>
                </a:cubicBezTo>
                <a:cubicBezTo>
                  <a:pt x="733732" y="1047607"/>
                  <a:pt x="733826" y="1045780"/>
                  <a:pt x="733887" y="1044011"/>
                </a:cubicBezTo>
                <a:lnTo>
                  <a:pt x="671123" y="1044011"/>
                </a:lnTo>
                <a:cubicBezTo>
                  <a:pt x="671076" y="1045957"/>
                  <a:pt x="670921" y="1047977"/>
                  <a:pt x="670745" y="1050041"/>
                </a:cubicBezTo>
                <a:cubicBezTo>
                  <a:pt x="672555" y="1051483"/>
                  <a:pt x="673608" y="1053473"/>
                  <a:pt x="673608" y="1055700"/>
                </a:cubicBezTo>
                <a:cubicBezTo>
                  <a:pt x="673608" y="1059799"/>
                  <a:pt x="670266" y="1063157"/>
                  <a:pt x="666147" y="1063157"/>
                </a:cubicBezTo>
                <a:cubicBezTo>
                  <a:pt x="662055" y="1063157"/>
                  <a:pt x="658753" y="1059799"/>
                  <a:pt x="658753" y="1055700"/>
                </a:cubicBezTo>
                <a:cubicBezTo>
                  <a:pt x="658753" y="1052593"/>
                  <a:pt x="660671" y="1049900"/>
                  <a:pt x="663601" y="1048864"/>
                </a:cubicBezTo>
                <a:cubicBezTo>
                  <a:pt x="663743" y="1047207"/>
                  <a:pt x="663871" y="1045587"/>
                  <a:pt x="663912" y="1044011"/>
                </a:cubicBezTo>
                <a:close/>
                <a:moveTo>
                  <a:pt x="40040" y="1032698"/>
                </a:moveTo>
                <a:cubicBezTo>
                  <a:pt x="41878" y="1035873"/>
                  <a:pt x="42929" y="1039549"/>
                  <a:pt x="42929" y="1043448"/>
                </a:cubicBezTo>
                <a:lnTo>
                  <a:pt x="42929" y="1091780"/>
                </a:lnTo>
                <a:lnTo>
                  <a:pt x="64429" y="1091780"/>
                </a:lnTo>
                <a:cubicBezTo>
                  <a:pt x="64429" y="1091780"/>
                  <a:pt x="64429" y="1087213"/>
                  <a:pt x="64429" y="1087213"/>
                </a:cubicBezTo>
                <a:cubicBezTo>
                  <a:pt x="64174" y="1086902"/>
                  <a:pt x="63904" y="1086616"/>
                  <a:pt x="63673" y="1086321"/>
                </a:cubicBezTo>
                <a:cubicBezTo>
                  <a:pt x="61930" y="1084276"/>
                  <a:pt x="59058" y="1080839"/>
                  <a:pt x="59058" y="1075675"/>
                </a:cubicBezTo>
                <a:lnTo>
                  <a:pt x="59058" y="1038061"/>
                </a:lnTo>
                <a:cubicBezTo>
                  <a:pt x="59058" y="1036215"/>
                  <a:pt x="59368" y="1034425"/>
                  <a:pt x="59949" y="1032770"/>
                </a:cubicBezTo>
                <a:lnTo>
                  <a:pt x="43796" y="1032770"/>
                </a:lnTo>
                <a:lnTo>
                  <a:pt x="43796" y="1032698"/>
                </a:lnTo>
                <a:close/>
                <a:moveTo>
                  <a:pt x="542834" y="1028570"/>
                </a:moveTo>
                <a:cubicBezTo>
                  <a:pt x="529140" y="1028570"/>
                  <a:pt x="517999" y="1039711"/>
                  <a:pt x="517999" y="1053408"/>
                </a:cubicBezTo>
                <a:lnTo>
                  <a:pt x="517999" y="1078232"/>
                </a:lnTo>
                <a:lnTo>
                  <a:pt x="567655" y="1078232"/>
                </a:lnTo>
                <a:cubicBezTo>
                  <a:pt x="567655" y="1078232"/>
                  <a:pt x="567655" y="1053408"/>
                  <a:pt x="567655" y="1053408"/>
                </a:cubicBezTo>
                <a:cubicBezTo>
                  <a:pt x="567655" y="1039711"/>
                  <a:pt x="556523" y="1028570"/>
                  <a:pt x="542834" y="1028570"/>
                </a:cubicBezTo>
                <a:close/>
                <a:moveTo>
                  <a:pt x="414901" y="1028419"/>
                </a:moveTo>
                <a:cubicBezTo>
                  <a:pt x="414901" y="1028419"/>
                  <a:pt x="370281" y="1072974"/>
                  <a:pt x="370281" y="1072974"/>
                </a:cubicBezTo>
                <a:lnTo>
                  <a:pt x="378921" y="1081614"/>
                </a:lnTo>
                <a:lnTo>
                  <a:pt x="423475" y="1037052"/>
                </a:lnTo>
                <a:close/>
                <a:moveTo>
                  <a:pt x="657389" y="1025561"/>
                </a:moveTo>
                <a:cubicBezTo>
                  <a:pt x="652818" y="1026234"/>
                  <a:pt x="652649" y="1034904"/>
                  <a:pt x="652723" y="1037738"/>
                </a:cubicBezTo>
                <a:lnTo>
                  <a:pt x="663790" y="1037738"/>
                </a:lnTo>
                <a:cubicBezTo>
                  <a:pt x="663459" y="1032101"/>
                  <a:pt x="662393" y="1028224"/>
                  <a:pt x="660617" y="1026426"/>
                </a:cubicBezTo>
                <a:cubicBezTo>
                  <a:pt x="659752" y="1025568"/>
                  <a:pt x="658739" y="1025317"/>
                  <a:pt x="657389" y="1025561"/>
                </a:cubicBezTo>
                <a:close/>
                <a:moveTo>
                  <a:pt x="727364" y="1025435"/>
                </a:moveTo>
                <a:cubicBezTo>
                  <a:pt x="723063" y="1026101"/>
                  <a:pt x="722590" y="1034098"/>
                  <a:pt x="722766" y="1037738"/>
                </a:cubicBezTo>
                <a:lnTo>
                  <a:pt x="733826" y="1037738"/>
                </a:lnTo>
                <a:cubicBezTo>
                  <a:pt x="733489" y="1032064"/>
                  <a:pt x="732361" y="1028091"/>
                  <a:pt x="730592" y="1026301"/>
                </a:cubicBezTo>
                <a:cubicBezTo>
                  <a:pt x="729721" y="1025413"/>
                  <a:pt x="728715" y="1025213"/>
                  <a:pt x="727364" y="1025435"/>
                </a:cubicBezTo>
                <a:close/>
                <a:moveTo>
                  <a:pt x="2483882" y="1023372"/>
                </a:moveTo>
                <a:lnTo>
                  <a:pt x="2483882" y="1090693"/>
                </a:lnTo>
                <a:lnTo>
                  <a:pt x="2524874" y="1067929"/>
                </a:lnTo>
                <a:cubicBezTo>
                  <a:pt x="2524874" y="1067929"/>
                  <a:pt x="2524874" y="1027962"/>
                  <a:pt x="2524874" y="1027962"/>
                </a:cubicBezTo>
                <a:lnTo>
                  <a:pt x="2497059" y="1041311"/>
                </a:lnTo>
                <a:cubicBezTo>
                  <a:pt x="2496474" y="1041596"/>
                  <a:pt x="2495857" y="1041720"/>
                  <a:pt x="2495217" y="1041720"/>
                </a:cubicBezTo>
                <a:cubicBezTo>
                  <a:pt x="2494749" y="1041720"/>
                  <a:pt x="2494265" y="1041664"/>
                  <a:pt x="2493812" y="1041478"/>
                </a:cubicBezTo>
                <a:cubicBezTo>
                  <a:pt x="2492742" y="1041100"/>
                  <a:pt x="2491860" y="1040314"/>
                  <a:pt x="2491376" y="1039285"/>
                </a:cubicBezTo>
                <a:close/>
                <a:moveTo>
                  <a:pt x="2475373" y="1018391"/>
                </a:moveTo>
                <a:lnTo>
                  <a:pt x="2460173" y="1041187"/>
                </a:lnTo>
                <a:cubicBezTo>
                  <a:pt x="2459361" y="1042395"/>
                  <a:pt x="2458042" y="1043083"/>
                  <a:pt x="2456637" y="1043083"/>
                </a:cubicBezTo>
                <a:cubicBezTo>
                  <a:pt x="2456270" y="1043083"/>
                  <a:pt x="2455911" y="1043039"/>
                  <a:pt x="2455567" y="1042946"/>
                </a:cubicBezTo>
                <a:lnTo>
                  <a:pt x="2414879" y="1032440"/>
                </a:lnTo>
                <a:lnTo>
                  <a:pt x="2414879" y="1073683"/>
                </a:lnTo>
                <a:cubicBezTo>
                  <a:pt x="2414879" y="1073683"/>
                  <a:pt x="2475373" y="1092161"/>
                  <a:pt x="2475373" y="1092161"/>
                </a:cubicBezTo>
                <a:close/>
                <a:moveTo>
                  <a:pt x="726243" y="1018288"/>
                </a:moveTo>
                <a:cubicBezTo>
                  <a:pt x="729971" y="1017704"/>
                  <a:pt x="733246" y="1018784"/>
                  <a:pt x="735690" y="1021270"/>
                </a:cubicBezTo>
                <a:cubicBezTo>
                  <a:pt x="738756" y="1024377"/>
                  <a:pt x="740585" y="1029940"/>
                  <a:pt x="741031" y="1037738"/>
                </a:cubicBezTo>
                <a:lnTo>
                  <a:pt x="763280" y="1037738"/>
                </a:lnTo>
                <a:cubicBezTo>
                  <a:pt x="767143" y="1037738"/>
                  <a:pt x="770303" y="1040838"/>
                  <a:pt x="770303" y="1044699"/>
                </a:cubicBezTo>
                <a:lnTo>
                  <a:pt x="770303" y="1108833"/>
                </a:lnTo>
                <a:cubicBezTo>
                  <a:pt x="770303" y="1111688"/>
                  <a:pt x="769047" y="1115432"/>
                  <a:pt x="767318" y="1117718"/>
                </a:cubicBezTo>
                <a:lnTo>
                  <a:pt x="725433" y="1173151"/>
                </a:lnTo>
                <a:cubicBezTo>
                  <a:pt x="725041" y="1173684"/>
                  <a:pt x="724656" y="1174120"/>
                  <a:pt x="724130" y="1174520"/>
                </a:cubicBezTo>
                <a:cubicBezTo>
                  <a:pt x="722084" y="1176325"/>
                  <a:pt x="719194" y="1177501"/>
                  <a:pt x="716736" y="1177501"/>
                </a:cubicBezTo>
                <a:lnTo>
                  <a:pt x="631412" y="1177501"/>
                </a:lnTo>
                <a:cubicBezTo>
                  <a:pt x="627557" y="1177501"/>
                  <a:pt x="624451" y="1174342"/>
                  <a:pt x="624451" y="1170480"/>
                </a:cubicBezTo>
                <a:lnTo>
                  <a:pt x="624451" y="1044699"/>
                </a:lnTo>
                <a:cubicBezTo>
                  <a:pt x="624451" y="1040838"/>
                  <a:pt x="627557" y="1037738"/>
                  <a:pt x="631412" y="1037738"/>
                </a:cubicBezTo>
                <a:lnTo>
                  <a:pt x="645579" y="1037738"/>
                </a:lnTo>
                <a:cubicBezTo>
                  <a:pt x="645430" y="1033262"/>
                  <a:pt x="645917" y="1020005"/>
                  <a:pt x="656268" y="1018414"/>
                </a:cubicBezTo>
                <a:cubicBezTo>
                  <a:pt x="660009" y="1017830"/>
                  <a:pt x="663277" y="1018903"/>
                  <a:pt x="665715" y="1021396"/>
                </a:cubicBezTo>
                <a:cubicBezTo>
                  <a:pt x="668767" y="1024495"/>
                  <a:pt x="670522" y="1030000"/>
                  <a:pt x="670995" y="1037738"/>
                </a:cubicBezTo>
                <a:lnTo>
                  <a:pt x="715554" y="1037738"/>
                </a:lnTo>
                <a:cubicBezTo>
                  <a:pt x="715392" y="1033247"/>
                  <a:pt x="715811" y="1019923"/>
                  <a:pt x="726243" y="1018288"/>
                </a:cubicBezTo>
                <a:close/>
                <a:moveTo>
                  <a:pt x="414901" y="1016176"/>
                </a:moveTo>
                <a:cubicBezTo>
                  <a:pt x="416203" y="1016176"/>
                  <a:pt x="417513" y="1016671"/>
                  <a:pt x="418508" y="1017668"/>
                </a:cubicBezTo>
                <a:cubicBezTo>
                  <a:pt x="418508" y="1017668"/>
                  <a:pt x="450076" y="1049295"/>
                  <a:pt x="450076" y="1049295"/>
                </a:cubicBezTo>
                <a:cubicBezTo>
                  <a:pt x="451035" y="1050234"/>
                  <a:pt x="451569" y="1051494"/>
                  <a:pt x="451569" y="1052840"/>
                </a:cubicBezTo>
                <a:cubicBezTo>
                  <a:pt x="451569" y="1054187"/>
                  <a:pt x="451035" y="1055482"/>
                  <a:pt x="450076" y="1056443"/>
                </a:cubicBezTo>
                <a:lnTo>
                  <a:pt x="398872" y="1106843"/>
                </a:lnTo>
                <a:cubicBezTo>
                  <a:pt x="397314" y="1108357"/>
                  <a:pt x="395338" y="1109361"/>
                  <a:pt x="393217" y="1109761"/>
                </a:cubicBezTo>
                <a:lnTo>
                  <a:pt x="361956" y="1115606"/>
                </a:lnTo>
                <a:cubicBezTo>
                  <a:pt x="361444" y="1115694"/>
                  <a:pt x="360975" y="1115730"/>
                  <a:pt x="360463" y="1115730"/>
                </a:cubicBezTo>
                <a:cubicBezTo>
                  <a:pt x="358195" y="1115730"/>
                  <a:pt x="356037" y="1114849"/>
                  <a:pt x="354435" y="1113241"/>
                </a:cubicBezTo>
                <a:cubicBezTo>
                  <a:pt x="352474" y="1111275"/>
                  <a:pt x="351648" y="1108451"/>
                  <a:pt x="352138" y="1105722"/>
                </a:cubicBezTo>
                <a:lnTo>
                  <a:pt x="357917" y="1073723"/>
                </a:lnTo>
                <a:cubicBezTo>
                  <a:pt x="358320" y="1071540"/>
                  <a:pt x="359381" y="1069567"/>
                  <a:pt x="360961" y="1068002"/>
                </a:cubicBezTo>
                <a:lnTo>
                  <a:pt x="411294" y="1017668"/>
                </a:lnTo>
                <a:cubicBezTo>
                  <a:pt x="412289" y="1016671"/>
                  <a:pt x="413599" y="1016176"/>
                  <a:pt x="414901" y="1016176"/>
                </a:cubicBezTo>
                <a:close/>
                <a:moveTo>
                  <a:pt x="542834" y="1016165"/>
                </a:moveTo>
                <a:cubicBezTo>
                  <a:pt x="563402" y="1016165"/>
                  <a:pt x="580066" y="1032832"/>
                  <a:pt x="580066" y="1053408"/>
                </a:cubicBezTo>
                <a:lnTo>
                  <a:pt x="580066" y="1078232"/>
                </a:lnTo>
                <a:lnTo>
                  <a:pt x="586283" y="1078232"/>
                </a:lnTo>
                <a:cubicBezTo>
                  <a:pt x="589708" y="1078232"/>
                  <a:pt x="592495" y="1081004"/>
                  <a:pt x="592495" y="1084448"/>
                </a:cubicBezTo>
                <a:cubicBezTo>
                  <a:pt x="592495" y="1087874"/>
                  <a:pt x="589708" y="1090646"/>
                  <a:pt x="586283" y="1090646"/>
                </a:cubicBezTo>
                <a:lnTo>
                  <a:pt x="499385" y="1090646"/>
                </a:lnTo>
                <a:cubicBezTo>
                  <a:pt x="495945" y="1090646"/>
                  <a:pt x="493173" y="1087874"/>
                  <a:pt x="493173" y="1084448"/>
                </a:cubicBezTo>
                <a:cubicBezTo>
                  <a:pt x="493173" y="1081004"/>
                  <a:pt x="495945" y="1078232"/>
                  <a:pt x="499385" y="1078232"/>
                </a:cubicBezTo>
                <a:lnTo>
                  <a:pt x="505588" y="1078232"/>
                </a:lnTo>
                <a:lnTo>
                  <a:pt x="505588" y="1053408"/>
                </a:lnTo>
                <a:cubicBezTo>
                  <a:pt x="505588" y="1032832"/>
                  <a:pt x="522270" y="1016165"/>
                  <a:pt x="542834" y="1016165"/>
                </a:cubicBezTo>
                <a:close/>
                <a:moveTo>
                  <a:pt x="435905" y="1008220"/>
                </a:moveTo>
                <a:cubicBezTo>
                  <a:pt x="437003" y="1008220"/>
                  <a:pt x="438100" y="1008679"/>
                  <a:pt x="438890" y="1009465"/>
                </a:cubicBezTo>
                <a:lnTo>
                  <a:pt x="440756" y="1011387"/>
                </a:lnTo>
                <a:lnTo>
                  <a:pt x="459024" y="1029598"/>
                </a:lnTo>
                <a:cubicBezTo>
                  <a:pt x="459024" y="1029598"/>
                  <a:pt x="459894" y="1030465"/>
                  <a:pt x="459894" y="1030465"/>
                </a:cubicBezTo>
                <a:cubicBezTo>
                  <a:pt x="460684" y="1031258"/>
                  <a:pt x="461072" y="1032284"/>
                  <a:pt x="461072" y="1033391"/>
                </a:cubicBezTo>
                <a:cubicBezTo>
                  <a:pt x="461072" y="1034483"/>
                  <a:pt x="460684" y="1035582"/>
                  <a:pt x="459894" y="1036375"/>
                </a:cubicBezTo>
                <a:lnTo>
                  <a:pt x="455666" y="1040539"/>
                </a:lnTo>
                <a:cubicBezTo>
                  <a:pt x="454034" y="1042169"/>
                  <a:pt x="451400" y="1042169"/>
                  <a:pt x="449762" y="1040539"/>
                </a:cubicBezTo>
                <a:lnTo>
                  <a:pt x="428758" y="1019532"/>
                </a:lnTo>
                <a:cubicBezTo>
                  <a:pt x="427126" y="1017901"/>
                  <a:pt x="427126" y="1015259"/>
                  <a:pt x="428758" y="1013629"/>
                </a:cubicBezTo>
                <a:lnTo>
                  <a:pt x="432928" y="1009465"/>
                </a:lnTo>
                <a:cubicBezTo>
                  <a:pt x="433718" y="1008679"/>
                  <a:pt x="434793" y="1008220"/>
                  <a:pt x="435905" y="1008220"/>
                </a:cubicBezTo>
                <a:close/>
                <a:moveTo>
                  <a:pt x="2194144" y="1006226"/>
                </a:moveTo>
                <a:cubicBezTo>
                  <a:pt x="2195350" y="1006226"/>
                  <a:pt x="2196526" y="1006686"/>
                  <a:pt x="2197442" y="1007607"/>
                </a:cubicBezTo>
                <a:lnTo>
                  <a:pt x="2199606" y="1009779"/>
                </a:lnTo>
                <a:cubicBezTo>
                  <a:pt x="2201437" y="1011606"/>
                  <a:pt x="2201481" y="1014599"/>
                  <a:pt x="2199679" y="1016426"/>
                </a:cubicBezTo>
                <a:cubicBezTo>
                  <a:pt x="2198764" y="1017346"/>
                  <a:pt x="2197514" y="1017792"/>
                  <a:pt x="2196323" y="1017792"/>
                </a:cubicBezTo>
                <a:cubicBezTo>
                  <a:pt x="2195103" y="1017792"/>
                  <a:pt x="2193940" y="1017346"/>
                  <a:pt x="2193025" y="1016426"/>
                </a:cubicBezTo>
                <a:lnTo>
                  <a:pt x="2190846" y="1014253"/>
                </a:lnTo>
                <a:cubicBezTo>
                  <a:pt x="2189015" y="1012412"/>
                  <a:pt x="2189015" y="1009434"/>
                  <a:pt x="2190846" y="1007607"/>
                </a:cubicBezTo>
                <a:cubicBezTo>
                  <a:pt x="2191761" y="1006686"/>
                  <a:pt x="2192938" y="1006226"/>
                  <a:pt x="2194144" y="1006226"/>
                </a:cubicBezTo>
                <a:close/>
                <a:moveTo>
                  <a:pt x="2041211" y="1002296"/>
                </a:moveTo>
                <a:lnTo>
                  <a:pt x="1992355" y="1028349"/>
                </a:lnTo>
                <a:lnTo>
                  <a:pt x="1992355" y="1083536"/>
                </a:lnTo>
                <a:lnTo>
                  <a:pt x="2041211" y="1054562"/>
                </a:lnTo>
                <a:cubicBezTo>
                  <a:pt x="2041211" y="1054562"/>
                  <a:pt x="2041211" y="1002296"/>
                  <a:pt x="2041211" y="1002296"/>
                </a:cubicBezTo>
                <a:close/>
                <a:moveTo>
                  <a:pt x="1932246" y="1002296"/>
                </a:moveTo>
                <a:lnTo>
                  <a:pt x="1932246" y="1053386"/>
                </a:lnTo>
                <a:lnTo>
                  <a:pt x="1981097" y="1082618"/>
                </a:lnTo>
                <a:cubicBezTo>
                  <a:pt x="1981097" y="1082618"/>
                  <a:pt x="1981097" y="1028349"/>
                  <a:pt x="1981097" y="1028349"/>
                </a:cubicBezTo>
                <a:close/>
                <a:moveTo>
                  <a:pt x="2412163" y="996221"/>
                </a:moveTo>
                <a:cubicBezTo>
                  <a:pt x="2412163" y="996221"/>
                  <a:pt x="2395753" y="1018707"/>
                  <a:pt x="2395753" y="1018707"/>
                </a:cubicBezTo>
                <a:lnTo>
                  <a:pt x="2454763" y="1033946"/>
                </a:lnTo>
                <a:lnTo>
                  <a:pt x="2472500" y="1007353"/>
                </a:lnTo>
                <a:close/>
                <a:moveTo>
                  <a:pt x="108305" y="989745"/>
                </a:moveTo>
                <a:cubicBezTo>
                  <a:pt x="107732" y="994901"/>
                  <a:pt x="107414" y="1000280"/>
                  <a:pt x="107414" y="1005842"/>
                </a:cubicBezTo>
                <a:cubicBezTo>
                  <a:pt x="107414" y="1011428"/>
                  <a:pt x="107732" y="1016800"/>
                  <a:pt x="108305" y="1021964"/>
                </a:cubicBezTo>
                <a:lnTo>
                  <a:pt x="123511" y="1021964"/>
                </a:lnTo>
                <a:cubicBezTo>
                  <a:pt x="129439" y="1021964"/>
                  <a:pt x="134269" y="1014755"/>
                  <a:pt x="134269" y="1005842"/>
                </a:cubicBezTo>
                <a:cubicBezTo>
                  <a:pt x="134269" y="996954"/>
                  <a:pt x="129439" y="989745"/>
                  <a:pt x="123511" y="989745"/>
                </a:cubicBezTo>
                <a:close/>
                <a:moveTo>
                  <a:pt x="21476" y="989745"/>
                </a:moveTo>
                <a:cubicBezTo>
                  <a:pt x="15548" y="989745"/>
                  <a:pt x="10750" y="996954"/>
                  <a:pt x="10750" y="1005842"/>
                </a:cubicBezTo>
                <a:cubicBezTo>
                  <a:pt x="10750" y="1014755"/>
                  <a:pt x="15548" y="1021964"/>
                  <a:pt x="21476" y="1021964"/>
                </a:cubicBezTo>
                <a:lnTo>
                  <a:pt x="59161" y="1021964"/>
                </a:lnTo>
                <a:cubicBezTo>
                  <a:pt x="55835" y="1018065"/>
                  <a:pt x="53711" y="1012375"/>
                  <a:pt x="53711" y="1005842"/>
                </a:cubicBezTo>
                <a:cubicBezTo>
                  <a:pt x="53711" y="999334"/>
                  <a:pt x="55835" y="993652"/>
                  <a:pt x="59161" y="989745"/>
                </a:cubicBezTo>
                <a:close/>
                <a:moveTo>
                  <a:pt x="2525928" y="987500"/>
                </a:moveTo>
                <a:lnTo>
                  <a:pt x="2485303" y="1006387"/>
                </a:lnTo>
                <a:lnTo>
                  <a:pt x="2497262" y="1031765"/>
                </a:lnTo>
                <a:cubicBezTo>
                  <a:pt x="2497262" y="1031765"/>
                  <a:pt x="2541931" y="1010332"/>
                  <a:pt x="2541931" y="1010332"/>
                </a:cubicBezTo>
                <a:close/>
                <a:moveTo>
                  <a:pt x="296707" y="984354"/>
                </a:moveTo>
                <a:lnTo>
                  <a:pt x="309565" y="997220"/>
                </a:lnTo>
                <a:lnTo>
                  <a:pt x="232571" y="1080681"/>
                </a:lnTo>
                <a:lnTo>
                  <a:pt x="214799" y="1061418"/>
                </a:lnTo>
                <a:cubicBezTo>
                  <a:pt x="214799" y="1061418"/>
                  <a:pt x="296707" y="984354"/>
                  <a:pt x="296707" y="984354"/>
                </a:cubicBezTo>
                <a:close/>
                <a:moveTo>
                  <a:pt x="1961606" y="983474"/>
                </a:moveTo>
                <a:lnTo>
                  <a:pt x="1939425" y="993370"/>
                </a:lnTo>
                <a:lnTo>
                  <a:pt x="1986723" y="1018601"/>
                </a:lnTo>
                <a:cubicBezTo>
                  <a:pt x="1986723" y="1018601"/>
                  <a:pt x="2006280" y="1008178"/>
                  <a:pt x="2006280" y="1008178"/>
                </a:cubicBezTo>
                <a:close/>
                <a:moveTo>
                  <a:pt x="98995" y="978907"/>
                </a:moveTo>
                <a:cubicBezTo>
                  <a:pt x="90656" y="985751"/>
                  <a:pt x="81163" y="989745"/>
                  <a:pt x="71041" y="989745"/>
                </a:cubicBezTo>
                <a:lnTo>
                  <a:pt x="69808" y="989745"/>
                </a:lnTo>
                <a:cubicBezTo>
                  <a:pt x="63880" y="989745"/>
                  <a:pt x="59082" y="996954"/>
                  <a:pt x="59082" y="1005842"/>
                </a:cubicBezTo>
                <a:cubicBezTo>
                  <a:pt x="59082" y="1014755"/>
                  <a:pt x="63880" y="1021964"/>
                  <a:pt x="69808" y="1021964"/>
                </a:cubicBezTo>
                <a:lnTo>
                  <a:pt x="69808" y="1022019"/>
                </a:lnTo>
                <a:lnTo>
                  <a:pt x="71041" y="1022019"/>
                </a:lnTo>
                <a:cubicBezTo>
                  <a:pt x="81163" y="1022019"/>
                  <a:pt x="90656" y="1026014"/>
                  <a:pt x="98995" y="1032881"/>
                </a:cubicBezTo>
                <a:cubicBezTo>
                  <a:pt x="97451" y="1024224"/>
                  <a:pt x="96664" y="1015017"/>
                  <a:pt x="96664" y="1005842"/>
                </a:cubicBezTo>
                <a:cubicBezTo>
                  <a:pt x="96664" y="996692"/>
                  <a:pt x="97451" y="987541"/>
                  <a:pt x="98995" y="978907"/>
                </a:cubicBezTo>
                <a:close/>
                <a:moveTo>
                  <a:pt x="2462195" y="977074"/>
                </a:moveTo>
                <a:cubicBezTo>
                  <a:pt x="2462195" y="977074"/>
                  <a:pt x="2426418" y="990182"/>
                  <a:pt x="2426418" y="990182"/>
                </a:cubicBezTo>
                <a:lnTo>
                  <a:pt x="2479057" y="999876"/>
                </a:lnTo>
                <a:lnTo>
                  <a:pt x="2512306" y="984427"/>
                </a:lnTo>
                <a:close/>
                <a:moveTo>
                  <a:pt x="1986723" y="972282"/>
                </a:moveTo>
                <a:cubicBezTo>
                  <a:pt x="1986723" y="972282"/>
                  <a:pt x="1972804" y="978504"/>
                  <a:pt x="1972804" y="978504"/>
                </a:cubicBezTo>
                <a:lnTo>
                  <a:pt x="2016582" y="1002681"/>
                </a:lnTo>
                <a:lnTo>
                  <a:pt x="2034026" y="993370"/>
                </a:lnTo>
                <a:close/>
                <a:moveTo>
                  <a:pt x="2462359" y="968482"/>
                </a:moveTo>
                <a:lnTo>
                  <a:pt x="2526568" y="977904"/>
                </a:lnTo>
                <a:cubicBezTo>
                  <a:pt x="2526623" y="977904"/>
                  <a:pt x="2526685" y="977948"/>
                  <a:pt x="2526740" y="977954"/>
                </a:cubicBezTo>
                <a:cubicBezTo>
                  <a:pt x="2528309" y="977731"/>
                  <a:pt x="2529917" y="978326"/>
                  <a:pt x="2530862" y="979688"/>
                </a:cubicBezTo>
                <a:cubicBezTo>
                  <a:pt x="2530862" y="979688"/>
                  <a:pt x="2551791" y="1009552"/>
                  <a:pt x="2551791" y="1009552"/>
                </a:cubicBezTo>
                <a:cubicBezTo>
                  <a:pt x="2552509" y="1010580"/>
                  <a:pt x="2552736" y="1011844"/>
                  <a:pt x="2552424" y="1013070"/>
                </a:cubicBezTo>
                <a:cubicBezTo>
                  <a:pt x="2552111" y="1014278"/>
                  <a:pt x="2551276" y="1015294"/>
                  <a:pt x="2550144" y="1015833"/>
                </a:cubicBezTo>
                <a:lnTo>
                  <a:pt x="2533407" y="1023880"/>
                </a:lnTo>
                <a:lnTo>
                  <a:pt x="2533407" y="1070450"/>
                </a:lnTo>
                <a:cubicBezTo>
                  <a:pt x="2533407" y="1071986"/>
                  <a:pt x="2532564" y="1073429"/>
                  <a:pt x="2531213" y="1074185"/>
                </a:cubicBezTo>
                <a:lnTo>
                  <a:pt x="2481696" y="1101639"/>
                </a:lnTo>
                <a:cubicBezTo>
                  <a:pt x="2481532" y="1101744"/>
                  <a:pt x="2481368" y="1101775"/>
                  <a:pt x="2481196" y="1101837"/>
                </a:cubicBezTo>
                <a:cubicBezTo>
                  <a:pt x="2481064" y="1101887"/>
                  <a:pt x="2480962" y="1101936"/>
                  <a:pt x="2480829" y="1101998"/>
                </a:cubicBezTo>
                <a:cubicBezTo>
                  <a:pt x="2480431" y="1102110"/>
                  <a:pt x="2480025" y="1102184"/>
                  <a:pt x="2479627" y="1102184"/>
                </a:cubicBezTo>
                <a:lnTo>
                  <a:pt x="2479596" y="1102172"/>
                </a:lnTo>
                <a:cubicBezTo>
                  <a:pt x="2479221" y="1102172"/>
                  <a:pt x="2478823" y="1102110"/>
                  <a:pt x="2478441" y="1102004"/>
                </a:cubicBezTo>
                <a:cubicBezTo>
                  <a:pt x="2478441" y="1102004"/>
                  <a:pt x="2478409" y="1102004"/>
                  <a:pt x="2478378" y="1101998"/>
                </a:cubicBezTo>
                <a:lnTo>
                  <a:pt x="2409391" y="1080906"/>
                </a:lnTo>
                <a:cubicBezTo>
                  <a:pt x="2407588" y="1080373"/>
                  <a:pt x="2406370" y="1078695"/>
                  <a:pt x="2406370" y="1076830"/>
                </a:cubicBezTo>
                <a:lnTo>
                  <a:pt x="2406370" y="1030241"/>
                </a:lnTo>
                <a:lnTo>
                  <a:pt x="2387517" y="1025391"/>
                </a:lnTo>
                <a:cubicBezTo>
                  <a:pt x="2386167" y="1025026"/>
                  <a:pt x="2385050" y="1024028"/>
                  <a:pt x="2384582" y="1022697"/>
                </a:cubicBezTo>
                <a:cubicBezTo>
                  <a:pt x="2384114" y="1021365"/>
                  <a:pt x="2384317" y="1019878"/>
                  <a:pt x="2385144" y="1018751"/>
                </a:cubicBezTo>
                <a:lnTo>
                  <a:pt x="2406878" y="989030"/>
                </a:lnTo>
                <a:cubicBezTo>
                  <a:pt x="2406885" y="989030"/>
                  <a:pt x="2406901" y="989005"/>
                  <a:pt x="2406909" y="988999"/>
                </a:cubicBezTo>
                <a:cubicBezTo>
                  <a:pt x="2407096" y="988726"/>
                  <a:pt x="2407354" y="988503"/>
                  <a:pt x="2407611" y="988274"/>
                </a:cubicBezTo>
                <a:cubicBezTo>
                  <a:pt x="2407690" y="988218"/>
                  <a:pt x="2407760" y="988162"/>
                  <a:pt x="2407838" y="988113"/>
                </a:cubicBezTo>
                <a:cubicBezTo>
                  <a:pt x="2408080" y="987927"/>
                  <a:pt x="2408345" y="987791"/>
                  <a:pt x="2408611" y="987661"/>
                </a:cubicBezTo>
                <a:cubicBezTo>
                  <a:pt x="2408665" y="987630"/>
                  <a:pt x="2408728" y="987611"/>
                  <a:pt x="2408782" y="987580"/>
                </a:cubicBezTo>
                <a:cubicBezTo>
                  <a:pt x="2408798" y="987580"/>
                  <a:pt x="2408821" y="987561"/>
                  <a:pt x="2408837" y="987549"/>
                </a:cubicBezTo>
                <a:lnTo>
                  <a:pt x="2460275" y="968699"/>
                </a:lnTo>
                <a:cubicBezTo>
                  <a:pt x="2460938" y="968445"/>
                  <a:pt x="2461656" y="968383"/>
                  <a:pt x="2462359" y="968482"/>
                </a:cubicBezTo>
                <a:close/>
                <a:moveTo>
                  <a:pt x="2667946" y="963097"/>
                </a:moveTo>
                <a:cubicBezTo>
                  <a:pt x="2667946" y="963097"/>
                  <a:pt x="2667946" y="1031679"/>
                  <a:pt x="2667946" y="1031679"/>
                </a:cubicBezTo>
                <a:lnTo>
                  <a:pt x="2770831" y="1031679"/>
                </a:lnTo>
                <a:lnTo>
                  <a:pt x="2770831" y="963097"/>
                </a:lnTo>
                <a:close/>
                <a:moveTo>
                  <a:pt x="1984427" y="960980"/>
                </a:moveTo>
                <a:cubicBezTo>
                  <a:pt x="1985888" y="960325"/>
                  <a:pt x="1987563" y="960325"/>
                  <a:pt x="1989018" y="960980"/>
                </a:cubicBezTo>
                <a:lnTo>
                  <a:pt x="2049132" y="987777"/>
                </a:lnTo>
                <a:cubicBezTo>
                  <a:pt x="2051087" y="988650"/>
                  <a:pt x="2052384" y="990577"/>
                  <a:pt x="2052463" y="992728"/>
                </a:cubicBezTo>
                <a:cubicBezTo>
                  <a:pt x="2052500" y="993768"/>
                  <a:pt x="2052463" y="1057766"/>
                  <a:pt x="2052463" y="1057766"/>
                </a:cubicBezTo>
                <a:cubicBezTo>
                  <a:pt x="2052463" y="1059757"/>
                  <a:pt x="2051416" y="1061600"/>
                  <a:pt x="2049705" y="1062614"/>
                </a:cubicBezTo>
                <a:lnTo>
                  <a:pt x="1989596" y="1098248"/>
                </a:lnTo>
                <a:cubicBezTo>
                  <a:pt x="1989536" y="1098293"/>
                  <a:pt x="1989463" y="1098293"/>
                  <a:pt x="1989408" y="1098350"/>
                </a:cubicBezTo>
                <a:cubicBezTo>
                  <a:pt x="1989079" y="1098517"/>
                  <a:pt x="1988756" y="1098646"/>
                  <a:pt x="1988415" y="1098749"/>
                </a:cubicBezTo>
                <a:cubicBezTo>
                  <a:pt x="1988300" y="1098794"/>
                  <a:pt x="1988184" y="1098832"/>
                  <a:pt x="1988068" y="1098871"/>
                </a:cubicBezTo>
                <a:cubicBezTo>
                  <a:pt x="1987636" y="1098960"/>
                  <a:pt x="1987191" y="1099031"/>
                  <a:pt x="1986723" y="1099031"/>
                </a:cubicBezTo>
                <a:cubicBezTo>
                  <a:pt x="1986199" y="1099031"/>
                  <a:pt x="1985712" y="1098948"/>
                  <a:pt x="1985225" y="1098806"/>
                </a:cubicBezTo>
                <a:cubicBezTo>
                  <a:pt x="1985115" y="1098768"/>
                  <a:pt x="1985018" y="1098749"/>
                  <a:pt x="1984896" y="1098710"/>
                </a:cubicBezTo>
                <a:cubicBezTo>
                  <a:pt x="1984421" y="1098550"/>
                  <a:pt x="1983958" y="1098331"/>
                  <a:pt x="1983538" y="1098042"/>
                </a:cubicBezTo>
                <a:cubicBezTo>
                  <a:pt x="1983520" y="1098036"/>
                  <a:pt x="1983508" y="1098036"/>
                  <a:pt x="1983508" y="1098023"/>
                </a:cubicBezTo>
                <a:lnTo>
                  <a:pt x="1923387" y="1060945"/>
                </a:lnTo>
                <a:cubicBezTo>
                  <a:pt x="1921889" y="1059891"/>
                  <a:pt x="1920988" y="1058164"/>
                  <a:pt x="1920988" y="1056334"/>
                </a:cubicBezTo>
                <a:lnTo>
                  <a:pt x="1920988" y="993055"/>
                </a:lnTo>
                <a:cubicBezTo>
                  <a:pt x="1920982" y="992471"/>
                  <a:pt x="1921049" y="991906"/>
                  <a:pt x="1921220" y="991354"/>
                </a:cubicBezTo>
                <a:cubicBezTo>
                  <a:pt x="1921287" y="991123"/>
                  <a:pt x="1921372" y="990898"/>
                  <a:pt x="1921469" y="990667"/>
                </a:cubicBezTo>
                <a:cubicBezTo>
                  <a:pt x="1921987" y="989479"/>
                  <a:pt x="1922900" y="988477"/>
                  <a:pt x="1924142" y="987867"/>
                </a:cubicBezTo>
                <a:cubicBezTo>
                  <a:pt x="1924215" y="987835"/>
                  <a:pt x="1924288" y="987803"/>
                  <a:pt x="1924361" y="987771"/>
                </a:cubicBezTo>
                <a:close/>
                <a:moveTo>
                  <a:pt x="468220" y="958505"/>
                </a:moveTo>
                <a:cubicBezTo>
                  <a:pt x="479662" y="958505"/>
                  <a:pt x="488931" y="967764"/>
                  <a:pt x="488975" y="979199"/>
                </a:cubicBezTo>
                <a:cubicBezTo>
                  <a:pt x="500402" y="979236"/>
                  <a:pt x="509672" y="988494"/>
                  <a:pt x="509672" y="999959"/>
                </a:cubicBezTo>
                <a:cubicBezTo>
                  <a:pt x="509672" y="1011408"/>
                  <a:pt x="500373" y="1020711"/>
                  <a:pt x="488916" y="1020711"/>
                </a:cubicBezTo>
                <a:cubicBezTo>
                  <a:pt x="488529" y="1020711"/>
                  <a:pt x="475879" y="1020667"/>
                  <a:pt x="464679" y="1020653"/>
                </a:cubicBezTo>
                <a:lnTo>
                  <a:pt x="447530" y="1003496"/>
                </a:lnTo>
                <a:cubicBezTo>
                  <a:pt x="447494" y="992294"/>
                  <a:pt x="447464" y="979636"/>
                  <a:pt x="447464" y="979265"/>
                </a:cubicBezTo>
                <a:cubicBezTo>
                  <a:pt x="447464" y="967793"/>
                  <a:pt x="456748" y="958505"/>
                  <a:pt x="468220" y="958505"/>
                </a:cubicBezTo>
                <a:close/>
                <a:moveTo>
                  <a:pt x="2667946" y="954519"/>
                </a:moveTo>
                <a:lnTo>
                  <a:pt x="2770831" y="954519"/>
                </a:lnTo>
                <a:cubicBezTo>
                  <a:pt x="2775575" y="954519"/>
                  <a:pt x="2779411" y="958358"/>
                  <a:pt x="2779411" y="963097"/>
                </a:cubicBezTo>
                <a:lnTo>
                  <a:pt x="2779411" y="1031679"/>
                </a:lnTo>
                <a:cubicBezTo>
                  <a:pt x="2779411" y="1036418"/>
                  <a:pt x="2775575" y="1040257"/>
                  <a:pt x="2770831" y="1040257"/>
                </a:cubicBezTo>
                <a:cubicBezTo>
                  <a:pt x="2770831" y="1040257"/>
                  <a:pt x="2787984" y="1040257"/>
                  <a:pt x="2787984" y="1040257"/>
                </a:cubicBezTo>
                <a:lnTo>
                  <a:pt x="2787984" y="1048831"/>
                </a:lnTo>
                <a:cubicBezTo>
                  <a:pt x="2787984" y="1053565"/>
                  <a:pt x="2784148" y="1057399"/>
                  <a:pt x="2779411" y="1057399"/>
                </a:cubicBezTo>
                <a:lnTo>
                  <a:pt x="2659373" y="1057399"/>
                </a:lnTo>
                <a:cubicBezTo>
                  <a:pt x="2654635" y="1057399"/>
                  <a:pt x="2650805" y="1053565"/>
                  <a:pt x="2650805" y="1048831"/>
                </a:cubicBezTo>
                <a:lnTo>
                  <a:pt x="2650805" y="1040257"/>
                </a:lnTo>
                <a:lnTo>
                  <a:pt x="2667946" y="1040257"/>
                </a:lnTo>
                <a:cubicBezTo>
                  <a:pt x="2663209" y="1040257"/>
                  <a:pt x="2659373" y="1036418"/>
                  <a:pt x="2659373" y="1031679"/>
                </a:cubicBezTo>
                <a:lnTo>
                  <a:pt x="2659373" y="963097"/>
                </a:lnTo>
                <a:cubicBezTo>
                  <a:pt x="2659373" y="958358"/>
                  <a:pt x="2663209" y="954519"/>
                  <a:pt x="2667946" y="954519"/>
                </a:cubicBezTo>
                <a:close/>
                <a:moveTo>
                  <a:pt x="134269" y="941413"/>
                </a:moveTo>
                <a:cubicBezTo>
                  <a:pt x="123431" y="941413"/>
                  <a:pt x="114130" y="956826"/>
                  <a:pt x="109880" y="978987"/>
                </a:cubicBezTo>
                <a:lnTo>
                  <a:pt x="123511" y="978987"/>
                </a:lnTo>
                <a:cubicBezTo>
                  <a:pt x="135582" y="978987"/>
                  <a:pt x="145019" y="990788"/>
                  <a:pt x="145019" y="1005842"/>
                </a:cubicBezTo>
                <a:cubicBezTo>
                  <a:pt x="145019" y="1020921"/>
                  <a:pt x="135582" y="1032698"/>
                  <a:pt x="123511" y="1032698"/>
                </a:cubicBezTo>
                <a:lnTo>
                  <a:pt x="109880" y="1032698"/>
                </a:lnTo>
                <a:cubicBezTo>
                  <a:pt x="114130" y="1054883"/>
                  <a:pt x="123431" y="1070304"/>
                  <a:pt x="134269" y="1070304"/>
                </a:cubicBezTo>
                <a:cubicBezTo>
                  <a:pt x="149109" y="1070304"/>
                  <a:pt x="161117" y="1041427"/>
                  <a:pt x="161117" y="1005842"/>
                </a:cubicBezTo>
                <a:cubicBezTo>
                  <a:pt x="161117" y="970250"/>
                  <a:pt x="149109" y="941413"/>
                  <a:pt x="134269" y="941413"/>
                </a:cubicBezTo>
                <a:close/>
                <a:moveTo>
                  <a:pt x="778100" y="939395"/>
                </a:moveTo>
                <a:cubicBezTo>
                  <a:pt x="785257" y="944118"/>
                  <a:pt x="796238" y="949654"/>
                  <a:pt x="808422" y="949654"/>
                </a:cubicBezTo>
                <a:cubicBezTo>
                  <a:pt x="820635" y="949654"/>
                  <a:pt x="831587" y="944118"/>
                  <a:pt x="838715" y="939395"/>
                </a:cubicBezTo>
                <a:close/>
                <a:moveTo>
                  <a:pt x="656799" y="939395"/>
                </a:moveTo>
                <a:cubicBezTo>
                  <a:pt x="663957" y="944118"/>
                  <a:pt x="674909" y="949654"/>
                  <a:pt x="687083" y="949654"/>
                </a:cubicBezTo>
                <a:cubicBezTo>
                  <a:pt x="699306" y="949654"/>
                  <a:pt x="710258" y="944118"/>
                  <a:pt x="717415" y="939395"/>
                </a:cubicBezTo>
                <a:close/>
                <a:moveTo>
                  <a:pt x="1953141" y="934210"/>
                </a:moveTo>
                <a:lnTo>
                  <a:pt x="1934567" y="940049"/>
                </a:lnTo>
                <a:lnTo>
                  <a:pt x="1916300" y="934211"/>
                </a:lnTo>
                <a:lnTo>
                  <a:pt x="1934567" y="936320"/>
                </a:lnTo>
                <a:close/>
                <a:moveTo>
                  <a:pt x="1958755" y="932445"/>
                </a:moveTo>
                <a:lnTo>
                  <a:pt x="1956050" y="933879"/>
                </a:lnTo>
                <a:lnTo>
                  <a:pt x="1953141" y="934210"/>
                </a:lnTo>
                <a:close/>
                <a:moveTo>
                  <a:pt x="1909399" y="932005"/>
                </a:moveTo>
                <a:lnTo>
                  <a:pt x="1916300" y="934211"/>
                </a:lnTo>
                <a:lnTo>
                  <a:pt x="1912768" y="933803"/>
                </a:lnTo>
                <a:close/>
                <a:moveTo>
                  <a:pt x="134269" y="930655"/>
                </a:moveTo>
                <a:cubicBezTo>
                  <a:pt x="158944" y="930655"/>
                  <a:pt x="171875" y="968476"/>
                  <a:pt x="171875" y="1005842"/>
                </a:cubicBezTo>
                <a:cubicBezTo>
                  <a:pt x="171875" y="1043217"/>
                  <a:pt x="158944" y="1081030"/>
                  <a:pt x="134269" y="1081030"/>
                </a:cubicBezTo>
                <a:cubicBezTo>
                  <a:pt x="123248" y="1081030"/>
                  <a:pt x="114599" y="1073478"/>
                  <a:pt x="108384" y="1061829"/>
                </a:cubicBezTo>
                <a:lnTo>
                  <a:pt x="108249" y="1061909"/>
                </a:lnTo>
                <a:cubicBezTo>
                  <a:pt x="99830" y="1045421"/>
                  <a:pt x="87561" y="1034472"/>
                  <a:pt x="74009" y="1033040"/>
                </a:cubicBezTo>
                <a:cubicBezTo>
                  <a:pt x="73532" y="1033167"/>
                  <a:pt x="73007" y="1033215"/>
                  <a:pt x="72561" y="1033478"/>
                </a:cubicBezTo>
                <a:cubicBezTo>
                  <a:pt x="72561" y="1033478"/>
                  <a:pt x="72537" y="1033510"/>
                  <a:pt x="72506" y="1033510"/>
                </a:cubicBezTo>
                <a:cubicBezTo>
                  <a:pt x="72482" y="1033510"/>
                  <a:pt x="72482" y="1033565"/>
                  <a:pt x="72434" y="1033565"/>
                </a:cubicBezTo>
                <a:cubicBezTo>
                  <a:pt x="71773" y="1033979"/>
                  <a:pt x="71224" y="1034504"/>
                  <a:pt x="70803" y="1035133"/>
                </a:cubicBezTo>
                <a:cubicBezTo>
                  <a:pt x="70699" y="1035292"/>
                  <a:pt x="70588" y="1035451"/>
                  <a:pt x="70492" y="1035602"/>
                </a:cubicBezTo>
                <a:cubicBezTo>
                  <a:pt x="70142" y="1036263"/>
                  <a:pt x="69935" y="1036971"/>
                  <a:pt x="69880" y="1037727"/>
                </a:cubicBezTo>
                <a:cubicBezTo>
                  <a:pt x="69880" y="1037862"/>
                  <a:pt x="69776" y="1037942"/>
                  <a:pt x="69776" y="1038061"/>
                </a:cubicBezTo>
                <a:lnTo>
                  <a:pt x="69776" y="1075675"/>
                </a:lnTo>
                <a:cubicBezTo>
                  <a:pt x="69776" y="1078635"/>
                  <a:pt x="75155" y="1081030"/>
                  <a:pt x="75155" y="1086401"/>
                </a:cubicBezTo>
                <a:lnTo>
                  <a:pt x="75155" y="1091780"/>
                </a:lnTo>
                <a:cubicBezTo>
                  <a:pt x="75155" y="1097700"/>
                  <a:pt x="70365" y="1102530"/>
                  <a:pt x="64429" y="1102530"/>
                </a:cubicBezTo>
                <a:lnTo>
                  <a:pt x="42929" y="1102530"/>
                </a:lnTo>
                <a:cubicBezTo>
                  <a:pt x="37001" y="1102530"/>
                  <a:pt x="32202" y="1097700"/>
                  <a:pt x="32202" y="1091780"/>
                </a:cubicBezTo>
                <a:lnTo>
                  <a:pt x="32202" y="1043448"/>
                </a:lnTo>
                <a:cubicBezTo>
                  <a:pt x="32202" y="1037520"/>
                  <a:pt x="27404" y="1032722"/>
                  <a:pt x="21476" y="1032698"/>
                </a:cubicBezTo>
                <a:cubicBezTo>
                  <a:pt x="9445" y="1032698"/>
                  <a:pt x="0" y="1020921"/>
                  <a:pt x="0" y="1005842"/>
                </a:cubicBezTo>
                <a:cubicBezTo>
                  <a:pt x="0" y="990788"/>
                  <a:pt x="9445" y="978987"/>
                  <a:pt x="21476" y="978987"/>
                </a:cubicBezTo>
                <a:lnTo>
                  <a:pt x="71041" y="978987"/>
                </a:lnTo>
                <a:cubicBezTo>
                  <a:pt x="85754" y="978987"/>
                  <a:pt x="99202" y="967521"/>
                  <a:pt x="108249" y="949848"/>
                </a:cubicBezTo>
                <a:lnTo>
                  <a:pt x="108353" y="949904"/>
                </a:lnTo>
                <a:cubicBezTo>
                  <a:pt x="114575" y="938238"/>
                  <a:pt x="123248" y="930655"/>
                  <a:pt x="134269" y="930655"/>
                </a:cubicBezTo>
                <a:close/>
                <a:moveTo>
                  <a:pt x="1916149" y="916793"/>
                </a:moveTo>
                <a:lnTo>
                  <a:pt x="1934567" y="918920"/>
                </a:lnTo>
                <a:lnTo>
                  <a:pt x="1953133" y="916812"/>
                </a:lnTo>
                <a:lnTo>
                  <a:pt x="1934567" y="922649"/>
                </a:lnTo>
                <a:close/>
                <a:moveTo>
                  <a:pt x="1958767" y="915041"/>
                </a:moveTo>
                <a:lnTo>
                  <a:pt x="1956050" y="916481"/>
                </a:lnTo>
                <a:lnTo>
                  <a:pt x="1953133" y="916812"/>
                </a:lnTo>
                <a:close/>
                <a:moveTo>
                  <a:pt x="2078802" y="914757"/>
                </a:moveTo>
                <a:cubicBezTo>
                  <a:pt x="2081367" y="914757"/>
                  <a:pt x="2083464" y="916849"/>
                  <a:pt x="2083464" y="919415"/>
                </a:cubicBezTo>
                <a:lnTo>
                  <a:pt x="2083464" y="954714"/>
                </a:lnTo>
                <a:cubicBezTo>
                  <a:pt x="2083464" y="958918"/>
                  <a:pt x="2086782" y="962298"/>
                  <a:pt x="2090858" y="962298"/>
                </a:cubicBezTo>
                <a:cubicBezTo>
                  <a:pt x="2094934" y="962298"/>
                  <a:pt x="2098376" y="958918"/>
                  <a:pt x="2098376" y="954837"/>
                </a:cubicBezTo>
                <a:cubicBezTo>
                  <a:pt x="2098376" y="952276"/>
                  <a:pt x="2100421" y="950179"/>
                  <a:pt x="2102977" y="950179"/>
                </a:cubicBezTo>
                <a:cubicBezTo>
                  <a:pt x="2105537" y="950179"/>
                  <a:pt x="2107634" y="952276"/>
                  <a:pt x="2107634" y="954837"/>
                </a:cubicBezTo>
                <a:cubicBezTo>
                  <a:pt x="2107634" y="964044"/>
                  <a:pt x="2100064" y="971618"/>
                  <a:pt x="2090858" y="971618"/>
                </a:cubicBezTo>
                <a:cubicBezTo>
                  <a:pt x="2081657" y="971618"/>
                  <a:pt x="2074139" y="964044"/>
                  <a:pt x="2074139" y="954837"/>
                </a:cubicBezTo>
                <a:lnTo>
                  <a:pt x="2074139" y="919415"/>
                </a:lnTo>
                <a:cubicBezTo>
                  <a:pt x="2074139" y="916849"/>
                  <a:pt x="2076237" y="914757"/>
                  <a:pt x="2078802" y="914757"/>
                </a:cubicBezTo>
                <a:close/>
                <a:moveTo>
                  <a:pt x="1909596" y="914709"/>
                </a:moveTo>
                <a:lnTo>
                  <a:pt x="1916149" y="916793"/>
                </a:lnTo>
                <a:lnTo>
                  <a:pt x="1912768" y="916402"/>
                </a:lnTo>
                <a:close/>
                <a:moveTo>
                  <a:pt x="2214338" y="906800"/>
                </a:moveTo>
                <a:cubicBezTo>
                  <a:pt x="2215544" y="906800"/>
                  <a:pt x="2216721" y="907261"/>
                  <a:pt x="2217636" y="908167"/>
                </a:cubicBezTo>
                <a:cubicBezTo>
                  <a:pt x="2219467" y="909994"/>
                  <a:pt x="2219467" y="912986"/>
                  <a:pt x="2217636" y="914814"/>
                </a:cubicBezTo>
                <a:lnTo>
                  <a:pt x="2202846" y="929545"/>
                </a:lnTo>
                <a:cubicBezTo>
                  <a:pt x="2179107" y="952535"/>
                  <a:pt x="2174705" y="975107"/>
                  <a:pt x="2189669" y="996730"/>
                </a:cubicBezTo>
                <a:cubicBezTo>
                  <a:pt x="2191136" y="998831"/>
                  <a:pt x="2190613" y="1001766"/>
                  <a:pt x="2188492" y="1003248"/>
                </a:cubicBezTo>
                <a:cubicBezTo>
                  <a:pt x="2187679" y="1003794"/>
                  <a:pt x="2186792" y="1004125"/>
                  <a:pt x="2185877" y="1004125"/>
                </a:cubicBezTo>
                <a:cubicBezTo>
                  <a:pt x="2184395" y="1004125"/>
                  <a:pt x="2182870" y="1003377"/>
                  <a:pt x="2181969" y="1002068"/>
                </a:cubicBezTo>
                <a:cubicBezTo>
                  <a:pt x="2164244" y="976474"/>
                  <a:pt x="2169184" y="949140"/>
                  <a:pt x="2196250" y="922899"/>
                </a:cubicBezTo>
                <a:lnTo>
                  <a:pt x="2210982" y="908167"/>
                </a:lnTo>
                <a:cubicBezTo>
                  <a:pt x="2211912" y="907261"/>
                  <a:pt x="2213147" y="906800"/>
                  <a:pt x="2214338" y="906800"/>
                </a:cubicBezTo>
                <a:close/>
                <a:moveTo>
                  <a:pt x="1916412" y="899476"/>
                </a:moveTo>
                <a:lnTo>
                  <a:pt x="1934567" y="901582"/>
                </a:lnTo>
                <a:lnTo>
                  <a:pt x="1952873" y="899494"/>
                </a:lnTo>
                <a:lnTo>
                  <a:pt x="1934567" y="905248"/>
                </a:lnTo>
                <a:close/>
                <a:moveTo>
                  <a:pt x="1958971" y="897576"/>
                </a:moveTo>
                <a:lnTo>
                  <a:pt x="1956050" y="899131"/>
                </a:lnTo>
                <a:lnTo>
                  <a:pt x="1952873" y="899494"/>
                </a:lnTo>
                <a:close/>
                <a:moveTo>
                  <a:pt x="1909389" y="897243"/>
                </a:moveTo>
                <a:lnTo>
                  <a:pt x="1916412" y="899476"/>
                </a:lnTo>
                <a:lnTo>
                  <a:pt x="1912768" y="899053"/>
                </a:lnTo>
                <a:close/>
                <a:moveTo>
                  <a:pt x="2318115" y="884933"/>
                </a:moveTo>
                <a:cubicBezTo>
                  <a:pt x="2319321" y="884933"/>
                  <a:pt x="2320497" y="885379"/>
                  <a:pt x="2321413" y="886299"/>
                </a:cubicBezTo>
                <a:cubicBezTo>
                  <a:pt x="2323243" y="888127"/>
                  <a:pt x="2323243" y="891119"/>
                  <a:pt x="2321413" y="892946"/>
                </a:cubicBezTo>
                <a:lnTo>
                  <a:pt x="2304821" y="909476"/>
                </a:lnTo>
                <a:cubicBezTo>
                  <a:pt x="2303891" y="910383"/>
                  <a:pt x="2302744" y="910900"/>
                  <a:pt x="2301523" y="910900"/>
                </a:cubicBezTo>
                <a:cubicBezTo>
                  <a:pt x="2300332" y="910900"/>
                  <a:pt x="2299141" y="910383"/>
                  <a:pt x="2298240" y="909476"/>
                </a:cubicBezTo>
                <a:cubicBezTo>
                  <a:pt x="2296380" y="907635"/>
                  <a:pt x="2296380" y="904729"/>
                  <a:pt x="2298240" y="902887"/>
                </a:cubicBezTo>
                <a:lnTo>
                  <a:pt x="2314831" y="886299"/>
                </a:lnTo>
                <a:cubicBezTo>
                  <a:pt x="2315747" y="885379"/>
                  <a:pt x="2316923" y="884933"/>
                  <a:pt x="2318115" y="884933"/>
                </a:cubicBezTo>
                <a:close/>
                <a:moveTo>
                  <a:pt x="363195" y="878709"/>
                </a:moveTo>
                <a:cubicBezTo>
                  <a:pt x="349636" y="878648"/>
                  <a:pt x="336035" y="883805"/>
                  <a:pt x="325664" y="894118"/>
                </a:cubicBezTo>
                <a:cubicBezTo>
                  <a:pt x="304892" y="914755"/>
                  <a:pt x="304788" y="948298"/>
                  <a:pt x="325414" y="969067"/>
                </a:cubicBezTo>
                <a:cubicBezTo>
                  <a:pt x="346008" y="989815"/>
                  <a:pt x="379587" y="989958"/>
                  <a:pt x="400359" y="969321"/>
                </a:cubicBezTo>
                <a:cubicBezTo>
                  <a:pt x="421142" y="948715"/>
                  <a:pt x="421246" y="915111"/>
                  <a:pt x="400610" y="894372"/>
                </a:cubicBezTo>
                <a:cubicBezTo>
                  <a:pt x="390292" y="883998"/>
                  <a:pt x="376764" y="878770"/>
                  <a:pt x="363195" y="878709"/>
                </a:cubicBezTo>
                <a:close/>
                <a:moveTo>
                  <a:pt x="2492227" y="878663"/>
                </a:moveTo>
                <a:lnTo>
                  <a:pt x="2605434" y="935261"/>
                </a:lnTo>
                <a:cubicBezTo>
                  <a:pt x="2605434" y="935261"/>
                  <a:pt x="2718628" y="878663"/>
                  <a:pt x="2718628" y="878663"/>
                </a:cubicBezTo>
                <a:lnTo>
                  <a:pt x="2746992" y="892838"/>
                </a:lnTo>
                <a:lnTo>
                  <a:pt x="2605434" y="963612"/>
                </a:lnTo>
                <a:lnTo>
                  <a:pt x="2463876" y="892838"/>
                </a:lnTo>
                <a:close/>
                <a:moveTo>
                  <a:pt x="96908" y="877926"/>
                </a:moveTo>
                <a:cubicBezTo>
                  <a:pt x="108431" y="881353"/>
                  <a:pt x="116621" y="889936"/>
                  <a:pt x="116621" y="900002"/>
                </a:cubicBezTo>
                <a:cubicBezTo>
                  <a:pt x="116621" y="913079"/>
                  <a:pt x="102834" y="923692"/>
                  <a:pt x="85828" y="923692"/>
                </a:cubicBezTo>
                <a:cubicBezTo>
                  <a:pt x="82517" y="923692"/>
                  <a:pt x="79341" y="923284"/>
                  <a:pt x="76349" y="922524"/>
                </a:cubicBezTo>
                <a:lnTo>
                  <a:pt x="71884" y="929228"/>
                </a:lnTo>
                <a:cubicBezTo>
                  <a:pt x="70428" y="931397"/>
                  <a:pt x="69248" y="931041"/>
                  <a:pt x="69248" y="928431"/>
                </a:cubicBezTo>
                <a:lnTo>
                  <a:pt x="69248" y="919938"/>
                </a:lnTo>
                <a:cubicBezTo>
                  <a:pt x="62344" y="916543"/>
                  <a:pt x="57369" y="911069"/>
                  <a:pt x="55703" y="904668"/>
                </a:cubicBezTo>
                <a:cubicBezTo>
                  <a:pt x="56268" y="904684"/>
                  <a:pt x="56825" y="904737"/>
                  <a:pt x="57405" y="904737"/>
                </a:cubicBezTo>
                <a:cubicBezTo>
                  <a:pt x="60142" y="904737"/>
                  <a:pt x="62817" y="904512"/>
                  <a:pt x="65410" y="904079"/>
                </a:cubicBezTo>
                <a:cubicBezTo>
                  <a:pt x="68046" y="909950"/>
                  <a:pt x="76178" y="914215"/>
                  <a:pt x="85828" y="914215"/>
                </a:cubicBezTo>
                <a:cubicBezTo>
                  <a:pt x="97606" y="914215"/>
                  <a:pt x="107146" y="907850"/>
                  <a:pt x="107146" y="900002"/>
                </a:cubicBezTo>
                <a:cubicBezTo>
                  <a:pt x="107146" y="893891"/>
                  <a:pt x="101343" y="888686"/>
                  <a:pt x="93224" y="886689"/>
                </a:cubicBezTo>
                <a:cubicBezTo>
                  <a:pt x="94921" y="883964"/>
                  <a:pt x="96189" y="881010"/>
                  <a:pt x="96908" y="877926"/>
                </a:cubicBezTo>
                <a:close/>
                <a:moveTo>
                  <a:pt x="1896844" y="874674"/>
                </a:moveTo>
                <a:lnTo>
                  <a:pt x="1896844" y="880142"/>
                </a:lnTo>
                <a:cubicBezTo>
                  <a:pt x="1896844" y="883063"/>
                  <a:pt x="1896849" y="888423"/>
                  <a:pt x="1901568" y="893053"/>
                </a:cubicBezTo>
                <a:lnTo>
                  <a:pt x="1909389" y="897243"/>
                </a:lnTo>
                <a:lnTo>
                  <a:pt x="1896844" y="893255"/>
                </a:lnTo>
                <a:lnTo>
                  <a:pt x="1896844" y="897543"/>
                </a:lnTo>
                <a:cubicBezTo>
                  <a:pt x="1896844" y="900467"/>
                  <a:pt x="1896849" y="905811"/>
                  <a:pt x="1901568" y="910424"/>
                </a:cubicBezTo>
                <a:lnTo>
                  <a:pt x="1909596" y="914709"/>
                </a:lnTo>
                <a:lnTo>
                  <a:pt x="1896844" y="910655"/>
                </a:lnTo>
                <a:lnTo>
                  <a:pt x="1896844" y="914943"/>
                </a:lnTo>
                <a:cubicBezTo>
                  <a:pt x="1896844" y="917870"/>
                  <a:pt x="1896849" y="923214"/>
                  <a:pt x="1901568" y="927827"/>
                </a:cubicBezTo>
                <a:lnTo>
                  <a:pt x="1909399" y="932005"/>
                </a:lnTo>
                <a:lnTo>
                  <a:pt x="1896844" y="927993"/>
                </a:lnTo>
                <a:lnTo>
                  <a:pt x="1896844" y="933648"/>
                </a:lnTo>
                <a:cubicBezTo>
                  <a:pt x="1896844" y="939695"/>
                  <a:pt x="1896866" y="955771"/>
                  <a:pt x="1934567" y="955771"/>
                </a:cubicBezTo>
                <a:cubicBezTo>
                  <a:pt x="1971724" y="955771"/>
                  <a:pt x="1971730" y="940267"/>
                  <a:pt x="1971730" y="933648"/>
                </a:cubicBezTo>
                <a:lnTo>
                  <a:pt x="1971730" y="928366"/>
                </a:lnTo>
                <a:lnTo>
                  <a:pt x="1958755" y="932445"/>
                </a:lnTo>
                <a:lnTo>
                  <a:pt x="1967082" y="928030"/>
                </a:lnTo>
                <a:cubicBezTo>
                  <a:pt x="1971728" y="923485"/>
                  <a:pt x="1971730" y="918140"/>
                  <a:pt x="1971730" y="914943"/>
                </a:cubicBezTo>
                <a:lnTo>
                  <a:pt x="1971730" y="910966"/>
                </a:lnTo>
                <a:lnTo>
                  <a:pt x="1958767" y="915041"/>
                </a:lnTo>
                <a:lnTo>
                  <a:pt x="1967082" y="910634"/>
                </a:lnTo>
                <a:cubicBezTo>
                  <a:pt x="1971728" y="906091"/>
                  <a:pt x="1971730" y="900746"/>
                  <a:pt x="1971730" y="897543"/>
                </a:cubicBezTo>
                <a:lnTo>
                  <a:pt x="1971730" y="893565"/>
                </a:lnTo>
                <a:lnTo>
                  <a:pt x="1958971" y="897576"/>
                </a:lnTo>
                <a:lnTo>
                  <a:pt x="1967082" y="893260"/>
                </a:lnTo>
                <a:cubicBezTo>
                  <a:pt x="1971728" y="888700"/>
                  <a:pt x="1971730" y="883340"/>
                  <a:pt x="1971730" y="880142"/>
                </a:cubicBezTo>
                <a:lnTo>
                  <a:pt x="1971730" y="874674"/>
                </a:lnTo>
                <a:cubicBezTo>
                  <a:pt x="1965159" y="881982"/>
                  <a:pt x="1950651" y="886667"/>
                  <a:pt x="1934320" y="886667"/>
                </a:cubicBezTo>
                <a:cubicBezTo>
                  <a:pt x="1917967" y="886667"/>
                  <a:pt x="1903408" y="881982"/>
                  <a:pt x="1896844" y="874674"/>
                </a:cubicBezTo>
                <a:close/>
                <a:moveTo>
                  <a:pt x="2079855" y="874362"/>
                </a:moveTo>
                <a:cubicBezTo>
                  <a:pt x="2061449" y="874362"/>
                  <a:pt x="2045731" y="884842"/>
                  <a:pt x="2040025" y="899284"/>
                </a:cubicBezTo>
                <a:cubicBezTo>
                  <a:pt x="2042122" y="898583"/>
                  <a:pt x="2044568" y="898100"/>
                  <a:pt x="2047481" y="898100"/>
                </a:cubicBezTo>
                <a:cubicBezTo>
                  <a:pt x="2054699" y="898100"/>
                  <a:pt x="2059356" y="901040"/>
                  <a:pt x="2062269" y="903942"/>
                </a:cubicBezTo>
                <a:cubicBezTo>
                  <a:pt x="2065644" y="901040"/>
                  <a:pt x="2071103" y="898100"/>
                  <a:pt x="2079607" y="898100"/>
                </a:cubicBezTo>
                <a:cubicBezTo>
                  <a:pt x="2088117" y="898100"/>
                  <a:pt x="2093633" y="901040"/>
                  <a:pt x="2097008" y="903942"/>
                </a:cubicBezTo>
                <a:cubicBezTo>
                  <a:pt x="2099916" y="901040"/>
                  <a:pt x="2104574" y="898100"/>
                  <a:pt x="2111801" y="898100"/>
                </a:cubicBezTo>
                <a:cubicBezTo>
                  <a:pt x="2114947" y="898100"/>
                  <a:pt x="2117479" y="898716"/>
                  <a:pt x="2119691" y="899531"/>
                </a:cubicBezTo>
                <a:cubicBezTo>
                  <a:pt x="2114099" y="884857"/>
                  <a:pt x="2098381" y="874362"/>
                  <a:pt x="2079855" y="874362"/>
                </a:cubicBezTo>
                <a:close/>
                <a:moveTo>
                  <a:pt x="808422" y="872040"/>
                </a:moveTo>
                <a:lnTo>
                  <a:pt x="773592" y="931951"/>
                </a:lnTo>
                <a:lnTo>
                  <a:pt x="843223" y="931951"/>
                </a:lnTo>
                <a:cubicBezTo>
                  <a:pt x="843223" y="931951"/>
                  <a:pt x="808422" y="872040"/>
                  <a:pt x="808422" y="872040"/>
                </a:cubicBezTo>
                <a:close/>
                <a:moveTo>
                  <a:pt x="687083" y="872040"/>
                </a:moveTo>
                <a:cubicBezTo>
                  <a:pt x="687083" y="872040"/>
                  <a:pt x="652253" y="931951"/>
                  <a:pt x="652253" y="931951"/>
                </a:cubicBezTo>
                <a:lnTo>
                  <a:pt x="721913" y="931951"/>
                </a:lnTo>
                <a:close/>
                <a:moveTo>
                  <a:pt x="2232731" y="869884"/>
                </a:moveTo>
                <a:lnTo>
                  <a:pt x="2182463" y="920165"/>
                </a:lnTo>
                <a:cubicBezTo>
                  <a:pt x="2153159" y="949456"/>
                  <a:pt x="2153159" y="997191"/>
                  <a:pt x="2182463" y="1026496"/>
                </a:cubicBezTo>
                <a:lnTo>
                  <a:pt x="2185572" y="1029532"/>
                </a:lnTo>
                <a:cubicBezTo>
                  <a:pt x="2199766" y="1043746"/>
                  <a:pt x="2218639" y="1051601"/>
                  <a:pt x="2238702" y="1051601"/>
                </a:cubicBezTo>
                <a:cubicBezTo>
                  <a:pt x="2258781" y="1051601"/>
                  <a:pt x="2277639" y="1043746"/>
                  <a:pt x="2291833" y="1029532"/>
                </a:cubicBezTo>
                <a:lnTo>
                  <a:pt x="2342290" y="979078"/>
                </a:lnTo>
                <a:cubicBezTo>
                  <a:pt x="2274181" y="940983"/>
                  <a:pt x="2243075" y="890054"/>
                  <a:pt x="2232731" y="869884"/>
                </a:cubicBezTo>
                <a:close/>
                <a:moveTo>
                  <a:pt x="2079855" y="865041"/>
                </a:moveTo>
                <a:cubicBezTo>
                  <a:pt x="2108278" y="865041"/>
                  <a:pt x="2131375" y="885893"/>
                  <a:pt x="2131375" y="911402"/>
                </a:cubicBezTo>
                <a:cubicBezTo>
                  <a:pt x="2131375" y="913963"/>
                  <a:pt x="2129278" y="916060"/>
                  <a:pt x="2126713" y="916060"/>
                </a:cubicBezTo>
                <a:lnTo>
                  <a:pt x="2126217" y="916060"/>
                </a:lnTo>
                <a:cubicBezTo>
                  <a:pt x="2124353" y="916060"/>
                  <a:pt x="2122627" y="914881"/>
                  <a:pt x="2121931" y="913016"/>
                </a:cubicBezTo>
                <a:cubicBezTo>
                  <a:pt x="2121698" y="912433"/>
                  <a:pt x="2119381" y="907297"/>
                  <a:pt x="2111925" y="907297"/>
                </a:cubicBezTo>
                <a:cubicBezTo>
                  <a:pt x="2104583" y="907297"/>
                  <a:pt x="2102204" y="912192"/>
                  <a:pt x="2101856" y="912892"/>
                </a:cubicBezTo>
                <a:cubicBezTo>
                  <a:pt x="2101747" y="913238"/>
                  <a:pt x="2101647" y="913598"/>
                  <a:pt x="2101422" y="913948"/>
                </a:cubicBezTo>
                <a:cubicBezTo>
                  <a:pt x="2100488" y="915231"/>
                  <a:pt x="2099077" y="916060"/>
                  <a:pt x="2097447" y="916060"/>
                </a:cubicBezTo>
                <a:cubicBezTo>
                  <a:pt x="2095940" y="916060"/>
                  <a:pt x="2094405" y="915359"/>
                  <a:pt x="2093590" y="914071"/>
                </a:cubicBezTo>
                <a:cubicBezTo>
                  <a:pt x="2093361" y="913845"/>
                  <a:pt x="2093270" y="913504"/>
                  <a:pt x="2093156" y="913267"/>
                </a:cubicBezTo>
                <a:cubicBezTo>
                  <a:pt x="2092918" y="912803"/>
                  <a:pt x="2089752" y="907297"/>
                  <a:pt x="2079731" y="907297"/>
                </a:cubicBezTo>
                <a:cubicBezTo>
                  <a:pt x="2070531" y="907297"/>
                  <a:pt x="2067132" y="912093"/>
                  <a:pt x="2066436" y="913139"/>
                </a:cubicBezTo>
                <a:cubicBezTo>
                  <a:pt x="2066316" y="913489"/>
                  <a:pt x="2066231" y="913726"/>
                  <a:pt x="2066002" y="914071"/>
                </a:cubicBezTo>
                <a:cubicBezTo>
                  <a:pt x="2065067" y="915359"/>
                  <a:pt x="2063656" y="916060"/>
                  <a:pt x="2062145" y="916060"/>
                </a:cubicBezTo>
                <a:cubicBezTo>
                  <a:pt x="2060510" y="916060"/>
                  <a:pt x="2059037" y="915231"/>
                  <a:pt x="2058231" y="913948"/>
                </a:cubicBezTo>
                <a:cubicBezTo>
                  <a:pt x="2057993" y="913598"/>
                  <a:pt x="2057726" y="913119"/>
                  <a:pt x="2057611" y="912769"/>
                </a:cubicBezTo>
                <a:cubicBezTo>
                  <a:pt x="2057030" y="911718"/>
                  <a:pt x="2054598" y="907297"/>
                  <a:pt x="2047605" y="907297"/>
                </a:cubicBezTo>
                <a:cubicBezTo>
                  <a:pt x="2040030" y="907297"/>
                  <a:pt x="2037708" y="912557"/>
                  <a:pt x="2037474" y="913139"/>
                </a:cubicBezTo>
                <a:cubicBezTo>
                  <a:pt x="2036893" y="915004"/>
                  <a:pt x="2035105" y="916183"/>
                  <a:pt x="2033127" y="916183"/>
                </a:cubicBezTo>
                <a:cubicBezTo>
                  <a:pt x="2030447" y="916183"/>
                  <a:pt x="2028402" y="914086"/>
                  <a:pt x="2028402" y="911525"/>
                </a:cubicBezTo>
                <a:cubicBezTo>
                  <a:pt x="2028402" y="885898"/>
                  <a:pt x="2051433" y="865041"/>
                  <a:pt x="2079855" y="865041"/>
                </a:cubicBezTo>
                <a:close/>
                <a:moveTo>
                  <a:pt x="363195" y="861063"/>
                </a:moveTo>
                <a:cubicBezTo>
                  <a:pt x="381291" y="861134"/>
                  <a:pt x="399366" y="868091"/>
                  <a:pt x="413102" y="881944"/>
                </a:cubicBezTo>
                <a:cubicBezTo>
                  <a:pt x="440607" y="909598"/>
                  <a:pt x="440482" y="954329"/>
                  <a:pt x="412789" y="981811"/>
                </a:cubicBezTo>
                <a:cubicBezTo>
                  <a:pt x="387134" y="1007319"/>
                  <a:pt x="346792" y="1009038"/>
                  <a:pt x="319141" y="987089"/>
                </a:cubicBezTo>
                <a:cubicBezTo>
                  <a:pt x="315169" y="984221"/>
                  <a:pt x="313412" y="982279"/>
                  <a:pt x="308760" y="976959"/>
                </a:cubicBezTo>
                <a:lnTo>
                  <a:pt x="308509" y="976654"/>
                </a:lnTo>
                <a:cubicBezTo>
                  <a:pt x="285479" y="948807"/>
                  <a:pt x="287037" y="907523"/>
                  <a:pt x="313172" y="881567"/>
                </a:cubicBezTo>
                <a:cubicBezTo>
                  <a:pt x="327013" y="867817"/>
                  <a:pt x="345109" y="860992"/>
                  <a:pt x="363195" y="861063"/>
                </a:cubicBezTo>
                <a:close/>
                <a:moveTo>
                  <a:pt x="1951223" y="857087"/>
                </a:moveTo>
                <a:cubicBezTo>
                  <a:pt x="1951223" y="857087"/>
                  <a:pt x="1955259" y="858454"/>
                  <a:pt x="1955259" y="858454"/>
                </a:cubicBezTo>
                <a:lnTo>
                  <a:pt x="1950662" y="860008"/>
                </a:lnTo>
                <a:cubicBezTo>
                  <a:pt x="1952434" y="860741"/>
                  <a:pt x="1953611" y="861555"/>
                  <a:pt x="1954329" y="862431"/>
                </a:cubicBezTo>
                <a:lnTo>
                  <a:pt x="1954766" y="862866"/>
                </a:lnTo>
                <a:lnTo>
                  <a:pt x="1949608" y="863674"/>
                </a:lnTo>
                <a:lnTo>
                  <a:pt x="1949479" y="863488"/>
                </a:lnTo>
                <a:cubicBezTo>
                  <a:pt x="1949098" y="863015"/>
                  <a:pt x="1948341" y="862058"/>
                  <a:pt x="1945381" y="861064"/>
                </a:cubicBezTo>
                <a:cubicBezTo>
                  <a:pt x="1943817" y="860530"/>
                  <a:pt x="1942236" y="860256"/>
                  <a:pt x="1940655" y="860256"/>
                </a:cubicBezTo>
                <a:cubicBezTo>
                  <a:pt x="1938895" y="860256"/>
                  <a:pt x="1937544" y="860617"/>
                  <a:pt x="1936742" y="860878"/>
                </a:cubicBezTo>
                <a:cubicBezTo>
                  <a:pt x="1935845" y="861195"/>
                  <a:pt x="1935380" y="861449"/>
                  <a:pt x="1935313" y="861748"/>
                </a:cubicBezTo>
                <a:cubicBezTo>
                  <a:pt x="1935217" y="862295"/>
                  <a:pt x="1936249" y="863245"/>
                  <a:pt x="1937051" y="863923"/>
                </a:cubicBezTo>
                <a:cubicBezTo>
                  <a:pt x="1938671" y="865228"/>
                  <a:pt x="1939399" y="866321"/>
                  <a:pt x="1939226" y="867278"/>
                </a:cubicBezTo>
                <a:cubicBezTo>
                  <a:pt x="1939046" y="868329"/>
                  <a:pt x="1937914" y="869149"/>
                  <a:pt x="1935683" y="869889"/>
                </a:cubicBezTo>
                <a:cubicBezTo>
                  <a:pt x="1931657" y="871243"/>
                  <a:pt x="1925239" y="871386"/>
                  <a:pt x="1920087" y="870137"/>
                </a:cubicBezTo>
                <a:lnTo>
                  <a:pt x="1915114" y="871753"/>
                </a:lnTo>
                <a:lnTo>
                  <a:pt x="1911078" y="870386"/>
                </a:lnTo>
                <a:lnTo>
                  <a:pt x="1915798" y="868770"/>
                </a:lnTo>
                <a:cubicBezTo>
                  <a:pt x="1913544" y="867894"/>
                  <a:pt x="1911913" y="866812"/>
                  <a:pt x="1911448" y="865849"/>
                </a:cubicBezTo>
                <a:lnTo>
                  <a:pt x="1911263" y="865414"/>
                </a:lnTo>
                <a:lnTo>
                  <a:pt x="1916235" y="864606"/>
                </a:lnTo>
                <a:lnTo>
                  <a:pt x="1916358" y="864855"/>
                </a:lnTo>
                <a:cubicBezTo>
                  <a:pt x="1916975" y="865862"/>
                  <a:pt x="1918719" y="866899"/>
                  <a:pt x="1920955" y="867651"/>
                </a:cubicBezTo>
                <a:cubicBezTo>
                  <a:pt x="1922626" y="868217"/>
                  <a:pt x="1924448" y="868459"/>
                  <a:pt x="1926304" y="868459"/>
                </a:cubicBezTo>
                <a:cubicBezTo>
                  <a:pt x="1927896" y="868459"/>
                  <a:pt x="1929415" y="868242"/>
                  <a:pt x="1930654" y="867838"/>
                </a:cubicBezTo>
                <a:cubicBezTo>
                  <a:pt x="1932044" y="867359"/>
                  <a:pt x="1932397" y="866949"/>
                  <a:pt x="1932454" y="866657"/>
                </a:cubicBezTo>
                <a:cubicBezTo>
                  <a:pt x="1932510" y="866241"/>
                  <a:pt x="1932106" y="865688"/>
                  <a:pt x="1931147" y="864917"/>
                </a:cubicBezTo>
                <a:cubicBezTo>
                  <a:pt x="1929213" y="863432"/>
                  <a:pt x="1928417" y="862276"/>
                  <a:pt x="1928602" y="861250"/>
                </a:cubicBezTo>
                <a:cubicBezTo>
                  <a:pt x="1928754" y="860281"/>
                  <a:pt x="1929718" y="859542"/>
                  <a:pt x="1931646" y="858889"/>
                </a:cubicBezTo>
                <a:cubicBezTo>
                  <a:pt x="1933704" y="858205"/>
                  <a:pt x="1936305" y="857833"/>
                  <a:pt x="1939102" y="857833"/>
                </a:cubicBezTo>
                <a:cubicBezTo>
                  <a:pt x="1941586" y="857833"/>
                  <a:pt x="1944120" y="858131"/>
                  <a:pt x="1946435" y="858703"/>
                </a:cubicBezTo>
                <a:close/>
                <a:moveTo>
                  <a:pt x="57405" y="852627"/>
                </a:moveTo>
                <a:cubicBezTo>
                  <a:pt x="43017" y="852627"/>
                  <a:pt x="31349" y="861111"/>
                  <a:pt x="31349" y="871582"/>
                </a:cubicBezTo>
                <a:cubicBezTo>
                  <a:pt x="31349" y="882044"/>
                  <a:pt x="43017" y="890529"/>
                  <a:pt x="57405" y="890529"/>
                </a:cubicBezTo>
                <a:cubicBezTo>
                  <a:pt x="71792" y="890529"/>
                  <a:pt x="83464" y="882044"/>
                  <a:pt x="83464" y="871582"/>
                </a:cubicBezTo>
                <a:cubicBezTo>
                  <a:pt x="83464" y="861111"/>
                  <a:pt x="71792" y="852627"/>
                  <a:pt x="57405" y="852627"/>
                </a:cubicBezTo>
                <a:close/>
                <a:moveTo>
                  <a:pt x="1934320" y="848884"/>
                </a:moveTo>
                <a:cubicBezTo>
                  <a:pt x="1914021" y="848884"/>
                  <a:pt x="1896844" y="856658"/>
                  <a:pt x="1896844" y="865911"/>
                </a:cubicBezTo>
                <a:cubicBezTo>
                  <a:pt x="1896844" y="875152"/>
                  <a:pt x="1914021" y="882939"/>
                  <a:pt x="1934320" y="882939"/>
                </a:cubicBezTo>
                <a:cubicBezTo>
                  <a:pt x="1954598" y="882939"/>
                  <a:pt x="1971730" y="875152"/>
                  <a:pt x="1971730" y="865911"/>
                </a:cubicBezTo>
                <a:cubicBezTo>
                  <a:pt x="1971730" y="856658"/>
                  <a:pt x="1954598" y="848884"/>
                  <a:pt x="1934320" y="848884"/>
                </a:cubicBezTo>
                <a:close/>
                <a:moveTo>
                  <a:pt x="1934320" y="845155"/>
                </a:moveTo>
                <a:cubicBezTo>
                  <a:pt x="1957378" y="845155"/>
                  <a:pt x="1975458" y="854259"/>
                  <a:pt x="1975458" y="865911"/>
                </a:cubicBezTo>
                <a:lnTo>
                  <a:pt x="1975458" y="880142"/>
                </a:lnTo>
                <a:cubicBezTo>
                  <a:pt x="1975458" y="880857"/>
                  <a:pt x="1975452" y="881845"/>
                  <a:pt x="1975396" y="882939"/>
                </a:cubicBezTo>
                <a:lnTo>
                  <a:pt x="1975458" y="882939"/>
                </a:lnTo>
                <a:lnTo>
                  <a:pt x="1975458" y="897543"/>
                </a:lnTo>
                <a:cubicBezTo>
                  <a:pt x="1975458" y="898263"/>
                  <a:pt x="1975452" y="899264"/>
                  <a:pt x="1975396" y="900339"/>
                </a:cubicBezTo>
                <a:lnTo>
                  <a:pt x="1975458" y="900339"/>
                </a:lnTo>
                <a:lnTo>
                  <a:pt x="1975458" y="914943"/>
                </a:lnTo>
                <a:cubicBezTo>
                  <a:pt x="1975458" y="916018"/>
                  <a:pt x="1975447" y="917422"/>
                  <a:pt x="1975273" y="919044"/>
                </a:cubicBezTo>
                <a:lnTo>
                  <a:pt x="1975458" y="919044"/>
                </a:lnTo>
                <a:lnTo>
                  <a:pt x="1975458" y="933648"/>
                </a:lnTo>
                <a:cubicBezTo>
                  <a:pt x="1975458" y="940695"/>
                  <a:pt x="1975430" y="959500"/>
                  <a:pt x="1934567" y="959500"/>
                </a:cubicBezTo>
                <a:cubicBezTo>
                  <a:pt x="1893143" y="959500"/>
                  <a:pt x="1893177" y="940024"/>
                  <a:pt x="1893177" y="933648"/>
                </a:cubicBezTo>
                <a:lnTo>
                  <a:pt x="1893177" y="919044"/>
                </a:lnTo>
                <a:lnTo>
                  <a:pt x="1893368" y="919044"/>
                </a:lnTo>
                <a:cubicBezTo>
                  <a:pt x="1893149" y="917391"/>
                  <a:pt x="1893177" y="915993"/>
                  <a:pt x="1893177" y="914943"/>
                </a:cubicBezTo>
                <a:lnTo>
                  <a:pt x="1893177" y="900339"/>
                </a:lnTo>
                <a:lnTo>
                  <a:pt x="1893239" y="900339"/>
                </a:lnTo>
                <a:cubicBezTo>
                  <a:pt x="1893171" y="899320"/>
                  <a:pt x="1893177" y="898388"/>
                  <a:pt x="1893177" y="897543"/>
                </a:cubicBezTo>
                <a:lnTo>
                  <a:pt x="1893177" y="882939"/>
                </a:lnTo>
                <a:lnTo>
                  <a:pt x="1893239" y="882939"/>
                </a:lnTo>
                <a:cubicBezTo>
                  <a:pt x="1893171" y="881907"/>
                  <a:pt x="1893177" y="880981"/>
                  <a:pt x="1893177" y="880142"/>
                </a:cubicBezTo>
                <a:lnTo>
                  <a:pt x="1893177" y="865911"/>
                </a:lnTo>
                <a:cubicBezTo>
                  <a:pt x="1893177" y="854259"/>
                  <a:pt x="1911234" y="845155"/>
                  <a:pt x="1934320" y="845155"/>
                </a:cubicBezTo>
                <a:close/>
                <a:moveTo>
                  <a:pt x="57405" y="843157"/>
                </a:moveTo>
                <a:cubicBezTo>
                  <a:pt x="77029" y="843157"/>
                  <a:pt x="92930" y="855874"/>
                  <a:pt x="92930" y="871582"/>
                </a:cubicBezTo>
                <a:cubicBezTo>
                  <a:pt x="92930" y="887277"/>
                  <a:pt x="77029" y="900002"/>
                  <a:pt x="57405" y="900002"/>
                </a:cubicBezTo>
                <a:cubicBezTo>
                  <a:pt x="55496" y="900002"/>
                  <a:pt x="53632" y="899851"/>
                  <a:pt x="51803" y="899618"/>
                </a:cubicBezTo>
                <a:lnTo>
                  <a:pt x="43666" y="910440"/>
                </a:lnTo>
                <a:cubicBezTo>
                  <a:pt x="42105" y="912511"/>
                  <a:pt x="40820" y="912094"/>
                  <a:pt x="40820" y="909468"/>
                </a:cubicBezTo>
                <a:lnTo>
                  <a:pt x="40820" y="896714"/>
                </a:lnTo>
                <a:cubicBezTo>
                  <a:pt x="29555" y="891934"/>
                  <a:pt x="21875" y="882489"/>
                  <a:pt x="21875" y="871582"/>
                </a:cubicBezTo>
                <a:cubicBezTo>
                  <a:pt x="21875" y="855874"/>
                  <a:pt x="37775" y="843157"/>
                  <a:pt x="57405" y="843157"/>
                </a:cubicBezTo>
                <a:close/>
                <a:moveTo>
                  <a:pt x="1960108" y="839189"/>
                </a:moveTo>
                <a:lnTo>
                  <a:pt x="1964767" y="840122"/>
                </a:lnTo>
                <a:lnTo>
                  <a:pt x="1964021" y="840557"/>
                </a:lnTo>
                <a:cubicBezTo>
                  <a:pt x="1963489" y="840905"/>
                  <a:pt x="1962267" y="841830"/>
                  <a:pt x="1962530" y="843104"/>
                </a:cubicBezTo>
                <a:cubicBezTo>
                  <a:pt x="1962805" y="844378"/>
                  <a:pt x="1964980" y="845348"/>
                  <a:pt x="1967940" y="845528"/>
                </a:cubicBezTo>
                <a:cubicBezTo>
                  <a:pt x="1970631" y="845696"/>
                  <a:pt x="1972190" y="845217"/>
                  <a:pt x="1973406" y="843788"/>
                </a:cubicBezTo>
                <a:cubicBezTo>
                  <a:pt x="1975172" y="841619"/>
                  <a:pt x="1977414" y="840681"/>
                  <a:pt x="1980862" y="840681"/>
                </a:cubicBezTo>
                <a:cubicBezTo>
                  <a:pt x="1981283" y="840681"/>
                  <a:pt x="1981714" y="840650"/>
                  <a:pt x="1982168" y="840681"/>
                </a:cubicBezTo>
                <a:cubicBezTo>
                  <a:pt x="1986552" y="840948"/>
                  <a:pt x="1990191" y="842415"/>
                  <a:pt x="1991553" y="844409"/>
                </a:cubicBezTo>
                <a:lnTo>
                  <a:pt x="1996896" y="844720"/>
                </a:lnTo>
                <a:lnTo>
                  <a:pt x="1997395" y="846771"/>
                </a:lnTo>
                <a:lnTo>
                  <a:pt x="1992175" y="846460"/>
                </a:lnTo>
                <a:cubicBezTo>
                  <a:pt x="1992175" y="847448"/>
                  <a:pt x="1991699" y="848281"/>
                  <a:pt x="1990746" y="849008"/>
                </a:cubicBezTo>
                <a:lnTo>
                  <a:pt x="1990622" y="849132"/>
                </a:lnTo>
                <a:lnTo>
                  <a:pt x="1986081" y="848200"/>
                </a:lnTo>
                <a:lnTo>
                  <a:pt x="1986704" y="847703"/>
                </a:lnTo>
                <a:cubicBezTo>
                  <a:pt x="1987444" y="847169"/>
                  <a:pt x="1988055" y="846560"/>
                  <a:pt x="1987825" y="845528"/>
                </a:cubicBezTo>
                <a:cubicBezTo>
                  <a:pt x="1987466" y="843800"/>
                  <a:pt x="1984119" y="843477"/>
                  <a:pt x="1983099" y="843415"/>
                </a:cubicBezTo>
                <a:cubicBezTo>
                  <a:pt x="1980660" y="843266"/>
                  <a:pt x="1979528" y="843658"/>
                  <a:pt x="1977941" y="845404"/>
                </a:cubicBezTo>
                <a:cubicBezTo>
                  <a:pt x="1976232" y="847430"/>
                  <a:pt x="1973911" y="848262"/>
                  <a:pt x="1970300" y="848262"/>
                </a:cubicBezTo>
                <a:cubicBezTo>
                  <a:pt x="1969785" y="848262"/>
                  <a:pt x="1969291" y="848300"/>
                  <a:pt x="1968747" y="848262"/>
                </a:cubicBezTo>
                <a:cubicBezTo>
                  <a:pt x="1965182" y="848051"/>
                  <a:pt x="1960456" y="846889"/>
                  <a:pt x="1958802" y="844347"/>
                </a:cubicBezTo>
                <a:lnTo>
                  <a:pt x="1953207" y="843974"/>
                </a:lnTo>
                <a:lnTo>
                  <a:pt x="1952837" y="841924"/>
                </a:lnTo>
                <a:lnTo>
                  <a:pt x="1958118" y="842234"/>
                </a:lnTo>
                <a:cubicBezTo>
                  <a:pt x="1958085" y="841029"/>
                  <a:pt x="1958797" y="839941"/>
                  <a:pt x="1959985" y="839252"/>
                </a:cubicBezTo>
                <a:close/>
                <a:moveTo>
                  <a:pt x="739055" y="838285"/>
                </a:moveTo>
                <a:cubicBezTo>
                  <a:pt x="740482" y="841845"/>
                  <a:pt x="743817" y="844334"/>
                  <a:pt x="747738" y="844334"/>
                </a:cubicBezTo>
                <a:cubicBezTo>
                  <a:pt x="751649" y="844334"/>
                  <a:pt x="754993" y="841845"/>
                  <a:pt x="756421" y="838285"/>
                </a:cubicBezTo>
                <a:close/>
                <a:moveTo>
                  <a:pt x="613486" y="836076"/>
                </a:moveTo>
                <a:lnTo>
                  <a:pt x="513086" y="890461"/>
                </a:lnTo>
                <a:lnTo>
                  <a:pt x="536516" y="897478"/>
                </a:lnTo>
                <a:lnTo>
                  <a:pt x="600934" y="851477"/>
                </a:lnTo>
                <a:lnTo>
                  <a:pt x="559611" y="908899"/>
                </a:lnTo>
                <a:lnTo>
                  <a:pt x="588158" y="937440"/>
                </a:lnTo>
                <a:cubicBezTo>
                  <a:pt x="588158" y="937440"/>
                  <a:pt x="613486" y="836076"/>
                  <a:pt x="613486" y="836076"/>
                </a:cubicBezTo>
                <a:close/>
                <a:moveTo>
                  <a:pt x="2301654" y="832105"/>
                </a:moveTo>
                <a:cubicBezTo>
                  <a:pt x="2281576" y="832105"/>
                  <a:pt x="2262703" y="839917"/>
                  <a:pt x="2248524" y="854102"/>
                </a:cubicBezTo>
                <a:lnTo>
                  <a:pt x="2239763" y="862864"/>
                </a:lnTo>
                <a:cubicBezTo>
                  <a:pt x="2247449" y="878516"/>
                  <a:pt x="2278045" y="933156"/>
                  <a:pt x="2349191" y="972173"/>
                </a:cubicBezTo>
                <a:lnTo>
                  <a:pt x="2357894" y="963483"/>
                </a:lnTo>
                <a:cubicBezTo>
                  <a:pt x="2387226" y="934149"/>
                  <a:pt x="2387226" y="886515"/>
                  <a:pt x="2357894" y="857210"/>
                </a:cubicBezTo>
                <a:lnTo>
                  <a:pt x="2354843" y="854102"/>
                </a:lnTo>
                <a:cubicBezTo>
                  <a:pt x="2340634" y="839917"/>
                  <a:pt x="2321747" y="832105"/>
                  <a:pt x="2301654" y="832105"/>
                </a:cubicBezTo>
                <a:close/>
                <a:moveTo>
                  <a:pt x="2492227" y="825574"/>
                </a:moveTo>
                <a:lnTo>
                  <a:pt x="2605434" y="882173"/>
                </a:lnTo>
                <a:cubicBezTo>
                  <a:pt x="2605434" y="882173"/>
                  <a:pt x="2718628" y="825574"/>
                  <a:pt x="2718628" y="825574"/>
                </a:cubicBezTo>
                <a:lnTo>
                  <a:pt x="2746992" y="839750"/>
                </a:lnTo>
                <a:lnTo>
                  <a:pt x="2605434" y="910523"/>
                </a:lnTo>
                <a:lnTo>
                  <a:pt x="2463876" y="839750"/>
                </a:lnTo>
                <a:close/>
                <a:moveTo>
                  <a:pt x="1973036" y="825269"/>
                </a:moveTo>
                <a:cubicBezTo>
                  <a:pt x="1996111" y="825269"/>
                  <a:pt x="2014235" y="834379"/>
                  <a:pt x="2014235" y="846025"/>
                </a:cubicBezTo>
                <a:cubicBezTo>
                  <a:pt x="2014235" y="846025"/>
                  <a:pt x="2014235" y="860256"/>
                  <a:pt x="2014235" y="860256"/>
                </a:cubicBezTo>
                <a:cubicBezTo>
                  <a:pt x="2014235" y="860996"/>
                  <a:pt x="2014179" y="861996"/>
                  <a:pt x="2014112" y="863115"/>
                </a:cubicBezTo>
                <a:lnTo>
                  <a:pt x="2014235" y="863426"/>
                </a:lnTo>
                <a:lnTo>
                  <a:pt x="2014235" y="877657"/>
                </a:lnTo>
                <a:cubicBezTo>
                  <a:pt x="2014235" y="878377"/>
                  <a:pt x="2014179" y="879359"/>
                  <a:pt x="2014112" y="880453"/>
                </a:cubicBezTo>
                <a:lnTo>
                  <a:pt x="2014235" y="880453"/>
                </a:lnTo>
                <a:lnTo>
                  <a:pt x="2014235" y="895057"/>
                </a:lnTo>
                <a:cubicBezTo>
                  <a:pt x="2014235" y="896138"/>
                  <a:pt x="2014179" y="897580"/>
                  <a:pt x="2013989" y="899220"/>
                </a:cubicBezTo>
                <a:lnTo>
                  <a:pt x="2014235" y="899220"/>
                </a:lnTo>
                <a:lnTo>
                  <a:pt x="2014235" y="913762"/>
                </a:lnTo>
                <a:cubicBezTo>
                  <a:pt x="2014235" y="920312"/>
                  <a:pt x="2014230" y="937694"/>
                  <a:pt x="1977196" y="938806"/>
                </a:cubicBezTo>
                <a:lnTo>
                  <a:pt x="1976641" y="938868"/>
                </a:lnTo>
                <a:lnTo>
                  <a:pt x="1976826" y="938309"/>
                </a:lnTo>
                <a:cubicBezTo>
                  <a:pt x="1977218" y="937358"/>
                  <a:pt x="1977521" y="936358"/>
                  <a:pt x="1977756" y="935326"/>
                </a:cubicBezTo>
                <a:lnTo>
                  <a:pt x="1977818" y="935078"/>
                </a:lnTo>
                <a:lnTo>
                  <a:pt x="1978132" y="935078"/>
                </a:lnTo>
                <a:cubicBezTo>
                  <a:pt x="2010524" y="933822"/>
                  <a:pt x="2010507" y="919753"/>
                  <a:pt x="2010507" y="913762"/>
                </a:cubicBezTo>
                <a:lnTo>
                  <a:pt x="2010507" y="908480"/>
                </a:lnTo>
                <a:cubicBezTo>
                  <a:pt x="2005333" y="915446"/>
                  <a:pt x="1994614" y="919343"/>
                  <a:pt x="1978687" y="920039"/>
                </a:cubicBezTo>
                <a:lnTo>
                  <a:pt x="1978317" y="920039"/>
                </a:lnTo>
                <a:lnTo>
                  <a:pt x="1978317" y="916310"/>
                </a:lnTo>
                <a:lnTo>
                  <a:pt x="1978687" y="916310"/>
                </a:lnTo>
                <a:cubicBezTo>
                  <a:pt x="2010502" y="914930"/>
                  <a:pt x="2010507" y="901010"/>
                  <a:pt x="2010507" y="895057"/>
                </a:cubicBezTo>
                <a:lnTo>
                  <a:pt x="2010507" y="891080"/>
                </a:lnTo>
                <a:cubicBezTo>
                  <a:pt x="2005333" y="898058"/>
                  <a:pt x="1994614" y="901961"/>
                  <a:pt x="1978687" y="902638"/>
                </a:cubicBezTo>
                <a:lnTo>
                  <a:pt x="1978317" y="902638"/>
                </a:lnTo>
                <a:lnTo>
                  <a:pt x="1978317" y="898910"/>
                </a:lnTo>
                <a:lnTo>
                  <a:pt x="1978687" y="898910"/>
                </a:lnTo>
                <a:cubicBezTo>
                  <a:pt x="2010502" y="897524"/>
                  <a:pt x="2010507" y="883597"/>
                  <a:pt x="2010507" y="877657"/>
                </a:cubicBezTo>
                <a:lnTo>
                  <a:pt x="2010507" y="873679"/>
                </a:lnTo>
                <a:cubicBezTo>
                  <a:pt x="2005333" y="880658"/>
                  <a:pt x="1994614" y="884548"/>
                  <a:pt x="1978687" y="885238"/>
                </a:cubicBezTo>
                <a:lnTo>
                  <a:pt x="1978317" y="885238"/>
                </a:lnTo>
                <a:lnTo>
                  <a:pt x="1978317" y="881572"/>
                </a:lnTo>
                <a:lnTo>
                  <a:pt x="1978687" y="881509"/>
                </a:lnTo>
                <a:cubicBezTo>
                  <a:pt x="2010502" y="880117"/>
                  <a:pt x="2010507" y="866216"/>
                  <a:pt x="2010507" y="860256"/>
                </a:cubicBezTo>
                <a:lnTo>
                  <a:pt x="2010507" y="854788"/>
                </a:lnTo>
                <a:cubicBezTo>
                  <a:pt x="2004705" y="861257"/>
                  <a:pt x="1992955" y="865638"/>
                  <a:pt x="1978749" y="866595"/>
                </a:cubicBezTo>
                <a:lnTo>
                  <a:pt x="1978317" y="866657"/>
                </a:lnTo>
                <a:lnTo>
                  <a:pt x="1978317" y="862928"/>
                </a:lnTo>
                <a:lnTo>
                  <a:pt x="1978687" y="862866"/>
                </a:lnTo>
                <a:cubicBezTo>
                  <a:pt x="1996520" y="861567"/>
                  <a:pt x="2010507" y="854166"/>
                  <a:pt x="2010507" y="846025"/>
                </a:cubicBezTo>
                <a:cubicBezTo>
                  <a:pt x="2010507" y="836772"/>
                  <a:pt x="1993330" y="828936"/>
                  <a:pt x="1973036" y="828936"/>
                </a:cubicBezTo>
                <a:cubicBezTo>
                  <a:pt x="1957053" y="828936"/>
                  <a:pt x="1942399" y="833907"/>
                  <a:pt x="1937364" y="840992"/>
                </a:cubicBezTo>
                <a:lnTo>
                  <a:pt x="1937303" y="841116"/>
                </a:lnTo>
                <a:lnTo>
                  <a:pt x="1937112" y="841116"/>
                </a:lnTo>
                <a:cubicBezTo>
                  <a:pt x="1935800" y="841128"/>
                  <a:pt x="1934606" y="841172"/>
                  <a:pt x="1933507" y="841240"/>
                </a:cubicBezTo>
                <a:lnTo>
                  <a:pt x="1932952" y="841302"/>
                </a:lnTo>
                <a:lnTo>
                  <a:pt x="1933199" y="840743"/>
                </a:lnTo>
                <a:cubicBezTo>
                  <a:pt x="1937835" y="831490"/>
                  <a:pt x="1953824" y="825269"/>
                  <a:pt x="1973036" y="825269"/>
                </a:cubicBezTo>
                <a:close/>
                <a:moveTo>
                  <a:pt x="747738" y="824766"/>
                </a:moveTo>
                <a:cubicBezTo>
                  <a:pt x="743817" y="824766"/>
                  <a:pt x="740482" y="827256"/>
                  <a:pt x="739055" y="830841"/>
                </a:cubicBezTo>
                <a:lnTo>
                  <a:pt x="756421" y="830841"/>
                </a:lnTo>
                <a:cubicBezTo>
                  <a:pt x="754993" y="827256"/>
                  <a:pt x="751649" y="824766"/>
                  <a:pt x="747738" y="824766"/>
                </a:cubicBezTo>
                <a:close/>
                <a:moveTo>
                  <a:pt x="618706" y="821872"/>
                </a:moveTo>
                <a:cubicBezTo>
                  <a:pt x="620452" y="820949"/>
                  <a:pt x="622588" y="821119"/>
                  <a:pt x="624133" y="822340"/>
                </a:cubicBezTo>
                <a:cubicBezTo>
                  <a:pt x="625703" y="823537"/>
                  <a:pt x="626396" y="825578"/>
                  <a:pt x="625910" y="827492"/>
                </a:cubicBezTo>
                <a:lnTo>
                  <a:pt x="595690" y="948406"/>
                </a:lnTo>
                <a:cubicBezTo>
                  <a:pt x="595252" y="950155"/>
                  <a:pt x="593913" y="951504"/>
                  <a:pt x="592191" y="952002"/>
                </a:cubicBezTo>
                <a:cubicBezTo>
                  <a:pt x="591735" y="952136"/>
                  <a:pt x="591291" y="952172"/>
                  <a:pt x="590853" y="952172"/>
                </a:cubicBezTo>
                <a:cubicBezTo>
                  <a:pt x="589545" y="952172"/>
                  <a:pt x="588255" y="951692"/>
                  <a:pt x="587330" y="950744"/>
                </a:cubicBezTo>
                <a:lnTo>
                  <a:pt x="558631" y="922033"/>
                </a:lnTo>
                <a:cubicBezTo>
                  <a:pt x="558242" y="922556"/>
                  <a:pt x="545283" y="940933"/>
                  <a:pt x="543026" y="944031"/>
                </a:cubicBezTo>
                <a:cubicBezTo>
                  <a:pt x="539655" y="948630"/>
                  <a:pt x="536175" y="947804"/>
                  <a:pt x="535566" y="942798"/>
                </a:cubicBezTo>
                <a:cubicBezTo>
                  <a:pt x="535001" y="938424"/>
                  <a:pt x="532147" y="915818"/>
                  <a:pt x="530930" y="906226"/>
                </a:cubicBezTo>
                <a:lnTo>
                  <a:pt x="498709" y="896554"/>
                </a:lnTo>
                <a:cubicBezTo>
                  <a:pt x="496780" y="895989"/>
                  <a:pt x="495393" y="894300"/>
                  <a:pt x="495186" y="892289"/>
                </a:cubicBezTo>
                <a:cubicBezTo>
                  <a:pt x="494979" y="890279"/>
                  <a:pt x="496007" y="888359"/>
                  <a:pt x="497784" y="887405"/>
                </a:cubicBezTo>
                <a:close/>
                <a:moveTo>
                  <a:pt x="747738" y="817305"/>
                </a:moveTo>
                <a:cubicBezTo>
                  <a:pt x="756871" y="817305"/>
                  <a:pt x="764302" y="825031"/>
                  <a:pt x="764302" y="834546"/>
                </a:cubicBezTo>
                <a:cubicBezTo>
                  <a:pt x="764302" y="842777"/>
                  <a:pt x="758719" y="849665"/>
                  <a:pt x="751297" y="851376"/>
                </a:cubicBezTo>
                <a:lnTo>
                  <a:pt x="751297" y="861130"/>
                </a:lnTo>
                <a:lnTo>
                  <a:pt x="808363" y="861130"/>
                </a:lnTo>
                <a:cubicBezTo>
                  <a:pt x="808980" y="861130"/>
                  <a:pt x="809556" y="861319"/>
                  <a:pt x="810075" y="861644"/>
                </a:cubicBezTo>
                <a:cubicBezTo>
                  <a:pt x="810143" y="861670"/>
                  <a:pt x="810172" y="861704"/>
                  <a:pt x="810202" y="861738"/>
                </a:cubicBezTo>
                <a:cubicBezTo>
                  <a:pt x="810593" y="861978"/>
                  <a:pt x="810916" y="862277"/>
                  <a:pt x="811180" y="862653"/>
                </a:cubicBezTo>
                <a:cubicBezTo>
                  <a:pt x="811238" y="862748"/>
                  <a:pt x="811375" y="862790"/>
                  <a:pt x="811473" y="862919"/>
                </a:cubicBezTo>
                <a:lnTo>
                  <a:pt x="852650" y="933773"/>
                </a:lnTo>
                <a:cubicBezTo>
                  <a:pt x="852679" y="933833"/>
                  <a:pt x="852708" y="933936"/>
                  <a:pt x="852747" y="934004"/>
                </a:cubicBezTo>
                <a:cubicBezTo>
                  <a:pt x="852806" y="934210"/>
                  <a:pt x="852874" y="934372"/>
                  <a:pt x="852943" y="934544"/>
                </a:cubicBezTo>
                <a:cubicBezTo>
                  <a:pt x="853002" y="934817"/>
                  <a:pt x="853070" y="935117"/>
                  <a:pt x="853070" y="935391"/>
                </a:cubicBezTo>
                <a:cubicBezTo>
                  <a:pt x="853099" y="935485"/>
                  <a:pt x="853168" y="935587"/>
                  <a:pt x="853168" y="935690"/>
                </a:cubicBezTo>
                <a:cubicBezTo>
                  <a:pt x="853168" y="935758"/>
                  <a:pt x="853099" y="935827"/>
                  <a:pt x="853099" y="935895"/>
                </a:cubicBezTo>
                <a:cubicBezTo>
                  <a:pt x="853070" y="936195"/>
                  <a:pt x="853031" y="936503"/>
                  <a:pt x="852943" y="936768"/>
                </a:cubicBezTo>
                <a:cubicBezTo>
                  <a:pt x="852904" y="936931"/>
                  <a:pt x="852874" y="937110"/>
                  <a:pt x="852777" y="937239"/>
                </a:cubicBezTo>
                <a:cubicBezTo>
                  <a:pt x="852679" y="937513"/>
                  <a:pt x="852483" y="937744"/>
                  <a:pt x="852327" y="937992"/>
                </a:cubicBezTo>
                <a:cubicBezTo>
                  <a:pt x="852229" y="938120"/>
                  <a:pt x="852161" y="938248"/>
                  <a:pt x="852033" y="938351"/>
                </a:cubicBezTo>
                <a:lnTo>
                  <a:pt x="852004" y="938420"/>
                </a:lnTo>
                <a:cubicBezTo>
                  <a:pt x="851183" y="939172"/>
                  <a:pt x="832271" y="957115"/>
                  <a:pt x="808393" y="957115"/>
                </a:cubicBezTo>
                <a:cubicBezTo>
                  <a:pt x="784543" y="957115"/>
                  <a:pt x="765593" y="939172"/>
                  <a:pt x="764781" y="938420"/>
                </a:cubicBezTo>
                <a:cubicBezTo>
                  <a:pt x="764781" y="938385"/>
                  <a:pt x="764781" y="938385"/>
                  <a:pt x="764742" y="938351"/>
                </a:cubicBezTo>
                <a:cubicBezTo>
                  <a:pt x="764615" y="938248"/>
                  <a:pt x="764557" y="938120"/>
                  <a:pt x="764459" y="937992"/>
                </a:cubicBezTo>
                <a:cubicBezTo>
                  <a:pt x="764302" y="937744"/>
                  <a:pt x="764097" y="937513"/>
                  <a:pt x="764009" y="937239"/>
                </a:cubicBezTo>
                <a:cubicBezTo>
                  <a:pt x="763941" y="937110"/>
                  <a:pt x="763901" y="936931"/>
                  <a:pt x="763843" y="936768"/>
                </a:cubicBezTo>
                <a:cubicBezTo>
                  <a:pt x="763774" y="936503"/>
                  <a:pt x="763706" y="936229"/>
                  <a:pt x="763677" y="935921"/>
                </a:cubicBezTo>
                <a:cubicBezTo>
                  <a:pt x="763677" y="935827"/>
                  <a:pt x="763647" y="935793"/>
                  <a:pt x="763647" y="935690"/>
                </a:cubicBezTo>
                <a:cubicBezTo>
                  <a:pt x="763647" y="935587"/>
                  <a:pt x="763677" y="935519"/>
                  <a:pt x="763706" y="935391"/>
                </a:cubicBezTo>
                <a:cubicBezTo>
                  <a:pt x="763706" y="935117"/>
                  <a:pt x="763774" y="934843"/>
                  <a:pt x="763872" y="934544"/>
                </a:cubicBezTo>
                <a:cubicBezTo>
                  <a:pt x="763901" y="934372"/>
                  <a:pt x="763970" y="934210"/>
                  <a:pt x="764068" y="934039"/>
                </a:cubicBezTo>
                <a:cubicBezTo>
                  <a:pt x="764097" y="933936"/>
                  <a:pt x="764097" y="933868"/>
                  <a:pt x="764165" y="933773"/>
                </a:cubicBezTo>
                <a:lnTo>
                  <a:pt x="802047" y="868583"/>
                </a:lnTo>
                <a:lnTo>
                  <a:pt x="751297" y="868583"/>
                </a:lnTo>
                <a:lnTo>
                  <a:pt x="751297" y="964841"/>
                </a:lnTo>
                <a:lnTo>
                  <a:pt x="761604" y="964841"/>
                </a:lnTo>
                <a:cubicBezTo>
                  <a:pt x="763608" y="964841"/>
                  <a:pt x="765202" y="966493"/>
                  <a:pt x="765202" y="968546"/>
                </a:cubicBezTo>
                <a:cubicBezTo>
                  <a:pt x="765202" y="970608"/>
                  <a:pt x="763608" y="972294"/>
                  <a:pt x="761604" y="972294"/>
                </a:cubicBezTo>
                <a:lnTo>
                  <a:pt x="751297" y="972294"/>
                </a:lnTo>
                <a:lnTo>
                  <a:pt x="751297" y="979755"/>
                </a:lnTo>
                <a:lnTo>
                  <a:pt x="775049" y="979755"/>
                </a:lnTo>
                <a:cubicBezTo>
                  <a:pt x="777024" y="979755"/>
                  <a:pt x="778618" y="981398"/>
                  <a:pt x="778618" y="983460"/>
                </a:cubicBezTo>
                <a:cubicBezTo>
                  <a:pt x="778618" y="985556"/>
                  <a:pt x="777024" y="987208"/>
                  <a:pt x="775049" y="987208"/>
                </a:cubicBezTo>
                <a:lnTo>
                  <a:pt x="751297" y="987208"/>
                </a:lnTo>
                <a:lnTo>
                  <a:pt x="751297" y="994660"/>
                </a:lnTo>
                <a:lnTo>
                  <a:pt x="787555" y="994660"/>
                </a:lnTo>
                <a:cubicBezTo>
                  <a:pt x="789570" y="994660"/>
                  <a:pt x="791154" y="996320"/>
                  <a:pt x="791154" y="998399"/>
                </a:cubicBezTo>
                <a:cubicBezTo>
                  <a:pt x="791154" y="1000461"/>
                  <a:pt x="789530" y="1002121"/>
                  <a:pt x="787555" y="1002121"/>
                </a:cubicBezTo>
                <a:lnTo>
                  <a:pt x="707881" y="1002121"/>
                </a:lnTo>
                <a:cubicBezTo>
                  <a:pt x="705906" y="1002121"/>
                  <a:pt x="704322" y="1000461"/>
                  <a:pt x="704322" y="998399"/>
                </a:cubicBezTo>
                <a:cubicBezTo>
                  <a:pt x="704322" y="996320"/>
                  <a:pt x="705906" y="994660"/>
                  <a:pt x="707881" y="994660"/>
                </a:cubicBezTo>
                <a:lnTo>
                  <a:pt x="744139" y="994660"/>
                </a:lnTo>
                <a:lnTo>
                  <a:pt x="744139" y="987208"/>
                </a:lnTo>
                <a:lnTo>
                  <a:pt x="720427" y="987208"/>
                </a:lnTo>
                <a:cubicBezTo>
                  <a:pt x="718442" y="987208"/>
                  <a:pt x="716858" y="985556"/>
                  <a:pt x="716858" y="983460"/>
                </a:cubicBezTo>
                <a:cubicBezTo>
                  <a:pt x="716858" y="981398"/>
                  <a:pt x="718442" y="979755"/>
                  <a:pt x="720427" y="979755"/>
                </a:cubicBezTo>
                <a:lnTo>
                  <a:pt x="744139" y="979755"/>
                </a:lnTo>
                <a:lnTo>
                  <a:pt x="744139" y="972294"/>
                </a:lnTo>
                <a:lnTo>
                  <a:pt x="732053" y="972294"/>
                </a:lnTo>
                <a:cubicBezTo>
                  <a:pt x="730078" y="972294"/>
                  <a:pt x="728484" y="970608"/>
                  <a:pt x="728484" y="968546"/>
                </a:cubicBezTo>
                <a:cubicBezTo>
                  <a:pt x="728484" y="966493"/>
                  <a:pt x="730078" y="964841"/>
                  <a:pt x="732053" y="964841"/>
                </a:cubicBezTo>
                <a:lnTo>
                  <a:pt x="744139" y="964841"/>
                </a:lnTo>
                <a:lnTo>
                  <a:pt x="744139" y="868583"/>
                </a:lnTo>
                <a:lnTo>
                  <a:pt x="693439" y="868583"/>
                </a:lnTo>
                <a:lnTo>
                  <a:pt x="730440" y="932216"/>
                </a:lnTo>
                <a:cubicBezTo>
                  <a:pt x="731770" y="932764"/>
                  <a:pt x="732738" y="934107"/>
                  <a:pt x="732738" y="935690"/>
                </a:cubicBezTo>
                <a:cubicBezTo>
                  <a:pt x="732738" y="937538"/>
                  <a:pt x="731408" y="938993"/>
                  <a:pt x="729726" y="939301"/>
                </a:cubicBezTo>
                <a:cubicBezTo>
                  <a:pt x="725580" y="942980"/>
                  <a:pt x="708273" y="957115"/>
                  <a:pt x="687054" y="957115"/>
                </a:cubicBezTo>
                <a:cubicBezTo>
                  <a:pt x="663204" y="957115"/>
                  <a:pt x="644264" y="939172"/>
                  <a:pt x="643472" y="938420"/>
                </a:cubicBezTo>
                <a:cubicBezTo>
                  <a:pt x="642210" y="937239"/>
                  <a:pt x="641956" y="935288"/>
                  <a:pt x="642826" y="933773"/>
                </a:cubicBezTo>
                <a:lnTo>
                  <a:pt x="684013" y="862919"/>
                </a:lnTo>
                <a:cubicBezTo>
                  <a:pt x="684071" y="862790"/>
                  <a:pt x="684237" y="862748"/>
                  <a:pt x="684296" y="862653"/>
                </a:cubicBezTo>
                <a:cubicBezTo>
                  <a:pt x="684560" y="862277"/>
                  <a:pt x="684883" y="862020"/>
                  <a:pt x="685245" y="861772"/>
                </a:cubicBezTo>
                <a:cubicBezTo>
                  <a:pt x="685274" y="861738"/>
                  <a:pt x="685333" y="861670"/>
                  <a:pt x="685372" y="861644"/>
                </a:cubicBezTo>
                <a:cubicBezTo>
                  <a:pt x="685919" y="861319"/>
                  <a:pt x="686467" y="861130"/>
                  <a:pt x="687122" y="861130"/>
                </a:cubicBezTo>
                <a:lnTo>
                  <a:pt x="744139" y="861130"/>
                </a:lnTo>
                <a:lnTo>
                  <a:pt x="744139" y="851376"/>
                </a:lnTo>
                <a:cubicBezTo>
                  <a:pt x="736757" y="849665"/>
                  <a:pt x="731183" y="842777"/>
                  <a:pt x="731183" y="834546"/>
                </a:cubicBezTo>
                <a:cubicBezTo>
                  <a:pt x="731183" y="825031"/>
                  <a:pt x="738595" y="817305"/>
                  <a:pt x="747738" y="817305"/>
                </a:cubicBezTo>
                <a:close/>
                <a:moveTo>
                  <a:pt x="2085887" y="803397"/>
                </a:moveTo>
                <a:cubicBezTo>
                  <a:pt x="2087272" y="803397"/>
                  <a:pt x="2088486" y="803971"/>
                  <a:pt x="2089491" y="804761"/>
                </a:cubicBezTo>
                <a:cubicBezTo>
                  <a:pt x="2090856" y="805842"/>
                  <a:pt x="2091667" y="807589"/>
                  <a:pt x="2091667" y="809485"/>
                </a:cubicBezTo>
                <a:lnTo>
                  <a:pt x="2091667" y="821853"/>
                </a:lnTo>
                <a:cubicBezTo>
                  <a:pt x="2091667" y="823750"/>
                  <a:pt x="2090856" y="825488"/>
                  <a:pt x="2089491" y="826578"/>
                </a:cubicBezTo>
                <a:cubicBezTo>
                  <a:pt x="2088486" y="827352"/>
                  <a:pt x="2087272" y="827942"/>
                  <a:pt x="2085887" y="827942"/>
                </a:cubicBezTo>
                <a:cubicBezTo>
                  <a:pt x="2084522" y="827942"/>
                  <a:pt x="2083294" y="827368"/>
                  <a:pt x="2082282" y="826578"/>
                </a:cubicBezTo>
                <a:cubicBezTo>
                  <a:pt x="2080917" y="825488"/>
                  <a:pt x="2080106" y="823750"/>
                  <a:pt x="2080106" y="821853"/>
                </a:cubicBezTo>
                <a:lnTo>
                  <a:pt x="2080106" y="809485"/>
                </a:lnTo>
                <a:cubicBezTo>
                  <a:pt x="2080106" y="807589"/>
                  <a:pt x="2080917" y="805842"/>
                  <a:pt x="2082282" y="804761"/>
                </a:cubicBezTo>
                <a:cubicBezTo>
                  <a:pt x="2083294" y="803971"/>
                  <a:pt x="2084522" y="803397"/>
                  <a:pt x="2085887" y="803397"/>
                </a:cubicBezTo>
                <a:close/>
                <a:moveTo>
                  <a:pt x="660245" y="803396"/>
                </a:moveTo>
                <a:lnTo>
                  <a:pt x="698963" y="803396"/>
                </a:lnTo>
                <a:lnTo>
                  <a:pt x="698963" y="811909"/>
                </a:lnTo>
                <a:cubicBezTo>
                  <a:pt x="698963" y="814714"/>
                  <a:pt x="696726" y="817006"/>
                  <a:pt x="693927" y="817006"/>
                </a:cubicBezTo>
                <a:lnTo>
                  <a:pt x="690821" y="817006"/>
                </a:lnTo>
                <a:cubicBezTo>
                  <a:pt x="689864" y="822340"/>
                  <a:pt x="685181" y="826389"/>
                  <a:pt x="679572" y="826389"/>
                </a:cubicBezTo>
                <a:cubicBezTo>
                  <a:pt x="673966" y="826389"/>
                  <a:pt x="669341" y="822340"/>
                  <a:pt x="668388" y="817006"/>
                </a:cubicBezTo>
                <a:lnTo>
                  <a:pt x="665277" y="817006"/>
                </a:lnTo>
                <a:cubicBezTo>
                  <a:pt x="662482" y="817006"/>
                  <a:pt x="660245" y="814714"/>
                  <a:pt x="660245" y="811909"/>
                </a:cubicBezTo>
                <a:cubicBezTo>
                  <a:pt x="660245" y="811909"/>
                  <a:pt x="660245" y="803396"/>
                  <a:pt x="660245" y="803396"/>
                </a:cubicBezTo>
                <a:close/>
                <a:moveTo>
                  <a:pt x="830524" y="784853"/>
                </a:moveTo>
                <a:lnTo>
                  <a:pt x="830524" y="813484"/>
                </a:lnTo>
                <a:cubicBezTo>
                  <a:pt x="830524" y="835447"/>
                  <a:pt x="848385" y="853292"/>
                  <a:pt x="870337" y="853292"/>
                </a:cubicBezTo>
                <a:cubicBezTo>
                  <a:pt x="892294" y="853292"/>
                  <a:pt x="910150" y="835447"/>
                  <a:pt x="910150" y="813484"/>
                </a:cubicBezTo>
                <a:cubicBezTo>
                  <a:pt x="910150" y="813484"/>
                  <a:pt x="910150" y="785110"/>
                  <a:pt x="910150" y="785110"/>
                </a:cubicBezTo>
                <a:cubicBezTo>
                  <a:pt x="897271" y="789555"/>
                  <a:pt x="884379" y="791114"/>
                  <a:pt x="872640" y="791114"/>
                </a:cubicBezTo>
                <a:cubicBezTo>
                  <a:pt x="854293" y="791114"/>
                  <a:pt x="838771" y="787341"/>
                  <a:pt x="830524" y="784853"/>
                </a:cubicBezTo>
                <a:close/>
                <a:moveTo>
                  <a:pt x="2127774" y="771574"/>
                </a:moveTo>
                <a:cubicBezTo>
                  <a:pt x="2129289" y="771574"/>
                  <a:pt x="2130783" y="772148"/>
                  <a:pt x="2131939" y="773321"/>
                </a:cubicBezTo>
                <a:cubicBezTo>
                  <a:pt x="2131939" y="773321"/>
                  <a:pt x="2140757" y="782079"/>
                  <a:pt x="2140757" y="782079"/>
                </a:cubicBezTo>
                <a:cubicBezTo>
                  <a:pt x="2143077" y="784400"/>
                  <a:pt x="2143077" y="788159"/>
                  <a:pt x="2140757" y="790472"/>
                </a:cubicBezTo>
                <a:cubicBezTo>
                  <a:pt x="2139580" y="791628"/>
                  <a:pt x="2138050" y="792210"/>
                  <a:pt x="2136535" y="792210"/>
                </a:cubicBezTo>
                <a:cubicBezTo>
                  <a:pt x="2135034" y="792210"/>
                  <a:pt x="2133476" y="791628"/>
                  <a:pt x="2132305" y="790472"/>
                </a:cubicBezTo>
                <a:lnTo>
                  <a:pt x="2123544" y="781705"/>
                </a:lnTo>
                <a:cubicBezTo>
                  <a:pt x="2121232" y="779368"/>
                  <a:pt x="2121232" y="775633"/>
                  <a:pt x="2123544" y="773321"/>
                </a:cubicBezTo>
                <a:cubicBezTo>
                  <a:pt x="2124708" y="772148"/>
                  <a:pt x="2126252" y="771574"/>
                  <a:pt x="2127774" y="771574"/>
                </a:cubicBezTo>
                <a:close/>
                <a:moveTo>
                  <a:pt x="2043073" y="771574"/>
                </a:moveTo>
                <a:cubicBezTo>
                  <a:pt x="2044588" y="771574"/>
                  <a:pt x="2046132" y="772156"/>
                  <a:pt x="2047295" y="773321"/>
                </a:cubicBezTo>
                <a:cubicBezTo>
                  <a:pt x="2049615" y="775633"/>
                  <a:pt x="2049615" y="779393"/>
                  <a:pt x="2047295" y="781705"/>
                </a:cubicBezTo>
                <a:lnTo>
                  <a:pt x="2038534" y="790472"/>
                </a:lnTo>
                <a:cubicBezTo>
                  <a:pt x="2037364" y="791628"/>
                  <a:pt x="2035813" y="792210"/>
                  <a:pt x="2034305" y="792210"/>
                </a:cubicBezTo>
                <a:cubicBezTo>
                  <a:pt x="2032775" y="792210"/>
                  <a:pt x="2031296" y="791628"/>
                  <a:pt x="2030147" y="790472"/>
                </a:cubicBezTo>
                <a:cubicBezTo>
                  <a:pt x="2027827" y="788159"/>
                  <a:pt x="2027827" y="784400"/>
                  <a:pt x="2030147" y="782079"/>
                </a:cubicBezTo>
                <a:lnTo>
                  <a:pt x="2038843" y="773321"/>
                </a:lnTo>
                <a:cubicBezTo>
                  <a:pt x="2039999" y="772148"/>
                  <a:pt x="2041550" y="771582"/>
                  <a:pt x="2043073" y="771574"/>
                </a:cubicBezTo>
                <a:close/>
                <a:moveTo>
                  <a:pt x="1978568" y="767604"/>
                </a:moveTo>
                <a:cubicBezTo>
                  <a:pt x="1981493" y="767428"/>
                  <a:pt x="1984362" y="768998"/>
                  <a:pt x="1985710" y="771770"/>
                </a:cubicBezTo>
                <a:cubicBezTo>
                  <a:pt x="1987553" y="775480"/>
                  <a:pt x="1986013" y="780043"/>
                  <a:pt x="1982290" y="781834"/>
                </a:cubicBezTo>
                <a:lnTo>
                  <a:pt x="1901009" y="821857"/>
                </a:lnTo>
                <a:cubicBezTo>
                  <a:pt x="1900028" y="822368"/>
                  <a:pt x="1898973" y="822634"/>
                  <a:pt x="1897901" y="822665"/>
                </a:cubicBezTo>
                <a:cubicBezTo>
                  <a:pt x="1897177" y="822688"/>
                  <a:pt x="1896406" y="822634"/>
                  <a:pt x="1895664" y="822413"/>
                </a:cubicBezTo>
                <a:lnTo>
                  <a:pt x="1797293" y="795447"/>
                </a:lnTo>
                <a:cubicBezTo>
                  <a:pt x="1793296" y="794319"/>
                  <a:pt x="1790912" y="790183"/>
                  <a:pt x="1792012" y="786183"/>
                </a:cubicBezTo>
                <a:cubicBezTo>
                  <a:pt x="1793094" y="782199"/>
                  <a:pt x="1797210" y="779838"/>
                  <a:pt x="1801208" y="780965"/>
                </a:cubicBezTo>
                <a:lnTo>
                  <a:pt x="1896911" y="807193"/>
                </a:lnTo>
                <a:lnTo>
                  <a:pt x="1975644" y="768411"/>
                </a:lnTo>
                <a:cubicBezTo>
                  <a:pt x="1976588" y="767946"/>
                  <a:pt x="1977587" y="767665"/>
                  <a:pt x="1978568" y="767604"/>
                </a:cubicBezTo>
                <a:close/>
                <a:moveTo>
                  <a:pt x="2434894" y="759712"/>
                </a:moveTo>
                <a:cubicBezTo>
                  <a:pt x="2436100" y="759554"/>
                  <a:pt x="2437306" y="759611"/>
                  <a:pt x="2438555" y="759957"/>
                </a:cubicBezTo>
                <a:cubicBezTo>
                  <a:pt x="2443539" y="761367"/>
                  <a:pt x="2446415" y="766589"/>
                  <a:pt x="2445021" y="771581"/>
                </a:cubicBezTo>
                <a:cubicBezTo>
                  <a:pt x="2444628" y="772933"/>
                  <a:pt x="2435359" y="804699"/>
                  <a:pt x="2406172" y="819057"/>
                </a:cubicBezTo>
                <a:cubicBezTo>
                  <a:pt x="2377086" y="833371"/>
                  <a:pt x="2377202" y="850678"/>
                  <a:pt x="2377216" y="851369"/>
                </a:cubicBezTo>
                <a:cubicBezTo>
                  <a:pt x="2407203" y="888227"/>
                  <a:pt x="2405503" y="942407"/>
                  <a:pt x="2371187" y="976719"/>
                </a:cubicBezTo>
                <a:lnTo>
                  <a:pt x="2305068" y="1042767"/>
                </a:lnTo>
                <a:cubicBezTo>
                  <a:pt x="2287329" y="1060535"/>
                  <a:pt x="2263793" y="1070303"/>
                  <a:pt x="2238702" y="1070303"/>
                </a:cubicBezTo>
                <a:cubicBezTo>
                  <a:pt x="2213612" y="1070303"/>
                  <a:pt x="2190018" y="1060535"/>
                  <a:pt x="2172264" y="1042767"/>
                </a:cubicBezTo>
                <a:lnTo>
                  <a:pt x="2169227" y="1039732"/>
                </a:lnTo>
                <a:cubicBezTo>
                  <a:pt x="2132601" y="1003104"/>
                  <a:pt x="2132601" y="943543"/>
                  <a:pt x="2169227" y="906930"/>
                </a:cubicBezTo>
                <a:lnTo>
                  <a:pt x="2235288" y="840867"/>
                </a:lnTo>
                <a:cubicBezTo>
                  <a:pt x="2253027" y="823128"/>
                  <a:pt x="2276549" y="813331"/>
                  <a:pt x="2301654" y="813331"/>
                </a:cubicBezTo>
                <a:cubicBezTo>
                  <a:pt x="2324159" y="813331"/>
                  <a:pt x="2345225" y="821589"/>
                  <a:pt x="2362179" y="836019"/>
                </a:cubicBezTo>
                <a:cubicBezTo>
                  <a:pt x="2366625" y="825804"/>
                  <a:pt x="2376345" y="812827"/>
                  <a:pt x="2397905" y="802210"/>
                </a:cubicBezTo>
                <a:cubicBezTo>
                  <a:pt x="2419654" y="791521"/>
                  <a:pt x="2426947" y="766733"/>
                  <a:pt x="2426991" y="766474"/>
                </a:cubicBezTo>
                <a:cubicBezTo>
                  <a:pt x="2428051" y="762762"/>
                  <a:pt x="2431262" y="760173"/>
                  <a:pt x="2434894" y="759712"/>
                </a:cubicBezTo>
                <a:close/>
                <a:moveTo>
                  <a:pt x="2605434" y="739386"/>
                </a:moveTo>
                <a:cubicBezTo>
                  <a:pt x="2605434" y="739386"/>
                  <a:pt x="2510853" y="786661"/>
                  <a:pt x="2510853" y="786661"/>
                </a:cubicBezTo>
                <a:lnTo>
                  <a:pt x="2605434" y="833946"/>
                </a:lnTo>
                <a:lnTo>
                  <a:pt x="2700003" y="786661"/>
                </a:lnTo>
                <a:close/>
                <a:moveTo>
                  <a:pt x="1978568" y="737772"/>
                </a:moveTo>
                <a:cubicBezTo>
                  <a:pt x="1981493" y="737590"/>
                  <a:pt x="1984362" y="739151"/>
                  <a:pt x="1985710" y="741939"/>
                </a:cubicBezTo>
                <a:cubicBezTo>
                  <a:pt x="1987553" y="745657"/>
                  <a:pt x="1986013" y="750212"/>
                  <a:pt x="1982290" y="752002"/>
                </a:cubicBezTo>
                <a:lnTo>
                  <a:pt x="1900944" y="792026"/>
                </a:lnTo>
                <a:cubicBezTo>
                  <a:pt x="1899973" y="792544"/>
                  <a:pt x="1898964" y="792803"/>
                  <a:pt x="1897901" y="792834"/>
                </a:cubicBezTo>
                <a:cubicBezTo>
                  <a:pt x="1897177" y="792856"/>
                  <a:pt x="1896406" y="792788"/>
                  <a:pt x="1895664" y="792590"/>
                </a:cubicBezTo>
                <a:lnTo>
                  <a:pt x="1797293" y="765554"/>
                </a:lnTo>
                <a:cubicBezTo>
                  <a:pt x="1793305" y="764465"/>
                  <a:pt x="1790921" y="760359"/>
                  <a:pt x="1792012" y="756352"/>
                </a:cubicBezTo>
                <a:cubicBezTo>
                  <a:pt x="1793094" y="752368"/>
                  <a:pt x="1797210" y="749999"/>
                  <a:pt x="1801208" y="751134"/>
                </a:cubicBezTo>
                <a:lnTo>
                  <a:pt x="1896911" y="777301"/>
                </a:lnTo>
                <a:lnTo>
                  <a:pt x="1975644" y="738580"/>
                </a:lnTo>
                <a:cubicBezTo>
                  <a:pt x="1976579" y="738115"/>
                  <a:pt x="1977587" y="737833"/>
                  <a:pt x="1978568" y="737772"/>
                </a:cubicBezTo>
                <a:close/>
                <a:moveTo>
                  <a:pt x="2068551" y="731808"/>
                </a:moveTo>
                <a:cubicBezTo>
                  <a:pt x="2070986" y="731808"/>
                  <a:pt x="2072961" y="733788"/>
                  <a:pt x="2072961" y="736216"/>
                </a:cubicBezTo>
                <a:cubicBezTo>
                  <a:pt x="2072961" y="738670"/>
                  <a:pt x="2070986" y="740633"/>
                  <a:pt x="2068551" y="740633"/>
                </a:cubicBezTo>
                <a:cubicBezTo>
                  <a:pt x="2066103" y="740633"/>
                  <a:pt x="2064200" y="738670"/>
                  <a:pt x="2064200" y="736216"/>
                </a:cubicBezTo>
                <a:cubicBezTo>
                  <a:pt x="2064200" y="733788"/>
                  <a:pt x="2066103" y="731808"/>
                  <a:pt x="2068551" y="731808"/>
                </a:cubicBezTo>
                <a:close/>
                <a:moveTo>
                  <a:pt x="866296" y="725137"/>
                </a:moveTo>
                <a:cubicBezTo>
                  <a:pt x="848103" y="726695"/>
                  <a:pt x="830524" y="736083"/>
                  <a:pt x="830524" y="752254"/>
                </a:cubicBezTo>
                <a:cubicBezTo>
                  <a:pt x="830524" y="752254"/>
                  <a:pt x="830524" y="775129"/>
                  <a:pt x="830524" y="775129"/>
                </a:cubicBezTo>
                <a:cubicBezTo>
                  <a:pt x="836228" y="776989"/>
                  <a:pt x="849697" y="780770"/>
                  <a:pt x="866296" y="781603"/>
                </a:cubicBezTo>
                <a:close/>
                <a:moveTo>
                  <a:pt x="875532" y="725004"/>
                </a:moveTo>
                <a:lnTo>
                  <a:pt x="875532" y="781744"/>
                </a:lnTo>
                <a:cubicBezTo>
                  <a:pt x="886554" y="781505"/>
                  <a:pt x="898479" y="779760"/>
                  <a:pt x="910150" y="775297"/>
                </a:cubicBezTo>
                <a:cubicBezTo>
                  <a:pt x="910150" y="775297"/>
                  <a:pt x="910150" y="752254"/>
                  <a:pt x="910150" y="752254"/>
                </a:cubicBezTo>
                <a:cubicBezTo>
                  <a:pt x="910150" y="734612"/>
                  <a:pt x="893343" y="726075"/>
                  <a:pt x="875532" y="725004"/>
                </a:cubicBezTo>
                <a:close/>
                <a:moveTo>
                  <a:pt x="2141691" y="715897"/>
                </a:moveTo>
                <a:lnTo>
                  <a:pt x="2154057" y="715897"/>
                </a:lnTo>
                <a:cubicBezTo>
                  <a:pt x="2157346" y="715897"/>
                  <a:pt x="2160024" y="718583"/>
                  <a:pt x="2160024" y="721860"/>
                </a:cubicBezTo>
                <a:cubicBezTo>
                  <a:pt x="2160024" y="725129"/>
                  <a:pt x="2157346" y="727824"/>
                  <a:pt x="2154057" y="727824"/>
                </a:cubicBezTo>
                <a:lnTo>
                  <a:pt x="2141691" y="727824"/>
                </a:lnTo>
                <a:cubicBezTo>
                  <a:pt x="2138409" y="727824"/>
                  <a:pt x="2135788" y="725129"/>
                  <a:pt x="2135788" y="721860"/>
                </a:cubicBezTo>
                <a:cubicBezTo>
                  <a:pt x="2135788" y="718583"/>
                  <a:pt x="2138409" y="715897"/>
                  <a:pt x="2141691" y="715897"/>
                </a:cubicBezTo>
                <a:close/>
                <a:moveTo>
                  <a:pt x="2016409" y="715897"/>
                </a:moveTo>
                <a:lnTo>
                  <a:pt x="2028775" y="715897"/>
                </a:lnTo>
                <a:cubicBezTo>
                  <a:pt x="2032050" y="715897"/>
                  <a:pt x="2034743" y="718583"/>
                  <a:pt x="2034743" y="721860"/>
                </a:cubicBezTo>
                <a:cubicBezTo>
                  <a:pt x="2034743" y="725154"/>
                  <a:pt x="2032064" y="727824"/>
                  <a:pt x="2028775" y="727824"/>
                </a:cubicBezTo>
                <a:lnTo>
                  <a:pt x="2016409" y="727824"/>
                </a:lnTo>
                <a:cubicBezTo>
                  <a:pt x="2013120" y="727824"/>
                  <a:pt x="2010506" y="725154"/>
                  <a:pt x="2010506" y="721860"/>
                </a:cubicBezTo>
                <a:cubicBezTo>
                  <a:pt x="2010506" y="718583"/>
                  <a:pt x="2013120" y="715897"/>
                  <a:pt x="2016409" y="715897"/>
                </a:cubicBezTo>
                <a:close/>
                <a:moveTo>
                  <a:pt x="2605434" y="715887"/>
                </a:moveTo>
                <a:lnTo>
                  <a:pt x="2746992" y="786661"/>
                </a:lnTo>
                <a:cubicBezTo>
                  <a:pt x="2746992" y="786661"/>
                  <a:pt x="2605434" y="857446"/>
                  <a:pt x="2605434" y="857446"/>
                </a:cubicBezTo>
                <a:lnTo>
                  <a:pt x="2463876" y="786661"/>
                </a:lnTo>
                <a:close/>
                <a:moveTo>
                  <a:pt x="679386" y="713847"/>
                </a:moveTo>
                <a:cubicBezTo>
                  <a:pt x="663310" y="713847"/>
                  <a:pt x="650239" y="725994"/>
                  <a:pt x="650239" y="740941"/>
                </a:cubicBezTo>
                <a:cubicBezTo>
                  <a:pt x="650239" y="752259"/>
                  <a:pt x="654329" y="758319"/>
                  <a:pt x="659562" y="765985"/>
                </a:cubicBezTo>
                <a:cubicBezTo>
                  <a:pt x="662957" y="770956"/>
                  <a:pt x="666929" y="776756"/>
                  <a:pt x="669318" y="783944"/>
                </a:cubicBezTo>
                <a:lnTo>
                  <a:pt x="689453" y="783944"/>
                </a:lnTo>
                <a:cubicBezTo>
                  <a:pt x="691835" y="776768"/>
                  <a:pt x="695815" y="770962"/>
                  <a:pt x="699210" y="765985"/>
                </a:cubicBezTo>
                <a:cubicBezTo>
                  <a:pt x="704431" y="758319"/>
                  <a:pt x="708533" y="752282"/>
                  <a:pt x="708533" y="740941"/>
                </a:cubicBezTo>
                <a:cubicBezTo>
                  <a:pt x="708533" y="725994"/>
                  <a:pt x="695461" y="713847"/>
                  <a:pt x="679386" y="713847"/>
                </a:cubicBezTo>
                <a:close/>
                <a:moveTo>
                  <a:pt x="679386" y="701976"/>
                </a:moveTo>
                <a:cubicBezTo>
                  <a:pt x="702016" y="701976"/>
                  <a:pt x="720401" y="719446"/>
                  <a:pt x="720401" y="740941"/>
                </a:cubicBezTo>
                <a:cubicBezTo>
                  <a:pt x="720401" y="755940"/>
                  <a:pt x="714628" y="764465"/>
                  <a:pt x="709027" y="772695"/>
                </a:cubicBezTo>
                <a:cubicBezTo>
                  <a:pt x="704412" y="779463"/>
                  <a:pt x="699620" y="786438"/>
                  <a:pt x="699210" y="795816"/>
                </a:cubicBezTo>
                <a:lnTo>
                  <a:pt x="659562" y="795816"/>
                </a:lnTo>
                <a:cubicBezTo>
                  <a:pt x="659148" y="786421"/>
                  <a:pt x="654363" y="779463"/>
                  <a:pt x="649745" y="772695"/>
                </a:cubicBezTo>
                <a:cubicBezTo>
                  <a:pt x="644128" y="764453"/>
                  <a:pt x="638371" y="755923"/>
                  <a:pt x="638371" y="740941"/>
                </a:cubicBezTo>
                <a:cubicBezTo>
                  <a:pt x="638371" y="719446"/>
                  <a:pt x="656763" y="701976"/>
                  <a:pt x="679386" y="701976"/>
                </a:cubicBezTo>
                <a:close/>
                <a:moveTo>
                  <a:pt x="141434" y="700051"/>
                </a:moveTo>
                <a:lnTo>
                  <a:pt x="63791" y="777698"/>
                </a:lnTo>
                <a:lnTo>
                  <a:pt x="73829" y="787737"/>
                </a:lnTo>
                <a:lnTo>
                  <a:pt x="87977" y="773591"/>
                </a:lnTo>
                <a:cubicBezTo>
                  <a:pt x="89226" y="772335"/>
                  <a:pt x="90925" y="771635"/>
                  <a:pt x="92689" y="771635"/>
                </a:cubicBezTo>
                <a:lnTo>
                  <a:pt x="92777" y="771635"/>
                </a:lnTo>
                <a:cubicBezTo>
                  <a:pt x="94574" y="771668"/>
                  <a:pt x="96284" y="772422"/>
                  <a:pt x="97522" y="773722"/>
                </a:cubicBezTo>
                <a:lnTo>
                  <a:pt x="159789" y="839615"/>
                </a:lnTo>
                <a:cubicBezTo>
                  <a:pt x="161137" y="841036"/>
                  <a:pt x="161784" y="842980"/>
                  <a:pt x="161565" y="844925"/>
                </a:cubicBezTo>
                <a:cubicBezTo>
                  <a:pt x="159472" y="863288"/>
                  <a:pt x="159537" y="887310"/>
                  <a:pt x="170299" y="902898"/>
                </a:cubicBezTo>
                <a:cubicBezTo>
                  <a:pt x="170299" y="902898"/>
                  <a:pt x="266648" y="806559"/>
                  <a:pt x="266648" y="806559"/>
                </a:cubicBezTo>
                <a:cubicBezTo>
                  <a:pt x="257223" y="800049"/>
                  <a:pt x="243766" y="796761"/>
                  <a:pt x="226484" y="796761"/>
                </a:cubicBezTo>
                <a:cubicBezTo>
                  <a:pt x="220884" y="796761"/>
                  <a:pt x="214890" y="797121"/>
                  <a:pt x="208665" y="797820"/>
                </a:cubicBezTo>
                <a:cubicBezTo>
                  <a:pt x="206715" y="798050"/>
                  <a:pt x="204775" y="797405"/>
                  <a:pt x="203350" y="796061"/>
                </a:cubicBezTo>
                <a:lnTo>
                  <a:pt x="137467" y="733795"/>
                </a:lnTo>
                <a:cubicBezTo>
                  <a:pt x="136152" y="732560"/>
                  <a:pt x="135395" y="730845"/>
                  <a:pt x="135373" y="729054"/>
                </a:cubicBezTo>
                <a:cubicBezTo>
                  <a:pt x="135352" y="727251"/>
                  <a:pt x="136053" y="725525"/>
                  <a:pt x="137324" y="724247"/>
                </a:cubicBezTo>
                <a:lnTo>
                  <a:pt x="151472" y="710101"/>
                </a:lnTo>
                <a:close/>
                <a:moveTo>
                  <a:pt x="2075323" y="692159"/>
                </a:moveTo>
                <a:cubicBezTo>
                  <a:pt x="2076300" y="692417"/>
                  <a:pt x="2077133" y="693015"/>
                  <a:pt x="2077686" y="693964"/>
                </a:cubicBezTo>
                <a:cubicBezTo>
                  <a:pt x="2078777" y="695868"/>
                  <a:pt x="2078181" y="698247"/>
                  <a:pt x="2076314" y="699370"/>
                </a:cubicBezTo>
                <a:cubicBezTo>
                  <a:pt x="2075804" y="699678"/>
                  <a:pt x="2065643" y="706115"/>
                  <a:pt x="2068738" y="721802"/>
                </a:cubicBezTo>
                <a:cubicBezTo>
                  <a:pt x="2069147" y="723940"/>
                  <a:pt x="2067711" y="726044"/>
                  <a:pt x="2065564" y="726460"/>
                </a:cubicBezTo>
                <a:cubicBezTo>
                  <a:pt x="2065298" y="726518"/>
                  <a:pt x="2065090" y="726527"/>
                  <a:pt x="2064817" y="726527"/>
                </a:cubicBezTo>
                <a:cubicBezTo>
                  <a:pt x="2062979" y="726527"/>
                  <a:pt x="2061349" y="725187"/>
                  <a:pt x="2060968" y="723291"/>
                </a:cubicBezTo>
                <a:cubicBezTo>
                  <a:pt x="2056738" y="701857"/>
                  <a:pt x="2071654" y="692957"/>
                  <a:pt x="2072278" y="692591"/>
                </a:cubicBezTo>
                <a:cubicBezTo>
                  <a:pt x="2073219" y="692042"/>
                  <a:pt x="2074339" y="691901"/>
                  <a:pt x="2075323" y="692159"/>
                </a:cubicBezTo>
                <a:close/>
                <a:moveTo>
                  <a:pt x="136732" y="685948"/>
                </a:moveTo>
                <a:cubicBezTo>
                  <a:pt x="139220" y="683446"/>
                  <a:pt x="143647" y="683446"/>
                  <a:pt x="146146" y="685948"/>
                </a:cubicBezTo>
                <a:lnTo>
                  <a:pt x="165587" y="705382"/>
                </a:lnTo>
                <a:cubicBezTo>
                  <a:pt x="168184" y="707992"/>
                  <a:pt x="168184" y="712209"/>
                  <a:pt x="165587" y="714809"/>
                </a:cubicBezTo>
                <a:lnTo>
                  <a:pt x="151581" y="728813"/>
                </a:lnTo>
                <a:lnTo>
                  <a:pt x="210265" y="784274"/>
                </a:lnTo>
                <a:cubicBezTo>
                  <a:pt x="215887" y="783728"/>
                  <a:pt x="221334" y="783455"/>
                  <a:pt x="226484" y="783455"/>
                </a:cubicBezTo>
                <a:cubicBezTo>
                  <a:pt x="250867" y="783455"/>
                  <a:pt x="269267" y="789485"/>
                  <a:pt x="281190" y="801425"/>
                </a:cubicBezTo>
                <a:cubicBezTo>
                  <a:pt x="283787" y="804025"/>
                  <a:pt x="283787" y="808231"/>
                  <a:pt x="281190" y="810831"/>
                </a:cubicBezTo>
                <a:lnTo>
                  <a:pt x="232588" y="859432"/>
                </a:lnTo>
                <a:lnTo>
                  <a:pt x="269815" y="896660"/>
                </a:lnTo>
                <a:cubicBezTo>
                  <a:pt x="272412" y="899260"/>
                  <a:pt x="272412" y="903477"/>
                  <a:pt x="269815" y="906077"/>
                </a:cubicBezTo>
                <a:cubicBezTo>
                  <a:pt x="268511" y="907377"/>
                  <a:pt x="266812" y="908021"/>
                  <a:pt x="265103" y="908021"/>
                </a:cubicBezTo>
                <a:cubicBezTo>
                  <a:pt x="263404" y="908021"/>
                  <a:pt x="261705" y="907377"/>
                  <a:pt x="260401" y="906077"/>
                </a:cubicBezTo>
                <a:lnTo>
                  <a:pt x="223175" y="868837"/>
                </a:lnTo>
                <a:lnTo>
                  <a:pt x="174562" y="917449"/>
                </a:lnTo>
                <a:cubicBezTo>
                  <a:pt x="173269" y="918749"/>
                  <a:pt x="171559" y="919404"/>
                  <a:pt x="169861" y="919404"/>
                </a:cubicBezTo>
                <a:cubicBezTo>
                  <a:pt x="168151" y="919404"/>
                  <a:pt x="166452" y="918749"/>
                  <a:pt x="165159" y="917449"/>
                </a:cubicBezTo>
                <a:cubicBezTo>
                  <a:pt x="147231" y="899533"/>
                  <a:pt x="145773" y="869602"/>
                  <a:pt x="148009" y="846530"/>
                </a:cubicBezTo>
                <a:lnTo>
                  <a:pt x="92547" y="787836"/>
                </a:lnTo>
                <a:lnTo>
                  <a:pt x="78542" y="801851"/>
                </a:lnTo>
                <a:cubicBezTo>
                  <a:pt x="77281" y="803096"/>
                  <a:pt x="75594" y="803796"/>
                  <a:pt x="73829" y="803796"/>
                </a:cubicBezTo>
                <a:cubicBezTo>
                  <a:pt x="72065" y="803796"/>
                  <a:pt x="70377" y="803096"/>
                  <a:pt x="69117" y="801851"/>
                </a:cubicBezTo>
                <a:lnTo>
                  <a:pt x="49676" y="782406"/>
                </a:lnTo>
                <a:cubicBezTo>
                  <a:pt x="47079" y="779807"/>
                  <a:pt x="47079" y="775601"/>
                  <a:pt x="49676" y="773001"/>
                </a:cubicBezTo>
                <a:close/>
                <a:moveTo>
                  <a:pt x="2086073" y="682277"/>
                </a:moveTo>
                <a:cubicBezTo>
                  <a:pt x="2069047" y="682277"/>
                  <a:pt x="2055151" y="695960"/>
                  <a:pt x="2055001" y="713036"/>
                </a:cubicBezTo>
                <a:cubicBezTo>
                  <a:pt x="2054871" y="730178"/>
                  <a:pt x="2068350" y="781896"/>
                  <a:pt x="2085513" y="781896"/>
                </a:cubicBezTo>
                <a:lnTo>
                  <a:pt x="2085578" y="781896"/>
                </a:lnTo>
                <a:cubicBezTo>
                  <a:pt x="2102690" y="781896"/>
                  <a:pt x="2117017" y="730660"/>
                  <a:pt x="2117146" y="713535"/>
                </a:cubicBezTo>
                <a:cubicBezTo>
                  <a:pt x="2117275" y="696384"/>
                  <a:pt x="2103466" y="682277"/>
                  <a:pt x="2086325" y="682277"/>
                </a:cubicBezTo>
                <a:close/>
                <a:moveTo>
                  <a:pt x="874429" y="675525"/>
                </a:moveTo>
                <a:cubicBezTo>
                  <a:pt x="880155" y="681450"/>
                  <a:pt x="891572" y="688366"/>
                  <a:pt x="887703" y="698365"/>
                </a:cubicBezTo>
                <a:cubicBezTo>
                  <a:pt x="885982" y="702828"/>
                  <a:pt x="883416" y="706592"/>
                  <a:pt x="879533" y="709391"/>
                </a:cubicBezTo>
                <a:cubicBezTo>
                  <a:pt x="878066" y="710453"/>
                  <a:pt x="876450" y="711410"/>
                  <a:pt x="875110" y="712632"/>
                </a:cubicBezTo>
                <a:cubicBezTo>
                  <a:pt x="873307" y="714297"/>
                  <a:pt x="873353" y="713854"/>
                  <a:pt x="875006" y="715342"/>
                </a:cubicBezTo>
                <a:cubicBezTo>
                  <a:pt x="875146" y="715466"/>
                  <a:pt x="875260" y="715607"/>
                  <a:pt x="875383" y="715758"/>
                </a:cubicBezTo>
                <a:cubicBezTo>
                  <a:pt x="897235" y="716927"/>
                  <a:pt x="919383" y="728449"/>
                  <a:pt x="919383" y="752254"/>
                </a:cubicBezTo>
                <a:lnTo>
                  <a:pt x="919383" y="813484"/>
                </a:lnTo>
                <a:cubicBezTo>
                  <a:pt x="919383" y="840522"/>
                  <a:pt x="897385" y="862529"/>
                  <a:pt x="870337" y="862529"/>
                </a:cubicBezTo>
                <a:cubicBezTo>
                  <a:pt x="843294" y="862529"/>
                  <a:pt x="821292" y="840522"/>
                  <a:pt x="821292" y="813484"/>
                </a:cubicBezTo>
                <a:lnTo>
                  <a:pt x="821292" y="752254"/>
                </a:lnTo>
                <a:cubicBezTo>
                  <a:pt x="821292" y="730450"/>
                  <a:pt x="842154" y="718078"/>
                  <a:pt x="864738" y="715979"/>
                </a:cubicBezTo>
                <a:cubicBezTo>
                  <a:pt x="863730" y="710923"/>
                  <a:pt x="868076" y="706220"/>
                  <a:pt x="873107" y="702678"/>
                </a:cubicBezTo>
                <a:cubicBezTo>
                  <a:pt x="876354" y="700384"/>
                  <a:pt x="881105" y="695841"/>
                  <a:pt x="877989" y="691723"/>
                </a:cubicBezTo>
                <a:cubicBezTo>
                  <a:pt x="875205" y="688039"/>
                  <a:pt x="871091" y="685364"/>
                  <a:pt x="867894" y="682052"/>
                </a:cubicBezTo>
                <a:cubicBezTo>
                  <a:pt x="863762" y="677775"/>
                  <a:pt x="870278" y="671239"/>
                  <a:pt x="874429" y="675525"/>
                </a:cubicBezTo>
                <a:close/>
                <a:moveTo>
                  <a:pt x="1878080" y="674949"/>
                </a:moveTo>
                <a:cubicBezTo>
                  <a:pt x="1877089" y="690397"/>
                  <a:pt x="1871635" y="702373"/>
                  <a:pt x="1854463" y="710242"/>
                </a:cubicBezTo>
                <a:cubicBezTo>
                  <a:pt x="1854463" y="710242"/>
                  <a:pt x="1819103" y="726399"/>
                  <a:pt x="1819103" y="726399"/>
                </a:cubicBezTo>
                <a:lnTo>
                  <a:pt x="1894857" y="747218"/>
                </a:lnTo>
                <a:cubicBezTo>
                  <a:pt x="1903071" y="743036"/>
                  <a:pt x="1928585" y="730116"/>
                  <a:pt x="1944015" y="723047"/>
                </a:cubicBezTo>
                <a:cubicBezTo>
                  <a:pt x="1960389" y="715536"/>
                  <a:pt x="1961571" y="710074"/>
                  <a:pt x="1961104" y="692721"/>
                </a:cubicBezTo>
                <a:close/>
                <a:moveTo>
                  <a:pt x="2366072" y="666661"/>
                </a:moveTo>
                <a:cubicBezTo>
                  <a:pt x="2360894" y="666671"/>
                  <a:pt x="2358181" y="674429"/>
                  <a:pt x="2358152" y="674500"/>
                </a:cubicBezTo>
                <a:lnTo>
                  <a:pt x="2358062" y="674732"/>
                </a:lnTo>
                <a:cubicBezTo>
                  <a:pt x="2352918" y="685857"/>
                  <a:pt x="2346490" y="692862"/>
                  <a:pt x="2338925" y="695595"/>
                </a:cubicBezTo>
                <a:cubicBezTo>
                  <a:pt x="2335818" y="696718"/>
                  <a:pt x="2333010" y="696912"/>
                  <a:pt x="2330753" y="696756"/>
                </a:cubicBezTo>
                <a:cubicBezTo>
                  <a:pt x="2330753" y="696756"/>
                  <a:pt x="2330753" y="749987"/>
                  <a:pt x="2330753" y="749987"/>
                </a:cubicBezTo>
                <a:cubicBezTo>
                  <a:pt x="2336342" y="750422"/>
                  <a:pt x="2338481" y="751502"/>
                  <a:pt x="2341503" y="753250"/>
                </a:cubicBezTo>
                <a:cubicBezTo>
                  <a:pt x="2343180" y="754216"/>
                  <a:pt x="2345083" y="755315"/>
                  <a:pt x="2348505" y="756575"/>
                </a:cubicBezTo>
                <a:cubicBezTo>
                  <a:pt x="2357319" y="759814"/>
                  <a:pt x="2373479" y="758588"/>
                  <a:pt x="2374937" y="758465"/>
                </a:cubicBezTo>
                <a:cubicBezTo>
                  <a:pt x="2381033" y="757285"/>
                  <a:pt x="2381764" y="753932"/>
                  <a:pt x="2382603" y="750048"/>
                </a:cubicBezTo>
                <a:cubicBezTo>
                  <a:pt x="2383042" y="748068"/>
                  <a:pt x="2383487" y="746018"/>
                  <a:pt x="2384742" y="744421"/>
                </a:cubicBezTo>
                <a:lnTo>
                  <a:pt x="2384905" y="744237"/>
                </a:lnTo>
                <a:cubicBezTo>
                  <a:pt x="2391502" y="737559"/>
                  <a:pt x="2390488" y="729332"/>
                  <a:pt x="2390432" y="728991"/>
                </a:cubicBezTo>
                <a:cubicBezTo>
                  <a:pt x="2390370" y="728508"/>
                  <a:pt x="2390466" y="728043"/>
                  <a:pt x="2390674" y="727646"/>
                </a:cubicBezTo>
                <a:cubicBezTo>
                  <a:pt x="2390697" y="727546"/>
                  <a:pt x="2390719" y="727432"/>
                  <a:pt x="2390759" y="727342"/>
                </a:cubicBezTo>
                <a:cubicBezTo>
                  <a:pt x="2390792" y="727252"/>
                  <a:pt x="2394102" y="718320"/>
                  <a:pt x="2388029" y="713200"/>
                </a:cubicBezTo>
                <a:cubicBezTo>
                  <a:pt x="2387984" y="713162"/>
                  <a:pt x="2387950" y="713115"/>
                  <a:pt x="2387899" y="713067"/>
                </a:cubicBezTo>
                <a:cubicBezTo>
                  <a:pt x="2387387" y="713067"/>
                  <a:pt x="2387111" y="713067"/>
                  <a:pt x="2387111" y="713067"/>
                </a:cubicBezTo>
                <a:lnTo>
                  <a:pt x="2387111" y="712987"/>
                </a:lnTo>
                <a:lnTo>
                  <a:pt x="2386143" y="712987"/>
                </a:lnTo>
                <a:cubicBezTo>
                  <a:pt x="2384922" y="712987"/>
                  <a:pt x="2383920" y="711978"/>
                  <a:pt x="2383920" y="710747"/>
                </a:cubicBezTo>
                <a:cubicBezTo>
                  <a:pt x="2383920" y="709515"/>
                  <a:pt x="2384922" y="708511"/>
                  <a:pt x="2386143" y="708511"/>
                </a:cubicBezTo>
                <a:lnTo>
                  <a:pt x="2397440" y="708511"/>
                </a:lnTo>
                <a:cubicBezTo>
                  <a:pt x="2397642" y="708511"/>
                  <a:pt x="2397839" y="708554"/>
                  <a:pt x="2398031" y="708606"/>
                </a:cubicBezTo>
                <a:lnTo>
                  <a:pt x="2421412" y="708606"/>
                </a:lnTo>
                <a:cubicBezTo>
                  <a:pt x="2424969" y="708606"/>
                  <a:pt x="2427862" y="705702"/>
                  <a:pt x="2427862" y="702160"/>
                </a:cubicBezTo>
                <a:cubicBezTo>
                  <a:pt x="2427862" y="698607"/>
                  <a:pt x="2424969" y="695714"/>
                  <a:pt x="2421412" y="695714"/>
                </a:cubicBezTo>
                <a:lnTo>
                  <a:pt x="2373653" y="695714"/>
                </a:lnTo>
                <a:cubicBezTo>
                  <a:pt x="2367828" y="695714"/>
                  <a:pt x="2365076" y="693890"/>
                  <a:pt x="2364772" y="693686"/>
                </a:cubicBezTo>
                <a:lnTo>
                  <a:pt x="2363128" y="692526"/>
                </a:lnTo>
                <a:lnTo>
                  <a:pt x="2364119" y="690774"/>
                </a:lnTo>
                <a:cubicBezTo>
                  <a:pt x="2372010" y="676688"/>
                  <a:pt x="2371098" y="671014"/>
                  <a:pt x="2369849" y="668883"/>
                </a:cubicBezTo>
                <a:cubicBezTo>
                  <a:pt x="2368582" y="666727"/>
                  <a:pt x="2366089" y="666671"/>
                  <a:pt x="2366072" y="666661"/>
                </a:cubicBezTo>
                <a:close/>
                <a:moveTo>
                  <a:pt x="2366072" y="662195"/>
                </a:moveTo>
                <a:cubicBezTo>
                  <a:pt x="2366274" y="662195"/>
                  <a:pt x="2371137" y="662247"/>
                  <a:pt x="2373698" y="666623"/>
                </a:cubicBezTo>
                <a:cubicBezTo>
                  <a:pt x="2376592" y="671563"/>
                  <a:pt x="2375083" y="679662"/>
                  <a:pt x="2369224" y="690740"/>
                </a:cubicBezTo>
                <a:cubicBezTo>
                  <a:pt x="2370254" y="691006"/>
                  <a:pt x="2371717" y="691247"/>
                  <a:pt x="2373653" y="691247"/>
                </a:cubicBezTo>
                <a:lnTo>
                  <a:pt x="2421412" y="691247"/>
                </a:lnTo>
                <a:cubicBezTo>
                  <a:pt x="2427434" y="691247"/>
                  <a:pt x="2432331" y="696140"/>
                  <a:pt x="2432331" y="702160"/>
                </a:cubicBezTo>
                <a:cubicBezTo>
                  <a:pt x="2432331" y="704575"/>
                  <a:pt x="2431526" y="706796"/>
                  <a:pt x="2430209" y="708606"/>
                </a:cubicBezTo>
                <a:cubicBezTo>
                  <a:pt x="2430209" y="708606"/>
                  <a:pt x="2426810" y="712996"/>
                  <a:pt x="2423129" y="712996"/>
                </a:cubicBezTo>
                <a:cubicBezTo>
                  <a:pt x="2420995" y="712996"/>
                  <a:pt x="2403586" y="713034"/>
                  <a:pt x="2393776" y="713053"/>
                </a:cubicBezTo>
                <a:cubicBezTo>
                  <a:pt x="2397513" y="718860"/>
                  <a:pt x="2395926" y="725779"/>
                  <a:pt x="2395205" y="728110"/>
                </a:cubicBezTo>
                <a:cubicBezTo>
                  <a:pt x="2394704" y="730601"/>
                  <a:pt x="2394490" y="732983"/>
                  <a:pt x="2394496" y="735290"/>
                </a:cubicBezTo>
                <a:cubicBezTo>
                  <a:pt x="2393787" y="738852"/>
                  <a:pt x="2392087" y="743280"/>
                  <a:pt x="2388192" y="747268"/>
                </a:cubicBezTo>
                <a:cubicBezTo>
                  <a:pt x="2387607" y="748092"/>
                  <a:pt x="2387297" y="749503"/>
                  <a:pt x="2386971" y="751005"/>
                </a:cubicBezTo>
                <a:cubicBezTo>
                  <a:pt x="2386098" y="755050"/>
                  <a:pt x="2384764" y="761164"/>
                  <a:pt x="2375657" y="762874"/>
                </a:cubicBezTo>
                <a:lnTo>
                  <a:pt x="2375443" y="762907"/>
                </a:lnTo>
                <a:cubicBezTo>
                  <a:pt x="2374695" y="762973"/>
                  <a:pt x="2357105" y="764499"/>
                  <a:pt x="2346963" y="760771"/>
                </a:cubicBezTo>
                <a:cubicBezTo>
                  <a:pt x="2343169" y="759383"/>
                  <a:pt x="2341002" y="758128"/>
                  <a:pt x="2339257" y="757124"/>
                </a:cubicBezTo>
                <a:cubicBezTo>
                  <a:pt x="2336910" y="755751"/>
                  <a:pt x="2335351" y="754874"/>
                  <a:pt x="2330753" y="754453"/>
                </a:cubicBezTo>
                <a:lnTo>
                  <a:pt x="2330753" y="755230"/>
                </a:lnTo>
                <a:cubicBezTo>
                  <a:pt x="2330753" y="757688"/>
                  <a:pt x="2328766" y="759682"/>
                  <a:pt x="2326312" y="759682"/>
                </a:cubicBezTo>
                <a:lnTo>
                  <a:pt x="2315195" y="759682"/>
                </a:lnTo>
                <a:cubicBezTo>
                  <a:pt x="2312747" y="759682"/>
                  <a:pt x="2310754" y="757688"/>
                  <a:pt x="2310754" y="755230"/>
                </a:cubicBezTo>
                <a:cubicBezTo>
                  <a:pt x="2310754" y="755230"/>
                  <a:pt x="2310754" y="691522"/>
                  <a:pt x="2310754" y="691522"/>
                </a:cubicBezTo>
                <a:cubicBezTo>
                  <a:pt x="2310754" y="689073"/>
                  <a:pt x="2312747" y="687075"/>
                  <a:pt x="2315195" y="687075"/>
                </a:cubicBezTo>
                <a:lnTo>
                  <a:pt x="2326312" y="687075"/>
                </a:lnTo>
                <a:cubicBezTo>
                  <a:pt x="2328766" y="687075"/>
                  <a:pt x="2330753" y="689073"/>
                  <a:pt x="2330753" y="691522"/>
                </a:cubicBezTo>
                <a:lnTo>
                  <a:pt x="2330753" y="692294"/>
                </a:lnTo>
                <a:cubicBezTo>
                  <a:pt x="2335886" y="692782"/>
                  <a:pt x="2345646" y="690873"/>
                  <a:pt x="2353959" y="672960"/>
                </a:cubicBezTo>
                <a:cubicBezTo>
                  <a:pt x="2354421" y="671658"/>
                  <a:pt x="2358029" y="662195"/>
                  <a:pt x="2366072" y="662195"/>
                </a:cubicBezTo>
                <a:close/>
                <a:moveTo>
                  <a:pt x="1868820" y="658418"/>
                </a:moveTo>
                <a:cubicBezTo>
                  <a:pt x="1869911" y="658144"/>
                  <a:pt x="1871094" y="658174"/>
                  <a:pt x="1872240" y="658418"/>
                </a:cubicBezTo>
                <a:lnTo>
                  <a:pt x="1969987" y="679298"/>
                </a:lnTo>
                <a:cubicBezTo>
                  <a:pt x="1973388" y="679991"/>
                  <a:pt x="1975790" y="682894"/>
                  <a:pt x="1975891" y="686383"/>
                </a:cubicBezTo>
                <a:lnTo>
                  <a:pt x="1975955" y="687503"/>
                </a:lnTo>
                <a:cubicBezTo>
                  <a:pt x="1976680" y="709678"/>
                  <a:pt x="1977111" y="724396"/>
                  <a:pt x="1950286" y="736653"/>
                </a:cubicBezTo>
                <a:cubicBezTo>
                  <a:pt x="1932326" y="744910"/>
                  <a:pt x="1899395" y="761677"/>
                  <a:pt x="1899083" y="761890"/>
                </a:cubicBezTo>
                <a:cubicBezTo>
                  <a:pt x="1898066" y="762385"/>
                  <a:pt x="1897012" y="762599"/>
                  <a:pt x="1895911" y="762629"/>
                </a:cubicBezTo>
                <a:cubicBezTo>
                  <a:pt x="1895178" y="762652"/>
                  <a:pt x="1894426" y="762583"/>
                  <a:pt x="1893674" y="762385"/>
                </a:cubicBezTo>
                <a:lnTo>
                  <a:pt x="1795303" y="735411"/>
                </a:lnTo>
                <a:cubicBezTo>
                  <a:pt x="1792223" y="734580"/>
                  <a:pt x="1790050" y="731960"/>
                  <a:pt x="1789775" y="728829"/>
                </a:cubicBezTo>
                <a:cubicBezTo>
                  <a:pt x="1789528" y="725675"/>
                  <a:pt x="1791270" y="722674"/>
                  <a:pt x="1794121" y="721371"/>
                </a:cubicBezTo>
                <a:lnTo>
                  <a:pt x="1848128" y="696575"/>
                </a:lnTo>
                <a:cubicBezTo>
                  <a:pt x="1858790" y="691708"/>
                  <a:pt x="1863778" y="685895"/>
                  <a:pt x="1863164" y="665937"/>
                </a:cubicBezTo>
                <a:cubicBezTo>
                  <a:pt x="1863081" y="663636"/>
                  <a:pt x="1864089" y="661419"/>
                  <a:pt x="1865840" y="659972"/>
                </a:cubicBezTo>
                <a:cubicBezTo>
                  <a:pt x="1866730" y="659225"/>
                  <a:pt x="1867729" y="658685"/>
                  <a:pt x="1868820" y="658418"/>
                </a:cubicBezTo>
                <a:close/>
                <a:moveTo>
                  <a:pt x="562803" y="657110"/>
                </a:moveTo>
                <a:cubicBezTo>
                  <a:pt x="555417" y="659831"/>
                  <a:pt x="550415" y="664753"/>
                  <a:pt x="547766" y="672335"/>
                </a:cubicBezTo>
                <a:cubicBezTo>
                  <a:pt x="555019" y="682280"/>
                  <a:pt x="563883" y="691105"/>
                  <a:pt x="574050" y="698432"/>
                </a:cubicBezTo>
                <a:cubicBezTo>
                  <a:pt x="581375" y="695742"/>
                  <a:pt x="586346" y="690851"/>
                  <a:pt x="589026" y="683330"/>
                </a:cubicBezTo>
                <a:cubicBezTo>
                  <a:pt x="581813" y="673262"/>
                  <a:pt x="572980" y="664437"/>
                  <a:pt x="562803" y="657110"/>
                </a:cubicBezTo>
                <a:close/>
                <a:moveTo>
                  <a:pt x="382280" y="652696"/>
                </a:moveTo>
                <a:lnTo>
                  <a:pt x="382280" y="669850"/>
                </a:lnTo>
                <a:lnTo>
                  <a:pt x="399365" y="669850"/>
                </a:lnTo>
                <a:cubicBezTo>
                  <a:pt x="399365" y="669850"/>
                  <a:pt x="399365" y="652696"/>
                  <a:pt x="399365" y="652696"/>
                </a:cubicBezTo>
                <a:close/>
                <a:moveTo>
                  <a:pt x="324606" y="652696"/>
                </a:moveTo>
                <a:lnTo>
                  <a:pt x="324606" y="669850"/>
                </a:lnTo>
                <a:lnTo>
                  <a:pt x="341702" y="669850"/>
                </a:lnTo>
                <a:cubicBezTo>
                  <a:pt x="341702" y="669850"/>
                  <a:pt x="341702" y="652696"/>
                  <a:pt x="341702" y="652696"/>
                </a:cubicBezTo>
                <a:close/>
                <a:moveTo>
                  <a:pt x="264945" y="652696"/>
                </a:moveTo>
                <a:lnTo>
                  <a:pt x="264945" y="669850"/>
                </a:lnTo>
                <a:lnTo>
                  <a:pt x="282041" y="669850"/>
                </a:lnTo>
                <a:cubicBezTo>
                  <a:pt x="282041" y="669850"/>
                  <a:pt x="282041" y="652696"/>
                  <a:pt x="282041" y="652696"/>
                </a:cubicBezTo>
                <a:close/>
                <a:moveTo>
                  <a:pt x="563862" y="650333"/>
                </a:moveTo>
                <a:cubicBezTo>
                  <a:pt x="564901" y="650486"/>
                  <a:pt x="565910" y="650873"/>
                  <a:pt x="566786" y="651515"/>
                </a:cubicBezTo>
                <a:cubicBezTo>
                  <a:pt x="577565" y="659270"/>
                  <a:pt x="586958" y="668615"/>
                  <a:pt x="594680" y="679356"/>
                </a:cubicBezTo>
                <a:cubicBezTo>
                  <a:pt x="595485" y="680538"/>
                  <a:pt x="595923" y="681893"/>
                  <a:pt x="595923" y="683269"/>
                </a:cubicBezTo>
                <a:cubicBezTo>
                  <a:pt x="595923" y="684013"/>
                  <a:pt x="595790" y="684747"/>
                  <a:pt x="595556" y="685450"/>
                </a:cubicBezTo>
                <a:cubicBezTo>
                  <a:pt x="592194" y="695019"/>
                  <a:pt x="585674" y="701571"/>
                  <a:pt x="576108" y="704893"/>
                </a:cubicBezTo>
                <a:cubicBezTo>
                  <a:pt x="574050" y="705606"/>
                  <a:pt x="571819" y="705291"/>
                  <a:pt x="570077" y="704027"/>
                </a:cubicBezTo>
                <a:cubicBezTo>
                  <a:pt x="559288" y="696303"/>
                  <a:pt x="549895" y="686938"/>
                  <a:pt x="542173" y="676187"/>
                </a:cubicBezTo>
                <a:cubicBezTo>
                  <a:pt x="541327" y="675045"/>
                  <a:pt x="540930" y="673619"/>
                  <a:pt x="540930" y="672273"/>
                </a:cubicBezTo>
                <a:cubicBezTo>
                  <a:pt x="540930" y="671530"/>
                  <a:pt x="541032" y="670837"/>
                  <a:pt x="541307" y="670093"/>
                </a:cubicBezTo>
                <a:cubicBezTo>
                  <a:pt x="544628" y="660554"/>
                  <a:pt x="551158" y="654002"/>
                  <a:pt x="560694" y="650649"/>
                </a:cubicBezTo>
                <a:cubicBezTo>
                  <a:pt x="561713" y="650293"/>
                  <a:pt x="562813" y="650191"/>
                  <a:pt x="563862" y="650333"/>
                </a:cubicBezTo>
                <a:close/>
                <a:moveTo>
                  <a:pt x="2618145" y="649958"/>
                </a:moveTo>
                <a:cubicBezTo>
                  <a:pt x="2614871" y="649581"/>
                  <a:pt x="2611293" y="649479"/>
                  <a:pt x="2607585" y="650152"/>
                </a:cubicBezTo>
                <a:cubicBezTo>
                  <a:pt x="2605666" y="650529"/>
                  <a:pt x="2604029" y="651038"/>
                  <a:pt x="2602360" y="651700"/>
                </a:cubicBezTo>
                <a:cubicBezTo>
                  <a:pt x="2600744" y="652424"/>
                  <a:pt x="2599205" y="653147"/>
                  <a:pt x="2597763" y="653942"/>
                </a:cubicBezTo>
                <a:cubicBezTo>
                  <a:pt x="2594933" y="655603"/>
                  <a:pt x="2592439" y="657335"/>
                  <a:pt x="2590434" y="659036"/>
                </a:cubicBezTo>
                <a:cubicBezTo>
                  <a:pt x="2588428" y="660707"/>
                  <a:pt x="2586932" y="662205"/>
                  <a:pt x="2585956" y="663448"/>
                </a:cubicBezTo>
                <a:cubicBezTo>
                  <a:pt x="2584969" y="664660"/>
                  <a:pt x="2584753" y="665618"/>
                  <a:pt x="2584839" y="665618"/>
                </a:cubicBezTo>
                <a:cubicBezTo>
                  <a:pt x="2584753" y="665547"/>
                  <a:pt x="2585360" y="664874"/>
                  <a:pt x="2586639" y="664192"/>
                </a:cubicBezTo>
                <a:cubicBezTo>
                  <a:pt x="2587929" y="663489"/>
                  <a:pt x="2589783" y="662572"/>
                  <a:pt x="2592049" y="661522"/>
                </a:cubicBezTo>
                <a:cubicBezTo>
                  <a:pt x="2594315" y="660493"/>
                  <a:pt x="2596950" y="659260"/>
                  <a:pt x="2599812" y="658170"/>
                </a:cubicBezTo>
                <a:cubicBezTo>
                  <a:pt x="2601210" y="657610"/>
                  <a:pt x="2602696" y="657070"/>
                  <a:pt x="2604170" y="656611"/>
                </a:cubicBezTo>
                <a:cubicBezTo>
                  <a:pt x="2605601" y="656112"/>
                  <a:pt x="2607184" y="655633"/>
                  <a:pt x="2608583" y="655491"/>
                </a:cubicBezTo>
                <a:cubicBezTo>
                  <a:pt x="2614589" y="654533"/>
                  <a:pt x="2621343" y="654951"/>
                  <a:pt x="2626287" y="655001"/>
                </a:cubicBezTo>
                <a:cubicBezTo>
                  <a:pt x="2628824" y="655063"/>
                  <a:pt x="2630906" y="655093"/>
                  <a:pt x="2632380" y="655185"/>
                </a:cubicBezTo>
                <a:cubicBezTo>
                  <a:pt x="2633855" y="655215"/>
                  <a:pt x="2634744" y="655368"/>
                  <a:pt x="2634744" y="655368"/>
                </a:cubicBezTo>
                <a:cubicBezTo>
                  <a:pt x="2634744" y="655368"/>
                  <a:pt x="2634082" y="654757"/>
                  <a:pt x="2632694" y="654064"/>
                </a:cubicBezTo>
                <a:cubicBezTo>
                  <a:pt x="2631328" y="653361"/>
                  <a:pt x="2629344" y="652515"/>
                  <a:pt x="2626851" y="651761"/>
                </a:cubicBezTo>
                <a:cubicBezTo>
                  <a:pt x="2624357" y="651018"/>
                  <a:pt x="2621408" y="650335"/>
                  <a:pt x="2618145" y="649958"/>
                </a:cubicBezTo>
                <a:close/>
                <a:moveTo>
                  <a:pt x="2018398" y="648284"/>
                </a:moveTo>
                <a:lnTo>
                  <a:pt x="2153748" y="648284"/>
                </a:lnTo>
                <a:cubicBezTo>
                  <a:pt x="2159191" y="648284"/>
                  <a:pt x="2163629" y="652842"/>
                  <a:pt x="2163629" y="658290"/>
                </a:cubicBezTo>
                <a:cubicBezTo>
                  <a:pt x="2163629" y="663754"/>
                  <a:pt x="2159220" y="668296"/>
                  <a:pt x="2153748" y="668296"/>
                </a:cubicBezTo>
                <a:lnTo>
                  <a:pt x="2105836" y="668296"/>
                </a:lnTo>
                <a:lnTo>
                  <a:pt x="2105771" y="675258"/>
                </a:lnTo>
                <a:cubicBezTo>
                  <a:pt x="2109764" y="677304"/>
                  <a:pt x="2113426" y="679982"/>
                  <a:pt x="2116650" y="683267"/>
                </a:cubicBezTo>
                <a:cubicBezTo>
                  <a:pt x="2124693" y="691452"/>
                  <a:pt x="2129110" y="702281"/>
                  <a:pt x="2129016" y="713718"/>
                </a:cubicBezTo>
                <a:cubicBezTo>
                  <a:pt x="2128937" y="724472"/>
                  <a:pt x="2124629" y="743278"/>
                  <a:pt x="2118826" y="758466"/>
                </a:cubicBezTo>
                <a:cubicBezTo>
                  <a:pt x="2109821" y="781938"/>
                  <a:pt x="2098626" y="793890"/>
                  <a:pt x="2085391" y="793890"/>
                </a:cubicBezTo>
                <a:cubicBezTo>
                  <a:pt x="2072293" y="793774"/>
                  <a:pt x="2061284" y="781672"/>
                  <a:pt x="2052638" y="757967"/>
                </a:cubicBezTo>
                <a:cubicBezTo>
                  <a:pt x="2047065" y="742687"/>
                  <a:pt x="2043109" y="723798"/>
                  <a:pt x="2043195" y="713036"/>
                </a:cubicBezTo>
                <a:cubicBezTo>
                  <a:pt x="2043324" y="696484"/>
                  <a:pt x="2052932" y="682119"/>
                  <a:pt x="2066806" y="675066"/>
                </a:cubicBezTo>
                <a:lnTo>
                  <a:pt x="2066871" y="668296"/>
                </a:lnTo>
                <a:lnTo>
                  <a:pt x="2018398" y="668296"/>
                </a:lnTo>
                <a:cubicBezTo>
                  <a:pt x="2012934" y="668296"/>
                  <a:pt x="2008517" y="663754"/>
                  <a:pt x="2008517" y="658290"/>
                </a:cubicBezTo>
                <a:cubicBezTo>
                  <a:pt x="2008517" y="652842"/>
                  <a:pt x="2012934" y="648284"/>
                  <a:pt x="2018398" y="648284"/>
                </a:cubicBezTo>
                <a:close/>
                <a:moveTo>
                  <a:pt x="2203371" y="647983"/>
                </a:moveTo>
                <a:lnTo>
                  <a:pt x="2203371" y="675540"/>
                </a:lnTo>
                <a:cubicBezTo>
                  <a:pt x="2203371" y="696917"/>
                  <a:pt x="2220757" y="714302"/>
                  <a:pt x="2242134" y="714302"/>
                </a:cubicBezTo>
                <a:cubicBezTo>
                  <a:pt x="2263506" y="714302"/>
                  <a:pt x="2280903" y="696917"/>
                  <a:pt x="2280903" y="675540"/>
                </a:cubicBezTo>
                <a:cubicBezTo>
                  <a:pt x="2280903" y="675540"/>
                  <a:pt x="2280903" y="647983"/>
                  <a:pt x="2280903" y="647983"/>
                </a:cubicBezTo>
                <a:close/>
                <a:moveTo>
                  <a:pt x="2616779" y="642317"/>
                </a:moveTo>
                <a:cubicBezTo>
                  <a:pt x="2637378" y="642317"/>
                  <a:pt x="2656329" y="653463"/>
                  <a:pt x="2656676" y="673270"/>
                </a:cubicBezTo>
                <a:cubicBezTo>
                  <a:pt x="2656676" y="673341"/>
                  <a:pt x="2656676" y="673667"/>
                  <a:pt x="2656676" y="673759"/>
                </a:cubicBezTo>
                <a:cubicBezTo>
                  <a:pt x="2656373" y="693525"/>
                  <a:pt x="2637400" y="704773"/>
                  <a:pt x="2616844" y="704773"/>
                </a:cubicBezTo>
                <a:cubicBezTo>
                  <a:pt x="2596061" y="704773"/>
                  <a:pt x="2581229" y="692231"/>
                  <a:pt x="2577944" y="681349"/>
                </a:cubicBezTo>
                <a:cubicBezTo>
                  <a:pt x="2569553" y="675379"/>
                  <a:pt x="2549832" y="679332"/>
                  <a:pt x="2538415" y="683519"/>
                </a:cubicBezTo>
                <a:cubicBezTo>
                  <a:pt x="2532973" y="683519"/>
                  <a:pt x="2449611" y="683519"/>
                  <a:pt x="2449492" y="683519"/>
                </a:cubicBezTo>
                <a:cubicBezTo>
                  <a:pt x="2449416" y="683519"/>
                  <a:pt x="2449351" y="683519"/>
                  <a:pt x="2449308" y="683519"/>
                </a:cubicBezTo>
                <a:cubicBezTo>
                  <a:pt x="2444201" y="683519"/>
                  <a:pt x="2440049" y="679424"/>
                  <a:pt x="2440049" y="674319"/>
                </a:cubicBezTo>
                <a:cubicBezTo>
                  <a:pt x="2440049" y="674054"/>
                  <a:pt x="2440049" y="673086"/>
                  <a:pt x="2440049" y="672832"/>
                </a:cubicBezTo>
                <a:cubicBezTo>
                  <a:pt x="2440049" y="667727"/>
                  <a:pt x="2444201" y="663570"/>
                  <a:pt x="2449308" y="663570"/>
                </a:cubicBezTo>
                <a:cubicBezTo>
                  <a:pt x="2449351" y="663570"/>
                  <a:pt x="2449416" y="663570"/>
                  <a:pt x="2449492" y="663570"/>
                </a:cubicBezTo>
                <a:cubicBezTo>
                  <a:pt x="2449492" y="663570"/>
                  <a:pt x="2532973" y="663570"/>
                  <a:pt x="2538415" y="663570"/>
                </a:cubicBezTo>
                <a:cubicBezTo>
                  <a:pt x="2549799" y="667768"/>
                  <a:pt x="2569553" y="671660"/>
                  <a:pt x="2577944" y="665689"/>
                </a:cubicBezTo>
                <a:cubicBezTo>
                  <a:pt x="2581229" y="654798"/>
                  <a:pt x="2596039" y="642347"/>
                  <a:pt x="2616779" y="642317"/>
                </a:cubicBezTo>
                <a:close/>
                <a:moveTo>
                  <a:pt x="374072" y="636358"/>
                </a:moveTo>
                <a:lnTo>
                  <a:pt x="407573" y="636358"/>
                </a:lnTo>
                <a:cubicBezTo>
                  <a:pt x="412082" y="636358"/>
                  <a:pt x="415715" y="639978"/>
                  <a:pt x="415715" y="644494"/>
                </a:cubicBezTo>
                <a:lnTo>
                  <a:pt x="415715" y="677986"/>
                </a:lnTo>
                <a:cubicBezTo>
                  <a:pt x="415715" y="682502"/>
                  <a:pt x="412082" y="686188"/>
                  <a:pt x="407573" y="686188"/>
                </a:cubicBezTo>
                <a:lnTo>
                  <a:pt x="374072" y="686188"/>
                </a:lnTo>
                <a:cubicBezTo>
                  <a:pt x="369562" y="686188"/>
                  <a:pt x="365930" y="682502"/>
                  <a:pt x="365930" y="677986"/>
                </a:cubicBezTo>
                <a:lnTo>
                  <a:pt x="365930" y="644494"/>
                </a:lnTo>
                <a:cubicBezTo>
                  <a:pt x="365930" y="639978"/>
                  <a:pt x="369562" y="636358"/>
                  <a:pt x="374072" y="636358"/>
                </a:cubicBezTo>
                <a:close/>
                <a:moveTo>
                  <a:pt x="316409" y="636358"/>
                </a:moveTo>
                <a:lnTo>
                  <a:pt x="349898" y="636358"/>
                </a:lnTo>
                <a:cubicBezTo>
                  <a:pt x="354419" y="636358"/>
                  <a:pt x="358040" y="639978"/>
                  <a:pt x="358040" y="644494"/>
                </a:cubicBezTo>
                <a:lnTo>
                  <a:pt x="358040" y="677986"/>
                </a:lnTo>
                <a:cubicBezTo>
                  <a:pt x="358040" y="682502"/>
                  <a:pt x="354419" y="686188"/>
                  <a:pt x="349898" y="686188"/>
                </a:cubicBezTo>
                <a:lnTo>
                  <a:pt x="316409" y="686188"/>
                </a:lnTo>
                <a:cubicBezTo>
                  <a:pt x="311888" y="686188"/>
                  <a:pt x="308267" y="682502"/>
                  <a:pt x="308267" y="677986"/>
                </a:cubicBezTo>
                <a:lnTo>
                  <a:pt x="308267" y="644494"/>
                </a:lnTo>
                <a:cubicBezTo>
                  <a:pt x="308267" y="639978"/>
                  <a:pt x="311888" y="636358"/>
                  <a:pt x="316409" y="636358"/>
                </a:cubicBezTo>
                <a:close/>
                <a:moveTo>
                  <a:pt x="256749" y="636358"/>
                </a:moveTo>
                <a:lnTo>
                  <a:pt x="290238" y="636358"/>
                </a:lnTo>
                <a:cubicBezTo>
                  <a:pt x="294759" y="636358"/>
                  <a:pt x="298380" y="639978"/>
                  <a:pt x="298380" y="644494"/>
                </a:cubicBezTo>
                <a:lnTo>
                  <a:pt x="298380" y="677986"/>
                </a:lnTo>
                <a:cubicBezTo>
                  <a:pt x="298380" y="682502"/>
                  <a:pt x="294759" y="686188"/>
                  <a:pt x="290238" y="686188"/>
                </a:cubicBezTo>
                <a:lnTo>
                  <a:pt x="256749" y="686188"/>
                </a:lnTo>
                <a:cubicBezTo>
                  <a:pt x="252228" y="686188"/>
                  <a:pt x="248607" y="682502"/>
                  <a:pt x="248607" y="677986"/>
                </a:cubicBezTo>
                <a:lnTo>
                  <a:pt x="248607" y="644494"/>
                </a:lnTo>
                <a:cubicBezTo>
                  <a:pt x="248607" y="639978"/>
                  <a:pt x="252228" y="636358"/>
                  <a:pt x="256749" y="636358"/>
                </a:cubicBezTo>
                <a:close/>
                <a:moveTo>
                  <a:pt x="552982" y="636169"/>
                </a:moveTo>
                <a:cubicBezTo>
                  <a:pt x="522623" y="636169"/>
                  <a:pt x="497989" y="660779"/>
                  <a:pt x="497989" y="691167"/>
                </a:cubicBezTo>
                <a:cubicBezTo>
                  <a:pt x="497989" y="701347"/>
                  <a:pt x="500974" y="710742"/>
                  <a:pt x="505813" y="718946"/>
                </a:cubicBezTo>
                <a:lnTo>
                  <a:pt x="495687" y="729004"/>
                </a:lnTo>
                <a:lnTo>
                  <a:pt x="495687" y="729075"/>
                </a:lnTo>
                <a:lnTo>
                  <a:pt x="415460" y="809111"/>
                </a:lnTo>
                <a:lnTo>
                  <a:pt x="415460" y="828748"/>
                </a:lnTo>
                <a:lnTo>
                  <a:pt x="434908" y="828748"/>
                </a:lnTo>
                <a:lnTo>
                  <a:pt x="444667" y="818996"/>
                </a:lnTo>
                <a:cubicBezTo>
                  <a:pt x="447255" y="816448"/>
                  <a:pt x="450699" y="814950"/>
                  <a:pt x="454366" y="814950"/>
                </a:cubicBezTo>
                <a:lnTo>
                  <a:pt x="470524" y="814950"/>
                </a:lnTo>
                <a:lnTo>
                  <a:pt x="470524" y="801224"/>
                </a:lnTo>
                <a:cubicBezTo>
                  <a:pt x="470524" y="793591"/>
                  <a:pt x="476667" y="787487"/>
                  <a:pt x="484256" y="787487"/>
                </a:cubicBezTo>
                <a:lnTo>
                  <a:pt x="497989" y="787487"/>
                </a:lnTo>
                <a:lnTo>
                  <a:pt x="497989" y="771325"/>
                </a:lnTo>
                <a:cubicBezTo>
                  <a:pt x="497989" y="767666"/>
                  <a:pt x="499436" y="764181"/>
                  <a:pt x="502024" y="761634"/>
                </a:cubicBezTo>
                <a:lnTo>
                  <a:pt x="515135" y="748518"/>
                </a:lnTo>
                <a:lnTo>
                  <a:pt x="522847" y="740814"/>
                </a:lnTo>
                <a:lnTo>
                  <a:pt x="525272" y="738450"/>
                </a:lnTo>
                <a:cubicBezTo>
                  <a:pt x="533432" y="743260"/>
                  <a:pt x="542815" y="746226"/>
                  <a:pt x="552982" y="746226"/>
                </a:cubicBezTo>
                <a:cubicBezTo>
                  <a:pt x="583382" y="746226"/>
                  <a:pt x="608046" y="721524"/>
                  <a:pt x="608046" y="691167"/>
                </a:cubicBezTo>
                <a:cubicBezTo>
                  <a:pt x="608046" y="660779"/>
                  <a:pt x="583382" y="636169"/>
                  <a:pt x="552982" y="636169"/>
                </a:cubicBezTo>
                <a:close/>
                <a:moveTo>
                  <a:pt x="189662" y="628934"/>
                </a:moveTo>
                <a:lnTo>
                  <a:pt x="192870" y="628934"/>
                </a:lnTo>
                <a:cubicBezTo>
                  <a:pt x="196404" y="628934"/>
                  <a:pt x="199272" y="631800"/>
                  <a:pt x="199272" y="635341"/>
                </a:cubicBezTo>
                <a:lnTo>
                  <a:pt x="199272" y="651368"/>
                </a:lnTo>
                <a:cubicBezTo>
                  <a:pt x="199272" y="654895"/>
                  <a:pt x="196404" y="657767"/>
                  <a:pt x="192870" y="657767"/>
                </a:cubicBezTo>
                <a:lnTo>
                  <a:pt x="189662" y="657767"/>
                </a:lnTo>
                <a:lnTo>
                  <a:pt x="189662" y="664166"/>
                </a:lnTo>
                <a:cubicBezTo>
                  <a:pt x="189662" y="665932"/>
                  <a:pt x="188805" y="666220"/>
                  <a:pt x="187740" y="664807"/>
                </a:cubicBezTo>
                <a:lnTo>
                  <a:pt x="182468" y="657767"/>
                </a:lnTo>
                <a:lnTo>
                  <a:pt x="164040" y="657767"/>
                </a:lnTo>
                <a:cubicBezTo>
                  <a:pt x="160508" y="657767"/>
                  <a:pt x="157638" y="654895"/>
                  <a:pt x="157638" y="651368"/>
                </a:cubicBezTo>
                <a:lnTo>
                  <a:pt x="157638" y="644944"/>
                </a:lnTo>
                <a:lnTo>
                  <a:pt x="164040" y="644944"/>
                </a:lnTo>
                <a:lnTo>
                  <a:pt x="164040" y="651343"/>
                </a:lnTo>
                <a:lnTo>
                  <a:pt x="192870" y="651343"/>
                </a:lnTo>
                <a:lnTo>
                  <a:pt x="192870" y="635358"/>
                </a:lnTo>
                <a:lnTo>
                  <a:pt x="189662" y="635358"/>
                </a:lnTo>
                <a:close/>
                <a:moveTo>
                  <a:pt x="552982" y="622432"/>
                </a:moveTo>
                <a:cubicBezTo>
                  <a:pt x="590971" y="622432"/>
                  <a:pt x="621779" y="653187"/>
                  <a:pt x="621779" y="691167"/>
                </a:cubicBezTo>
                <a:cubicBezTo>
                  <a:pt x="621779" y="729146"/>
                  <a:pt x="590971" y="759952"/>
                  <a:pt x="552982" y="759952"/>
                </a:cubicBezTo>
                <a:cubicBezTo>
                  <a:pt x="544149" y="759952"/>
                  <a:pt x="535826" y="758098"/>
                  <a:pt x="528063" y="755051"/>
                </a:cubicBezTo>
                <a:lnTo>
                  <a:pt x="511783" y="771325"/>
                </a:lnTo>
                <a:lnTo>
                  <a:pt x="511783" y="787487"/>
                </a:lnTo>
                <a:cubicBezTo>
                  <a:pt x="511783" y="795079"/>
                  <a:pt x="505579" y="801224"/>
                  <a:pt x="497989" y="801224"/>
                </a:cubicBezTo>
                <a:lnTo>
                  <a:pt x="484256" y="801224"/>
                </a:lnTo>
                <a:lnTo>
                  <a:pt x="484256" y="814950"/>
                </a:lnTo>
                <a:cubicBezTo>
                  <a:pt x="484256" y="822542"/>
                  <a:pt x="478113" y="828748"/>
                  <a:pt x="470524" y="828748"/>
                </a:cubicBezTo>
                <a:lnTo>
                  <a:pt x="454366" y="828748"/>
                </a:lnTo>
                <a:lnTo>
                  <a:pt x="444484" y="838633"/>
                </a:lnTo>
                <a:cubicBezTo>
                  <a:pt x="442070" y="841048"/>
                  <a:pt x="439788" y="842546"/>
                  <a:pt x="436090" y="842546"/>
                </a:cubicBezTo>
                <a:lnTo>
                  <a:pt x="415460" y="842546"/>
                </a:lnTo>
                <a:cubicBezTo>
                  <a:pt x="408074" y="842546"/>
                  <a:pt x="401727" y="836106"/>
                  <a:pt x="401727" y="828748"/>
                </a:cubicBezTo>
                <a:lnTo>
                  <a:pt x="401727" y="808122"/>
                </a:lnTo>
                <a:cubicBezTo>
                  <a:pt x="401727" y="804423"/>
                  <a:pt x="403163" y="802141"/>
                  <a:pt x="405578" y="799726"/>
                </a:cubicBezTo>
                <a:lnTo>
                  <a:pt x="489167" y="716143"/>
                </a:lnTo>
                <a:cubicBezTo>
                  <a:pt x="486141" y="708388"/>
                  <a:pt x="484256" y="699991"/>
                  <a:pt x="484256" y="691167"/>
                </a:cubicBezTo>
                <a:cubicBezTo>
                  <a:pt x="484256" y="653187"/>
                  <a:pt x="515003" y="622432"/>
                  <a:pt x="552982" y="622432"/>
                </a:cubicBezTo>
                <a:close/>
                <a:moveTo>
                  <a:pt x="654610" y="620055"/>
                </a:moveTo>
                <a:lnTo>
                  <a:pt x="654610" y="656678"/>
                </a:lnTo>
                <a:cubicBezTo>
                  <a:pt x="654610" y="658926"/>
                  <a:pt x="656433" y="660722"/>
                  <a:pt x="658677" y="660722"/>
                </a:cubicBezTo>
                <a:lnTo>
                  <a:pt x="764424" y="660722"/>
                </a:lnTo>
                <a:cubicBezTo>
                  <a:pt x="766668" y="660722"/>
                  <a:pt x="768498" y="658926"/>
                  <a:pt x="768498" y="656678"/>
                </a:cubicBezTo>
                <a:cubicBezTo>
                  <a:pt x="768498" y="656678"/>
                  <a:pt x="768498" y="620055"/>
                  <a:pt x="768498" y="620055"/>
                </a:cubicBezTo>
                <a:lnTo>
                  <a:pt x="743024" y="620055"/>
                </a:lnTo>
                <a:cubicBezTo>
                  <a:pt x="739404" y="634095"/>
                  <a:pt x="726714" y="644465"/>
                  <a:pt x="711537" y="644465"/>
                </a:cubicBezTo>
                <a:cubicBezTo>
                  <a:pt x="696393" y="644465"/>
                  <a:pt x="683704" y="634095"/>
                  <a:pt x="680084" y="620055"/>
                </a:cubicBezTo>
                <a:close/>
                <a:moveTo>
                  <a:pt x="1736016" y="618456"/>
                </a:moveTo>
                <a:lnTo>
                  <a:pt x="1763738" y="618456"/>
                </a:lnTo>
                <a:cubicBezTo>
                  <a:pt x="1764831" y="618456"/>
                  <a:pt x="1765724" y="619345"/>
                  <a:pt x="1765724" y="620443"/>
                </a:cubicBezTo>
                <a:lnTo>
                  <a:pt x="1765724" y="644432"/>
                </a:lnTo>
                <a:cubicBezTo>
                  <a:pt x="1765724" y="645519"/>
                  <a:pt x="1764831" y="646419"/>
                  <a:pt x="1763738" y="646419"/>
                </a:cubicBezTo>
                <a:lnTo>
                  <a:pt x="1736016" y="646419"/>
                </a:lnTo>
                <a:cubicBezTo>
                  <a:pt x="1734923" y="646419"/>
                  <a:pt x="1734086" y="645519"/>
                  <a:pt x="1734086" y="644432"/>
                </a:cubicBezTo>
                <a:lnTo>
                  <a:pt x="1734086" y="620443"/>
                </a:lnTo>
                <a:cubicBezTo>
                  <a:pt x="1734086" y="619345"/>
                  <a:pt x="1734923" y="618456"/>
                  <a:pt x="1736016" y="618456"/>
                </a:cubicBezTo>
                <a:close/>
                <a:moveTo>
                  <a:pt x="1690283" y="618456"/>
                </a:moveTo>
                <a:lnTo>
                  <a:pt x="1717993" y="618456"/>
                </a:lnTo>
                <a:cubicBezTo>
                  <a:pt x="1719098" y="618456"/>
                  <a:pt x="1719979" y="619345"/>
                  <a:pt x="1719979" y="620443"/>
                </a:cubicBezTo>
                <a:lnTo>
                  <a:pt x="1719979" y="644432"/>
                </a:lnTo>
                <a:cubicBezTo>
                  <a:pt x="1719979" y="645519"/>
                  <a:pt x="1719098" y="646419"/>
                  <a:pt x="1717993" y="646419"/>
                </a:cubicBezTo>
                <a:lnTo>
                  <a:pt x="1690283" y="646419"/>
                </a:lnTo>
                <a:cubicBezTo>
                  <a:pt x="1689178" y="646419"/>
                  <a:pt x="1688352" y="645519"/>
                  <a:pt x="1688352" y="644432"/>
                </a:cubicBezTo>
                <a:lnTo>
                  <a:pt x="1688352" y="620443"/>
                </a:lnTo>
                <a:cubicBezTo>
                  <a:pt x="1688352" y="619345"/>
                  <a:pt x="1689178" y="618456"/>
                  <a:pt x="1690283" y="618456"/>
                </a:cubicBezTo>
                <a:close/>
                <a:moveTo>
                  <a:pt x="1646524" y="618456"/>
                </a:moveTo>
                <a:lnTo>
                  <a:pt x="1674246" y="618456"/>
                </a:lnTo>
                <a:cubicBezTo>
                  <a:pt x="1675339" y="618456"/>
                  <a:pt x="1676232" y="619345"/>
                  <a:pt x="1676232" y="620443"/>
                </a:cubicBezTo>
                <a:lnTo>
                  <a:pt x="1676232" y="644432"/>
                </a:lnTo>
                <a:cubicBezTo>
                  <a:pt x="1676232" y="645519"/>
                  <a:pt x="1675339" y="646419"/>
                  <a:pt x="1674246" y="646419"/>
                </a:cubicBezTo>
                <a:lnTo>
                  <a:pt x="1646524" y="646419"/>
                </a:lnTo>
                <a:cubicBezTo>
                  <a:pt x="1645431" y="646419"/>
                  <a:pt x="1644605" y="645519"/>
                  <a:pt x="1644605" y="644432"/>
                </a:cubicBezTo>
                <a:lnTo>
                  <a:pt x="1644605" y="620443"/>
                </a:lnTo>
                <a:cubicBezTo>
                  <a:pt x="1644605" y="619345"/>
                  <a:pt x="1645431" y="618456"/>
                  <a:pt x="1646524" y="618456"/>
                </a:cubicBezTo>
                <a:close/>
                <a:moveTo>
                  <a:pt x="1600858" y="618456"/>
                </a:moveTo>
                <a:lnTo>
                  <a:pt x="1628512" y="618456"/>
                </a:lnTo>
                <a:cubicBezTo>
                  <a:pt x="1629606" y="618456"/>
                  <a:pt x="1630498" y="619345"/>
                  <a:pt x="1630498" y="620443"/>
                </a:cubicBezTo>
                <a:lnTo>
                  <a:pt x="1630498" y="644432"/>
                </a:lnTo>
                <a:cubicBezTo>
                  <a:pt x="1630498" y="645519"/>
                  <a:pt x="1629606" y="646419"/>
                  <a:pt x="1628512" y="646419"/>
                </a:cubicBezTo>
                <a:lnTo>
                  <a:pt x="1600858" y="646419"/>
                </a:lnTo>
                <a:cubicBezTo>
                  <a:pt x="1599753" y="646419"/>
                  <a:pt x="1598860" y="645519"/>
                  <a:pt x="1598860" y="644432"/>
                </a:cubicBezTo>
                <a:lnTo>
                  <a:pt x="1598860" y="620443"/>
                </a:lnTo>
                <a:cubicBezTo>
                  <a:pt x="1598860" y="619345"/>
                  <a:pt x="1599753" y="618456"/>
                  <a:pt x="1600858" y="618456"/>
                </a:cubicBezTo>
                <a:close/>
                <a:moveTo>
                  <a:pt x="141626" y="612918"/>
                </a:moveTo>
                <a:lnTo>
                  <a:pt x="141626" y="635341"/>
                </a:lnTo>
                <a:cubicBezTo>
                  <a:pt x="141626" y="635341"/>
                  <a:pt x="180058" y="635341"/>
                  <a:pt x="180058" y="635341"/>
                </a:cubicBezTo>
                <a:lnTo>
                  <a:pt x="180058" y="612918"/>
                </a:lnTo>
                <a:close/>
                <a:moveTo>
                  <a:pt x="2221264" y="606514"/>
                </a:moveTo>
                <a:cubicBezTo>
                  <a:pt x="2224555" y="606514"/>
                  <a:pt x="2227231" y="609193"/>
                  <a:pt x="2227231" y="612482"/>
                </a:cubicBezTo>
                <a:lnTo>
                  <a:pt x="2227231" y="636057"/>
                </a:lnTo>
                <a:lnTo>
                  <a:pt x="2257043" y="636057"/>
                </a:lnTo>
                <a:lnTo>
                  <a:pt x="2257043" y="612482"/>
                </a:lnTo>
                <a:cubicBezTo>
                  <a:pt x="2257043" y="609193"/>
                  <a:pt x="2259718" y="606514"/>
                  <a:pt x="2263009" y="606514"/>
                </a:cubicBezTo>
                <a:cubicBezTo>
                  <a:pt x="2266304" y="606514"/>
                  <a:pt x="2268970" y="609193"/>
                  <a:pt x="2268970" y="612482"/>
                </a:cubicBezTo>
                <a:lnTo>
                  <a:pt x="2268970" y="636057"/>
                </a:lnTo>
                <a:lnTo>
                  <a:pt x="2286864" y="636057"/>
                </a:lnTo>
                <a:cubicBezTo>
                  <a:pt x="2290155" y="636057"/>
                  <a:pt x="2292830" y="638736"/>
                  <a:pt x="2292830" y="642015"/>
                </a:cubicBezTo>
                <a:lnTo>
                  <a:pt x="2292830" y="675540"/>
                </a:lnTo>
                <a:cubicBezTo>
                  <a:pt x="2292830" y="701471"/>
                  <a:pt x="2273247" y="722884"/>
                  <a:pt x="2248096" y="725850"/>
                </a:cubicBezTo>
                <a:lnTo>
                  <a:pt x="2248096" y="800095"/>
                </a:lnTo>
                <a:cubicBezTo>
                  <a:pt x="2248096" y="803393"/>
                  <a:pt x="2245429" y="806054"/>
                  <a:pt x="2242134" y="806054"/>
                </a:cubicBezTo>
                <a:cubicBezTo>
                  <a:pt x="2238844" y="806054"/>
                  <a:pt x="2236168" y="803393"/>
                  <a:pt x="2236168" y="800095"/>
                </a:cubicBezTo>
                <a:lnTo>
                  <a:pt x="2236168" y="725850"/>
                </a:lnTo>
                <a:cubicBezTo>
                  <a:pt x="2211027" y="722884"/>
                  <a:pt x="2191438" y="701471"/>
                  <a:pt x="2191438" y="675540"/>
                </a:cubicBezTo>
                <a:lnTo>
                  <a:pt x="2191438" y="642015"/>
                </a:lnTo>
                <a:cubicBezTo>
                  <a:pt x="2191438" y="638736"/>
                  <a:pt x="2194114" y="636057"/>
                  <a:pt x="2197404" y="636057"/>
                </a:cubicBezTo>
                <a:lnTo>
                  <a:pt x="2215298" y="636057"/>
                </a:lnTo>
                <a:lnTo>
                  <a:pt x="2215298" y="612482"/>
                </a:lnTo>
                <a:cubicBezTo>
                  <a:pt x="2215298" y="609193"/>
                  <a:pt x="2217964" y="606514"/>
                  <a:pt x="2221264" y="606514"/>
                </a:cubicBezTo>
                <a:close/>
                <a:moveTo>
                  <a:pt x="141626" y="606514"/>
                </a:moveTo>
                <a:lnTo>
                  <a:pt x="180058" y="606514"/>
                </a:lnTo>
                <a:cubicBezTo>
                  <a:pt x="183595" y="606514"/>
                  <a:pt x="186471" y="609380"/>
                  <a:pt x="186471" y="612918"/>
                </a:cubicBezTo>
                <a:lnTo>
                  <a:pt x="186471" y="635339"/>
                </a:lnTo>
                <a:cubicBezTo>
                  <a:pt x="186471" y="638877"/>
                  <a:pt x="183595" y="641751"/>
                  <a:pt x="180058" y="641751"/>
                </a:cubicBezTo>
                <a:lnTo>
                  <a:pt x="154442" y="641751"/>
                </a:lnTo>
                <a:lnTo>
                  <a:pt x="146744" y="651990"/>
                </a:lnTo>
                <a:cubicBezTo>
                  <a:pt x="145692" y="653402"/>
                  <a:pt x="144835" y="653115"/>
                  <a:pt x="144835" y="651351"/>
                </a:cubicBezTo>
                <a:lnTo>
                  <a:pt x="144835" y="641751"/>
                </a:lnTo>
                <a:lnTo>
                  <a:pt x="141626" y="641751"/>
                </a:lnTo>
                <a:cubicBezTo>
                  <a:pt x="138092" y="641751"/>
                  <a:pt x="135225" y="638877"/>
                  <a:pt x="135225" y="635339"/>
                </a:cubicBezTo>
                <a:lnTo>
                  <a:pt x="135225" y="612918"/>
                </a:lnTo>
                <a:cubicBezTo>
                  <a:pt x="135225" y="609380"/>
                  <a:pt x="138092" y="606514"/>
                  <a:pt x="141626" y="606514"/>
                </a:cubicBezTo>
                <a:close/>
                <a:moveTo>
                  <a:pt x="2360439" y="600618"/>
                </a:moveTo>
                <a:cubicBezTo>
                  <a:pt x="2338945" y="600618"/>
                  <a:pt x="2328250" y="605696"/>
                  <a:pt x="2327626" y="607705"/>
                </a:cubicBezTo>
                <a:cubicBezTo>
                  <a:pt x="2328250" y="609587"/>
                  <a:pt x="2338960" y="614665"/>
                  <a:pt x="2360439" y="614665"/>
                </a:cubicBezTo>
                <a:cubicBezTo>
                  <a:pt x="2381923" y="614665"/>
                  <a:pt x="2392568" y="609611"/>
                  <a:pt x="2393187" y="607578"/>
                </a:cubicBezTo>
                <a:cubicBezTo>
                  <a:pt x="2392568" y="605712"/>
                  <a:pt x="2381923" y="600618"/>
                  <a:pt x="2360439" y="600618"/>
                </a:cubicBezTo>
                <a:close/>
                <a:moveTo>
                  <a:pt x="1244906" y="597881"/>
                </a:moveTo>
                <a:cubicBezTo>
                  <a:pt x="1258494" y="597881"/>
                  <a:pt x="1270844" y="605920"/>
                  <a:pt x="1276376" y="618343"/>
                </a:cubicBezTo>
                <a:lnTo>
                  <a:pt x="1270431" y="620995"/>
                </a:lnTo>
                <a:cubicBezTo>
                  <a:pt x="1265951" y="610910"/>
                  <a:pt x="1255922" y="604399"/>
                  <a:pt x="1244906" y="604399"/>
                </a:cubicBezTo>
                <a:cubicBezTo>
                  <a:pt x="1233535" y="604399"/>
                  <a:pt x="1223393" y="611201"/>
                  <a:pt x="1219066" y="621715"/>
                </a:cubicBezTo>
                <a:lnTo>
                  <a:pt x="1213041" y="619232"/>
                </a:lnTo>
                <a:cubicBezTo>
                  <a:pt x="1218371" y="606268"/>
                  <a:pt x="1230882" y="597881"/>
                  <a:pt x="1244906" y="597881"/>
                </a:cubicBezTo>
                <a:close/>
                <a:moveTo>
                  <a:pt x="891252" y="595218"/>
                </a:moveTo>
                <a:cubicBezTo>
                  <a:pt x="888753" y="592994"/>
                  <a:pt x="887022" y="595704"/>
                  <a:pt x="888472" y="598403"/>
                </a:cubicBezTo>
                <a:cubicBezTo>
                  <a:pt x="890009" y="601252"/>
                  <a:pt x="891874" y="603047"/>
                  <a:pt x="893886" y="604020"/>
                </a:cubicBezTo>
                <a:cubicBezTo>
                  <a:pt x="893886" y="603337"/>
                  <a:pt x="893886" y="602630"/>
                  <a:pt x="893812" y="601866"/>
                </a:cubicBezTo>
                <a:cubicBezTo>
                  <a:pt x="893471" y="599723"/>
                  <a:pt x="892983" y="596816"/>
                  <a:pt x="891252" y="595218"/>
                </a:cubicBezTo>
                <a:close/>
                <a:moveTo>
                  <a:pt x="1076176" y="594592"/>
                </a:moveTo>
                <a:cubicBezTo>
                  <a:pt x="1079992" y="594592"/>
                  <a:pt x="1083040" y="599167"/>
                  <a:pt x="1083040" y="604784"/>
                </a:cubicBezTo>
                <a:cubicBezTo>
                  <a:pt x="1083040" y="610402"/>
                  <a:pt x="1079992" y="614976"/>
                  <a:pt x="1076176" y="614976"/>
                </a:cubicBezTo>
                <a:cubicBezTo>
                  <a:pt x="1072433" y="614976"/>
                  <a:pt x="1069385" y="610402"/>
                  <a:pt x="1069385" y="604784"/>
                </a:cubicBezTo>
                <a:cubicBezTo>
                  <a:pt x="1069385" y="599167"/>
                  <a:pt x="1072433" y="594592"/>
                  <a:pt x="1076176" y="594592"/>
                </a:cubicBezTo>
                <a:close/>
                <a:moveTo>
                  <a:pt x="382280" y="591056"/>
                </a:moveTo>
                <a:lnTo>
                  <a:pt x="382280" y="608197"/>
                </a:lnTo>
                <a:lnTo>
                  <a:pt x="399365" y="608197"/>
                </a:lnTo>
                <a:cubicBezTo>
                  <a:pt x="399365" y="608197"/>
                  <a:pt x="399365" y="591056"/>
                  <a:pt x="399365" y="591056"/>
                </a:cubicBezTo>
                <a:close/>
                <a:moveTo>
                  <a:pt x="324540" y="591056"/>
                </a:moveTo>
                <a:lnTo>
                  <a:pt x="324540" y="608197"/>
                </a:lnTo>
                <a:lnTo>
                  <a:pt x="341702" y="608197"/>
                </a:lnTo>
                <a:lnTo>
                  <a:pt x="341702" y="591056"/>
                </a:lnTo>
                <a:close/>
                <a:moveTo>
                  <a:pt x="264945" y="591056"/>
                </a:moveTo>
                <a:lnTo>
                  <a:pt x="264945" y="608144"/>
                </a:lnTo>
                <a:lnTo>
                  <a:pt x="282041" y="608144"/>
                </a:lnTo>
                <a:cubicBezTo>
                  <a:pt x="282041" y="608144"/>
                  <a:pt x="282041" y="591056"/>
                  <a:pt x="282041" y="591056"/>
                </a:cubicBezTo>
                <a:close/>
                <a:moveTo>
                  <a:pt x="1736016" y="578680"/>
                </a:moveTo>
                <a:lnTo>
                  <a:pt x="1763738" y="578680"/>
                </a:lnTo>
                <a:cubicBezTo>
                  <a:pt x="1764831" y="578680"/>
                  <a:pt x="1765724" y="579569"/>
                  <a:pt x="1765724" y="580667"/>
                </a:cubicBezTo>
                <a:lnTo>
                  <a:pt x="1765724" y="604656"/>
                </a:lnTo>
                <a:cubicBezTo>
                  <a:pt x="1765724" y="605754"/>
                  <a:pt x="1764831" y="606643"/>
                  <a:pt x="1763738" y="606643"/>
                </a:cubicBezTo>
                <a:lnTo>
                  <a:pt x="1736016" y="606643"/>
                </a:lnTo>
                <a:cubicBezTo>
                  <a:pt x="1734923" y="606643"/>
                  <a:pt x="1734086" y="605754"/>
                  <a:pt x="1734086" y="604656"/>
                </a:cubicBezTo>
                <a:lnTo>
                  <a:pt x="1734086" y="580667"/>
                </a:lnTo>
                <a:cubicBezTo>
                  <a:pt x="1734086" y="579569"/>
                  <a:pt x="1734923" y="578680"/>
                  <a:pt x="1736016" y="578680"/>
                </a:cubicBezTo>
                <a:close/>
                <a:moveTo>
                  <a:pt x="1690283" y="578680"/>
                </a:moveTo>
                <a:lnTo>
                  <a:pt x="1717993" y="578680"/>
                </a:lnTo>
                <a:cubicBezTo>
                  <a:pt x="1719098" y="578680"/>
                  <a:pt x="1719979" y="579569"/>
                  <a:pt x="1719979" y="580667"/>
                </a:cubicBezTo>
                <a:lnTo>
                  <a:pt x="1719979" y="604656"/>
                </a:lnTo>
                <a:cubicBezTo>
                  <a:pt x="1719979" y="605754"/>
                  <a:pt x="1719098" y="606643"/>
                  <a:pt x="1717993" y="606643"/>
                </a:cubicBezTo>
                <a:lnTo>
                  <a:pt x="1690283" y="606643"/>
                </a:lnTo>
                <a:cubicBezTo>
                  <a:pt x="1689178" y="606643"/>
                  <a:pt x="1688352" y="605754"/>
                  <a:pt x="1688352" y="604656"/>
                </a:cubicBezTo>
                <a:lnTo>
                  <a:pt x="1688352" y="580667"/>
                </a:lnTo>
                <a:cubicBezTo>
                  <a:pt x="1688352" y="579569"/>
                  <a:pt x="1689178" y="578680"/>
                  <a:pt x="1690283" y="578680"/>
                </a:cubicBezTo>
                <a:close/>
                <a:moveTo>
                  <a:pt x="1646524" y="578680"/>
                </a:moveTo>
                <a:lnTo>
                  <a:pt x="1674246" y="578680"/>
                </a:lnTo>
                <a:cubicBezTo>
                  <a:pt x="1675339" y="578680"/>
                  <a:pt x="1676232" y="579569"/>
                  <a:pt x="1676232" y="580667"/>
                </a:cubicBezTo>
                <a:lnTo>
                  <a:pt x="1676232" y="604656"/>
                </a:lnTo>
                <a:cubicBezTo>
                  <a:pt x="1676232" y="605754"/>
                  <a:pt x="1675339" y="606643"/>
                  <a:pt x="1674246" y="606643"/>
                </a:cubicBezTo>
                <a:lnTo>
                  <a:pt x="1646524" y="606643"/>
                </a:lnTo>
                <a:cubicBezTo>
                  <a:pt x="1645431" y="606643"/>
                  <a:pt x="1644605" y="605754"/>
                  <a:pt x="1644605" y="604656"/>
                </a:cubicBezTo>
                <a:lnTo>
                  <a:pt x="1644605" y="580667"/>
                </a:lnTo>
                <a:cubicBezTo>
                  <a:pt x="1644605" y="579569"/>
                  <a:pt x="1645431" y="578680"/>
                  <a:pt x="1646524" y="578680"/>
                </a:cubicBezTo>
                <a:close/>
                <a:moveTo>
                  <a:pt x="1600858" y="578680"/>
                </a:moveTo>
                <a:lnTo>
                  <a:pt x="1628512" y="578680"/>
                </a:lnTo>
                <a:cubicBezTo>
                  <a:pt x="1629606" y="578680"/>
                  <a:pt x="1630498" y="579569"/>
                  <a:pt x="1630498" y="580667"/>
                </a:cubicBezTo>
                <a:lnTo>
                  <a:pt x="1630498" y="604656"/>
                </a:lnTo>
                <a:cubicBezTo>
                  <a:pt x="1630498" y="605754"/>
                  <a:pt x="1629606" y="606643"/>
                  <a:pt x="1628512" y="606643"/>
                </a:cubicBezTo>
                <a:lnTo>
                  <a:pt x="1600858" y="606643"/>
                </a:lnTo>
                <a:cubicBezTo>
                  <a:pt x="1599753" y="606643"/>
                  <a:pt x="1598860" y="605754"/>
                  <a:pt x="1598860" y="604656"/>
                </a:cubicBezTo>
                <a:lnTo>
                  <a:pt x="1598860" y="580667"/>
                </a:lnTo>
                <a:cubicBezTo>
                  <a:pt x="1598860" y="579569"/>
                  <a:pt x="1599753" y="578680"/>
                  <a:pt x="1600858" y="578680"/>
                </a:cubicBezTo>
                <a:close/>
                <a:moveTo>
                  <a:pt x="374072" y="574705"/>
                </a:moveTo>
                <a:lnTo>
                  <a:pt x="407573" y="574705"/>
                </a:lnTo>
                <a:cubicBezTo>
                  <a:pt x="412082" y="574705"/>
                  <a:pt x="415715" y="578325"/>
                  <a:pt x="415715" y="582841"/>
                </a:cubicBezTo>
                <a:lnTo>
                  <a:pt x="415715" y="616346"/>
                </a:lnTo>
                <a:cubicBezTo>
                  <a:pt x="415715" y="620849"/>
                  <a:pt x="412082" y="624483"/>
                  <a:pt x="407573" y="624483"/>
                </a:cubicBezTo>
                <a:lnTo>
                  <a:pt x="374072" y="624483"/>
                </a:lnTo>
                <a:cubicBezTo>
                  <a:pt x="369551" y="624483"/>
                  <a:pt x="365930" y="620849"/>
                  <a:pt x="365930" y="616346"/>
                </a:cubicBezTo>
                <a:lnTo>
                  <a:pt x="365930" y="582841"/>
                </a:lnTo>
                <a:cubicBezTo>
                  <a:pt x="365930" y="578325"/>
                  <a:pt x="369551" y="574705"/>
                  <a:pt x="374072" y="574705"/>
                </a:cubicBezTo>
                <a:close/>
                <a:moveTo>
                  <a:pt x="316409" y="574705"/>
                </a:moveTo>
                <a:lnTo>
                  <a:pt x="349898" y="574705"/>
                </a:lnTo>
                <a:cubicBezTo>
                  <a:pt x="354408" y="574705"/>
                  <a:pt x="358040" y="578325"/>
                  <a:pt x="358040" y="582841"/>
                </a:cubicBezTo>
                <a:lnTo>
                  <a:pt x="358040" y="616346"/>
                </a:lnTo>
                <a:cubicBezTo>
                  <a:pt x="358040" y="620849"/>
                  <a:pt x="354408" y="624483"/>
                  <a:pt x="349898" y="624483"/>
                </a:cubicBezTo>
                <a:lnTo>
                  <a:pt x="316409" y="624483"/>
                </a:lnTo>
                <a:cubicBezTo>
                  <a:pt x="311888" y="624483"/>
                  <a:pt x="308267" y="620849"/>
                  <a:pt x="308267" y="616346"/>
                </a:cubicBezTo>
                <a:lnTo>
                  <a:pt x="308267" y="582841"/>
                </a:lnTo>
                <a:cubicBezTo>
                  <a:pt x="308267" y="578325"/>
                  <a:pt x="311888" y="574705"/>
                  <a:pt x="316409" y="574705"/>
                </a:cubicBezTo>
                <a:close/>
                <a:moveTo>
                  <a:pt x="256749" y="574705"/>
                </a:moveTo>
                <a:lnTo>
                  <a:pt x="290238" y="574705"/>
                </a:lnTo>
                <a:cubicBezTo>
                  <a:pt x="294759" y="574705"/>
                  <a:pt x="298380" y="578325"/>
                  <a:pt x="298380" y="582841"/>
                </a:cubicBezTo>
                <a:lnTo>
                  <a:pt x="298380" y="616346"/>
                </a:lnTo>
                <a:cubicBezTo>
                  <a:pt x="298380" y="620862"/>
                  <a:pt x="294759" y="624548"/>
                  <a:pt x="290238" y="624548"/>
                </a:cubicBezTo>
                <a:lnTo>
                  <a:pt x="256749" y="624548"/>
                </a:lnTo>
                <a:cubicBezTo>
                  <a:pt x="252228" y="624548"/>
                  <a:pt x="248607" y="620862"/>
                  <a:pt x="248607" y="616346"/>
                </a:cubicBezTo>
                <a:lnTo>
                  <a:pt x="248607" y="582841"/>
                </a:lnTo>
                <a:cubicBezTo>
                  <a:pt x="248607" y="578325"/>
                  <a:pt x="252228" y="574705"/>
                  <a:pt x="256749" y="574705"/>
                </a:cubicBezTo>
                <a:close/>
                <a:moveTo>
                  <a:pt x="992390" y="573302"/>
                </a:moveTo>
                <a:cubicBezTo>
                  <a:pt x="1000993" y="573001"/>
                  <a:pt x="1010932" y="574327"/>
                  <a:pt x="1022167" y="578366"/>
                </a:cubicBezTo>
                <a:cubicBezTo>
                  <a:pt x="1025690" y="579675"/>
                  <a:pt x="1027567" y="583566"/>
                  <a:pt x="1026251" y="587168"/>
                </a:cubicBezTo>
                <a:cubicBezTo>
                  <a:pt x="1024934" y="590701"/>
                  <a:pt x="1021045" y="592519"/>
                  <a:pt x="1017522" y="591257"/>
                </a:cubicBezTo>
                <a:cubicBezTo>
                  <a:pt x="981739" y="578297"/>
                  <a:pt x="963086" y="598681"/>
                  <a:pt x="962330" y="599584"/>
                </a:cubicBezTo>
                <a:cubicBezTo>
                  <a:pt x="961001" y="601113"/>
                  <a:pt x="959062" y="601866"/>
                  <a:pt x="957197" y="601866"/>
                </a:cubicBezTo>
                <a:cubicBezTo>
                  <a:pt x="955600" y="601866"/>
                  <a:pt x="954003" y="601321"/>
                  <a:pt x="952686" y="600210"/>
                </a:cubicBezTo>
                <a:cubicBezTo>
                  <a:pt x="949906" y="597708"/>
                  <a:pt x="949565" y="593480"/>
                  <a:pt x="952064" y="590643"/>
                </a:cubicBezTo>
                <a:cubicBezTo>
                  <a:pt x="952787" y="589757"/>
                  <a:pt x="966580" y="574206"/>
                  <a:pt x="992390" y="573302"/>
                </a:cubicBezTo>
                <a:close/>
                <a:moveTo>
                  <a:pt x="684971" y="563125"/>
                </a:moveTo>
                <a:cubicBezTo>
                  <a:pt x="684971" y="563125"/>
                  <a:pt x="661734" y="603792"/>
                  <a:pt x="661734" y="603792"/>
                </a:cubicBezTo>
                <a:lnTo>
                  <a:pt x="691208" y="603792"/>
                </a:lnTo>
                <a:cubicBezTo>
                  <a:pt x="693451" y="603792"/>
                  <a:pt x="695275" y="605618"/>
                  <a:pt x="695275" y="607865"/>
                </a:cubicBezTo>
                <a:lnTo>
                  <a:pt x="695275" y="611932"/>
                </a:lnTo>
                <a:cubicBezTo>
                  <a:pt x="695275" y="621429"/>
                  <a:pt x="703477" y="629075"/>
                  <a:pt x="713170" y="628117"/>
                </a:cubicBezTo>
                <a:cubicBezTo>
                  <a:pt x="721630" y="627304"/>
                  <a:pt x="727826" y="619693"/>
                  <a:pt x="727826" y="611197"/>
                </a:cubicBezTo>
                <a:lnTo>
                  <a:pt x="727826" y="607865"/>
                </a:lnTo>
                <a:cubicBezTo>
                  <a:pt x="727826" y="605618"/>
                  <a:pt x="729636" y="603792"/>
                  <a:pt x="731873" y="603792"/>
                </a:cubicBezTo>
                <a:lnTo>
                  <a:pt x="761367" y="603792"/>
                </a:lnTo>
                <a:lnTo>
                  <a:pt x="738129" y="563125"/>
                </a:lnTo>
                <a:close/>
                <a:moveTo>
                  <a:pt x="1443583" y="559541"/>
                </a:moveTo>
                <a:cubicBezTo>
                  <a:pt x="1453426" y="559541"/>
                  <a:pt x="1461430" y="567519"/>
                  <a:pt x="1461430" y="577398"/>
                </a:cubicBezTo>
                <a:cubicBezTo>
                  <a:pt x="1461430" y="583978"/>
                  <a:pt x="1457812" y="589693"/>
                  <a:pt x="1452487" y="592784"/>
                </a:cubicBezTo>
                <a:lnTo>
                  <a:pt x="1452487" y="604185"/>
                </a:lnTo>
                <a:cubicBezTo>
                  <a:pt x="1452487" y="609110"/>
                  <a:pt x="1448504" y="613104"/>
                  <a:pt x="1443583" y="613104"/>
                </a:cubicBezTo>
                <a:cubicBezTo>
                  <a:pt x="1438648" y="613104"/>
                  <a:pt x="1434633" y="609110"/>
                  <a:pt x="1434633" y="604185"/>
                </a:cubicBezTo>
                <a:lnTo>
                  <a:pt x="1434633" y="592784"/>
                </a:lnTo>
                <a:cubicBezTo>
                  <a:pt x="1429321" y="589693"/>
                  <a:pt x="1425716" y="583978"/>
                  <a:pt x="1425716" y="577398"/>
                </a:cubicBezTo>
                <a:cubicBezTo>
                  <a:pt x="1425716" y="567519"/>
                  <a:pt x="1433700" y="559541"/>
                  <a:pt x="1443583" y="559541"/>
                </a:cubicBezTo>
                <a:close/>
                <a:moveTo>
                  <a:pt x="231138" y="552271"/>
                </a:moveTo>
                <a:lnTo>
                  <a:pt x="231138" y="697010"/>
                </a:lnTo>
                <a:cubicBezTo>
                  <a:pt x="231138" y="708280"/>
                  <a:pt x="240267" y="717456"/>
                  <a:pt x="251525" y="717456"/>
                </a:cubicBezTo>
                <a:lnTo>
                  <a:pt x="415023" y="717456"/>
                </a:lnTo>
                <a:cubicBezTo>
                  <a:pt x="426293" y="717456"/>
                  <a:pt x="435477" y="708266"/>
                  <a:pt x="435477" y="697010"/>
                </a:cubicBezTo>
                <a:lnTo>
                  <a:pt x="435477" y="552271"/>
                </a:lnTo>
                <a:close/>
                <a:moveTo>
                  <a:pt x="679013" y="546856"/>
                </a:moveTo>
                <a:lnTo>
                  <a:pt x="744088" y="546856"/>
                </a:lnTo>
                <a:cubicBezTo>
                  <a:pt x="748582" y="546856"/>
                  <a:pt x="752209" y="550489"/>
                  <a:pt x="752209" y="555002"/>
                </a:cubicBezTo>
                <a:cubicBezTo>
                  <a:pt x="752209" y="555002"/>
                  <a:pt x="784760" y="611932"/>
                  <a:pt x="784760" y="611932"/>
                </a:cubicBezTo>
                <a:lnTo>
                  <a:pt x="784760" y="668862"/>
                </a:lnTo>
                <a:cubicBezTo>
                  <a:pt x="784760" y="673363"/>
                  <a:pt x="781126" y="677009"/>
                  <a:pt x="776619" y="677009"/>
                </a:cubicBezTo>
                <a:lnTo>
                  <a:pt x="646489" y="677009"/>
                </a:lnTo>
                <a:cubicBezTo>
                  <a:pt x="641974" y="677009"/>
                  <a:pt x="638341" y="673363"/>
                  <a:pt x="638341" y="668862"/>
                </a:cubicBezTo>
                <a:lnTo>
                  <a:pt x="638341" y="611932"/>
                </a:lnTo>
                <a:lnTo>
                  <a:pt x="670872" y="555002"/>
                </a:lnTo>
                <a:cubicBezTo>
                  <a:pt x="670872" y="550489"/>
                  <a:pt x="674525" y="546856"/>
                  <a:pt x="679013" y="546856"/>
                </a:cubicBezTo>
                <a:close/>
                <a:moveTo>
                  <a:pt x="1077773" y="546470"/>
                </a:moveTo>
                <a:lnTo>
                  <a:pt x="1041576" y="555770"/>
                </a:lnTo>
                <a:cubicBezTo>
                  <a:pt x="1041503" y="555770"/>
                  <a:pt x="1041503" y="555770"/>
                  <a:pt x="1041503" y="555770"/>
                </a:cubicBezTo>
                <a:cubicBezTo>
                  <a:pt x="1041429" y="555770"/>
                  <a:pt x="1041429" y="555770"/>
                  <a:pt x="1041368" y="555770"/>
                </a:cubicBezTo>
                <a:cubicBezTo>
                  <a:pt x="1041161" y="555828"/>
                  <a:pt x="1040954" y="555909"/>
                  <a:pt x="1040808" y="555909"/>
                </a:cubicBezTo>
                <a:cubicBezTo>
                  <a:pt x="1038735" y="556314"/>
                  <a:pt x="1036784" y="555700"/>
                  <a:pt x="1035334" y="554450"/>
                </a:cubicBezTo>
                <a:cubicBezTo>
                  <a:pt x="1033054" y="553963"/>
                  <a:pt x="1027775" y="552921"/>
                  <a:pt x="1015851" y="551392"/>
                </a:cubicBezTo>
                <a:cubicBezTo>
                  <a:pt x="1011279" y="550419"/>
                  <a:pt x="1006976" y="550014"/>
                  <a:pt x="1002465" y="550014"/>
                </a:cubicBezTo>
                <a:cubicBezTo>
                  <a:pt x="976399" y="550014"/>
                  <a:pt x="951443" y="564422"/>
                  <a:pt x="951162" y="564572"/>
                </a:cubicBezTo>
                <a:cubicBezTo>
                  <a:pt x="929522" y="578088"/>
                  <a:pt x="916977" y="599932"/>
                  <a:pt x="916977" y="624474"/>
                </a:cubicBezTo>
                <a:cubicBezTo>
                  <a:pt x="916977" y="651795"/>
                  <a:pt x="920512" y="667118"/>
                  <a:pt x="940409" y="679939"/>
                </a:cubicBezTo>
                <a:cubicBezTo>
                  <a:pt x="945335" y="682788"/>
                  <a:pt x="948175" y="690687"/>
                  <a:pt x="948809" y="703589"/>
                </a:cubicBezTo>
                <a:lnTo>
                  <a:pt x="958441" y="704354"/>
                </a:lnTo>
                <a:cubicBezTo>
                  <a:pt x="958294" y="699918"/>
                  <a:pt x="958928" y="695273"/>
                  <a:pt x="961281" y="692285"/>
                </a:cubicBezTo>
                <a:cubicBezTo>
                  <a:pt x="963086" y="690143"/>
                  <a:pt x="965719" y="688892"/>
                  <a:pt x="968560" y="688892"/>
                </a:cubicBezTo>
                <a:cubicBezTo>
                  <a:pt x="968840" y="688892"/>
                  <a:pt x="969742" y="688961"/>
                  <a:pt x="970084" y="689031"/>
                </a:cubicBezTo>
                <a:cubicBezTo>
                  <a:pt x="970364" y="689100"/>
                  <a:pt x="970644" y="689170"/>
                  <a:pt x="970925" y="689239"/>
                </a:cubicBezTo>
                <a:cubicBezTo>
                  <a:pt x="980556" y="692007"/>
                  <a:pt x="990749" y="692216"/>
                  <a:pt x="1001221" y="692216"/>
                </a:cubicBezTo>
                <a:cubicBezTo>
                  <a:pt x="1004135" y="692216"/>
                  <a:pt x="1005171" y="692146"/>
                  <a:pt x="1007256" y="691938"/>
                </a:cubicBezTo>
                <a:lnTo>
                  <a:pt x="1009475" y="691671"/>
                </a:lnTo>
                <a:lnTo>
                  <a:pt x="1009536" y="691671"/>
                </a:lnTo>
                <a:cubicBezTo>
                  <a:pt x="1015644" y="691671"/>
                  <a:pt x="1017522" y="696026"/>
                  <a:pt x="1019594" y="705743"/>
                </a:cubicBezTo>
                <a:lnTo>
                  <a:pt x="1023959" y="705743"/>
                </a:lnTo>
                <a:cubicBezTo>
                  <a:pt x="1024861" y="690768"/>
                  <a:pt x="1027360" y="688892"/>
                  <a:pt x="1029018" y="687571"/>
                </a:cubicBezTo>
                <a:cubicBezTo>
                  <a:pt x="1029652" y="687085"/>
                  <a:pt x="1030335" y="686738"/>
                  <a:pt x="1031103" y="686460"/>
                </a:cubicBezTo>
                <a:cubicBezTo>
                  <a:pt x="1032420" y="686043"/>
                  <a:pt x="1033944" y="685915"/>
                  <a:pt x="1039564" y="685487"/>
                </a:cubicBezTo>
                <a:cubicBezTo>
                  <a:pt x="1041990" y="685348"/>
                  <a:pt x="1044551" y="685220"/>
                  <a:pt x="1045672" y="685012"/>
                </a:cubicBezTo>
                <a:cubicBezTo>
                  <a:pt x="1046843" y="684664"/>
                  <a:pt x="1048086" y="684664"/>
                  <a:pt x="1049208" y="685012"/>
                </a:cubicBezTo>
                <a:cubicBezTo>
                  <a:pt x="1051902" y="685765"/>
                  <a:pt x="1054682" y="687293"/>
                  <a:pt x="1058010" y="697358"/>
                </a:cubicBezTo>
                <a:lnTo>
                  <a:pt x="1070275" y="696177"/>
                </a:lnTo>
                <a:cubicBezTo>
                  <a:pt x="1067922" y="683969"/>
                  <a:pt x="1070080" y="681746"/>
                  <a:pt x="1071738" y="680090"/>
                </a:cubicBezTo>
                <a:cubicBezTo>
                  <a:pt x="1072018" y="679870"/>
                  <a:pt x="1072287" y="679603"/>
                  <a:pt x="1072640" y="679395"/>
                </a:cubicBezTo>
                <a:cubicBezTo>
                  <a:pt x="1075554" y="677240"/>
                  <a:pt x="1076590" y="675017"/>
                  <a:pt x="1078187" y="671693"/>
                </a:cubicBezTo>
                <a:cubicBezTo>
                  <a:pt x="1079431" y="669064"/>
                  <a:pt x="1080821" y="665937"/>
                  <a:pt x="1083454" y="662682"/>
                </a:cubicBezTo>
                <a:cubicBezTo>
                  <a:pt x="1091915" y="653393"/>
                  <a:pt x="1103571" y="650475"/>
                  <a:pt x="1111056" y="649571"/>
                </a:cubicBezTo>
                <a:lnTo>
                  <a:pt x="1110983" y="649571"/>
                </a:lnTo>
                <a:lnTo>
                  <a:pt x="1110983" y="630299"/>
                </a:lnTo>
                <a:cubicBezTo>
                  <a:pt x="1105229" y="628782"/>
                  <a:pt x="1100718" y="624751"/>
                  <a:pt x="1098499" y="619007"/>
                </a:cubicBezTo>
                <a:cubicBezTo>
                  <a:pt x="1098292" y="618370"/>
                  <a:pt x="1098157" y="617675"/>
                  <a:pt x="1098084" y="617061"/>
                </a:cubicBezTo>
                <a:cubicBezTo>
                  <a:pt x="1096841" y="599862"/>
                  <a:pt x="1088307" y="583219"/>
                  <a:pt x="1073957" y="570247"/>
                </a:cubicBezTo>
                <a:cubicBezTo>
                  <a:pt x="1072640" y="569008"/>
                  <a:pt x="1071811" y="567271"/>
                  <a:pt x="1071738" y="565394"/>
                </a:cubicBezTo>
                <a:cubicBezTo>
                  <a:pt x="1071665" y="563530"/>
                  <a:pt x="1072433" y="561723"/>
                  <a:pt x="1073676" y="560403"/>
                </a:cubicBezTo>
                <a:cubicBezTo>
                  <a:pt x="1076029" y="558052"/>
                  <a:pt x="1077285" y="552156"/>
                  <a:pt x="1077773" y="546470"/>
                </a:cubicBezTo>
                <a:close/>
                <a:moveTo>
                  <a:pt x="2129727" y="542056"/>
                </a:moveTo>
                <a:lnTo>
                  <a:pt x="2129727" y="566508"/>
                </a:lnTo>
                <a:cubicBezTo>
                  <a:pt x="2129727" y="585284"/>
                  <a:pt x="2144990" y="600533"/>
                  <a:pt x="2163750" y="600533"/>
                </a:cubicBezTo>
                <a:cubicBezTo>
                  <a:pt x="2182509" y="600533"/>
                  <a:pt x="2197773" y="585284"/>
                  <a:pt x="2197773" y="566508"/>
                </a:cubicBezTo>
                <a:cubicBezTo>
                  <a:pt x="2197773" y="566508"/>
                  <a:pt x="2197773" y="542275"/>
                  <a:pt x="2197773" y="542275"/>
                </a:cubicBezTo>
                <a:cubicBezTo>
                  <a:pt x="2186763" y="546059"/>
                  <a:pt x="2175753" y="547399"/>
                  <a:pt x="2165717" y="547399"/>
                </a:cubicBezTo>
                <a:cubicBezTo>
                  <a:pt x="2150043" y="547399"/>
                  <a:pt x="2136774" y="544175"/>
                  <a:pt x="2129727" y="542056"/>
                </a:cubicBezTo>
                <a:close/>
                <a:moveTo>
                  <a:pt x="1389988" y="541683"/>
                </a:moveTo>
                <a:lnTo>
                  <a:pt x="1389988" y="630980"/>
                </a:lnTo>
                <a:lnTo>
                  <a:pt x="1497145" y="630980"/>
                </a:lnTo>
                <a:cubicBezTo>
                  <a:pt x="1497145" y="630980"/>
                  <a:pt x="1497145" y="541683"/>
                  <a:pt x="1497145" y="541683"/>
                </a:cubicBezTo>
                <a:close/>
                <a:moveTo>
                  <a:pt x="1736016" y="540902"/>
                </a:moveTo>
                <a:lnTo>
                  <a:pt x="1763738" y="540902"/>
                </a:lnTo>
                <a:cubicBezTo>
                  <a:pt x="1764831" y="540902"/>
                  <a:pt x="1765724" y="541791"/>
                  <a:pt x="1765724" y="542889"/>
                </a:cubicBezTo>
                <a:lnTo>
                  <a:pt x="1765724" y="566878"/>
                </a:lnTo>
                <a:cubicBezTo>
                  <a:pt x="1765724" y="567976"/>
                  <a:pt x="1764831" y="568865"/>
                  <a:pt x="1763738" y="568865"/>
                </a:cubicBezTo>
                <a:lnTo>
                  <a:pt x="1736016" y="568865"/>
                </a:lnTo>
                <a:cubicBezTo>
                  <a:pt x="1734923" y="568865"/>
                  <a:pt x="1734086" y="567976"/>
                  <a:pt x="1734086" y="566878"/>
                </a:cubicBezTo>
                <a:lnTo>
                  <a:pt x="1734086" y="542889"/>
                </a:lnTo>
                <a:cubicBezTo>
                  <a:pt x="1734086" y="541791"/>
                  <a:pt x="1734923" y="540902"/>
                  <a:pt x="1736016" y="540902"/>
                </a:cubicBezTo>
                <a:close/>
                <a:moveTo>
                  <a:pt x="1690283" y="540902"/>
                </a:moveTo>
                <a:lnTo>
                  <a:pt x="1717993" y="540902"/>
                </a:lnTo>
                <a:cubicBezTo>
                  <a:pt x="1719087" y="540902"/>
                  <a:pt x="1719979" y="541791"/>
                  <a:pt x="1719979" y="542889"/>
                </a:cubicBezTo>
                <a:lnTo>
                  <a:pt x="1719979" y="566878"/>
                </a:lnTo>
                <a:cubicBezTo>
                  <a:pt x="1719979" y="567976"/>
                  <a:pt x="1719087" y="568865"/>
                  <a:pt x="1717993" y="568865"/>
                </a:cubicBezTo>
                <a:lnTo>
                  <a:pt x="1690283" y="568865"/>
                </a:lnTo>
                <a:cubicBezTo>
                  <a:pt x="1689178" y="568865"/>
                  <a:pt x="1688352" y="567976"/>
                  <a:pt x="1688352" y="566878"/>
                </a:cubicBezTo>
                <a:lnTo>
                  <a:pt x="1688352" y="542889"/>
                </a:lnTo>
                <a:cubicBezTo>
                  <a:pt x="1688352" y="541791"/>
                  <a:pt x="1689178" y="540902"/>
                  <a:pt x="1690283" y="540902"/>
                </a:cubicBezTo>
                <a:close/>
                <a:moveTo>
                  <a:pt x="556839" y="534931"/>
                </a:moveTo>
                <a:lnTo>
                  <a:pt x="564604" y="534931"/>
                </a:lnTo>
                <a:lnTo>
                  <a:pt x="564604" y="581602"/>
                </a:lnTo>
                <a:lnTo>
                  <a:pt x="556839" y="581602"/>
                </a:lnTo>
                <a:cubicBezTo>
                  <a:pt x="556839" y="581602"/>
                  <a:pt x="556839" y="534931"/>
                  <a:pt x="556839" y="534931"/>
                </a:cubicBezTo>
                <a:close/>
                <a:moveTo>
                  <a:pt x="540929" y="534931"/>
                </a:moveTo>
                <a:lnTo>
                  <a:pt x="548699" y="534931"/>
                </a:lnTo>
                <a:lnTo>
                  <a:pt x="548699" y="581602"/>
                </a:lnTo>
                <a:lnTo>
                  <a:pt x="540929" y="581602"/>
                </a:lnTo>
                <a:cubicBezTo>
                  <a:pt x="540929" y="581602"/>
                  <a:pt x="540929" y="534931"/>
                  <a:pt x="540929" y="534931"/>
                </a:cubicBezTo>
                <a:close/>
                <a:moveTo>
                  <a:pt x="527007" y="534931"/>
                </a:moveTo>
                <a:lnTo>
                  <a:pt x="534777" y="534931"/>
                </a:lnTo>
                <a:lnTo>
                  <a:pt x="534777" y="581602"/>
                </a:lnTo>
                <a:lnTo>
                  <a:pt x="527007" y="581602"/>
                </a:lnTo>
                <a:cubicBezTo>
                  <a:pt x="527007" y="581602"/>
                  <a:pt x="527007" y="534931"/>
                  <a:pt x="527007" y="534931"/>
                </a:cubicBezTo>
                <a:close/>
                <a:moveTo>
                  <a:pt x="1083113" y="531008"/>
                </a:moveTo>
                <a:cubicBezTo>
                  <a:pt x="1085051" y="530522"/>
                  <a:pt x="1087124" y="530869"/>
                  <a:pt x="1088794" y="532120"/>
                </a:cubicBezTo>
                <a:cubicBezTo>
                  <a:pt x="1090440" y="533301"/>
                  <a:pt x="1091428" y="535166"/>
                  <a:pt x="1091574" y="537181"/>
                </a:cubicBezTo>
                <a:cubicBezTo>
                  <a:pt x="1091781" y="540366"/>
                  <a:pt x="1092330" y="554230"/>
                  <a:pt x="1087404" y="564225"/>
                </a:cubicBezTo>
                <a:cubicBezTo>
                  <a:pt x="1101486" y="578644"/>
                  <a:pt x="1110008" y="596388"/>
                  <a:pt x="1111678" y="614907"/>
                </a:cubicBezTo>
                <a:cubicBezTo>
                  <a:pt x="1112166" y="615949"/>
                  <a:pt x="1113336" y="617200"/>
                  <a:pt x="1116250" y="617200"/>
                </a:cubicBezTo>
                <a:cubicBezTo>
                  <a:pt x="1118188" y="616853"/>
                  <a:pt x="1120480" y="617478"/>
                  <a:pt x="1122004" y="618798"/>
                </a:cubicBezTo>
                <a:cubicBezTo>
                  <a:pt x="1123528" y="620038"/>
                  <a:pt x="1124711" y="621914"/>
                  <a:pt x="1124638" y="623918"/>
                </a:cubicBezTo>
                <a:lnTo>
                  <a:pt x="1124638" y="656092"/>
                </a:lnTo>
                <a:cubicBezTo>
                  <a:pt x="1124638" y="657968"/>
                  <a:pt x="1123882" y="659706"/>
                  <a:pt x="1122565" y="661014"/>
                </a:cubicBezTo>
                <a:cubicBezTo>
                  <a:pt x="1121248" y="662265"/>
                  <a:pt x="1119444" y="663030"/>
                  <a:pt x="1117493" y="662891"/>
                </a:cubicBezTo>
                <a:cubicBezTo>
                  <a:pt x="1114311" y="662891"/>
                  <a:pt x="1101278" y="663377"/>
                  <a:pt x="1093854" y="671554"/>
                </a:cubicBezTo>
                <a:cubicBezTo>
                  <a:pt x="1092537" y="673222"/>
                  <a:pt x="1091635" y="675237"/>
                  <a:pt x="1090525" y="677518"/>
                </a:cubicBezTo>
                <a:cubicBezTo>
                  <a:pt x="1088940" y="681051"/>
                  <a:pt x="1087063" y="684942"/>
                  <a:pt x="1082967" y="688614"/>
                </a:cubicBezTo>
                <a:cubicBezTo>
                  <a:pt x="1083174" y="691243"/>
                  <a:pt x="1084149" y="696177"/>
                  <a:pt x="1085259" y="700532"/>
                </a:cubicBezTo>
                <a:cubicBezTo>
                  <a:pt x="1085746" y="702477"/>
                  <a:pt x="1085393" y="704562"/>
                  <a:pt x="1084283" y="706149"/>
                </a:cubicBezTo>
                <a:cubicBezTo>
                  <a:pt x="1083113" y="707828"/>
                  <a:pt x="1081308" y="708859"/>
                  <a:pt x="1079297" y="709067"/>
                </a:cubicBezTo>
                <a:lnTo>
                  <a:pt x="1053780" y="711488"/>
                </a:lnTo>
                <a:cubicBezTo>
                  <a:pt x="1050451" y="711835"/>
                  <a:pt x="1047403" y="709693"/>
                  <a:pt x="1046501" y="706496"/>
                </a:cubicBezTo>
                <a:cubicBezTo>
                  <a:pt x="1045733" y="703798"/>
                  <a:pt x="1044831" y="700948"/>
                  <a:pt x="1044002" y="698875"/>
                </a:cubicBezTo>
                <a:cubicBezTo>
                  <a:pt x="1043027" y="698945"/>
                  <a:pt x="1041856" y="699084"/>
                  <a:pt x="1040539" y="699153"/>
                </a:cubicBezTo>
                <a:cubicBezTo>
                  <a:pt x="1039771" y="699223"/>
                  <a:pt x="1039003" y="699292"/>
                  <a:pt x="1038321" y="699292"/>
                </a:cubicBezTo>
                <a:cubicBezTo>
                  <a:pt x="1037894" y="702547"/>
                  <a:pt x="1037479" y="707828"/>
                  <a:pt x="1037345" y="712669"/>
                </a:cubicBezTo>
                <a:cubicBezTo>
                  <a:pt x="1037272" y="716422"/>
                  <a:pt x="1034297" y="719329"/>
                  <a:pt x="1030554" y="719398"/>
                </a:cubicBezTo>
                <a:lnTo>
                  <a:pt x="1014047" y="719468"/>
                </a:lnTo>
                <a:lnTo>
                  <a:pt x="1013974" y="719468"/>
                </a:lnTo>
                <a:cubicBezTo>
                  <a:pt x="1010719" y="719468"/>
                  <a:pt x="1007878" y="717175"/>
                  <a:pt x="1007256" y="713920"/>
                </a:cubicBezTo>
                <a:cubicBezTo>
                  <a:pt x="1006768" y="711291"/>
                  <a:pt x="1006074" y="708164"/>
                  <a:pt x="1005525" y="705801"/>
                </a:cubicBezTo>
                <a:cubicBezTo>
                  <a:pt x="1004415" y="705882"/>
                  <a:pt x="1003160" y="705940"/>
                  <a:pt x="1001221" y="705940"/>
                </a:cubicBezTo>
                <a:cubicBezTo>
                  <a:pt x="991370" y="705940"/>
                  <a:pt x="981739" y="705743"/>
                  <a:pt x="972095" y="703589"/>
                </a:cubicBezTo>
                <a:cubicBezTo>
                  <a:pt x="972168" y="705326"/>
                  <a:pt x="972376" y="707330"/>
                  <a:pt x="972717" y="709276"/>
                </a:cubicBezTo>
                <a:cubicBezTo>
                  <a:pt x="972997" y="710110"/>
                  <a:pt x="973205" y="710944"/>
                  <a:pt x="973205" y="711835"/>
                </a:cubicBezTo>
                <a:cubicBezTo>
                  <a:pt x="973205" y="715588"/>
                  <a:pt x="970157" y="718646"/>
                  <a:pt x="966414" y="718646"/>
                </a:cubicBezTo>
                <a:lnTo>
                  <a:pt x="966280" y="718646"/>
                </a:lnTo>
                <a:cubicBezTo>
                  <a:pt x="966073" y="718646"/>
                  <a:pt x="965853" y="718646"/>
                  <a:pt x="965719" y="718646"/>
                </a:cubicBezTo>
                <a:lnTo>
                  <a:pt x="941665" y="716769"/>
                </a:lnTo>
                <a:cubicBezTo>
                  <a:pt x="938044" y="716480"/>
                  <a:pt x="935350" y="713503"/>
                  <a:pt x="935350" y="709971"/>
                </a:cubicBezTo>
                <a:cubicBezTo>
                  <a:pt x="935350" y="702477"/>
                  <a:pt x="934240" y="693953"/>
                  <a:pt x="932997" y="691451"/>
                </a:cubicBezTo>
                <a:cubicBezTo>
                  <a:pt x="905541" y="673777"/>
                  <a:pt x="903310" y="650683"/>
                  <a:pt x="903310" y="624474"/>
                </a:cubicBezTo>
                <a:cubicBezTo>
                  <a:pt x="903310" y="619968"/>
                  <a:pt x="903797" y="615532"/>
                  <a:pt x="904565" y="611166"/>
                </a:cubicBezTo>
                <a:cubicBezTo>
                  <a:pt x="902347" y="612069"/>
                  <a:pt x="899981" y="612614"/>
                  <a:pt x="897494" y="612695"/>
                </a:cubicBezTo>
                <a:cubicBezTo>
                  <a:pt x="895483" y="615602"/>
                  <a:pt x="892703" y="617756"/>
                  <a:pt x="888826" y="618370"/>
                </a:cubicBezTo>
                <a:cubicBezTo>
                  <a:pt x="867332" y="621624"/>
                  <a:pt x="861370" y="600626"/>
                  <a:pt x="863443" y="583497"/>
                </a:cubicBezTo>
                <a:cubicBezTo>
                  <a:pt x="863870" y="579756"/>
                  <a:pt x="871148" y="576420"/>
                  <a:pt x="870514" y="581621"/>
                </a:cubicBezTo>
                <a:cubicBezTo>
                  <a:pt x="869197" y="592438"/>
                  <a:pt x="869685" y="607147"/>
                  <a:pt x="882718" y="610402"/>
                </a:cubicBezTo>
                <a:cubicBezTo>
                  <a:pt x="884937" y="610957"/>
                  <a:pt x="886948" y="611027"/>
                  <a:pt x="888680" y="610680"/>
                </a:cubicBezTo>
                <a:cubicBezTo>
                  <a:pt x="884656" y="608456"/>
                  <a:pt x="881194" y="604576"/>
                  <a:pt x="880853" y="600210"/>
                </a:cubicBezTo>
                <a:cubicBezTo>
                  <a:pt x="880219" y="590573"/>
                  <a:pt x="893532" y="579895"/>
                  <a:pt x="898945" y="591824"/>
                </a:cubicBezTo>
                <a:cubicBezTo>
                  <a:pt x="900689" y="595496"/>
                  <a:pt x="901164" y="600279"/>
                  <a:pt x="900542" y="604784"/>
                </a:cubicBezTo>
                <a:cubicBezTo>
                  <a:pt x="902481" y="604367"/>
                  <a:pt x="904419" y="603603"/>
                  <a:pt x="906297" y="602491"/>
                </a:cubicBezTo>
                <a:cubicBezTo>
                  <a:pt x="911844" y="582316"/>
                  <a:pt x="924950" y="564920"/>
                  <a:pt x="944152" y="552921"/>
                </a:cubicBezTo>
                <a:cubicBezTo>
                  <a:pt x="945481" y="552087"/>
                  <a:pt x="972790" y="536359"/>
                  <a:pt x="1002538" y="536359"/>
                </a:cubicBezTo>
                <a:cubicBezTo>
                  <a:pt x="1008012" y="536359"/>
                  <a:pt x="1013291" y="536903"/>
                  <a:pt x="1018216" y="537946"/>
                </a:cubicBezTo>
                <a:cubicBezTo>
                  <a:pt x="1029994" y="539463"/>
                  <a:pt x="1037004" y="540436"/>
                  <a:pt x="1041088" y="541825"/>
                </a:cubicBezTo>
                <a:close/>
                <a:moveTo>
                  <a:pt x="1272963" y="530356"/>
                </a:moveTo>
                <a:cubicBezTo>
                  <a:pt x="1280573" y="530356"/>
                  <a:pt x="1286736" y="536519"/>
                  <a:pt x="1286736" y="544130"/>
                </a:cubicBezTo>
                <a:cubicBezTo>
                  <a:pt x="1286736" y="551732"/>
                  <a:pt x="1280573" y="557911"/>
                  <a:pt x="1272963" y="557911"/>
                </a:cubicBezTo>
                <a:cubicBezTo>
                  <a:pt x="1265352" y="557911"/>
                  <a:pt x="1259181" y="551732"/>
                  <a:pt x="1259181" y="544130"/>
                </a:cubicBezTo>
                <a:cubicBezTo>
                  <a:pt x="1259181" y="536519"/>
                  <a:pt x="1265352" y="530356"/>
                  <a:pt x="1272963" y="530356"/>
                </a:cubicBezTo>
                <a:close/>
                <a:moveTo>
                  <a:pt x="1216478" y="530356"/>
                </a:moveTo>
                <a:cubicBezTo>
                  <a:pt x="1224089" y="530356"/>
                  <a:pt x="1230259" y="536519"/>
                  <a:pt x="1230259" y="544130"/>
                </a:cubicBezTo>
                <a:cubicBezTo>
                  <a:pt x="1230259" y="551732"/>
                  <a:pt x="1224089" y="557911"/>
                  <a:pt x="1216478" y="557911"/>
                </a:cubicBezTo>
                <a:cubicBezTo>
                  <a:pt x="1208876" y="557911"/>
                  <a:pt x="1202713" y="551732"/>
                  <a:pt x="1202713" y="544130"/>
                </a:cubicBezTo>
                <a:cubicBezTo>
                  <a:pt x="1202713" y="536519"/>
                  <a:pt x="1208876" y="530356"/>
                  <a:pt x="1216478" y="530356"/>
                </a:cubicBezTo>
                <a:close/>
                <a:moveTo>
                  <a:pt x="1578482" y="520448"/>
                </a:moveTo>
                <a:lnTo>
                  <a:pt x="1578482" y="661208"/>
                </a:lnTo>
                <a:lnTo>
                  <a:pt x="1788714" y="661208"/>
                </a:lnTo>
                <a:lnTo>
                  <a:pt x="1788714" y="520448"/>
                </a:lnTo>
                <a:close/>
                <a:moveTo>
                  <a:pt x="510727" y="518464"/>
                </a:moveTo>
                <a:lnTo>
                  <a:pt x="510727" y="596270"/>
                </a:lnTo>
                <a:lnTo>
                  <a:pt x="580702" y="596270"/>
                </a:lnTo>
                <a:cubicBezTo>
                  <a:pt x="580702" y="596270"/>
                  <a:pt x="580702" y="518464"/>
                  <a:pt x="580702" y="518464"/>
                </a:cubicBezTo>
                <a:close/>
                <a:moveTo>
                  <a:pt x="2335766" y="505102"/>
                </a:moveTo>
                <a:cubicBezTo>
                  <a:pt x="2337671" y="504951"/>
                  <a:pt x="2339380" y="506354"/>
                  <a:pt x="2339555" y="508275"/>
                </a:cubicBezTo>
                <a:lnTo>
                  <a:pt x="2344902" y="569422"/>
                </a:lnTo>
                <a:cubicBezTo>
                  <a:pt x="2345067" y="571328"/>
                  <a:pt x="2343652" y="572986"/>
                  <a:pt x="2341733" y="573153"/>
                </a:cubicBezTo>
                <a:cubicBezTo>
                  <a:pt x="2341639" y="573153"/>
                  <a:pt x="2341519" y="573153"/>
                  <a:pt x="2341419" y="573153"/>
                </a:cubicBezTo>
                <a:cubicBezTo>
                  <a:pt x="2339650" y="573153"/>
                  <a:pt x="2338155" y="571798"/>
                  <a:pt x="2338000" y="569981"/>
                </a:cubicBezTo>
                <a:lnTo>
                  <a:pt x="2332658" y="508897"/>
                </a:lnTo>
                <a:cubicBezTo>
                  <a:pt x="2332493" y="506976"/>
                  <a:pt x="2333862" y="505278"/>
                  <a:pt x="2335766" y="505102"/>
                </a:cubicBezTo>
                <a:close/>
                <a:moveTo>
                  <a:pt x="526263" y="502928"/>
                </a:moveTo>
                <a:cubicBezTo>
                  <a:pt x="526263" y="502928"/>
                  <a:pt x="526263" y="510696"/>
                  <a:pt x="526263" y="510696"/>
                </a:cubicBezTo>
                <a:lnTo>
                  <a:pt x="565166" y="510696"/>
                </a:lnTo>
                <a:lnTo>
                  <a:pt x="565166" y="502928"/>
                </a:lnTo>
                <a:close/>
                <a:moveTo>
                  <a:pt x="2475534" y="500756"/>
                </a:moveTo>
                <a:cubicBezTo>
                  <a:pt x="2462795" y="501102"/>
                  <a:pt x="2452343" y="507185"/>
                  <a:pt x="2444527" y="518902"/>
                </a:cubicBezTo>
                <a:cubicBezTo>
                  <a:pt x="2440071" y="525616"/>
                  <a:pt x="2438694" y="532249"/>
                  <a:pt x="2440363" y="539167"/>
                </a:cubicBezTo>
                <a:cubicBezTo>
                  <a:pt x="2445188" y="559065"/>
                  <a:pt x="2472433" y="574430"/>
                  <a:pt x="2472737" y="574583"/>
                </a:cubicBezTo>
                <a:cubicBezTo>
                  <a:pt x="2475187" y="575978"/>
                  <a:pt x="2476716" y="578617"/>
                  <a:pt x="2476716" y="581419"/>
                </a:cubicBezTo>
                <a:lnTo>
                  <a:pt x="2476716" y="630702"/>
                </a:lnTo>
                <a:lnTo>
                  <a:pt x="2564023" y="630702"/>
                </a:lnTo>
                <a:lnTo>
                  <a:pt x="2564023" y="587818"/>
                </a:lnTo>
                <a:cubicBezTo>
                  <a:pt x="2546373" y="592963"/>
                  <a:pt x="2526945" y="594033"/>
                  <a:pt x="2513870" y="594033"/>
                </a:cubicBezTo>
                <a:cubicBezTo>
                  <a:pt x="2505294" y="594033"/>
                  <a:pt x="2499461" y="593615"/>
                  <a:pt x="2498583" y="593533"/>
                </a:cubicBezTo>
                <a:cubicBezTo>
                  <a:pt x="2494290" y="593157"/>
                  <a:pt x="2491059" y="589397"/>
                  <a:pt x="2491438" y="585087"/>
                </a:cubicBezTo>
                <a:cubicBezTo>
                  <a:pt x="2491785" y="580818"/>
                  <a:pt x="2495569" y="577629"/>
                  <a:pt x="2499830" y="578006"/>
                </a:cubicBezTo>
                <a:cubicBezTo>
                  <a:pt x="2519941" y="579677"/>
                  <a:pt x="2574941" y="578709"/>
                  <a:pt x="2587821" y="554450"/>
                </a:cubicBezTo>
                <a:cubicBezTo>
                  <a:pt x="2594857" y="541215"/>
                  <a:pt x="2595768" y="529029"/>
                  <a:pt x="2590369" y="520023"/>
                </a:cubicBezTo>
                <a:cubicBezTo>
                  <a:pt x="2584959" y="511077"/>
                  <a:pt x="2573597" y="505850"/>
                  <a:pt x="2559242" y="505850"/>
                </a:cubicBezTo>
                <a:cubicBezTo>
                  <a:pt x="2529948" y="505850"/>
                  <a:pt x="2506086" y="544445"/>
                  <a:pt x="2505858" y="544822"/>
                </a:cubicBezTo>
                <a:cubicBezTo>
                  <a:pt x="2503635" y="548520"/>
                  <a:pt x="2498833" y="549692"/>
                  <a:pt x="2495168" y="547491"/>
                </a:cubicBezTo>
                <a:cubicBezTo>
                  <a:pt x="2491504" y="545219"/>
                  <a:pt x="2490333" y="540461"/>
                  <a:pt x="2492555" y="536803"/>
                </a:cubicBezTo>
                <a:cubicBezTo>
                  <a:pt x="2493086" y="535896"/>
                  <a:pt x="2499494" y="525504"/>
                  <a:pt x="2510086" y="514806"/>
                </a:cubicBezTo>
                <a:cubicBezTo>
                  <a:pt x="2503397" y="507358"/>
                  <a:pt x="2489400" y="500420"/>
                  <a:pt x="2475534" y="500756"/>
                </a:cubicBezTo>
                <a:close/>
                <a:moveTo>
                  <a:pt x="518497" y="495161"/>
                </a:moveTo>
                <a:lnTo>
                  <a:pt x="572931" y="495161"/>
                </a:lnTo>
                <a:lnTo>
                  <a:pt x="572931" y="510696"/>
                </a:lnTo>
                <a:cubicBezTo>
                  <a:pt x="572931" y="510696"/>
                  <a:pt x="596238" y="510696"/>
                  <a:pt x="596238" y="510696"/>
                </a:cubicBezTo>
                <a:lnTo>
                  <a:pt x="596238" y="518464"/>
                </a:lnTo>
                <a:lnTo>
                  <a:pt x="588467" y="518464"/>
                </a:lnTo>
                <a:lnTo>
                  <a:pt x="588467" y="604038"/>
                </a:lnTo>
                <a:lnTo>
                  <a:pt x="502961" y="604038"/>
                </a:lnTo>
                <a:lnTo>
                  <a:pt x="502961" y="518464"/>
                </a:lnTo>
                <a:lnTo>
                  <a:pt x="495191" y="518464"/>
                </a:lnTo>
                <a:lnTo>
                  <a:pt x="495191" y="510696"/>
                </a:lnTo>
                <a:lnTo>
                  <a:pt x="518497" y="510696"/>
                </a:lnTo>
                <a:close/>
                <a:moveTo>
                  <a:pt x="251525" y="495094"/>
                </a:moveTo>
                <a:cubicBezTo>
                  <a:pt x="240267" y="495094"/>
                  <a:pt x="231138" y="504284"/>
                  <a:pt x="231138" y="515540"/>
                </a:cubicBezTo>
                <a:lnTo>
                  <a:pt x="231138" y="535933"/>
                </a:lnTo>
                <a:lnTo>
                  <a:pt x="435477" y="535933"/>
                </a:lnTo>
                <a:lnTo>
                  <a:pt x="435477" y="515540"/>
                </a:lnTo>
                <a:cubicBezTo>
                  <a:pt x="435477" y="504284"/>
                  <a:pt x="426293" y="495094"/>
                  <a:pt x="415023" y="495094"/>
                </a:cubicBezTo>
                <a:lnTo>
                  <a:pt x="390729" y="495094"/>
                </a:lnTo>
                <a:lnTo>
                  <a:pt x="390729" y="505297"/>
                </a:lnTo>
                <a:cubicBezTo>
                  <a:pt x="390729" y="509800"/>
                  <a:pt x="387031" y="513433"/>
                  <a:pt x="382521" y="513433"/>
                </a:cubicBezTo>
                <a:cubicBezTo>
                  <a:pt x="378011" y="513433"/>
                  <a:pt x="374379" y="509800"/>
                  <a:pt x="374379" y="505297"/>
                </a:cubicBezTo>
                <a:lnTo>
                  <a:pt x="374379" y="495094"/>
                </a:lnTo>
                <a:lnTo>
                  <a:pt x="289931" y="495094"/>
                </a:lnTo>
                <a:lnTo>
                  <a:pt x="289931" y="505297"/>
                </a:lnTo>
                <a:cubicBezTo>
                  <a:pt x="289931" y="509800"/>
                  <a:pt x="286244" y="513433"/>
                  <a:pt x="281723" y="513433"/>
                </a:cubicBezTo>
                <a:cubicBezTo>
                  <a:pt x="277213" y="513433"/>
                  <a:pt x="273592" y="509800"/>
                  <a:pt x="273592" y="505297"/>
                </a:cubicBezTo>
                <a:lnTo>
                  <a:pt x="273592" y="495094"/>
                </a:lnTo>
                <a:close/>
                <a:moveTo>
                  <a:pt x="2170956" y="494847"/>
                </a:moveTo>
                <a:cubicBezTo>
                  <a:pt x="2187263" y="497912"/>
                  <a:pt x="2197761" y="502846"/>
                  <a:pt x="2195114" y="530893"/>
                </a:cubicBezTo>
                <a:cubicBezTo>
                  <a:pt x="2195114" y="530893"/>
                  <a:pt x="2177080" y="535948"/>
                  <a:pt x="2170956" y="534866"/>
                </a:cubicBezTo>
                <a:close/>
                <a:moveTo>
                  <a:pt x="1244712" y="491899"/>
                </a:moveTo>
                <a:cubicBezTo>
                  <a:pt x="1201330" y="491899"/>
                  <a:pt x="1166043" y="527186"/>
                  <a:pt x="1166043" y="570568"/>
                </a:cubicBezTo>
                <a:cubicBezTo>
                  <a:pt x="1166043" y="613943"/>
                  <a:pt x="1201330" y="649222"/>
                  <a:pt x="1244712" y="649222"/>
                </a:cubicBezTo>
                <a:cubicBezTo>
                  <a:pt x="1288087" y="649222"/>
                  <a:pt x="1323374" y="613943"/>
                  <a:pt x="1323374" y="570568"/>
                </a:cubicBezTo>
                <a:cubicBezTo>
                  <a:pt x="1323374" y="527186"/>
                  <a:pt x="1288087" y="491899"/>
                  <a:pt x="1244712" y="491899"/>
                </a:cubicBezTo>
                <a:close/>
                <a:moveTo>
                  <a:pt x="2160296" y="491025"/>
                </a:moveTo>
                <a:cubicBezTo>
                  <a:pt x="2144746" y="492349"/>
                  <a:pt x="2129727" y="500364"/>
                  <a:pt x="2129727" y="514191"/>
                </a:cubicBezTo>
                <a:cubicBezTo>
                  <a:pt x="2129727" y="514191"/>
                  <a:pt x="2129727" y="533746"/>
                  <a:pt x="2129727" y="533746"/>
                </a:cubicBezTo>
                <a:cubicBezTo>
                  <a:pt x="2134597" y="535328"/>
                  <a:pt x="2146108" y="538559"/>
                  <a:pt x="2160296" y="539271"/>
                </a:cubicBezTo>
                <a:close/>
                <a:moveTo>
                  <a:pt x="2168182" y="490904"/>
                </a:moveTo>
                <a:lnTo>
                  <a:pt x="2168182" y="539399"/>
                </a:lnTo>
                <a:cubicBezTo>
                  <a:pt x="2177612" y="539188"/>
                  <a:pt x="2187799" y="537697"/>
                  <a:pt x="2197773" y="533882"/>
                </a:cubicBezTo>
                <a:cubicBezTo>
                  <a:pt x="2197773" y="533882"/>
                  <a:pt x="2197773" y="514191"/>
                  <a:pt x="2197773" y="514191"/>
                </a:cubicBezTo>
                <a:cubicBezTo>
                  <a:pt x="2197773" y="499108"/>
                  <a:pt x="2183406" y="491820"/>
                  <a:pt x="2168182" y="490904"/>
                </a:cubicBezTo>
                <a:close/>
                <a:moveTo>
                  <a:pt x="2475100" y="485218"/>
                </a:moveTo>
                <a:cubicBezTo>
                  <a:pt x="2494377" y="484699"/>
                  <a:pt x="2512395" y="494164"/>
                  <a:pt x="2521763" y="504485"/>
                </a:cubicBezTo>
                <a:cubicBezTo>
                  <a:pt x="2532192" y="496579"/>
                  <a:pt x="2544985" y="490323"/>
                  <a:pt x="2559242" y="490323"/>
                </a:cubicBezTo>
                <a:cubicBezTo>
                  <a:pt x="2579191" y="490323"/>
                  <a:pt x="2595399" y="498209"/>
                  <a:pt x="2603671" y="512004"/>
                </a:cubicBezTo>
                <a:cubicBezTo>
                  <a:pt x="2611998" y="525871"/>
                  <a:pt x="2611261" y="543518"/>
                  <a:pt x="2601557" y="561786"/>
                </a:cubicBezTo>
                <a:cubicBezTo>
                  <a:pt x="2596863" y="570619"/>
                  <a:pt x="2588938" y="577109"/>
                  <a:pt x="2579560" y="581796"/>
                </a:cubicBezTo>
                <a:lnTo>
                  <a:pt x="2579560" y="638465"/>
                </a:lnTo>
                <a:cubicBezTo>
                  <a:pt x="2579560" y="642734"/>
                  <a:pt x="2576101" y="646239"/>
                  <a:pt x="2571786" y="646239"/>
                </a:cubicBezTo>
                <a:lnTo>
                  <a:pt x="2468942" y="646239"/>
                </a:lnTo>
                <a:cubicBezTo>
                  <a:pt x="2464638" y="646239"/>
                  <a:pt x="2461179" y="642734"/>
                  <a:pt x="2461179" y="638465"/>
                </a:cubicBezTo>
                <a:lnTo>
                  <a:pt x="2461179" y="585831"/>
                </a:lnTo>
                <a:cubicBezTo>
                  <a:pt x="2452072" y="580003"/>
                  <a:pt x="2430400" y="564170"/>
                  <a:pt x="2425261" y="542896"/>
                </a:cubicBezTo>
                <a:cubicBezTo>
                  <a:pt x="2422496" y="531658"/>
                  <a:pt x="2424621" y="520664"/>
                  <a:pt x="2431538" y="510262"/>
                </a:cubicBezTo>
                <a:cubicBezTo>
                  <a:pt x="2444993" y="490129"/>
                  <a:pt x="2462665" y="485524"/>
                  <a:pt x="2475100" y="485218"/>
                </a:cubicBezTo>
                <a:close/>
                <a:moveTo>
                  <a:pt x="1244712" y="483222"/>
                </a:moveTo>
                <a:cubicBezTo>
                  <a:pt x="1292883" y="483222"/>
                  <a:pt x="1332060" y="522406"/>
                  <a:pt x="1332060" y="570568"/>
                </a:cubicBezTo>
                <a:cubicBezTo>
                  <a:pt x="1332060" y="618731"/>
                  <a:pt x="1292883" y="657916"/>
                  <a:pt x="1244712" y="657916"/>
                </a:cubicBezTo>
                <a:cubicBezTo>
                  <a:pt x="1196550" y="657916"/>
                  <a:pt x="1157365" y="618731"/>
                  <a:pt x="1157365" y="570568"/>
                </a:cubicBezTo>
                <a:cubicBezTo>
                  <a:pt x="1157365" y="522406"/>
                  <a:pt x="1196550" y="483222"/>
                  <a:pt x="1244712" y="483222"/>
                </a:cubicBezTo>
                <a:close/>
                <a:moveTo>
                  <a:pt x="2406610" y="474840"/>
                </a:moveTo>
                <a:cubicBezTo>
                  <a:pt x="2395396" y="480245"/>
                  <a:pt x="2374692" y="481991"/>
                  <a:pt x="2360684" y="481991"/>
                </a:cubicBezTo>
                <a:cubicBezTo>
                  <a:pt x="2346771" y="481991"/>
                  <a:pt x="2326151" y="480309"/>
                  <a:pt x="2314887" y="474967"/>
                </a:cubicBezTo>
                <a:lnTo>
                  <a:pt x="2327001" y="599502"/>
                </a:lnTo>
                <a:cubicBezTo>
                  <a:pt x="2335372" y="595069"/>
                  <a:pt x="2350329" y="593658"/>
                  <a:pt x="2360439" y="593658"/>
                </a:cubicBezTo>
                <a:cubicBezTo>
                  <a:pt x="2370619" y="593658"/>
                  <a:pt x="2385646" y="595053"/>
                  <a:pt x="2393997" y="599566"/>
                </a:cubicBezTo>
                <a:cubicBezTo>
                  <a:pt x="2393997" y="599566"/>
                  <a:pt x="2406610" y="474840"/>
                  <a:pt x="2406610" y="474840"/>
                </a:cubicBezTo>
                <a:close/>
                <a:moveTo>
                  <a:pt x="972583" y="469302"/>
                </a:moveTo>
                <a:cubicBezTo>
                  <a:pt x="990200" y="469302"/>
                  <a:pt x="1004476" y="483582"/>
                  <a:pt x="1004476" y="501196"/>
                </a:cubicBezTo>
                <a:cubicBezTo>
                  <a:pt x="1004476" y="518812"/>
                  <a:pt x="990200" y="533093"/>
                  <a:pt x="972583" y="533093"/>
                </a:cubicBezTo>
                <a:cubicBezTo>
                  <a:pt x="954978" y="533093"/>
                  <a:pt x="940677" y="518812"/>
                  <a:pt x="940677" y="501196"/>
                </a:cubicBezTo>
                <a:cubicBezTo>
                  <a:pt x="940677" y="483582"/>
                  <a:pt x="954978" y="469302"/>
                  <a:pt x="972583" y="469302"/>
                </a:cubicBezTo>
                <a:close/>
                <a:moveTo>
                  <a:pt x="1443583" y="461300"/>
                </a:moveTo>
                <a:cubicBezTo>
                  <a:pt x="1423844" y="461300"/>
                  <a:pt x="1407842" y="477300"/>
                  <a:pt x="1407842" y="497039"/>
                </a:cubicBezTo>
                <a:cubicBezTo>
                  <a:pt x="1407842" y="497039"/>
                  <a:pt x="1407842" y="523797"/>
                  <a:pt x="1407842" y="523797"/>
                </a:cubicBezTo>
                <a:lnTo>
                  <a:pt x="1479284" y="523797"/>
                </a:lnTo>
                <a:lnTo>
                  <a:pt x="1479284" y="497039"/>
                </a:lnTo>
                <a:cubicBezTo>
                  <a:pt x="1479284" y="477300"/>
                  <a:pt x="1463309" y="461300"/>
                  <a:pt x="1443583" y="461300"/>
                </a:cubicBezTo>
                <a:close/>
                <a:moveTo>
                  <a:pt x="1578482" y="459365"/>
                </a:moveTo>
                <a:lnTo>
                  <a:pt x="1604764" y="459365"/>
                </a:lnTo>
                <a:lnTo>
                  <a:pt x="1604764" y="485525"/>
                </a:lnTo>
                <a:cubicBezTo>
                  <a:pt x="1604764" y="495011"/>
                  <a:pt x="1612430" y="502740"/>
                  <a:pt x="1621916" y="502740"/>
                </a:cubicBezTo>
                <a:lnTo>
                  <a:pt x="1625398" y="502740"/>
                </a:lnTo>
                <a:cubicBezTo>
                  <a:pt x="1634884" y="502740"/>
                  <a:pt x="1642618" y="495011"/>
                  <a:pt x="1642618" y="485525"/>
                </a:cubicBezTo>
                <a:lnTo>
                  <a:pt x="1642618" y="459365"/>
                </a:lnTo>
                <a:lnTo>
                  <a:pt x="1726441" y="459365"/>
                </a:lnTo>
                <a:lnTo>
                  <a:pt x="1726441" y="485338"/>
                </a:lnTo>
                <a:cubicBezTo>
                  <a:pt x="1726441" y="494824"/>
                  <a:pt x="1734164" y="502498"/>
                  <a:pt x="1743661" y="502498"/>
                </a:cubicBezTo>
                <a:lnTo>
                  <a:pt x="1747143" y="502498"/>
                </a:lnTo>
                <a:cubicBezTo>
                  <a:pt x="1756629" y="502498"/>
                  <a:pt x="1764352" y="497250"/>
                  <a:pt x="1764352" y="487765"/>
                </a:cubicBezTo>
                <a:lnTo>
                  <a:pt x="1764352" y="459365"/>
                </a:lnTo>
                <a:lnTo>
                  <a:pt x="1788714" y="459365"/>
                </a:lnTo>
                <a:cubicBezTo>
                  <a:pt x="1797229" y="459365"/>
                  <a:pt x="1804126" y="466269"/>
                  <a:pt x="1804126" y="474779"/>
                </a:cubicBezTo>
                <a:lnTo>
                  <a:pt x="1804126" y="661208"/>
                </a:lnTo>
                <a:cubicBezTo>
                  <a:pt x="1804126" y="669716"/>
                  <a:pt x="1797229" y="676622"/>
                  <a:pt x="1788714" y="676622"/>
                </a:cubicBezTo>
                <a:lnTo>
                  <a:pt x="1578482" y="676622"/>
                </a:lnTo>
                <a:cubicBezTo>
                  <a:pt x="1569978" y="676622"/>
                  <a:pt x="1563070" y="669716"/>
                  <a:pt x="1563070" y="661208"/>
                </a:cubicBezTo>
                <a:lnTo>
                  <a:pt x="1563070" y="474779"/>
                </a:lnTo>
                <a:cubicBezTo>
                  <a:pt x="1563070" y="466269"/>
                  <a:pt x="1569978" y="459365"/>
                  <a:pt x="1578482" y="459365"/>
                </a:cubicBezTo>
                <a:close/>
                <a:moveTo>
                  <a:pt x="2360684" y="456384"/>
                </a:moveTo>
                <a:cubicBezTo>
                  <a:pt x="2331049" y="456384"/>
                  <a:pt x="2315852" y="462451"/>
                  <a:pt x="2313953" y="465273"/>
                </a:cubicBezTo>
                <a:lnTo>
                  <a:pt x="2314013" y="466325"/>
                </a:lnTo>
                <a:cubicBezTo>
                  <a:pt x="2316556" y="469594"/>
                  <a:pt x="2333368" y="475031"/>
                  <a:pt x="2360684" y="475031"/>
                </a:cubicBezTo>
                <a:cubicBezTo>
                  <a:pt x="2389654" y="475031"/>
                  <a:pt x="2406715" y="468893"/>
                  <a:pt x="2407545" y="465704"/>
                </a:cubicBezTo>
                <a:cubicBezTo>
                  <a:pt x="2407545" y="465704"/>
                  <a:pt x="2407605" y="465648"/>
                  <a:pt x="2407605" y="465648"/>
                </a:cubicBezTo>
                <a:cubicBezTo>
                  <a:pt x="2406960" y="463081"/>
                  <a:pt x="2391768" y="456384"/>
                  <a:pt x="2360684" y="456384"/>
                </a:cubicBezTo>
                <a:close/>
                <a:moveTo>
                  <a:pt x="1116567" y="454770"/>
                </a:moveTo>
                <a:cubicBezTo>
                  <a:pt x="1118312" y="454770"/>
                  <a:pt x="1119610" y="456187"/>
                  <a:pt x="1119610" y="457942"/>
                </a:cubicBezTo>
                <a:lnTo>
                  <a:pt x="1119610" y="471240"/>
                </a:lnTo>
                <a:cubicBezTo>
                  <a:pt x="1119610" y="474071"/>
                  <a:pt x="1121948" y="476335"/>
                  <a:pt x="1124768" y="476335"/>
                </a:cubicBezTo>
                <a:lnTo>
                  <a:pt x="1134960" y="476335"/>
                </a:lnTo>
                <a:cubicBezTo>
                  <a:pt x="1136710" y="476335"/>
                  <a:pt x="1138131" y="477571"/>
                  <a:pt x="1138131" y="479319"/>
                </a:cubicBezTo>
                <a:cubicBezTo>
                  <a:pt x="1138131" y="481063"/>
                  <a:pt x="1136710" y="482422"/>
                  <a:pt x="1134960" y="482422"/>
                </a:cubicBezTo>
                <a:cubicBezTo>
                  <a:pt x="1134960" y="482422"/>
                  <a:pt x="1119610" y="482422"/>
                  <a:pt x="1119610" y="482422"/>
                </a:cubicBezTo>
                <a:cubicBezTo>
                  <a:pt x="1119610" y="482422"/>
                  <a:pt x="1118961" y="482447"/>
                  <a:pt x="1118119" y="482484"/>
                </a:cubicBezTo>
                <a:cubicBezTo>
                  <a:pt x="1117277" y="482510"/>
                  <a:pt x="1115606" y="482212"/>
                  <a:pt x="1114641" y="481431"/>
                </a:cubicBezTo>
                <a:cubicBezTo>
                  <a:pt x="1114027" y="480940"/>
                  <a:pt x="1113523" y="480296"/>
                  <a:pt x="1113523" y="479565"/>
                </a:cubicBezTo>
                <a:lnTo>
                  <a:pt x="1113523" y="457942"/>
                </a:lnTo>
                <a:cubicBezTo>
                  <a:pt x="1113523" y="456191"/>
                  <a:pt x="1114817" y="454770"/>
                  <a:pt x="1116567" y="454770"/>
                </a:cubicBezTo>
                <a:close/>
                <a:moveTo>
                  <a:pt x="281723" y="449425"/>
                </a:moveTo>
                <a:cubicBezTo>
                  <a:pt x="286244" y="449425"/>
                  <a:pt x="289931" y="453059"/>
                  <a:pt x="289931" y="457561"/>
                </a:cubicBezTo>
                <a:lnTo>
                  <a:pt x="289931" y="478757"/>
                </a:lnTo>
                <a:lnTo>
                  <a:pt x="374379" y="478757"/>
                </a:lnTo>
                <a:lnTo>
                  <a:pt x="374379" y="457561"/>
                </a:lnTo>
                <a:cubicBezTo>
                  <a:pt x="374379" y="453059"/>
                  <a:pt x="378011" y="449425"/>
                  <a:pt x="382521" y="449425"/>
                </a:cubicBezTo>
                <a:cubicBezTo>
                  <a:pt x="387031" y="449425"/>
                  <a:pt x="390729" y="453059"/>
                  <a:pt x="390729" y="457561"/>
                </a:cubicBezTo>
                <a:lnTo>
                  <a:pt x="390729" y="478757"/>
                </a:lnTo>
                <a:lnTo>
                  <a:pt x="415023" y="478757"/>
                </a:lnTo>
                <a:cubicBezTo>
                  <a:pt x="435301" y="478757"/>
                  <a:pt x="451816" y="495265"/>
                  <a:pt x="451816" y="515540"/>
                </a:cubicBezTo>
                <a:lnTo>
                  <a:pt x="451816" y="697010"/>
                </a:lnTo>
                <a:cubicBezTo>
                  <a:pt x="451816" y="717285"/>
                  <a:pt x="435301" y="733794"/>
                  <a:pt x="415023" y="733794"/>
                </a:cubicBezTo>
                <a:lnTo>
                  <a:pt x="251525" y="733794"/>
                </a:lnTo>
                <a:cubicBezTo>
                  <a:pt x="231247" y="733794"/>
                  <a:pt x="214799" y="717285"/>
                  <a:pt x="214799" y="697010"/>
                </a:cubicBezTo>
                <a:lnTo>
                  <a:pt x="214799" y="515540"/>
                </a:lnTo>
                <a:cubicBezTo>
                  <a:pt x="214799" y="495265"/>
                  <a:pt x="231247" y="478757"/>
                  <a:pt x="251525" y="478757"/>
                </a:cubicBezTo>
                <a:lnTo>
                  <a:pt x="273592" y="478757"/>
                </a:lnTo>
                <a:lnTo>
                  <a:pt x="273592" y="457561"/>
                </a:lnTo>
                <a:cubicBezTo>
                  <a:pt x="273592" y="453059"/>
                  <a:pt x="277213" y="449425"/>
                  <a:pt x="281723" y="449425"/>
                </a:cubicBezTo>
                <a:close/>
                <a:moveTo>
                  <a:pt x="2360684" y="449424"/>
                </a:moveTo>
                <a:cubicBezTo>
                  <a:pt x="2379529" y="449424"/>
                  <a:pt x="2410613" y="452461"/>
                  <a:pt x="2414192" y="463528"/>
                </a:cubicBezTo>
                <a:cubicBezTo>
                  <a:pt x="2414192" y="463528"/>
                  <a:pt x="2414751" y="463591"/>
                  <a:pt x="2414751" y="463591"/>
                </a:cubicBezTo>
                <a:lnTo>
                  <a:pt x="2400084" y="608016"/>
                </a:lnTo>
                <a:cubicBezTo>
                  <a:pt x="2399559" y="618755"/>
                  <a:pt x="2375026" y="621625"/>
                  <a:pt x="2360439" y="621625"/>
                </a:cubicBezTo>
                <a:cubicBezTo>
                  <a:pt x="2345691" y="621625"/>
                  <a:pt x="2320664" y="618691"/>
                  <a:pt x="2320664" y="607642"/>
                </a:cubicBezTo>
                <a:cubicBezTo>
                  <a:pt x="2320664" y="607490"/>
                  <a:pt x="2320779" y="607355"/>
                  <a:pt x="2320789" y="607211"/>
                </a:cubicBezTo>
                <a:lnTo>
                  <a:pt x="2307241" y="468127"/>
                </a:lnTo>
                <a:cubicBezTo>
                  <a:pt x="2306956" y="467346"/>
                  <a:pt x="2306806" y="466564"/>
                  <a:pt x="2306806" y="465704"/>
                </a:cubicBezTo>
                <a:cubicBezTo>
                  <a:pt x="2306806" y="465425"/>
                  <a:pt x="2306921" y="465113"/>
                  <a:pt x="2306931" y="464834"/>
                </a:cubicBezTo>
                <a:lnTo>
                  <a:pt x="2306806" y="463591"/>
                </a:lnTo>
                <a:lnTo>
                  <a:pt x="2307116" y="463528"/>
                </a:lnTo>
                <a:cubicBezTo>
                  <a:pt x="2310684" y="452453"/>
                  <a:pt x="2341833" y="449424"/>
                  <a:pt x="2360684" y="449424"/>
                </a:cubicBezTo>
                <a:close/>
                <a:moveTo>
                  <a:pt x="2167246" y="448622"/>
                </a:moveTo>
                <a:cubicBezTo>
                  <a:pt x="2172140" y="453685"/>
                  <a:pt x="2181900" y="459603"/>
                  <a:pt x="2178594" y="468147"/>
                </a:cubicBezTo>
                <a:cubicBezTo>
                  <a:pt x="2177115" y="471956"/>
                  <a:pt x="2174923" y="475173"/>
                  <a:pt x="2171608" y="477562"/>
                </a:cubicBezTo>
                <a:cubicBezTo>
                  <a:pt x="2170355" y="478479"/>
                  <a:pt x="2168969" y="479295"/>
                  <a:pt x="2167828" y="480333"/>
                </a:cubicBezTo>
                <a:cubicBezTo>
                  <a:pt x="2166288" y="481754"/>
                  <a:pt x="2166327" y="481376"/>
                  <a:pt x="2167735" y="482647"/>
                </a:cubicBezTo>
                <a:cubicBezTo>
                  <a:pt x="2167863" y="482768"/>
                  <a:pt x="2167957" y="482884"/>
                  <a:pt x="2168061" y="483003"/>
                </a:cubicBezTo>
                <a:cubicBezTo>
                  <a:pt x="2186732" y="484002"/>
                  <a:pt x="2205662" y="493848"/>
                  <a:pt x="2205662" y="514191"/>
                </a:cubicBezTo>
                <a:lnTo>
                  <a:pt x="2205662" y="566508"/>
                </a:lnTo>
                <a:cubicBezTo>
                  <a:pt x="2205662" y="589620"/>
                  <a:pt x="2186868" y="608427"/>
                  <a:pt x="2163750" y="608427"/>
                </a:cubicBezTo>
                <a:cubicBezTo>
                  <a:pt x="2140636" y="608427"/>
                  <a:pt x="2121837" y="589620"/>
                  <a:pt x="2121837" y="566508"/>
                </a:cubicBezTo>
                <a:lnTo>
                  <a:pt x="2121837" y="514191"/>
                </a:lnTo>
                <a:cubicBezTo>
                  <a:pt x="2121837" y="495566"/>
                  <a:pt x="2139666" y="484986"/>
                  <a:pt x="2158961" y="483194"/>
                </a:cubicBezTo>
                <a:cubicBezTo>
                  <a:pt x="2158099" y="478873"/>
                  <a:pt x="2161817" y="474869"/>
                  <a:pt x="2166117" y="471827"/>
                </a:cubicBezTo>
                <a:cubicBezTo>
                  <a:pt x="2168896" y="469865"/>
                  <a:pt x="2172951" y="465990"/>
                  <a:pt x="2170285" y="462463"/>
                </a:cubicBezTo>
                <a:cubicBezTo>
                  <a:pt x="2167910" y="459324"/>
                  <a:pt x="2164398" y="457031"/>
                  <a:pt x="2161658" y="454202"/>
                </a:cubicBezTo>
                <a:cubicBezTo>
                  <a:pt x="2158134" y="450547"/>
                  <a:pt x="2163699" y="444960"/>
                  <a:pt x="2167246" y="448622"/>
                </a:cubicBezTo>
                <a:close/>
                <a:moveTo>
                  <a:pt x="517682" y="447430"/>
                </a:moveTo>
                <a:cubicBezTo>
                  <a:pt x="519138" y="447430"/>
                  <a:pt x="520357" y="448571"/>
                  <a:pt x="520357" y="450052"/>
                </a:cubicBezTo>
                <a:lnTo>
                  <a:pt x="520357" y="452665"/>
                </a:lnTo>
                <a:cubicBezTo>
                  <a:pt x="520357" y="454094"/>
                  <a:pt x="519138" y="455268"/>
                  <a:pt x="517682" y="455268"/>
                </a:cubicBezTo>
                <a:cubicBezTo>
                  <a:pt x="516214" y="455268"/>
                  <a:pt x="515078" y="454094"/>
                  <a:pt x="515078" y="452665"/>
                </a:cubicBezTo>
                <a:lnTo>
                  <a:pt x="515078" y="450052"/>
                </a:lnTo>
                <a:cubicBezTo>
                  <a:pt x="515078" y="448571"/>
                  <a:pt x="516214" y="447430"/>
                  <a:pt x="517682" y="447430"/>
                </a:cubicBezTo>
                <a:close/>
                <a:moveTo>
                  <a:pt x="1118119" y="447124"/>
                </a:moveTo>
                <a:cubicBezTo>
                  <a:pt x="1101200" y="447124"/>
                  <a:pt x="1087482" y="460844"/>
                  <a:pt x="1087482" y="477763"/>
                </a:cubicBezTo>
                <a:cubicBezTo>
                  <a:pt x="1087482" y="494695"/>
                  <a:pt x="1101200" y="508587"/>
                  <a:pt x="1118119" y="508583"/>
                </a:cubicBezTo>
                <a:cubicBezTo>
                  <a:pt x="1135039" y="508583"/>
                  <a:pt x="1148757" y="494695"/>
                  <a:pt x="1148757" y="477763"/>
                </a:cubicBezTo>
                <a:cubicBezTo>
                  <a:pt x="1148757" y="460844"/>
                  <a:pt x="1135039" y="447124"/>
                  <a:pt x="1118119" y="447124"/>
                </a:cubicBezTo>
                <a:close/>
                <a:moveTo>
                  <a:pt x="1443583" y="443451"/>
                </a:moveTo>
                <a:cubicBezTo>
                  <a:pt x="1473159" y="443451"/>
                  <a:pt x="1497145" y="467432"/>
                  <a:pt x="1497145" y="497039"/>
                </a:cubicBezTo>
                <a:lnTo>
                  <a:pt x="1497145" y="523797"/>
                </a:lnTo>
                <a:cubicBezTo>
                  <a:pt x="1507015" y="523797"/>
                  <a:pt x="1515019" y="531804"/>
                  <a:pt x="1515019" y="541664"/>
                </a:cubicBezTo>
                <a:lnTo>
                  <a:pt x="1515019" y="630980"/>
                </a:lnTo>
                <a:cubicBezTo>
                  <a:pt x="1515019" y="640831"/>
                  <a:pt x="1507015" y="648838"/>
                  <a:pt x="1497145" y="648838"/>
                </a:cubicBezTo>
                <a:lnTo>
                  <a:pt x="1389988" y="648838"/>
                </a:lnTo>
                <a:cubicBezTo>
                  <a:pt x="1380131" y="648838"/>
                  <a:pt x="1372134" y="640831"/>
                  <a:pt x="1372134" y="630980"/>
                </a:cubicBezTo>
                <a:lnTo>
                  <a:pt x="1372134" y="541664"/>
                </a:lnTo>
                <a:cubicBezTo>
                  <a:pt x="1372134" y="531804"/>
                  <a:pt x="1380131" y="523797"/>
                  <a:pt x="1389988" y="523797"/>
                </a:cubicBezTo>
                <a:lnTo>
                  <a:pt x="1389988" y="497039"/>
                </a:lnTo>
                <a:cubicBezTo>
                  <a:pt x="1389988" y="467432"/>
                  <a:pt x="1413967" y="443451"/>
                  <a:pt x="1443583" y="443451"/>
                </a:cubicBezTo>
                <a:close/>
                <a:moveTo>
                  <a:pt x="786399" y="441469"/>
                </a:moveTo>
                <a:cubicBezTo>
                  <a:pt x="790659" y="441469"/>
                  <a:pt x="794359" y="442945"/>
                  <a:pt x="797709" y="445942"/>
                </a:cubicBezTo>
                <a:cubicBezTo>
                  <a:pt x="801059" y="448922"/>
                  <a:pt x="802864" y="452421"/>
                  <a:pt x="802864" y="456450"/>
                </a:cubicBezTo>
                <a:cubicBezTo>
                  <a:pt x="802864" y="462301"/>
                  <a:pt x="798828" y="467515"/>
                  <a:pt x="793106" y="470058"/>
                </a:cubicBezTo>
                <a:lnTo>
                  <a:pt x="793106" y="498080"/>
                </a:lnTo>
                <a:cubicBezTo>
                  <a:pt x="793106" y="501865"/>
                  <a:pt x="790182" y="505041"/>
                  <a:pt x="786399" y="505041"/>
                </a:cubicBezTo>
                <a:cubicBezTo>
                  <a:pt x="782632" y="505041"/>
                  <a:pt x="779559" y="501865"/>
                  <a:pt x="779559" y="498080"/>
                </a:cubicBezTo>
                <a:lnTo>
                  <a:pt x="779559" y="470058"/>
                </a:lnTo>
                <a:cubicBezTo>
                  <a:pt x="773822" y="467515"/>
                  <a:pt x="769622" y="462165"/>
                  <a:pt x="769622" y="456450"/>
                </a:cubicBezTo>
                <a:cubicBezTo>
                  <a:pt x="769622" y="452421"/>
                  <a:pt x="771323" y="448906"/>
                  <a:pt x="774717" y="445942"/>
                </a:cubicBezTo>
                <a:cubicBezTo>
                  <a:pt x="778149" y="442927"/>
                  <a:pt x="782020" y="441469"/>
                  <a:pt x="786399" y="441469"/>
                </a:cubicBezTo>
                <a:close/>
                <a:moveTo>
                  <a:pt x="1620242" y="441467"/>
                </a:moveTo>
                <a:lnTo>
                  <a:pt x="1623724" y="441467"/>
                </a:lnTo>
                <a:cubicBezTo>
                  <a:pt x="1628970" y="441467"/>
                  <a:pt x="1633166" y="445738"/>
                  <a:pt x="1633166" y="450979"/>
                </a:cubicBezTo>
                <a:lnTo>
                  <a:pt x="1633166" y="486963"/>
                </a:lnTo>
                <a:cubicBezTo>
                  <a:pt x="1633166" y="492200"/>
                  <a:pt x="1628970" y="496405"/>
                  <a:pt x="1623724" y="496405"/>
                </a:cubicBezTo>
                <a:lnTo>
                  <a:pt x="1620242" y="496405"/>
                </a:lnTo>
                <a:cubicBezTo>
                  <a:pt x="1614997" y="496405"/>
                  <a:pt x="1610801" y="492200"/>
                  <a:pt x="1610801" y="486963"/>
                </a:cubicBezTo>
                <a:lnTo>
                  <a:pt x="1610801" y="450979"/>
                </a:lnTo>
                <a:cubicBezTo>
                  <a:pt x="1610801" y="445738"/>
                  <a:pt x="1614997" y="441467"/>
                  <a:pt x="1620242" y="441467"/>
                </a:cubicBezTo>
                <a:close/>
                <a:moveTo>
                  <a:pt x="1743538" y="439483"/>
                </a:moveTo>
                <a:lnTo>
                  <a:pt x="1747020" y="439483"/>
                </a:lnTo>
                <a:cubicBezTo>
                  <a:pt x="1752254" y="439483"/>
                  <a:pt x="1756461" y="443701"/>
                  <a:pt x="1756461" y="448922"/>
                </a:cubicBezTo>
                <a:lnTo>
                  <a:pt x="1756461" y="484965"/>
                </a:lnTo>
                <a:cubicBezTo>
                  <a:pt x="1756461" y="490202"/>
                  <a:pt x="1752254" y="494418"/>
                  <a:pt x="1747020" y="494418"/>
                </a:cubicBezTo>
                <a:lnTo>
                  <a:pt x="1743538" y="494418"/>
                </a:lnTo>
                <a:cubicBezTo>
                  <a:pt x="1738293" y="494418"/>
                  <a:pt x="1734086" y="490202"/>
                  <a:pt x="1734086" y="484965"/>
                </a:cubicBezTo>
                <a:lnTo>
                  <a:pt x="1734086" y="448922"/>
                </a:lnTo>
                <a:cubicBezTo>
                  <a:pt x="1734086" y="443701"/>
                  <a:pt x="1738293" y="439483"/>
                  <a:pt x="1743538" y="439483"/>
                </a:cubicBezTo>
                <a:close/>
                <a:moveTo>
                  <a:pt x="1118119" y="439483"/>
                </a:moveTo>
                <a:cubicBezTo>
                  <a:pt x="1139275" y="439483"/>
                  <a:pt x="1156401" y="456618"/>
                  <a:pt x="1156401" y="477763"/>
                </a:cubicBezTo>
                <a:cubicBezTo>
                  <a:pt x="1156401" y="498914"/>
                  <a:pt x="1139275" y="516291"/>
                  <a:pt x="1118119" y="516291"/>
                </a:cubicBezTo>
                <a:cubicBezTo>
                  <a:pt x="1096963" y="516291"/>
                  <a:pt x="1079838" y="498914"/>
                  <a:pt x="1079838" y="477763"/>
                </a:cubicBezTo>
                <a:cubicBezTo>
                  <a:pt x="1079838" y="456618"/>
                  <a:pt x="1096963" y="439483"/>
                  <a:pt x="1118119" y="439483"/>
                </a:cubicBezTo>
                <a:close/>
                <a:moveTo>
                  <a:pt x="1088850" y="439483"/>
                </a:moveTo>
                <a:cubicBezTo>
                  <a:pt x="1089635" y="439563"/>
                  <a:pt x="1090367" y="439942"/>
                  <a:pt x="1090902" y="440601"/>
                </a:cubicBezTo>
                <a:cubicBezTo>
                  <a:pt x="1091981" y="441925"/>
                  <a:pt x="1091784" y="443877"/>
                  <a:pt x="1090464" y="444954"/>
                </a:cubicBezTo>
                <a:cubicBezTo>
                  <a:pt x="1083100" y="450956"/>
                  <a:pt x="1077921" y="459339"/>
                  <a:pt x="1075926" y="468566"/>
                </a:cubicBezTo>
                <a:cubicBezTo>
                  <a:pt x="1075614" y="470013"/>
                  <a:pt x="1074364" y="470988"/>
                  <a:pt x="1072939" y="470988"/>
                </a:cubicBezTo>
                <a:cubicBezTo>
                  <a:pt x="1072724" y="470988"/>
                  <a:pt x="1072536" y="470975"/>
                  <a:pt x="1072321" y="470926"/>
                </a:cubicBezTo>
                <a:cubicBezTo>
                  <a:pt x="1070654" y="470568"/>
                  <a:pt x="1069593" y="468935"/>
                  <a:pt x="1069957" y="467261"/>
                </a:cubicBezTo>
                <a:cubicBezTo>
                  <a:pt x="1072251" y="456691"/>
                  <a:pt x="1078123" y="447055"/>
                  <a:pt x="1086552" y="440168"/>
                </a:cubicBezTo>
                <a:cubicBezTo>
                  <a:pt x="1087210" y="439628"/>
                  <a:pt x="1088065" y="439402"/>
                  <a:pt x="1088850" y="439483"/>
                </a:cubicBezTo>
                <a:close/>
                <a:moveTo>
                  <a:pt x="1144161" y="437495"/>
                </a:moveTo>
                <a:cubicBezTo>
                  <a:pt x="1144941" y="437391"/>
                  <a:pt x="1145722" y="437604"/>
                  <a:pt x="1146397" y="438116"/>
                </a:cubicBezTo>
                <a:cubicBezTo>
                  <a:pt x="1155125" y="444824"/>
                  <a:pt x="1161361" y="454383"/>
                  <a:pt x="1163922" y="465023"/>
                </a:cubicBezTo>
                <a:cubicBezTo>
                  <a:pt x="1164321" y="466680"/>
                  <a:pt x="1163330" y="468354"/>
                  <a:pt x="1161685" y="468753"/>
                </a:cubicBezTo>
                <a:cubicBezTo>
                  <a:pt x="1161435" y="468818"/>
                  <a:pt x="1161172" y="468818"/>
                  <a:pt x="1160940" y="468818"/>
                </a:cubicBezTo>
                <a:cubicBezTo>
                  <a:pt x="1159545" y="468818"/>
                  <a:pt x="1158291" y="467858"/>
                  <a:pt x="1157953" y="466454"/>
                </a:cubicBezTo>
                <a:cubicBezTo>
                  <a:pt x="1155721" y="457162"/>
                  <a:pt x="1150279" y="448874"/>
                  <a:pt x="1142670" y="443026"/>
                </a:cubicBezTo>
                <a:cubicBezTo>
                  <a:pt x="1141314" y="441992"/>
                  <a:pt x="1141073" y="440013"/>
                  <a:pt x="1142108" y="438676"/>
                </a:cubicBezTo>
                <a:cubicBezTo>
                  <a:pt x="1142630" y="437999"/>
                  <a:pt x="1143376" y="437597"/>
                  <a:pt x="1144161" y="437495"/>
                </a:cubicBezTo>
                <a:close/>
                <a:moveTo>
                  <a:pt x="444103" y="435507"/>
                </a:moveTo>
                <a:cubicBezTo>
                  <a:pt x="445559" y="435507"/>
                  <a:pt x="446779" y="436674"/>
                  <a:pt x="446779" y="438114"/>
                </a:cubicBezTo>
                <a:lnTo>
                  <a:pt x="446779" y="440730"/>
                </a:lnTo>
                <a:cubicBezTo>
                  <a:pt x="446779" y="442196"/>
                  <a:pt x="445559" y="443397"/>
                  <a:pt x="444103" y="443397"/>
                </a:cubicBezTo>
                <a:cubicBezTo>
                  <a:pt x="442636" y="443397"/>
                  <a:pt x="441499" y="442196"/>
                  <a:pt x="441499" y="440730"/>
                </a:cubicBezTo>
                <a:lnTo>
                  <a:pt x="441499" y="438114"/>
                </a:lnTo>
                <a:cubicBezTo>
                  <a:pt x="441499" y="436674"/>
                  <a:pt x="442636" y="435507"/>
                  <a:pt x="444103" y="435507"/>
                </a:cubicBezTo>
                <a:close/>
                <a:moveTo>
                  <a:pt x="517682" y="434072"/>
                </a:moveTo>
                <a:cubicBezTo>
                  <a:pt x="519138" y="434072"/>
                  <a:pt x="520357" y="435279"/>
                  <a:pt x="520357" y="436745"/>
                </a:cubicBezTo>
                <a:lnTo>
                  <a:pt x="520357" y="441596"/>
                </a:lnTo>
                <a:cubicBezTo>
                  <a:pt x="520357" y="443042"/>
                  <a:pt x="519138" y="444269"/>
                  <a:pt x="517682" y="444269"/>
                </a:cubicBezTo>
                <a:cubicBezTo>
                  <a:pt x="516214" y="444269"/>
                  <a:pt x="515078" y="443042"/>
                  <a:pt x="515078" y="441596"/>
                </a:cubicBezTo>
                <a:lnTo>
                  <a:pt x="515078" y="436745"/>
                </a:lnTo>
                <a:cubicBezTo>
                  <a:pt x="515078" y="435279"/>
                  <a:pt x="516214" y="434072"/>
                  <a:pt x="517682" y="434072"/>
                </a:cubicBezTo>
                <a:close/>
                <a:moveTo>
                  <a:pt x="609157" y="431522"/>
                </a:moveTo>
                <a:cubicBezTo>
                  <a:pt x="610637" y="431522"/>
                  <a:pt x="611832" y="432728"/>
                  <a:pt x="611832" y="434200"/>
                </a:cubicBezTo>
                <a:lnTo>
                  <a:pt x="611832" y="436745"/>
                </a:lnTo>
                <a:cubicBezTo>
                  <a:pt x="611832" y="438218"/>
                  <a:pt x="610637" y="439419"/>
                  <a:pt x="609157" y="439419"/>
                </a:cubicBezTo>
                <a:cubicBezTo>
                  <a:pt x="607713" y="439419"/>
                  <a:pt x="606553" y="438218"/>
                  <a:pt x="606553" y="436745"/>
                </a:cubicBezTo>
                <a:lnTo>
                  <a:pt x="606553" y="434200"/>
                </a:lnTo>
                <a:cubicBezTo>
                  <a:pt x="606553" y="432728"/>
                  <a:pt x="607713" y="431522"/>
                  <a:pt x="609157" y="431522"/>
                </a:cubicBezTo>
                <a:close/>
                <a:moveTo>
                  <a:pt x="717483" y="426063"/>
                </a:moveTo>
                <a:lnTo>
                  <a:pt x="717483" y="509891"/>
                </a:lnTo>
                <a:lnTo>
                  <a:pt x="851586" y="509891"/>
                </a:lnTo>
                <a:cubicBezTo>
                  <a:pt x="851586" y="509891"/>
                  <a:pt x="851586" y="426063"/>
                  <a:pt x="851586" y="426063"/>
                </a:cubicBezTo>
                <a:close/>
                <a:moveTo>
                  <a:pt x="1982098" y="423908"/>
                </a:moveTo>
                <a:cubicBezTo>
                  <a:pt x="1992073" y="437206"/>
                  <a:pt x="1998237" y="457633"/>
                  <a:pt x="1998237" y="480901"/>
                </a:cubicBezTo>
                <a:lnTo>
                  <a:pt x="1998237" y="597750"/>
                </a:lnTo>
                <a:cubicBezTo>
                  <a:pt x="1998237" y="602994"/>
                  <a:pt x="2002529" y="606792"/>
                  <a:pt x="2007262" y="606792"/>
                </a:cubicBezTo>
                <a:lnTo>
                  <a:pt x="2078051" y="606792"/>
                </a:lnTo>
                <a:cubicBezTo>
                  <a:pt x="2083274" y="606792"/>
                  <a:pt x="2087076" y="602496"/>
                  <a:pt x="2087076" y="597750"/>
                </a:cubicBezTo>
                <a:cubicBezTo>
                  <a:pt x="2087076" y="597750"/>
                  <a:pt x="2087076" y="459530"/>
                  <a:pt x="2087076" y="459530"/>
                </a:cubicBezTo>
                <a:cubicBezTo>
                  <a:pt x="2087076" y="440048"/>
                  <a:pt x="2071387" y="423908"/>
                  <a:pt x="2051456" y="423908"/>
                </a:cubicBezTo>
                <a:close/>
                <a:moveTo>
                  <a:pt x="1955032" y="423421"/>
                </a:moveTo>
                <a:cubicBezTo>
                  <a:pt x="1943156" y="423421"/>
                  <a:pt x="1930329" y="440048"/>
                  <a:pt x="1926987" y="467114"/>
                </a:cubicBezTo>
                <a:lnTo>
                  <a:pt x="1945977" y="467114"/>
                </a:lnTo>
                <a:cubicBezTo>
                  <a:pt x="1954082" y="467114"/>
                  <a:pt x="1960245" y="473306"/>
                  <a:pt x="1960245" y="480901"/>
                </a:cubicBezTo>
                <a:cubicBezTo>
                  <a:pt x="1960245" y="488508"/>
                  <a:pt x="1953592" y="494669"/>
                  <a:pt x="1945977" y="494669"/>
                </a:cubicBezTo>
                <a:lnTo>
                  <a:pt x="1926987" y="494669"/>
                </a:lnTo>
                <a:cubicBezTo>
                  <a:pt x="1930329" y="521765"/>
                  <a:pt x="1943156" y="539321"/>
                  <a:pt x="1955032" y="539321"/>
                </a:cubicBezTo>
                <a:cubicBezTo>
                  <a:pt x="1968780" y="539321"/>
                  <a:pt x="1983999" y="515574"/>
                  <a:pt x="1983999" y="480901"/>
                </a:cubicBezTo>
                <a:cubicBezTo>
                  <a:pt x="1983999" y="446229"/>
                  <a:pt x="1968780" y="423421"/>
                  <a:pt x="1955032" y="423421"/>
                </a:cubicBezTo>
                <a:close/>
                <a:moveTo>
                  <a:pt x="444103" y="420219"/>
                </a:moveTo>
                <a:cubicBezTo>
                  <a:pt x="445559" y="420219"/>
                  <a:pt x="446779" y="421348"/>
                  <a:pt x="446779" y="422827"/>
                </a:cubicBezTo>
                <a:lnTo>
                  <a:pt x="446779" y="427680"/>
                </a:lnTo>
                <a:cubicBezTo>
                  <a:pt x="446779" y="429146"/>
                  <a:pt x="445559" y="430351"/>
                  <a:pt x="444103" y="430351"/>
                </a:cubicBezTo>
                <a:cubicBezTo>
                  <a:pt x="442636" y="430351"/>
                  <a:pt x="441499" y="429146"/>
                  <a:pt x="441499" y="427680"/>
                </a:cubicBezTo>
                <a:lnTo>
                  <a:pt x="441499" y="422827"/>
                </a:lnTo>
                <a:cubicBezTo>
                  <a:pt x="441499" y="421348"/>
                  <a:pt x="442636" y="420219"/>
                  <a:pt x="444103" y="420219"/>
                </a:cubicBezTo>
                <a:close/>
                <a:moveTo>
                  <a:pt x="517682" y="419534"/>
                </a:moveTo>
                <a:cubicBezTo>
                  <a:pt x="519138" y="419534"/>
                  <a:pt x="520357" y="420754"/>
                  <a:pt x="520357" y="422213"/>
                </a:cubicBezTo>
                <a:lnTo>
                  <a:pt x="520357" y="427051"/>
                </a:lnTo>
                <a:cubicBezTo>
                  <a:pt x="520357" y="428517"/>
                  <a:pt x="519138" y="429660"/>
                  <a:pt x="517682" y="429660"/>
                </a:cubicBezTo>
                <a:cubicBezTo>
                  <a:pt x="516214" y="429660"/>
                  <a:pt x="515078" y="428517"/>
                  <a:pt x="515078" y="427051"/>
                </a:cubicBezTo>
                <a:lnTo>
                  <a:pt x="515078" y="422213"/>
                </a:lnTo>
                <a:cubicBezTo>
                  <a:pt x="515078" y="420754"/>
                  <a:pt x="516214" y="419534"/>
                  <a:pt x="517682" y="419534"/>
                </a:cubicBezTo>
                <a:close/>
                <a:moveTo>
                  <a:pt x="609157" y="416235"/>
                </a:moveTo>
                <a:cubicBezTo>
                  <a:pt x="610637" y="416235"/>
                  <a:pt x="611832" y="417409"/>
                  <a:pt x="611832" y="418856"/>
                </a:cubicBezTo>
                <a:lnTo>
                  <a:pt x="611832" y="423699"/>
                </a:lnTo>
                <a:cubicBezTo>
                  <a:pt x="611832" y="425165"/>
                  <a:pt x="610637" y="426369"/>
                  <a:pt x="609157" y="426369"/>
                </a:cubicBezTo>
                <a:cubicBezTo>
                  <a:pt x="607713" y="426369"/>
                  <a:pt x="606553" y="425165"/>
                  <a:pt x="606553" y="423699"/>
                </a:cubicBezTo>
                <a:lnTo>
                  <a:pt x="606553" y="418856"/>
                </a:lnTo>
                <a:cubicBezTo>
                  <a:pt x="606553" y="417409"/>
                  <a:pt x="607713" y="416235"/>
                  <a:pt x="609157" y="416235"/>
                </a:cubicBezTo>
                <a:close/>
                <a:moveTo>
                  <a:pt x="386556" y="413210"/>
                </a:moveTo>
                <a:lnTo>
                  <a:pt x="406241" y="413210"/>
                </a:lnTo>
                <a:cubicBezTo>
                  <a:pt x="408050" y="413210"/>
                  <a:pt x="409528" y="414670"/>
                  <a:pt x="409528" y="416498"/>
                </a:cubicBezTo>
                <a:cubicBezTo>
                  <a:pt x="409528" y="418296"/>
                  <a:pt x="408050" y="419760"/>
                  <a:pt x="406241" y="419760"/>
                </a:cubicBezTo>
                <a:lnTo>
                  <a:pt x="386556" y="419760"/>
                </a:lnTo>
                <a:cubicBezTo>
                  <a:pt x="384750" y="419760"/>
                  <a:pt x="383283" y="418296"/>
                  <a:pt x="383283" y="416498"/>
                </a:cubicBezTo>
                <a:cubicBezTo>
                  <a:pt x="383283" y="414670"/>
                  <a:pt x="384750" y="413210"/>
                  <a:pt x="386556" y="413210"/>
                </a:cubicBezTo>
                <a:close/>
                <a:moveTo>
                  <a:pt x="1955032" y="409652"/>
                </a:moveTo>
                <a:lnTo>
                  <a:pt x="2050986" y="409652"/>
                </a:lnTo>
                <a:cubicBezTo>
                  <a:pt x="2078511" y="409652"/>
                  <a:pt x="2101314" y="431985"/>
                  <a:pt x="2101314" y="459530"/>
                </a:cubicBezTo>
                <a:lnTo>
                  <a:pt x="2101314" y="597282"/>
                </a:lnTo>
                <a:cubicBezTo>
                  <a:pt x="2101314" y="609624"/>
                  <a:pt x="2090878" y="620091"/>
                  <a:pt x="2078051" y="620091"/>
                </a:cubicBezTo>
                <a:lnTo>
                  <a:pt x="2007262" y="620091"/>
                </a:lnTo>
                <a:cubicBezTo>
                  <a:pt x="1994434" y="620091"/>
                  <a:pt x="1983999" y="610112"/>
                  <a:pt x="1983999" y="597282"/>
                </a:cubicBezTo>
                <a:lnTo>
                  <a:pt x="1983999" y="553098"/>
                </a:lnTo>
                <a:lnTo>
                  <a:pt x="1953592" y="553098"/>
                </a:lnTo>
                <a:cubicBezTo>
                  <a:pt x="1933160" y="551682"/>
                  <a:pt x="1916551" y="527438"/>
                  <a:pt x="1912749" y="494210"/>
                </a:cubicBezTo>
                <a:lnTo>
                  <a:pt x="1899431" y="494210"/>
                </a:lnTo>
                <a:cubicBezTo>
                  <a:pt x="1891356" y="494210"/>
                  <a:pt x="1885193" y="488039"/>
                  <a:pt x="1885193" y="480433"/>
                </a:cubicBezTo>
                <a:cubicBezTo>
                  <a:pt x="1885193" y="472828"/>
                  <a:pt x="1891846" y="466655"/>
                  <a:pt x="1899431" y="466655"/>
                </a:cubicBezTo>
                <a:lnTo>
                  <a:pt x="1912749" y="466655"/>
                </a:lnTo>
                <a:cubicBezTo>
                  <a:pt x="1916551" y="432930"/>
                  <a:pt x="1933650" y="409183"/>
                  <a:pt x="1955032" y="409652"/>
                </a:cubicBezTo>
                <a:close/>
                <a:moveTo>
                  <a:pt x="444103" y="405610"/>
                </a:moveTo>
                <a:cubicBezTo>
                  <a:pt x="445559" y="405610"/>
                  <a:pt x="446779" y="406816"/>
                  <a:pt x="446779" y="408282"/>
                </a:cubicBezTo>
                <a:lnTo>
                  <a:pt x="446779" y="413134"/>
                </a:lnTo>
                <a:cubicBezTo>
                  <a:pt x="446779" y="414579"/>
                  <a:pt x="445559" y="415807"/>
                  <a:pt x="444103" y="415807"/>
                </a:cubicBezTo>
                <a:cubicBezTo>
                  <a:pt x="442636" y="415807"/>
                  <a:pt x="441499" y="414579"/>
                  <a:pt x="441499" y="413134"/>
                </a:cubicBezTo>
                <a:lnTo>
                  <a:pt x="441499" y="408282"/>
                </a:lnTo>
                <a:cubicBezTo>
                  <a:pt x="441499" y="406816"/>
                  <a:pt x="442636" y="405610"/>
                  <a:pt x="444103" y="405610"/>
                </a:cubicBezTo>
                <a:close/>
                <a:moveTo>
                  <a:pt x="517682" y="404995"/>
                </a:moveTo>
                <a:cubicBezTo>
                  <a:pt x="519138" y="404995"/>
                  <a:pt x="520357" y="406122"/>
                  <a:pt x="520357" y="407600"/>
                </a:cubicBezTo>
                <a:lnTo>
                  <a:pt x="520357" y="412455"/>
                </a:lnTo>
                <a:cubicBezTo>
                  <a:pt x="520357" y="413921"/>
                  <a:pt x="519138" y="415128"/>
                  <a:pt x="517682" y="415128"/>
                </a:cubicBezTo>
                <a:cubicBezTo>
                  <a:pt x="516214" y="415128"/>
                  <a:pt x="515078" y="413921"/>
                  <a:pt x="515078" y="412455"/>
                </a:cubicBezTo>
                <a:lnTo>
                  <a:pt x="515078" y="407600"/>
                </a:lnTo>
                <a:cubicBezTo>
                  <a:pt x="515078" y="406122"/>
                  <a:pt x="516214" y="404995"/>
                  <a:pt x="517682" y="404995"/>
                </a:cubicBezTo>
                <a:close/>
                <a:moveTo>
                  <a:pt x="2490801" y="403897"/>
                </a:moveTo>
                <a:lnTo>
                  <a:pt x="2499633" y="447397"/>
                </a:lnTo>
                <a:cubicBezTo>
                  <a:pt x="2499633" y="447397"/>
                  <a:pt x="2456180" y="438573"/>
                  <a:pt x="2456180" y="438573"/>
                </a:cubicBezTo>
                <a:cubicBezTo>
                  <a:pt x="2458427" y="437534"/>
                  <a:pt x="2460525" y="436146"/>
                  <a:pt x="2462323" y="434355"/>
                </a:cubicBezTo>
                <a:cubicBezTo>
                  <a:pt x="2464434" y="432243"/>
                  <a:pt x="2466045" y="429739"/>
                  <a:pt x="2467117" y="426986"/>
                </a:cubicBezTo>
                <a:cubicBezTo>
                  <a:pt x="2469845" y="425934"/>
                  <a:pt x="2472342" y="424321"/>
                  <a:pt x="2474460" y="422226"/>
                </a:cubicBezTo>
                <a:cubicBezTo>
                  <a:pt x="2476559" y="420110"/>
                  <a:pt x="2478176" y="417611"/>
                  <a:pt x="2479235" y="414870"/>
                </a:cubicBezTo>
                <a:cubicBezTo>
                  <a:pt x="2481963" y="413811"/>
                  <a:pt x="2484473" y="412196"/>
                  <a:pt x="2486578" y="410091"/>
                </a:cubicBezTo>
                <a:cubicBezTo>
                  <a:pt x="2488414" y="408250"/>
                  <a:pt x="2489781" y="406132"/>
                  <a:pt x="2490801" y="403897"/>
                </a:cubicBezTo>
                <a:close/>
                <a:moveTo>
                  <a:pt x="609157" y="401639"/>
                </a:moveTo>
                <a:cubicBezTo>
                  <a:pt x="610637" y="401639"/>
                  <a:pt x="611832" y="402864"/>
                  <a:pt x="611832" y="404311"/>
                </a:cubicBezTo>
                <a:lnTo>
                  <a:pt x="611832" y="409154"/>
                </a:lnTo>
                <a:cubicBezTo>
                  <a:pt x="611832" y="410630"/>
                  <a:pt x="610637" y="411765"/>
                  <a:pt x="609157" y="411772"/>
                </a:cubicBezTo>
                <a:cubicBezTo>
                  <a:pt x="607713" y="411772"/>
                  <a:pt x="606553" y="410630"/>
                  <a:pt x="606553" y="409154"/>
                </a:cubicBezTo>
                <a:lnTo>
                  <a:pt x="606553" y="404311"/>
                </a:lnTo>
                <a:cubicBezTo>
                  <a:pt x="606553" y="402864"/>
                  <a:pt x="607713" y="401639"/>
                  <a:pt x="609157" y="401639"/>
                </a:cubicBezTo>
                <a:close/>
                <a:moveTo>
                  <a:pt x="444103" y="391077"/>
                </a:moveTo>
                <a:cubicBezTo>
                  <a:pt x="445559" y="391077"/>
                  <a:pt x="446779" y="392240"/>
                  <a:pt x="446779" y="393686"/>
                </a:cubicBezTo>
                <a:lnTo>
                  <a:pt x="446779" y="398524"/>
                </a:lnTo>
                <a:cubicBezTo>
                  <a:pt x="446779" y="400003"/>
                  <a:pt x="445559" y="401198"/>
                  <a:pt x="444103" y="401198"/>
                </a:cubicBezTo>
                <a:cubicBezTo>
                  <a:pt x="442636" y="401198"/>
                  <a:pt x="441499" y="400003"/>
                  <a:pt x="441499" y="398524"/>
                </a:cubicBezTo>
                <a:lnTo>
                  <a:pt x="441499" y="393686"/>
                </a:lnTo>
                <a:cubicBezTo>
                  <a:pt x="441499" y="392240"/>
                  <a:pt x="442636" y="391077"/>
                  <a:pt x="444103" y="391077"/>
                </a:cubicBezTo>
                <a:close/>
                <a:moveTo>
                  <a:pt x="517682" y="390394"/>
                </a:moveTo>
                <a:cubicBezTo>
                  <a:pt x="519138" y="390394"/>
                  <a:pt x="520357" y="391588"/>
                  <a:pt x="520357" y="393066"/>
                </a:cubicBezTo>
                <a:lnTo>
                  <a:pt x="520357" y="397910"/>
                </a:lnTo>
                <a:cubicBezTo>
                  <a:pt x="520357" y="399357"/>
                  <a:pt x="519138" y="400515"/>
                  <a:pt x="517682" y="400515"/>
                </a:cubicBezTo>
                <a:cubicBezTo>
                  <a:pt x="516214" y="400515"/>
                  <a:pt x="515078" y="399357"/>
                  <a:pt x="515078" y="397910"/>
                </a:cubicBezTo>
                <a:lnTo>
                  <a:pt x="515078" y="393066"/>
                </a:lnTo>
                <a:cubicBezTo>
                  <a:pt x="515078" y="391588"/>
                  <a:pt x="516214" y="390394"/>
                  <a:pt x="517682" y="390394"/>
                </a:cubicBezTo>
                <a:close/>
                <a:moveTo>
                  <a:pt x="609157" y="387030"/>
                </a:moveTo>
                <a:cubicBezTo>
                  <a:pt x="610637" y="387030"/>
                  <a:pt x="611832" y="388235"/>
                  <a:pt x="611832" y="389701"/>
                </a:cubicBezTo>
                <a:lnTo>
                  <a:pt x="611832" y="394554"/>
                </a:lnTo>
                <a:cubicBezTo>
                  <a:pt x="611832" y="396000"/>
                  <a:pt x="610637" y="397226"/>
                  <a:pt x="609157" y="397226"/>
                </a:cubicBezTo>
                <a:cubicBezTo>
                  <a:pt x="607713" y="397226"/>
                  <a:pt x="606553" y="396000"/>
                  <a:pt x="606553" y="394554"/>
                </a:cubicBezTo>
                <a:lnTo>
                  <a:pt x="606553" y="389701"/>
                </a:lnTo>
                <a:cubicBezTo>
                  <a:pt x="606553" y="388235"/>
                  <a:pt x="607713" y="387030"/>
                  <a:pt x="609157" y="387030"/>
                </a:cubicBezTo>
                <a:close/>
                <a:moveTo>
                  <a:pt x="444103" y="376468"/>
                </a:moveTo>
                <a:cubicBezTo>
                  <a:pt x="445559" y="376468"/>
                  <a:pt x="446779" y="377659"/>
                  <a:pt x="446779" y="379138"/>
                </a:cubicBezTo>
                <a:lnTo>
                  <a:pt x="446779" y="383992"/>
                </a:lnTo>
                <a:cubicBezTo>
                  <a:pt x="446779" y="385439"/>
                  <a:pt x="445559" y="386601"/>
                  <a:pt x="444103" y="386601"/>
                </a:cubicBezTo>
                <a:cubicBezTo>
                  <a:pt x="442636" y="386601"/>
                  <a:pt x="441499" y="385439"/>
                  <a:pt x="441499" y="383992"/>
                </a:cubicBezTo>
                <a:lnTo>
                  <a:pt x="441499" y="379138"/>
                </a:lnTo>
                <a:cubicBezTo>
                  <a:pt x="441499" y="377659"/>
                  <a:pt x="442636" y="376468"/>
                  <a:pt x="444103" y="376468"/>
                </a:cubicBezTo>
                <a:close/>
                <a:moveTo>
                  <a:pt x="517682" y="375849"/>
                </a:moveTo>
                <a:cubicBezTo>
                  <a:pt x="519138" y="375849"/>
                  <a:pt x="520357" y="377011"/>
                  <a:pt x="520357" y="378458"/>
                </a:cubicBezTo>
                <a:lnTo>
                  <a:pt x="520357" y="383301"/>
                </a:lnTo>
                <a:cubicBezTo>
                  <a:pt x="520357" y="384776"/>
                  <a:pt x="519138" y="385975"/>
                  <a:pt x="517682" y="385975"/>
                </a:cubicBezTo>
                <a:cubicBezTo>
                  <a:pt x="516214" y="385975"/>
                  <a:pt x="515078" y="384776"/>
                  <a:pt x="515078" y="383301"/>
                </a:cubicBezTo>
                <a:lnTo>
                  <a:pt x="515078" y="378458"/>
                </a:lnTo>
                <a:cubicBezTo>
                  <a:pt x="515078" y="377011"/>
                  <a:pt x="516214" y="375849"/>
                  <a:pt x="517682" y="375849"/>
                </a:cubicBezTo>
                <a:close/>
                <a:moveTo>
                  <a:pt x="2087440" y="373859"/>
                </a:moveTo>
                <a:cubicBezTo>
                  <a:pt x="2089325" y="373859"/>
                  <a:pt x="2090858" y="375390"/>
                  <a:pt x="2090858" y="377277"/>
                </a:cubicBezTo>
                <a:cubicBezTo>
                  <a:pt x="2090858" y="379164"/>
                  <a:pt x="2089325" y="380634"/>
                  <a:pt x="2087440" y="380634"/>
                </a:cubicBezTo>
                <a:cubicBezTo>
                  <a:pt x="2085555" y="380634"/>
                  <a:pt x="2084084" y="379164"/>
                  <a:pt x="2084084" y="377277"/>
                </a:cubicBezTo>
                <a:cubicBezTo>
                  <a:pt x="2084084" y="375390"/>
                  <a:pt x="2085555" y="373859"/>
                  <a:pt x="2087440" y="373859"/>
                </a:cubicBezTo>
                <a:close/>
                <a:moveTo>
                  <a:pt x="340641" y="373847"/>
                </a:moveTo>
                <a:lnTo>
                  <a:pt x="393126" y="373847"/>
                </a:lnTo>
                <a:cubicBezTo>
                  <a:pt x="396741" y="373847"/>
                  <a:pt x="399682" y="376785"/>
                  <a:pt x="399682" y="380401"/>
                </a:cubicBezTo>
                <a:lnTo>
                  <a:pt x="399682" y="409929"/>
                </a:lnTo>
                <a:lnTo>
                  <a:pt x="393126" y="409929"/>
                </a:lnTo>
                <a:lnTo>
                  <a:pt x="393126" y="380401"/>
                </a:lnTo>
                <a:lnTo>
                  <a:pt x="340641" y="380401"/>
                </a:lnTo>
                <a:lnTo>
                  <a:pt x="340641" y="413210"/>
                </a:lnTo>
                <a:cubicBezTo>
                  <a:pt x="340641" y="413210"/>
                  <a:pt x="380915" y="413210"/>
                  <a:pt x="380915" y="413210"/>
                </a:cubicBezTo>
                <a:cubicBezTo>
                  <a:pt x="380349" y="414173"/>
                  <a:pt x="380000" y="415290"/>
                  <a:pt x="380000" y="416498"/>
                </a:cubicBezTo>
                <a:cubicBezTo>
                  <a:pt x="380000" y="417687"/>
                  <a:pt x="380349" y="418793"/>
                  <a:pt x="380915" y="419760"/>
                </a:cubicBezTo>
                <a:lnTo>
                  <a:pt x="363494" y="419760"/>
                </a:lnTo>
                <a:lnTo>
                  <a:pt x="354556" y="431030"/>
                </a:lnTo>
                <a:cubicBezTo>
                  <a:pt x="352310" y="433864"/>
                  <a:pt x="350483" y="433231"/>
                  <a:pt x="350483" y="429602"/>
                </a:cubicBezTo>
                <a:cubicBezTo>
                  <a:pt x="350483" y="429602"/>
                  <a:pt x="350483" y="419760"/>
                  <a:pt x="350483" y="419760"/>
                </a:cubicBezTo>
                <a:lnTo>
                  <a:pt x="340641" y="419760"/>
                </a:lnTo>
                <a:cubicBezTo>
                  <a:pt x="337022" y="419760"/>
                  <a:pt x="334085" y="416829"/>
                  <a:pt x="334085" y="413210"/>
                </a:cubicBezTo>
                <a:lnTo>
                  <a:pt x="334085" y="380401"/>
                </a:lnTo>
                <a:cubicBezTo>
                  <a:pt x="334085" y="376785"/>
                  <a:pt x="337022" y="373847"/>
                  <a:pt x="340641" y="373847"/>
                </a:cubicBezTo>
                <a:close/>
                <a:moveTo>
                  <a:pt x="609157" y="372496"/>
                </a:moveTo>
                <a:cubicBezTo>
                  <a:pt x="610637" y="372496"/>
                  <a:pt x="611832" y="373665"/>
                  <a:pt x="611832" y="375105"/>
                </a:cubicBezTo>
                <a:lnTo>
                  <a:pt x="611832" y="379945"/>
                </a:lnTo>
                <a:cubicBezTo>
                  <a:pt x="611832" y="381435"/>
                  <a:pt x="610637" y="382617"/>
                  <a:pt x="609157" y="382617"/>
                </a:cubicBezTo>
                <a:cubicBezTo>
                  <a:pt x="607713" y="382617"/>
                  <a:pt x="606553" y="381435"/>
                  <a:pt x="606553" y="379945"/>
                </a:cubicBezTo>
                <a:lnTo>
                  <a:pt x="606553" y="375105"/>
                </a:lnTo>
                <a:cubicBezTo>
                  <a:pt x="606553" y="373665"/>
                  <a:pt x="607713" y="372496"/>
                  <a:pt x="609157" y="372496"/>
                </a:cubicBezTo>
                <a:close/>
                <a:moveTo>
                  <a:pt x="2075569" y="363919"/>
                </a:moveTo>
                <a:cubicBezTo>
                  <a:pt x="2078573" y="363919"/>
                  <a:pt x="2080979" y="366322"/>
                  <a:pt x="2080979" y="369325"/>
                </a:cubicBezTo>
                <a:cubicBezTo>
                  <a:pt x="2080979" y="372322"/>
                  <a:pt x="2078573" y="374792"/>
                  <a:pt x="2075569" y="374792"/>
                </a:cubicBezTo>
                <a:cubicBezTo>
                  <a:pt x="2072577" y="374792"/>
                  <a:pt x="2070165" y="372322"/>
                  <a:pt x="2070165" y="369325"/>
                </a:cubicBezTo>
                <a:cubicBezTo>
                  <a:pt x="2070165" y="366322"/>
                  <a:pt x="2072577" y="363919"/>
                  <a:pt x="2075569" y="363919"/>
                </a:cubicBezTo>
                <a:close/>
                <a:moveTo>
                  <a:pt x="2056740" y="363919"/>
                </a:moveTo>
                <a:cubicBezTo>
                  <a:pt x="2062529" y="363919"/>
                  <a:pt x="2067245" y="368634"/>
                  <a:pt x="2067245" y="374421"/>
                </a:cubicBezTo>
                <a:cubicBezTo>
                  <a:pt x="2067245" y="380201"/>
                  <a:pt x="2062529" y="384858"/>
                  <a:pt x="2056740" y="384858"/>
                </a:cubicBezTo>
                <a:cubicBezTo>
                  <a:pt x="2050955" y="384858"/>
                  <a:pt x="2046301" y="380201"/>
                  <a:pt x="2046301" y="374421"/>
                </a:cubicBezTo>
                <a:cubicBezTo>
                  <a:pt x="2046301" y="368634"/>
                  <a:pt x="2050955" y="363919"/>
                  <a:pt x="2056740" y="363919"/>
                </a:cubicBezTo>
                <a:close/>
                <a:moveTo>
                  <a:pt x="517682" y="361920"/>
                </a:moveTo>
                <a:cubicBezTo>
                  <a:pt x="519138" y="361920"/>
                  <a:pt x="520357" y="363126"/>
                  <a:pt x="520357" y="364597"/>
                </a:cubicBezTo>
                <a:lnTo>
                  <a:pt x="520357" y="367151"/>
                </a:lnTo>
                <a:cubicBezTo>
                  <a:pt x="520357" y="368597"/>
                  <a:pt x="519138" y="369822"/>
                  <a:pt x="517682" y="369822"/>
                </a:cubicBezTo>
                <a:cubicBezTo>
                  <a:pt x="516214" y="369822"/>
                  <a:pt x="515078" y="368597"/>
                  <a:pt x="515078" y="367151"/>
                </a:cubicBezTo>
                <a:lnTo>
                  <a:pt x="515078" y="364597"/>
                </a:lnTo>
                <a:cubicBezTo>
                  <a:pt x="515078" y="363126"/>
                  <a:pt x="516214" y="361920"/>
                  <a:pt x="517682" y="361920"/>
                </a:cubicBezTo>
                <a:close/>
                <a:moveTo>
                  <a:pt x="444103" y="361920"/>
                </a:moveTo>
                <a:cubicBezTo>
                  <a:pt x="445559" y="361920"/>
                  <a:pt x="446779" y="363126"/>
                  <a:pt x="446779" y="364597"/>
                </a:cubicBezTo>
                <a:lnTo>
                  <a:pt x="446779" y="369448"/>
                </a:lnTo>
                <a:cubicBezTo>
                  <a:pt x="446779" y="370894"/>
                  <a:pt x="445559" y="372053"/>
                  <a:pt x="444103" y="372053"/>
                </a:cubicBezTo>
                <a:cubicBezTo>
                  <a:pt x="442636" y="372053"/>
                  <a:pt x="441499" y="370894"/>
                  <a:pt x="441499" y="369448"/>
                </a:cubicBezTo>
                <a:lnTo>
                  <a:pt x="441499" y="364597"/>
                </a:lnTo>
                <a:cubicBezTo>
                  <a:pt x="441499" y="363126"/>
                  <a:pt x="442636" y="361920"/>
                  <a:pt x="444103" y="361920"/>
                </a:cubicBezTo>
                <a:close/>
                <a:moveTo>
                  <a:pt x="2392611" y="358567"/>
                </a:moveTo>
                <a:lnTo>
                  <a:pt x="2386552" y="364625"/>
                </a:lnTo>
                <a:lnTo>
                  <a:pt x="2444145" y="422226"/>
                </a:lnTo>
                <a:cubicBezTo>
                  <a:pt x="2445808" y="423893"/>
                  <a:pt x="2448523" y="423899"/>
                  <a:pt x="2450204" y="422226"/>
                </a:cubicBezTo>
                <a:cubicBezTo>
                  <a:pt x="2451880" y="420549"/>
                  <a:pt x="2451880" y="417835"/>
                  <a:pt x="2450204" y="416157"/>
                </a:cubicBezTo>
                <a:close/>
                <a:moveTo>
                  <a:pt x="609157" y="357952"/>
                </a:moveTo>
                <a:cubicBezTo>
                  <a:pt x="610637" y="357952"/>
                  <a:pt x="611832" y="359114"/>
                  <a:pt x="611832" y="360561"/>
                </a:cubicBezTo>
                <a:lnTo>
                  <a:pt x="611832" y="365412"/>
                </a:lnTo>
                <a:cubicBezTo>
                  <a:pt x="611832" y="366866"/>
                  <a:pt x="610637" y="368085"/>
                  <a:pt x="609157" y="368085"/>
                </a:cubicBezTo>
                <a:cubicBezTo>
                  <a:pt x="607713" y="368085"/>
                  <a:pt x="606553" y="366866"/>
                  <a:pt x="606553" y="365412"/>
                </a:cubicBezTo>
                <a:lnTo>
                  <a:pt x="606553" y="360561"/>
                </a:lnTo>
                <a:cubicBezTo>
                  <a:pt x="606553" y="359114"/>
                  <a:pt x="607713" y="357952"/>
                  <a:pt x="609157" y="357952"/>
                </a:cubicBezTo>
                <a:close/>
                <a:moveTo>
                  <a:pt x="2251251" y="355958"/>
                </a:moveTo>
                <a:cubicBezTo>
                  <a:pt x="2259030" y="355958"/>
                  <a:pt x="2265361" y="362253"/>
                  <a:pt x="2265361" y="370075"/>
                </a:cubicBezTo>
                <a:cubicBezTo>
                  <a:pt x="2265361" y="374363"/>
                  <a:pt x="2263076" y="382526"/>
                  <a:pt x="2260697" y="388965"/>
                </a:cubicBezTo>
                <a:cubicBezTo>
                  <a:pt x="2258764" y="394164"/>
                  <a:pt x="2256753" y="398227"/>
                  <a:pt x="2251251" y="398227"/>
                </a:cubicBezTo>
                <a:cubicBezTo>
                  <a:pt x="2246157" y="398227"/>
                  <a:pt x="2243762" y="394132"/>
                  <a:pt x="2241868" y="388902"/>
                </a:cubicBezTo>
                <a:cubicBezTo>
                  <a:pt x="2239497" y="382462"/>
                  <a:pt x="2237204" y="374331"/>
                  <a:pt x="2237204" y="370075"/>
                </a:cubicBezTo>
                <a:cubicBezTo>
                  <a:pt x="2237204" y="362253"/>
                  <a:pt x="2243481" y="355958"/>
                  <a:pt x="2251251" y="355958"/>
                </a:cubicBezTo>
                <a:close/>
                <a:moveTo>
                  <a:pt x="444103" y="349997"/>
                </a:moveTo>
                <a:cubicBezTo>
                  <a:pt x="445559" y="349997"/>
                  <a:pt x="446779" y="351159"/>
                  <a:pt x="446779" y="352611"/>
                </a:cubicBezTo>
                <a:lnTo>
                  <a:pt x="446779" y="355213"/>
                </a:lnTo>
                <a:cubicBezTo>
                  <a:pt x="446779" y="356686"/>
                  <a:pt x="445559" y="357822"/>
                  <a:pt x="444103" y="357822"/>
                </a:cubicBezTo>
                <a:cubicBezTo>
                  <a:pt x="442636" y="357822"/>
                  <a:pt x="441499" y="356686"/>
                  <a:pt x="441499" y="355213"/>
                </a:cubicBezTo>
                <a:lnTo>
                  <a:pt x="441499" y="352611"/>
                </a:lnTo>
                <a:cubicBezTo>
                  <a:pt x="441499" y="351159"/>
                  <a:pt x="442636" y="349997"/>
                  <a:pt x="444103" y="349997"/>
                </a:cubicBezTo>
                <a:close/>
                <a:moveTo>
                  <a:pt x="1279569" y="349995"/>
                </a:moveTo>
                <a:cubicBezTo>
                  <a:pt x="1283828" y="349995"/>
                  <a:pt x="1287529" y="351490"/>
                  <a:pt x="1290878" y="354471"/>
                </a:cubicBezTo>
                <a:cubicBezTo>
                  <a:pt x="1294235" y="357441"/>
                  <a:pt x="1296041" y="360948"/>
                  <a:pt x="1296041" y="364974"/>
                </a:cubicBezTo>
                <a:cubicBezTo>
                  <a:pt x="1296041" y="370817"/>
                  <a:pt x="1292005" y="376069"/>
                  <a:pt x="1286283" y="378645"/>
                </a:cubicBezTo>
                <a:lnTo>
                  <a:pt x="1286283" y="406610"/>
                </a:lnTo>
                <a:cubicBezTo>
                  <a:pt x="1286283" y="410375"/>
                  <a:pt x="1283351" y="413568"/>
                  <a:pt x="1279569" y="413568"/>
                </a:cubicBezTo>
                <a:cubicBezTo>
                  <a:pt x="1275801" y="413568"/>
                  <a:pt x="1272735" y="410375"/>
                  <a:pt x="1272735" y="406610"/>
                </a:cubicBezTo>
                <a:lnTo>
                  <a:pt x="1272735" y="378645"/>
                </a:lnTo>
                <a:cubicBezTo>
                  <a:pt x="1266998" y="376069"/>
                  <a:pt x="1262791" y="370694"/>
                  <a:pt x="1262791" y="364974"/>
                </a:cubicBezTo>
                <a:cubicBezTo>
                  <a:pt x="1262791" y="360948"/>
                  <a:pt x="1264507" y="357422"/>
                  <a:pt x="1267886" y="354471"/>
                </a:cubicBezTo>
                <a:cubicBezTo>
                  <a:pt x="1271325" y="351463"/>
                  <a:pt x="1275175" y="349995"/>
                  <a:pt x="1279569" y="349995"/>
                </a:cubicBezTo>
                <a:close/>
                <a:moveTo>
                  <a:pt x="2404736" y="346443"/>
                </a:moveTo>
                <a:lnTo>
                  <a:pt x="2398677" y="352507"/>
                </a:lnTo>
                <a:lnTo>
                  <a:pt x="2456263" y="410098"/>
                </a:lnTo>
                <a:cubicBezTo>
                  <a:pt x="2457939" y="411753"/>
                  <a:pt x="2460654" y="411773"/>
                  <a:pt x="2462323" y="410104"/>
                </a:cubicBezTo>
                <a:cubicBezTo>
                  <a:pt x="2463998" y="408418"/>
                  <a:pt x="2463998" y="405688"/>
                  <a:pt x="2462323" y="404033"/>
                </a:cubicBezTo>
                <a:close/>
                <a:moveTo>
                  <a:pt x="609157" y="346018"/>
                </a:moveTo>
                <a:cubicBezTo>
                  <a:pt x="610637" y="346018"/>
                  <a:pt x="611832" y="347219"/>
                  <a:pt x="611832" y="348686"/>
                </a:cubicBezTo>
                <a:lnTo>
                  <a:pt x="611832" y="351235"/>
                </a:lnTo>
                <a:cubicBezTo>
                  <a:pt x="611832" y="352682"/>
                  <a:pt x="610637" y="353909"/>
                  <a:pt x="609157" y="353909"/>
                </a:cubicBezTo>
                <a:cubicBezTo>
                  <a:pt x="607713" y="353909"/>
                  <a:pt x="606553" y="352682"/>
                  <a:pt x="606553" y="351235"/>
                </a:cubicBezTo>
                <a:lnTo>
                  <a:pt x="606553" y="348686"/>
                </a:lnTo>
                <a:cubicBezTo>
                  <a:pt x="606553" y="347219"/>
                  <a:pt x="607713" y="346018"/>
                  <a:pt x="609157" y="346018"/>
                </a:cubicBezTo>
                <a:close/>
                <a:moveTo>
                  <a:pt x="2032875" y="342413"/>
                </a:moveTo>
                <a:lnTo>
                  <a:pt x="2021440" y="367956"/>
                </a:lnTo>
                <a:cubicBezTo>
                  <a:pt x="2021804" y="368358"/>
                  <a:pt x="2026100" y="374421"/>
                  <a:pt x="2026100" y="374421"/>
                </a:cubicBezTo>
                <a:cubicBezTo>
                  <a:pt x="2026100" y="374421"/>
                  <a:pt x="2038782" y="347076"/>
                  <a:pt x="2038782" y="347076"/>
                </a:cubicBezTo>
                <a:close/>
                <a:moveTo>
                  <a:pt x="573244" y="337446"/>
                </a:moveTo>
                <a:cubicBezTo>
                  <a:pt x="559371" y="350847"/>
                  <a:pt x="533034" y="359813"/>
                  <a:pt x="501714" y="359813"/>
                </a:cubicBezTo>
                <a:cubicBezTo>
                  <a:pt x="470452" y="359813"/>
                  <a:pt x="444080" y="350867"/>
                  <a:pt x="430183" y="337506"/>
                </a:cubicBezTo>
                <a:lnTo>
                  <a:pt x="430183" y="427550"/>
                </a:lnTo>
                <a:cubicBezTo>
                  <a:pt x="430183" y="445496"/>
                  <a:pt x="462936" y="460615"/>
                  <a:pt x="501714" y="460615"/>
                </a:cubicBezTo>
                <a:cubicBezTo>
                  <a:pt x="540480" y="460615"/>
                  <a:pt x="573244" y="445496"/>
                  <a:pt x="573244" y="427550"/>
                </a:cubicBezTo>
                <a:close/>
                <a:moveTo>
                  <a:pt x="1212644" y="336574"/>
                </a:moveTo>
                <a:lnTo>
                  <a:pt x="1212644" y="420405"/>
                </a:lnTo>
                <a:lnTo>
                  <a:pt x="1346747" y="420405"/>
                </a:lnTo>
                <a:cubicBezTo>
                  <a:pt x="1346747" y="420405"/>
                  <a:pt x="1346747" y="336574"/>
                  <a:pt x="1346747" y="336574"/>
                </a:cubicBezTo>
                <a:close/>
                <a:moveTo>
                  <a:pt x="2416860" y="334316"/>
                </a:moveTo>
                <a:lnTo>
                  <a:pt x="2410795" y="340378"/>
                </a:lnTo>
                <a:lnTo>
                  <a:pt x="2468388" y="397975"/>
                </a:lnTo>
                <a:cubicBezTo>
                  <a:pt x="2470083" y="399641"/>
                  <a:pt x="2472772" y="399641"/>
                  <a:pt x="2474447" y="397975"/>
                </a:cubicBezTo>
                <a:cubicBezTo>
                  <a:pt x="2476122" y="396298"/>
                  <a:pt x="2476142" y="393577"/>
                  <a:pt x="2474447" y="391912"/>
                </a:cubicBezTo>
                <a:close/>
                <a:moveTo>
                  <a:pt x="784594" y="330109"/>
                </a:moveTo>
                <a:cubicBezTo>
                  <a:pt x="798977" y="330109"/>
                  <a:pt x="810764" y="334824"/>
                  <a:pt x="820142" y="344460"/>
                </a:cubicBezTo>
                <a:cubicBezTo>
                  <a:pt x="829534" y="354090"/>
                  <a:pt x="834189" y="366257"/>
                  <a:pt x="834189" y="381002"/>
                </a:cubicBezTo>
                <a:lnTo>
                  <a:pt x="834189" y="412694"/>
                </a:lnTo>
                <a:lnTo>
                  <a:pt x="858420" y="412694"/>
                </a:lnTo>
                <a:cubicBezTo>
                  <a:pt x="861948" y="412694"/>
                  <a:pt x="865134" y="415619"/>
                  <a:pt x="865134" y="419404"/>
                </a:cubicBezTo>
                <a:lnTo>
                  <a:pt x="865134" y="516727"/>
                </a:lnTo>
                <a:cubicBezTo>
                  <a:pt x="865134" y="520512"/>
                  <a:pt x="861948" y="523375"/>
                  <a:pt x="858420" y="523375"/>
                </a:cubicBezTo>
                <a:lnTo>
                  <a:pt x="710642" y="523375"/>
                </a:lnTo>
                <a:cubicBezTo>
                  <a:pt x="706859" y="523375"/>
                  <a:pt x="703995" y="520512"/>
                  <a:pt x="703995" y="516727"/>
                </a:cubicBezTo>
                <a:lnTo>
                  <a:pt x="703995" y="419404"/>
                </a:lnTo>
                <a:cubicBezTo>
                  <a:pt x="703995" y="415619"/>
                  <a:pt x="706859" y="412694"/>
                  <a:pt x="710642" y="412694"/>
                </a:cubicBezTo>
                <a:lnTo>
                  <a:pt x="820641" y="412694"/>
                </a:lnTo>
                <a:lnTo>
                  <a:pt x="820641" y="381002"/>
                </a:lnTo>
                <a:cubicBezTo>
                  <a:pt x="820641" y="370042"/>
                  <a:pt x="817255" y="361066"/>
                  <a:pt x="810570" y="354096"/>
                </a:cubicBezTo>
                <a:cubicBezTo>
                  <a:pt x="803849" y="347063"/>
                  <a:pt x="795202" y="343466"/>
                  <a:pt x="784594" y="343466"/>
                </a:cubicBezTo>
                <a:cubicBezTo>
                  <a:pt x="773889" y="343466"/>
                  <a:pt x="765123" y="347027"/>
                  <a:pt x="758312" y="354096"/>
                </a:cubicBezTo>
                <a:cubicBezTo>
                  <a:pt x="751613" y="361032"/>
                  <a:pt x="748181" y="370042"/>
                  <a:pt x="748181" y="381002"/>
                </a:cubicBezTo>
                <a:lnTo>
                  <a:pt x="748181" y="388707"/>
                </a:lnTo>
                <a:cubicBezTo>
                  <a:pt x="748181" y="392481"/>
                  <a:pt x="745130" y="395424"/>
                  <a:pt x="741340" y="395424"/>
                </a:cubicBezTo>
                <a:cubicBezTo>
                  <a:pt x="737819" y="395424"/>
                  <a:pt x="734634" y="392481"/>
                  <a:pt x="734634" y="388707"/>
                </a:cubicBezTo>
                <a:lnTo>
                  <a:pt x="734634" y="381002"/>
                </a:lnTo>
                <a:cubicBezTo>
                  <a:pt x="734634" y="366257"/>
                  <a:pt x="739423" y="354090"/>
                  <a:pt x="748800" y="344460"/>
                </a:cubicBezTo>
                <a:cubicBezTo>
                  <a:pt x="758178" y="334824"/>
                  <a:pt x="770107" y="330109"/>
                  <a:pt x="784594" y="330109"/>
                </a:cubicBezTo>
                <a:close/>
                <a:moveTo>
                  <a:pt x="1649221" y="329337"/>
                </a:moveTo>
                <a:cubicBezTo>
                  <a:pt x="1649090" y="329337"/>
                  <a:pt x="1648997" y="329450"/>
                  <a:pt x="1648997" y="329563"/>
                </a:cubicBezTo>
                <a:lnTo>
                  <a:pt x="1648997" y="343932"/>
                </a:lnTo>
                <a:cubicBezTo>
                  <a:pt x="1648997" y="345622"/>
                  <a:pt x="1648090" y="347153"/>
                  <a:pt x="1646609" y="347967"/>
                </a:cubicBezTo>
                <a:cubicBezTo>
                  <a:pt x="1645133" y="348774"/>
                  <a:pt x="1643337" y="348703"/>
                  <a:pt x="1641939" y="347801"/>
                </a:cubicBezTo>
                <a:lnTo>
                  <a:pt x="1629832" y="340055"/>
                </a:lnTo>
                <a:cubicBezTo>
                  <a:pt x="1629832" y="340055"/>
                  <a:pt x="1629647" y="339933"/>
                  <a:pt x="1629516" y="340113"/>
                </a:cubicBezTo>
                <a:cubicBezTo>
                  <a:pt x="1629400" y="340303"/>
                  <a:pt x="1617992" y="358094"/>
                  <a:pt x="1617992" y="358094"/>
                </a:cubicBezTo>
                <a:cubicBezTo>
                  <a:pt x="1617924" y="358210"/>
                  <a:pt x="1617958" y="358346"/>
                  <a:pt x="1618064" y="358417"/>
                </a:cubicBezTo>
                <a:lnTo>
                  <a:pt x="1633647" y="368389"/>
                </a:lnTo>
                <a:cubicBezTo>
                  <a:pt x="1634973" y="369235"/>
                  <a:pt x="1635764" y="370701"/>
                  <a:pt x="1635764" y="372258"/>
                </a:cubicBezTo>
                <a:cubicBezTo>
                  <a:pt x="1635764" y="373833"/>
                  <a:pt x="1634973" y="375286"/>
                  <a:pt x="1633647" y="376132"/>
                </a:cubicBezTo>
                <a:lnTo>
                  <a:pt x="1618064" y="386105"/>
                </a:lnTo>
                <a:cubicBezTo>
                  <a:pt x="1617958" y="386178"/>
                  <a:pt x="1617924" y="386324"/>
                  <a:pt x="1617992" y="386427"/>
                </a:cubicBezTo>
                <a:lnTo>
                  <a:pt x="1629516" y="404415"/>
                </a:lnTo>
                <a:cubicBezTo>
                  <a:pt x="1629657" y="404582"/>
                  <a:pt x="1629832" y="404469"/>
                  <a:pt x="1629832" y="404469"/>
                </a:cubicBezTo>
                <a:lnTo>
                  <a:pt x="1641939" y="396735"/>
                </a:lnTo>
                <a:cubicBezTo>
                  <a:pt x="1642672" y="396244"/>
                  <a:pt x="1643536" y="396001"/>
                  <a:pt x="1644410" y="396001"/>
                </a:cubicBezTo>
                <a:cubicBezTo>
                  <a:pt x="1645153" y="396001"/>
                  <a:pt x="1645925" y="396194"/>
                  <a:pt x="1646604" y="396567"/>
                </a:cubicBezTo>
                <a:cubicBezTo>
                  <a:pt x="1648080" y="397362"/>
                  <a:pt x="1648997" y="398918"/>
                  <a:pt x="1648997" y="400599"/>
                </a:cubicBezTo>
                <a:lnTo>
                  <a:pt x="1648997" y="414963"/>
                </a:lnTo>
                <a:cubicBezTo>
                  <a:pt x="1648997" y="415096"/>
                  <a:pt x="1649090" y="415187"/>
                  <a:pt x="1649221" y="415187"/>
                </a:cubicBezTo>
                <a:lnTo>
                  <a:pt x="1670581" y="415187"/>
                </a:lnTo>
                <a:cubicBezTo>
                  <a:pt x="1670697" y="415187"/>
                  <a:pt x="1670799" y="415096"/>
                  <a:pt x="1670799" y="414963"/>
                </a:cubicBezTo>
                <a:lnTo>
                  <a:pt x="1670799" y="400599"/>
                </a:lnTo>
                <a:cubicBezTo>
                  <a:pt x="1670799" y="398918"/>
                  <a:pt x="1671722" y="397362"/>
                  <a:pt x="1673192" y="396567"/>
                </a:cubicBezTo>
                <a:cubicBezTo>
                  <a:pt x="1674668" y="395760"/>
                  <a:pt x="1676455" y="395818"/>
                  <a:pt x="1677872" y="396725"/>
                </a:cubicBezTo>
                <a:cubicBezTo>
                  <a:pt x="1677872" y="396725"/>
                  <a:pt x="1689795" y="404369"/>
                  <a:pt x="1689970" y="404469"/>
                </a:cubicBezTo>
                <a:cubicBezTo>
                  <a:pt x="1690144" y="404582"/>
                  <a:pt x="1690285" y="404415"/>
                  <a:pt x="1690285" y="404415"/>
                </a:cubicBezTo>
                <a:lnTo>
                  <a:pt x="1701810" y="386427"/>
                </a:lnTo>
                <a:cubicBezTo>
                  <a:pt x="1701878" y="386324"/>
                  <a:pt x="1701844" y="386178"/>
                  <a:pt x="1701737" y="386105"/>
                </a:cubicBezTo>
                <a:lnTo>
                  <a:pt x="1686149" y="376132"/>
                </a:lnTo>
                <a:cubicBezTo>
                  <a:pt x="1684829" y="375286"/>
                  <a:pt x="1684037" y="373833"/>
                  <a:pt x="1684037" y="372258"/>
                </a:cubicBezTo>
                <a:cubicBezTo>
                  <a:pt x="1684037" y="370701"/>
                  <a:pt x="1684829" y="369235"/>
                  <a:pt x="1686149" y="368389"/>
                </a:cubicBezTo>
                <a:lnTo>
                  <a:pt x="1701737" y="358406"/>
                </a:lnTo>
                <a:cubicBezTo>
                  <a:pt x="1701844" y="358346"/>
                  <a:pt x="1701878" y="358210"/>
                  <a:pt x="1701810" y="358094"/>
                </a:cubicBezTo>
                <a:lnTo>
                  <a:pt x="1690285" y="340113"/>
                </a:lnTo>
                <a:cubicBezTo>
                  <a:pt x="1690285" y="340113"/>
                  <a:pt x="1690169" y="339933"/>
                  <a:pt x="1689979" y="340055"/>
                </a:cubicBezTo>
                <a:cubicBezTo>
                  <a:pt x="1689795" y="340171"/>
                  <a:pt x="1677872" y="347793"/>
                  <a:pt x="1677872" y="347793"/>
                </a:cubicBezTo>
                <a:cubicBezTo>
                  <a:pt x="1676464" y="348703"/>
                  <a:pt x="1674668" y="348774"/>
                  <a:pt x="1673192" y="347967"/>
                </a:cubicBezTo>
                <a:cubicBezTo>
                  <a:pt x="1671722" y="347153"/>
                  <a:pt x="1670799" y="345603"/>
                  <a:pt x="1670799" y="343932"/>
                </a:cubicBezTo>
                <a:lnTo>
                  <a:pt x="1670799" y="329563"/>
                </a:lnTo>
                <a:cubicBezTo>
                  <a:pt x="1670799" y="329450"/>
                  <a:pt x="1670697" y="329337"/>
                  <a:pt x="1670581" y="329337"/>
                </a:cubicBezTo>
                <a:close/>
                <a:moveTo>
                  <a:pt x="2013860" y="328676"/>
                </a:moveTo>
                <a:lnTo>
                  <a:pt x="1996211" y="346141"/>
                </a:lnTo>
                <a:cubicBezTo>
                  <a:pt x="1996211" y="346178"/>
                  <a:pt x="1996256" y="346178"/>
                  <a:pt x="1996272" y="346204"/>
                </a:cubicBezTo>
                <a:lnTo>
                  <a:pt x="2002113" y="360935"/>
                </a:lnTo>
                <a:lnTo>
                  <a:pt x="2013239" y="363979"/>
                </a:lnTo>
                <a:cubicBezTo>
                  <a:pt x="2013239" y="363979"/>
                  <a:pt x="2025479" y="337007"/>
                  <a:pt x="2025479" y="337007"/>
                </a:cubicBezTo>
                <a:close/>
                <a:moveTo>
                  <a:pt x="1563809" y="327365"/>
                </a:moveTo>
                <a:cubicBezTo>
                  <a:pt x="1544745" y="331130"/>
                  <a:pt x="1522177" y="333276"/>
                  <a:pt x="1507100" y="333584"/>
                </a:cubicBezTo>
                <a:lnTo>
                  <a:pt x="1507100" y="414547"/>
                </a:lnTo>
                <a:cubicBezTo>
                  <a:pt x="1535923" y="414173"/>
                  <a:pt x="1557700" y="409317"/>
                  <a:pt x="1563809" y="404364"/>
                </a:cubicBezTo>
                <a:cubicBezTo>
                  <a:pt x="1563809" y="404364"/>
                  <a:pt x="1563809" y="327365"/>
                  <a:pt x="1563809" y="327365"/>
                </a:cubicBezTo>
                <a:close/>
                <a:moveTo>
                  <a:pt x="1443352" y="327358"/>
                </a:moveTo>
                <a:lnTo>
                  <a:pt x="1443352" y="404364"/>
                </a:lnTo>
                <a:cubicBezTo>
                  <a:pt x="1449454" y="409317"/>
                  <a:pt x="1471237" y="414173"/>
                  <a:pt x="1500061" y="414547"/>
                </a:cubicBezTo>
                <a:cubicBezTo>
                  <a:pt x="1500061" y="414547"/>
                  <a:pt x="1500061" y="333584"/>
                  <a:pt x="1500061" y="333584"/>
                </a:cubicBezTo>
                <a:cubicBezTo>
                  <a:pt x="1484984" y="333276"/>
                  <a:pt x="1462416" y="331130"/>
                  <a:pt x="1443352" y="327358"/>
                </a:cubicBezTo>
                <a:close/>
                <a:moveTo>
                  <a:pt x="2186683" y="326383"/>
                </a:moveTo>
                <a:cubicBezTo>
                  <a:pt x="2182793" y="326383"/>
                  <a:pt x="2179726" y="329573"/>
                  <a:pt x="2179726" y="333468"/>
                </a:cubicBezTo>
                <a:lnTo>
                  <a:pt x="2179726" y="382742"/>
                </a:lnTo>
                <a:cubicBezTo>
                  <a:pt x="2179726" y="409955"/>
                  <a:pt x="2201825" y="432095"/>
                  <a:pt x="2229003" y="432095"/>
                </a:cubicBezTo>
                <a:lnTo>
                  <a:pt x="2271261" y="432095"/>
                </a:lnTo>
                <a:cubicBezTo>
                  <a:pt x="2298432" y="432095"/>
                  <a:pt x="2320601" y="409955"/>
                  <a:pt x="2320601" y="382742"/>
                </a:cubicBezTo>
                <a:lnTo>
                  <a:pt x="2320601" y="354593"/>
                </a:lnTo>
                <a:cubicBezTo>
                  <a:pt x="2320601" y="354593"/>
                  <a:pt x="2320601" y="333468"/>
                  <a:pt x="2320601" y="333468"/>
                </a:cubicBezTo>
                <a:cubicBezTo>
                  <a:pt x="2320601" y="329573"/>
                  <a:pt x="2317401" y="326383"/>
                  <a:pt x="2313519" y="326383"/>
                </a:cubicBezTo>
                <a:close/>
                <a:moveTo>
                  <a:pt x="1649221" y="320157"/>
                </a:moveTo>
                <a:lnTo>
                  <a:pt x="1670581" y="320157"/>
                </a:lnTo>
                <a:cubicBezTo>
                  <a:pt x="1675775" y="320157"/>
                  <a:pt x="1679984" y="324374"/>
                  <a:pt x="1679984" y="329563"/>
                </a:cubicBezTo>
                <a:lnTo>
                  <a:pt x="1679984" y="335554"/>
                </a:lnTo>
                <a:lnTo>
                  <a:pt x="1685018" y="332313"/>
                </a:lnTo>
                <a:cubicBezTo>
                  <a:pt x="1687101" y="330977"/>
                  <a:pt x="1689688" y="330523"/>
                  <a:pt x="1692096" y="331046"/>
                </a:cubicBezTo>
                <a:cubicBezTo>
                  <a:pt x="1694562" y="331582"/>
                  <a:pt x="1696659" y="333037"/>
                  <a:pt x="1698009" y="335160"/>
                </a:cubicBezTo>
                <a:lnTo>
                  <a:pt x="1709533" y="353153"/>
                </a:lnTo>
                <a:cubicBezTo>
                  <a:pt x="1712330" y="357509"/>
                  <a:pt x="1711058" y="363332"/>
                  <a:pt x="1706679" y="366141"/>
                </a:cubicBezTo>
                <a:lnTo>
                  <a:pt x="1697135" y="372258"/>
                </a:lnTo>
                <a:lnTo>
                  <a:pt x="1706679" y="378386"/>
                </a:lnTo>
                <a:cubicBezTo>
                  <a:pt x="1708800" y="379743"/>
                  <a:pt x="1710266" y="381835"/>
                  <a:pt x="1710805" y="384289"/>
                </a:cubicBezTo>
                <a:cubicBezTo>
                  <a:pt x="1711344" y="386733"/>
                  <a:pt x="1710883" y="389262"/>
                  <a:pt x="1709533" y="391369"/>
                </a:cubicBezTo>
                <a:lnTo>
                  <a:pt x="1698009" y="409361"/>
                </a:lnTo>
                <a:cubicBezTo>
                  <a:pt x="1696659" y="411486"/>
                  <a:pt x="1694562" y="412946"/>
                  <a:pt x="1692096" y="413475"/>
                </a:cubicBezTo>
                <a:cubicBezTo>
                  <a:pt x="1691450" y="413624"/>
                  <a:pt x="1690761" y="413689"/>
                  <a:pt x="1690086" y="413689"/>
                </a:cubicBezTo>
                <a:cubicBezTo>
                  <a:pt x="1688290" y="413689"/>
                  <a:pt x="1686538" y="413178"/>
                  <a:pt x="1685008" y="412209"/>
                </a:cubicBezTo>
                <a:lnTo>
                  <a:pt x="1679969" y="408986"/>
                </a:lnTo>
                <a:lnTo>
                  <a:pt x="1679969" y="414963"/>
                </a:lnTo>
                <a:cubicBezTo>
                  <a:pt x="1679984" y="420149"/>
                  <a:pt x="1675756" y="424371"/>
                  <a:pt x="1670581" y="424371"/>
                </a:cubicBezTo>
                <a:lnTo>
                  <a:pt x="1649221" y="424371"/>
                </a:lnTo>
                <a:cubicBezTo>
                  <a:pt x="1644026" y="424371"/>
                  <a:pt x="1639818" y="420149"/>
                  <a:pt x="1639818" y="414963"/>
                </a:cubicBezTo>
                <a:lnTo>
                  <a:pt x="1639818" y="408986"/>
                </a:lnTo>
                <a:lnTo>
                  <a:pt x="1634779" y="412209"/>
                </a:lnTo>
                <a:cubicBezTo>
                  <a:pt x="1632701" y="413534"/>
                  <a:pt x="1630113" y="414005"/>
                  <a:pt x="1627686" y="413475"/>
                </a:cubicBezTo>
                <a:cubicBezTo>
                  <a:pt x="1625239" y="412946"/>
                  <a:pt x="1623133" y="411486"/>
                  <a:pt x="1621793" y="409371"/>
                </a:cubicBezTo>
                <a:lnTo>
                  <a:pt x="1610268" y="391369"/>
                </a:lnTo>
                <a:cubicBezTo>
                  <a:pt x="1608904" y="389262"/>
                  <a:pt x="1608462" y="386733"/>
                  <a:pt x="1608996" y="384296"/>
                </a:cubicBezTo>
                <a:cubicBezTo>
                  <a:pt x="1609540" y="381835"/>
                  <a:pt x="1610991" y="379743"/>
                  <a:pt x="1613113" y="378386"/>
                </a:cubicBezTo>
                <a:lnTo>
                  <a:pt x="1622667" y="372258"/>
                </a:lnTo>
                <a:lnTo>
                  <a:pt x="1613113" y="366141"/>
                </a:lnTo>
                <a:cubicBezTo>
                  <a:pt x="1608744" y="363332"/>
                  <a:pt x="1607472" y="357519"/>
                  <a:pt x="1610268" y="353153"/>
                </a:cubicBezTo>
                <a:lnTo>
                  <a:pt x="1621793" y="335160"/>
                </a:lnTo>
                <a:cubicBezTo>
                  <a:pt x="1623133" y="333037"/>
                  <a:pt x="1625239" y="331582"/>
                  <a:pt x="1627686" y="331059"/>
                </a:cubicBezTo>
                <a:cubicBezTo>
                  <a:pt x="1630123" y="330523"/>
                  <a:pt x="1632701" y="330988"/>
                  <a:pt x="1634779" y="332313"/>
                </a:cubicBezTo>
                <a:lnTo>
                  <a:pt x="1639818" y="335554"/>
                </a:lnTo>
                <a:lnTo>
                  <a:pt x="1639818" y="329563"/>
                </a:lnTo>
                <a:cubicBezTo>
                  <a:pt x="1639818" y="324374"/>
                  <a:pt x="1644026" y="320157"/>
                  <a:pt x="1649221" y="320157"/>
                </a:cubicBezTo>
                <a:close/>
                <a:moveTo>
                  <a:pt x="2001122" y="319545"/>
                </a:moveTo>
                <a:lnTo>
                  <a:pt x="1979495" y="339676"/>
                </a:lnTo>
                <a:cubicBezTo>
                  <a:pt x="1979495" y="339676"/>
                  <a:pt x="1989101" y="340728"/>
                  <a:pt x="1989252" y="340734"/>
                </a:cubicBezTo>
                <a:cubicBezTo>
                  <a:pt x="1989252" y="340734"/>
                  <a:pt x="2006649" y="323457"/>
                  <a:pt x="2006649" y="323457"/>
                </a:cubicBezTo>
                <a:close/>
                <a:moveTo>
                  <a:pt x="895019" y="318538"/>
                </a:moveTo>
                <a:lnTo>
                  <a:pt x="895019" y="340243"/>
                </a:lnTo>
                <a:cubicBezTo>
                  <a:pt x="895019" y="343254"/>
                  <a:pt x="895307" y="345173"/>
                  <a:pt x="895897" y="346110"/>
                </a:cubicBezTo>
                <a:cubicBezTo>
                  <a:pt x="896396" y="346897"/>
                  <a:pt x="897466" y="347567"/>
                  <a:pt x="899460" y="348789"/>
                </a:cubicBezTo>
                <a:lnTo>
                  <a:pt x="925536" y="364681"/>
                </a:lnTo>
                <a:cubicBezTo>
                  <a:pt x="926840" y="365476"/>
                  <a:pt x="927636" y="366891"/>
                  <a:pt x="927636" y="368401"/>
                </a:cubicBezTo>
                <a:lnTo>
                  <a:pt x="927636" y="379555"/>
                </a:lnTo>
                <a:cubicBezTo>
                  <a:pt x="927636" y="381092"/>
                  <a:pt x="926835" y="382514"/>
                  <a:pt x="925514" y="383301"/>
                </a:cubicBezTo>
                <a:cubicBezTo>
                  <a:pt x="916164" y="388914"/>
                  <a:pt x="901661" y="397691"/>
                  <a:pt x="900018" y="398840"/>
                </a:cubicBezTo>
                <a:cubicBezTo>
                  <a:pt x="897910" y="400306"/>
                  <a:pt x="895019" y="402321"/>
                  <a:pt x="895019" y="408115"/>
                </a:cubicBezTo>
                <a:lnTo>
                  <a:pt x="895019" y="426463"/>
                </a:lnTo>
                <a:lnTo>
                  <a:pt x="965677" y="426463"/>
                </a:lnTo>
                <a:lnTo>
                  <a:pt x="965677" y="407721"/>
                </a:lnTo>
                <a:cubicBezTo>
                  <a:pt x="965677" y="404713"/>
                  <a:pt x="965385" y="402794"/>
                  <a:pt x="964799" y="401851"/>
                </a:cubicBezTo>
                <a:cubicBezTo>
                  <a:pt x="964301" y="401077"/>
                  <a:pt x="963235" y="400403"/>
                  <a:pt x="961236" y="399171"/>
                </a:cubicBezTo>
                <a:lnTo>
                  <a:pt x="935155" y="383295"/>
                </a:lnTo>
                <a:cubicBezTo>
                  <a:pt x="933852" y="382501"/>
                  <a:pt x="933061" y="381086"/>
                  <a:pt x="933061" y="379555"/>
                </a:cubicBezTo>
                <a:lnTo>
                  <a:pt x="933061" y="368401"/>
                </a:lnTo>
                <a:cubicBezTo>
                  <a:pt x="933061" y="366871"/>
                  <a:pt x="933866" y="365456"/>
                  <a:pt x="935183" y="364662"/>
                </a:cubicBezTo>
                <a:cubicBezTo>
                  <a:pt x="944532" y="359050"/>
                  <a:pt x="959031" y="350279"/>
                  <a:pt x="960683" y="349136"/>
                </a:cubicBezTo>
                <a:cubicBezTo>
                  <a:pt x="962791" y="347664"/>
                  <a:pt x="965677" y="345642"/>
                  <a:pt x="965677" y="339862"/>
                </a:cubicBezTo>
                <a:lnTo>
                  <a:pt x="965677" y="318538"/>
                </a:lnTo>
                <a:close/>
                <a:moveTo>
                  <a:pt x="1082157" y="318167"/>
                </a:moveTo>
                <a:cubicBezTo>
                  <a:pt x="1087729" y="318091"/>
                  <a:pt x="1093024" y="320914"/>
                  <a:pt x="1096264" y="325998"/>
                </a:cubicBezTo>
                <a:cubicBezTo>
                  <a:pt x="1106436" y="342021"/>
                  <a:pt x="1093767" y="362952"/>
                  <a:pt x="1077431" y="366950"/>
                </a:cubicBezTo>
                <a:cubicBezTo>
                  <a:pt x="1073732" y="367880"/>
                  <a:pt x="1069440" y="367628"/>
                  <a:pt x="1065125" y="366699"/>
                </a:cubicBezTo>
                <a:cubicBezTo>
                  <a:pt x="1048797" y="364547"/>
                  <a:pt x="1033061" y="350323"/>
                  <a:pt x="1039526" y="332460"/>
                </a:cubicBezTo>
                <a:cubicBezTo>
                  <a:pt x="1042300" y="325061"/>
                  <a:pt x="1049097" y="319862"/>
                  <a:pt x="1057111" y="322333"/>
                </a:cubicBezTo>
                <a:cubicBezTo>
                  <a:pt x="1060802" y="323568"/>
                  <a:pt x="1063908" y="326019"/>
                  <a:pt x="1066374" y="329107"/>
                </a:cubicBezTo>
                <a:cubicBezTo>
                  <a:pt x="1068524" y="324789"/>
                  <a:pt x="1071574" y="321070"/>
                  <a:pt x="1076498" y="319226"/>
                </a:cubicBezTo>
                <a:cubicBezTo>
                  <a:pt x="1078348" y="318532"/>
                  <a:pt x="1080300" y="318193"/>
                  <a:pt x="1082157" y="318167"/>
                </a:cubicBezTo>
                <a:close/>
                <a:moveTo>
                  <a:pt x="583625" y="316876"/>
                </a:moveTo>
                <a:cubicBezTo>
                  <a:pt x="583613" y="316934"/>
                  <a:pt x="583566" y="316999"/>
                  <a:pt x="583554" y="317063"/>
                </a:cubicBezTo>
                <a:cubicBezTo>
                  <a:pt x="583578" y="317226"/>
                  <a:pt x="583744" y="317323"/>
                  <a:pt x="583744" y="317491"/>
                </a:cubicBezTo>
                <a:lnTo>
                  <a:pt x="583744" y="418541"/>
                </a:lnTo>
                <a:cubicBezTo>
                  <a:pt x="592515" y="420575"/>
                  <a:pt x="600149" y="434176"/>
                  <a:pt x="603132" y="440285"/>
                </a:cubicBezTo>
                <a:cubicBezTo>
                  <a:pt x="620462" y="474372"/>
                  <a:pt x="648894" y="484266"/>
                  <a:pt x="662423" y="487082"/>
                </a:cubicBezTo>
                <a:cubicBezTo>
                  <a:pt x="653262" y="451214"/>
                  <a:pt x="657937" y="422029"/>
                  <a:pt x="661110" y="402257"/>
                </a:cubicBezTo>
                <a:cubicBezTo>
                  <a:pt x="662258" y="395081"/>
                  <a:pt x="663702" y="386339"/>
                  <a:pt x="662850" y="383245"/>
                </a:cubicBezTo>
                <a:cubicBezTo>
                  <a:pt x="662021" y="383320"/>
                  <a:pt x="660790" y="383501"/>
                  <a:pt x="659807" y="383676"/>
                </a:cubicBezTo>
                <a:cubicBezTo>
                  <a:pt x="651238" y="385122"/>
                  <a:pt x="635305" y="387874"/>
                  <a:pt x="622213" y="361985"/>
                </a:cubicBezTo>
                <a:cubicBezTo>
                  <a:pt x="612022" y="341853"/>
                  <a:pt x="595604" y="326525"/>
                  <a:pt x="583625" y="316876"/>
                </a:cubicBezTo>
                <a:close/>
                <a:moveTo>
                  <a:pt x="2388067" y="314617"/>
                </a:moveTo>
                <a:cubicBezTo>
                  <a:pt x="2393927" y="308752"/>
                  <a:pt x="2403433" y="308752"/>
                  <a:pt x="2409293" y="314617"/>
                </a:cubicBezTo>
                <a:cubicBezTo>
                  <a:pt x="2409806" y="315132"/>
                  <a:pt x="2410737" y="316191"/>
                  <a:pt x="2410737" y="316191"/>
                </a:cubicBezTo>
                <a:lnTo>
                  <a:pt x="2480461" y="385905"/>
                </a:lnTo>
                <a:cubicBezTo>
                  <a:pt x="2485461" y="390929"/>
                  <a:pt x="2485532" y="399011"/>
                  <a:pt x="2480506" y="404033"/>
                </a:cubicBezTo>
                <a:cubicBezTo>
                  <a:pt x="2478183" y="406364"/>
                  <a:pt x="2475147" y="407575"/>
                  <a:pt x="2472085" y="407717"/>
                </a:cubicBezTo>
                <a:cubicBezTo>
                  <a:pt x="2471937" y="410808"/>
                  <a:pt x="2470731" y="413811"/>
                  <a:pt x="2468388" y="416164"/>
                </a:cubicBezTo>
                <a:cubicBezTo>
                  <a:pt x="2466058" y="418481"/>
                  <a:pt x="2463041" y="419695"/>
                  <a:pt x="2459967" y="419837"/>
                </a:cubicBezTo>
                <a:cubicBezTo>
                  <a:pt x="2459813" y="422937"/>
                  <a:pt x="2458613" y="425947"/>
                  <a:pt x="2456263" y="428297"/>
                </a:cubicBezTo>
                <a:cubicBezTo>
                  <a:pt x="2451257" y="433291"/>
                  <a:pt x="2443170" y="433220"/>
                  <a:pt x="2438163" y="428207"/>
                </a:cubicBezTo>
                <a:lnTo>
                  <a:pt x="2368433" y="358496"/>
                </a:lnTo>
                <a:cubicBezTo>
                  <a:pt x="2367868" y="358068"/>
                  <a:pt x="2367361" y="357566"/>
                  <a:pt x="2366847" y="357054"/>
                </a:cubicBezTo>
                <a:cubicBezTo>
                  <a:pt x="2360994" y="351197"/>
                  <a:pt x="2360994" y="341691"/>
                  <a:pt x="2366847" y="335826"/>
                </a:cubicBezTo>
                <a:close/>
                <a:moveTo>
                  <a:pt x="503643" y="308236"/>
                </a:moveTo>
                <a:cubicBezTo>
                  <a:pt x="490812" y="308236"/>
                  <a:pt x="483816" y="311821"/>
                  <a:pt x="483201" y="313268"/>
                </a:cubicBezTo>
                <a:cubicBezTo>
                  <a:pt x="483816" y="314293"/>
                  <a:pt x="490812" y="317929"/>
                  <a:pt x="503643" y="317929"/>
                </a:cubicBezTo>
                <a:cubicBezTo>
                  <a:pt x="516474" y="317929"/>
                  <a:pt x="523434" y="314346"/>
                  <a:pt x="524085" y="312899"/>
                </a:cubicBezTo>
                <a:cubicBezTo>
                  <a:pt x="523458" y="311864"/>
                  <a:pt x="516498" y="308236"/>
                  <a:pt x="503643" y="308236"/>
                </a:cubicBezTo>
                <a:close/>
                <a:moveTo>
                  <a:pt x="883379" y="302260"/>
                </a:moveTo>
                <a:lnTo>
                  <a:pt x="977323" y="302260"/>
                </a:lnTo>
                <a:cubicBezTo>
                  <a:pt x="978654" y="302260"/>
                  <a:pt x="979747" y="303345"/>
                  <a:pt x="979747" y="304691"/>
                </a:cubicBezTo>
                <a:lnTo>
                  <a:pt x="979747" y="316120"/>
                </a:lnTo>
                <a:cubicBezTo>
                  <a:pt x="979747" y="317452"/>
                  <a:pt x="978654" y="318538"/>
                  <a:pt x="977323" y="318538"/>
                </a:cubicBezTo>
                <a:lnTo>
                  <a:pt x="974409" y="318538"/>
                </a:lnTo>
                <a:lnTo>
                  <a:pt x="974409" y="339855"/>
                </a:lnTo>
                <a:cubicBezTo>
                  <a:pt x="974409" y="350202"/>
                  <a:pt x="968294" y="354471"/>
                  <a:pt x="965682" y="356298"/>
                </a:cubicBezTo>
                <a:cubicBezTo>
                  <a:pt x="963614" y="357739"/>
                  <a:pt x="947834" y="367242"/>
                  <a:pt x="941797" y="370878"/>
                </a:cubicBezTo>
                <a:lnTo>
                  <a:pt x="941797" y="377102"/>
                </a:lnTo>
                <a:lnTo>
                  <a:pt x="965778" y="391724"/>
                </a:lnTo>
                <a:cubicBezTo>
                  <a:pt x="971290" y="395088"/>
                  <a:pt x="974409" y="397487"/>
                  <a:pt x="974409" y="407721"/>
                </a:cubicBezTo>
                <a:lnTo>
                  <a:pt x="974409" y="426463"/>
                </a:lnTo>
                <a:lnTo>
                  <a:pt x="977323" y="426463"/>
                </a:lnTo>
                <a:cubicBezTo>
                  <a:pt x="978654" y="426463"/>
                  <a:pt x="979747" y="427549"/>
                  <a:pt x="979747" y="428885"/>
                </a:cubicBezTo>
                <a:lnTo>
                  <a:pt x="979747" y="440317"/>
                </a:lnTo>
                <a:cubicBezTo>
                  <a:pt x="979747" y="441653"/>
                  <a:pt x="978654" y="442751"/>
                  <a:pt x="977323" y="442751"/>
                </a:cubicBezTo>
                <a:lnTo>
                  <a:pt x="883379" y="442751"/>
                </a:lnTo>
                <a:cubicBezTo>
                  <a:pt x="882038" y="442751"/>
                  <a:pt x="880950" y="441653"/>
                  <a:pt x="880950" y="440317"/>
                </a:cubicBezTo>
                <a:lnTo>
                  <a:pt x="880950" y="428885"/>
                </a:lnTo>
                <a:cubicBezTo>
                  <a:pt x="880950" y="427549"/>
                  <a:pt x="882038" y="426463"/>
                  <a:pt x="883379" y="426463"/>
                </a:cubicBezTo>
                <a:lnTo>
                  <a:pt x="886292" y="426463"/>
                </a:lnTo>
                <a:lnTo>
                  <a:pt x="886292" y="408115"/>
                </a:lnTo>
                <a:cubicBezTo>
                  <a:pt x="886292" y="397768"/>
                  <a:pt x="892403" y="393493"/>
                  <a:pt x="895015" y="391665"/>
                </a:cubicBezTo>
                <a:cubicBezTo>
                  <a:pt x="897087" y="390231"/>
                  <a:pt x="912862" y="380725"/>
                  <a:pt x="918900" y="377089"/>
                </a:cubicBezTo>
                <a:lnTo>
                  <a:pt x="918900" y="370858"/>
                </a:lnTo>
                <a:lnTo>
                  <a:pt x="894919" y="356246"/>
                </a:lnTo>
                <a:cubicBezTo>
                  <a:pt x="889407" y="352888"/>
                  <a:pt x="886292" y="350487"/>
                  <a:pt x="886292" y="340243"/>
                </a:cubicBezTo>
                <a:lnTo>
                  <a:pt x="886292" y="318538"/>
                </a:lnTo>
                <a:lnTo>
                  <a:pt x="883379" y="318538"/>
                </a:lnTo>
                <a:cubicBezTo>
                  <a:pt x="882038" y="318538"/>
                  <a:pt x="880950" y="317452"/>
                  <a:pt x="880950" y="316120"/>
                </a:cubicBezTo>
                <a:lnTo>
                  <a:pt x="880950" y="304691"/>
                </a:lnTo>
                <a:cubicBezTo>
                  <a:pt x="880950" y="303345"/>
                  <a:pt x="882038" y="302260"/>
                  <a:pt x="883379" y="302260"/>
                </a:cubicBezTo>
                <a:close/>
                <a:moveTo>
                  <a:pt x="2024982" y="301582"/>
                </a:moveTo>
                <a:cubicBezTo>
                  <a:pt x="2022017" y="301582"/>
                  <a:pt x="2019214" y="302661"/>
                  <a:pt x="2017032" y="304690"/>
                </a:cubicBezTo>
                <a:lnTo>
                  <a:pt x="2007707" y="313395"/>
                </a:lnTo>
                <a:lnTo>
                  <a:pt x="2042200" y="338189"/>
                </a:lnTo>
                <a:lnTo>
                  <a:pt x="2047481" y="326565"/>
                </a:lnTo>
                <a:cubicBezTo>
                  <a:pt x="2049775" y="321507"/>
                  <a:pt x="2048152" y="315468"/>
                  <a:pt x="2043627" y="312208"/>
                </a:cubicBezTo>
                <a:lnTo>
                  <a:pt x="2031818" y="303759"/>
                </a:lnTo>
                <a:cubicBezTo>
                  <a:pt x="2029815" y="302318"/>
                  <a:pt x="2027449" y="301582"/>
                  <a:pt x="2024982" y="301582"/>
                </a:cubicBezTo>
                <a:close/>
                <a:moveTo>
                  <a:pt x="1898868" y="301333"/>
                </a:moveTo>
                <a:lnTo>
                  <a:pt x="1825863" y="354570"/>
                </a:lnTo>
                <a:lnTo>
                  <a:pt x="1852313" y="390453"/>
                </a:lnTo>
                <a:lnTo>
                  <a:pt x="1884562" y="366737"/>
                </a:lnTo>
                <a:cubicBezTo>
                  <a:pt x="1905554" y="351525"/>
                  <a:pt x="1911026" y="323232"/>
                  <a:pt x="1898868" y="301333"/>
                </a:cubicBezTo>
                <a:close/>
                <a:moveTo>
                  <a:pt x="503643" y="300286"/>
                </a:moveTo>
                <a:cubicBezTo>
                  <a:pt x="517303" y="300286"/>
                  <a:pt x="531981" y="304276"/>
                  <a:pt x="531981" y="313079"/>
                </a:cubicBezTo>
                <a:cubicBezTo>
                  <a:pt x="532004" y="321858"/>
                  <a:pt x="517303" y="325886"/>
                  <a:pt x="503643" y="325886"/>
                </a:cubicBezTo>
                <a:cubicBezTo>
                  <a:pt x="489983" y="325886"/>
                  <a:pt x="475306" y="321858"/>
                  <a:pt x="475306" y="313079"/>
                </a:cubicBezTo>
                <a:cubicBezTo>
                  <a:pt x="475306" y="304276"/>
                  <a:pt x="489983" y="300286"/>
                  <a:pt x="503643" y="300286"/>
                </a:cubicBezTo>
                <a:close/>
                <a:moveTo>
                  <a:pt x="1568343" y="293328"/>
                </a:moveTo>
                <a:cubicBezTo>
                  <a:pt x="1564627" y="295145"/>
                  <a:pt x="1559382" y="296708"/>
                  <a:pt x="1552542" y="298058"/>
                </a:cubicBezTo>
                <a:cubicBezTo>
                  <a:pt x="1540258" y="300491"/>
                  <a:pt x="1524237" y="301892"/>
                  <a:pt x="1507100" y="302075"/>
                </a:cubicBezTo>
                <a:lnTo>
                  <a:pt x="1507100" y="326553"/>
                </a:lnTo>
                <a:cubicBezTo>
                  <a:pt x="1523646" y="326202"/>
                  <a:pt x="1549291" y="323525"/>
                  <a:pt x="1568343" y="319227"/>
                </a:cubicBezTo>
                <a:cubicBezTo>
                  <a:pt x="1568343" y="319227"/>
                  <a:pt x="1568343" y="293328"/>
                  <a:pt x="1568343" y="293328"/>
                </a:cubicBezTo>
                <a:close/>
                <a:moveTo>
                  <a:pt x="1438825" y="293328"/>
                </a:moveTo>
                <a:lnTo>
                  <a:pt x="1438825" y="319227"/>
                </a:lnTo>
                <a:cubicBezTo>
                  <a:pt x="1457870" y="323525"/>
                  <a:pt x="1483515" y="326202"/>
                  <a:pt x="1500061" y="326553"/>
                </a:cubicBezTo>
                <a:cubicBezTo>
                  <a:pt x="1500061" y="326553"/>
                  <a:pt x="1500061" y="302075"/>
                  <a:pt x="1500061" y="302075"/>
                </a:cubicBezTo>
                <a:cubicBezTo>
                  <a:pt x="1482930" y="301892"/>
                  <a:pt x="1466903" y="300491"/>
                  <a:pt x="1454632" y="298058"/>
                </a:cubicBezTo>
                <a:cubicBezTo>
                  <a:pt x="1447779" y="296708"/>
                  <a:pt x="1442541" y="295145"/>
                  <a:pt x="1438825" y="293328"/>
                </a:cubicBezTo>
                <a:close/>
                <a:moveTo>
                  <a:pt x="1901301" y="286420"/>
                </a:moveTo>
                <a:cubicBezTo>
                  <a:pt x="1902814" y="286734"/>
                  <a:pt x="1904334" y="287641"/>
                  <a:pt x="1905247" y="288855"/>
                </a:cubicBezTo>
                <a:cubicBezTo>
                  <a:pt x="1925632" y="316844"/>
                  <a:pt x="1919852" y="356092"/>
                  <a:pt x="1892168" y="376469"/>
                </a:cubicBezTo>
                <a:lnTo>
                  <a:pt x="1855059" y="403853"/>
                </a:lnTo>
                <a:cubicBezTo>
                  <a:pt x="1853846" y="404763"/>
                  <a:pt x="1852626" y="405074"/>
                  <a:pt x="1851406" y="405074"/>
                </a:cubicBezTo>
                <a:cubicBezTo>
                  <a:pt x="1849580" y="405074"/>
                  <a:pt x="1847760" y="404152"/>
                  <a:pt x="1846533" y="402639"/>
                </a:cubicBezTo>
                <a:lnTo>
                  <a:pt x="1842295" y="396864"/>
                </a:lnTo>
                <a:lnTo>
                  <a:pt x="1811551" y="419372"/>
                </a:lnTo>
                <a:cubicBezTo>
                  <a:pt x="1802125" y="426362"/>
                  <a:pt x="1789054" y="424241"/>
                  <a:pt x="1782054" y="414806"/>
                </a:cubicBezTo>
                <a:cubicBezTo>
                  <a:pt x="1775048" y="405366"/>
                  <a:pt x="1776875" y="392291"/>
                  <a:pt x="1786307" y="385285"/>
                </a:cubicBezTo>
                <a:lnTo>
                  <a:pt x="1817037" y="362789"/>
                </a:lnTo>
                <a:lnTo>
                  <a:pt x="1812777" y="357011"/>
                </a:lnTo>
                <a:cubicBezTo>
                  <a:pt x="1810651" y="354258"/>
                  <a:pt x="1811265" y="350623"/>
                  <a:pt x="1813991" y="348483"/>
                </a:cubicBezTo>
                <a:lnTo>
                  <a:pt x="1896728" y="287641"/>
                </a:lnTo>
                <a:cubicBezTo>
                  <a:pt x="1897941" y="286734"/>
                  <a:pt x="1899775" y="286128"/>
                  <a:pt x="1901301" y="286420"/>
                </a:cubicBezTo>
                <a:close/>
                <a:moveTo>
                  <a:pt x="2122070" y="285695"/>
                </a:moveTo>
                <a:lnTo>
                  <a:pt x="2139217" y="285695"/>
                </a:lnTo>
                <a:cubicBezTo>
                  <a:pt x="2141584" y="285695"/>
                  <a:pt x="2143501" y="287615"/>
                  <a:pt x="2143501" y="289979"/>
                </a:cubicBezTo>
                <a:cubicBezTo>
                  <a:pt x="2143501" y="292347"/>
                  <a:pt x="2141584" y="294271"/>
                  <a:pt x="2139217" y="294271"/>
                </a:cubicBezTo>
                <a:lnTo>
                  <a:pt x="2122070" y="294271"/>
                </a:lnTo>
                <a:cubicBezTo>
                  <a:pt x="2119693" y="294271"/>
                  <a:pt x="2117781" y="292347"/>
                  <a:pt x="2117781" y="289979"/>
                </a:cubicBezTo>
                <a:cubicBezTo>
                  <a:pt x="2117781" y="287615"/>
                  <a:pt x="2119693" y="285695"/>
                  <a:pt x="2122070" y="285695"/>
                </a:cubicBezTo>
                <a:close/>
                <a:moveTo>
                  <a:pt x="501714" y="283002"/>
                </a:moveTo>
                <a:cubicBezTo>
                  <a:pt x="462936" y="283002"/>
                  <a:pt x="430183" y="298186"/>
                  <a:pt x="430183" y="316129"/>
                </a:cubicBezTo>
                <a:cubicBezTo>
                  <a:pt x="430183" y="334101"/>
                  <a:pt x="462936" y="349252"/>
                  <a:pt x="501714" y="349252"/>
                </a:cubicBezTo>
                <a:cubicBezTo>
                  <a:pt x="540480" y="349252"/>
                  <a:pt x="573244" y="334101"/>
                  <a:pt x="573244" y="316129"/>
                </a:cubicBezTo>
                <a:cubicBezTo>
                  <a:pt x="573244" y="312639"/>
                  <a:pt x="571670" y="309307"/>
                  <a:pt x="569385" y="306123"/>
                </a:cubicBezTo>
                <a:cubicBezTo>
                  <a:pt x="569385" y="306123"/>
                  <a:pt x="569267" y="306058"/>
                  <a:pt x="569267" y="306058"/>
                </a:cubicBezTo>
                <a:cubicBezTo>
                  <a:pt x="568107" y="305343"/>
                  <a:pt x="567444" y="304276"/>
                  <a:pt x="567089" y="303082"/>
                </a:cubicBezTo>
                <a:cubicBezTo>
                  <a:pt x="555891" y="291417"/>
                  <a:pt x="530513" y="283002"/>
                  <a:pt x="501714" y="283002"/>
                </a:cubicBezTo>
                <a:close/>
                <a:moveTo>
                  <a:pt x="1071092" y="281435"/>
                </a:moveTo>
                <a:cubicBezTo>
                  <a:pt x="1056574" y="280742"/>
                  <a:pt x="1041850" y="284333"/>
                  <a:pt x="1029829" y="292497"/>
                </a:cubicBezTo>
                <a:cubicBezTo>
                  <a:pt x="999322" y="312839"/>
                  <a:pt x="993829" y="354122"/>
                  <a:pt x="1020629" y="379690"/>
                </a:cubicBezTo>
                <a:cubicBezTo>
                  <a:pt x="1046205" y="404346"/>
                  <a:pt x="1081936" y="402181"/>
                  <a:pt x="1113976" y="394479"/>
                </a:cubicBezTo>
                <a:cubicBezTo>
                  <a:pt x="1116750" y="393861"/>
                  <a:pt x="1118576" y="395109"/>
                  <a:pt x="1119500" y="396657"/>
                </a:cubicBezTo>
                <a:cubicBezTo>
                  <a:pt x="1122583" y="397581"/>
                  <a:pt x="1125989" y="398841"/>
                  <a:pt x="1129071" y="400077"/>
                </a:cubicBezTo>
                <a:cubicBezTo>
                  <a:pt x="1131221" y="400694"/>
                  <a:pt x="1133062" y="401564"/>
                  <a:pt x="1134912" y="401876"/>
                </a:cubicBezTo>
                <a:cubicBezTo>
                  <a:pt x="1134295" y="399718"/>
                  <a:pt x="1133355" y="397574"/>
                  <a:pt x="1132738" y="396032"/>
                </a:cubicBezTo>
                <a:cubicBezTo>
                  <a:pt x="1131505" y="391723"/>
                  <a:pt x="1129988" y="387414"/>
                  <a:pt x="1128763" y="383109"/>
                </a:cubicBezTo>
                <a:cubicBezTo>
                  <a:pt x="1128146" y="381250"/>
                  <a:pt x="1128779" y="379432"/>
                  <a:pt x="1130004" y="378509"/>
                </a:cubicBezTo>
                <a:cubicBezTo>
                  <a:pt x="1130004" y="378197"/>
                  <a:pt x="1130012" y="377579"/>
                  <a:pt x="1130320" y="377267"/>
                </a:cubicBezTo>
                <a:cubicBezTo>
                  <a:pt x="1141416" y="349222"/>
                  <a:pt x="1134904" y="315642"/>
                  <a:pt x="1111178" y="296230"/>
                </a:cubicBezTo>
                <a:cubicBezTo>
                  <a:pt x="1099932" y="287136"/>
                  <a:pt x="1085619" y="282135"/>
                  <a:pt x="1071092" y="281435"/>
                </a:cubicBezTo>
                <a:close/>
                <a:moveTo>
                  <a:pt x="1536661" y="276808"/>
                </a:moveTo>
                <a:cubicBezTo>
                  <a:pt x="1536661" y="276822"/>
                  <a:pt x="1536661" y="276853"/>
                  <a:pt x="1536661" y="276853"/>
                </a:cubicBezTo>
                <a:cubicBezTo>
                  <a:pt x="1536635" y="277482"/>
                  <a:pt x="1536801" y="278463"/>
                  <a:pt x="1536954" y="279430"/>
                </a:cubicBezTo>
                <a:cubicBezTo>
                  <a:pt x="1537419" y="282403"/>
                  <a:pt x="1538057" y="286469"/>
                  <a:pt x="1535152" y="289525"/>
                </a:cubicBezTo>
                <a:cubicBezTo>
                  <a:pt x="1533271" y="291495"/>
                  <a:pt x="1530918" y="292256"/>
                  <a:pt x="1528412" y="292256"/>
                </a:cubicBezTo>
                <a:cubicBezTo>
                  <a:pt x="1520634" y="292256"/>
                  <a:pt x="1511388" y="284887"/>
                  <a:pt x="1510018" y="283753"/>
                </a:cubicBezTo>
                <a:cubicBezTo>
                  <a:pt x="1508569" y="284835"/>
                  <a:pt x="1506768" y="285478"/>
                  <a:pt x="1504827" y="285478"/>
                </a:cubicBezTo>
                <a:lnTo>
                  <a:pt x="1502334" y="285478"/>
                </a:lnTo>
                <a:cubicBezTo>
                  <a:pt x="1500340" y="285478"/>
                  <a:pt x="1498498" y="284803"/>
                  <a:pt x="1497023" y="283661"/>
                </a:cubicBezTo>
                <a:cubicBezTo>
                  <a:pt x="1497009" y="283686"/>
                  <a:pt x="1496983" y="283707"/>
                  <a:pt x="1496956" y="283731"/>
                </a:cubicBezTo>
                <a:cubicBezTo>
                  <a:pt x="1491080" y="288820"/>
                  <a:pt x="1483961" y="291817"/>
                  <a:pt x="1477818" y="291817"/>
                </a:cubicBezTo>
                <a:cubicBezTo>
                  <a:pt x="1477666" y="291817"/>
                  <a:pt x="1477526" y="291817"/>
                  <a:pt x="1477373" y="291817"/>
                </a:cubicBezTo>
                <a:cubicBezTo>
                  <a:pt x="1474475" y="291748"/>
                  <a:pt x="1472746" y="290487"/>
                  <a:pt x="1471796" y="289441"/>
                </a:cubicBezTo>
                <a:cubicBezTo>
                  <a:pt x="1469124" y="286489"/>
                  <a:pt x="1469456" y="282020"/>
                  <a:pt x="1469755" y="278087"/>
                </a:cubicBezTo>
                <a:cubicBezTo>
                  <a:pt x="1469788" y="277673"/>
                  <a:pt x="1469815" y="277236"/>
                  <a:pt x="1469848" y="276822"/>
                </a:cubicBezTo>
                <a:lnTo>
                  <a:pt x="1468991" y="276924"/>
                </a:lnTo>
                <a:cubicBezTo>
                  <a:pt x="1447373" y="279490"/>
                  <a:pt x="1440121" y="283524"/>
                  <a:pt x="1438938" y="285049"/>
                </a:cubicBezTo>
                <a:cubicBezTo>
                  <a:pt x="1439868" y="286213"/>
                  <a:pt x="1444515" y="289092"/>
                  <a:pt x="1458022" y="291559"/>
                </a:cubicBezTo>
                <a:cubicBezTo>
                  <a:pt x="1470440" y="293819"/>
                  <a:pt x="1486626" y="295068"/>
                  <a:pt x="1503577" y="295068"/>
                </a:cubicBezTo>
                <a:cubicBezTo>
                  <a:pt x="1520541" y="295068"/>
                  <a:pt x="1536721" y="293819"/>
                  <a:pt x="1549138" y="291559"/>
                </a:cubicBezTo>
                <a:cubicBezTo>
                  <a:pt x="1562646" y="289092"/>
                  <a:pt x="1567306" y="286213"/>
                  <a:pt x="1568223" y="285049"/>
                </a:cubicBezTo>
                <a:cubicBezTo>
                  <a:pt x="1567040" y="283524"/>
                  <a:pt x="1559801" y="279490"/>
                  <a:pt x="1538210" y="276924"/>
                </a:cubicBezTo>
                <a:cubicBezTo>
                  <a:pt x="1537745" y="276892"/>
                  <a:pt x="1537206" y="276853"/>
                  <a:pt x="1536661" y="276808"/>
                </a:cubicBezTo>
                <a:close/>
                <a:moveTo>
                  <a:pt x="2113492" y="272836"/>
                </a:moveTo>
                <a:lnTo>
                  <a:pt x="2147791" y="272836"/>
                </a:lnTo>
                <a:cubicBezTo>
                  <a:pt x="2150163" y="272836"/>
                  <a:pt x="2152080" y="274756"/>
                  <a:pt x="2152080" y="277119"/>
                </a:cubicBezTo>
                <a:cubicBezTo>
                  <a:pt x="2152080" y="279501"/>
                  <a:pt x="2150163" y="281406"/>
                  <a:pt x="2147791" y="281406"/>
                </a:cubicBezTo>
                <a:lnTo>
                  <a:pt x="2113492" y="281406"/>
                </a:lnTo>
                <a:cubicBezTo>
                  <a:pt x="2111125" y="281406"/>
                  <a:pt x="2109202" y="279501"/>
                  <a:pt x="2109202" y="277119"/>
                </a:cubicBezTo>
                <a:cubicBezTo>
                  <a:pt x="2109202" y="274756"/>
                  <a:pt x="2111125" y="272836"/>
                  <a:pt x="2113492" y="272836"/>
                </a:cubicBezTo>
                <a:close/>
                <a:moveTo>
                  <a:pt x="501714" y="272442"/>
                </a:moveTo>
                <a:cubicBezTo>
                  <a:pt x="535863" y="272442"/>
                  <a:pt x="564390" y="283035"/>
                  <a:pt x="576914" y="298482"/>
                </a:cubicBezTo>
                <a:cubicBezTo>
                  <a:pt x="583021" y="302409"/>
                  <a:pt x="614768" y="323864"/>
                  <a:pt x="631659" y="357204"/>
                </a:cubicBezTo>
                <a:cubicBezTo>
                  <a:pt x="641224" y="376102"/>
                  <a:pt x="650551" y="374506"/>
                  <a:pt x="658067" y="373241"/>
                </a:cubicBezTo>
                <a:cubicBezTo>
                  <a:pt x="662329" y="372515"/>
                  <a:pt x="667644" y="371626"/>
                  <a:pt x="670993" y="376102"/>
                </a:cubicBezTo>
                <a:cubicBezTo>
                  <a:pt x="675172" y="381675"/>
                  <a:pt x="673716" y="390511"/>
                  <a:pt x="671550" y="403931"/>
                </a:cubicBezTo>
                <a:cubicBezTo>
                  <a:pt x="668330" y="424178"/>
                  <a:pt x="663430" y="454779"/>
                  <a:pt x="674781" y="491924"/>
                </a:cubicBezTo>
                <a:cubicBezTo>
                  <a:pt x="675302" y="493579"/>
                  <a:pt x="674982" y="495350"/>
                  <a:pt x="673917" y="496712"/>
                </a:cubicBezTo>
                <a:cubicBezTo>
                  <a:pt x="672911" y="498012"/>
                  <a:pt x="671384" y="498766"/>
                  <a:pt x="669750" y="498766"/>
                </a:cubicBezTo>
                <a:cubicBezTo>
                  <a:pt x="669668" y="498766"/>
                  <a:pt x="669608" y="498787"/>
                  <a:pt x="669502" y="498766"/>
                </a:cubicBezTo>
                <a:cubicBezTo>
                  <a:pt x="667466" y="498683"/>
                  <a:pt x="619444" y="495665"/>
                  <a:pt x="593687" y="445012"/>
                </a:cubicBezTo>
                <a:cubicBezTo>
                  <a:pt x="590431" y="438347"/>
                  <a:pt x="586099" y="432670"/>
                  <a:pt x="583246" y="430416"/>
                </a:cubicBezTo>
                <a:cubicBezTo>
                  <a:pt x="580512" y="453498"/>
                  <a:pt x="545901" y="471241"/>
                  <a:pt x="501714" y="471241"/>
                </a:cubicBezTo>
                <a:cubicBezTo>
                  <a:pt x="455680" y="471241"/>
                  <a:pt x="419625" y="452054"/>
                  <a:pt x="419625" y="427550"/>
                </a:cubicBezTo>
                <a:lnTo>
                  <a:pt x="419625" y="317491"/>
                </a:lnTo>
                <a:cubicBezTo>
                  <a:pt x="419625" y="317323"/>
                  <a:pt x="419790" y="317226"/>
                  <a:pt x="419814" y="317063"/>
                </a:cubicBezTo>
                <a:cubicBezTo>
                  <a:pt x="419802" y="316740"/>
                  <a:pt x="419625" y="316456"/>
                  <a:pt x="419625" y="316129"/>
                </a:cubicBezTo>
                <a:cubicBezTo>
                  <a:pt x="419625" y="291625"/>
                  <a:pt x="455680" y="272442"/>
                  <a:pt x="501714" y="272442"/>
                </a:cubicBezTo>
                <a:close/>
                <a:moveTo>
                  <a:pt x="1502334" y="272287"/>
                </a:moveTo>
                <a:cubicBezTo>
                  <a:pt x="1501410" y="272287"/>
                  <a:pt x="1500652" y="273043"/>
                  <a:pt x="1500652" y="273966"/>
                </a:cubicBezTo>
                <a:cubicBezTo>
                  <a:pt x="1500652" y="273966"/>
                  <a:pt x="1500652" y="276776"/>
                  <a:pt x="1500652" y="276776"/>
                </a:cubicBezTo>
                <a:cubicBezTo>
                  <a:pt x="1500652" y="277699"/>
                  <a:pt x="1501410" y="278448"/>
                  <a:pt x="1502334" y="278448"/>
                </a:cubicBezTo>
                <a:lnTo>
                  <a:pt x="1504827" y="278448"/>
                </a:lnTo>
                <a:cubicBezTo>
                  <a:pt x="1505744" y="278448"/>
                  <a:pt x="1506502" y="277699"/>
                  <a:pt x="1506502" y="276776"/>
                </a:cubicBezTo>
                <a:lnTo>
                  <a:pt x="1506502" y="273966"/>
                </a:lnTo>
                <a:cubicBezTo>
                  <a:pt x="1506502" y="273043"/>
                  <a:pt x="1505757" y="272287"/>
                  <a:pt x="1504827" y="272287"/>
                </a:cubicBezTo>
                <a:close/>
                <a:moveTo>
                  <a:pt x="1067615" y="270440"/>
                </a:moveTo>
                <a:cubicBezTo>
                  <a:pt x="1085445" y="270401"/>
                  <a:pt x="1103369" y="276033"/>
                  <a:pt x="1117390" y="287278"/>
                </a:cubicBezTo>
                <a:cubicBezTo>
                  <a:pt x="1144815" y="309173"/>
                  <a:pt x="1153698" y="348272"/>
                  <a:pt x="1140760" y="380313"/>
                </a:cubicBezTo>
                <a:cubicBezTo>
                  <a:pt x="1140452" y="381236"/>
                  <a:pt x="1139875" y="382180"/>
                  <a:pt x="1138958" y="382797"/>
                </a:cubicBezTo>
                <a:cubicBezTo>
                  <a:pt x="1140800" y="388649"/>
                  <a:pt x="1142625" y="394532"/>
                  <a:pt x="1144483" y="400694"/>
                </a:cubicBezTo>
                <a:cubicBezTo>
                  <a:pt x="1145708" y="404698"/>
                  <a:pt x="1147565" y="409613"/>
                  <a:pt x="1143866" y="412687"/>
                </a:cubicBezTo>
                <a:cubicBezTo>
                  <a:pt x="1140160" y="416080"/>
                  <a:pt x="1135259" y="412978"/>
                  <a:pt x="1131561" y="411132"/>
                </a:cubicBezTo>
                <a:cubicBezTo>
                  <a:pt x="1126937" y="408981"/>
                  <a:pt x="1122006" y="406830"/>
                  <a:pt x="1117390" y="404361"/>
                </a:cubicBezTo>
                <a:lnTo>
                  <a:pt x="1117082" y="404361"/>
                </a:lnTo>
                <a:cubicBezTo>
                  <a:pt x="1079486" y="416996"/>
                  <a:pt x="1033212" y="413284"/>
                  <a:pt x="1006712" y="380620"/>
                </a:cubicBezTo>
                <a:cubicBezTo>
                  <a:pt x="982986" y="351660"/>
                  <a:pt x="989806" y="311012"/>
                  <a:pt x="1018148" y="287592"/>
                </a:cubicBezTo>
                <a:cubicBezTo>
                  <a:pt x="1032010" y="276188"/>
                  <a:pt x="1049777" y="270474"/>
                  <a:pt x="1067615" y="270440"/>
                </a:cubicBezTo>
                <a:close/>
                <a:moveTo>
                  <a:pt x="705547" y="268586"/>
                </a:moveTo>
                <a:cubicBezTo>
                  <a:pt x="702529" y="268586"/>
                  <a:pt x="700082" y="270989"/>
                  <a:pt x="700082" y="273999"/>
                </a:cubicBezTo>
                <a:cubicBezTo>
                  <a:pt x="700082" y="277001"/>
                  <a:pt x="702529" y="279468"/>
                  <a:pt x="705547" y="279468"/>
                </a:cubicBezTo>
                <a:cubicBezTo>
                  <a:pt x="708555" y="279468"/>
                  <a:pt x="711020" y="277001"/>
                  <a:pt x="711020" y="273999"/>
                </a:cubicBezTo>
                <a:cubicBezTo>
                  <a:pt x="711020" y="271178"/>
                  <a:pt x="708787" y="269064"/>
                  <a:pt x="706047" y="268776"/>
                </a:cubicBezTo>
                <a:cubicBezTo>
                  <a:pt x="705850" y="268776"/>
                  <a:pt x="705734" y="268614"/>
                  <a:pt x="705547" y="268586"/>
                </a:cubicBezTo>
                <a:close/>
                <a:moveTo>
                  <a:pt x="1477453" y="266545"/>
                </a:moveTo>
                <a:cubicBezTo>
                  <a:pt x="1475871" y="267540"/>
                  <a:pt x="1476289" y="270659"/>
                  <a:pt x="1476688" y="272437"/>
                </a:cubicBezTo>
                <a:cubicBezTo>
                  <a:pt x="1477094" y="274256"/>
                  <a:pt x="1476934" y="276370"/>
                  <a:pt x="1476768" y="278616"/>
                </a:cubicBezTo>
                <a:cubicBezTo>
                  <a:pt x="1476629" y="280366"/>
                  <a:pt x="1476363" y="283990"/>
                  <a:pt x="1477001" y="284719"/>
                </a:cubicBezTo>
                <a:cubicBezTo>
                  <a:pt x="1477014" y="284713"/>
                  <a:pt x="1477167" y="284780"/>
                  <a:pt x="1477546" y="284790"/>
                </a:cubicBezTo>
                <a:cubicBezTo>
                  <a:pt x="1482026" y="284887"/>
                  <a:pt x="1487696" y="282452"/>
                  <a:pt x="1492356" y="278417"/>
                </a:cubicBezTo>
                <a:cubicBezTo>
                  <a:pt x="1492755" y="278080"/>
                  <a:pt x="1493207" y="277834"/>
                  <a:pt x="1493672" y="277699"/>
                </a:cubicBezTo>
                <a:cubicBezTo>
                  <a:pt x="1493639" y="277408"/>
                  <a:pt x="1493626" y="277085"/>
                  <a:pt x="1493626" y="276769"/>
                </a:cubicBezTo>
                <a:lnTo>
                  <a:pt x="1493626" y="273966"/>
                </a:lnTo>
                <a:cubicBezTo>
                  <a:pt x="1493626" y="273097"/>
                  <a:pt x="1493752" y="272254"/>
                  <a:pt x="1494005" y="271448"/>
                </a:cubicBezTo>
                <a:cubicBezTo>
                  <a:pt x="1493759" y="271344"/>
                  <a:pt x="1493533" y="271203"/>
                  <a:pt x="1493314" y="271042"/>
                </a:cubicBezTo>
                <a:cubicBezTo>
                  <a:pt x="1488275" y="267049"/>
                  <a:pt x="1480265" y="264782"/>
                  <a:pt x="1477453" y="266545"/>
                </a:cubicBezTo>
                <a:close/>
                <a:moveTo>
                  <a:pt x="1529429" y="265899"/>
                </a:moveTo>
                <a:cubicBezTo>
                  <a:pt x="1526464" y="264396"/>
                  <a:pt x="1518201" y="267488"/>
                  <a:pt x="1513528" y="271080"/>
                </a:cubicBezTo>
                <a:cubicBezTo>
                  <a:pt x="1513395" y="271182"/>
                  <a:pt x="1513262" y="271266"/>
                  <a:pt x="1513129" y="271333"/>
                </a:cubicBezTo>
                <a:cubicBezTo>
                  <a:pt x="1513389" y="272170"/>
                  <a:pt x="1513542" y="273058"/>
                  <a:pt x="1513542" y="273966"/>
                </a:cubicBezTo>
                <a:lnTo>
                  <a:pt x="1513542" y="276776"/>
                </a:lnTo>
                <a:cubicBezTo>
                  <a:pt x="1513542" y="277106"/>
                  <a:pt x="1513522" y="277428"/>
                  <a:pt x="1513482" y="277751"/>
                </a:cubicBezTo>
                <a:cubicBezTo>
                  <a:pt x="1513834" y="277880"/>
                  <a:pt x="1514173" y="278080"/>
                  <a:pt x="1514472" y="278325"/>
                </a:cubicBezTo>
                <a:cubicBezTo>
                  <a:pt x="1520694" y="283454"/>
                  <a:pt x="1528279" y="286535"/>
                  <a:pt x="1530067" y="284657"/>
                </a:cubicBezTo>
                <a:cubicBezTo>
                  <a:pt x="1530579" y="284131"/>
                  <a:pt x="1530227" y="281961"/>
                  <a:pt x="1530007" y="280528"/>
                </a:cubicBezTo>
                <a:cubicBezTo>
                  <a:pt x="1529794" y="279230"/>
                  <a:pt x="1529588" y="277896"/>
                  <a:pt x="1529635" y="276594"/>
                </a:cubicBezTo>
                <a:cubicBezTo>
                  <a:pt x="1529695" y="275105"/>
                  <a:pt x="1529947" y="273779"/>
                  <a:pt x="1530193" y="272500"/>
                </a:cubicBezTo>
                <a:cubicBezTo>
                  <a:pt x="1530406" y="271382"/>
                  <a:pt x="1530612" y="270330"/>
                  <a:pt x="1530632" y="269356"/>
                </a:cubicBezTo>
                <a:lnTo>
                  <a:pt x="1530639" y="269325"/>
                </a:lnTo>
                <a:cubicBezTo>
                  <a:pt x="1530685" y="266534"/>
                  <a:pt x="1529741" y="266054"/>
                  <a:pt x="1529429" y="265899"/>
                </a:cubicBezTo>
                <a:close/>
                <a:moveTo>
                  <a:pt x="1768329" y="262496"/>
                </a:moveTo>
                <a:cubicBezTo>
                  <a:pt x="1756020" y="262496"/>
                  <a:pt x="1746023" y="272562"/>
                  <a:pt x="1746023" y="284868"/>
                </a:cubicBezTo>
                <a:cubicBezTo>
                  <a:pt x="1746023" y="297180"/>
                  <a:pt x="1756020" y="307175"/>
                  <a:pt x="1768329" y="307175"/>
                </a:cubicBezTo>
                <a:cubicBezTo>
                  <a:pt x="1780638" y="307175"/>
                  <a:pt x="1790642" y="297180"/>
                  <a:pt x="1790642" y="284868"/>
                </a:cubicBezTo>
                <a:cubicBezTo>
                  <a:pt x="1790642" y="272562"/>
                  <a:pt x="1780638" y="262496"/>
                  <a:pt x="1768329" y="262496"/>
                </a:cubicBezTo>
                <a:close/>
                <a:moveTo>
                  <a:pt x="2104918" y="259971"/>
                </a:moveTo>
                <a:lnTo>
                  <a:pt x="2156359" y="259971"/>
                </a:lnTo>
                <a:cubicBezTo>
                  <a:pt x="2158736" y="259971"/>
                  <a:pt x="2160654" y="261897"/>
                  <a:pt x="2160654" y="264260"/>
                </a:cubicBezTo>
                <a:cubicBezTo>
                  <a:pt x="2160654" y="266636"/>
                  <a:pt x="2158736" y="268547"/>
                  <a:pt x="2156359" y="268547"/>
                </a:cubicBezTo>
                <a:lnTo>
                  <a:pt x="2104918" y="268547"/>
                </a:lnTo>
                <a:cubicBezTo>
                  <a:pt x="2102551" y="268547"/>
                  <a:pt x="2100634" y="266636"/>
                  <a:pt x="2100634" y="264260"/>
                </a:cubicBezTo>
                <a:cubicBezTo>
                  <a:pt x="2100634" y="261897"/>
                  <a:pt x="2102551" y="259971"/>
                  <a:pt x="2104918" y="259971"/>
                </a:cubicBezTo>
                <a:close/>
                <a:moveTo>
                  <a:pt x="1532606" y="259628"/>
                </a:moveTo>
                <a:cubicBezTo>
                  <a:pt x="1534960" y="260823"/>
                  <a:pt x="1537745" y="263471"/>
                  <a:pt x="1537665" y="269348"/>
                </a:cubicBezTo>
                <a:cubicBezTo>
                  <a:pt x="1537665" y="269419"/>
                  <a:pt x="1537665" y="269478"/>
                  <a:pt x="1537665" y="269542"/>
                </a:cubicBezTo>
                <a:cubicBezTo>
                  <a:pt x="1537665" y="269632"/>
                  <a:pt x="1537652" y="269731"/>
                  <a:pt x="1537652" y="269832"/>
                </a:cubicBezTo>
                <a:cubicBezTo>
                  <a:pt x="1538223" y="269871"/>
                  <a:pt x="1538675" y="269910"/>
                  <a:pt x="1538862" y="269923"/>
                </a:cubicBezTo>
                <a:cubicBezTo>
                  <a:pt x="1538895" y="269931"/>
                  <a:pt x="1538941" y="269931"/>
                  <a:pt x="1538981" y="269931"/>
                </a:cubicBezTo>
                <a:cubicBezTo>
                  <a:pt x="1549172" y="271144"/>
                  <a:pt x="1557760" y="272874"/>
                  <a:pt x="1563823" y="274948"/>
                </a:cubicBezTo>
                <a:cubicBezTo>
                  <a:pt x="1566674" y="275918"/>
                  <a:pt x="1575369" y="278887"/>
                  <a:pt x="1575369" y="285049"/>
                </a:cubicBezTo>
                <a:cubicBezTo>
                  <a:pt x="1575369" y="285049"/>
                  <a:pt x="1575376" y="291288"/>
                  <a:pt x="1575376" y="291288"/>
                </a:cubicBezTo>
                <a:lnTo>
                  <a:pt x="1575376" y="322007"/>
                </a:lnTo>
                <a:cubicBezTo>
                  <a:pt x="1575376" y="323632"/>
                  <a:pt x="1574259" y="325046"/>
                  <a:pt x="1572690" y="325434"/>
                </a:cubicBezTo>
                <a:cubicBezTo>
                  <a:pt x="1572072" y="325582"/>
                  <a:pt x="1571454" y="325725"/>
                  <a:pt x="1570822" y="325872"/>
                </a:cubicBezTo>
                <a:cubicBezTo>
                  <a:pt x="1570836" y="325970"/>
                  <a:pt x="1570836" y="326073"/>
                  <a:pt x="1570836" y="326163"/>
                </a:cubicBezTo>
                <a:lnTo>
                  <a:pt x="1570836" y="405844"/>
                </a:lnTo>
                <a:cubicBezTo>
                  <a:pt x="1570836" y="406703"/>
                  <a:pt x="1570530" y="407523"/>
                  <a:pt x="1569971" y="408167"/>
                </a:cubicBezTo>
                <a:cubicBezTo>
                  <a:pt x="1561842" y="417443"/>
                  <a:pt x="1530778" y="421600"/>
                  <a:pt x="1503577" y="421600"/>
                </a:cubicBezTo>
                <a:cubicBezTo>
                  <a:pt x="1476383" y="421600"/>
                  <a:pt x="1445319" y="417443"/>
                  <a:pt x="1437196" y="408167"/>
                </a:cubicBezTo>
                <a:cubicBezTo>
                  <a:pt x="1436624" y="407523"/>
                  <a:pt x="1436325" y="406703"/>
                  <a:pt x="1436325" y="405844"/>
                </a:cubicBezTo>
                <a:lnTo>
                  <a:pt x="1436325" y="326163"/>
                </a:lnTo>
                <a:cubicBezTo>
                  <a:pt x="1436325" y="326073"/>
                  <a:pt x="1436325" y="325970"/>
                  <a:pt x="1436339" y="325866"/>
                </a:cubicBezTo>
                <a:cubicBezTo>
                  <a:pt x="1435714" y="325725"/>
                  <a:pt x="1435089" y="325572"/>
                  <a:pt x="1434484" y="325420"/>
                </a:cubicBezTo>
                <a:cubicBezTo>
                  <a:pt x="1432902" y="325046"/>
                  <a:pt x="1431792" y="323632"/>
                  <a:pt x="1431792" y="322007"/>
                </a:cubicBezTo>
                <a:lnTo>
                  <a:pt x="1431792" y="291288"/>
                </a:lnTo>
                <a:lnTo>
                  <a:pt x="1431805" y="285049"/>
                </a:lnTo>
                <a:cubicBezTo>
                  <a:pt x="1431805" y="278887"/>
                  <a:pt x="1440487" y="275925"/>
                  <a:pt x="1443338" y="274948"/>
                </a:cubicBezTo>
                <a:cubicBezTo>
                  <a:pt x="1449374" y="272882"/>
                  <a:pt x="1457956" y="271150"/>
                  <a:pt x="1468146" y="269938"/>
                </a:cubicBezTo>
                <a:lnTo>
                  <a:pt x="1469296" y="269800"/>
                </a:lnTo>
                <a:cubicBezTo>
                  <a:pt x="1469197" y="264666"/>
                  <a:pt x="1471503" y="261973"/>
                  <a:pt x="1473717" y="260585"/>
                </a:cubicBezTo>
                <a:cubicBezTo>
                  <a:pt x="1480464" y="256369"/>
                  <a:pt x="1491997" y="261030"/>
                  <a:pt x="1497674" y="265525"/>
                </a:cubicBezTo>
                <a:cubicBezTo>
                  <a:pt x="1497940" y="265731"/>
                  <a:pt x="1498159" y="265970"/>
                  <a:pt x="1498346" y="266229"/>
                </a:cubicBezTo>
                <a:cubicBezTo>
                  <a:pt x="1499549" y="265609"/>
                  <a:pt x="1500898" y="265262"/>
                  <a:pt x="1502334" y="265262"/>
                </a:cubicBezTo>
                <a:lnTo>
                  <a:pt x="1504827" y="265262"/>
                </a:lnTo>
                <a:cubicBezTo>
                  <a:pt x="1506176" y="265262"/>
                  <a:pt x="1507472" y="265570"/>
                  <a:pt x="1508616" y="266128"/>
                </a:cubicBezTo>
                <a:cubicBezTo>
                  <a:pt x="1508795" y="265899"/>
                  <a:pt x="1509008" y="265693"/>
                  <a:pt x="1509247" y="265507"/>
                </a:cubicBezTo>
                <a:cubicBezTo>
                  <a:pt x="1513788" y="262027"/>
                  <a:pt x="1525460" y="256011"/>
                  <a:pt x="1532606" y="259628"/>
                </a:cubicBezTo>
                <a:close/>
                <a:moveTo>
                  <a:pt x="867382" y="256928"/>
                </a:moveTo>
                <a:cubicBezTo>
                  <a:pt x="867382" y="263331"/>
                  <a:pt x="872577" y="268528"/>
                  <a:pt x="878986" y="268528"/>
                </a:cubicBezTo>
                <a:lnTo>
                  <a:pt x="902194" y="268528"/>
                </a:lnTo>
                <a:cubicBezTo>
                  <a:pt x="908603" y="268528"/>
                  <a:pt x="913798" y="263331"/>
                  <a:pt x="913798" y="256928"/>
                </a:cubicBezTo>
                <a:close/>
                <a:moveTo>
                  <a:pt x="1768329" y="256529"/>
                </a:moveTo>
                <a:cubicBezTo>
                  <a:pt x="1783955" y="256529"/>
                  <a:pt x="1796672" y="269244"/>
                  <a:pt x="1796672" y="284868"/>
                </a:cubicBezTo>
                <a:cubicBezTo>
                  <a:pt x="1796672" y="300486"/>
                  <a:pt x="1783955" y="313206"/>
                  <a:pt x="1768329" y="313206"/>
                </a:cubicBezTo>
                <a:cubicBezTo>
                  <a:pt x="1752703" y="313206"/>
                  <a:pt x="1740054" y="300486"/>
                  <a:pt x="1740054" y="284868"/>
                </a:cubicBezTo>
                <a:cubicBezTo>
                  <a:pt x="1740054" y="269244"/>
                  <a:pt x="1752703" y="256529"/>
                  <a:pt x="1768329" y="256529"/>
                </a:cubicBezTo>
                <a:close/>
                <a:moveTo>
                  <a:pt x="2250132" y="255974"/>
                </a:moveTo>
                <a:cubicBezTo>
                  <a:pt x="2234544" y="255974"/>
                  <a:pt x="2221921" y="268582"/>
                  <a:pt x="2221921" y="284125"/>
                </a:cubicBezTo>
                <a:lnTo>
                  <a:pt x="2221921" y="312277"/>
                </a:lnTo>
                <a:lnTo>
                  <a:pt x="2278343" y="312277"/>
                </a:lnTo>
                <a:lnTo>
                  <a:pt x="2278343" y="284125"/>
                </a:lnTo>
                <a:cubicBezTo>
                  <a:pt x="2278343" y="268582"/>
                  <a:pt x="2265682" y="255974"/>
                  <a:pt x="2250132" y="255974"/>
                </a:cubicBezTo>
                <a:close/>
                <a:moveTo>
                  <a:pt x="702002" y="250877"/>
                </a:moveTo>
                <a:cubicBezTo>
                  <a:pt x="679655" y="251290"/>
                  <a:pt x="658753" y="260810"/>
                  <a:pt x="643718" y="277286"/>
                </a:cubicBezTo>
                <a:cubicBezTo>
                  <a:pt x="646807" y="282758"/>
                  <a:pt x="650397" y="287948"/>
                  <a:pt x="654959" y="292515"/>
                </a:cubicBezTo>
                <a:cubicBezTo>
                  <a:pt x="668173" y="305742"/>
                  <a:pt x="685726" y="313086"/>
                  <a:pt x="704430" y="313086"/>
                </a:cubicBezTo>
                <a:lnTo>
                  <a:pt x="704493" y="317063"/>
                </a:lnTo>
                <a:lnTo>
                  <a:pt x="704493" y="313086"/>
                </a:lnTo>
                <a:cubicBezTo>
                  <a:pt x="723171" y="313086"/>
                  <a:pt x="740751" y="305742"/>
                  <a:pt x="753956" y="292515"/>
                </a:cubicBezTo>
                <a:cubicBezTo>
                  <a:pt x="758179" y="288291"/>
                  <a:pt x="761554" y="283550"/>
                  <a:pt x="764518" y="278534"/>
                </a:cubicBezTo>
                <a:cubicBezTo>
                  <a:pt x="750536" y="262521"/>
                  <a:pt x="731010" y="253145"/>
                  <a:pt x="710020" y="251433"/>
                </a:cubicBezTo>
                <a:lnTo>
                  <a:pt x="710020" y="261379"/>
                </a:lnTo>
                <a:cubicBezTo>
                  <a:pt x="715260" y="263238"/>
                  <a:pt x="719028" y="268114"/>
                  <a:pt x="719028" y="273999"/>
                </a:cubicBezTo>
                <a:cubicBezTo>
                  <a:pt x="719028" y="279883"/>
                  <a:pt x="715260" y="284816"/>
                  <a:pt x="710020" y="286670"/>
                </a:cubicBezTo>
                <a:lnTo>
                  <a:pt x="710020" y="302702"/>
                </a:lnTo>
                <a:cubicBezTo>
                  <a:pt x="710020" y="304934"/>
                  <a:pt x="708270" y="306749"/>
                  <a:pt x="706047" y="306749"/>
                </a:cubicBezTo>
                <a:cubicBezTo>
                  <a:pt x="703814" y="306749"/>
                  <a:pt x="702002" y="304934"/>
                  <a:pt x="702002" y="302702"/>
                </a:cubicBezTo>
                <a:lnTo>
                  <a:pt x="702002" y="286863"/>
                </a:lnTo>
                <a:cubicBezTo>
                  <a:pt x="696288" y="285276"/>
                  <a:pt x="692065" y="280213"/>
                  <a:pt x="692065" y="273999"/>
                </a:cubicBezTo>
                <a:cubicBezTo>
                  <a:pt x="692065" y="267785"/>
                  <a:pt x="696288" y="262773"/>
                  <a:pt x="702002" y="261193"/>
                </a:cubicBezTo>
                <a:close/>
                <a:moveTo>
                  <a:pt x="2071284" y="250690"/>
                </a:moveTo>
                <a:cubicBezTo>
                  <a:pt x="2073500" y="250322"/>
                  <a:pt x="2075849" y="250761"/>
                  <a:pt x="2077807" y="252178"/>
                </a:cubicBezTo>
                <a:cubicBezTo>
                  <a:pt x="2081751" y="255012"/>
                  <a:pt x="2082685" y="260481"/>
                  <a:pt x="2079860" y="264423"/>
                </a:cubicBezTo>
                <a:lnTo>
                  <a:pt x="2049780" y="306000"/>
                </a:lnTo>
                <a:cubicBezTo>
                  <a:pt x="2056879" y="311806"/>
                  <a:pt x="2059330" y="321784"/>
                  <a:pt x="2055498" y="330233"/>
                </a:cubicBezTo>
                <a:lnTo>
                  <a:pt x="2033686" y="378270"/>
                </a:lnTo>
                <a:cubicBezTo>
                  <a:pt x="2032315" y="381294"/>
                  <a:pt x="2029418" y="383244"/>
                  <a:pt x="2026100" y="383431"/>
                </a:cubicBezTo>
                <a:lnTo>
                  <a:pt x="2025608" y="383431"/>
                </a:lnTo>
                <a:cubicBezTo>
                  <a:pt x="2022492" y="383431"/>
                  <a:pt x="2019611" y="381824"/>
                  <a:pt x="2018022" y="379142"/>
                </a:cubicBezTo>
                <a:lnTo>
                  <a:pt x="2014604" y="373421"/>
                </a:lnTo>
                <a:lnTo>
                  <a:pt x="1999875" y="369448"/>
                </a:lnTo>
                <a:cubicBezTo>
                  <a:pt x="1997167" y="368725"/>
                  <a:pt x="1994997" y="366763"/>
                  <a:pt x="1993973" y="364160"/>
                </a:cubicBezTo>
                <a:lnTo>
                  <a:pt x="1988133" y="349436"/>
                </a:lnTo>
                <a:lnTo>
                  <a:pt x="1978746" y="348564"/>
                </a:lnTo>
                <a:cubicBezTo>
                  <a:pt x="1975272" y="348271"/>
                  <a:pt x="1972296" y="345954"/>
                  <a:pt x="1971166" y="342659"/>
                </a:cubicBezTo>
                <a:cubicBezTo>
                  <a:pt x="1970025" y="339358"/>
                  <a:pt x="1970970" y="335664"/>
                  <a:pt x="1973526" y="333280"/>
                </a:cubicBezTo>
                <a:lnTo>
                  <a:pt x="2011063" y="298288"/>
                </a:lnTo>
                <a:cubicBezTo>
                  <a:pt x="2014862" y="294731"/>
                  <a:pt x="2019835" y="292757"/>
                  <a:pt x="2025049" y="292757"/>
                </a:cubicBezTo>
                <a:cubicBezTo>
                  <a:pt x="2028897" y="292757"/>
                  <a:pt x="2032556" y="293916"/>
                  <a:pt x="2035795" y="295927"/>
                </a:cubicBezTo>
                <a:lnTo>
                  <a:pt x="2065567" y="254229"/>
                </a:lnTo>
                <a:cubicBezTo>
                  <a:pt x="2066982" y="252265"/>
                  <a:pt x="2069069" y="251051"/>
                  <a:pt x="2071284" y="250690"/>
                </a:cubicBezTo>
                <a:close/>
                <a:moveTo>
                  <a:pt x="2104918" y="247118"/>
                </a:moveTo>
                <a:lnTo>
                  <a:pt x="2156359" y="247118"/>
                </a:lnTo>
                <a:cubicBezTo>
                  <a:pt x="2158736" y="247118"/>
                  <a:pt x="2160654" y="249039"/>
                  <a:pt x="2160654" y="251402"/>
                </a:cubicBezTo>
                <a:cubicBezTo>
                  <a:pt x="2160654" y="253770"/>
                  <a:pt x="2158736" y="255695"/>
                  <a:pt x="2156359" y="255695"/>
                </a:cubicBezTo>
                <a:lnTo>
                  <a:pt x="2104918" y="255695"/>
                </a:lnTo>
                <a:cubicBezTo>
                  <a:pt x="2102551" y="255695"/>
                  <a:pt x="2100634" y="253770"/>
                  <a:pt x="2100634" y="251402"/>
                </a:cubicBezTo>
                <a:cubicBezTo>
                  <a:pt x="2100634" y="249039"/>
                  <a:pt x="2102551" y="247118"/>
                  <a:pt x="2104918" y="247118"/>
                </a:cubicBezTo>
                <a:close/>
                <a:moveTo>
                  <a:pt x="753706" y="240627"/>
                </a:moveTo>
                <a:lnTo>
                  <a:pt x="762902" y="240627"/>
                </a:lnTo>
                <a:cubicBezTo>
                  <a:pt x="764027" y="240627"/>
                  <a:pt x="764955" y="241513"/>
                  <a:pt x="764955" y="242610"/>
                </a:cubicBezTo>
                <a:cubicBezTo>
                  <a:pt x="764955" y="243721"/>
                  <a:pt x="764027" y="244666"/>
                  <a:pt x="762902" y="244666"/>
                </a:cubicBezTo>
                <a:cubicBezTo>
                  <a:pt x="762902" y="244666"/>
                  <a:pt x="753706" y="244666"/>
                  <a:pt x="753706" y="244666"/>
                </a:cubicBezTo>
                <a:cubicBezTo>
                  <a:pt x="752590" y="244666"/>
                  <a:pt x="751724" y="243727"/>
                  <a:pt x="751724" y="242610"/>
                </a:cubicBezTo>
                <a:cubicBezTo>
                  <a:pt x="751724" y="241493"/>
                  <a:pt x="752590" y="240627"/>
                  <a:pt x="753706" y="240627"/>
                </a:cubicBezTo>
                <a:close/>
                <a:moveTo>
                  <a:pt x="646325" y="240627"/>
                </a:moveTo>
                <a:lnTo>
                  <a:pt x="655521" y="240627"/>
                </a:lnTo>
                <a:cubicBezTo>
                  <a:pt x="656646" y="240627"/>
                  <a:pt x="657575" y="241539"/>
                  <a:pt x="657575" y="242675"/>
                </a:cubicBezTo>
                <a:cubicBezTo>
                  <a:pt x="657575" y="243773"/>
                  <a:pt x="656682" y="244666"/>
                  <a:pt x="655584" y="244666"/>
                </a:cubicBezTo>
                <a:lnTo>
                  <a:pt x="646325" y="244666"/>
                </a:lnTo>
                <a:cubicBezTo>
                  <a:pt x="645209" y="244666"/>
                  <a:pt x="644334" y="243773"/>
                  <a:pt x="644334" y="242675"/>
                </a:cubicBezTo>
                <a:cubicBezTo>
                  <a:pt x="644334" y="241539"/>
                  <a:pt x="645209" y="240627"/>
                  <a:pt x="646325" y="240627"/>
                </a:cubicBezTo>
                <a:close/>
                <a:moveTo>
                  <a:pt x="1279755" y="240621"/>
                </a:moveTo>
                <a:cubicBezTo>
                  <a:pt x="1294131" y="240621"/>
                  <a:pt x="1305933" y="245362"/>
                  <a:pt x="1315303" y="254972"/>
                </a:cubicBezTo>
                <a:cubicBezTo>
                  <a:pt x="1324680" y="264582"/>
                  <a:pt x="1329350" y="276788"/>
                  <a:pt x="1329350" y="291514"/>
                </a:cubicBezTo>
                <a:lnTo>
                  <a:pt x="1329350" y="323206"/>
                </a:lnTo>
                <a:lnTo>
                  <a:pt x="1353581" y="323206"/>
                </a:lnTo>
                <a:cubicBezTo>
                  <a:pt x="1357117" y="323206"/>
                  <a:pt x="1360295" y="326150"/>
                  <a:pt x="1360295" y="329917"/>
                </a:cubicBezTo>
                <a:lnTo>
                  <a:pt x="1360295" y="427240"/>
                </a:lnTo>
                <a:cubicBezTo>
                  <a:pt x="1360295" y="431036"/>
                  <a:pt x="1357117" y="433890"/>
                  <a:pt x="1353581" y="433890"/>
                </a:cubicBezTo>
                <a:lnTo>
                  <a:pt x="1205803" y="433890"/>
                </a:lnTo>
                <a:cubicBezTo>
                  <a:pt x="1202020" y="433890"/>
                  <a:pt x="1199156" y="431036"/>
                  <a:pt x="1199156" y="427240"/>
                </a:cubicBezTo>
                <a:lnTo>
                  <a:pt x="1199156" y="329917"/>
                </a:lnTo>
                <a:cubicBezTo>
                  <a:pt x="1199156" y="326150"/>
                  <a:pt x="1202020" y="323206"/>
                  <a:pt x="1205803" y="323206"/>
                </a:cubicBezTo>
                <a:lnTo>
                  <a:pt x="1315802" y="323206"/>
                </a:lnTo>
                <a:lnTo>
                  <a:pt x="1315802" y="291514"/>
                </a:lnTo>
                <a:cubicBezTo>
                  <a:pt x="1315802" y="280580"/>
                  <a:pt x="1312393" y="271597"/>
                  <a:pt x="1305731" y="264608"/>
                </a:cubicBezTo>
                <a:cubicBezTo>
                  <a:pt x="1298995" y="257594"/>
                  <a:pt x="1290348" y="254042"/>
                  <a:pt x="1279755" y="254042"/>
                </a:cubicBezTo>
                <a:cubicBezTo>
                  <a:pt x="1269035" y="254042"/>
                  <a:pt x="1260284" y="257558"/>
                  <a:pt x="1253473" y="264608"/>
                </a:cubicBezTo>
                <a:cubicBezTo>
                  <a:pt x="1246759" y="271570"/>
                  <a:pt x="1243342" y="280580"/>
                  <a:pt x="1243342" y="291514"/>
                </a:cubicBezTo>
                <a:lnTo>
                  <a:pt x="1243342" y="299218"/>
                </a:lnTo>
                <a:cubicBezTo>
                  <a:pt x="1243342" y="302997"/>
                  <a:pt x="1240291" y="305937"/>
                  <a:pt x="1236501" y="305937"/>
                </a:cubicBezTo>
                <a:cubicBezTo>
                  <a:pt x="1232980" y="305937"/>
                  <a:pt x="1229795" y="302997"/>
                  <a:pt x="1229795" y="299218"/>
                </a:cubicBezTo>
                <a:lnTo>
                  <a:pt x="1229795" y="291514"/>
                </a:lnTo>
                <a:cubicBezTo>
                  <a:pt x="1229795" y="276788"/>
                  <a:pt x="1234576" y="264582"/>
                  <a:pt x="1243961" y="254972"/>
                </a:cubicBezTo>
                <a:cubicBezTo>
                  <a:pt x="1253339" y="245362"/>
                  <a:pt x="1265260" y="240621"/>
                  <a:pt x="1279755" y="240621"/>
                </a:cubicBezTo>
                <a:close/>
                <a:moveTo>
                  <a:pt x="861580" y="239517"/>
                </a:moveTo>
                <a:cubicBezTo>
                  <a:pt x="858365" y="239517"/>
                  <a:pt x="855771" y="242106"/>
                  <a:pt x="855771" y="245316"/>
                </a:cubicBezTo>
                <a:cubicBezTo>
                  <a:pt x="855771" y="248539"/>
                  <a:pt x="858365" y="251122"/>
                  <a:pt x="861580" y="251122"/>
                </a:cubicBezTo>
                <a:lnTo>
                  <a:pt x="919606" y="251122"/>
                </a:lnTo>
                <a:cubicBezTo>
                  <a:pt x="922814" y="251122"/>
                  <a:pt x="925408" y="248539"/>
                  <a:pt x="925408" y="245316"/>
                </a:cubicBezTo>
                <a:cubicBezTo>
                  <a:pt x="925408" y="242106"/>
                  <a:pt x="922814" y="239517"/>
                  <a:pt x="919606" y="239517"/>
                </a:cubicBezTo>
                <a:close/>
                <a:moveTo>
                  <a:pt x="1761189" y="238693"/>
                </a:moveTo>
                <a:cubicBezTo>
                  <a:pt x="1761060" y="238710"/>
                  <a:pt x="1760796" y="238885"/>
                  <a:pt x="1760750" y="239007"/>
                </a:cubicBezTo>
                <a:lnTo>
                  <a:pt x="1759632" y="243042"/>
                </a:lnTo>
                <a:cubicBezTo>
                  <a:pt x="1759005" y="245341"/>
                  <a:pt x="1756957" y="247594"/>
                  <a:pt x="1754721" y="248449"/>
                </a:cubicBezTo>
                <a:lnTo>
                  <a:pt x="1751305" y="249882"/>
                </a:lnTo>
                <a:cubicBezTo>
                  <a:pt x="1750073" y="250464"/>
                  <a:pt x="1748812" y="250562"/>
                  <a:pt x="1747950" y="250562"/>
                </a:cubicBezTo>
                <a:cubicBezTo>
                  <a:pt x="1746484" y="250562"/>
                  <a:pt x="1745064" y="250260"/>
                  <a:pt x="1743968" y="249631"/>
                </a:cubicBezTo>
                <a:lnTo>
                  <a:pt x="1740863" y="247891"/>
                </a:lnTo>
                <a:cubicBezTo>
                  <a:pt x="1740863" y="247891"/>
                  <a:pt x="1740832" y="247827"/>
                  <a:pt x="1740742" y="247827"/>
                </a:cubicBezTo>
                <a:cubicBezTo>
                  <a:pt x="1740545" y="247827"/>
                  <a:pt x="1740349" y="247920"/>
                  <a:pt x="1740303" y="247955"/>
                </a:cubicBezTo>
                <a:lnTo>
                  <a:pt x="1730548" y="257711"/>
                </a:lnTo>
                <a:cubicBezTo>
                  <a:pt x="1730480" y="257805"/>
                  <a:pt x="1730435" y="258142"/>
                  <a:pt x="1730488" y="258270"/>
                </a:cubicBezTo>
                <a:lnTo>
                  <a:pt x="1732415" y="261687"/>
                </a:lnTo>
                <a:cubicBezTo>
                  <a:pt x="1733601" y="263794"/>
                  <a:pt x="1733737" y="266898"/>
                  <a:pt x="1732725" y="269081"/>
                </a:cubicBezTo>
                <a:cubicBezTo>
                  <a:pt x="1732694" y="269150"/>
                  <a:pt x="1729740" y="275385"/>
                  <a:pt x="1726445" y="276293"/>
                </a:cubicBezTo>
                <a:lnTo>
                  <a:pt x="1722471" y="277346"/>
                </a:lnTo>
                <a:cubicBezTo>
                  <a:pt x="1722358" y="277393"/>
                  <a:pt x="1722176" y="277649"/>
                  <a:pt x="1722161" y="277783"/>
                </a:cubicBezTo>
                <a:lnTo>
                  <a:pt x="1722161" y="291638"/>
                </a:lnTo>
                <a:cubicBezTo>
                  <a:pt x="1722176" y="291754"/>
                  <a:pt x="1722403" y="291958"/>
                  <a:pt x="1722531" y="292017"/>
                </a:cubicBezTo>
                <a:lnTo>
                  <a:pt x="1726445" y="293134"/>
                </a:lnTo>
                <a:cubicBezTo>
                  <a:pt x="1728750" y="293769"/>
                  <a:pt x="1731017" y="295847"/>
                  <a:pt x="1731856" y="298106"/>
                </a:cubicBezTo>
                <a:lnTo>
                  <a:pt x="1732974" y="300777"/>
                </a:lnTo>
                <a:cubicBezTo>
                  <a:pt x="1733971" y="302966"/>
                  <a:pt x="1733782" y="306028"/>
                  <a:pt x="1732596" y="308107"/>
                </a:cubicBezTo>
                <a:lnTo>
                  <a:pt x="1730858" y="311279"/>
                </a:lnTo>
                <a:cubicBezTo>
                  <a:pt x="1730820" y="311390"/>
                  <a:pt x="1730836" y="311734"/>
                  <a:pt x="1730919" y="311838"/>
                </a:cubicBezTo>
                <a:lnTo>
                  <a:pt x="1740674" y="321595"/>
                </a:lnTo>
                <a:cubicBezTo>
                  <a:pt x="1740704" y="321618"/>
                  <a:pt x="1740855" y="321659"/>
                  <a:pt x="1741051" y="321659"/>
                </a:cubicBezTo>
                <a:cubicBezTo>
                  <a:pt x="1741142" y="321659"/>
                  <a:pt x="1741225" y="321664"/>
                  <a:pt x="1741233" y="321659"/>
                </a:cubicBezTo>
                <a:lnTo>
                  <a:pt x="1744217" y="319918"/>
                </a:lnTo>
                <a:cubicBezTo>
                  <a:pt x="1745336" y="319290"/>
                  <a:pt x="1746794" y="318923"/>
                  <a:pt x="1748260" y="318923"/>
                </a:cubicBezTo>
                <a:cubicBezTo>
                  <a:pt x="1749121" y="318923"/>
                  <a:pt x="1750338" y="319103"/>
                  <a:pt x="1751554" y="319668"/>
                </a:cubicBezTo>
                <a:lnTo>
                  <a:pt x="1754781" y="320972"/>
                </a:lnTo>
                <a:cubicBezTo>
                  <a:pt x="1757033" y="321816"/>
                  <a:pt x="1759058" y="324075"/>
                  <a:pt x="1759692" y="326380"/>
                </a:cubicBezTo>
                <a:lnTo>
                  <a:pt x="1760750" y="330234"/>
                </a:lnTo>
                <a:cubicBezTo>
                  <a:pt x="1760803" y="330338"/>
                  <a:pt x="1761045" y="330530"/>
                  <a:pt x="1761189" y="330542"/>
                </a:cubicBezTo>
                <a:lnTo>
                  <a:pt x="1774979" y="330542"/>
                </a:lnTo>
                <a:cubicBezTo>
                  <a:pt x="1775122" y="330519"/>
                  <a:pt x="1775371" y="330286"/>
                  <a:pt x="1775417" y="330169"/>
                </a:cubicBezTo>
                <a:lnTo>
                  <a:pt x="1776475" y="326380"/>
                </a:lnTo>
                <a:cubicBezTo>
                  <a:pt x="1777117" y="324075"/>
                  <a:pt x="1779195" y="321810"/>
                  <a:pt x="1781447" y="320972"/>
                </a:cubicBezTo>
                <a:lnTo>
                  <a:pt x="1784363" y="319790"/>
                </a:lnTo>
                <a:cubicBezTo>
                  <a:pt x="1785572" y="319243"/>
                  <a:pt x="1786872" y="319109"/>
                  <a:pt x="1787718" y="319109"/>
                </a:cubicBezTo>
                <a:cubicBezTo>
                  <a:pt x="1789199" y="319109"/>
                  <a:pt x="1790590" y="319476"/>
                  <a:pt x="1791700" y="320105"/>
                </a:cubicBezTo>
                <a:lnTo>
                  <a:pt x="1794927" y="321903"/>
                </a:lnTo>
                <a:cubicBezTo>
                  <a:pt x="1794927" y="321903"/>
                  <a:pt x="1794965" y="321903"/>
                  <a:pt x="1795055" y="321903"/>
                </a:cubicBezTo>
                <a:cubicBezTo>
                  <a:pt x="1795244" y="321903"/>
                  <a:pt x="1795448" y="321868"/>
                  <a:pt x="1795486" y="321845"/>
                </a:cubicBezTo>
                <a:lnTo>
                  <a:pt x="1805248" y="312025"/>
                </a:lnTo>
                <a:cubicBezTo>
                  <a:pt x="1805316" y="311925"/>
                  <a:pt x="1805369" y="311658"/>
                  <a:pt x="1805309" y="311529"/>
                </a:cubicBezTo>
                <a:lnTo>
                  <a:pt x="1803503" y="308293"/>
                </a:lnTo>
                <a:cubicBezTo>
                  <a:pt x="1802324" y="306209"/>
                  <a:pt x="1802196" y="303147"/>
                  <a:pt x="1803193" y="300964"/>
                </a:cubicBezTo>
                <a:lnTo>
                  <a:pt x="1804379" y="298106"/>
                </a:lnTo>
                <a:cubicBezTo>
                  <a:pt x="1805218" y="295859"/>
                  <a:pt x="1807478" y="293774"/>
                  <a:pt x="1809782" y="293134"/>
                </a:cubicBezTo>
                <a:lnTo>
                  <a:pt x="1813696" y="292017"/>
                </a:lnTo>
                <a:cubicBezTo>
                  <a:pt x="1813802" y="291964"/>
                  <a:pt x="1813991" y="291714"/>
                  <a:pt x="1814006" y="291580"/>
                </a:cubicBezTo>
                <a:lnTo>
                  <a:pt x="1814006" y="277783"/>
                </a:lnTo>
                <a:cubicBezTo>
                  <a:pt x="1813991" y="277667"/>
                  <a:pt x="1813825" y="277393"/>
                  <a:pt x="1813696" y="277346"/>
                </a:cubicBezTo>
                <a:lnTo>
                  <a:pt x="1809782" y="276293"/>
                </a:lnTo>
                <a:cubicBezTo>
                  <a:pt x="1807478" y="275658"/>
                  <a:pt x="1805218" y="273574"/>
                  <a:pt x="1804379" y="271322"/>
                </a:cubicBezTo>
                <a:lnTo>
                  <a:pt x="1803382" y="268772"/>
                </a:lnTo>
                <a:cubicBezTo>
                  <a:pt x="1802385" y="266583"/>
                  <a:pt x="1802513" y="263574"/>
                  <a:pt x="1803692" y="261501"/>
                </a:cubicBezTo>
                <a:lnTo>
                  <a:pt x="1805679" y="257962"/>
                </a:lnTo>
                <a:cubicBezTo>
                  <a:pt x="1805724" y="257851"/>
                  <a:pt x="1805641" y="257566"/>
                  <a:pt x="1805558" y="257461"/>
                </a:cubicBezTo>
                <a:lnTo>
                  <a:pt x="1795803" y="247705"/>
                </a:lnTo>
                <a:cubicBezTo>
                  <a:pt x="1795773" y="247687"/>
                  <a:pt x="1795622" y="247582"/>
                  <a:pt x="1795425" y="247582"/>
                </a:cubicBezTo>
                <a:cubicBezTo>
                  <a:pt x="1795335" y="247582"/>
                  <a:pt x="1795252" y="247640"/>
                  <a:pt x="1795244" y="247640"/>
                </a:cubicBezTo>
                <a:lnTo>
                  <a:pt x="1792010" y="249509"/>
                </a:lnTo>
                <a:cubicBezTo>
                  <a:pt x="1790899" y="250138"/>
                  <a:pt x="1789433" y="250440"/>
                  <a:pt x="1787968" y="250440"/>
                </a:cubicBezTo>
                <a:cubicBezTo>
                  <a:pt x="1787106" y="250440"/>
                  <a:pt x="1785837" y="250324"/>
                  <a:pt x="1784613" y="249753"/>
                </a:cubicBezTo>
                <a:lnTo>
                  <a:pt x="1781507" y="248449"/>
                </a:lnTo>
                <a:cubicBezTo>
                  <a:pt x="1779263" y="247605"/>
                  <a:pt x="1777170" y="245353"/>
                  <a:pt x="1776535" y="243042"/>
                </a:cubicBezTo>
                <a:lnTo>
                  <a:pt x="1775417" y="239007"/>
                </a:lnTo>
                <a:cubicBezTo>
                  <a:pt x="1775371" y="238903"/>
                  <a:pt x="1775122" y="238710"/>
                  <a:pt x="1774979" y="238693"/>
                </a:cubicBezTo>
                <a:close/>
                <a:moveTo>
                  <a:pt x="2250132" y="234841"/>
                </a:moveTo>
                <a:cubicBezTo>
                  <a:pt x="2222891" y="234841"/>
                  <a:pt x="2200792" y="256870"/>
                  <a:pt x="2200792" y="284125"/>
                </a:cubicBezTo>
                <a:cubicBezTo>
                  <a:pt x="2200792" y="284125"/>
                  <a:pt x="2200792" y="312277"/>
                  <a:pt x="2200792" y="312277"/>
                </a:cubicBezTo>
                <a:lnTo>
                  <a:pt x="2214894" y="312277"/>
                </a:lnTo>
                <a:lnTo>
                  <a:pt x="2214894" y="284190"/>
                </a:lnTo>
                <a:cubicBezTo>
                  <a:pt x="2214894" y="264713"/>
                  <a:pt x="2230662" y="248952"/>
                  <a:pt x="2250132" y="248952"/>
                </a:cubicBezTo>
                <a:cubicBezTo>
                  <a:pt x="2269571" y="248952"/>
                  <a:pt x="2285371" y="264713"/>
                  <a:pt x="2285371" y="284190"/>
                </a:cubicBezTo>
                <a:lnTo>
                  <a:pt x="2285371" y="312277"/>
                </a:lnTo>
                <a:lnTo>
                  <a:pt x="2299410" y="312277"/>
                </a:lnTo>
                <a:lnTo>
                  <a:pt x="2299410" y="284125"/>
                </a:lnTo>
                <a:cubicBezTo>
                  <a:pt x="2299410" y="256870"/>
                  <a:pt x="2277350" y="234841"/>
                  <a:pt x="2250132" y="234841"/>
                </a:cubicBezTo>
                <a:close/>
                <a:moveTo>
                  <a:pt x="1761189" y="232668"/>
                </a:moveTo>
                <a:lnTo>
                  <a:pt x="1775047" y="232668"/>
                </a:lnTo>
                <a:cubicBezTo>
                  <a:pt x="1777842" y="232668"/>
                  <a:pt x="1780517" y="234688"/>
                  <a:pt x="1781258" y="237389"/>
                </a:cubicBezTo>
                <a:lnTo>
                  <a:pt x="1782376" y="241429"/>
                </a:lnTo>
                <a:cubicBezTo>
                  <a:pt x="1782504" y="241877"/>
                  <a:pt x="1783185" y="242640"/>
                  <a:pt x="1783623" y="242797"/>
                </a:cubicBezTo>
                <a:lnTo>
                  <a:pt x="1783804" y="242855"/>
                </a:lnTo>
                <a:lnTo>
                  <a:pt x="1787159" y="244287"/>
                </a:lnTo>
                <a:cubicBezTo>
                  <a:pt x="1787257" y="244334"/>
                  <a:pt x="1787529" y="244474"/>
                  <a:pt x="1787968" y="244474"/>
                </a:cubicBezTo>
                <a:cubicBezTo>
                  <a:pt x="1788474" y="244474"/>
                  <a:pt x="1788897" y="244304"/>
                  <a:pt x="1789025" y="244223"/>
                </a:cubicBezTo>
                <a:lnTo>
                  <a:pt x="1792320" y="242360"/>
                </a:lnTo>
                <a:cubicBezTo>
                  <a:pt x="1793234" y="241848"/>
                  <a:pt x="1794307" y="241551"/>
                  <a:pt x="1795425" y="241551"/>
                </a:cubicBezTo>
                <a:cubicBezTo>
                  <a:pt x="1797201" y="241551"/>
                  <a:pt x="1798909" y="242250"/>
                  <a:pt x="1800088" y="243414"/>
                </a:cubicBezTo>
                <a:lnTo>
                  <a:pt x="1809843" y="253176"/>
                </a:lnTo>
                <a:cubicBezTo>
                  <a:pt x="1811822" y="255155"/>
                  <a:pt x="1812283" y="258503"/>
                  <a:pt x="1810900" y="260942"/>
                </a:cubicBezTo>
                <a:lnTo>
                  <a:pt x="1808913" y="264423"/>
                </a:lnTo>
                <a:cubicBezTo>
                  <a:pt x="1808679" y="264831"/>
                  <a:pt x="1808649" y="265931"/>
                  <a:pt x="1808853" y="266350"/>
                </a:cubicBezTo>
                <a:lnTo>
                  <a:pt x="1808913" y="266473"/>
                </a:lnTo>
                <a:lnTo>
                  <a:pt x="1810031" y="269208"/>
                </a:lnTo>
                <a:cubicBezTo>
                  <a:pt x="1810183" y="269651"/>
                  <a:pt x="1810953" y="270390"/>
                  <a:pt x="1811399" y="270512"/>
                </a:cubicBezTo>
                <a:lnTo>
                  <a:pt x="1815313" y="271566"/>
                </a:lnTo>
                <a:cubicBezTo>
                  <a:pt x="1818011" y="272311"/>
                  <a:pt x="1820036" y="274989"/>
                  <a:pt x="1820036" y="277783"/>
                </a:cubicBezTo>
                <a:lnTo>
                  <a:pt x="1820036" y="291638"/>
                </a:lnTo>
                <a:cubicBezTo>
                  <a:pt x="1820036" y="294438"/>
                  <a:pt x="1818018" y="297110"/>
                  <a:pt x="1815313" y="297856"/>
                </a:cubicBezTo>
                <a:lnTo>
                  <a:pt x="1811399" y="298909"/>
                </a:lnTo>
                <a:cubicBezTo>
                  <a:pt x="1810953" y="299031"/>
                  <a:pt x="1810190" y="299776"/>
                  <a:pt x="1810031" y="300219"/>
                </a:cubicBezTo>
                <a:lnTo>
                  <a:pt x="1809971" y="300341"/>
                </a:lnTo>
                <a:lnTo>
                  <a:pt x="1808664" y="303449"/>
                </a:lnTo>
                <a:cubicBezTo>
                  <a:pt x="1808467" y="303869"/>
                  <a:pt x="1808498" y="304975"/>
                  <a:pt x="1808724" y="305376"/>
                </a:cubicBezTo>
                <a:lnTo>
                  <a:pt x="1810530" y="308544"/>
                </a:lnTo>
                <a:cubicBezTo>
                  <a:pt x="1811905" y="310982"/>
                  <a:pt x="1811452" y="314330"/>
                  <a:pt x="1809472" y="316315"/>
                </a:cubicBezTo>
                <a:lnTo>
                  <a:pt x="1799717" y="326072"/>
                </a:lnTo>
                <a:cubicBezTo>
                  <a:pt x="1798546" y="327236"/>
                  <a:pt x="1796823" y="327934"/>
                  <a:pt x="1795055" y="327934"/>
                </a:cubicBezTo>
                <a:cubicBezTo>
                  <a:pt x="1793937" y="327934"/>
                  <a:pt x="1792864" y="327643"/>
                  <a:pt x="1791950" y="327125"/>
                </a:cubicBezTo>
                <a:lnTo>
                  <a:pt x="1788776" y="325321"/>
                </a:lnTo>
                <a:cubicBezTo>
                  <a:pt x="1788648" y="325239"/>
                  <a:pt x="1788240" y="325076"/>
                  <a:pt x="1787718" y="325076"/>
                </a:cubicBezTo>
                <a:cubicBezTo>
                  <a:pt x="1787287" y="325076"/>
                  <a:pt x="1787000" y="325216"/>
                  <a:pt x="1786910" y="325262"/>
                </a:cubicBezTo>
                <a:lnTo>
                  <a:pt x="1786728" y="325321"/>
                </a:lnTo>
                <a:lnTo>
                  <a:pt x="1783555" y="326630"/>
                </a:lnTo>
                <a:cubicBezTo>
                  <a:pt x="1783124" y="326782"/>
                  <a:pt x="1782436" y="327544"/>
                  <a:pt x="1782316" y="327992"/>
                </a:cubicBezTo>
                <a:lnTo>
                  <a:pt x="1781258" y="331788"/>
                </a:lnTo>
                <a:cubicBezTo>
                  <a:pt x="1780517" y="334489"/>
                  <a:pt x="1777842" y="336509"/>
                  <a:pt x="1775047" y="336509"/>
                </a:cubicBezTo>
                <a:lnTo>
                  <a:pt x="1761189" y="336509"/>
                </a:lnTo>
                <a:cubicBezTo>
                  <a:pt x="1758378" y="336509"/>
                  <a:pt x="1755718" y="334489"/>
                  <a:pt x="1754970" y="331788"/>
                </a:cubicBezTo>
                <a:lnTo>
                  <a:pt x="1753912" y="327992"/>
                </a:lnTo>
                <a:cubicBezTo>
                  <a:pt x="1753784" y="327544"/>
                  <a:pt x="1753111" y="326729"/>
                  <a:pt x="1752673" y="326566"/>
                </a:cubicBezTo>
                <a:lnTo>
                  <a:pt x="1752484" y="326566"/>
                </a:lnTo>
                <a:lnTo>
                  <a:pt x="1749069" y="325076"/>
                </a:lnTo>
                <a:cubicBezTo>
                  <a:pt x="1748978" y="325029"/>
                  <a:pt x="1748691" y="324948"/>
                  <a:pt x="1748260" y="324948"/>
                </a:cubicBezTo>
                <a:cubicBezTo>
                  <a:pt x="1747754" y="324948"/>
                  <a:pt x="1747331" y="325065"/>
                  <a:pt x="1747202" y="325134"/>
                </a:cubicBezTo>
                <a:lnTo>
                  <a:pt x="1744157" y="326875"/>
                </a:lnTo>
                <a:cubicBezTo>
                  <a:pt x="1743243" y="327387"/>
                  <a:pt x="1742170" y="327684"/>
                  <a:pt x="1741051" y="327684"/>
                </a:cubicBezTo>
                <a:cubicBezTo>
                  <a:pt x="1739283" y="327684"/>
                  <a:pt x="1737621" y="326991"/>
                  <a:pt x="1736450" y="325821"/>
                </a:cubicBezTo>
                <a:lnTo>
                  <a:pt x="1726634" y="316064"/>
                </a:lnTo>
                <a:cubicBezTo>
                  <a:pt x="1724655" y="314085"/>
                  <a:pt x="1724254" y="310721"/>
                  <a:pt x="1725637" y="308293"/>
                </a:cubicBezTo>
                <a:lnTo>
                  <a:pt x="1727375" y="305126"/>
                </a:lnTo>
                <a:cubicBezTo>
                  <a:pt x="1727609" y="304719"/>
                  <a:pt x="1727700" y="303688"/>
                  <a:pt x="1727503" y="303263"/>
                </a:cubicBezTo>
                <a:lnTo>
                  <a:pt x="1727443" y="303135"/>
                </a:lnTo>
                <a:lnTo>
                  <a:pt x="1726196" y="300219"/>
                </a:lnTo>
                <a:cubicBezTo>
                  <a:pt x="1726037" y="299776"/>
                  <a:pt x="1725274" y="299037"/>
                  <a:pt x="1724828" y="298909"/>
                </a:cubicBezTo>
                <a:lnTo>
                  <a:pt x="1720914" y="297856"/>
                </a:lnTo>
                <a:cubicBezTo>
                  <a:pt x="1718224" y="297110"/>
                  <a:pt x="1716192" y="294438"/>
                  <a:pt x="1716192" y="291638"/>
                </a:cubicBezTo>
                <a:lnTo>
                  <a:pt x="1716192" y="277783"/>
                </a:lnTo>
                <a:cubicBezTo>
                  <a:pt x="1716192" y="274989"/>
                  <a:pt x="1718224" y="272311"/>
                  <a:pt x="1720914" y="271566"/>
                </a:cubicBezTo>
                <a:lnTo>
                  <a:pt x="1724519" y="270576"/>
                </a:lnTo>
                <a:cubicBezTo>
                  <a:pt x="1725244" y="269930"/>
                  <a:pt x="1726778" y="267701"/>
                  <a:pt x="1727314" y="266537"/>
                </a:cubicBezTo>
                <a:cubicBezTo>
                  <a:pt x="1727511" y="266112"/>
                  <a:pt x="1727428" y="265017"/>
                  <a:pt x="1727193" y="264609"/>
                </a:cubicBezTo>
                <a:lnTo>
                  <a:pt x="1725267" y="261192"/>
                </a:lnTo>
                <a:cubicBezTo>
                  <a:pt x="1723884" y="258759"/>
                  <a:pt x="1724337" y="255464"/>
                  <a:pt x="1726325" y="253485"/>
                </a:cubicBezTo>
                <a:lnTo>
                  <a:pt x="1736080" y="243664"/>
                </a:lnTo>
                <a:cubicBezTo>
                  <a:pt x="1737243" y="242494"/>
                  <a:pt x="1738966" y="241866"/>
                  <a:pt x="1740742" y="241866"/>
                </a:cubicBezTo>
                <a:cubicBezTo>
                  <a:pt x="1741860" y="241866"/>
                  <a:pt x="1742933" y="242093"/>
                  <a:pt x="1743847" y="242610"/>
                </a:cubicBezTo>
                <a:lnTo>
                  <a:pt x="1746953" y="244410"/>
                </a:lnTo>
                <a:cubicBezTo>
                  <a:pt x="1747089" y="244479"/>
                  <a:pt x="1747452" y="244596"/>
                  <a:pt x="1747950" y="244596"/>
                </a:cubicBezTo>
                <a:cubicBezTo>
                  <a:pt x="1748381" y="244596"/>
                  <a:pt x="1748660" y="244520"/>
                  <a:pt x="1748759" y="244474"/>
                </a:cubicBezTo>
                <a:lnTo>
                  <a:pt x="1748880" y="244351"/>
                </a:lnTo>
                <a:lnTo>
                  <a:pt x="1752544" y="242855"/>
                </a:lnTo>
                <a:cubicBezTo>
                  <a:pt x="1752990" y="242704"/>
                  <a:pt x="1753731" y="241877"/>
                  <a:pt x="1753852" y="241429"/>
                </a:cubicBezTo>
                <a:lnTo>
                  <a:pt x="1754970" y="237389"/>
                </a:lnTo>
                <a:cubicBezTo>
                  <a:pt x="1755718" y="234688"/>
                  <a:pt x="1758378" y="232668"/>
                  <a:pt x="1761189" y="232668"/>
                </a:cubicBezTo>
                <a:close/>
                <a:moveTo>
                  <a:pt x="564358" y="229683"/>
                </a:moveTo>
                <a:cubicBezTo>
                  <a:pt x="563170" y="229683"/>
                  <a:pt x="562035" y="229947"/>
                  <a:pt x="560940" y="230431"/>
                </a:cubicBezTo>
                <a:cubicBezTo>
                  <a:pt x="556641" y="232349"/>
                  <a:pt x="554678" y="237379"/>
                  <a:pt x="556589" y="241680"/>
                </a:cubicBezTo>
                <a:cubicBezTo>
                  <a:pt x="557956" y="244762"/>
                  <a:pt x="560990" y="246776"/>
                  <a:pt x="564358" y="246776"/>
                </a:cubicBezTo>
                <a:cubicBezTo>
                  <a:pt x="565550" y="246776"/>
                  <a:pt x="566735" y="246518"/>
                  <a:pt x="567838" y="246027"/>
                </a:cubicBezTo>
                <a:cubicBezTo>
                  <a:pt x="572129" y="244116"/>
                  <a:pt x="574100" y="239073"/>
                  <a:pt x="572189" y="234779"/>
                </a:cubicBezTo>
                <a:cubicBezTo>
                  <a:pt x="570822" y="231704"/>
                  <a:pt x="567738" y="229683"/>
                  <a:pt x="564358" y="229683"/>
                </a:cubicBezTo>
                <a:close/>
                <a:moveTo>
                  <a:pt x="1845825" y="227196"/>
                </a:moveTo>
                <a:cubicBezTo>
                  <a:pt x="1836161" y="227009"/>
                  <a:pt x="1828242" y="234688"/>
                  <a:pt x="1828053" y="244351"/>
                </a:cubicBezTo>
                <a:cubicBezTo>
                  <a:pt x="1827864" y="254009"/>
                  <a:pt x="1835481" y="261990"/>
                  <a:pt x="1845145" y="262182"/>
                </a:cubicBezTo>
                <a:cubicBezTo>
                  <a:pt x="1854809" y="262368"/>
                  <a:pt x="1862788" y="254684"/>
                  <a:pt x="1862977" y="245032"/>
                </a:cubicBezTo>
                <a:cubicBezTo>
                  <a:pt x="1863166" y="235363"/>
                  <a:pt x="1855489" y="227388"/>
                  <a:pt x="1845825" y="227196"/>
                </a:cubicBezTo>
                <a:close/>
                <a:moveTo>
                  <a:pt x="760107" y="226767"/>
                </a:moveTo>
                <a:cubicBezTo>
                  <a:pt x="761214" y="226509"/>
                  <a:pt x="762304" y="227142"/>
                  <a:pt x="762598" y="228195"/>
                </a:cubicBezTo>
                <a:cubicBezTo>
                  <a:pt x="762875" y="229280"/>
                  <a:pt x="762250" y="230374"/>
                  <a:pt x="761170" y="230681"/>
                </a:cubicBezTo>
                <a:lnTo>
                  <a:pt x="752215" y="233046"/>
                </a:lnTo>
                <a:cubicBezTo>
                  <a:pt x="752063" y="233092"/>
                  <a:pt x="751902" y="233106"/>
                  <a:pt x="751724" y="233106"/>
                </a:cubicBezTo>
                <a:cubicBezTo>
                  <a:pt x="750831" y="233106"/>
                  <a:pt x="750027" y="232516"/>
                  <a:pt x="749795" y="231619"/>
                </a:cubicBezTo>
                <a:cubicBezTo>
                  <a:pt x="749509" y="230546"/>
                  <a:pt x="750134" y="229422"/>
                  <a:pt x="751224" y="229125"/>
                </a:cubicBezTo>
                <a:close/>
                <a:moveTo>
                  <a:pt x="648807" y="226767"/>
                </a:moveTo>
                <a:lnTo>
                  <a:pt x="657762" y="229125"/>
                </a:lnTo>
                <a:cubicBezTo>
                  <a:pt x="658816" y="229422"/>
                  <a:pt x="659486" y="230526"/>
                  <a:pt x="659191" y="231619"/>
                </a:cubicBezTo>
                <a:cubicBezTo>
                  <a:pt x="658950" y="232516"/>
                  <a:pt x="658084" y="233106"/>
                  <a:pt x="657200" y="233106"/>
                </a:cubicBezTo>
                <a:cubicBezTo>
                  <a:pt x="657021" y="233106"/>
                  <a:pt x="656878" y="233106"/>
                  <a:pt x="656700" y="233046"/>
                </a:cubicBezTo>
                <a:lnTo>
                  <a:pt x="647816" y="230681"/>
                </a:lnTo>
                <a:cubicBezTo>
                  <a:pt x="646736" y="230374"/>
                  <a:pt x="646111" y="229260"/>
                  <a:pt x="646388" y="228195"/>
                </a:cubicBezTo>
                <a:cubicBezTo>
                  <a:pt x="646682" y="227116"/>
                  <a:pt x="647754" y="226509"/>
                  <a:pt x="648807" y="226767"/>
                </a:cubicBezTo>
                <a:close/>
                <a:moveTo>
                  <a:pt x="564358" y="226703"/>
                </a:moveTo>
                <a:cubicBezTo>
                  <a:pt x="568918" y="226703"/>
                  <a:pt x="573074" y="229377"/>
                  <a:pt x="574923" y="233538"/>
                </a:cubicBezTo>
                <a:cubicBezTo>
                  <a:pt x="577512" y="239349"/>
                  <a:pt x="574891" y="246175"/>
                  <a:pt x="569080" y="248765"/>
                </a:cubicBezTo>
                <a:cubicBezTo>
                  <a:pt x="567586" y="249419"/>
                  <a:pt x="565977" y="249760"/>
                  <a:pt x="564358" y="249760"/>
                </a:cubicBezTo>
                <a:cubicBezTo>
                  <a:pt x="559802" y="249760"/>
                  <a:pt x="555708" y="247086"/>
                  <a:pt x="553855" y="242920"/>
                </a:cubicBezTo>
                <a:cubicBezTo>
                  <a:pt x="551265" y="237109"/>
                  <a:pt x="553890" y="230281"/>
                  <a:pt x="559698" y="227697"/>
                </a:cubicBezTo>
                <a:cubicBezTo>
                  <a:pt x="561189" y="227032"/>
                  <a:pt x="562746" y="226703"/>
                  <a:pt x="564358" y="226703"/>
                </a:cubicBezTo>
                <a:close/>
                <a:moveTo>
                  <a:pt x="1632674" y="224710"/>
                </a:moveTo>
                <a:lnTo>
                  <a:pt x="1644231" y="224710"/>
                </a:lnTo>
                <a:lnTo>
                  <a:pt x="1644231" y="241488"/>
                </a:lnTo>
                <a:lnTo>
                  <a:pt x="1632674" y="241488"/>
                </a:lnTo>
                <a:cubicBezTo>
                  <a:pt x="1632674" y="241488"/>
                  <a:pt x="1632674" y="224710"/>
                  <a:pt x="1632674" y="224710"/>
                </a:cubicBezTo>
                <a:close/>
                <a:moveTo>
                  <a:pt x="1388944" y="223725"/>
                </a:moveTo>
                <a:lnTo>
                  <a:pt x="1388944" y="234976"/>
                </a:lnTo>
                <a:lnTo>
                  <a:pt x="1417027" y="234976"/>
                </a:lnTo>
                <a:lnTo>
                  <a:pt x="1417027" y="223725"/>
                </a:lnTo>
                <a:cubicBezTo>
                  <a:pt x="1417027" y="223725"/>
                  <a:pt x="1388944" y="223725"/>
                  <a:pt x="1388944" y="223725"/>
                </a:cubicBezTo>
                <a:close/>
                <a:moveTo>
                  <a:pt x="861580" y="222111"/>
                </a:moveTo>
                <a:cubicBezTo>
                  <a:pt x="858365" y="222111"/>
                  <a:pt x="855771" y="224694"/>
                  <a:pt x="855771" y="227904"/>
                </a:cubicBezTo>
                <a:cubicBezTo>
                  <a:pt x="855771" y="231127"/>
                  <a:pt x="858365" y="233710"/>
                  <a:pt x="861580" y="233710"/>
                </a:cubicBezTo>
                <a:lnTo>
                  <a:pt x="919606" y="233710"/>
                </a:lnTo>
                <a:cubicBezTo>
                  <a:pt x="922814" y="233710"/>
                  <a:pt x="925408" y="231127"/>
                  <a:pt x="925408" y="227904"/>
                </a:cubicBezTo>
                <a:cubicBezTo>
                  <a:pt x="925408" y="224694"/>
                  <a:pt x="922814" y="222111"/>
                  <a:pt x="919606" y="222111"/>
                </a:cubicBezTo>
                <a:close/>
                <a:moveTo>
                  <a:pt x="2250132" y="220735"/>
                </a:moveTo>
                <a:cubicBezTo>
                  <a:pt x="2285152" y="220735"/>
                  <a:pt x="2313519" y="249117"/>
                  <a:pt x="2313519" y="284125"/>
                </a:cubicBezTo>
                <a:lnTo>
                  <a:pt x="2313519" y="312277"/>
                </a:lnTo>
                <a:cubicBezTo>
                  <a:pt x="2325179" y="312277"/>
                  <a:pt x="2334648" y="321778"/>
                  <a:pt x="2334648" y="333468"/>
                </a:cubicBezTo>
                <a:lnTo>
                  <a:pt x="2334648" y="382742"/>
                </a:lnTo>
                <a:cubicBezTo>
                  <a:pt x="2334648" y="417763"/>
                  <a:pt x="2306281" y="446196"/>
                  <a:pt x="2271261" y="446196"/>
                </a:cubicBezTo>
                <a:lnTo>
                  <a:pt x="2229003" y="446196"/>
                </a:lnTo>
                <a:cubicBezTo>
                  <a:pt x="2193984" y="446196"/>
                  <a:pt x="2165616" y="417763"/>
                  <a:pt x="2165616" y="382742"/>
                </a:cubicBezTo>
                <a:lnTo>
                  <a:pt x="2165616" y="333468"/>
                </a:lnTo>
                <a:cubicBezTo>
                  <a:pt x="2165616" y="321778"/>
                  <a:pt x="2175023" y="312277"/>
                  <a:pt x="2186683" y="312277"/>
                </a:cubicBezTo>
                <a:lnTo>
                  <a:pt x="2186683" y="284125"/>
                </a:lnTo>
                <a:cubicBezTo>
                  <a:pt x="2186683" y="249117"/>
                  <a:pt x="2215113" y="220735"/>
                  <a:pt x="2250132" y="220735"/>
                </a:cubicBezTo>
                <a:close/>
                <a:moveTo>
                  <a:pt x="567591" y="213838"/>
                </a:moveTo>
                <a:cubicBezTo>
                  <a:pt x="566129" y="213728"/>
                  <a:pt x="564637" y="213735"/>
                  <a:pt x="563178" y="213902"/>
                </a:cubicBezTo>
                <a:cubicBezTo>
                  <a:pt x="563200" y="214879"/>
                  <a:pt x="563038" y="215893"/>
                  <a:pt x="562681" y="216821"/>
                </a:cubicBezTo>
                <a:cubicBezTo>
                  <a:pt x="561561" y="219728"/>
                  <a:pt x="558707" y="221667"/>
                  <a:pt x="555596" y="221667"/>
                </a:cubicBezTo>
                <a:cubicBezTo>
                  <a:pt x="554661" y="221667"/>
                  <a:pt x="553735" y="221510"/>
                  <a:pt x="552862" y="221171"/>
                </a:cubicBezTo>
                <a:cubicBezTo>
                  <a:pt x="551884" y="220800"/>
                  <a:pt x="551051" y="220226"/>
                  <a:pt x="550315" y="219491"/>
                </a:cubicBezTo>
                <a:cubicBezTo>
                  <a:pt x="549195" y="220451"/>
                  <a:pt x="548127" y="221520"/>
                  <a:pt x="547206" y="222661"/>
                </a:cubicBezTo>
                <a:cubicBezTo>
                  <a:pt x="547930" y="223338"/>
                  <a:pt x="548543" y="224161"/>
                  <a:pt x="548948" y="225088"/>
                </a:cubicBezTo>
                <a:cubicBezTo>
                  <a:pt x="549778" y="226935"/>
                  <a:pt x="549796" y="228973"/>
                  <a:pt x="549070" y="230864"/>
                </a:cubicBezTo>
                <a:cubicBezTo>
                  <a:pt x="548341" y="232756"/>
                  <a:pt x="546947" y="234268"/>
                  <a:pt x="545093" y="235092"/>
                </a:cubicBezTo>
                <a:cubicBezTo>
                  <a:pt x="544118" y="235519"/>
                  <a:pt x="543058" y="235712"/>
                  <a:pt x="541987" y="235712"/>
                </a:cubicBezTo>
                <a:cubicBezTo>
                  <a:pt x="541865" y="237178"/>
                  <a:pt x="541900" y="238670"/>
                  <a:pt x="542050" y="240124"/>
                </a:cubicBezTo>
                <a:cubicBezTo>
                  <a:pt x="543070" y="240078"/>
                  <a:pt x="544083" y="240249"/>
                  <a:pt x="545031" y="240622"/>
                </a:cubicBezTo>
                <a:cubicBezTo>
                  <a:pt x="546927" y="241357"/>
                  <a:pt x="548426" y="242797"/>
                  <a:pt x="549257" y="244664"/>
                </a:cubicBezTo>
                <a:cubicBezTo>
                  <a:pt x="550078" y="246513"/>
                  <a:pt x="550113" y="248542"/>
                  <a:pt x="549382" y="250441"/>
                </a:cubicBezTo>
                <a:cubicBezTo>
                  <a:pt x="549000" y="251452"/>
                  <a:pt x="548411" y="252356"/>
                  <a:pt x="547640" y="253112"/>
                </a:cubicBezTo>
                <a:cubicBezTo>
                  <a:pt x="548596" y="254229"/>
                  <a:pt x="549661" y="255237"/>
                  <a:pt x="550811" y="256160"/>
                </a:cubicBezTo>
                <a:cubicBezTo>
                  <a:pt x="551502" y="255404"/>
                  <a:pt x="552345" y="254829"/>
                  <a:pt x="553296" y="254418"/>
                </a:cubicBezTo>
                <a:cubicBezTo>
                  <a:pt x="554276" y="253977"/>
                  <a:pt x="555277" y="253738"/>
                  <a:pt x="556342" y="253738"/>
                </a:cubicBezTo>
                <a:cubicBezTo>
                  <a:pt x="559341" y="253738"/>
                  <a:pt x="562085" y="255469"/>
                  <a:pt x="563302" y="258208"/>
                </a:cubicBezTo>
                <a:cubicBezTo>
                  <a:pt x="563749" y="259217"/>
                  <a:pt x="563934" y="260294"/>
                  <a:pt x="563924" y="261378"/>
                </a:cubicBezTo>
                <a:cubicBezTo>
                  <a:pt x="565391" y="261482"/>
                  <a:pt x="566875" y="261475"/>
                  <a:pt x="568334" y="261315"/>
                </a:cubicBezTo>
                <a:cubicBezTo>
                  <a:pt x="568284" y="260287"/>
                  <a:pt x="568459" y="259230"/>
                  <a:pt x="568833" y="258272"/>
                </a:cubicBezTo>
                <a:cubicBezTo>
                  <a:pt x="569951" y="255353"/>
                  <a:pt x="572795" y="253423"/>
                  <a:pt x="575916" y="253423"/>
                </a:cubicBezTo>
                <a:cubicBezTo>
                  <a:pt x="576846" y="253423"/>
                  <a:pt x="577777" y="253585"/>
                  <a:pt x="578650" y="253919"/>
                </a:cubicBezTo>
                <a:cubicBezTo>
                  <a:pt x="579665" y="254313"/>
                  <a:pt x="580571" y="254896"/>
                  <a:pt x="581324" y="255663"/>
                </a:cubicBezTo>
                <a:cubicBezTo>
                  <a:pt x="582435" y="254694"/>
                  <a:pt x="583455" y="253641"/>
                  <a:pt x="584368" y="252491"/>
                </a:cubicBezTo>
                <a:cubicBezTo>
                  <a:pt x="583627" y="251809"/>
                  <a:pt x="582988" y="251006"/>
                  <a:pt x="582567" y="250070"/>
                </a:cubicBezTo>
                <a:cubicBezTo>
                  <a:pt x="580873" y="246240"/>
                  <a:pt x="582594" y="241709"/>
                  <a:pt x="586419" y="240001"/>
                </a:cubicBezTo>
                <a:cubicBezTo>
                  <a:pt x="587389" y="239575"/>
                  <a:pt x="588462" y="239381"/>
                  <a:pt x="589527" y="239381"/>
                </a:cubicBezTo>
                <a:cubicBezTo>
                  <a:pt x="589639" y="237921"/>
                  <a:pt x="589557" y="236424"/>
                  <a:pt x="589402" y="234966"/>
                </a:cubicBezTo>
                <a:cubicBezTo>
                  <a:pt x="588390" y="234989"/>
                  <a:pt x="587422" y="234821"/>
                  <a:pt x="586481" y="234472"/>
                </a:cubicBezTo>
                <a:cubicBezTo>
                  <a:pt x="582574" y="232962"/>
                  <a:pt x="580631" y="228557"/>
                  <a:pt x="582130" y="224649"/>
                </a:cubicBezTo>
                <a:cubicBezTo>
                  <a:pt x="582504" y="223675"/>
                  <a:pt x="583083" y="222828"/>
                  <a:pt x="583809" y="222104"/>
                </a:cubicBezTo>
                <a:cubicBezTo>
                  <a:pt x="582854" y="220987"/>
                  <a:pt x="581778" y="219982"/>
                  <a:pt x="580641" y="219058"/>
                </a:cubicBezTo>
                <a:cubicBezTo>
                  <a:pt x="579957" y="219766"/>
                  <a:pt x="579184" y="220323"/>
                  <a:pt x="578278" y="220735"/>
                </a:cubicBezTo>
                <a:cubicBezTo>
                  <a:pt x="577300" y="221171"/>
                  <a:pt x="576228" y="221358"/>
                  <a:pt x="575172" y="221358"/>
                </a:cubicBezTo>
                <a:cubicBezTo>
                  <a:pt x="572166" y="221358"/>
                  <a:pt x="569427" y="219621"/>
                  <a:pt x="568212" y="216882"/>
                </a:cubicBezTo>
                <a:cubicBezTo>
                  <a:pt x="567783" y="215930"/>
                  <a:pt x="567601" y="214879"/>
                  <a:pt x="567591" y="213838"/>
                </a:cubicBezTo>
                <a:close/>
                <a:moveTo>
                  <a:pt x="569392" y="211041"/>
                </a:moveTo>
                <a:cubicBezTo>
                  <a:pt x="569804" y="211099"/>
                  <a:pt x="570208" y="211315"/>
                  <a:pt x="570447" y="211662"/>
                </a:cubicBezTo>
                <a:cubicBezTo>
                  <a:pt x="570684" y="212010"/>
                  <a:pt x="570787" y="212436"/>
                  <a:pt x="570697" y="212843"/>
                </a:cubicBezTo>
                <a:cubicBezTo>
                  <a:pt x="570507" y="213792"/>
                  <a:pt x="570612" y="214748"/>
                  <a:pt x="571009" y="215640"/>
                </a:cubicBezTo>
                <a:cubicBezTo>
                  <a:pt x="571735" y="217286"/>
                  <a:pt x="573354" y="218378"/>
                  <a:pt x="575172" y="218378"/>
                </a:cubicBezTo>
                <a:cubicBezTo>
                  <a:pt x="575804" y="218378"/>
                  <a:pt x="576445" y="218204"/>
                  <a:pt x="577036" y="217939"/>
                </a:cubicBezTo>
                <a:cubicBezTo>
                  <a:pt x="577894" y="217564"/>
                  <a:pt x="578605" y="216939"/>
                  <a:pt x="579087" y="216137"/>
                </a:cubicBezTo>
                <a:cubicBezTo>
                  <a:pt x="579304" y="215778"/>
                  <a:pt x="579680" y="215536"/>
                  <a:pt x="580080" y="215452"/>
                </a:cubicBezTo>
                <a:cubicBezTo>
                  <a:pt x="580491" y="215365"/>
                  <a:pt x="580915" y="215459"/>
                  <a:pt x="581262" y="215704"/>
                </a:cubicBezTo>
                <a:cubicBezTo>
                  <a:pt x="583497" y="217273"/>
                  <a:pt x="585443" y="219179"/>
                  <a:pt x="587102" y="221358"/>
                </a:cubicBezTo>
                <a:cubicBezTo>
                  <a:pt x="587359" y="221694"/>
                  <a:pt x="587484" y="222138"/>
                  <a:pt x="587414" y="222537"/>
                </a:cubicBezTo>
                <a:cubicBezTo>
                  <a:pt x="587339" y="222960"/>
                  <a:pt x="587075" y="223314"/>
                  <a:pt x="586731" y="223532"/>
                </a:cubicBezTo>
                <a:cubicBezTo>
                  <a:pt x="585900" y="224076"/>
                  <a:pt x="585276" y="224882"/>
                  <a:pt x="584927" y="225768"/>
                </a:cubicBezTo>
                <a:cubicBezTo>
                  <a:pt x="584024" y="228126"/>
                  <a:pt x="585239" y="230765"/>
                  <a:pt x="587601" y="231672"/>
                </a:cubicBezTo>
                <a:cubicBezTo>
                  <a:pt x="588474" y="232012"/>
                  <a:pt x="589410" y="232031"/>
                  <a:pt x="590335" y="231799"/>
                </a:cubicBezTo>
                <a:cubicBezTo>
                  <a:pt x="590737" y="231702"/>
                  <a:pt x="591161" y="231824"/>
                  <a:pt x="591515" y="232045"/>
                </a:cubicBezTo>
                <a:cubicBezTo>
                  <a:pt x="591867" y="232276"/>
                  <a:pt x="592129" y="232632"/>
                  <a:pt x="592199" y="233040"/>
                </a:cubicBezTo>
                <a:cubicBezTo>
                  <a:pt x="592668" y="235751"/>
                  <a:pt x="592688" y="238512"/>
                  <a:pt x="592324" y="241243"/>
                </a:cubicBezTo>
                <a:cubicBezTo>
                  <a:pt x="592261" y="241661"/>
                  <a:pt x="592047" y="241990"/>
                  <a:pt x="591703" y="242237"/>
                </a:cubicBezTo>
                <a:cubicBezTo>
                  <a:pt x="591348" y="242469"/>
                  <a:pt x="590932" y="242571"/>
                  <a:pt x="590520" y="242487"/>
                </a:cubicBezTo>
                <a:cubicBezTo>
                  <a:pt x="589562" y="242268"/>
                  <a:pt x="588554" y="242399"/>
                  <a:pt x="587661" y="242797"/>
                </a:cubicBezTo>
                <a:cubicBezTo>
                  <a:pt x="585351" y="243831"/>
                  <a:pt x="584338" y="246518"/>
                  <a:pt x="585363" y="248823"/>
                </a:cubicBezTo>
                <a:cubicBezTo>
                  <a:pt x="585750" y="249703"/>
                  <a:pt x="586391" y="250386"/>
                  <a:pt x="587227" y="250877"/>
                </a:cubicBezTo>
                <a:cubicBezTo>
                  <a:pt x="587584" y="251086"/>
                  <a:pt x="587818" y="251458"/>
                  <a:pt x="587911" y="251871"/>
                </a:cubicBezTo>
                <a:cubicBezTo>
                  <a:pt x="588000" y="252285"/>
                  <a:pt x="587960" y="252713"/>
                  <a:pt x="587723" y="253050"/>
                </a:cubicBezTo>
                <a:cubicBezTo>
                  <a:pt x="586139" y="255310"/>
                  <a:pt x="584213" y="257335"/>
                  <a:pt x="582008" y="259015"/>
                </a:cubicBezTo>
                <a:cubicBezTo>
                  <a:pt x="581669" y="259269"/>
                  <a:pt x="581242" y="259339"/>
                  <a:pt x="580826" y="259266"/>
                </a:cubicBezTo>
                <a:cubicBezTo>
                  <a:pt x="580411" y="259189"/>
                  <a:pt x="579995" y="258943"/>
                  <a:pt x="579770" y="258582"/>
                </a:cubicBezTo>
                <a:cubicBezTo>
                  <a:pt x="579229" y="257719"/>
                  <a:pt x="578508" y="257072"/>
                  <a:pt x="577595" y="256718"/>
                </a:cubicBezTo>
                <a:cubicBezTo>
                  <a:pt x="577066" y="256511"/>
                  <a:pt x="576472" y="256406"/>
                  <a:pt x="575916" y="256406"/>
                </a:cubicBezTo>
                <a:cubicBezTo>
                  <a:pt x="574030" y="256406"/>
                  <a:pt x="572306" y="257632"/>
                  <a:pt x="571630" y="259389"/>
                </a:cubicBezTo>
                <a:cubicBezTo>
                  <a:pt x="571281" y="260274"/>
                  <a:pt x="571253" y="261231"/>
                  <a:pt x="571505" y="262186"/>
                </a:cubicBezTo>
                <a:cubicBezTo>
                  <a:pt x="571612" y="262601"/>
                  <a:pt x="571543" y="263012"/>
                  <a:pt x="571318" y="263368"/>
                </a:cubicBezTo>
                <a:cubicBezTo>
                  <a:pt x="571089" y="263725"/>
                  <a:pt x="570737" y="263969"/>
                  <a:pt x="570325" y="264052"/>
                </a:cubicBezTo>
                <a:cubicBezTo>
                  <a:pt x="568828" y="264313"/>
                  <a:pt x="567301" y="264485"/>
                  <a:pt x="565787" y="264485"/>
                </a:cubicBezTo>
                <a:cubicBezTo>
                  <a:pt x="564552" y="264485"/>
                  <a:pt x="563282" y="264345"/>
                  <a:pt x="562060" y="264175"/>
                </a:cubicBezTo>
                <a:cubicBezTo>
                  <a:pt x="561648" y="264119"/>
                  <a:pt x="561304" y="263904"/>
                  <a:pt x="561065" y="263555"/>
                </a:cubicBezTo>
                <a:cubicBezTo>
                  <a:pt x="560823" y="263206"/>
                  <a:pt x="560730" y="262773"/>
                  <a:pt x="560815" y="262373"/>
                </a:cubicBezTo>
                <a:cubicBezTo>
                  <a:pt x="561042" y="261385"/>
                  <a:pt x="560972" y="260371"/>
                  <a:pt x="560568" y="259454"/>
                </a:cubicBezTo>
                <a:cubicBezTo>
                  <a:pt x="559832" y="257802"/>
                  <a:pt x="558151" y="256718"/>
                  <a:pt x="556342" y="256718"/>
                </a:cubicBezTo>
                <a:cubicBezTo>
                  <a:pt x="555703" y="256718"/>
                  <a:pt x="555072" y="256896"/>
                  <a:pt x="554478" y="257154"/>
                </a:cubicBezTo>
                <a:cubicBezTo>
                  <a:pt x="553595" y="257548"/>
                  <a:pt x="552854" y="258168"/>
                  <a:pt x="552365" y="259015"/>
                </a:cubicBezTo>
                <a:cubicBezTo>
                  <a:pt x="552156" y="259377"/>
                  <a:pt x="551844" y="259667"/>
                  <a:pt x="551432" y="259764"/>
                </a:cubicBezTo>
                <a:cubicBezTo>
                  <a:pt x="551021" y="259854"/>
                  <a:pt x="550594" y="259757"/>
                  <a:pt x="550252" y="259514"/>
                </a:cubicBezTo>
                <a:cubicBezTo>
                  <a:pt x="547992" y="257923"/>
                  <a:pt x="545949" y="256011"/>
                  <a:pt x="544285" y="253797"/>
                </a:cubicBezTo>
                <a:cubicBezTo>
                  <a:pt x="544031" y="253454"/>
                  <a:pt x="543961" y="253035"/>
                  <a:pt x="544038" y="252616"/>
                </a:cubicBezTo>
                <a:cubicBezTo>
                  <a:pt x="544108" y="252188"/>
                  <a:pt x="544362" y="251794"/>
                  <a:pt x="544722" y="251561"/>
                </a:cubicBezTo>
                <a:cubicBezTo>
                  <a:pt x="545590" y="251025"/>
                  <a:pt x="546231" y="250296"/>
                  <a:pt x="546585" y="249385"/>
                </a:cubicBezTo>
                <a:cubicBezTo>
                  <a:pt x="547019" y="248235"/>
                  <a:pt x="546957" y="246957"/>
                  <a:pt x="546460" y="245841"/>
                </a:cubicBezTo>
                <a:cubicBezTo>
                  <a:pt x="545964" y="244724"/>
                  <a:pt x="545116" y="243852"/>
                  <a:pt x="543976" y="243418"/>
                </a:cubicBezTo>
                <a:cubicBezTo>
                  <a:pt x="543090" y="243070"/>
                  <a:pt x="542115" y="243045"/>
                  <a:pt x="541179" y="243295"/>
                </a:cubicBezTo>
                <a:cubicBezTo>
                  <a:pt x="540767" y="243386"/>
                  <a:pt x="540293" y="243329"/>
                  <a:pt x="539937" y="243107"/>
                </a:cubicBezTo>
                <a:cubicBezTo>
                  <a:pt x="539582" y="242875"/>
                  <a:pt x="539380" y="242526"/>
                  <a:pt x="539315" y="242113"/>
                </a:cubicBezTo>
                <a:cubicBezTo>
                  <a:pt x="538851" y="239409"/>
                  <a:pt x="538802" y="236593"/>
                  <a:pt x="539191" y="233847"/>
                </a:cubicBezTo>
                <a:cubicBezTo>
                  <a:pt x="539253" y="233428"/>
                  <a:pt x="539470" y="233090"/>
                  <a:pt x="539812" y="232853"/>
                </a:cubicBezTo>
                <a:cubicBezTo>
                  <a:pt x="540161" y="232613"/>
                  <a:pt x="540580" y="232509"/>
                  <a:pt x="540992" y="232606"/>
                </a:cubicBezTo>
                <a:cubicBezTo>
                  <a:pt x="541947" y="232815"/>
                  <a:pt x="542953" y="232761"/>
                  <a:pt x="543851" y="232357"/>
                </a:cubicBezTo>
                <a:cubicBezTo>
                  <a:pt x="544974" y="231858"/>
                  <a:pt x="545834" y="230949"/>
                  <a:pt x="546273" y="229809"/>
                </a:cubicBezTo>
                <a:cubicBezTo>
                  <a:pt x="546712" y="228673"/>
                  <a:pt x="546650" y="227387"/>
                  <a:pt x="546151" y="226267"/>
                </a:cubicBezTo>
                <a:cubicBezTo>
                  <a:pt x="545764" y="225412"/>
                  <a:pt x="545163" y="224702"/>
                  <a:pt x="544347" y="224216"/>
                </a:cubicBezTo>
                <a:cubicBezTo>
                  <a:pt x="543991" y="223997"/>
                  <a:pt x="543746" y="223635"/>
                  <a:pt x="543664" y="223222"/>
                </a:cubicBezTo>
                <a:cubicBezTo>
                  <a:pt x="543574" y="222815"/>
                  <a:pt x="543671" y="222389"/>
                  <a:pt x="543913" y="222040"/>
                </a:cubicBezTo>
                <a:cubicBezTo>
                  <a:pt x="545512" y="219800"/>
                  <a:pt x="547378" y="217849"/>
                  <a:pt x="549569" y="216201"/>
                </a:cubicBezTo>
                <a:cubicBezTo>
                  <a:pt x="549911" y="215950"/>
                  <a:pt x="550340" y="215868"/>
                  <a:pt x="550749" y="215950"/>
                </a:cubicBezTo>
                <a:cubicBezTo>
                  <a:pt x="551160" y="216014"/>
                  <a:pt x="551522" y="216229"/>
                  <a:pt x="551742" y="216571"/>
                </a:cubicBezTo>
                <a:cubicBezTo>
                  <a:pt x="552283" y="217410"/>
                  <a:pt x="553091" y="218023"/>
                  <a:pt x="553980" y="218378"/>
                </a:cubicBezTo>
                <a:cubicBezTo>
                  <a:pt x="554513" y="218567"/>
                  <a:pt x="555032" y="218684"/>
                  <a:pt x="555596" y="218684"/>
                </a:cubicBezTo>
                <a:cubicBezTo>
                  <a:pt x="557480" y="218684"/>
                  <a:pt x="559211" y="217528"/>
                  <a:pt x="559885" y="215763"/>
                </a:cubicBezTo>
                <a:cubicBezTo>
                  <a:pt x="560221" y="214903"/>
                  <a:pt x="560296" y="213947"/>
                  <a:pt x="560069" y="213030"/>
                </a:cubicBezTo>
                <a:cubicBezTo>
                  <a:pt x="559972" y="212623"/>
                  <a:pt x="560024" y="212197"/>
                  <a:pt x="560256" y="211848"/>
                </a:cubicBezTo>
                <a:cubicBezTo>
                  <a:pt x="560486" y="211500"/>
                  <a:pt x="560840" y="211223"/>
                  <a:pt x="561252" y="211166"/>
                </a:cubicBezTo>
                <a:cubicBezTo>
                  <a:pt x="563924" y="210700"/>
                  <a:pt x="566673" y="210660"/>
                  <a:pt x="569392" y="211041"/>
                </a:cubicBezTo>
                <a:close/>
                <a:moveTo>
                  <a:pt x="756259" y="210854"/>
                </a:moveTo>
                <a:cubicBezTo>
                  <a:pt x="756750" y="210996"/>
                  <a:pt x="757223" y="211308"/>
                  <a:pt x="757500" y="211790"/>
                </a:cubicBezTo>
                <a:cubicBezTo>
                  <a:pt x="758054" y="212766"/>
                  <a:pt x="757723" y="213954"/>
                  <a:pt x="756750" y="214524"/>
                </a:cubicBezTo>
                <a:lnTo>
                  <a:pt x="748733" y="219185"/>
                </a:lnTo>
                <a:cubicBezTo>
                  <a:pt x="748420" y="219366"/>
                  <a:pt x="748099" y="219437"/>
                  <a:pt x="747742" y="219437"/>
                </a:cubicBezTo>
                <a:cubicBezTo>
                  <a:pt x="747045" y="219437"/>
                  <a:pt x="746367" y="219069"/>
                  <a:pt x="746001" y="218436"/>
                </a:cubicBezTo>
                <a:cubicBezTo>
                  <a:pt x="745438" y="217469"/>
                  <a:pt x="745777" y="216249"/>
                  <a:pt x="746751" y="215704"/>
                </a:cubicBezTo>
                <a:lnTo>
                  <a:pt x="754706" y="211041"/>
                </a:lnTo>
                <a:cubicBezTo>
                  <a:pt x="755179" y="210763"/>
                  <a:pt x="755759" y="210718"/>
                  <a:pt x="756259" y="210854"/>
                </a:cubicBezTo>
                <a:close/>
                <a:moveTo>
                  <a:pt x="653780" y="210854"/>
                </a:moveTo>
                <a:cubicBezTo>
                  <a:pt x="654280" y="210731"/>
                  <a:pt x="654789" y="210763"/>
                  <a:pt x="655271" y="211041"/>
                </a:cubicBezTo>
                <a:lnTo>
                  <a:pt x="663289" y="215640"/>
                </a:lnTo>
                <a:cubicBezTo>
                  <a:pt x="664253" y="216185"/>
                  <a:pt x="664584" y="217480"/>
                  <a:pt x="664039" y="218436"/>
                </a:cubicBezTo>
                <a:cubicBezTo>
                  <a:pt x="663664" y="219088"/>
                  <a:pt x="662914" y="219437"/>
                  <a:pt x="662235" y="219437"/>
                </a:cubicBezTo>
                <a:cubicBezTo>
                  <a:pt x="661887" y="219437"/>
                  <a:pt x="661557" y="219366"/>
                  <a:pt x="661235" y="219185"/>
                </a:cubicBezTo>
                <a:lnTo>
                  <a:pt x="653280" y="214524"/>
                </a:lnTo>
                <a:cubicBezTo>
                  <a:pt x="652316" y="213969"/>
                  <a:pt x="651986" y="212753"/>
                  <a:pt x="652539" y="211790"/>
                </a:cubicBezTo>
                <a:cubicBezTo>
                  <a:pt x="652816" y="211300"/>
                  <a:pt x="653280" y="210989"/>
                  <a:pt x="653780" y="210854"/>
                </a:cubicBezTo>
                <a:close/>
                <a:moveTo>
                  <a:pt x="1841412" y="210791"/>
                </a:moveTo>
                <a:lnTo>
                  <a:pt x="1850986" y="210977"/>
                </a:lnTo>
                <a:cubicBezTo>
                  <a:pt x="1851983" y="210995"/>
                  <a:pt x="1852973" y="211822"/>
                  <a:pt x="1853222" y="212782"/>
                </a:cubicBezTo>
                <a:lnTo>
                  <a:pt x="1853902" y="215576"/>
                </a:lnTo>
                <a:cubicBezTo>
                  <a:pt x="1854152" y="216537"/>
                  <a:pt x="1855157" y="217648"/>
                  <a:pt x="1856079" y="217998"/>
                </a:cubicBezTo>
                <a:lnTo>
                  <a:pt x="1858315" y="218929"/>
                </a:lnTo>
                <a:cubicBezTo>
                  <a:pt x="1859207" y="219389"/>
                  <a:pt x="1860612" y="219412"/>
                  <a:pt x="1861489" y="218929"/>
                </a:cubicBezTo>
                <a:lnTo>
                  <a:pt x="1863786" y="217689"/>
                </a:lnTo>
                <a:cubicBezTo>
                  <a:pt x="1864662" y="217212"/>
                  <a:pt x="1865954" y="217404"/>
                  <a:pt x="1866642" y="218126"/>
                </a:cubicBezTo>
                <a:lnTo>
                  <a:pt x="1873292" y="225024"/>
                </a:lnTo>
                <a:cubicBezTo>
                  <a:pt x="1873979" y="225734"/>
                  <a:pt x="1874108" y="227033"/>
                  <a:pt x="1873609" y="227883"/>
                </a:cubicBezTo>
                <a:lnTo>
                  <a:pt x="1872173" y="230240"/>
                </a:lnTo>
                <a:cubicBezTo>
                  <a:pt x="1871667" y="231096"/>
                  <a:pt x="1871584" y="232574"/>
                  <a:pt x="1871992" y="233471"/>
                </a:cubicBezTo>
                <a:lnTo>
                  <a:pt x="1872672" y="235276"/>
                </a:lnTo>
                <a:cubicBezTo>
                  <a:pt x="1872989" y="236213"/>
                  <a:pt x="1874077" y="237226"/>
                  <a:pt x="1875037" y="237511"/>
                </a:cubicBezTo>
                <a:lnTo>
                  <a:pt x="1877704" y="238321"/>
                </a:lnTo>
                <a:cubicBezTo>
                  <a:pt x="1878664" y="238606"/>
                  <a:pt x="1879404" y="239630"/>
                  <a:pt x="1879382" y="240620"/>
                </a:cubicBezTo>
                <a:lnTo>
                  <a:pt x="1879200" y="250190"/>
                </a:lnTo>
                <a:cubicBezTo>
                  <a:pt x="1879178" y="251186"/>
                  <a:pt x="1878422" y="252187"/>
                  <a:pt x="1877455" y="252426"/>
                </a:cubicBezTo>
                <a:lnTo>
                  <a:pt x="1874727" y="253176"/>
                </a:lnTo>
                <a:cubicBezTo>
                  <a:pt x="1873760" y="253421"/>
                  <a:pt x="1872649" y="254352"/>
                  <a:pt x="1872302" y="255284"/>
                </a:cubicBezTo>
                <a:lnTo>
                  <a:pt x="1871433" y="257339"/>
                </a:lnTo>
                <a:cubicBezTo>
                  <a:pt x="1870979" y="258224"/>
                  <a:pt x="1870957" y="259697"/>
                  <a:pt x="1871433" y="260570"/>
                </a:cubicBezTo>
                <a:lnTo>
                  <a:pt x="1872672" y="262805"/>
                </a:lnTo>
                <a:cubicBezTo>
                  <a:pt x="1873148" y="263678"/>
                  <a:pt x="1872959" y="264976"/>
                  <a:pt x="1872241" y="265663"/>
                </a:cubicBezTo>
                <a:lnTo>
                  <a:pt x="1865342" y="272253"/>
                </a:lnTo>
                <a:cubicBezTo>
                  <a:pt x="1864617" y="272946"/>
                  <a:pt x="1863333" y="273138"/>
                  <a:pt x="1862479" y="272625"/>
                </a:cubicBezTo>
                <a:lnTo>
                  <a:pt x="1860310" y="271322"/>
                </a:lnTo>
                <a:cubicBezTo>
                  <a:pt x="1859441" y="270809"/>
                  <a:pt x="1857983" y="270722"/>
                  <a:pt x="1857076" y="271135"/>
                </a:cubicBezTo>
                <a:lnTo>
                  <a:pt x="1854960" y="271938"/>
                </a:lnTo>
                <a:cubicBezTo>
                  <a:pt x="1854016" y="272253"/>
                  <a:pt x="1853011" y="273289"/>
                  <a:pt x="1852724" y="274238"/>
                </a:cubicBezTo>
                <a:lnTo>
                  <a:pt x="1851976" y="276852"/>
                </a:lnTo>
                <a:cubicBezTo>
                  <a:pt x="1851696" y="277801"/>
                  <a:pt x="1850616" y="278616"/>
                  <a:pt x="1849618" y="278592"/>
                </a:cubicBezTo>
                <a:lnTo>
                  <a:pt x="1840044" y="278406"/>
                </a:lnTo>
                <a:cubicBezTo>
                  <a:pt x="1839055" y="278389"/>
                  <a:pt x="1838057" y="277568"/>
                  <a:pt x="1837808" y="276601"/>
                </a:cubicBezTo>
                <a:lnTo>
                  <a:pt x="1837128" y="273929"/>
                </a:lnTo>
                <a:cubicBezTo>
                  <a:pt x="1836878" y="272958"/>
                  <a:pt x="1835949" y="271916"/>
                  <a:pt x="1835012" y="271566"/>
                </a:cubicBezTo>
                <a:lnTo>
                  <a:pt x="1832715" y="270576"/>
                </a:lnTo>
                <a:cubicBezTo>
                  <a:pt x="1831831" y="270123"/>
                  <a:pt x="1830418" y="270111"/>
                  <a:pt x="1829541" y="270576"/>
                </a:cubicBezTo>
                <a:lnTo>
                  <a:pt x="1827433" y="271752"/>
                </a:lnTo>
                <a:cubicBezTo>
                  <a:pt x="1826564" y="272230"/>
                  <a:pt x="1825265" y="272043"/>
                  <a:pt x="1824569" y="271322"/>
                </a:cubicBezTo>
                <a:lnTo>
                  <a:pt x="1817988" y="264423"/>
                </a:lnTo>
                <a:cubicBezTo>
                  <a:pt x="1817300" y="263702"/>
                  <a:pt x="1817096" y="262426"/>
                  <a:pt x="1817610" y="261565"/>
                </a:cubicBezTo>
                <a:lnTo>
                  <a:pt x="1818918" y="259388"/>
                </a:lnTo>
                <a:cubicBezTo>
                  <a:pt x="1819431" y="258538"/>
                  <a:pt x="1819514" y="257065"/>
                  <a:pt x="1819106" y="256157"/>
                </a:cubicBezTo>
                <a:lnTo>
                  <a:pt x="1818358" y="254230"/>
                </a:lnTo>
                <a:cubicBezTo>
                  <a:pt x="1818041" y="253287"/>
                  <a:pt x="1816953" y="252274"/>
                  <a:pt x="1815993" y="251994"/>
                </a:cubicBezTo>
                <a:lnTo>
                  <a:pt x="1813326" y="251186"/>
                </a:lnTo>
                <a:cubicBezTo>
                  <a:pt x="1812366" y="250900"/>
                  <a:pt x="1811626" y="249882"/>
                  <a:pt x="1811648" y="248886"/>
                </a:cubicBezTo>
                <a:lnTo>
                  <a:pt x="1811830" y="239316"/>
                </a:lnTo>
                <a:cubicBezTo>
                  <a:pt x="1811860" y="238326"/>
                  <a:pt x="1812608" y="237319"/>
                  <a:pt x="1813575" y="237081"/>
                </a:cubicBezTo>
                <a:lnTo>
                  <a:pt x="1816311" y="236393"/>
                </a:lnTo>
                <a:cubicBezTo>
                  <a:pt x="1817278" y="236149"/>
                  <a:pt x="1818978" y="233436"/>
                  <a:pt x="1819416" y="232540"/>
                </a:cubicBezTo>
                <a:cubicBezTo>
                  <a:pt x="1819847" y="231649"/>
                  <a:pt x="1819817" y="230252"/>
                  <a:pt x="1819356" y="229373"/>
                </a:cubicBezTo>
                <a:lnTo>
                  <a:pt x="1818049" y="226951"/>
                </a:lnTo>
                <a:cubicBezTo>
                  <a:pt x="1817573" y="226078"/>
                  <a:pt x="1817769" y="224780"/>
                  <a:pt x="1818479" y="224093"/>
                </a:cubicBezTo>
                <a:lnTo>
                  <a:pt x="1825378" y="217503"/>
                </a:lnTo>
                <a:cubicBezTo>
                  <a:pt x="1826103" y="216804"/>
                  <a:pt x="1827380" y="216624"/>
                  <a:pt x="1828242" y="217131"/>
                </a:cubicBezTo>
                <a:lnTo>
                  <a:pt x="1830350" y="218435"/>
                </a:lnTo>
                <a:cubicBezTo>
                  <a:pt x="1831211" y="218941"/>
                  <a:pt x="1832685" y="218987"/>
                  <a:pt x="1833584" y="218557"/>
                </a:cubicBezTo>
                <a:lnTo>
                  <a:pt x="1836009" y="217567"/>
                </a:lnTo>
                <a:cubicBezTo>
                  <a:pt x="1836954" y="217247"/>
                  <a:pt x="1837951" y="216222"/>
                  <a:pt x="1838246" y="215268"/>
                </a:cubicBezTo>
                <a:lnTo>
                  <a:pt x="1839055" y="212468"/>
                </a:lnTo>
                <a:cubicBezTo>
                  <a:pt x="1839342" y="211519"/>
                  <a:pt x="1840422" y="210768"/>
                  <a:pt x="1841412" y="210791"/>
                </a:cubicBezTo>
                <a:close/>
                <a:moveTo>
                  <a:pt x="746313" y="198862"/>
                </a:moveTo>
                <a:cubicBezTo>
                  <a:pt x="746822" y="198862"/>
                  <a:pt x="747349" y="199037"/>
                  <a:pt x="747742" y="199422"/>
                </a:cubicBezTo>
                <a:cubicBezTo>
                  <a:pt x="748536" y="200212"/>
                  <a:pt x="748536" y="201492"/>
                  <a:pt x="747742" y="202283"/>
                </a:cubicBezTo>
                <a:lnTo>
                  <a:pt x="741215" y="208808"/>
                </a:lnTo>
                <a:cubicBezTo>
                  <a:pt x="740831" y="209200"/>
                  <a:pt x="740304" y="209362"/>
                  <a:pt x="739786" y="209362"/>
                </a:cubicBezTo>
                <a:cubicBezTo>
                  <a:pt x="739260" y="209362"/>
                  <a:pt x="738751" y="209200"/>
                  <a:pt x="738358" y="208808"/>
                </a:cubicBezTo>
                <a:cubicBezTo>
                  <a:pt x="737572" y="208025"/>
                  <a:pt x="737572" y="206740"/>
                  <a:pt x="738358" y="205952"/>
                </a:cubicBezTo>
                <a:lnTo>
                  <a:pt x="744885" y="199422"/>
                </a:lnTo>
                <a:cubicBezTo>
                  <a:pt x="745277" y="199037"/>
                  <a:pt x="745804" y="198862"/>
                  <a:pt x="746313" y="198862"/>
                </a:cubicBezTo>
                <a:close/>
                <a:moveTo>
                  <a:pt x="664218" y="198862"/>
                </a:moveTo>
                <a:cubicBezTo>
                  <a:pt x="664735" y="198862"/>
                  <a:pt x="665253" y="199031"/>
                  <a:pt x="665655" y="199422"/>
                </a:cubicBezTo>
                <a:lnTo>
                  <a:pt x="672173" y="205952"/>
                </a:lnTo>
                <a:cubicBezTo>
                  <a:pt x="672967" y="206714"/>
                  <a:pt x="672967" y="208025"/>
                  <a:pt x="672173" y="208808"/>
                </a:cubicBezTo>
                <a:cubicBezTo>
                  <a:pt x="671780" y="209213"/>
                  <a:pt x="671253" y="209426"/>
                  <a:pt x="670744" y="209426"/>
                </a:cubicBezTo>
                <a:cubicBezTo>
                  <a:pt x="670217" y="209426"/>
                  <a:pt x="669708" y="209213"/>
                  <a:pt x="669316" y="208808"/>
                </a:cubicBezTo>
                <a:lnTo>
                  <a:pt x="662789" y="202283"/>
                </a:lnTo>
                <a:cubicBezTo>
                  <a:pt x="662003" y="201489"/>
                  <a:pt x="662003" y="200199"/>
                  <a:pt x="662789" y="199422"/>
                </a:cubicBezTo>
                <a:cubicBezTo>
                  <a:pt x="663182" y="199031"/>
                  <a:pt x="663709" y="198862"/>
                  <a:pt x="664218" y="198862"/>
                </a:cubicBezTo>
                <a:close/>
                <a:moveTo>
                  <a:pt x="733947" y="190975"/>
                </a:moveTo>
                <a:cubicBezTo>
                  <a:pt x="734447" y="190839"/>
                  <a:pt x="734956" y="190884"/>
                  <a:pt x="735438" y="191155"/>
                </a:cubicBezTo>
                <a:cubicBezTo>
                  <a:pt x="736403" y="191707"/>
                  <a:pt x="736724" y="192919"/>
                  <a:pt x="736179" y="193894"/>
                </a:cubicBezTo>
                <a:lnTo>
                  <a:pt x="731581" y="201905"/>
                </a:lnTo>
                <a:cubicBezTo>
                  <a:pt x="731215" y="202537"/>
                  <a:pt x="730537" y="202904"/>
                  <a:pt x="729849" y="202904"/>
                </a:cubicBezTo>
                <a:cubicBezTo>
                  <a:pt x="729483" y="202904"/>
                  <a:pt x="729180" y="202822"/>
                  <a:pt x="728849" y="202653"/>
                </a:cubicBezTo>
                <a:cubicBezTo>
                  <a:pt x="727885" y="202103"/>
                  <a:pt x="727546" y="200824"/>
                  <a:pt x="728108" y="199858"/>
                </a:cubicBezTo>
                <a:lnTo>
                  <a:pt x="732706" y="191905"/>
                </a:lnTo>
                <a:cubicBezTo>
                  <a:pt x="732992" y="191440"/>
                  <a:pt x="733447" y="191098"/>
                  <a:pt x="733947" y="190975"/>
                </a:cubicBezTo>
                <a:close/>
                <a:moveTo>
                  <a:pt x="676646" y="190975"/>
                </a:moveTo>
                <a:cubicBezTo>
                  <a:pt x="677146" y="191110"/>
                  <a:pt x="677619" y="191421"/>
                  <a:pt x="677896" y="191905"/>
                </a:cubicBezTo>
                <a:lnTo>
                  <a:pt x="682556" y="199922"/>
                </a:lnTo>
                <a:cubicBezTo>
                  <a:pt x="683101" y="200888"/>
                  <a:pt x="682708" y="202109"/>
                  <a:pt x="681744" y="202653"/>
                </a:cubicBezTo>
                <a:cubicBezTo>
                  <a:pt x="681431" y="202822"/>
                  <a:pt x="681092" y="202904"/>
                  <a:pt x="680753" y="202904"/>
                </a:cubicBezTo>
                <a:cubicBezTo>
                  <a:pt x="680065" y="202904"/>
                  <a:pt x="679387" y="202537"/>
                  <a:pt x="679012" y="201905"/>
                </a:cubicBezTo>
                <a:lnTo>
                  <a:pt x="674414" y="193958"/>
                </a:lnTo>
                <a:cubicBezTo>
                  <a:pt x="673842" y="192973"/>
                  <a:pt x="674199" y="191698"/>
                  <a:pt x="675155" y="191155"/>
                </a:cubicBezTo>
                <a:cubicBezTo>
                  <a:pt x="675637" y="190871"/>
                  <a:pt x="676155" y="190839"/>
                  <a:pt x="676646" y="190975"/>
                </a:cubicBezTo>
                <a:close/>
                <a:moveTo>
                  <a:pt x="1228184" y="185608"/>
                </a:moveTo>
                <a:lnTo>
                  <a:pt x="1208687" y="205113"/>
                </a:lnTo>
                <a:lnTo>
                  <a:pt x="1237733" y="212735"/>
                </a:lnTo>
                <a:cubicBezTo>
                  <a:pt x="1237733" y="212735"/>
                  <a:pt x="1228184" y="185608"/>
                  <a:pt x="1228184" y="185608"/>
                </a:cubicBezTo>
                <a:close/>
                <a:moveTo>
                  <a:pt x="1858265" y="185246"/>
                </a:moveTo>
                <a:lnTo>
                  <a:pt x="1870203" y="190233"/>
                </a:lnTo>
                <a:lnTo>
                  <a:pt x="1870204" y="190240"/>
                </a:lnTo>
                <a:cubicBezTo>
                  <a:pt x="1870204" y="190240"/>
                  <a:pt x="1865932" y="188452"/>
                  <a:pt x="1861661" y="186667"/>
                </a:cubicBezTo>
                <a:close/>
                <a:moveTo>
                  <a:pt x="720832" y="185013"/>
                </a:moveTo>
                <a:cubicBezTo>
                  <a:pt x="721921" y="185278"/>
                  <a:pt x="722555" y="186421"/>
                  <a:pt x="722260" y="187489"/>
                </a:cubicBezTo>
                <a:lnTo>
                  <a:pt x="719841" y="196380"/>
                </a:lnTo>
                <a:cubicBezTo>
                  <a:pt x="719609" y="197287"/>
                  <a:pt x="718805" y="197872"/>
                  <a:pt x="717912" y="197872"/>
                </a:cubicBezTo>
                <a:cubicBezTo>
                  <a:pt x="717743" y="197872"/>
                  <a:pt x="717591" y="197859"/>
                  <a:pt x="717412" y="197808"/>
                </a:cubicBezTo>
                <a:cubicBezTo>
                  <a:pt x="716350" y="197530"/>
                  <a:pt x="715689" y="196387"/>
                  <a:pt x="715984" y="195322"/>
                </a:cubicBezTo>
                <a:lnTo>
                  <a:pt x="718350" y="186441"/>
                </a:lnTo>
                <a:cubicBezTo>
                  <a:pt x="718626" y="185369"/>
                  <a:pt x="719751" y="184706"/>
                  <a:pt x="720832" y="185013"/>
                </a:cubicBezTo>
                <a:close/>
                <a:moveTo>
                  <a:pt x="689574" y="185013"/>
                </a:moveTo>
                <a:cubicBezTo>
                  <a:pt x="690654" y="184751"/>
                  <a:pt x="691708" y="185369"/>
                  <a:pt x="692002" y="186441"/>
                </a:cubicBezTo>
                <a:lnTo>
                  <a:pt x="694422" y="195322"/>
                </a:lnTo>
                <a:cubicBezTo>
                  <a:pt x="694699" y="196406"/>
                  <a:pt x="694074" y="197519"/>
                  <a:pt x="692993" y="197808"/>
                </a:cubicBezTo>
                <a:cubicBezTo>
                  <a:pt x="692815" y="197853"/>
                  <a:pt x="692609" y="197872"/>
                  <a:pt x="692431" y="197872"/>
                </a:cubicBezTo>
                <a:cubicBezTo>
                  <a:pt x="691547" y="197872"/>
                  <a:pt x="690743" y="197272"/>
                  <a:pt x="690511" y="196380"/>
                </a:cubicBezTo>
                <a:lnTo>
                  <a:pt x="688145" y="187431"/>
                </a:lnTo>
                <a:cubicBezTo>
                  <a:pt x="687860" y="186350"/>
                  <a:pt x="688494" y="185278"/>
                  <a:pt x="689574" y="185013"/>
                </a:cubicBezTo>
                <a:close/>
                <a:moveTo>
                  <a:pt x="703993" y="182954"/>
                </a:moveTo>
                <a:cubicBezTo>
                  <a:pt x="705100" y="182954"/>
                  <a:pt x="705984" y="183832"/>
                  <a:pt x="705984" y="184949"/>
                </a:cubicBezTo>
                <a:lnTo>
                  <a:pt x="705984" y="194197"/>
                </a:lnTo>
                <a:cubicBezTo>
                  <a:pt x="705984" y="195322"/>
                  <a:pt x="705109" y="196189"/>
                  <a:pt x="703993" y="196189"/>
                </a:cubicBezTo>
                <a:cubicBezTo>
                  <a:pt x="702868" y="196189"/>
                  <a:pt x="702002" y="195322"/>
                  <a:pt x="702002" y="194197"/>
                </a:cubicBezTo>
                <a:lnTo>
                  <a:pt x="702002" y="184949"/>
                </a:lnTo>
                <a:cubicBezTo>
                  <a:pt x="702002" y="183832"/>
                  <a:pt x="702868" y="182954"/>
                  <a:pt x="703993" y="182954"/>
                </a:cubicBezTo>
                <a:close/>
                <a:moveTo>
                  <a:pt x="704430" y="173072"/>
                </a:moveTo>
                <a:cubicBezTo>
                  <a:pt x="665825" y="173093"/>
                  <a:pt x="634442" y="204494"/>
                  <a:pt x="634451" y="243045"/>
                </a:cubicBezTo>
                <a:cubicBezTo>
                  <a:pt x="634451" y="252336"/>
                  <a:pt x="636254" y="261320"/>
                  <a:pt x="639674" y="269640"/>
                </a:cubicBezTo>
                <a:cubicBezTo>
                  <a:pt x="656093" y="252797"/>
                  <a:pt x="678378" y="243057"/>
                  <a:pt x="702002" y="242675"/>
                </a:cubicBezTo>
                <a:lnTo>
                  <a:pt x="702002" y="208873"/>
                </a:lnTo>
                <a:cubicBezTo>
                  <a:pt x="702002" y="206649"/>
                  <a:pt x="703814" y="204824"/>
                  <a:pt x="706047" y="204824"/>
                </a:cubicBezTo>
                <a:cubicBezTo>
                  <a:pt x="708270" y="204824"/>
                  <a:pt x="710020" y="206649"/>
                  <a:pt x="710020" y="208873"/>
                </a:cubicBezTo>
                <a:lnTo>
                  <a:pt x="710020" y="242922"/>
                </a:lnTo>
                <a:cubicBezTo>
                  <a:pt x="732358" y="244563"/>
                  <a:pt x="753143" y="254548"/>
                  <a:pt x="768500" y="270956"/>
                </a:cubicBezTo>
                <a:cubicBezTo>
                  <a:pt x="772294" y="262250"/>
                  <a:pt x="774401" y="252834"/>
                  <a:pt x="774401" y="243045"/>
                </a:cubicBezTo>
                <a:cubicBezTo>
                  <a:pt x="774401" y="224372"/>
                  <a:pt x="767170" y="206791"/>
                  <a:pt x="753956" y="193584"/>
                </a:cubicBezTo>
                <a:cubicBezTo>
                  <a:pt x="740733" y="180357"/>
                  <a:pt x="723100" y="173072"/>
                  <a:pt x="704430" y="173072"/>
                </a:cubicBezTo>
                <a:close/>
                <a:moveTo>
                  <a:pt x="1865943" y="171322"/>
                </a:moveTo>
                <a:lnTo>
                  <a:pt x="1868562" y="188133"/>
                </a:lnTo>
                <a:lnTo>
                  <a:pt x="1854175" y="182127"/>
                </a:lnTo>
                <a:close/>
                <a:moveTo>
                  <a:pt x="1867096" y="170284"/>
                </a:moveTo>
                <a:lnTo>
                  <a:pt x="1870204" y="190233"/>
                </a:lnTo>
                <a:lnTo>
                  <a:pt x="1870203" y="190233"/>
                </a:lnTo>
                <a:close/>
                <a:moveTo>
                  <a:pt x="2013362" y="166361"/>
                </a:moveTo>
                <a:cubicBezTo>
                  <a:pt x="2008222" y="166361"/>
                  <a:pt x="2004042" y="170530"/>
                  <a:pt x="2004042" y="175681"/>
                </a:cubicBezTo>
                <a:lnTo>
                  <a:pt x="2004042" y="258020"/>
                </a:lnTo>
                <a:cubicBezTo>
                  <a:pt x="2004042" y="263164"/>
                  <a:pt x="2008222" y="267341"/>
                  <a:pt x="2013362" y="267341"/>
                </a:cubicBezTo>
                <a:cubicBezTo>
                  <a:pt x="2018515" y="267341"/>
                  <a:pt x="2022750" y="263164"/>
                  <a:pt x="2022750" y="258020"/>
                </a:cubicBezTo>
                <a:lnTo>
                  <a:pt x="2022750" y="189046"/>
                </a:lnTo>
                <a:cubicBezTo>
                  <a:pt x="2022750" y="189046"/>
                  <a:pt x="2022750" y="175681"/>
                  <a:pt x="2022750" y="175681"/>
                </a:cubicBezTo>
                <a:cubicBezTo>
                  <a:pt x="2022750" y="170530"/>
                  <a:pt x="2018515" y="166361"/>
                  <a:pt x="2013362" y="166361"/>
                </a:cubicBezTo>
                <a:close/>
                <a:moveTo>
                  <a:pt x="1985459" y="166361"/>
                </a:moveTo>
                <a:cubicBezTo>
                  <a:pt x="1980312" y="166361"/>
                  <a:pt x="1976139" y="170530"/>
                  <a:pt x="1976139" y="175681"/>
                </a:cubicBezTo>
                <a:lnTo>
                  <a:pt x="1976139" y="258020"/>
                </a:lnTo>
                <a:cubicBezTo>
                  <a:pt x="1976139" y="263164"/>
                  <a:pt x="1980312" y="267341"/>
                  <a:pt x="1985459" y="267341"/>
                </a:cubicBezTo>
                <a:cubicBezTo>
                  <a:pt x="1990612" y="267341"/>
                  <a:pt x="1994785" y="263164"/>
                  <a:pt x="1994785" y="258020"/>
                </a:cubicBezTo>
                <a:cubicBezTo>
                  <a:pt x="1994785" y="258020"/>
                  <a:pt x="1994785" y="175681"/>
                  <a:pt x="1994785" y="175681"/>
                </a:cubicBezTo>
                <a:cubicBezTo>
                  <a:pt x="1994785" y="170530"/>
                  <a:pt x="1990612" y="166361"/>
                  <a:pt x="1985459" y="166361"/>
                </a:cubicBezTo>
                <a:close/>
                <a:moveTo>
                  <a:pt x="1957556" y="166361"/>
                </a:moveTo>
                <a:cubicBezTo>
                  <a:pt x="1952409" y="166361"/>
                  <a:pt x="1948236" y="170530"/>
                  <a:pt x="1948236" y="175681"/>
                </a:cubicBezTo>
                <a:lnTo>
                  <a:pt x="1948236" y="258020"/>
                </a:lnTo>
                <a:cubicBezTo>
                  <a:pt x="1948236" y="263164"/>
                  <a:pt x="1952409" y="267341"/>
                  <a:pt x="1957556" y="267341"/>
                </a:cubicBezTo>
                <a:cubicBezTo>
                  <a:pt x="1962702" y="267341"/>
                  <a:pt x="1966882" y="263164"/>
                  <a:pt x="1966882" y="258020"/>
                </a:cubicBezTo>
                <a:cubicBezTo>
                  <a:pt x="1966882" y="258020"/>
                  <a:pt x="1966882" y="175681"/>
                  <a:pt x="1966882" y="175681"/>
                </a:cubicBezTo>
                <a:cubicBezTo>
                  <a:pt x="1966882" y="170530"/>
                  <a:pt x="1962702" y="166361"/>
                  <a:pt x="1957556" y="166361"/>
                </a:cubicBezTo>
                <a:close/>
                <a:moveTo>
                  <a:pt x="1929659" y="166361"/>
                </a:moveTo>
                <a:cubicBezTo>
                  <a:pt x="1924513" y="166361"/>
                  <a:pt x="1920333" y="170530"/>
                  <a:pt x="1920333" y="175681"/>
                </a:cubicBezTo>
                <a:lnTo>
                  <a:pt x="1920333" y="258020"/>
                </a:lnTo>
                <a:cubicBezTo>
                  <a:pt x="1920333" y="263164"/>
                  <a:pt x="1924513" y="267341"/>
                  <a:pt x="1929659" y="267341"/>
                </a:cubicBezTo>
                <a:cubicBezTo>
                  <a:pt x="1934806" y="267341"/>
                  <a:pt x="1938979" y="263164"/>
                  <a:pt x="1938979" y="258020"/>
                </a:cubicBezTo>
                <a:cubicBezTo>
                  <a:pt x="1938979" y="258020"/>
                  <a:pt x="1938979" y="175681"/>
                  <a:pt x="1938979" y="175681"/>
                </a:cubicBezTo>
                <a:cubicBezTo>
                  <a:pt x="1938979" y="170530"/>
                  <a:pt x="1934806" y="166361"/>
                  <a:pt x="1929659" y="166361"/>
                </a:cubicBezTo>
                <a:close/>
                <a:moveTo>
                  <a:pt x="1573016" y="165063"/>
                </a:moveTo>
                <a:lnTo>
                  <a:pt x="1589796" y="165063"/>
                </a:lnTo>
                <a:lnTo>
                  <a:pt x="1589796" y="176424"/>
                </a:lnTo>
                <a:lnTo>
                  <a:pt x="1573016" y="176424"/>
                </a:lnTo>
                <a:cubicBezTo>
                  <a:pt x="1573016" y="176424"/>
                  <a:pt x="1573016" y="165063"/>
                  <a:pt x="1573016" y="165063"/>
                </a:cubicBezTo>
                <a:close/>
                <a:moveTo>
                  <a:pt x="704430" y="165057"/>
                </a:moveTo>
                <a:cubicBezTo>
                  <a:pt x="725269" y="165057"/>
                  <a:pt x="744876" y="173132"/>
                  <a:pt x="759607" y="187868"/>
                </a:cubicBezTo>
                <a:cubicBezTo>
                  <a:pt x="774357" y="202613"/>
                  <a:pt x="782482" y="222221"/>
                  <a:pt x="782482" y="243045"/>
                </a:cubicBezTo>
                <a:cubicBezTo>
                  <a:pt x="782482" y="263898"/>
                  <a:pt x="774339" y="283486"/>
                  <a:pt x="759607" y="298230"/>
                </a:cubicBezTo>
                <a:cubicBezTo>
                  <a:pt x="744867" y="312969"/>
                  <a:pt x="725314" y="321100"/>
                  <a:pt x="704493" y="321100"/>
                </a:cubicBezTo>
                <a:cubicBezTo>
                  <a:pt x="683628" y="321100"/>
                  <a:pt x="663976" y="312963"/>
                  <a:pt x="649245" y="298230"/>
                </a:cubicBezTo>
                <a:cubicBezTo>
                  <a:pt x="643834" y="292825"/>
                  <a:pt x="639683" y="286618"/>
                  <a:pt x="636129" y="280079"/>
                </a:cubicBezTo>
                <a:cubicBezTo>
                  <a:pt x="636040" y="280018"/>
                  <a:pt x="635915" y="280037"/>
                  <a:pt x="635826" y="279966"/>
                </a:cubicBezTo>
                <a:cubicBezTo>
                  <a:pt x="634897" y="279178"/>
                  <a:pt x="634477" y="278099"/>
                  <a:pt x="634451" y="276982"/>
                </a:cubicBezTo>
                <a:cubicBezTo>
                  <a:pt x="629370" y="266500"/>
                  <a:pt x="626442" y="255043"/>
                  <a:pt x="626442" y="243045"/>
                </a:cubicBezTo>
                <a:cubicBezTo>
                  <a:pt x="626442" y="200037"/>
                  <a:pt x="661378" y="165057"/>
                  <a:pt x="704430" y="165057"/>
                </a:cubicBezTo>
                <a:close/>
                <a:moveTo>
                  <a:pt x="1482778" y="165057"/>
                </a:moveTo>
                <a:cubicBezTo>
                  <a:pt x="1484740" y="165057"/>
                  <a:pt x="1486691" y="165574"/>
                  <a:pt x="1488378" y="166555"/>
                </a:cubicBezTo>
                <a:lnTo>
                  <a:pt x="1510311" y="179162"/>
                </a:lnTo>
                <a:cubicBezTo>
                  <a:pt x="1512907" y="180660"/>
                  <a:pt x="1514750" y="183121"/>
                  <a:pt x="1515528" y="186003"/>
                </a:cubicBezTo>
                <a:cubicBezTo>
                  <a:pt x="1516306" y="188897"/>
                  <a:pt x="1515911" y="191933"/>
                  <a:pt x="1514415" y="194509"/>
                </a:cubicBezTo>
                <a:cubicBezTo>
                  <a:pt x="1512429" y="197976"/>
                  <a:pt x="1508660" y="200108"/>
                  <a:pt x="1504651" y="200108"/>
                </a:cubicBezTo>
                <a:cubicBezTo>
                  <a:pt x="1502689" y="200108"/>
                  <a:pt x="1500750" y="199603"/>
                  <a:pt x="1499063" y="198609"/>
                </a:cubicBezTo>
                <a:lnTo>
                  <a:pt x="1477190" y="185939"/>
                </a:lnTo>
                <a:cubicBezTo>
                  <a:pt x="1474593" y="184440"/>
                  <a:pt x="1472739" y="182056"/>
                  <a:pt x="1471973" y="179162"/>
                </a:cubicBezTo>
                <a:cubicBezTo>
                  <a:pt x="1471195" y="176265"/>
                  <a:pt x="1471590" y="173242"/>
                  <a:pt x="1473086" y="170656"/>
                </a:cubicBezTo>
                <a:cubicBezTo>
                  <a:pt x="1475072" y="167201"/>
                  <a:pt x="1478781" y="165057"/>
                  <a:pt x="1482778" y="165057"/>
                </a:cubicBezTo>
                <a:close/>
                <a:moveTo>
                  <a:pt x="1321709" y="165057"/>
                </a:moveTo>
                <a:cubicBezTo>
                  <a:pt x="1325694" y="165057"/>
                  <a:pt x="1329391" y="167188"/>
                  <a:pt x="1331401" y="170656"/>
                </a:cubicBezTo>
                <a:cubicBezTo>
                  <a:pt x="1332909" y="173255"/>
                  <a:pt x="1333292" y="176282"/>
                  <a:pt x="1332514" y="179162"/>
                </a:cubicBezTo>
                <a:cubicBezTo>
                  <a:pt x="1331736" y="182056"/>
                  <a:pt x="1329893" y="184440"/>
                  <a:pt x="1327297" y="185939"/>
                </a:cubicBezTo>
                <a:lnTo>
                  <a:pt x="1305424" y="198545"/>
                </a:lnTo>
                <a:cubicBezTo>
                  <a:pt x="1303725" y="199551"/>
                  <a:pt x="1301810" y="200108"/>
                  <a:pt x="1299824" y="200108"/>
                </a:cubicBezTo>
                <a:cubicBezTo>
                  <a:pt x="1295839" y="200108"/>
                  <a:pt x="1292142" y="197976"/>
                  <a:pt x="1290132" y="194509"/>
                </a:cubicBezTo>
                <a:cubicBezTo>
                  <a:pt x="1287057" y="189166"/>
                  <a:pt x="1288827" y="182243"/>
                  <a:pt x="1294176" y="179162"/>
                </a:cubicBezTo>
                <a:lnTo>
                  <a:pt x="1316049" y="166555"/>
                </a:lnTo>
                <a:cubicBezTo>
                  <a:pt x="1317748" y="165548"/>
                  <a:pt x="1319735" y="165057"/>
                  <a:pt x="1321709" y="165057"/>
                </a:cubicBezTo>
                <a:close/>
                <a:moveTo>
                  <a:pt x="1929659" y="157096"/>
                </a:moveTo>
                <a:cubicBezTo>
                  <a:pt x="1935228" y="157096"/>
                  <a:pt x="1940188" y="159561"/>
                  <a:pt x="1943580" y="163442"/>
                </a:cubicBezTo>
                <a:cubicBezTo>
                  <a:pt x="1946999" y="159561"/>
                  <a:pt x="1951987" y="157096"/>
                  <a:pt x="1957556" y="157096"/>
                </a:cubicBezTo>
                <a:cubicBezTo>
                  <a:pt x="1963131" y="157096"/>
                  <a:pt x="1968125" y="159561"/>
                  <a:pt x="1971538" y="163442"/>
                </a:cubicBezTo>
                <a:cubicBezTo>
                  <a:pt x="1974944" y="159561"/>
                  <a:pt x="1979890" y="157096"/>
                  <a:pt x="1985459" y="157096"/>
                </a:cubicBezTo>
                <a:cubicBezTo>
                  <a:pt x="1991034" y="157096"/>
                  <a:pt x="1996029" y="159561"/>
                  <a:pt x="1999441" y="163442"/>
                </a:cubicBezTo>
                <a:cubicBezTo>
                  <a:pt x="2002847" y="159561"/>
                  <a:pt x="2007800" y="157096"/>
                  <a:pt x="2013362" y="157096"/>
                </a:cubicBezTo>
                <a:cubicBezTo>
                  <a:pt x="2023607" y="157096"/>
                  <a:pt x="2031945" y="165457"/>
                  <a:pt x="2031945" y="175681"/>
                </a:cubicBezTo>
                <a:lnTo>
                  <a:pt x="2031945" y="179782"/>
                </a:lnTo>
                <a:lnTo>
                  <a:pt x="2037099" y="179782"/>
                </a:lnTo>
                <a:lnTo>
                  <a:pt x="2037099" y="161700"/>
                </a:lnTo>
                <a:cubicBezTo>
                  <a:pt x="2037099" y="159134"/>
                  <a:pt x="2039220" y="157096"/>
                  <a:pt x="2041762" y="157096"/>
                </a:cubicBezTo>
                <a:cubicBezTo>
                  <a:pt x="2044318" y="157096"/>
                  <a:pt x="2046377" y="159134"/>
                  <a:pt x="2046363" y="161700"/>
                </a:cubicBezTo>
                <a:lnTo>
                  <a:pt x="2046363" y="184445"/>
                </a:lnTo>
                <a:cubicBezTo>
                  <a:pt x="2046363" y="186985"/>
                  <a:pt x="2044305" y="189046"/>
                  <a:pt x="2041762" y="189046"/>
                </a:cubicBezTo>
                <a:lnTo>
                  <a:pt x="2031945" y="189046"/>
                </a:lnTo>
                <a:lnTo>
                  <a:pt x="2031945" y="258020"/>
                </a:lnTo>
                <a:cubicBezTo>
                  <a:pt x="2031945" y="268251"/>
                  <a:pt x="2023593" y="276607"/>
                  <a:pt x="2013362" y="276607"/>
                </a:cubicBezTo>
                <a:cubicBezTo>
                  <a:pt x="2007800" y="276607"/>
                  <a:pt x="2002847" y="274084"/>
                  <a:pt x="1999441" y="270203"/>
                </a:cubicBezTo>
                <a:cubicBezTo>
                  <a:pt x="1996029" y="274084"/>
                  <a:pt x="1991034" y="276607"/>
                  <a:pt x="1985459" y="276607"/>
                </a:cubicBezTo>
                <a:cubicBezTo>
                  <a:pt x="1979911" y="276607"/>
                  <a:pt x="1974937" y="274084"/>
                  <a:pt x="1971538" y="270203"/>
                </a:cubicBezTo>
                <a:cubicBezTo>
                  <a:pt x="1968125" y="274084"/>
                  <a:pt x="1963131" y="276607"/>
                  <a:pt x="1957556" y="276607"/>
                </a:cubicBezTo>
                <a:cubicBezTo>
                  <a:pt x="1952001" y="276607"/>
                  <a:pt x="1946979" y="274084"/>
                  <a:pt x="1943580" y="270203"/>
                </a:cubicBezTo>
                <a:cubicBezTo>
                  <a:pt x="1940174" y="274084"/>
                  <a:pt x="1935228" y="276607"/>
                  <a:pt x="1929659" y="276607"/>
                </a:cubicBezTo>
                <a:cubicBezTo>
                  <a:pt x="1919428" y="276607"/>
                  <a:pt x="1911076" y="268251"/>
                  <a:pt x="1911076" y="258020"/>
                </a:cubicBezTo>
                <a:lnTo>
                  <a:pt x="1911076" y="189046"/>
                </a:lnTo>
                <a:lnTo>
                  <a:pt x="1901756" y="189046"/>
                </a:lnTo>
                <a:cubicBezTo>
                  <a:pt x="1899214" y="189046"/>
                  <a:pt x="1897155" y="186938"/>
                  <a:pt x="1897155" y="184387"/>
                </a:cubicBezTo>
                <a:cubicBezTo>
                  <a:pt x="1897155" y="181836"/>
                  <a:pt x="1899214" y="179782"/>
                  <a:pt x="1901756" y="179782"/>
                </a:cubicBezTo>
                <a:lnTo>
                  <a:pt x="1911076" y="179782"/>
                </a:lnTo>
                <a:lnTo>
                  <a:pt x="1911076" y="175681"/>
                </a:lnTo>
                <a:cubicBezTo>
                  <a:pt x="1911076" y="165457"/>
                  <a:pt x="1919407" y="157096"/>
                  <a:pt x="1929659" y="157096"/>
                </a:cubicBezTo>
                <a:close/>
                <a:moveTo>
                  <a:pt x="2130650" y="157094"/>
                </a:moveTo>
                <a:cubicBezTo>
                  <a:pt x="2143275" y="157094"/>
                  <a:pt x="2155899" y="161849"/>
                  <a:pt x="2165734" y="171356"/>
                </a:cubicBezTo>
                <a:cubicBezTo>
                  <a:pt x="2185408" y="190368"/>
                  <a:pt x="2186457" y="221175"/>
                  <a:pt x="2168116" y="241500"/>
                </a:cubicBezTo>
                <a:cubicBezTo>
                  <a:pt x="2166535" y="243249"/>
                  <a:pt x="2163827" y="243388"/>
                  <a:pt x="2162069" y="241811"/>
                </a:cubicBezTo>
                <a:cubicBezTo>
                  <a:pt x="2160307" y="240227"/>
                  <a:pt x="2160168" y="237510"/>
                  <a:pt x="2161754" y="235758"/>
                </a:cubicBezTo>
                <a:cubicBezTo>
                  <a:pt x="2176974" y="218883"/>
                  <a:pt x="2176111" y="193309"/>
                  <a:pt x="2159770" y="177522"/>
                </a:cubicBezTo>
                <a:cubicBezTo>
                  <a:pt x="2143439" y="161726"/>
                  <a:pt x="2117848" y="161726"/>
                  <a:pt x="2101513" y="177522"/>
                </a:cubicBezTo>
                <a:cubicBezTo>
                  <a:pt x="2085177" y="193309"/>
                  <a:pt x="2084304" y="218883"/>
                  <a:pt x="2099528" y="235758"/>
                </a:cubicBezTo>
                <a:cubicBezTo>
                  <a:pt x="2101120" y="237510"/>
                  <a:pt x="2100980" y="240227"/>
                  <a:pt x="2099228" y="241811"/>
                </a:cubicBezTo>
                <a:cubicBezTo>
                  <a:pt x="2098396" y="242539"/>
                  <a:pt x="2097368" y="242908"/>
                  <a:pt x="2096345" y="242908"/>
                </a:cubicBezTo>
                <a:cubicBezTo>
                  <a:pt x="2095177" y="242908"/>
                  <a:pt x="2094009" y="242436"/>
                  <a:pt x="2093166" y="241500"/>
                </a:cubicBezTo>
                <a:cubicBezTo>
                  <a:pt x="2074831" y="221175"/>
                  <a:pt x="2075875" y="190368"/>
                  <a:pt x="2095554" y="171356"/>
                </a:cubicBezTo>
                <a:cubicBezTo>
                  <a:pt x="2105396" y="161849"/>
                  <a:pt x="2118024" y="157094"/>
                  <a:pt x="2130650" y="157094"/>
                </a:cubicBezTo>
                <a:close/>
                <a:moveTo>
                  <a:pt x="704984" y="153253"/>
                </a:moveTo>
                <a:cubicBezTo>
                  <a:pt x="656253" y="153253"/>
                  <a:pt x="616558" y="192867"/>
                  <a:pt x="616558" y="241617"/>
                </a:cubicBezTo>
                <a:cubicBezTo>
                  <a:pt x="616558" y="290341"/>
                  <a:pt x="656209" y="329981"/>
                  <a:pt x="704922" y="329981"/>
                </a:cubicBezTo>
                <a:lnTo>
                  <a:pt x="704984" y="329981"/>
                </a:lnTo>
                <a:cubicBezTo>
                  <a:pt x="728590" y="329981"/>
                  <a:pt x="750822" y="320777"/>
                  <a:pt x="767500" y="304075"/>
                </a:cubicBezTo>
                <a:cubicBezTo>
                  <a:pt x="784196" y="287368"/>
                  <a:pt x="793374" y="265176"/>
                  <a:pt x="793356" y="241558"/>
                </a:cubicBezTo>
                <a:cubicBezTo>
                  <a:pt x="793356" y="217965"/>
                  <a:pt x="784151" y="195787"/>
                  <a:pt x="767437" y="179098"/>
                </a:cubicBezTo>
                <a:cubicBezTo>
                  <a:pt x="750759" y="162415"/>
                  <a:pt x="728590" y="153253"/>
                  <a:pt x="704984" y="153253"/>
                </a:cubicBezTo>
                <a:close/>
                <a:moveTo>
                  <a:pt x="704984" y="145171"/>
                </a:moveTo>
                <a:cubicBezTo>
                  <a:pt x="730760" y="145171"/>
                  <a:pt x="754929" y="155182"/>
                  <a:pt x="773160" y="173382"/>
                </a:cubicBezTo>
                <a:cubicBezTo>
                  <a:pt x="791383" y="191609"/>
                  <a:pt x="801392" y="215821"/>
                  <a:pt x="801374" y="241558"/>
                </a:cubicBezTo>
                <a:cubicBezTo>
                  <a:pt x="801392" y="267321"/>
                  <a:pt x="791428" y="291592"/>
                  <a:pt x="773223" y="309791"/>
                </a:cubicBezTo>
                <a:cubicBezTo>
                  <a:pt x="755009" y="328017"/>
                  <a:pt x="730751" y="338066"/>
                  <a:pt x="704984" y="338066"/>
                </a:cubicBezTo>
                <a:lnTo>
                  <a:pt x="704922" y="338066"/>
                </a:lnTo>
                <a:cubicBezTo>
                  <a:pt x="651780" y="338066"/>
                  <a:pt x="608559" y="294790"/>
                  <a:pt x="608541" y="241617"/>
                </a:cubicBezTo>
                <a:cubicBezTo>
                  <a:pt x="608559" y="188411"/>
                  <a:pt x="651807" y="145171"/>
                  <a:pt x="704984" y="145171"/>
                </a:cubicBezTo>
                <a:close/>
                <a:moveTo>
                  <a:pt x="1037396" y="141316"/>
                </a:moveTo>
                <a:cubicBezTo>
                  <a:pt x="1027477" y="141316"/>
                  <a:pt x="1023788" y="143576"/>
                  <a:pt x="1023788" y="149455"/>
                </a:cubicBezTo>
                <a:cubicBezTo>
                  <a:pt x="1023788" y="156960"/>
                  <a:pt x="1029897" y="163064"/>
                  <a:pt x="1037396" y="163064"/>
                </a:cubicBezTo>
                <a:cubicBezTo>
                  <a:pt x="1044905" y="163064"/>
                  <a:pt x="1051007" y="156960"/>
                  <a:pt x="1051007" y="149455"/>
                </a:cubicBezTo>
                <a:cubicBezTo>
                  <a:pt x="1051007" y="143576"/>
                  <a:pt x="1047311" y="141316"/>
                  <a:pt x="1037396" y="141316"/>
                </a:cubicBezTo>
                <a:close/>
                <a:moveTo>
                  <a:pt x="994145" y="141316"/>
                </a:moveTo>
                <a:cubicBezTo>
                  <a:pt x="984226" y="141316"/>
                  <a:pt x="980534" y="143576"/>
                  <a:pt x="980534" y="149455"/>
                </a:cubicBezTo>
                <a:cubicBezTo>
                  <a:pt x="980534" y="156960"/>
                  <a:pt x="986643" y="163064"/>
                  <a:pt x="994145" y="163064"/>
                </a:cubicBezTo>
                <a:cubicBezTo>
                  <a:pt x="1001647" y="163064"/>
                  <a:pt x="1007753" y="156960"/>
                  <a:pt x="1007753" y="149455"/>
                </a:cubicBezTo>
                <a:cubicBezTo>
                  <a:pt x="1007753" y="143576"/>
                  <a:pt x="1004064" y="141316"/>
                  <a:pt x="994145" y="141316"/>
                </a:cubicBezTo>
                <a:close/>
                <a:moveTo>
                  <a:pt x="1185365" y="137673"/>
                </a:moveTo>
                <a:lnTo>
                  <a:pt x="1160134" y="162926"/>
                </a:lnTo>
                <a:lnTo>
                  <a:pt x="1197786" y="200578"/>
                </a:lnTo>
                <a:lnTo>
                  <a:pt x="1223006" y="175326"/>
                </a:lnTo>
                <a:cubicBezTo>
                  <a:pt x="1223006" y="175326"/>
                  <a:pt x="1185365" y="137673"/>
                  <a:pt x="1185365" y="137673"/>
                </a:cubicBezTo>
                <a:close/>
                <a:moveTo>
                  <a:pt x="994145" y="137214"/>
                </a:moveTo>
                <a:cubicBezTo>
                  <a:pt x="996817" y="137214"/>
                  <a:pt x="1001286" y="137204"/>
                  <a:pt x="1005081" y="138767"/>
                </a:cubicBezTo>
                <a:cubicBezTo>
                  <a:pt x="1006313" y="139154"/>
                  <a:pt x="1010618" y="140386"/>
                  <a:pt x="1015768" y="140386"/>
                </a:cubicBezTo>
                <a:cubicBezTo>
                  <a:pt x="1020916" y="140386"/>
                  <a:pt x="1025231" y="139154"/>
                  <a:pt x="1026460" y="138767"/>
                </a:cubicBezTo>
                <a:cubicBezTo>
                  <a:pt x="1030251" y="137204"/>
                  <a:pt x="1034724" y="137214"/>
                  <a:pt x="1037396" y="137214"/>
                </a:cubicBezTo>
                <a:cubicBezTo>
                  <a:pt x="1042714" y="137214"/>
                  <a:pt x="1055170" y="137234"/>
                  <a:pt x="1055170" y="149455"/>
                </a:cubicBezTo>
                <a:cubicBezTo>
                  <a:pt x="1055170" y="159257"/>
                  <a:pt x="1047198" y="167169"/>
                  <a:pt x="1037396" y="167169"/>
                </a:cubicBezTo>
                <a:cubicBezTo>
                  <a:pt x="1027597" y="167169"/>
                  <a:pt x="1019621" y="159257"/>
                  <a:pt x="1019621" y="149455"/>
                </a:cubicBezTo>
                <a:cubicBezTo>
                  <a:pt x="1019621" y="148744"/>
                  <a:pt x="1019669" y="148041"/>
                  <a:pt x="1019749" y="147406"/>
                </a:cubicBezTo>
                <a:cubicBezTo>
                  <a:pt x="1018696" y="146930"/>
                  <a:pt x="1017248" y="146472"/>
                  <a:pt x="1015583" y="146472"/>
                </a:cubicBezTo>
                <a:cubicBezTo>
                  <a:pt x="1014088" y="146472"/>
                  <a:pt x="1012801" y="146818"/>
                  <a:pt x="1011791" y="147219"/>
                </a:cubicBezTo>
                <a:cubicBezTo>
                  <a:pt x="1011883" y="147905"/>
                  <a:pt x="1011915" y="148686"/>
                  <a:pt x="1011915" y="149455"/>
                </a:cubicBezTo>
                <a:cubicBezTo>
                  <a:pt x="1011915" y="159257"/>
                  <a:pt x="1003929" y="167169"/>
                  <a:pt x="994145" y="167169"/>
                </a:cubicBezTo>
                <a:cubicBezTo>
                  <a:pt x="984350" y="167169"/>
                  <a:pt x="976433" y="159257"/>
                  <a:pt x="976433" y="149455"/>
                </a:cubicBezTo>
                <a:cubicBezTo>
                  <a:pt x="976433" y="137234"/>
                  <a:pt x="988827" y="137214"/>
                  <a:pt x="994145" y="137214"/>
                </a:cubicBezTo>
                <a:close/>
                <a:moveTo>
                  <a:pt x="1040068" y="125286"/>
                </a:moveTo>
                <a:lnTo>
                  <a:pt x="1049640" y="125286"/>
                </a:lnTo>
                <a:cubicBezTo>
                  <a:pt x="1049640" y="125286"/>
                  <a:pt x="1049640" y="137650"/>
                  <a:pt x="1049640" y="137650"/>
                </a:cubicBezTo>
                <a:cubicBezTo>
                  <a:pt x="1046315" y="136317"/>
                  <a:pt x="1042732" y="136007"/>
                  <a:pt x="1040068" y="135910"/>
                </a:cubicBezTo>
                <a:close/>
                <a:moveTo>
                  <a:pt x="982400" y="123296"/>
                </a:moveTo>
                <a:lnTo>
                  <a:pt x="991969" y="123296"/>
                </a:lnTo>
                <a:cubicBezTo>
                  <a:pt x="991969" y="123296"/>
                  <a:pt x="991969" y="135974"/>
                  <a:pt x="991969" y="135974"/>
                </a:cubicBezTo>
                <a:cubicBezTo>
                  <a:pt x="989315" y="136048"/>
                  <a:pt x="985703" y="136394"/>
                  <a:pt x="982400" y="137712"/>
                </a:cubicBezTo>
                <a:close/>
                <a:moveTo>
                  <a:pt x="1494708" y="117329"/>
                </a:moveTo>
                <a:lnTo>
                  <a:pt x="1519943" y="117329"/>
                </a:lnTo>
                <a:cubicBezTo>
                  <a:pt x="1526129" y="117329"/>
                  <a:pt x="1531191" y="122342"/>
                  <a:pt x="1531191" y="128515"/>
                </a:cubicBezTo>
                <a:cubicBezTo>
                  <a:pt x="1531191" y="134711"/>
                  <a:pt x="1526129" y="139701"/>
                  <a:pt x="1519943" y="139701"/>
                </a:cubicBezTo>
                <a:lnTo>
                  <a:pt x="1494708" y="139701"/>
                </a:lnTo>
                <a:cubicBezTo>
                  <a:pt x="1488533" y="139701"/>
                  <a:pt x="1483532" y="134711"/>
                  <a:pt x="1483532" y="128515"/>
                </a:cubicBezTo>
                <a:cubicBezTo>
                  <a:pt x="1483532" y="122342"/>
                  <a:pt x="1488533" y="117329"/>
                  <a:pt x="1494708" y="117329"/>
                </a:cubicBezTo>
                <a:close/>
                <a:moveTo>
                  <a:pt x="1283922" y="117329"/>
                </a:moveTo>
                <a:lnTo>
                  <a:pt x="1309217" y="117329"/>
                </a:lnTo>
                <a:cubicBezTo>
                  <a:pt x="1315379" y="117329"/>
                  <a:pt x="1320393" y="122342"/>
                  <a:pt x="1320393" y="128515"/>
                </a:cubicBezTo>
                <a:cubicBezTo>
                  <a:pt x="1320393" y="134711"/>
                  <a:pt x="1315379" y="139701"/>
                  <a:pt x="1309217" y="139701"/>
                </a:cubicBezTo>
                <a:lnTo>
                  <a:pt x="1283922" y="139701"/>
                </a:lnTo>
                <a:cubicBezTo>
                  <a:pt x="1277735" y="139701"/>
                  <a:pt x="1272734" y="134711"/>
                  <a:pt x="1272734" y="128515"/>
                </a:cubicBezTo>
                <a:cubicBezTo>
                  <a:pt x="1272734" y="122342"/>
                  <a:pt x="1277735" y="117329"/>
                  <a:pt x="1283922" y="117329"/>
                </a:cubicBezTo>
                <a:close/>
                <a:moveTo>
                  <a:pt x="996317" y="113350"/>
                </a:moveTo>
                <a:lnTo>
                  <a:pt x="1005828" y="113350"/>
                </a:lnTo>
                <a:lnTo>
                  <a:pt x="1005828" y="137214"/>
                </a:lnTo>
                <a:cubicBezTo>
                  <a:pt x="1002584" y="135878"/>
                  <a:pt x="999081" y="135555"/>
                  <a:pt x="996317" y="135477"/>
                </a:cubicBezTo>
                <a:close/>
                <a:moveTo>
                  <a:pt x="1024160" y="107383"/>
                </a:moveTo>
                <a:lnTo>
                  <a:pt x="1033729" y="107383"/>
                </a:lnTo>
                <a:lnTo>
                  <a:pt x="1033729" y="134728"/>
                </a:lnTo>
                <a:cubicBezTo>
                  <a:pt x="1030962" y="134806"/>
                  <a:pt x="1027492" y="135116"/>
                  <a:pt x="1024408" y="136407"/>
                </a:cubicBezTo>
                <a:cubicBezTo>
                  <a:pt x="1024346" y="136410"/>
                  <a:pt x="1024240" y="136439"/>
                  <a:pt x="1024160" y="136468"/>
                </a:cubicBezTo>
                <a:close/>
                <a:moveTo>
                  <a:pt x="1638634" y="105400"/>
                </a:moveTo>
                <a:cubicBezTo>
                  <a:pt x="1638718" y="105400"/>
                  <a:pt x="1638746" y="105400"/>
                  <a:pt x="1638821" y="105400"/>
                </a:cubicBezTo>
                <a:cubicBezTo>
                  <a:pt x="1675356" y="105400"/>
                  <a:pt x="1705008" y="134986"/>
                  <a:pt x="1705008" y="171516"/>
                </a:cubicBezTo>
                <a:cubicBezTo>
                  <a:pt x="1705008" y="171828"/>
                  <a:pt x="1704942" y="172142"/>
                  <a:pt x="1704942" y="172453"/>
                </a:cubicBezTo>
                <a:lnTo>
                  <a:pt x="1638634" y="172453"/>
                </a:lnTo>
                <a:close/>
                <a:moveTo>
                  <a:pt x="1998446" y="99427"/>
                </a:moveTo>
                <a:cubicBezTo>
                  <a:pt x="2001721" y="99562"/>
                  <a:pt x="2004657" y="104115"/>
                  <a:pt x="2001804" y="107508"/>
                </a:cubicBezTo>
                <a:cubicBezTo>
                  <a:pt x="1996823" y="113454"/>
                  <a:pt x="2003234" y="119253"/>
                  <a:pt x="2005099" y="125156"/>
                </a:cubicBezTo>
                <a:cubicBezTo>
                  <a:pt x="2007179" y="131714"/>
                  <a:pt x="2005417" y="137144"/>
                  <a:pt x="2001307" y="142439"/>
                </a:cubicBezTo>
                <a:cubicBezTo>
                  <a:pt x="1997652" y="147148"/>
                  <a:pt x="1991172" y="140560"/>
                  <a:pt x="1994785" y="135905"/>
                </a:cubicBezTo>
                <a:cubicBezTo>
                  <a:pt x="1999773" y="129484"/>
                  <a:pt x="1993514" y="123749"/>
                  <a:pt x="1991490" y="117512"/>
                </a:cubicBezTo>
                <a:cubicBezTo>
                  <a:pt x="1989424" y="111201"/>
                  <a:pt x="1991130" y="105951"/>
                  <a:pt x="1995282" y="100989"/>
                </a:cubicBezTo>
                <a:cubicBezTo>
                  <a:pt x="1996236" y="99839"/>
                  <a:pt x="1997355" y="99387"/>
                  <a:pt x="1998446" y="99427"/>
                </a:cubicBezTo>
                <a:close/>
                <a:moveTo>
                  <a:pt x="1970606" y="99427"/>
                </a:moveTo>
                <a:cubicBezTo>
                  <a:pt x="1973880" y="99562"/>
                  <a:pt x="1976823" y="104115"/>
                  <a:pt x="1973963" y="107508"/>
                </a:cubicBezTo>
                <a:cubicBezTo>
                  <a:pt x="1968982" y="113454"/>
                  <a:pt x="1975393" y="119253"/>
                  <a:pt x="1977258" y="125156"/>
                </a:cubicBezTo>
                <a:cubicBezTo>
                  <a:pt x="1979331" y="131714"/>
                  <a:pt x="1977569" y="137144"/>
                  <a:pt x="1973466" y="142439"/>
                </a:cubicBezTo>
                <a:cubicBezTo>
                  <a:pt x="1969811" y="147148"/>
                  <a:pt x="1963283" y="140560"/>
                  <a:pt x="1966882" y="135905"/>
                </a:cubicBezTo>
                <a:cubicBezTo>
                  <a:pt x="1971877" y="129484"/>
                  <a:pt x="1965673" y="123749"/>
                  <a:pt x="1963649" y="117512"/>
                </a:cubicBezTo>
                <a:cubicBezTo>
                  <a:pt x="1961583" y="111201"/>
                  <a:pt x="1963283" y="105951"/>
                  <a:pt x="1967441" y="100989"/>
                </a:cubicBezTo>
                <a:cubicBezTo>
                  <a:pt x="1968402" y="99839"/>
                  <a:pt x="1969521" y="99387"/>
                  <a:pt x="1970606" y="99427"/>
                </a:cubicBezTo>
                <a:close/>
                <a:moveTo>
                  <a:pt x="1942772" y="99427"/>
                </a:moveTo>
                <a:cubicBezTo>
                  <a:pt x="1946039" y="99562"/>
                  <a:pt x="1948982" y="104115"/>
                  <a:pt x="1946122" y="107508"/>
                </a:cubicBezTo>
                <a:cubicBezTo>
                  <a:pt x="1941148" y="113454"/>
                  <a:pt x="1947538" y="119253"/>
                  <a:pt x="1949417" y="125156"/>
                </a:cubicBezTo>
                <a:cubicBezTo>
                  <a:pt x="1951490" y="131714"/>
                  <a:pt x="1949749" y="137144"/>
                  <a:pt x="1945625" y="142439"/>
                </a:cubicBezTo>
                <a:cubicBezTo>
                  <a:pt x="1941977" y="147148"/>
                  <a:pt x="1935490" y="140560"/>
                  <a:pt x="1939103" y="135905"/>
                </a:cubicBezTo>
                <a:cubicBezTo>
                  <a:pt x="1944091" y="129484"/>
                  <a:pt x="1937853" y="123749"/>
                  <a:pt x="1935808" y="117512"/>
                </a:cubicBezTo>
                <a:cubicBezTo>
                  <a:pt x="1933749" y="111201"/>
                  <a:pt x="1935428" y="105951"/>
                  <a:pt x="1939601" y="100989"/>
                </a:cubicBezTo>
                <a:cubicBezTo>
                  <a:pt x="1940561" y="99839"/>
                  <a:pt x="1941680" y="99387"/>
                  <a:pt x="1942772" y="99427"/>
                </a:cubicBezTo>
                <a:close/>
                <a:moveTo>
                  <a:pt x="1010239" y="97443"/>
                </a:moveTo>
                <a:lnTo>
                  <a:pt x="1019749" y="97443"/>
                </a:lnTo>
                <a:lnTo>
                  <a:pt x="1019749" y="138457"/>
                </a:lnTo>
                <a:cubicBezTo>
                  <a:pt x="1018331" y="138687"/>
                  <a:pt x="1016753" y="138829"/>
                  <a:pt x="1015025" y="138829"/>
                </a:cubicBezTo>
                <a:cubicBezTo>
                  <a:pt x="1013286" y="138829"/>
                  <a:pt x="1011653" y="138687"/>
                  <a:pt x="1010239" y="138457"/>
                </a:cubicBezTo>
                <a:close/>
                <a:moveTo>
                  <a:pt x="1637953" y="88363"/>
                </a:moveTo>
                <a:cubicBezTo>
                  <a:pt x="1592370" y="88363"/>
                  <a:pt x="1555238" y="125499"/>
                  <a:pt x="1555238" y="171076"/>
                </a:cubicBezTo>
                <a:cubicBezTo>
                  <a:pt x="1555238" y="216660"/>
                  <a:pt x="1592370" y="253732"/>
                  <a:pt x="1637953" y="253732"/>
                </a:cubicBezTo>
                <a:cubicBezTo>
                  <a:pt x="1683536" y="253732"/>
                  <a:pt x="1720603" y="216660"/>
                  <a:pt x="1720603" y="171076"/>
                </a:cubicBezTo>
                <a:cubicBezTo>
                  <a:pt x="1720603" y="125499"/>
                  <a:pt x="1683536" y="88363"/>
                  <a:pt x="1637953" y="88363"/>
                </a:cubicBezTo>
                <a:close/>
                <a:moveTo>
                  <a:pt x="1402800" y="83519"/>
                </a:moveTo>
                <a:lnTo>
                  <a:pt x="1421263" y="83519"/>
                </a:lnTo>
                <a:cubicBezTo>
                  <a:pt x="1423572" y="83519"/>
                  <a:pt x="1424793" y="85269"/>
                  <a:pt x="1423991" y="87441"/>
                </a:cubicBezTo>
                <a:lnTo>
                  <a:pt x="1413365" y="116463"/>
                </a:lnTo>
                <a:cubicBezTo>
                  <a:pt x="1412576" y="118635"/>
                  <a:pt x="1413784" y="120377"/>
                  <a:pt x="1416106" y="120377"/>
                </a:cubicBezTo>
                <a:lnTo>
                  <a:pt x="1422627" y="120377"/>
                </a:lnTo>
                <a:cubicBezTo>
                  <a:pt x="1424936" y="120377"/>
                  <a:pt x="1425702" y="121898"/>
                  <a:pt x="1424302" y="123729"/>
                </a:cubicBezTo>
                <a:lnTo>
                  <a:pt x="1388441" y="171020"/>
                </a:lnTo>
                <a:cubicBezTo>
                  <a:pt x="1387053" y="172861"/>
                  <a:pt x="1386156" y="172492"/>
                  <a:pt x="1386455" y="170207"/>
                </a:cubicBezTo>
                <a:lnTo>
                  <a:pt x="1390248" y="141628"/>
                </a:lnTo>
                <a:cubicBezTo>
                  <a:pt x="1390535" y="139333"/>
                  <a:pt x="1388884" y="137466"/>
                  <a:pt x="1386586" y="137466"/>
                </a:cubicBezTo>
                <a:lnTo>
                  <a:pt x="1383104" y="137466"/>
                </a:lnTo>
                <a:cubicBezTo>
                  <a:pt x="1380795" y="137466"/>
                  <a:pt x="1379515" y="135724"/>
                  <a:pt x="1380305" y="133553"/>
                </a:cubicBezTo>
                <a:lnTo>
                  <a:pt x="1397212" y="87441"/>
                </a:lnTo>
                <a:cubicBezTo>
                  <a:pt x="1398002" y="85269"/>
                  <a:pt x="1400502" y="83519"/>
                  <a:pt x="1402800" y="83519"/>
                </a:cubicBezTo>
                <a:close/>
                <a:moveTo>
                  <a:pt x="890590" y="82866"/>
                </a:moveTo>
                <a:cubicBezTo>
                  <a:pt x="858544" y="82866"/>
                  <a:pt x="832563" y="108839"/>
                  <a:pt x="832563" y="140876"/>
                </a:cubicBezTo>
                <a:cubicBezTo>
                  <a:pt x="832563" y="172432"/>
                  <a:pt x="851580" y="176104"/>
                  <a:pt x="855138" y="210508"/>
                </a:cubicBezTo>
                <a:lnTo>
                  <a:pt x="855151" y="210508"/>
                </a:lnTo>
                <a:cubicBezTo>
                  <a:pt x="855151" y="213721"/>
                  <a:pt x="857738" y="216305"/>
                  <a:pt x="860953" y="216305"/>
                </a:cubicBezTo>
                <a:lnTo>
                  <a:pt x="920220" y="216305"/>
                </a:lnTo>
                <a:cubicBezTo>
                  <a:pt x="923435" y="216305"/>
                  <a:pt x="926022" y="213721"/>
                  <a:pt x="926022" y="210508"/>
                </a:cubicBezTo>
                <a:cubicBezTo>
                  <a:pt x="929600" y="176104"/>
                  <a:pt x="948616" y="172432"/>
                  <a:pt x="948616" y="140876"/>
                </a:cubicBezTo>
                <a:cubicBezTo>
                  <a:pt x="948616" y="108839"/>
                  <a:pt x="922629" y="82866"/>
                  <a:pt x="890590" y="82866"/>
                </a:cubicBezTo>
                <a:close/>
                <a:moveTo>
                  <a:pt x="1818637" y="75815"/>
                </a:moveTo>
                <a:lnTo>
                  <a:pt x="1819808" y="77366"/>
                </a:lnTo>
                <a:lnTo>
                  <a:pt x="1818328" y="78113"/>
                </a:lnTo>
                <a:cubicBezTo>
                  <a:pt x="1811687" y="75938"/>
                  <a:pt x="1801386" y="79237"/>
                  <a:pt x="1792054" y="86549"/>
                </a:cubicBezTo>
                <a:lnTo>
                  <a:pt x="1829278" y="136510"/>
                </a:lnTo>
                <a:cubicBezTo>
                  <a:pt x="1838885" y="142401"/>
                  <a:pt x="1851781" y="142103"/>
                  <a:pt x="1861124" y="135686"/>
                </a:cubicBezTo>
                <a:lnTo>
                  <a:pt x="1861698" y="135633"/>
                </a:lnTo>
                <a:lnTo>
                  <a:pt x="1867093" y="170265"/>
                </a:lnTo>
                <a:lnTo>
                  <a:pt x="1865943" y="171322"/>
                </a:lnTo>
                <a:lnTo>
                  <a:pt x="1860895" y="138922"/>
                </a:lnTo>
                <a:cubicBezTo>
                  <a:pt x="1851609" y="144454"/>
                  <a:pt x="1839534" y="144803"/>
                  <a:pt x="1829967" y="139878"/>
                </a:cubicBezTo>
                <a:cubicBezTo>
                  <a:pt x="1830575" y="142330"/>
                  <a:pt x="1830879" y="144868"/>
                  <a:pt x="1830879" y="147421"/>
                </a:cubicBezTo>
                <a:cubicBezTo>
                  <a:pt x="1830879" y="155468"/>
                  <a:pt x="1827929" y="163024"/>
                  <a:pt x="1822540" y="168913"/>
                </a:cubicBezTo>
                <a:lnTo>
                  <a:pt x="1854175" y="182127"/>
                </a:lnTo>
                <a:lnTo>
                  <a:pt x="1853118" y="183095"/>
                </a:lnTo>
                <a:lnTo>
                  <a:pt x="1858265" y="185246"/>
                </a:lnTo>
                <a:lnTo>
                  <a:pt x="1819227" y="168941"/>
                </a:lnTo>
                <a:lnTo>
                  <a:pt x="1819378" y="168454"/>
                </a:lnTo>
                <a:cubicBezTo>
                  <a:pt x="1825123" y="162881"/>
                  <a:pt x="1828285" y="155408"/>
                  <a:pt x="1828285" y="147421"/>
                </a:cubicBezTo>
                <a:cubicBezTo>
                  <a:pt x="1828285" y="144029"/>
                  <a:pt x="1827711" y="140708"/>
                  <a:pt x="1826569" y="137540"/>
                </a:cubicBezTo>
                <a:cubicBezTo>
                  <a:pt x="1826517" y="137391"/>
                  <a:pt x="1826494" y="137261"/>
                  <a:pt x="1826494" y="137125"/>
                </a:cubicBezTo>
                <a:lnTo>
                  <a:pt x="1790051" y="88208"/>
                </a:lnTo>
                <a:cubicBezTo>
                  <a:pt x="1782733" y="94545"/>
                  <a:pt x="1775800" y="104007"/>
                  <a:pt x="1776581" y="113234"/>
                </a:cubicBezTo>
                <a:lnTo>
                  <a:pt x="1776198" y="113686"/>
                </a:lnTo>
                <a:lnTo>
                  <a:pt x="1774555" y="111504"/>
                </a:lnTo>
                <a:lnTo>
                  <a:pt x="1778599" y="97433"/>
                </a:lnTo>
                <a:cubicBezTo>
                  <a:pt x="1781722" y="92451"/>
                  <a:pt x="1786019" y="88007"/>
                  <a:pt x="1790252" y="84664"/>
                </a:cubicBezTo>
                <a:close/>
                <a:moveTo>
                  <a:pt x="1402991" y="72158"/>
                </a:moveTo>
                <a:cubicBezTo>
                  <a:pt x="1372024" y="72158"/>
                  <a:pt x="1346813" y="97308"/>
                  <a:pt x="1346813" y="128271"/>
                </a:cubicBezTo>
                <a:cubicBezTo>
                  <a:pt x="1346813" y="149479"/>
                  <a:pt x="1358790" y="168661"/>
                  <a:pt x="1378067" y="178297"/>
                </a:cubicBezTo>
                <a:lnTo>
                  <a:pt x="1387388" y="182954"/>
                </a:lnTo>
                <a:lnTo>
                  <a:pt x="1388944" y="183703"/>
                </a:lnTo>
                <a:lnTo>
                  <a:pt x="1388944" y="201289"/>
                </a:lnTo>
                <a:lnTo>
                  <a:pt x="1417027" y="201289"/>
                </a:lnTo>
                <a:lnTo>
                  <a:pt x="1417027" y="183703"/>
                </a:lnTo>
                <a:lnTo>
                  <a:pt x="1427904" y="178297"/>
                </a:lnTo>
                <a:cubicBezTo>
                  <a:pt x="1447192" y="168661"/>
                  <a:pt x="1459170" y="149479"/>
                  <a:pt x="1459170" y="128271"/>
                </a:cubicBezTo>
                <a:cubicBezTo>
                  <a:pt x="1459170" y="97308"/>
                  <a:pt x="1433958" y="72158"/>
                  <a:pt x="1402991" y="72158"/>
                </a:cubicBezTo>
                <a:close/>
                <a:moveTo>
                  <a:pt x="890590" y="69594"/>
                </a:moveTo>
                <a:cubicBezTo>
                  <a:pt x="929897" y="69594"/>
                  <a:pt x="961877" y="101572"/>
                  <a:pt x="961877" y="140876"/>
                </a:cubicBezTo>
                <a:cubicBezTo>
                  <a:pt x="961877" y="160626"/>
                  <a:pt x="955421" y="171957"/>
                  <a:pt x="949738" y="181962"/>
                </a:cubicBezTo>
                <a:cubicBezTo>
                  <a:pt x="944920" y="190448"/>
                  <a:pt x="940761" y="197775"/>
                  <a:pt x="939256" y="211411"/>
                </a:cubicBezTo>
                <a:cubicBezTo>
                  <a:pt x="939118" y="214439"/>
                  <a:pt x="938260" y="217307"/>
                  <a:pt x="936854" y="219820"/>
                </a:cubicBezTo>
                <a:cubicBezTo>
                  <a:pt x="938015" y="222266"/>
                  <a:pt x="938669" y="225017"/>
                  <a:pt x="938669" y="227904"/>
                </a:cubicBezTo>
                <a:cubicBezTo>
                  <a:pt x="938669" y="231043"/>
                  <a:pt x="937903" y="234007"/>
                  <a:pt x="936550" y="236610"/>
                </a:cubicBezTo>
                <a:cubicBezTo>
                  <a:pt x="937903" y="239239"/>
                  <a:pt x="938669" y="242184"/>
                  <a:pt x="938669" y="245316"/>
                </a:cubicBezTo>
                <a:cubicBezTo>
                  <a:pt x="938669" y="253499"/>
                  <a:pt x="933494" y="260464"/>
                  <a:pt x="926253" y="263176"/>
                </a:cubicBezTo>
                <a:cubicBezTo>
                  <a:pt x="923487" y="273875"/>
                  <a:pt x="913745" y="281789"/>
                  <a:pt x="902194" y="281789"/>
                </a:cubicBezTo>
                <a:lnTo>
                  <a:pt x="878986" y="281789"/>
                </a:lnTo>
                <a:cubicBezTo>
                  <a:pt x="867428" y="281789"/>
                  <a:pt x="857686" y="273875"/>
                  <a:pt x="854920" y="263176"/>
                </a:cubicBezTo>
                <a:cubicBezTo>
                  <a:pt x="847679" y="260464"/>
                  <a:pt x="842511" y="253499"/>
                  <a:pt x="842511" y="245316"/>
                </a:cubicBezTo>
                <a:cubicBezTo>
                  <a:pt x="842511" y="242190"/>
                  <a:pt x="843257" y="239239"/>
                  <a:pt x="844610" y="236610"/>
                </a:cubicBezTo>
                <a:cubicBezTo>
                  <a:pt x="843257" y="234007"/>
                  <a:pt x="842511" y="231043"/>
                  <a:pt x="842511" y="227904"/>
                </a:cubicBezTo>
                <a:cubicBezTo>
                  <a:pt x="842511" y="225017"/>
                  <a:pt x="843157" y="222266"/>
                  <a:pt x="844326" y="219800"/>
                </a:cubicBezTo>
                <a:cubicBezTo>
                  <a:pt x="842907" y="217307"/>
                  <a:pt x="842049" y="214458"/>
                  <a:pt x="841903" y="211430"/>
                </a:cubicBezTo>
                <a:cubicBezTo>
                  <a:pt x="840412" y="197775"/>
                  <a:pt x="836247" y="190428"/>
                  <a:pt x="831422" y="181962"/>
                </a:cubicBezTo>
                <a:cubicBezTo>
                  <a:pt x="825752" y="171938"/>
                  <a:pt x="819303" y="160626"/>
                  <a:pt x="819303" y="140876"/>
                </a:cubicBezTo>
                <a:cubicBezTo>
                  <a:pt x="819303" y="101572"/>
                  <a:pt x="851283" y="69594"/>
                  <a:pt x="890590" y="69594"/>
                </a:cubicBezTo>
                <a:close/>
                <a:moveTo>
                  <a:pt x="1110491" y="62807"/>
                </a:moveTo>
                <a:lnTo>
                  <a:pt x="1085271" y="88040"/>
                </a:lnTo>
                <a:cubicBezTo>
                  <a:pt x="1085271" y="88040"/>
                  <a:pt x="1119442" y="122224"/>
                  <a:pt x="1119442" y="122224"/>
                </a:cubicBezTo>
                <a:lnTo>
                  <a:pt x="1144673" y="96979"/>
                </a:lnTo>
                <a:close/>
                <a:moveTo>
                  <a:pt x="1808137" y="61915"/>
                </a:moveTo>
                <a:lnTo>
                  <a:pt x="1809373" y="63549"/>
                </a:lnTo>
                <a:lnTo>
                  <a:pt x="1808399" y="64047"/>
                </a:lnTo>
                <a:cubicBezTo>
                  <a:pt x="1801696" y="61847"/>
                  <a:pt x="1791313" y="65216"/>
                  <a:pt x="1781930" y="72630"/>
                </a:cubicBezTo>
                <a:cubicBezTo>
                  <a:pt x="1773987" y="78898"/>
                  <a:pt x="1765803" y="89170"/>
                  <a:pt x="1766641" y="99161"/>
                </a:cubicBezTo>
                <a:lnTo>
                  <a:pt x="1765917" y="100016"/>
                </a:lnTo>
                <a:lnTo>
                  <a:pt x="1764435" y="98050"/>
                </a:lnTo>
                <a:lnTo>
                  <a:pt x="1768660" y="83367"/>
                </a:lnTo>
                <a:cubicBezTo>
                  <a:pt x="1771783" y="78380"/>
                  <a:pt x="1776082" y="73934"/>
                  <a:pt x="1780317" y="70589"/>
                </a:cubicBezTo>
                <a:close/>
                <a:moveTo>
                  <a:pt x="1504651" y="59661"/>
                </a:moveTo>
                <a:cubicBezTo>
                  <a:pt x="1508671" y="59661"/>
                  <a:pt x="1512393" y="61821"/>
                  <a:pt x="1514355" y="65248"/>
                </a:cubicBezTo>
                <a:cubicBezTo>
                  <a:pt x="1515851" y="67851"/>
                  <a:pt x="1516246" y="70873"/>
                  <a:pt x="1515468" y="73767"/>
                </a:cubicBezTo>
                <a:cubicBezTo>
                  <a:pt x="1514702" y="76660"/>
                  <a:pt x="1512847" y="79101"/>
                  <a:pt x="1510251" y="80600"/>
                </a:cubicBezTo>
                <a:lnTo>
                  <a:pt x="1488378" y="93219"/>
                </a:lnTo>
                <a:cubicBezTo>
                  <a:pt x="1486667" y="94182"/>
                  <a:pt x="1484728" y="94705"/>
                  <a:pt x="1482778" y="94705"/>
                </a:cubicBezTo>
                <a:cubicBezTo>
                  <a:pt x="1478769" y="94705"/>
                  <a:pt x="1475048" y="92556"/>
                  <a:pt x="1473086" y="89118"/>
                </a:cubicBezTo>
                <a:cubicBezTo>
                  <a:pt x="1471590" y="86528"/>
                  <a:pt x="1471195" y="83506"/>
                  <a:pt x="1471973" y="80600"/>
                </a:cubicBezTo>
                <a:cubicBezTo>
                  <a:pt x="1472739" y="77706"/>
                  <a:pt x="1474593" y="75265"/>
                  <a:pt x="1477190" y="73767"/>
                </a:cubicBezTo>
                <a:lnTo>
                  <a:pt x="1499063" y="61147"/>
                </a:lnTo>
                <a:cubicBezTo>
                  <a:pt x="1500762" y="60181"/>
                  <a:pt x="1502701" y="59661"/>
                  <a:pt x="1504651" y="59661"/>
                </a:cubicBezTo>
                <a:close/>
                <a:moveTo>
                  <a:pt x="1299824" y="59661"/>
                </a:moveTo>
                <a:cubicBezTo>
                  <a:pt x="1301798" y="59661"/>
                  <a:pt x="1303737" y="60168"/>
                  <a:pt x="1305424" y="61147"/>
                </a:cubicBezTo>
                <a:lnTo>
                  <a:pt x="1327297" y="73831"/>
                </a:lnTo>
                <a:cubicBezTo>
                  <a:pt x="1329893" y="75342"/>
                  <a:pt x="1331796" y="77706"/>
                  <a:pt x="1332574" y="80600"/>
                </a:cubicBezTo>
                <a:cubicBezTo>
                  <a:pt x="1333351" y="83506"/>
                  <a:pt x="1332957" y="86516"/>
                  <a:pt x="1331461" y="89118"/>
                </a:cubicBezTo>
                <a:cubicBezTo>
                  <a:pt x="1329451" y="92569"/>
                  <a:pt x="1325694" y="94705"/>
                  <a:pt x="1321709" y="94705"/>
                </a:cubicBezTo>
                <a:cubicBezTo>
                  <a:pt x="1319735" y="94705"/>
                  <a:pt x="1317808" y="94195"/>
                  <a:pt x="1316109" y="93219"/>
                </a:cubicBezTo>
                <a:lnTo>
                  <a:pt x="1294176" y="80535"/>
                </a:lnTo>
                <a:cubicBezTo>
                  <a:pt x="1288839" y="77450"/>
                  <a:pt x="1287057" y="70595"/>
                  <a:pt x="1290132" y="65248"/>
                </a:cubicBezTo>
                <a:cubicBezTo>
                  <a:pt x="1292130" y="61782"/>
                  <a:pt x="1295815" y="59661"/>
                  <a:pt x="1299824" y="59661"/>
                </a:cubicBezTo>
                <a:close/>
                <a:moveTo>
                  <a:pt x="1794872" y="52907"/>
                </a:moveTo>
                <a:cubicBezTo>
                  <a:pt x="1777941" y="52907"/>
                  <a:pt x="1751656" y="76847"/>
                  <a:pt x="1761143" y="93671"/>
                </a:cubicBezTo>
                <a:lnTo>
                  <a:pt x="1764435" y="98050"/>
                </a:lnTo>
                <a:lnTo>
                  <a:pt x="1764052" y="99381"/>
                </a:lnTo>
                <a:cubicBezTo>
                  <a:pt x="1764110" y="100054"/>
                  <a:pt x="1764684" y="100569"/>
                  <a:pt x="1765349" y="100569"/>
                </a:cubicBezTo>
                <a:cubicBezTo>
                  <a:pt x="1765384" y="100569"/>
                  <a:pt x="1765430" y="100569"/>
                  <a:pt x="1765458" y="100563"/>
                </a:cubicBezTo>
                <a:lnTo>
                  <a:pt x="1765917" y="100016"/>
                </a:lnTo>
                <a:lnTo>
                  <a:pt x="1774555" y="111504"/>
                </a:lnTo>
                <a:lnTo>
                  <a:pt x="1773993" y="113460"/>
                </a:lnTo>
                <a:cubicBezTo>
                  <a:pt x="1774061" y="114171"/>
                  <a:pt x="1774704" y="114690"/>
                  <a:pt x="1775393" y="114649"/>
                </a:cubicBezTo>
                <a:lnTo>
                  <a:pt x="1776198" y="113686"/>
                </a:lnTo>
                <a:lnTo>
                  <a:pt x="1817076" y="168047"/>
                </a:lnTo>
                <a:lnTo>
                  <a:pt x="1819227" y="168941"/>
                </a:lnTo>
                <a:lnTo>
                  <a:pt x="1819016" y="169623"/>
                </a:lnTo>
                <a:cubicBezTo>
                  <a:pt x="1819097" y="170046"/>
                  <a:pt x="1819378" y="170411"/>
                  <a:pt x="1819785" y="170582"/>
                </a:cubicBezTo>
                <a:lnTo>
                  <a:pt x="1869705" y="191428"/>
                </a:lnTo>
                <a:cubicBezTo>
                  <a:pt x="1869865" y="191499"/>
                  <a:pt x="1870026" y="191525"/>
                  <a:pt x="1870204" y="191525"/>
                </a:cubicBezTo>
                <a:cubicBezTo>
                  <a:pt x="1870485" y="191525"/>
                  <a:pt x="1870772" y="191442"/>
                  <a:pt x="1870996" y="191252"/>
                </a:cubicBezTo>
                <a:cubicBezTo>
                  <a:pt x="1871380" y="190963"/>
                  <a:pt x="1871553" y="190499"/>
                  <a:pt x="1871484" y="190033"/>
                </a:cubicBezTo>
                <a:lnTo>
                  <a:pt x="1863156" y="136556"/>
                </a:lnTo>
                <a:cubicBezTo>
                  <a:pt x="1863070" y="136125"/>
                  <a:pt x="1862795" y="135749"/>
                  <a:pt x="1862376" y="135569"/>
                </a:cubicBezTo>
                <a:lnTo>
                  <a:pt x="1861698" y="135633"/>
                </a:lnTo>
                <a:lnTo>
                  <a:pt x="1861147" y="132099"/>
                </a:lnTo>
                <a:lnTo>
                  <a:pt x="1819808" y="77366"/>
                </a:lnTo>
                <a:lnTo>
                  <a:pt x="1819969" y="77286"/>
                </a:lnTo>
                <a:cubicBezTo>
                  <a:pt x="1820193" y="76608"/>
                  <a:pt x="1819820" y="75878"/>
                  <a:pt x="1819143" y="75659"/>
                </a:cubicBezTo>
                <a:lnTo>
                  <a:pt x="1818637" y="75815"/>
                </a:lnTo>
                <a:lnTo>
                  <a:pt x="1809373" y="63549"/>
                </a:lnTo>
                <a:lnTo>
                  <a:pt x="1810035" y="63213"/>
                </a:lnTo>
                <a:cubicBezTo>
                  <a:pt x="1810264" y="62535"/>
                  <a:pt x="1809891" y="61812"/>
                  <a:pt x="1809214" y="61581"/>
                </a:cubicBezTo>
                <a:lnTo>
                  <a:pt x="1808137" y="61915"/>
                </a:lnTo>
                <a:lnTo>
                  <a:pt x="1805208" y="58040"/>
                </a:lnTo>
                <a:cubicBezTo>
                  <a:pt x="1802849" y="54452"/>
                  <a:pt x="1799159" y="52907"/>
                  <a:pt x="1794872" y="52907"/>
                </a:cubicBezTo>
                <a:close/>
                <a:moveTo>
                  <a:pt x="1402991" y="49722"/>
                </a:moveTo>
                <a:cubicBezTo>
                  <a:pt x="1446319" y="49722"/>
                  <a:pt x="1481534" y="84953"/>
                  <a:pt x="1481534" y="128271"/>
                </a:cubicBezTo>
                <a:cubicBezTo>
                  <a:pt x="1481534" y="157449"/>
                  <a:pt x="1465476" y="183857"/>
                  <a:pt x="1439462" y="197558"/>
                </a:cubicBezTo>
                <a:lnTo>
                  <a:pt x="1439462" y="237766"/>
                </a:lnTo>
                <a:cubicBezTo>
                  <a:pt x="1439462" y="247696"/>
                  <a:pt x="1432032" y="255935"/>
                  <a:pt x="1422435" y="257215"/>
                </a:cubicBezTo>
                <a:cubicBezTo>
                  <a:pt x="1421155" y="266791"/>
                  <a:pt x="1412935" y="274244"/>
                  <a:pt x="1402991" y="274244"/>
                </a:cubicBezTo>
                <a:cubicBezTo>
                  <a:pt x="1393048" y="274244"/>
                  <a:pt x="1384816" y="266791"/>
                  <a:pt x="1383535" y="257215"/>
                </a:cubicBezTo>
                <a:cubicBezTo>
                  <a:pt x="1373939" y="255935"/>
                  <a:pt x="1366520" y="247696"/>
                  <a:pt x="1366508" y="237766"/>
                </a:cubicBezTo>
                <a:lnTo>
                  <a:pt x="1366508" y="197558"/>
                </a:lnTo>
                <a:cubicBezTo>
                  <a:pt x="1340495" y="183857"/>
                  <a:pt x="1324437" y="157449"/>
                  <a:pt x="1324437" y="128271"/>
                </a:cubicBezTo>
                <a:cubicBezTo>
                  <a:pt x="1324437" y="84953"/>
                  <a:pt x="1359664" y="49722"/>
                  <a:pt x="1402991" y="49722"/>
                </a:cubicBezTo>
                <a:close/>
                <a:moveTo>
                  <a:pt x="1794872" y="47720"/>
                </a:moveTo>
                <a:cubicBezTo>
                  <a:pt x="1801093" y="47720"/>
                  <a:pt x="1806270" y="50325"/>
                  <a:pt x="1809449" y="55037"/>
                </a:cubicBezTo>
                <a:lnTo>
                  <a:pt x="1865280" y="128973"/>
                </a:lnTo>
                <a:cubicBezTo>
                  <a:pt x="1865785" y="129658"/>
                  <a:pt x="1866135" y="130455"/>
                  <a:pt x="1866267" y="131305"/>
                </a:cubicBezTo>
                <a:lnTo>
                  <a:pt x="1875335" y="189425"/>
                </a:lnTo>
                <a:cubicBezTo>
                  <a:pt x="1875622" y="191292"/>
                  <a:pt x="1874887" y="193159"/>
                  <a:pt x="1873406" y="194314"/>
                </a:cubicBezTo>
                <a:cubicBezTo>
                  <a:pt x="1872477" y="195043"/>
                  <a:pt x="1871346" y="195418"/>
                  <a:pt x="1870204" y="195418"/>
                </a:cubicBezTo>
                <a:cubicBezTo>
                  <a:pt x="1869521" y="195418"/>
                  <a:pt x="1868838" y="195295"/>
                  <a:pt x="1868201" y="195018"/>
                </a:cubicBezTo>
                <a:lnTo>
                  <a:pt x="1815079" y="172839"/>
                </a:lnTo>
                <a:cubicBezTo>
                  <a:pt x="1814230" y="172484"/>
                  <a:pt x="1813484" y="171899"/>
                  <a:pt x="1812933" y="171154"/>
                </a:cubicBezTo>
                <a:lnTo>
                  <a:pt x="1756993" y="96785"/>
                </a:lnTo>
                <a:cubicBezTo>
                  <a:pt x="1756850" y="96604"/>
                  <a:pt x="1756724" y="96416"/>
                  <a:pt x="1756620" y="96219"/>
                </a:cubicBezTo>
                <a:cubicBezTo>
                  <a:pt x="1752563" y="89034"/>
                  <a:pt x="1753137" y="80259"/>
                  <a:pt x="1758239" y="71514"/>
                </a:cubicBezTo>
                <a:cubicBezTo>
                  <a:pt x="1765906" y="58392"/>
                  <a:pt x="1782337" y="47720"/>
                  <a:pt x="1794872" y="47720"/>
                </a:cubicBezTo>
                <a:close/>
                <a:moveTo>
                  <a:pt x="1081350" y="33666"/>
                </a:moveTo>
                <a:lnTo>
                  <a:pt x="1056099" y="58899"/>
                </a:lnTo>
                <a:cubicBezTo>
                  <a:pt x="1056099" y="58899"/>
                  <a:pt x="1077524" y="80324"/>
                  <a:pt x="1077524" y="80324"/>
                </a:cubicBezTo>
                <a:lnTo>
                  <a:pt x="1102776" y="55095"/>
                </a:lnTo>
                <a:close/>
                <a:moveTo>
                  <a:pt x="1223771" y="33353"/>
                </a:moveTo>
                <a:lnTo>
                  <a:pt x="1196874" y="60249"/>
                </a:lnTo>
                <a:lnTo>
                  <a:pt x="1212157" y="75523"/>
                </a:lnTo>
                <a:cubicBezTo>
                  <a:pt x="1214295" y="77661"/>
                  <a:pt x="1214295" y="81117"/>
                  <a:pt x="1212157" y="83257"/>
                </a:cubicBezTo>
                <a:cubicBezTo>
                  <a:pt x="1210029" y="85385"/>
                  <a:pt x="1206549" y="85385"/>
                  <a:pt x="1204421" y="83257"/>
                </a:cubicBezTo>
                <a:lnTo>
                  <a:pt x="1189149" y="67986"/>
                </a:lnTo>
                <a:lnTo>
                  <a:pt x="1170113" y="87019"/>
                </a:lnTo>
                <a:lnTo>
                  <a:pt x="1184631" y="101539"/>
                </a:lnTo>
                <a:cubicBezTo>
                  <a:pt x="1186769" y="103676"/>
                  <a:pt x="1186769" y="107147"/>
                  <a:pt x="1184631" y="109269"/>
                </a:cubicBezTo>
                <a:cubicBezTo>
                  <a:pt x="1182493" y="111394"/>
                  <a:pt x="1179023" y="111394"/>
                  <a:pt x="1176895" y="109269"/>
                </a:cubicBezTo>
                <a:lnTo>
                  <a:pt x="1162377" y="94747"/>
                </a:lnTo>
                <a:lnTo>
                  <a:pt x="1140952" y="116173"/>
                </a:lnTo>
                <a:lnTo>
                  <a:pt x="1155470" y="130691"/>
                </a:lnTo>
                <a:cubicBezTo>
                  <a:pt x="1157608" y="132817"/>
                  <a:pt x="1157608" y="136304"/>
                  <a:pt x="1155470" y="138424"/>
                </a:cubicBezTo>
                <a:cubicBezTo>
                  <a:pt x="1153342" y="140553"/>
                  <a:pt x="1149893" y="140553"/>
                  <a:pt x="1147755" y="138424"/>
                </a:cubicBezTo>
                <a:lnTo>
                  <a:pt x="1133226" y="123898"/>
                </a:lnTo>
                <a:lnTo>
                  <a:pt x="1113824" y="143301"/>
                </a:lnTo>
                <a:lnTo>
                  <a:pt x="1128342" y="157843"/>
                </a:lnTo>
                <a:cubicBezTo>
                  <a:pt x="1130470" y="159981"/>
                  <a:pt x="1130470" y="163416"/>
                  <a:pt x="1128342" y="165563"/>
                </a:cubicBezTo>
                <a:cubicBezTo>
                  <a:pt x="1126203" y="167692"/>
                  <a:pt x="1122755" y="167692"/>
                  <a:pt x="1120616" y="165563"/>
                </a:cubicBezTo>
                <a:lnTo>
                  <a:pt x="1106088" y="151048"/>
                </a:lnTo>
                <a:lnTo>
                  <a:pt x="1086298" y="170831"/>
                </a:lnTo>
                <a:lnTo>
                  <a:pt x="1100816" y="185349"/>
                </a:lnTo>
                <a:cubicBezTo>
                  <a:pt x="1102954" y="187476"/>
                  <a:pt x="1102954" y="190942"/>
                  <a:pt x="1100816" y="193082"/>
                </a:cubicBezTo>
                <a:cubicBezTo>
                  <a:pt x="1098688" y="195218"/>
                  <a:pt x="1095229" y="195218"/>
                  <a:pt x="1093101" y="193082"/>
                </a:cubicBezTo>
                <a:lnTo>
                  <a:pt x="1078573" y="178550"/>
                </a:lnTo>
                <a:lnTo>
                  <a:pt x="1053510" y="203627"/>
                </a:lnTo>
                <a:lnTo>
                  <a:pt x="1078740" y="228868"/>
                </a:lnTo>
                <a:lnTo>
                  <a:pt x="1144673" y="162926"/>
                </a:lnTo>
                <a:lnTo>
                  <a:pt x="1152398" y="155188"/>
                </a:lnTo>
                <a:lnTo>
                  <a:pt x="1177639" y="129968"/>
                </a:lnTo>
                <a:cubicBezTo>
                  <a:pt x="1177639" y="129968"/>
                  <a:pt x="1185365" y="122224"/>
                  <a:pt x="1185365" y="122224"/>
                </a:cubicBezTo>
                <a:lnTo>
                  <a:pt x="1249023" y="58584"/>
                </a:lnTo>
                <a:close/>
                <a:moveTo>
                  <a:pt x="1604645" y="21876"/>
                </a:moveTo>
                <a:lnTo>
                  <a:pt x="1671196" y="21876"/>
                </a:lnTo>
                <a:cubicBezTo>
                  <a:pt x="1675477" y="21876"/>
                  <a:pt x="1678966" y="25360"/>
                  <a:pt x="1678966" y="29642"/>
                </a:cubicBezTo>
                <a:lnTo>
                  <a:pt x="1678966" y="47726"/>
                </a:lnTo>
                <a:cubicBezTo>
                  <a:pt x="1678966" y="52008"/>
                  <a:pt x="1675477" y="55431"/>
                  <a:pt x="1671196" y="55431"/>
                </a:cubicBezTo>
                <a:lnTo>
                  <a:pt x="1655974" y="55431"/>
                </a:lnTo>
                <a:lnTo>
                  <a:pt x="1655974" y="71971"/>
                </a:lnTo>
                <a:cubicBezTo>
                  <a:pt x="1667903" y="74122"/>
                  <a:pt x="1679078" y="78354"/>
                  <a:pt x="1689160" y="84327"/>
                </a:cubicBezTo>
                <a:lnTo>
                  <a:pt x="1701958" y="70847"/>
                </a:lnTo>
                <a:cubicBezTo>
                  <a:pt x="1704905" y="67734"/>
                  <a:pt x="1709793" y="67653"/>
                  <a:pt x="1712899" y="70592"/>
                </a:cubicBezTo>
                <a:lnTo>
                  <a:pt x="1722282" y="79477"/>
                </a:lnTo>
                <a:cubicBezTo>
                  <a:pt x="1725379" y="82427"/>
                  <a:pt x="1725537" y="87324"/>
                  <a:pt x="1722590" y="90425"/>
                </a:cubicBezTo>
                <a:lnTo>
                  <a:pt x="1711406" y="102229"/>
                </a:lnTo>
                <a:cubicBezTo>
                  <a:pt x="1728307" y="120256"/>
                  <a:pt x="1738689" y="144487"/>
                  <a:pt x="1738689" y="171076"/>
                </a:cubicBezTo>
                <a:cubicBezTo>
                  <a:pt x="1738689" y="226632"/>
                  <a:pt x="1693507" y="271817"/>
                  <a:pt x="1637953" y="271817"/>
                </a:cubicBezTo>
                <a:cubicBezTo>
                  <a:pt x="1582399" y="271817"/>
                  <a:pt x="1537218" y="226632"/>
                  <a:pt x="1537218" y="171076"/>
                </a:cubicBezTo>
                <a:cubicBezTo>
                  <a:pt x="1537218" y="144787"/>
                  <a:pt x="1547319" y="120810"/>
                  <a:pt x="1563875" y="102851"/>
                </a:cubicBezTo>
                <a:lnTo>
                  <a:pt x="1551759" y="91349"/>
                </a:lnTo>
                <a:cubicBezTo>
                  <a:pt x="1548653" y="88410"/>
                  <a:pt x="1548504" y="83461"/>
                  <a:pt x="1551451" y="80357"/>
                </a:cubicBezTo>
                <a:lnTo>
                  <a:pt x="1560331" y="70972"/>
                </a:lnTo>
                <a:cubicBezTo>
                  <a:pt x="1563288" y="67863"/>
                  <a:pt x="1568175" y="67780"/>
                  <a:pt x="1571272" y="70718"/>
                </a:cubicBezTo>
                <a:lnTo>
                  <a:pt x="1585813" y="84455"/>
                </a:lnTo>
                <a:cubicBezTo>
                  <a:pt x="1585888" y="84535"/>
                  <a:pt x="1585991" y="84626"/>
                  <a:pt x="1586065" y="84709"/>
                </a:cubicBezTo>
                <a:cubicBezTo>
                  <a:pt x="1596251" y="78565"/>
                  <a:pt x="1607593" y="74188"/>
                  <a:pt x="1619681" y="71971"/>
                </a:cubicBezTo>
                <a:lnTo>
                  <a:pt x="1619681" y="55431"/>
                </a:lnTo>
                <a:lnTo>
                  <a:pt x="1604645" y="55431"/>
                </a:lnTo>
                <a:cubicBezTo>
                  <a:pt x="1600364" y="55431"/>
                  <a:pt x="1596941" y="52008"/>
                  <a:pt x="1596941" y="47726"/>
                </a:cubicBezTo>
                <a:lnTo>
                  <a:pt x="1596941" y="29642"/>
                </a:lnTo>
                <a:cubicBezTo>
                  <a:pt x="1596941" y="25360"/>
                  <a:pt x="1600364" y="21876"/>
                  <a:pt x="1604645" y="21876"/>
                </a:cubicBezTo>
                <a:close/>
                <a:moveTo>
                  <a:pt x="1223771" y="17888"/>
                </a:moveTo>
                <a:lnTo>
                  <a:pt x="1264463" y="58584"/>
                </a:lnTo>
                <a:lnTo>
                  <a:pt x="1193100" y="129968"/>
                </a:lnTo>
                <a:lnTo>
                  <a:pt x="1234945" y="171802"/>
                </a:lnTo>
                <a:lnTo>
                  <a:pt x="1254861" y="228563"/>
                </a:lnTo>
                <a:lnTo>
                  <a:pt x="1194421" y="212670"/>
                </a:lnTo>
                <a:lnTo>
                  <a:pt x="1152398" y="170650"/>
                </a:lnTo>
                <a:lnTo>
                  <a:pt x="1078740" y="244309"/>
                </a:lnTo>
                <a:lnTo>
                  <a:pt x="1038049" y="203627"/>
                </a:lnTo>
                <a:lnTo>
                  <a:pt x="1111707" y="129968"/>
                </a:lnTo>
                <a:lnTo>
                  <a:pt x="1040648" y="58899"/>
                </a:lnTo>
                <a:lnTo>
                  <a:pt x="1081350" y="18213"/>
                </a:lnTo>
                <a:lnTo>
                  <a:pt x="1152398" y="89267"/>
                </a:lnTo>
                <a:cubicBezTo>
                  <a:pt x="1152398" y="89267"/>
                  <a:pt x="1223771" y="17888"/>
                  <a:pt x="1223771" y="17888"/>
                </a:cubicBezTo>
                <a:close/>
                <a:moveTo>
                  <a:pt x="1461587" y="15912"/>
                </a:moveTo>
                <a:cubicBezTo>
                  <a:pt x="1463537" y="15912"/>
                  <a:pt x="1465476" y="16429"/>
                  <a:pt x="1467187" y="17410"/>
                </a:cubicBezTo>
                <a:cubicBezTo>
                  <a:pt x="1469771" y="18895"/>
                  <a:pt x="1471638" y="21279"/>
                  <a:pt x="1472404" y="24174"/>
                </a:cubicBezTo>
                <a:cubicBezTo>
                  <a:pt x="1473182" y="27081"/>
                  <a:pt x="1472787" y="30103"/>
                  <a:pt x="1471279" y="32693"/>
                </a:cubicBezTo>
                <a:lnTo>
                  <a:pt x="1458667" y="54559"/>
                </a:lnTo>
                <a:cubicBezTo>
                  <a:pt x="1456693" y="58014"/>
                  <a:pt x="1452972" y="60155"/>
                  <a:pt x="1448975" y="60155"/>
                </a:cubicBezTo>
                <a:cubicBezTo>
                  <a:pt x="1447013" y="60155"/>
                  <a:pt x="1445086" y="59648"/>
                  <a:pt x="1443387" y="58670"/>
                </a:cubicBezTo>
                <a:cubicBezTo>
                  <a:pt x="1440791" y="57175"/>
                  <a:pt x="1438936" y="54775"/>
                  <a:pt x="1438158" y="51892"/>
                </a:cubicBezTo>
                <a:cubicBezTo>
                  <a:pt x="1437380" y="48998"/>
                  <a:pt x="1437775" y="45963"/>
                  <a:pt x="1439283" y="43373"/>
                </a:cubicBezTo>
                <a:lnTo>
                  <a:pt x="1451895" y="21508"/>
                </a:lnTo>
                <a:cubicBezTo>
                  <a:pt x="1453881" y="18056"/>
                  <a:pt x="1457590" y="15912"/>
                  <a:pt x="1461587" y="15912"/>
                </a:cubicBezTo>
                <a:close/>
                <a:moveTo>
                  <a:pt x="1343582" y="15912"/>
                </a:moveTo>
                <a:cubicBezTo>
                  <a:pt x="1347555" y="15912"/>
                  <a:pt x="1351240" y="18030"/>
                  <a:pt x="1353274" y="21508"/>
                </a:cubicBezTo>
                <a:lnTo>
                  <a:pt x="1365886" y="43321"/>
                </a:lnTo>
                <a:cubicBezTo>
                  <a:pt x="1367382" y="45926"/>
                  <a:pt x="1367788" y="48985"/>
                  <a:pt x="1367011" y="51892"/>
                </a:cubicBezTo>
                <a:cubicBezTo>
                  <a:pt x="1366233" y="54775"/>
                  <a:pt x="1364390" y="57162"/>
                  <a:pt x="1361782" y="58670"/>
                </a:cubicBezTo>
                <a:cubicBezTo>
                  <a:pt x="1360083" y="59635"/>
                  <a:pt x="1358156" y="60155"/>
                  <a:pt x="1356194" y="60155"/>
                </a:cubicBezTo>
                <a:cubicBezTo>
                  <a:pt x="1352197" y="60155"/>
                  <a:pt x="1348500" y="58022"/>
                  <a:pt x="1346502" y="54559"/>
                </a:cubicBezTo>
                <a:lnTo>
                  <a:pt x="1333878" y="32693"/>
                </a:lnTo>
                <a:cubicBezTo>
                  <a:pt x="1332382" y="30103"/>
                  <a:pt x="1331975" y="27132"/>
                  <a:pt x="1332765" y="24237"/>
                </a:cubicBezTo>
                <a:cubicBezTo>
                  <a:pt x="1333543" y="21344"/>
                  <a:pt x="1335410" y="18883"/>
                  <a:pt x="1337982" y="17410"/>
                </a:cubicBezTo>
                <a:cubicBezTo>
                  <a:pt x="1339681" y="16409"/>
                  <a:pt x="1341608" y="15912"/>
                  <a:pt x="1343582" y="15912"/>
                </a:cubicBezTo>
                <a:close/>
                <a:moveTo>
                  <a:pt x="1403231" y="0"/>
                </a:moveTo>
                <a:cubicBezTo>
                  <a:pt x="1409417" y="0"/>
                  <a:pt x="1414418" y="5003"/>
                  <a:pt x="1414418" y="11185"/>
                </a:cubicBezTo>
                <a:lnTo>
                  <a:pt x="1414418" y="36482"/>
                </a:lnTo>
                <a:cubicBezTo>
                  <a:pt x="1414418" y="42663"/>
                  <a:pt x="1409417" y="47668"/>
                  <a:pt x="1403231" y="47668"/>
                </a:cubicBezTo>
                <a:cubicBezTo>
                  <a:pt x="1397056" y="47668"/>
                  <a:pt x="1392055" y="42663"/>
                  <a:pt x="1392055" y="36482"/>
                </a:cubicBezTo>
                <a:lnTo>
                  <a:pt x="1392055" y="11185"/>
                </a:lnTo>
                <a:cubicBezTo>
                  <a:pt x="1392055" y="5003"/>
                  <a:pt x="1397056" y="0"/>
                  <a:pt x="1403231" y="0"/>
                </a:cubicBezTo>
                <a:close/>
              </a:path>
            </a:pathLst>
          </a:custGeom>
          <a:solidFill>
            <a:srgbClr val="1E2634"/>
          </a:solidFill>
          <a:ln w="12700">
            <a:miter lim="400000"/>
          </a:ln>
        </p:spPr>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5" name="组合 14"/>
          <p:cNvGrpSpPr/>
          <p:nvPr/>
        </p:nvGrpSpPr>
        <p:grpSpPr>
          <a:xfrm>
            <a:off x="486410" y="4098925"/>
            <a:ext cx="561340" cy="561340"/>
            <a:chOff x="4298" y="3793"/>
            <a:chExt cx="884" cy="884"/>
          </a:xfrm>
        </p:grpSpPr>
        <p:sp>
          <p:nvSpPr>
            <p:cNvPr id="16" name="ïsḷíḑê"/>
            <p:cNvSpPr/>
            <p:nvPr/>
          </p:nvSpPr>
          <p:spPr>
            <a:xfrm>
              <a:off x="4298" y="3793"/>
              <a:ext cx="885" cy="885"/>
            </a:xfrm>
            <a:prstGeom prst="ellipse">
              <a:avLst/>
            </a:prstGeom>
            <a:solidFill>
              <a:srgbClr val="1E2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iṩḷïḓê"/>
            <p:cNvSpPr/>
            <p:nvPr/>
          </p:nvSpPr>
          <p:spPr bwMode="auto">
            <a:xfrm>
              <a:off x="4468" y="4038"/>
              <a:ext cx="545" cy="395"/>
            </a:xfrm>
            <a:custGeom>
              <a:avLst/>
              <a:gdLst>
                <a:gd name="T0" fmla="*/ 5633 w 5757"/>
                <a:gd name="T1" fmla="*/ 1244 h 4194"/>
                <a:gd name="T2" fmla="*/ 5210 w 5757"/>
                <a:gd name="T3" fmla="*/ 1244 h 4194"/>
                <a:gd name="T4" fmla="*/ 5124 w 5757"/>
                <a:gd name="T5" fmla="*/ 1278 h 4194"/>
                <a:gd name="T6" fmla="*/ 5034 w 5757"/>
                <a:gd name="T7" fmla="*/ 1365 h 4194"/>
                <a:gd name="T8" fmla="*/ 4370 w 5757"/>
                <a:gd name="T9" fmla="*/ 306 h 4194"/>
                <a:gd name="T10" fmla="*/ 3724 w 5757"/>
                <a:gd name="T11" fmla="*/ 0 h 4194"/>
                <a:gd name="T12" fmla="*/ 2033 w 5757"/>
                <a:gd name="T13" fmla="*/ 0 h 4194"/>
                <a:gd name="T14" fmla="*/ 1388 w 5757"/>
                <a:gd name="T15" fmla="*/ 306 h 4194"/>
                <a:gd name="T16" fmla="*/ 722 w 5757"/>
                <a:gd name="T17" fmla="*/ 1364 h 4194"/>
                <a:gd name="T18" fmla="*/ 633 w 5757"/>
                <a:gd name="T19" fmla="*/ 1278 h 4194"/>
                <a:gd name="T20" fmla="*/ 547 w 5757"/>
                <a:gd name="T21" fmla="*/ 1244 h 4194"/>
                <a:gd name="T22" fmla="*/ 125 w 5757"/>
                <a:gd name="T23" fmla="*/ 1244 h 4194"/>
                <a:gd name="T24" fmla="*/ 0 w 5757"/>
                <a:gd name="T25" fmla="*/ 1368 h 4194"/>
                <a:gd name="T26" fmla="*/ 0 w 5757"/>
                <a:gd name="T27" fmla="*/ 1657 h 4194"/>
                <a:gd name="T28" fmla="*/ 117 w 5757"/>
                <a:gd name="T29" fmla="*/ 1782 h 4194"/>
                <a:gd name="T30" fmla="*/ 551 w 5757"/>
                <a:gd name="T31" fmla="*/ 1809 h 4194"/>
                <a:gd name="T32" fmla="*/ 434 w 5757"/>
                <a:gd name="T33" fmla="*/ 2689 h 4194"/>
                <a:gd name="T34" fmla="*/ 625 w 5757"/>
                <a:gd name="T35" fmla="*/ 3416 h 4194"/>
                <a:gd name="T36" fmla="*/ 625 w 5757"/>
                <a:gd name="T37" fmla="*/ 4089 h 4194"/>
                <a:gd name="T38" fmla="*/ 730 w 5757"/>
                <a:gd name="T39" fmla="*/ 4194 h 4194"/>
                <a:gd name="T40" fmla="*/ 1210 w 5757"/>
                <a:gd name="T41" fmla="*/ 4194 h 4194"/>
                <a:gd name="T42" fmla="*/ 1315 w 5757"/>
                <a:gd name="T43" fmla="*/ 4089 h 4194"/>
                <a:gd name="T44" fmla="*/ 1315 w 5757"/>
                <a:gd name="T45" fmla="*/ 3671 h 4194"/>
                <a:gd name="T46" fmla="*/ 4443 w 5757"/>
                <a:gd name="T47" fmla="*/ 3671 h 4194"/>
                <a:gd name="T48" fmla="*/ 4443 w 5757"/>
                <a:gd name="T49" fmla="*/ 4089 h 4194"/>
                <a:gd name="T50" fmla="*/ 4547 w 5757"/>
                <a:gd name="T51" fmla="*/ 4194 h 4194"/>
                <a:gd name="T52" fmla="*/ 5027 w 5757"/>
                <a:gd name="T53" fmla="*/ 4194 h 4194"/>
                <a:gd name="T54" fmla="*/ 5132 w 5757"/>
                <a:gd name="T55" fmla="*/ 4089 h 4194"/>
                <a:gd name="T56" fmla="*/ 5132 w 5757"/>
                <a:gd name="T57" fmla="*/ 3416 h 4194"/>
                <a:gd name="T58" fmla="*/ 5323 w 5757"/>
                <a:gd name="T59" fmla="*/ 2689 h 4194"/>
                <a:gd name="T60" fmla="*/ 5206 w 5757"/>
                <a:gd name="T61" fmla="*/ 1809 h 4194"/>
                <a:gd name="T62" fmla="*/ 5640 w 5757"/>
                <a:gd name="T63" fmla="*/ 1782 h 4194"/>
                <a:gd name="T64" fmla="*/ 5757 w 5757"/>
                <a:gd name="T65" fmla="*/ 1657 h 4194"/>
                <a:gd name="T66" fmla="*/ 5757 w 5757"/>
                <a:gd name="T67" fmla="*/ 1368 h 4194"/>
                <a:gd name="T68" fmla="*/ 5633 w 5757"/>
                <a:gd name="T69" fmla="*/ 1244 h 4194"/>
                <a:gd name="T70" fmla="*/ 1744 w 5757"/>
                <a:gd name="T71" fmla="*/ 597 h 4194"/>
                <a:gd name="T72" fmla="*/ 2033 w 5757"/>
                <a:gd name="T73" fmla="*/ 460 h 4194"/>
                <a:gd name="T74" fmla="*/ 3724 w 5757"/>
                <a:gd name="T75" fmla="*/ 460 h 4194"/>
                <a:gd name="T76" fmla="*/ 4013 w 5757"/>
                <a:gd name="T77" fmla="*/ 597 h 4194"/>
                <a:gd name="T78" fmla="*/ 4507 w 5757"/>
                <a:gd name="T79" fmla="*/ 1330 h 4194"/>
                <a:gd name="T80" fmla="*/ 1247 w 5757"/>
                <a:gd name="T81" fmla="*/ 1331 h 4194"/>
                <a:gd name="T82" fmla="*/ 1744 w 5757"/>
                <a:gd name="T83" fmla="*/ 597 h 4194"/>
                <a:gd name="T84" fmla="*/ 1389 w 5757"/>
                <a:gd name="T85" fmla="*/ 3161 h 4194"/>
                <a:gd name="T86" fmla="*/ 956 w 5757"/>
                <a:gd name="T87" fmla="*/ 2893 h 4194"/>
                <a:gd name="T88" fmla="*/ 1265 w 5757"/>
                <a:gd name="T89" fmla="*/ 2550 h 4194"/>
                <a:gd name="T90" fmla="*/ 1822 w 5757"/>
                <a:gd name="T91" fmla="*/ 2893 h 4194"/>
                <a:gd name="T92" fmla="*/ 1389 w 5757"/>
                <a:gd name="T93" fmla="*/ 3161 h 4194"/>
                <a:gd name="T94" fmla="*/ 3332 w 5757"/>
                <a:gd name="T95" fmla="*/ 3121 h 4194"/>
                <a:gd name="T96" fmla="*/ 2425 w 5757"/>
                <a:gd name="T97" fmla="*/ 3121 h 4194"/>
                <a:gd name="T98" fmla="*/ 2177 w 5757"/>
                <a:gd name="T99" fmla="*/ 2873 h 4194"/>
                <a:gd name="T100" fmla="*/ 2246 w 5757"/>
                <a:gd name="T101" fmla="*/ 2803 h 4194"/>
                <a:gd name="T102" fmla="*/ 3511 w 5757"/>
                <a:gd name="T103" fmla="*/ 2803 h 4194"/>
                <a:gd name="T104" fmla="*/ 3581 w 5757"/>
                <a:gd name="T105" fmla="*/ 2873 h 4194"/>
                <a:gd name="T106" fmla="*/ 3332 w 5757"/>
                <a:gd name="T107" fmla="*/ 3121 h 4194"/>
                <a:gd name="T108" fmla="*/ 4368 w 5757"/>
                <a:gd name="T109" fmla="*/ 3161 h 4194"/>
                <a:gd name="T110" fmla="*/ 3936 w 5757"/>
                <a:gd name="T111" fmla="*/ 2893 h 4194"/>
                <a:gd name="T112" fmla="*/ 4492 w 5757"/>
                <a:gd name="T113" fmla="*/ 2550 h 4194"/>
                <a:gd name="T114" fmla="*/ 4801 w 5757"/>
                <a:gd name="T115" fmla="*/ 2893 h 4194"/>
                <a:gd name="T116" fmla="*/ 4368 w 5757"/>
                <a:gd name="T117" fmla="*/ 3161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57" h="4194">
                  <a:moveTo>
                    <a:pt x="5633" y="1244"/>
                  </a:moveTo>
                  <a:lnTo>
                    <a:pt x="5210" y="1244"/>
                  </a:lnTo>
                  <a:cubicBezTo>
                    <a:pt x="5178" y="1244"/>
                    <a:pt x="5147" y="1256"/>
                    <a:pt x="5124" y="1278"/>
                  </a:cubicBezTo>
                  <a:lnTo>
                    <a:pt x="5034" y="1365"/>
                  </a:lnTo>
                  <a:cubicBezTo>
                    <a:pt x="4882" y="1013"/>
                    <a:pt x="4664" y="666"/>
                    <a:pt x="4370" y="306"/>
                  </a:cubicBezTo>
                  <a:cubicBezTo>
                    <a:pt x="4210" y="111"/>
                    <a:pt x="3975" y="0"/>
                    <a:pt x="3724" y="0"/>
                  </a:cubicBezTo>
                  <a:lnTo>
                    <a:pt x="2033" y="0"/>
                  </a:lnTo>
                  <a:cubicBezTo>
                    <a:pt x="1782" y="0"/>
                    <a:pt x="1547" y="111"/>
                    <a:pt x="1388" y="306"/>
                  </a:cubicBezTo>
                  <a:cubicBezTo>
                    <a:pt x="1084" y="677"/>
                    <a:pt x="870" y="1016"/>
                    <a:pt x="722" y="1364"/>
                  </a:cubicBezTo>
                  <a:lnTo>
                    <a:pt x="633" y="1278"/>
                  </a:lnTo>
                  <a:cubicBezTo>
                    <a:pt x="610" y="1256"/>
                    <a:pt x="579" y="1244"/>
                    <a:pt x="547" y="1244"/>
                  </a:cubicBezTo>
                  <a:lnTo>
                    <a:pt x="125" y="1244"/>
                  </a:lnTo>
                  <a:cubicBezTo>
                    <a:pt x="56" y="1244"/>
                    <a:pt x="0" y="1300"/>
                    <a:pt x="0" y="1368"/>
                  </a:cubicBezTo>
                  <a:lnTo>
                    <a:pt x="0" y="1657"/>
                  </a:lnTo>
                  <a:cubicBezTo>
                    <a:pt x="0" y="1723"/>
                    <a:pt x="51" y="1777"/>
                    <a:pt x="117" y="1782"/>
                  </a:cubicBezTo>
                  <a:lnTo>
                    <a:pt x="551" y="1809"/>
                  </a:lnTo>
                  <a:cubicBezTo>
                    <a:pt x="485" y="2001"/>
                    <a:pt x="434" y="2286"/>
                    <a:pt x="434" y="2689"/>
                  </a:cubicBezTo>
                  <a:cubicBezTo>
                    <a:pt x="434" y="3038"/>
                    <a:pt x="504" y="3268"/>
                    <a:pt x="625" y="3416"/>
                  </a:cubicBezTo>
                  <a:lnTo>
                    <a:pt x="625" y="4089"/>
                  </a:lnTo>
                  <a:cubicBezTo>
                    <a:pt x="625" y="4147"/>
                    <a:pt x="672" y="4194"/>
                    <a:pt x="730" y="4194"/>
                  </a:cubicBezTo>
                  <a:lnTo>
                    <a:pt x="1210" y="4194"/>
                  </a:lnTo>
                  <a:cubicBezTo>
                    <a:pt x="1268" y="4194"/>
                    <a:pt x="1315" y="4147"/>
                    <a:pt x="1315" y="4089"/>
                  </a:cubicBezTo>
                  <a:lnTo>
                    <a:pt x="1315" y="3671"/>
                  </a:lnTo>
                  <a:lnTo>
                    <a:pt x="4443" y="3671"/>
                  </a:lnTo>
                  <a:lnTo>
                    <a:pt x="4443" y="4089"/>
                  </a:lnTo>
                  <a:cubicBezTo>
                    <a:pt x="4443" y="4147"/>
                    <a:pt x="4489" y="4194"/>
                    <a:pt x="4547" y="4194"/>
                  </a:cubicBezTo>
                  <a:lnTo>
                    <a:pt x="5027" y="4194"/>
                  </a:lnTo>
                  <a:cubicBezTo>
                    <a:pt x="5085" y="4194"/>
                    <a:pt x="5132" y="4147"/>
                    <a:pt x="5132" y="4089"/>
                  </a:cubicBezTo>
                  <a:lnTo>
                    <a:pt x="5132" y="3416"/>
                  </a:lnTo>
                  <a:cubicBezTo>
                    <a:pt x="5253" y="3268"/>
                    <a:pt x="5323" y="3038"/>
                    <a:pt x="5323" y="2689"/>
                  </a:cubicBezTo>
                  <a:cubicBezTo>
                    <a:pt x="5323" y="2286"/>
                    <a:pt x="5272" y="2001"/>
                    <a:pt x="5206" y="1809"/>
                  </a:cubicBezTo>
                  <a:lnTo>
                    <a:pt x="5640" y="1782"/>
                  </a:lnTo>
                  <a:cubicBezTo>
                    <a:pt x="5706" y="1777"/>
                    <a:pt x="5757" y="1723"/>
                    <a:pt x="5757" y="1657"/>
                  </a:cubicBezTo>
                  <a:lnTo>
                    <a:pt x="5757" y="1368"/>
                  </a:lnTo>
                  <a:cubicBezTo>
                    <a:pt x="5757" y="1300"/>
                    <a:pt x="5701" y="1244"/>
                    <a:pt x="5633" y="1244"/>
                  </a:cubicBezTo>
                  <a:close/>
                  <a:moveTo>
                    <a:pt x="1744" y="597"/>
                  </a:moveTo>
                  <a:cubicBezTo>
                    <a:pt x="1815" y="510"/>
                    <a:pt x="1921" y="460"/>
                    <a:pt x="2033" y="460"/>
                  </a:cubicBezTo>
                  <a:lnTo>
                    <a:pt x="3724" y="460"/>
                  </a:lnTo>
                  <a:cubicBezTo>
                    <a:pt x="3836" y="460"/>
                    <a:pt x="3942" y="510"/>
                    <a:pt x="4013" y="597"/>
                  </a:cubicBezTo>
                  <a:cubicBezTo>
                    <a:pt x="4219" y="849"/>
                    <a:pt x="4382" y="1090"/>
                    <a:pt x="4507" y="1330"/>
                  </a:cubicBezTo>
                  <a:lnTo>
                    <a:pt x="1247" y="1331"/>
                  </a:lnTo>
                  <a:cubicBezTo>
                    <a:pt x="1370" y="1096"/>
                    <a:pt x="1533" y="855"/>
                    <a:pt x="1744" y="597"/>
                  </a:cubicBezTo>
                  <a:close/>
                  <a:moveTo>
                    <a:pt x="1389" y="3161"/>
                  </a:moveTo>
                  <a:cubicBezTo>
                    <a:pt x="1150" y="3161"/>
                    <a:pt x="956" y="3082"/>
                    <a:pt x="956" y="2893"/>
                  </a:cubicBezTo>
                  <a:cubicBezTo>
                    <a:pt x="956" y="2704"/>
                    <a:pt x="1026" y="2550"/>
                    <a:pt x="1265" y="2550"/>
                  </a:cubicBezTo>
                  <a:cubicBezTo>
                    <a:pt x="1504" y="2550"/>
                    <a:pt x="1822" y="2704"/>
                    <a:pt x="1822" y="2893"/>
                  </a:cubicBezTo>
                  <a:cubicBezTo>
                    <a:pt x="1822" y="3082"/>
                    <a:pt x="1628" y="3161"/>
                    <a:pt x="1389" y="3161"/>
                  </a:cubicBezTo>
                  <a:close/>
                  <a:moveTo>
                    <a:pt x="3332" y="3121"/>
                  </a:moveTo>
                  <a:lnTo>
                    <a:pt x="2425" y="3121"/>
                  </a:lnTo>
                  <a:cubicBezTo>
                    <a:pt x="2288" y="3121"/>
                    <a:pt x="2177" y="3010"/>
                    <a:pt x="2177" y="2873"/>
                  </a:cubicBezTo>
                  <a:cubicBezTo>
                    <a:pt x="2177" y="2835"/>
                    <a:pt x="2208" y="2803"/>
                    <a:pt x="2246" y="2803"/>
                  </a:cubicBezTo>
                  <a:lnTo>
                    <a:pt x="3511" y="2803"/>
                  </a:lnTo>
                  <a:cubicBezTo>
                    <a:pt x="3549" y="2803"/>
                    <a:pt x="3581" y="2835"/>
                    <a:pt x="3581" y="2873"/>
                  </a:cubicBezTo>
                  <a:cubicBezTo>
                    <a:pt x="3581" y="3010"/>
                    <a:pt x="3469" y="3121"/>
                    <a:pt x="3332" y="3121"/>
                  </a:cubicBezTo>
                  <a:close/>
                  <a:moveTo>
                    <a:pt x="4368" y="3161"/>
                  </a:moveTo>
                  <a:cubicBezTo>
                    <a:pt x="4129" y="3161"/>
                    <a:pt x="3936" y="3082"/>
                    <a:pt x="3936" y="2893"/>
                  </a:cubicBezTo>
                  <a:cubicBezTo>
                    <a:pt x="3936" y="2704"/>
                    <a:pt x="4253" y="2550"/>
                    <a:pt x="4492" y="2550"/>
                  </a:cubicBezTo>
                  <a:cubicBezTo>
                    <a:pt x="4731" y="2550"/>
                    <a:pt x="4801" y="2704"/>
                    <a:pt x="4801" y="2893"/>
                  </a:cubicBezTo>
                  <a:cubicBezTo>
                    <a:pt x="4801" y="3082"/>
                    <a:pt x="4608" y="3161"/>
                    <a:pt x="4368" y="3161"/>
                  </a:cubicBezTo>
                  <a:close/>
                </a:path>
              </a:pathLst>
            </a:custGeom>
            <a:solidFill>
              <a:schemeClr val="bg1"/>
            </a:solidFill>
            <a:ln>
              <a:noFill/>
            </a:ln>
          </p:spPr>
          <p:txBody>
            <a:bodyPr>
              <a:normAutofit fontScale="7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8" name="组合 17"/>
          <p:cNvGrpSpPr/>
          <p:nvPr/>
        </p:nvGrpSpPr>
        <p:grpSpPr>
          <a:xfrm>
            <a:off x="2827655" y="4098925"/>
            <a:ext cx="561340" cy="561340"/>
            <a:chOff x="9158" y="3793"/>
            <a:chExt cx="884" cy="884"/>
          </a:xfrm>
        </p:grpSpPr>
        <p:sp>
          <p:nvSpPr>
            <p:cNvPr id="20" name="îslîďè"/>
            <p:cNvSpPr/>
            <p:nvPr/>
          </p:nvSpPr>
          <p:spPr>
            <a:xfrm>
              <a:off x="9158" y="3793"/>
              <a:ext cx="885" cy="885"/>
            </a:xfrm>
            <a:prstGeom prst="ellipse">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iṧliḍe"/>
            <p:cNvSpPr/>
            <p:nvPr/>
          </p:nvSpPr>
          <p:spPr bwMode="auto">
            <a:xfrm>
              <a:off x="9373" y="4090"/>
              <a:ext cx="455" cy="290"/>
            </a:xfrm>
            <a:custGeom>
              <a:avLst/>
              <a:gdLst>
                <a:gd name="connsiteX0" fmla="*/ 500654 w 607639"/>
                <a:gd name="connsiteY0" fmla="*/ 301762 h 388322"/>
                <a:gd name="connsiteX1" fmla="*/ 475910 w 607639"/>
                <a:gd name="connsiteY1" fmla="*/ 326468 h 388322"/>
                <a:gd name="connsiteX2" fmla="*/ 500654 w 607639"/>
                <a:gd name="connsiteY2" fmla="*/ 351174 h 388322"/>
                <a:gd name="connsiteX3" fmla="*/ 525397 w 607639"/>
                <a:gd name="connsiteY3" fmla="*/ 326468 h 388322"/>
                <a:gd name="connsiteX4" fmla="*/ 500654 w 607639"/>
                <a:gd name="connsiteY4" fmla="*/ 301762 h 388322"/>
                <a:gd name="connsiteX5" fmla="*/ 114984 w 607639"/>
                <a:gd name="connsiteY5" fmla="*/ 301755 h 388322"/>
                <a:gd name="connsiteX6" fmla="*/ 90242 w 607639"/>
                <a:gd name="connsiteY6" fmla="*/ 326463 h 388322"/>
                <a:gd name="connsiteX7" fmla="*/ 114984 w 607639"/>
                <a:gd name="connsiteY7" fmla="*/ 351171 h 388322"/>
                <a:gd name="connsiteX8" fmla="*/ 139725 w 607639"/>
                <a:gd name="connsiteY8" fmla="*/ 326463 h 388322"/>
                <a:gd name="connsiteX9" fmla="*/ 114984 w 607639"/>
                <a:gd name="connsiteY9" fmla="*/ 301755 h 388322"/>
                <a:gd name="connsiteX10" fmla="*/ 0 w 607639"/>
                <a:gd name="connsiteY10" fmla="*/ 229408 h 388322"/>
                <a:gd name="connsiteX11" fmla="*/ 18600 w 607639"/>
                <a:gd name="connsiteY11" fmla="*/ 229408 h 388322"/>
                <a:gd name="connsiteX12" fmla="*/ 37201 w 607639"/>
                <a:gd name="connsiteY12" fmla="*/ 229408 h 388322"/>
                <a:gd name="connsiteX13" fmla="*/ 392386 w 607639"/>
                <a:gd name="connsiteY13" fmla="*/ 229408 h 388322"/>
                <a:gd name="connsiteX14" fmla="*/ 393543 w 607639"/>
                <a:gd name="connsiteY14" fmla="*/ 229408 h 388322"/>
                <a:gd name="connsiteX15" fmla="*/ 393543 w 607639"/>
                <a:gd name="connsiteY15" fmla="*/ 326463 h 388322"/>
                <a:gd name="connsiteX16" fmla="*/ 393543 w 607639"/>
                <a:gd name="connsiteY16" fmla="*/ 345038 h 388322"/>
                <a:gd name="connsiteX17" fmla="*/ 392386 w 607639"/>
                <a:gd name="connsiteY17" fmla="*/ 345038 h 388322"/>
                <a:gd name="connsiteX18" fmla="*/ 174077 w 607639"/>
                <a:gd name="connsiteY18" fmla="*/ 345038 h 388322"/>
                <a:gd name="connsiteX19" fmla="*/ 114984 w 607639"/>
                <a:gd name="connsiteY19" fmla="*/ 388322 h 388322"/>
                <a:gd name="connsiteX20" fmla="*/ 55890 w 607639"/>
                <a:gd name="connsiteY20" fmla="*/ 345038 h 388322"/>
                <a:gd name="connsiteX21" fmla="*/ 0 w 607639"/>
                <a:gd name="connsiteY21" fmla="*/ 345038 h 388322"/>
                <a:gd name="connsiteX22" fmla="*/ 430873 w 607639"/>
                <a:gd name="connsiteY22" fmla="*/ 102602 h 388322"/>
                <a:gd name="connsiteX23" fmla="*/ 488104 w 607639"/>
                <a:gd name="connsiteY23" fmla="*/ 102602 h 388322"/>
                <a:gd name="connsiteX24" fmla="*/ 542398 w 607639"/>
                <a:gd name="connsiteY24" fmla="*/ 156902 h 388322"/>
                <a:gd name="connsiteX25" fmla="*/ 542398 w 607639"/>
                <a:gd name="connsiteY25" fmla="*/ 201515 h 388322"/>
                <a:gd name="connsiteX26" fmla="*/ 563937 w 607639"/>
                <a:gd name="connsiteY26" fmla="*/ 201515 h 388322"/>
                <a:gd name="connsiteX27" fmla="*/ 607639 w 607639"/>
                <a:gd name="connsiteY27" fmla="*/ 245151 h 388322"/>
                <a:gd name="connsiteX28" fmla="*/ 607639 w 607639"/>
                <a:gd name="connsiteY28" fmla="*/ 345042 h 388322"/>
                <a:gd name="connsiteX29" fmla="*/ 559754 w 607639"/>
                <a:gd name="connsiteY29" fmla="*/ 345042 h 388322"/>
                <a:gd name="connsiteX30" fmla="*/ 500654 w 607639"/>
                <a:gd name="connsiteY30" fmla="*/ 388322 h 388322"/>
                <a:gd name="connsiteX31" fmla="*/ 441554 w 607639"/>
                <a:gd name="connsiteY31" fmla="*/ 345042 h 388322"/>
                <a:gd name="connsiteX32" fmla="*/ 430873 w 607639"/>
                <a:gd name="connsiteY32" fmla="*/ 345042 h 388322"/>
                <a:gd name="connsiteX33" fmla="*/ 430873 w 607639"/>
                <a:gd name="connsiteY33" fmla="*/ 326468 h 388322"/>
                <a:gd name="connsiteX34" fmla="*/ 430873 w 607639"/>
                <a:gd name="connsiteY34" fmla="*/ 307894 h 388322"/>
                <a:gd name="connsiteX35" fmla="*/ 430873 w 607639"/>
                <a:gd name="connsiteY35" fmla="*/ 139750 h 388322"/>
                <a:gd name="connsiteX36" fmla="*/ 430873 w 607639"/>
                <a:gd name="connsiteY36" fmla="*/ 121176 h 388322"/>
                <a:gd name="connsiteX37" fmla="*/ 0 w 607639"/>
                <a:gd name="connsiteY37" fmla="*/ 0 h 388322"/>
                <a:gd name="connsiteX38" fmla="*/ 393685 w 607639"/>
                <a:gd name="connsiteY38" fmla="*/ 0 h 388322"/>
                <a:gd name="connsiteX39" fmla="*/ 393685 w 607639"/>
                <a:gd name="connsiteY39" fmla="*/ 18572 h 388322"/>
                <a:gd name="connsiteX40" fmla="*/ 393685 w 607639"/>
                <a:gd name="connsiteY40" fmla="*/ 102632 h 388322"/>
                <a:gd name="connsiteX41" fmla="*/ 393685 w 607639"/>
                <a:gd name="connsiteY41" fmla="*/ 192291 h 388322"/>
                <a:gd name="connsiteX42" fmla="*/ 392439 w 607639"/>
                <a:gd name="connsiteY42" fmla="*/ 192291 h 388322"/>
                <a:gd name="connsiteX43" fmla="*/ 37206 w 607639"/>
                <a:gd name="connsiteY43" fmla="*/ 192291 h 388322"/>
                <a:gd name="connsiteX44" fmla="*/ 18603 w 607639"/>
                <a:gd name="connsiteY44" fmla="*/ 192291 h 388322"/>
                <a:gd name="connsiteX45" fmla="*/ 0 w 607639"/>
                <a:gd name="connsiteY45" fmla="*/ 192291 h 38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388322">
                  <a:moveTo>
                    <a:pt x="500654" y="301762"/>
                  </a:moveTo>
                  <a:cubicBezTo>
                    <a:pt x="486947" y="301762"/>
                    <a:pt x="475910" y="312871"/>
                    <a:pt x="475910" y="326468"/>
                  </a:cubicBezTo>
                  <a:cubicBezTo>
                    <a:pt x="475910" y="340154"/>
                    <a:pt x="486947" y="351174"/>
                    <a:pt x="500654" y="351174"/>
                  </a:cubicBezTo>
                  <a:cubicBezTo>
                    <a:pt x="514272" y="351174"/>
                    <a:pt x="525397" y="340154"/>
                    <a:pt x="525397" y="326468"/>
                  </a:cubicBezTo>
                  <a:cubicBezTo>
                    <a:pt x="525397" y="312871"/>
                    <a:pt x="514272" y="301762"/>
                    <a:pt x="500654" y="301762"/>
                  </a:cubicBezTo>
                  <a:close/>
                  <a:moveTo>
                    <a:pt x="114984" y="301755"/>
                  </a:moveTo>
                  <a:cubicBezTo>
                    <a:pt x="101367" y="301755"/>
                    <a:pt x="90242" y="312865"/>
                    <a:pt x="90242" y="326463"/>
                  </a:cubicBezTo>
                  <a:cubicBezTo>
                    <a:pt x="90242" y="340150"/>
                    <a:pt x="101367" y="351171"/>
                    <a:pt x="114984" y="351171"/>
                  </a:cubicBezTo>
                  <a:cubicBezTo>
                    <a:pt x="128600" y="351171"/>
                    <a:pt x="139725" y="340150"/>
                    <a:pt x="139725" y="326463"/>
                  </a:cubicBezTo>
                  <a:cubicBezTo>
                    <a:pt x="139725" y="312865"/>
                    <a:pt x="128600" y="301755"/>
                    <a:pt x="114984" y="301755"/>
                  </a:cubicBezTo>
                  <a:close/>
                  <a:moveTo>
                    <a:pt x="0" y="229408"/>
                  </a:moveTo>
                  <a:lnTo>
                    <a:pt x="18600" y="229408"/>
                  </a:lnTo>
                  <a:lnTo>
                    <a:pt x="37201" y="229408"/>
                  </a:lnTo>
                  <a:lnTo>
                    <a:pt x="392386" y="229408"/>
                  </a:lnTo>
                  <a:lnTo>
                    <a:pt x="393543" y="229408"/>
                  </a:lnTo>
                  <a:lnTo>
                    <a:pt x="393543" y="326463"/>
                  </a:lnTo>
                  <a:lnTo>
                    <a:pt x="393543" y="345038"/>
                  </a:lnTo>
                  <a:lnTo>
                    <a:pt x="392386" y="345038"/>
                  </a:lnTo>
                  <a:lnTo>
                    <a:pt x="174077" y="345038"/>
                  </a:lnTo>
                  <a:cubicBezTo>
                    <a:pt x="166157" y="370102"/>
                    <a:pt x="142661" y="388322"/>
                    <a:pt x="114984" y="388322"/>
                  </a:cubicBezTo>
                  <a:cubicBezTo>
                    <a:pt x="87306" y="388322"/>
                    <a:pt x="63811" y="370102"/>
                    <a:pt x="55890" y="345038"/>
                  </a:cubicBezTo>
                  <a:lnTo>
                    <a:pt x="0" y="345038"/>
                  </a:lnTo>
                  <a:close/>
                  <a:moveTo>
                    <a:pt x="430873" y="102602"/>
                  </a:moveTo>
                  <a:lnTo>
                    <a:pt x="488104" y="102602"/>
                  </a:lnTo>
                  <a:cubicBezTo>
                    <a:pt x="518010" y="102602"/>
                    <a:pt x="542398" y="126953"/>
                    <a:pt x="542398" y="156902"/>
                  </a:cubicBezTo>
                  <a:lnTo>
                    <a:pt x="542398" y="201515"/>
                  </a:lnTo>
                  <a:lnTo>
                    <a:pt x="563937" y="201515"/>
                  </a:lnTo>
                  <a:cubicBezTo>
                    <a:pt x="588058" y="201515"/>
                    <a:pt x="607639" y="221067"/>
                    <a:pt x="607639" y="245151"/>
                  </a:cubicBezTo>
                  <a:lnTo>
                    <a:pt x="607639" y="345042"/>
                  </a:lnTo>
                  <a:lnTo>
                    <a:pt x="559754" y="345042"/>
                  </a:lnTo>
                  <a:cubicBezTo>
                    <a:pt x="551832" y="370103"/>
                    <a:pt x="528335" y="388322"/>
                    <a:pt x="500654" y="388322"/>
                  </a:cubicBezTo>
                  <a:cubicBezTo>
                    <a:pt x="472973" y="388322"/>
                    <a:pt x="449475" y="370103"/>
                    <a:pt x="441554" y="345042"/>
                  </a:cubicBezTo>
                  <a:lnTo>
                    <a:pt x="430873" y="345042"/>
                  </a:lnTo>
                  <a:lnTo>
                    <a:pt x="430873" y="326468"/>
                  </a:lnTo>
                  <a:lnTo>
                    <a:pt x="430873" y="307894"/>
                  </a:lnTo>
                  <a:lnTo>
                    <a:pt x="430873" y="139750"/>
                  </a:lnTo>
                  <a:lnTo>
                    <a:pt x="430873" y="121176"/>
                  </a:lnTo>
                  <a:close/>
                  <a:moveTo>
                    <a:pt x="0" y="0"/>
                  </a:moveTo>
                  <a:lnTo>
                    <a:pt x="393685" y="0"/>
                  </a:lnTo>
                  <a:lnTo>
                    <a:pt x="393685" y="18572"/>
                  </a:lnTo>
                  <a:lnTo>
                    <a:pt x="393685" y="102632"/>
                  </a:lnTo>
                  <a:lnTo>
                    <a:pt x="393685" y="192291"/>
                  </a:lnTo>
                  <a:lnTo>
                    <a:pt x="392439" y="192291"/>
                  </a:lnTo>
                  <a:lnTo>
                    <a:pt x="37206" y="192291"/>
                  </a:lnTo>
                  <a:lnTo>
                    <a:pt x="18603" y="192291"/>
                  </a:lnTo>
                  <a:lnTo>
                    <a:pt x="0" y="192291"/>
                  </a:lnTo>
                  <a:close/>
                </a:path>
              </a:pathLst>
            </a:custGeom>
            <a:solidFill>
              <a:schemeClr val="bg1"/>
            </a:solidFill>
            <a:ln>
              <a:noFill/>
            </a:ln>
          </p:spPr>
          <p:txBody>
            <a:bodyPr>
              <a:normAutofit fontScale="40000" lnSpcReduction="20000"/>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 name="文本框 5"/>
          <p:cNvSpPr txBox="1"/>
          <p:nvPr/>
        </p:nvSpPr>
        <p:spPr>
          <a:xfrm>
            <a:off x="415290" y="2249805"/>
            <a:ext cx="5387340" cy="1198880"/>
          </a:xfrm>
          <a:prstGeom prst="rect">
            <a:avLst/>
          </a:prstGeom>
          <a:noFill/>
        </p:spPr>
        <p:txBody>
          <a:bodyPr wrap="square" rtlCol="0" anchor="t">
            <a:spAutoFit/>
          </a:bodyPr>
          <a:lstStyle/>
          <a:p>
            <a:pPr algn="just">
              <a:lnSpc>
                <a:spcPct val="100000"/>
              </a:lnSpc>
            </a:pPr>
            <a:r>
              <a:rPr lang="zh-CN" altLang="en-US" dirty="0">
                <a:latin typeface="+mj-ea"/>
                <a:ea typeface="+mj-ea"/>
                <a:sym typeface="+mn-ea"/>
              </a:rPr>
              <a:t>根据</a:t>
            </a:r>
            <a:r>
              <a:rPr lang="en-US" altLang="zh-CN" dirty="0">
                <a:latin typeface="+mj-ea"/>
                <a:ea typeface="+mj-ea"/>
                <a:sym typeface="+mn-ea"/>
              </a:rPr>
              <a:t>《</a:t>
            </a:r>
            <a:r>
              <a:rPr lang="zh-CN" altLang="en-US" dirty="0">
                <a:latin typeface="+mj-ea"/>
                <a:ea typeface="+mj-ea"/>
                <a:sym typeface="+mn-ea"/>
              </a:rPr>
              <a:t>危险货物分类和品名编号</a:t>
            </a:r>
            <a:r>
              <a:rPr lang="en-US" altLang="zh-CN" dirty="0">
                <a:latin typeface="+mj-ea"/>
                <a:ea typeface="+mj-ea"/>
                <a:sym typeface="+mn-ea"/>
              </a:rPr>
              <a:t>》</a:t>
            </a:r>
            <a:r>
              <a:rPr lang="zh-CN" altLang="en-US" dirty="0">
                <a:latin typeface="+mj-ea"/>
                <a:ea typeface="+mj-ea"/>
                <a:sym typeface="+mn-ea"/>
              </a:rPr>
              <a:t>，有机过氧化物是指含有两价过氧基（</a:t>
            </a:r>
            <a:r>
              <a:rPr lang="en-US" altLang="zh-CN" dirty="0">
                <a:latin typeface="+mj-ea"/>
                <a:ea typeface="+mj-ea"/>
                <a:sym typeface="+mn-ea"/>
              </a:rPr>
              <a:t>—o—o—</a:t>
            </a:r>
            <a:r>
              <a:rPr lang="zh-CN" altLang="en-US" dirty="0">
                <a:latin typeface="+mj-ea"/>
                <a:ea typeface="+mj-ea"/>
                <a:sym typeface="+mn-ea"/>
              </a:rPr>
              <a:t>）结构的有机物质。如过甲酸（</a:t>
            </a:r>
            <a:r>
              <a:rPr lang="en-US" altLang="zh-CN" dirty="0">
                <a:latin typeface="+mj-ea"/>
                <a:ea typeface="+mj-ea"/>
                <a:sym typeface="+mn-ea"/>
              </a:rPr>
              <a:t>HCOOOH</a:t>
            </a:r>
            <a:r>
              <a:rPr lang="zh-CN" altLang="en-US" dirty="0">
                <a:latin typeface="+mj-ea"/>
                <a:ea typeface="+mj-ea"/>
                <a:sym typeface="+mn-ea"/>
              </a:rPr>
              <a:t>）、过乙酸（</a:t>
            </a:r>
            <a:r>
              <a:rPr lang="en-US" altLang="zh-CN" dirty="0">
                <a:latin typeface="+mj-ea"/>
                <a:ea typeface="+mj-ea"/>
                <a:sym typeface="+mn-ea"/>
              </a:rPr>
              <a:t>CH3COOOH</a:t>
            </a:r>
            <a:r>
              <a:rPr lang="zh-CN" altLang="en-US" dirty="0">
                <a:latin typeface="+mj-ea"/>
                <a:ea typeface="+mj-ea"/>
                <a:sym typeface="+mn-ea"/>
              </a:rPr>
              <a:t>）</a:t>
            </a:r>
            <a:r>
              <a:rPr lang="zh-CN" altLang="en-US">
                <a:latin typeface="+mj-ea"/>
                <a:ea typeface="+mj-ea"/>
                <a:sym typeface="+mn-ea"/>
              </a:rPr>
              <a:t>等。</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197475" y="1743526"/>
            <a:ext cx="857250" cy="15010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124799" y="1942733"/>
            <a:ext cx="857250" cy="15010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24543" y="2494028"/>
            <a:ext cx="857250" cy="15010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571642" y="1303316"/>
            <a:ext cx="857250" cy="15010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userDrawn="1"/>
        </p:nvSpPr>
        <p:spPr>
          <a:xfrm>
            <a:off x="1841659" y="1673516"/>
            <a:ext cx="5572125" cy="852805"/>
          </a:xfrm>
          <a:prstGeom prst="rect">
            <a:avLst/>
          </a:prstGeom>
          <a:noFill/>
        </p:spPr>
        <p:txBody>
          <a:bodyPr wrap="square" rtlCol="0">
            <a:spAutoFit/>
          </a:bodyPr>
          <a:lstStyle/>
          <a:p>
            <a:pPr algn="ctr">
              <a:buNone/>
            </a:pPr>
            <a:r>
              <a:rPr lang="zh-CN" altLang="en-US" sz="4950" b="1" dirty="0">
                <a:solidFill>
                  <a:srgbClr val="1E2634"/>
                </a:solidFill>
                <a:latin typeface="微软雅黑" panose="020B0503020204020204" pitchFamily="34" charset="-122"/>
                <a:ea typeface="微软雅黑" panose="020B0503020204020204" pitchFamily="34" charset="-122"/>
                <a:sym typeface="+mn-ea"/>
              </a:rPr>
              <a:t>感谢您的</a:t>
            </a:r>
            <a:r>
              <a:rPr lang="zh-CN" altLang="en-US" sz="4950" b="1" dirty="0">
                <a:solidFill>
                  <a:srgbClr val="ED1A34"/>
                </a:solidFill>
                <a:latin typeface="微软雅黑" panose="020B0503020204020204" pitchFamily="34" charset="-122"/>
                <a:ea typeface="微软雅黑" panose="020B0503020204020204" pitchFamily="34" charset="-122"/>
                <a:sym typeface="+mn-ea"/>
              </a:rPr>
              <a:t>聆听</a:t>
            </a:r>
            <a:endParaRPr lang="zh-CN" altLang="en-US" sz="4950" b="1" dirty="0">
              <a:solidFill>
                <a:srgbClr val="ED1A34"/>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userDrawn="1"/>
        </p:nvSpPr>
        <p:spPr>
          <a:xfrm>
            <a:off x="323485" y="1219650"/>
            <a:ext cx="2465631" cy="2007235"/>
          </a:xfrm>
          <a:prstGeom prst="rect">
            <a:avLst/>
          </a:prstGeom>
          <a:noFill/>
        </p:spPr>
        <p:txBody>
          <a:bodyPr wrap="square" rtlCol="0">
            <a:spAutoFit/>
          </a:bodyPr>
          <a:lstStyle/>
          <a:p>
            <a:pPr algn="ctr"/>
            <a:r>
              <a:rPr lang="en-US" altLang="zh-CN" sz="12450" b="1"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124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p:cNvSpPr txBox="1"/>
          <p:nvPr userDrawn="1"/>
        </p:nvSpPr>
        <p:spPr>
          <a:xfrm>
            <a:off x="572818" y="2134921"/>
            <a:ext cx="1690714" cy="275590"/>
          </a:xfrm>
          <a:prstGeom prst="rect">
            <a:avLst/>
          </a:prstGeom>
          <a:solidFill>
            <a:srgbClr val="1E2634"/>
          </a:solidFill>
        </p:spPr>
        <p:txBody>
          <a:bodyPr wrap="square" rtlCol="0">
            <a:spAutoFit/>
          </a:bodyPr>
          <a:lstStyle/>
          <a:p>
            <a:pPr algn="dist"/>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PARTONE</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userDrawn="1"/>
        </p:nvSpPr>
        <p:spPr>
          <a:xfrm>
            <a:off x="4821333" y="1675061"/>
            <a:ext cx="3895725" cy="1076325"/>
          </a:xfrm>
          <a:prstGeom prst="rect">
            <a:avLst/>
          </a:prstGeom>
          <a:noFill/>
        </p:spPr>
        <p:txBody>
          <a:bodyPr wrap="square" rtlCol="0">
            <a:spAutoFit/>
          </a:bodyPr>
          <a:lstStyle/>
          <a:p>
            <a:r>
              <a:rPr lang="zh-CN" altLang="en-US" sz="3200" b="1" dirty="0">
                <a:solidFill>
                  <a:srgbClr val="1E2634"/>
                </a:solidFill>
                <a:latin typeface="微软雅黑" panose="020B0503020204020204" pitchFamily="34" charset="-122"/>
                <a:ea typeface="微软雅黑" panose="020B0503020204020204" pitchFamily="34" charset="-122"/>
                <a:sym typeface="+mn-ea"/>
              </a:rPr>
              <a:t>易燃易爆危险品的概念和种类</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p>
        </p:txBody>
      </p:sp>
      <p:sp>
        <p:nvSpPr>
          <p:cNvPr id="8" name="文本框 7"/>
          <p:cNvSpPr txBox="1"/>
          <p:nvPr/>
        </p:nvSpPr>
        <p:spPr>
          <a:xfrm>
            <a:off x="1058545" y="298450"/>
            <a:ext cx="4018915" cy="414020"/>
          </a:xfrm>
          <a:prstGeom prst="rect">
            <a:avLst/>
          </a:prstGeom>
          <a:noFill/>
        </p:spPr>
        <p:txBody>
          <a:bodyPr wrap="square" rtlCol="0">
            <a:spAutoFit/>
          </a:bodyPr>
          <a:lstStyle/>
          <a:p>
            <a:r>
              <a:rPr lang="zh-CN" altLang="en-US" sz="2100" b="1" dirty="0">
                <a:solidFill>
                  <a:srgbClr val="1E2634"/>
                </a:solidFill>
                <a:latin typeface="微软雅黑" panose="020B0503020204020204" pitchFamily="34" charset="-122"/>
                <a:ea typeface="微软雅黑" panose="020B0503020204020204" pitchFamily="34" charset="-122"/>
                <a:sym typeface="+mn-ea"/>
              </a:rPr>
              <a:t>易燃易爆危险品的概念和种类</a:t>
            </a:r>
            <a:endParaRPr lang="zh-CN" altLang="en-US" sz="2100" b="1" dirty="0">
              <a:solidFill>
                <a:srgbClr val="1E2634"/>
              </a:solidFill>
              <a:latin typeface="微软雅黑" panose="020B0503020204020204" pitchFamily="34" charset="-122"/>
              <a:ea typeface="微软雅黑" panose="020B0503020204020204" pitchFamily="34" charset="-122"/>
            </a:endParaRPr>
          </a:p>
        </p:txBody>
      </p:sp>
      <p:sp>
        <p:nvSpPr>
          <p:cNvPr id="2" name="TextBox 8"/>
          <p:cNvSpPr txBox="1"/>
          <p:nvPr/>
        </p:nvSpPr>
        <p:spPr>
          <a:xfrm>
            <a:off x="387350" y="1817370"/>
            <a:ext cx="3647440" cy="1938020"/>
          </a:xfrm>
          <a:prstGeom prst="rect">
            <a:avLst/>
          </a:prstGeom>
          <a:noFill/>
        </p:spPr>
        <p:txBody>
          <a:bodyPr wrap="square" rtlCol="0">
            <a:spAutoFit/>
          </a:bodyPr>
          <a:lstStyle/>
          <a:p>
            <a:pPr indent="0" algn="just" fontAlgn="auto">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易燃易爆危险品是指容易燃烧爆炸的危险品。其中，危险品是指有爆炸、易燃、毒害、腐蚀、放射性等性质，在运输、装卸和储存保管过程中，易造成人身伤亡和财产损失二需要特别防护的物品。</a:t>
            </a:r>
          </a:p>
        </p:txBody>
      </p:sp>
      <p:grpSp>
        <p:nvGrpSpPr>
          <p:cNvPr id="6" name="#14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4174140" y="1087802"/>
            <a:ext cx="4430503" cy="3452477"/>
            <a:chOff x="5565520" y="1268760"/>
            <a:chExt cx="5907338" cy="4603303"/>
          </a:xfrm>
        </p:grpSpPr>
        <p:sp>
          <p:nvSpPr>
            <p:cNvPr id="10" name="íSlidè"/>
            <p:cNvSpPr/>
            <p:nvPr/>
          </p:nvSpPr>
          <p:spPr>
            <a:xfrm>
              <a:off x="5565520" y="1268760"/>
              <a:ext cx="4604395" cy="4603303"/>
            </a:xfrm>
            <a:prstGeom prst="diamond">
              <a:avLst/>
            </a:prstGeom>
            <a:blipFill rotWithShape="1">
              <a:blip r:embed="rId4"/>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1" name="íṣḷiďè"/>
            <p:cNvSpPr/>
            <p:nvPr/>
          </p:nvSpPr>
          <p:spPr>
            <a:xfrm>
              <a:off x="7706799" y="1687383"/>
              <a:ext cx="3766059" cy="3766059"/>
            </a:xfrm>
            <a:prstGeom prst="diamond">
              <a:avLst/>
            </a:prstGeom>
            <a:noFill/>
            <a:ln w="12700">
              <a:solidFill>
                <a:srgbClr val="C62828"/>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square" lIns="91440" tIns="45720" rIns="91440" bIns="45720" anchor="ctr">
              <a:normAutofit/>
            </a:bodyPr>
            <a:lstStyle/>
            <a:p>
              <a:pPr algn="ctr"/>
              <a:endParaRPr/>
            </a:p>
          </p:txBody>
        </p:sp>
        <p:sp>
          <p:nvSpPr>
            <p:cNvPr id="12" name="íŝḷïdê"/>
            <p:cNvSpPr/>
            <p:nvPr/>
          </p:nvSpPr>
          <p:spPr>
            <a:xfrm>
              <a:off x="5565520" y="1268760"/>
              <a:ext cx="1070639" cy="1070639"/>
            </a:xfrm>
            <a:prstGeom prst="diamond">
              <a:avLst/>
            </a:prstGeom>
            <a:noFill/>
            <a:ln w="12700">
              <a:solidFill>
                <a:srgbClr val="ED1A34"/>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square" lIns="91440" tIns="45720" rIns="91440" bIns="45720" anchor="ctr">
              <a:normAutofit/>
            </a:bodyPr>
            <a:lstStyle/>
            <a:p>
              <a:pPr algn="ctr"/>
              <a:endParaRPr/>
            </a:p>
          </p:txBody>
        </p:sp>
      </p:grpSp>
      <p:sp>
        <p:nvSpPr>
          <p:cNvPr id="19" name="ïṡlîḋê"/>
          <p:cNvSpPr/>
          <p:nvPr/>
        </p:nvSpPr>
        <p:spPr>
          <a:xfrm>
            <a:off x="475615" y="1234440"/>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rgbClr val="ED1A34"/>
          </a:solidFill>
          <a:ln w="12700" cap="flat">
            <a:noFill/>
            <a:miter lim="400000"/>
          </a:ln>
          <a:effectLst/>
        </p:spPr>
        <p:txBody>
          <a:bodyPr wrap="square" lIns="91440" tIns="45720" rIns="91440" bIns="45720" anchor="ctr">
            <a:noAutofit/>
          </a:bodyPr>
          <a:lstStyle/>
          <a:p>
            <a:pPr algn="ctr"/>
            <a:endParaRPr/>
          </a:p>
        </p:txBody>
      </p:sp>
      <p:sp>
        <p:nvSpPr>
          <p:cNvPr id="13" name="文本框 12"/>
          <p:cNvSpPr txBox="1"/>
          <p:nvPr/>
        </p:nvSpPr>
        <p:spPr>
          <a:xfrm>
            <a:off x="1160780" y="1299845"/>
            <a:ext cx="640080" cy="368300"/>
          </a:xfrm>
          <a:prstGeom prst="rect">
            <a:avLst/>
          </a:prstGeom>
          <a:noFill/>
        </p:spPr>
        <p:txBody>
          <a:bodyPr wrap="none" rtlCol="0" anchor="t">
            <a:spAutoFit/>
          </a:bodyPr>
          <a:lstStyle/>
          <a:p>
            <a:r>
              <a:rPr lang="zh-CN" altLang="en-US" b="1" dirty="0">
                <a:solidFill>
                  <a:srgbClr val="ED1A34"/>
                </a:solidFill>
                <a:latin typeface="微软雅黑" panose="020B0503020204020204" pitchFamily="34" charset="-122"/>
                <a:ea typeface="微软雅黑" panose="020B0503020204020204" pitchFamily="34" charset="-122"/>
                <a:cs typeface="微软雅黑" panose="020B0503020204020204" pitchFamily="34" charset="-122"/>
                <a:sym typeface="+mn-ea"/>
              </a:rPr>
              <a:t>概念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1800" y="1068070"/>
            <a:ext cx="4762500" cy="3538220"/>
          </a:xfrm>
          <a:prstGeom prst="rect">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410" y="1317625"/>
            <a:ext cx="5857875" cy="303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p>
        </p:txBody>
      </p:sp>
      <p:sp>
        <p:nvSpPr>
          <p:cNvPr id="8" name="文本框 7"/>
          <p:cNvSpPr txBox="1"/>
          <p:nvPr/>
        </p:nvSpPr>
        <p:spPr>
          <a:xfrm>
            <a:off x="1058545" y="298450"/>
            <a:ext cx="4018915" cy="414020"/>
          </a:xfrm>
          <a:prstGeom prst="rect">
            <a:avLst/>
          </a:prstGeom>
          <a:noFill/>
        </p:spPr>
        <p:txBody>
          <a:bodyPr wrap="square" rtlCol="0">
            <a:spAutoFit/>
          </a:bodyPr>
          <a:lstStyle/>
          <a:p>
            <a:r>
              <a:rPr lang="zh-CN" altLang="en-US" sz="2100" b="1" dirty="0">
                <a:solidFill>
                  <a:srgbClr val="1E2634"/>
                </a:solidFill>
                <a:latin typeface="微软雅黑" panose="020B0503020204020204" pitchFamily="34" charset="-122"/>
                <a:ea typeface="微软雅黑" panose="020B0503020204020204" pitchFamily="34" charset="-122"/>
                <a:sym typeface="+mn-ea"/>
              </a:rPr>
              <a:t>易燃易爆危险品的概念和种类</a:t>
            </a:r>
            <a:endParaRPr lang="zh-CN" altLang="en-US" sz="2100" b="1" dirty="0">
              <a:solidFill>
                <a:srgbClr val="1E2634"/>
              </a:solidFill>
              <a:latin typeface="微软雅黑" panose="020B0503020204020204" pitchFamily="34" charset="-122"/>
              <a:ea typeface="微软雅黑" panose="020B0503020204020204" pitchFamily="34" charset="-122"/>
            </a:endParaRPr>
          </a:p>
        </p:txBody>
      </p:sp>
      <p:sp>
        <p:nvSpPr>
          <p:cNvPr id="2" name="TextBox 8"/>
          <p:cNvSpPr txBox="1"/>
          <p:nvPr/>
        </p:nvSpPr>
        <p:spPr>
          <a:xfrm>
            <a:off x="488950" y="1138555"/>
            <a:ext cx="2464435" cy="3322955"/>
          </a:xfrm>
          <a:prstGeom prst="rect">
            <a:avLst/>
          </a:prstGeom>
          <a:noFill/>
        </p:spPr>
        <p:txBody>
          <a:bodyPr wrap="square" rtlCol="0">
            <a:spAutoFit/>
          </a:bodyPr>
          <a:lstStyle/>
          <a:p>
            <a:pPr indent="0" algn="just" fontAlgn="auto">
              <a:lnSpc>
                <a:spcPts val="2800"/>
              </a:lnSpc>
            </a:pPr>
            <a:r>
              <a:rPr lang="zh-CN" altLang="en-US" sz="1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种类</a:t>
            </a:r>
            <a:endParaRPr lang="en-US" altLang="zh-CN" sz="1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ts val="2800"/>
              </a:lnSpc>
              <a:buFont typeface="Wingdings" panose="05000000000000000000" charset="0"/>
              <a:buChar char="p"/>
            </a:pPr>
            <a:r>
              <a:rPr lang="zh-CN" altLang="en-US"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爆炸品</a:t>
            </a:r>
            <a:endParaRPr lang="en-US" altLang="zh-CN"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ts val="2800"/>
              </a:lnSpc>
              <a:buFont typeface="Wingdings" panose="05000000000000000000" charset="0"/>
              <a:buChar char="p"/>
            </a:pPr>
            <a:r>
              <a:rPr lang="zh-CN" altLang="en-US"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易燃气体</a:t>
            </a:r>
            <a:endParaRPr lang="en-US" altLang="zh-CN"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ts val="2800"/>
              </a:lnSpc>
              <a:buFont typeface="Wingdings" panose="05000000000000000000" charset="0"/>
              <a:buChar char="p"/>
            </a:pPr>
            <a:r>
              <a:rPr lang="zh-CN" altLang="en-US"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易燃液体</a:t>
            </a:r>
            <a:endParaRPr lang="en-US" altLang="zh-CN"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ts val="2800"/>
              </a:lnSpc>
              <a:buFont typeface="Wingdings" panose="05000000000000000000" charset="0"/>
              <a:buChar char="p"/>
            </a:pPr>
            <a:r>
              <a:rPr lang="zh-CN" altLang="en-US"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易燃固体</a:t>
            </a:r>
            <a:endParaRPr lang="en-US" altLang="zh-CN"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ts val="2800"/>
              </a:lnSpc>
              <a:buFont typeface="Wingdings" panose="05000000000000000000" charset="0"/>
              <a:buChar char="p"/>
            </a:pPr>
            <a:r>
              <a:rPr lang="zh-CN" altLang="en-US"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易于自燃的物质</a:t>
            </a:r>
            <a:endParaRPr lang="en-US" altLang="zh-CN"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ts val="2800"/>
              </a:lnSpc>
              <a:buFont typeface="Wingdings" panose="05000000000000000000" charset="0"/>
              <a:buChar char="p"/>
            </a:pPr>
            <a:r>
              <a:rPr lang="zh-CN" altLang="en-US"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遇水放出易燃气体的物质</a:t>
            </a:r>
            <a:endParaRPr lang="en-US" altLang="zh-CN"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ts val="2800"/>
              </a:lnSpc>
              <a:buFont typeface="Wingdings" panose="05000000000000000000" charset="0"/>
              <a:buChar char="p"/>
            </a:pPr>
            <a:r>
              <a:rPr lang="zh-CN" altLang="en-US"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氧化性物质</a:t>
            </a:r>
            <a:endParaRPr lang="en-US" altLang="zh-CN"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ts val="2800"/>
              </a:lnSpc>
              <a:buFont typeface="Wingdings" panose="05000000000000000000" charset="0"/>
              <a:buChar char="p"/>
            </a:pPr>
            <a:r>
              <a:rPr lang="zh-CN" altLang="en-US" sz="1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有机过氧化物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userDrawn="1"/>
        </p:nvSpPr>
        <p:spPr>
          <a:xfrm>
            <a:off x="323485" y="1219650"/>
            <a:ext cx="2465631" cy="2007235"/>
          </a:xfrm>
          <a:prstGeom prst="rect">
            <a:avLst/>
          </a:prstGeom>
          <a:noFill/>
        </p:spPr>
        <p:txBody>
          <a:bodyPr wrap="square" rtlCol="0">
            <a:spAutoFit/>
          </a:bodyPr>
          <a:lstStyle/>
          <a:p>
            <a:pPr algn="ctr"/>
            <a:r>
              <a:rPr lang="en-US" altLang="zh-CN" sz="12450" b="1"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124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p:cNvSpPr txBox="1"/>
          <p:nvPr userDrawn="1"/>
        </p:nvSpPr>
        <p:spPr>
          <a:xfrm>
            <a:off x="572818" y="2134921"/>
            <a:ext cx="1690714" cy="275590"/>
          </a:xfrm>
          <a:prstGeom prst="rect">
            <a:avLst/>
          </a:prstGeom>
          <a:solidFill>
            <a:srgbClr val="1E2634"/>
          </a:solidFill>
        </p:spPr>
        <p:txBody>
          <a:bodyPr wrap="square" rtlCol="0">
            <a:spAutoFit/>
          </a:bodyPr>
          <a:lstStyle/>
          <a:p>
            <a:pPr algn="dist"/>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PART</a:t>
            </a:r>
            <a:r>
              <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TWO</a:t>
            </a:r>
          </a:p>
        </p:txBody>
      </p:sp>
      <p:sp>
        <p:nvSpPr>
          <p:cNvPr id="20" name="文本框 19"/>
          <p:cNvSpPr txBox="1"/>
          <p:nvPr userDrawn="1"/>
        </p:nvSpPr>
        <p:spPr>
          <a:xfrm>
            <a:off x="4821333" y="1675061"/>
            <a:ext cx="3895725" cy="583565"/>
          </a:xfrm>
          <a:prstGeom prst="rect">
            <a:avLst/>
          </a:prstGeom>
          <a:noFill/>
        </p:spPr>
        <p:txBody>
          <a:bodyPr wrap="square" rtlCol="0">
            <a:spAutoFit/>
          </a:bodyPr>
          <a:lstStyle/>
          <a:p>
            <a:r>
              <a:rPr lang="zh-CN" altLang="en-US" sz="3200" b="1" dirty="0">
                <a:solidFill>
                  <a:srgbClr val="1E2634"/>
                </a:solidFill>
                <a:latin typeface="微软雅黑" panose="020B0503020204020204" pitchFamily="34" charset="-122"/>
                <a:ea typeface="微软雅黑" panose="020B0503020204020204" pitchFamily="34" charset="-122"/>
                <a:sym typeface="+mn-ea"/>
              </a:rPr>
              <a:t>爆炸品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íSliḑé"/>
          <p:cNvSpPr/>
          <p:nvPr/>
        </p:nvSpPr>
        <p:spPr>
          <a:xfrm>
            <a:off x="443230" y="1904365"/>
            <a:ext cx="4977765" cy="2395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p>
        </p:txBody>
      </p:sp>
      <p:sp>
        <p:nvSpPr>
          <p:cNvPr id="8" name="文本框 7"/>
          <p:cNvSpPr txBox="1"/>
          <p:nvPr/>
        </p:nvSpPr>
        <p:spPr>
          <a:xfrm>
            <a:off x="1058545" y="298450"/>
            <a:ext cx="4018915" cy="414020"/>
          </a:xfrm>
          <a:prstGeom prst="rect">
            <a:avLst/>
          </a:prstGeom>
          <a:noFill/>
        </p:spPr>
        <p:txBody>
          <a:bodyPr wrap="square" rtlCol="0">
            <a:spAutoFit/>
          </a:bodyPr>
          <a:lstStyle/>
          <a:p>
            <a:r>
              <a:rPr lang="zh-CN" altLang="en-US" sz="2100" b="1" dirty="0">
                <a:solidFill>
                  <a:srgbClr val="1E2634"/>
                </a:solidFill>
                <a:latin typeface="微软雅黑" panose="020B0503020204020204" pitchFamily="34" charset="-122"/>
                <a:ea typeface="微软雅黑" panose="020B0503020204020204" pitchFamily="34" charset="-122"/>
                <a:sym typeface="+mn-ea"/>
              </a:rPr>
              <a:t>爆炸品</a:t>
            </a:r>
          </a:p>
        </p:txBody>
      </p:sp>
      <p:sp>
        <p:nvSpPr>
          <p:cNvPr id="6" name="TextBox 8"/>
          <p:cNvSpPr txBox="1"/>
          <p:nvPr/>
        </p:nvSpPr>
        <p:spPr>
          <a:xfrm>
            <a:off x="597535" y="2117725"/>
            <a:ext cx="4479925" cy="1758315"/>
          </a:xfrm>
          <a:prstGeom prst="rect">
            <a:avLst/>
          </a:prstGeom>
          <a:noFill/>
        </p:spPr>
        <p:txBody>
          <a:bodyPr wrap="square" rtlCol="0">
            <a:spAutoFit/>
          </a:bodyPr>
          <a:lstStyle/>
          <a:p>
            <a:pPr algn="just" fontAlgn="auto">
              <a:lnSpc>
                <a:spcPts val="2600"/>
              </a:lnSpc>
            </a:pPr>
            <a:r>
              <a:rPr lang="zh-CN" altLang="en-US" dirty="0">
                <a:latin typeface="+mn-ea"/>
              </a:rPr>
              <a:t>凡是在外界作用下（如摩擦、撞击、震动、高温或其他外界因素的激发），能发生剧烈的化学</a:t>
            </a:r>
            <a:r>
              <a:rPr lang="zh-CN" altLang="en-US" dirty="0"/>
              <a:t>反应，瞬间产生大量气体、热量，致使周围的压力急剧上升，发生爆炸，进而对周围环境造成破坏的物品就是爆炸品。</a:t>
            </a:r>
            <a:endParaRPr lang="en-US" altLang="zh-CN" dirty="0">
              <a:latin typeface="+mn-ea"/>
            </a:endParaRPr>
          </a:p>
        </p:txBody>
      </p:sp>
      <p:sp>
        <p:nvSpPr>
          <p:cNvPr id="19" name="ïṡlîḋê"/>
          <p:cNvSpPr/>
          <p:nvPr/>
        </p:nvSpPr>
        <p:spPr>
          <a:xfrm>
            <a:off x="475615" y="1234440"/>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rgbClr val="ED1A34"/>
          </a:solidFill>
          <a:ln w="12700" cap="flat">
            <a:noFill/>
            <a:miter lim="400000"/>
          </a:ln>
          <a:effectLst/>
        </p:spPr>
        <p:txBody>
          <a:bodyPr wrap="square" lIns="91440" tIns="45720" rIns="91440" bIns="45720" anchor="ctr">
            <a:noAutofit/>
          </a:bodyPr>
          <a:lstStyle/>
          <a:p>
            <a:pPr algn="ctr"/>
            <a:endParaRPr/>
          </a:p>
        </p:txBody>
      </p:sp>
      <p:sp>
        <p:nvSpPr>
          <p:cNvPr id="13" name="文本框 12"/>
          <p:cNvSpPr txBox="1"/>
          <p:nvPr/>
        </p:nvSpPr>
        <p:spPr>
          <a:xfrm>
            <a:off x="1160780" y="1299845"/>
            <a:ext cx="640080" cy="368300"/>
          </a:xfrm>
          <a:prstGeom prst="rect">
            <a:avLst/>
          </a:prstGeom>
          <a:noFill/>
        </p:spPr>
        <p:txBody>
          <a:bodyPr wrap="none" rtlCol="0" anchor="t">
            <a:spAutoFit/>
          </a:bodyPr>
          <a:lstStyle/>
          <a:p>
            <a:r>
              <a:rPr lang="zh-CN" altLang="en-US" b="1" dirty="0">
                <a:solidFill>
                  <a:srgbClr val="ED1A34"/>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p>
        </p:txBody>
      </p:sp>
      <p:sp>
        <p:nvSpPr>
          <p:cNvPr id="2" name="iṣḻídé"/>
          <p:cNvSpPr/>
          <p:nvPr/>
        </p:nvSpPr>
        <p:spPr>
          <a:xfrm>
            <a:off x="5420995" y="1462405"/>
            <a:ext cx="2114550" cy="3279775"/>
          </a:xfrm>
          <a:prstGeom prst="rect">
            <a:avLst/>
          </a:prstGeom>
          <a:noFill/>
          <a:ln w="76200">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b="1457"/>
          <a:stretch>
            <a:fillRect/>
          </a:stretch>
        </p:blipFill>
        <p:spPr bwMode="auto">
          <a:xfrm>
            <a:off x="5848985" y="1728153"/>
            <a:ext cx="2908300" cy="2748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79884" y="815490"/>
            <a:ext cx="77771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953" y="229051"/>
            <a:ext cx="592931" cy="584058"/>
            <a:chOff x="0" y="123825"/>
            <a:chExt cx="990600" cy="975775"/>
          </a:xfrm>
        </p:grpSpPr>
        <p:sp>
          <p:nvSpPr>
            <p:cNvPr id="3" name="矩形: 圆角 2"/>
            <p:cNvSpPr/>
            <p:nvPr/>
          </p:nvSpPr>
          <p:spPr>
            <a:xfrm>
              <a:off x="0" y="123825"/>
              <a:ext cx="895350" cy="896400"/>
            </a:xfrm>
            <a:prstGeom prst="roundRect">
              <a:avLst>
                <a:gd name="adj" fmla="val 0"/>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p:nvSpPr>
          <p:spPr>
            <a:xfrm>
              <a:off x="95250" y="203200"/>
              <a:ext cx="895350" cy="896400"/>
            </a:xfrm>
            <a:prstGeom prst="roundRect">
              <a:avLst>
                <a:gd name="adj" fmla="val 0"/>
              </a:avLst>
            </a:prstGeom>
            <a:noFill/>
            <a:ln>
              <a:solidFill>
                <a:srgbClr val="ED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 name="文本框 4"/>
          <p:cNvSpPr txBox="1"/>
          <p:nvPr/>
        </p:nvSpPr>
        <p:spPr>
          <a:xfrm>
            <a:off x="319156" y="275281"/>
            <a:ext cx="671513" cy="46037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p>
        </p:txBody>
      </p:sp>
      <p:sp>
        <p:nvSpPr>
          <p:cNvPr id="8" name="文本框 7"/>
          <p:cNvSpPr txBox="1"/>
          <p:nvPr/>
        </p:nvSpPr>
        <p:spPr>
          <a:xfrm>
            <a:off x="1058545" y="298450"/>
            <a:ext cx="4018915" cy="414020"/>
          </a:xfrm>
          <a:prstGeom prst="rect">
            <a:avLst/>
          </a:prstGeom>
          <a:noFill/>
        </p:spPr>
        <p:txBody>
          <a:bodyPr wrap="square" rtlCol="0">
            <a:spAutoFit/>
          </a:bodyPr>
          <a:lstStyle/>
          <a:p>
            <a:r>
              <a:rPr lang="zh-CN" altLang="en-US" sz="2100" b="1" dirty="0">
                <a:solidFill>
                  <a:srgbClr val="1E2634"/>
                </a:solidFill>
                <a:latin typeface="微软雅黑" panose="020B0503020204020204" pitchFamily="34" charset="-122"/>
                <a:ea typeface="微软雅黑" panose="020B0503020204020204" pitchFamily="34" charset="-122"/>
                <a:sym typeface="+mn-ea"/>
              </a:rPr>
              <a:t>爆炸品</a:t>
            </a:r>
          </a:p>
        </p:txBody>
      </p:sp>
      <p:sp>
        <p:nvSpPr>
          <p:cNvPr id="2" name="文本框 1"/>
          <p:cNvSpPr txBox="1"/>
          <p:nvPr/>
        </p:nvSpPr>
        <p:spPr>
          <a:xfrm>
            <a:off x="1189990" y="1642745"/>
            <a:ext cx="7579995" cy="645160"/>
          </a:xfrm>
          <a:prstGeom prst="rect">
            <a:avLst/>
          </a:prstGeom>
          <a:noFill/>
        </p:spPr>
        <p:txBody>
          <a:bodyPr wrap="square" rtlCol="0" anchor="t">
            <a:spAutoFit/>
          </a:bodyPr>
          <a:lstStyle/>
          <a:p>
            <a:pPr algn="just">
              <a:lnSpc>
                <a:spcPct val="10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危险货物分类和品名编号</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，按爆炸品的爆炸危险性的大小，可以将其分为：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ïṡlîḋê"/>
          <p:cNvSpPr/>
          <p:nvPr/>
        </p:nvSpPr>
        <p:spPr>
          <a:xfrm>
            <a:off x="475615" y="1234440"/>
            <a:ext cx="582930" cy="509905"/>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rgbClr val="ED1A34"/>
          </a:solidFill>
          <a:ln w="12700" cap="flat">
            <a:noFill/>
            <a:miter lim="400000"/>
          </a:ln>
          <a:effectLst/>
        </p:spPr>
        <p:txBody>
          <a:bodyPr wrap="square" lIns="91440" tIns="45720" rIns="91440" bIns="45720" anchor="ctr">
            <a:noAutofit/>
          </a:bodyPr>
          <a:lstStyle/>
          <a:p>
            <a:pPr algn="ctr"/>
            <a:endParaRPr/>
          </a:p>
        </p:txBody>
      </p:sp>
      <p:sp>
        <p:nvSpPr>
          <p:cNvPr id="12" name="文本框 11"/>
          <p:cNvSpPr txBox="1"/>
          <p:nvPr/>
        </p:nvSpPr>
        <p:spPr>
          <a:xfrm>
            <a:off x="1189990" y="1274445"/>
            <a:ext cx="640080" cy="368300"/>
          </a:xfrm>
          <a:prstGeom prst="rect">
            <a:avLst/>
          </a:prstGeom>
          <a:noFill/>
        </p:spPr>
        <p:txBody>
          <a:bodyPr wrap="none" rtlCol="0" anchor="t">
            <a:spAutoFit/>
          </a:bodyPr>
          <a:lstStyle/>
          <a:p>
            <a:r>
              <a:rPr lang="zh-CN" altLang="en-US" b="1" dirty="0">
                <a:solidFill>
                  <a:srgbClr val="ED1A34"/>
                </a:solidFill>
                <a:latin typeface="微软雅黑" panose="020B0503020204020204" pitchFamily="34" charset="-122"/>
                <a:ea typeface="微软雅黑" panose="020B0503020204020204" pitchFamily="34" charset="-122"/>
                <a:cs typeface="微软雅黑" panose="020B0503020204020204" pitchFamily="34" charset="-122"/>
                <a:sym typeface="+mn-ea"/>
              </a:rPr>
              <a:t>种类</a:t>
            </a:r>
          </a:p>
        </p:txBody>
      </p:sp>
      <p:sp>
        <p:nvSpPr>
          <p:cNvPr id="14" name="矩形 13"/>
          <p:cNvSpPr/>
          <p:nvPr/>
        </p:nvSpPr>
        <p:spPr>
          <a:xfrm>
            <a:off x="386715" y="2385060"/>
            <a:ext cx="8383905" cy="948055"/>
          </a:xfrm>
          <a:prstGeom prst="rect">
            <a:avLst/>
          </a:prstGeom>
          <a:solidFill>
            <a:srgbClr val="ED1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3380" y="3430905"/>
            <a:ext cx="8383905" cy="924560"/>
          </a:xfrm>
          <a:prstGeom prst="rect">
            <a:avLst/>
          </a:prstGeom>
          <a:solidFill>
            <a:srgbClr val="1E2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75615" y="3542665"/>
            <a:ext cx="8150860" cy="701040"/>
          </a:xfrm>
          <a:prstGeom prst="rect">
            <a:avLst/>
          </a:prstGeom>
          <a:noFill/>
        </p:spPr>
        <p:txBody>
          <a:bodyPr wrap="square" rtlCol="0" anchor="t">
            <a:spAutoFit/>
          </a:bodyPr>
          <a:lstStyle/>
          <a:p>
            <a:pPr lvl="0" algn="just" rtl="0">
              <a:lnSpc>
                <a:spcPct val="100000"/>
              </a:lnSpc>
              <a:spcBef>
                <a:spcPct val="0"/>
              </a:spcBef>
              <a:spcAft>
                <a:spcPct val="35000"/>
              </a:spcAft>
            </a:pP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有迸射危险，但无整体爆炸危险的物质和物品；</a:t>
            </a:r>
            <a:r>
              <a:rPr 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lvl="0" algn="just" rtl="0">
              <a:lnSpc>
                <a:spcPct val="100000"/>
              </a:lnSpc>
              <a:spcBef>
                <a:spcPct val="0"/>
              </a:spcBef>
              <a:spcAft>
                <a:spcPct val="35000"/>
              </a:spcAft>
            </a:pPr>
            <a:r>
              <a:rPr 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如：带有炸药或抛射药的火箭等</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475615" y="2385060"/>
            <a:ext cx="8150860" cy="947420"/>
          </a:xfrm>
          <a:prstGeom prst="rect">
            <a:avLst/>
          </a:prstGeom>
          <a:noFill/>
        </p:spPr>
        <p:txBody>
          <a:bodyPr wrap="square" rtlCol="0" anchor="t">
            <a:spAutoFit/>
          </a:bodyPr>
          <a:lstStyle/>
          <a:p>
            <a:pPr lvl="0" algn="just" rtl="0">
              <a:lnSpc>
                <a:spcPct val="100000"/>
              </a:lnSpc>
              <a:spcBef>
                <a:spcPct val="0"/>
              </a:spcBef>
              <a:spcAft>
                <a:spcPct val="35000"/>
              </a:spcAft>
            </a:pP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有整体爆炸危险的物质和物品；</a:t>
            </a:r>
            <a:endPar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lvl="0" algn="just" rtl="0">
              <a:lnSpc>
                <a:spcPct val="100000"/>
              </a:lnSpc>
              <a:spcBef>
                <a:spcPct val="0"/>
              </a:spcBef>
              <a:spcAft>
                <a:spcPct val="35000"/>
              </a:spcAft>
            </a:pPr>
            <a:r>
              <a:rPr 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如：爆破用的电雷管、非电雷管、弹药用雷管、叠氮铅、雷汞等起爆药，三硝基甲苯（</a:t>
            </a:r>
            <a:r>
              <a:rPr 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TNT</a:t>
            </a:r>
            <a:r>
              <a:rPr 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）等。</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k2Zjc5NjU4NzQwOGUzNTY4YTYwMmQ4MTgyNzNjY2EifQ=="/>
</p:tagLst>
</file>

<file path=ppt/tags/tag2.xml><?xml version="1.0" encoding="utf-8"?>
<p:tagLst xmlns:a="http://schemas.openxmlformats.org/drawingml/2006/main" xmlns:r="http://schemas.openxmlformats.org/officeDocument/2006/relationships" xmlns:p="http://schemas.openxmlformats.org/presentationml/2006/main">
  <p:tag name="ISLIDE.DIAGRAM" val="#1419"/>
</p:tagLst>
</file>

<file path=ppt/tags/tag3.xml><?xml version="1.0" encoding="utf-8"?>
<p:tagLst xmlns:a="http://schemas.openxmlformats.org/drawingml/2006/main" xmlns:r="http://schemas.openxmlformats.org/officeDocument/2006/relationships" xmlns:p="http://schemas.openxmlformats.org/presentationml/2006/main">
  <p:tag name="ISLIDE.PICTURE" val="#129047;"/>
</p:tagLst>
</file>

<file path=ppt/theme/theme1.xml><?xml version="1.0" encoding="utf-8"?>
<a:theme xmlns:a="http://schemas.openxmlformats.org/drawingml/2006/main" name="空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1795</Words>
  <Application>Microsoft Office PowerPoint</Application>
  <PresentationFormat>全屏显示(16:9)</PresentationFormat>
  <Paragraphs>230</Paragraphs>
  <Slides>33</Slides>
  <Notes>33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33</vt:i4>
      </vt:variant>
    </vt:vector>
  </HeadingPairs>
  <TitlesOfParts>
    <vt:vector size="39" baseType="lpstr">
      <vt:lpstr>等线</vt:lpstr>
      <vt:lpstr>微软雅黑</vt:lpstr>
      <vt:lpstr>Arial</vt:lpstr>
      <vt:lpstr>Calibri</vt:lpstr>
      <vt:lpstr>Wingdings</vt:lpstr>
      <vt:lpstr>空白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cp:revision>
  <dcterms:created xsi:type="dcterms:W3CDTF">2022-08-01T15:16:56Z</dcterms:created>
  <dcterms:modified xsi:type="dcterms:W3CDTF">2022-08-04T11:27:21Z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CE637D08825E45F2B1847AF713400320</vt:lpwstr>
  </property>
</Properties>
</file>