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Lst>
  <p:notesMasterIdLst>
    <p:notesMasterId r:id="rId40"/>
  </p:notesMasterIdLst>
  <p:sldIdLst>
    <p:sldId id="256" r:id="rId6"/>
    <p:sldId id="301" r:id="rId7"/>
    <p:sldId id="257" r:id="rId8"/>
    <p:sldId id="258" r:id="rId9"/>
    <p:sldId id="259" r:id="rId10"/>
    <p:sldId id="265" r:id="rId11"/>
    <p:sldId id="266" r:id="rId12"/>
    <p:sldId id="268" r:id="rId13"/>
    <p:sldId id="267" r:id="rId14"/>
    <p:sldId id="269" r:id="rId15"/>
    <p:sldId id="270" r:id="rId16"/>
    <p:sldId id="271" r:id="rId17"/>
    <p:sldId id="272" r:id="rId18"/>
    <p:sldId id="273" r:id="rId19"/>
    <p:sldId id="275" r:id="rId20"/>
    <p:sldId id="274" r:id="rId21"/>
    <p:sldId id="276" r:id="rId22"/>
    <p:sldId id="277" r:id="rId23"/>
    <p:sldId id="278" r:id="rId24"/>
    <p:sldId id="260" r:id="rId25"/>
    <p:sldId id="283" r:id="rId26"/>
    <p:sldId id="282" r:id="rId27"/>
    <p:sldId id="284" r:id="rId28"/>
    <p:sldId id="286" r:id="rId29"/>
    <p:sldId id="287" r:id="rId30"/>
    <p:sldId id="281" r:id="rId31"/>
    <p:sldId id="289" r:id="rId32"/>
    <p:sldId id="291" r:id="rId33"/>
    <p:sldId id="280" r:id="rId34"/>
    <p:sldId id="294" r:id="rId35"/>
    <p:sldId id="296" r:id="rId36"/>
    <p:sldId id="293" r:id="rId37"/>
    <p:sldId id="300" r:id="rId38"/>
    <p:sldId id="299"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A74E"/>
    <a:srgbClr val="FAD261"/>
    <a:srgbClr val="688A96"/>
    <a:srgbClr val="1C3E5B"/>
    <a:srgbClr val="E8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852" autoAdjust="0"/>
  </p:normalViewPr>
  <p:slideViewPr>
    <p:cSldViewPr snapToGrid="0" showGuides="1">
      <p:cViewPr varScale="1">
        <p:scale>
          <a:sx n="125" d="100"/>
          <a:sy n="125" d="100"/>
        </p:scale>
        <p:origin x="211"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2022/7/30</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513013" y="855663"/>
            <a:ext cx="4113212" cy="2312987"/>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513013" y="855663"/>
            <a:ext cx="4113212" cy="2312987"/>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charset="-122"/>
                <a:ea typeface="微软雅黑" panose="020B0503020204020204" charset="-122"/>
                <a:cs typeface="微软雅黑" panose="020B0503020204020204" charset="-122"/>
                <a:sym typeface="+mn-ea"/>
              </a:rPr>
              <a:t> </a:t>
            </a:r>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2022/7/30</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2022/7/30</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2022/7/30</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2022/7/30</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2022/7/30</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9525" y="-13970"/>
            <a:ext cx="9163050" cy="5184038"/>
          </a:xfrm>
          <a:prstGeom prst="rect">
            <a:avLst/>
          </a:prstGeom>
          <a:solidFill>
            <a:srgbClr val="68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그림 9"/>
          <p:cNvPicPr>
            <a:picLocks noChangeAspect="1"/>
          </p:cNvPicPr>
          <p:nvPr userDrawn="1"/>
        </p:nvPicPr>
        <p:blipFill>
          <a:blip r:embed="rId3"/>
          <a:stretch>
            <a:fillRect/>
          </a:stretch>
        </p:blipFill>
        <p:spPr>
          <a:xfrm>
            <a:off x="925830" y="-9525"/>
            <a:ext cx="7401560" cy="51625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직사각형 8"/>
          <p:cNvSpPr/>
          <p:nvPr userDrawn="1"/>
        </p:nvSpPr>
        <p:spPr>
          <a:xfrm>
            <a:off x="0" y="0"/>
            <a:ext cx="8191500" cy="491490"/>
          </a:xfrm>
          <a:custGeom>
            <a:avLst/>
            <a:gdLst>
              <a:gd name="connsiteX0" fmla="*/ 0 w 9144000"/>
              <a:gd name="connsiteY0" fmla="*/ 0 h 787946"/>
              <a:gd name="connsiteX1" fmla="*/ 9144000 w 9144000"/>
              <a:gd name="connsiteY1" fmla="*/ 0 h 787946"/>
              <a:gd name="connsiteX2" fmla="*/ 9144000 w 9144000"/>
              <a:gd name="connsiteY2" fmla="*/ 787946 h 787946"/>
              <a:gd name="connsiteX3" fmla="*/ 0 w 9144000"/>
              <a:gd name="connsiteY3" fmla="*/ 787946 h 787946"/>
              <a:gd name="connsiteX4" fmla="*/ 0 w 9144000"/>
              <a:gd name="connsiteY4" fmla="*/ 0 h 787946"/>
              <a:gd name="connsiteX0-1" fmla="*/ 0 w 9144000"/>
              <a:gd name="connsiteY0-2" fmla="*/ 0 h 797471"/>
              <a:gd name="connsiteX1-3" fmla="*/ 9144000 w 9144000"/>
              <a:gd name="connsiteY1-4" fmla="*/ 0 h 797471"/>
              <a:gd name="connsiteX2-5" fmla="*/ 7105650 w 9144000"/>
              <a:gd name="connsiteY2-6" fmla="*/ 797471 h 797471"/>
              <a:gd name="connsiteX3-7" fmla="*/ 0 w 9144000"/>
              <a:gd name="connsiteY3-8" fmla="*/ 787946 h 797471"/>
              <a:gd name="connsiteX4-9" fmla="*/ 0 w 9144000"/>
              <a:gd name="connsiteY4-10" fmla="*/ 0 h 797471"/>
              <a:gd name="connsiteX0-11" fmla="*/ 0 w 8191500"/>
              <a:gd name="connsiteY0-12" fmla="*/ 0 h 797471"/>
              <a:gd name="connsiteX1-13" fmla="*/ 8191500 w 8191500"/>
              <a:gd name="connsiteY1-14" fmla="*/ 0 h 797471"/>
              <a:gd name="connsiteX2-15" fmla="*/ 7105650 w 8191500"/>
              <a:gd name="connsiteY2-16" fmla="*/ 797471 h 797471"/>
              <a:gd name="connsiteX3-17" fmla="*/ 0 w 8191500"/>
              <a:gd name="connsiteY3-18" fmla="*/ 787946 h 797471"/>
              <a:gd name="connsiteX4-19" fmla="*/ 0 w 8191500"/>
              <a:gd name="connsiteY4-20" fmla="*/ 0 h 7974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91500" h="797471">
                <a:moveTo>
                  <a:pt x="0" y="0"/>
                </a:moveTo>
                <a:lnTo>
                  <a:pt x="8191500" y="0"/>
                </a:lnTo>
                <a:lnTo>
                  <a:pt x="7105650" y="797471"/>
                </a:lnTo>
                <a:lnTo>
                  <a:pt x="0" y="787946"/>
                </a:lnTo>
                <a:lnTo>
                  <a:pt x="0" y="0"/>
                </a:lnTo>
                <a:close/>
              </a:path>
            </a:pathLst>
          </a:custGeom>
          <a:solidFill>
            <a:srgbClr val="E8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9721" name="Picture 2" descr="D:\파워포인트 작업\다이어그램\클립아트\아이콘9\PNG\36.png"/>
          <p:cNvPicPr>
            <a:picLocks noChangeAspect="1"/>
          </p:cNvPicPr>
          <p:nvPr userDrawn="1"/>
        </p:nvPicPr>
        <p:blipFill>
          <a:blip r:embed="rId3"/>
          <a:stretch>
            <a:fillRect/>
          </a:stretch>
        </p:blipFill>
        <p:spPr>
          <a:xfrm>
            <a:off x="168275" y="15558"/>
            <a:ext cx="450850" cy="46513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104775" y="-29845"/>
            <a:ext cx="4076700" cy="5106670"/>
            <a:chOff x="-105" y="-720"/>
            <a:chExt cx="9209" cy="11535"/>
          </a:xfrm>
        </p:grpSpPr>
        <p:pic>
          <p:nvPicPr>
            <p:cNvPr id="3074" name="그림 6"/>
            <p:cNvPicPr>
              <a:picLocks noChangeAspect="1"/>
            </p:cNvPicPr>
            <p:nvPr userDrawn="1"/>
          </p:nvPicPr>
          <p:blipFill>
            <a:blip r:embed="rId3"/>
            <a:srcRect l="1131" t="7085" r="46455" b="1527"/>
            <a:stretch>
              <a:fillRect/>
            </a:stretch>
          </p:blipFill>
          <p:spPr>
            <a:xfrm>
              <a:off x="-105" y="945"/>
              <a:ext cx="7545" cy="9870"/>
            </a:xfrm>
            <a:prstGeom prst="rect">
              <a:avLst/>
            </a:prstGeom>
            <a:noFill/>
            <a:ln w="9525">
              <a:noFill/>
            </a:ln>
          </p:spPr>
        </p:pic>
        <p:pic>
          <p:nvPicPr>
            <p:cNvPr id="3075" name="그림 7"/>
            <p:cNvPicPr>
              <a:picLocks noChangeAspect="1"/>
            </p:cNvPicPr>
            <p:nvPr userDrawn="1"/>
          </p:nvPicPr>
          <p:blipFill>
            <a:blip r:embed="rId3"/>
            <a:srcRect l="54791" t="3889" r="8424" b="55556"/>
            <a:stretch>
              <a:fillRect/>
            </a:stretch>
          </p:blipFill>
          <p:spPr>
            <a:xfrm>
              <a:off x="3810" y="-720"/>
              <a:ext cx="5295" cy="4380"/>
            </a:xfrm>
            <a:prstGeom prst="rect">
              <a:avLst/>
            </a:prstGeom>
            <a:noFill/>
            <a:ln w="9525">
              <a:noFill/>
            </a:ln>
          </p:spPr>
        </p:pic>
      </p:grpSp>
      <p:sp>
        <p:nvSpPr>
          <p:cNvPr id="9" name="직사각형 6"/>
          <p:cNvSpPr/>
          <p:nvPr userDrawn="1"/>
        </p:nvSpPr>
        <p:spPr>
          <a:xfrm rot="16200000">
            <a:off x="4062730" y="118745"/>
            <a:ext cx="5039995" cy="4915535"/>
          </a:xfrm>
          <a:prstGeom prst="rect">
            <a:avLst/>
          </a:prstGeom>
          <a:pattFill prst="pct20">
            <a:fgClr>
              <a:schemeClr val="accent5">
                <a:lumMod val="20000"/>
                <a:lumOff val="80000"/>
              </a:schemeClr>
            </a:fgClr>
            <a:bgClr>
              <a:schemeClr val="bg1"/>
            </a:bgClr>
          </a:pattFill>
          <a:ln>
            <a:noFill/>
          </a:ln>
          <a:effectLst>
            <a:outerShdw blurRad="63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1" name="제목 18"/>
          <p:cNvSpPr txBox="1"/>
          <p:nvPr userDrawn="1"/>
        </p:nvSpPr>
        <p:spPr>
          <a:xfrm>
            <a:off x="4592638" y="298450"/>
            <a:ext cx="3286125" cy="849313"/>
          </a:xfrm>
          <a:prstGeom prst="rect">
            <a:avLst/>
          </a:prstGeom>
          <a:noFill/>
        </p:spPr>
        <p:txBody>
          <a:bodyPr vert="horz" lIns="91440" tIns="45720" rIns="91440" bIns="45720" rtlCol="0" anchor="ctr">
            <a:noAutofit/>
          </a:bodyPr>
          <a:lstStyle/>
          <a:p>
            <a:pPr marR="0" defTabSz="914400" eaLnBrk="1" fontAlgn="auto" latinLnBrk="1" hangingPunct="1">
              <a:spcAft>
                <a:spcPts val="0"/>
              </a:spcAft>
              <a:buClrTx/>
              <a:buSzTx/>
              <a:buFontTx/>
              <a:buNone/>
              <a:defRPr/>
            </a:pPr>
            <a:r>
              <a:rPr kumimoji="0" lang="en-US" altLang="ko-KR" sz="36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CONTENTS</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4041140"/>
            <a:ext cx="9163050" cy="1104900"/>
          </a:xfrm>
          <a:prstGeom prst="rect">
            <a:avLst/>
          </a:prstGeom>
          <a:solidFill>
            <a:srgbClr val="E8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그림 7"/>
          <p:cNvPicPr>
            <a:picLocks noChangeAspect="1"/>
          </p:cNvPicPr>
          <p:nvPr userDrawn="1"/>
        </p:nvPicPr>
        <p:blipFill>
          <a:blip r:embed="rId3"/>
          <a:srcRect l="5203" t="64999" b="16251"/>
          <a:stretch>
            <a:fillRect/>
          </a:stretch>
        </p:blipFill>
        <p:spPr>
          <a:xfrm>
            <a:off x="476250" y="2895600"/>
            <a:ext cx="8667750" cy="1285875"/>
          </a:xfrm>
          <a:prstGeom prst="rect">
            <a:avLst/>
          </a:prstGeom>
          <a:noFill/>
          <a:ln w="9525">
            <a:noFill/>
          </a:ln>
        </p:spPr>
      </p:pic>
      <p:pic>
        <p:nvPicPr>
          <p:cNvPr id="2052" name="그림 8"/>
          <p:cNvPicPr>
            <a:picLocks noChangeAspect="1"/>
          </p:cNvPicPr>
          <p:nvPr userDrawn="1"/>
        </p:nvPicPr>
        <p:blipFill>
          <a:blip r:embed="rId4"/>
          <a:srcRect l="7497" t="51297" r="44167" b="30972"/>
          <a:stretch>
            <a:fillRect/>
          </a:stretch>
        </p:blipFill>
        <p:spPr>
          <a:xfrm>
            <a:off x="482600" y="1943100"/>
            <a:ext cx="4419600" cy="1216025"/>
          </a:xfrm>
          <a:prstGeom prst="rect">
            <a:avLst/>
          </a:prstGeom>
          <a:noFill/>
          <a:ln w="9525">
            <a:noFill/>
          </a:ln>
        </p:spPr>
      </p:pic>
      <p:pic>
        <p:nvPicPr>
          <p:cNvPr id="2053" name="그림 9"/>
          <p:cNvPicPr>
            <a:picLocks noChangeAspect="1"/>
          </p:cNvPicPr>
          <p:nvPr userDrawn="1"/>
        </p:nvPicPr>
        <p:blipFill>
          <a:blip r:embed="rId5"/>
          <a:srcRect l="76357" t="14999" r="3745" b="60139"/>
          <a:stretch>
            <a:fillRect/>
          </a:stretch>
        </p:blipFill>
        <p:spPr>
          <a:xfrm>
            <a:off x="6969125" y="-79375"/>
            <a:ext cx="1819275" cy="1704975"/>
          </a:xfrm>
          <a:prstGeom prst="rect">
            <a:avLst/>
          </a:prstGeom>
          <a:noFill/>
          <a:ln w="9525">
            <a:noFill/>
          </a:ln>
        </p:spPr>
      </p:pic>
      <p:pic>
        <p:nvPicPr>
          <p:cNvPr id="2054" name="그림 10"/>
          <p:cNvPicPr>
            <a:picLocks noChangeAspect="1"/>
          </p:cNvPicPr>
          <p:nvPr userDrawn="1"/>
        </p:nvPicPr>
        <p:blipFill>
          <a:blip r:embed="rId5"/>
          <a:srcRect l="50520" t="41528" r="4890"/>
          <a:stretch>
            <a:fillRect/>
          </a:stretch>
        </p:blipFill>
        <p:spPr>
          <a:xfrm>
            <a:off x="4619625" y="1285875"/>
            <a:ext cx="4076700" cy="4010025"/>
          </a:xfrm>
          <a:prstGeom prst="rect">
            <a:avLst/>
          </a:prstGeom>
          <a:noFill/>
          <a:ln w="9525">
            <a:noFill/>
          </a:ln>
        </p:spPr>
      </p:pic>
      <p:pic>
        <p:nvPicPr>
          <p:cNvPr id="2055" name="그림 11"/>
          <p:cNvPicPr>
            <a:picLocks noChangeAspect="1"/>
          </p:cNvPicPr>
          <p:nvPr userDrawn="1"/>
        </p:nvPicPr>
        <p:blipFill>
          <a:blip r:embed="rId6"/>
          <a:srcRect l="8224" t="82361" r="70107" b="2917"/>
          <a:stretch>
            <a:fillRect/>
          </a:stretch>
        </p:blipFill>
        <p:spPr>
          <a:xfrm>
            <a:off x="752475" y="4086225"/>
            <a:ext cx="1981200" cy="1009650"/>
          </a:xfrm>
          <a:prstGeom prst="rect">
            <a:avLst/>
          </a:prstGeom>
          <a:noFill/>
          <a:ln w="9525">
            <a:noFill/>
          </a:ln>
        </p:spPr>
      </p:pic>
      <p:pic>
        <p:nvPicPr>
          <p:cNvPr id="2056" name="그림 12"/>
          <p:cNvPicPr>
            <a:picLocks noChangeAspect="1"/>
          </p:cNvPicPr>
          <p:nvPr userDrawn="1"/>
        </p:nvPicPr>
        <p:blipFill>
          <a:blip r:embed="rId7"/>
          <a:srcRect l="22493" t="39307" r="44167" b="46782"/>
          <a:stretch>
            <a:fillRect/>
          </a:stretch>
        </p:blipFill>
        <p:spPr>
          <a:xfrm>
            <a:off x="1473200" y="2239963"/>
            <a:ext cx="3048000" cy="952500"/>
          </a:xfrm>
          <a:prstGeom prst="rect">
            <a:avLst/>
          </a:prstGeom>
          <a:noFill/>
          <a:ln w="9525">
            <a:noFill/>
          </a:ln>
        </p:spPr>
      </p:pic>
      <p:sp>
        <p:nvSpPr>
          <p:cNvPr id="14" name="직사각형 13"/>
          <p:cNvSpPr/>
          <p:nvPr userDrawn="1"/>
        </p:nvSpPr>
        <p:spPr>
          <a:xfrm>
            <a:off x="0" y="0"/>
            <a:ext cx="9144000" cy="46038"/>
          </a:xfrm>
          <a:prstGeom prst="rect">
            <a:avLst/>
          </a:prstGeom>
          <a:gradFill>
            <a:gsLst>
              <a:gs pos="21000">
                <a:srgbClr val="FFC000"/>
              </a:gs>
              <a:gs pos="100000">
                <a:srgbClr val="C7DF8D"/>
              </a:gs>
              <a:gs pos="84483">
                <a:srgbClr val="63A74E"/>
              </a:gs>
              <a:gs pos="63000">
                <a:srgbClr val="678A9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灯片编号占位符 6"/>
          <p:cNvSpPr>
            <a:spLocks noGrp="1"/>
          </p:cNvSpPr>
          <p:nvPr>
            <p:ph type="sldNum" sz="quarter" idx="12"/>
          </p:nvPr>
        </p:nvSpPr>
        <p:spPr>
          <a:xfrm>
            <a:off x="6457950" y="3205996"/>
            <a:ext cx="2057400" cy="273892"/>
          </a:xfrm>
        </p:spPr>
        <p:txBody>
          <a:bodyPr/>
          <a:lstStyle/>
          <a:p>
            <a:pPr marL="0" marR="0" lvl="0" indent="0" algn="r" defTabSz="914400" rtl="0" eaLnBrk="1" fontAlgn="auto" latinLnBrk="1" hangingPunct="1">
              <a:lnSpc>
                <a:spcPct val="100000"/>
              </a:lnSpc>
              <a:spcBef>
                <a:spcPts val="0"/>
              </a:spcBef>
              <a:spcAft>
                <a:spcPts val="0"/>
              </a:spcAft>
              <a:buClrTx/>
              <a:buSzTx/>
              <a:buFontTx/>
              <a:buNone/>
              <a:defRPr/>
            </a:pPr>
            <a:fld id="{320250C4-EF9C-4D2C-B8D4-45DCC658C14C}" type="slidenum">
              <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4041140"/>
            <a:ext cx="9163050" cy="1104900"/>
          </a:xfrm>
          <a:prstGeom prst="rect">
            <a:avLst/>
          </a:prstGeom>
          <a:solidFill>
            <a:srgbClr val="E8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그림 7"/>
          <p:cNvPicPr>
            <a:picLocks noChangeAspect="1"/>
          </p:cNvPicPr>
          <p:nvPr userDrawn="1"/>
        </p:nvPicPr>
        <p:blipFill>
          <a:blip r:embed="rId3"/>
          <a:srcRect l="5203" t="64999" b="16251"/>
          <a:stretch>
            <a:fillRect/>
          </a:stretch>
        </p:blipFill>
        <p:spPr>
          <a:xfrm>
            <a:off x="476250" y="2895600"/>
            <a:ext cx="8667750" cy="1285875"/>
          </a:xfrm>
          <a:prstGeom prst="rect">
            <a:avLst/>
          </a:prstGeom>
          <a:noFill/>
          <a:ln w="9525">
            <a:noFill/>
          </a:ln>
        </p:spPr>
      </p:pic>
      <p:pic>
        <p:nvPicPr>
          <p:cNvPr id="2052" name="그림 8"/>
          <p:cNvPicPr>
            <a:picLocks noChangeAspect="1"/>
          </p:cNvPicPr>
          <p:nvPr userDrawn="1"/>
        </p:nvPicPr>
        <p:blipFill>
          <a:blip r:embed="rId4"/>
          <a:srcRect l="7497" t="51297" r="44167" b="30972"/>
          <a:stretch>
            <a:fillRect/>
          </a:stretch>
        </p:blipFill>
        <p:spPr>
          <a:xfrm>
            <a:off x="482600" y="1943100"/>
            <a:ext cx="4419600" cy="1216025"/>
          </a:xfrm>
          <a:prstGeom prst="rect">
            <a:avLst/>
          </a:prstGeom>
          <a:noFill/>
          <a:ln w="9525">
            <a:noFill/>
          </a:ln>
        </p:spPr>
      </p:pic>
      <p:pic>
        <p:nvPicPr>
          <p:cNvPr id="2053" name="그림 9"/>
          <p:cNvPicPr>
            <a:picLocks noChangeAspect="1"/>
          </p:cNvPicPr>
          <p:nvPr userDrawn="1"/>
        </p:nvPicPr>
        <p:blipFill>
          <a:blip r:embed="rId5"/>
          <a:srcRect l="76357" t="14999" r="3745" b="60139"/>
          <a:stretch>
            <a:fillRect/>
          </a:stretch>
        </p:blipFill>
        <p:spPr>
          <a:xfrm>
            <a:off x="6969125" y="-79375"/>
            <a:ext cx="1819275" cy="1704975"/>
          </a:xfrm>
          <a:prstGeom prst="rect">
            <a:avLst/>
          </a:prstGeom>
          <a:noFill/>
          <a:ln w="9525">
            <a:noFill/>
          </a:ln>
        </p:spPr>
      </p:pic>
      <p:pic>
        <p:nvPicPr>
          <p:cNvPr id="2054" name="그림 10"/>
          <p:cNvPicPr>
            <a:picLocks noChangeAspect="1"/>
          </p:cNvPicPr>
          <p:nvPr userDrawn="1"/>
        </p:nvPicPr>
        <p:blipFill>
          <a:blip r:embed="rId5"/>
          <a:srcRect l="50520" t="41528" r="4890"/>
          <a:stretch>
            <a:fillRect/>
          </a:stretch>
        </p:blipFill>
        <p:spPr>
          <a:xfrm>
            <a:off x="4619625" y="1285875"/>
            <a:ext cx="4076700" cy="4010025"/>
          </a:xfrm>
          <a:prstGeom prst="rect">
            <a:avLst/>
          </a:prstGeom>
          <a:noFill/>
          <a:ln w="9525">
            <a:noFill/>
          </a:ln>
        </p:spPr>
      </p:pic>
      <p:pic>
        <p:nvPicPr>
          <p:cNvPr id="2055" name="그림 11"/>
          <p:cNvPicPr>
            <a:picLocks noChangeAspect="1"/>
          </p:cNvPicPr>
          <p:nvPr userDrawn="1"/>
        </p:nvPicPr>
        <p:blipFill>
          <a:blip r:embed="rId6"/>
          <a:srcRect l="8224" t="82361" r="70107" b="2917"/>
          <a:stretch>
            <a:fillRect/>
          </a:stretch>
        </p:blipFill>
        <p:spPr>
          <a:xfrm>
            <a:off x="752475" y="4086225"/>
            <a:ext cx="1981200" cy="1009650"/>
          </a:xfrm>
          <a:prstGeom prst="rect">
            <a:avLst/>
          </a:prstGeom>
          <a:noFill/>
          <a:ln w="9525">
            <a:noFill/>
          </a:ln>
        </p:spPr>
      </p:pic>
      <p:pic>
        <p:nvPicPr>
          <p:cNvPr id="2056" name="그림 12"/>
          <p:cNvPicPr>
            <a:picLocks noChangeAspect="1"/>
          </p:cNvPicPr>
          <p:nvPr userDrawn="1"/>
        </p:nvPicPr>
        <p:blipFill>
          <a:blip r:embed="rId7"/>
          <a:srcRect l="22493" t="39307" r="44167" b="46782"/>
          <a:stretch>
            <a:fillRect/>
          </a:stretch>
        </p:blipFill>
        <p:spPr>
          <a:xfrm>
            <a:off x="1473200" y="2239963"/>
            <a:ext cx="3048000" cy="952500"/>
          </a:xfrm>
          <a:prstGeom prst="rect">
            <a:avLst/>
          </a:prstGeom>
          <a:noFill/>
          <a:ln w="9525">
            <a:noFill/>
          </a:ln>
        </p:spPr>
      </p:pic>
      <p:sp>
        <p:nvSpPr>
          <p:cNvPr id="14" name="직사각형 13"/>
          <p:cNvSpPr/>
          <p:nvPr userDrawn="1"/>
        </p:nvSpPr>
        <p:spPr>
          <a:xfrm>
            <a:off x="0" y="0"/>
            <a:ext cx="9144000" cy="46038"/>
          </a:xfrm>
          <a:prstGeom prst="rect">
            <a:avLst/>
          </a:prstGeom>
          <a:gradFill>
            <a:gsLst>
              <a:gs pos="21000">
                <a:srgbClr val="FFC000"/>
              </a:gs>
              <a:gs pos="100000">
                <a:srgbClr val="C7DF8D"/>
              </a:gs>
              <a:gs pos="84483">
                <a:srgbClr val="63A74E"/>
              </a:gs>
              <a:gs pos="63000">
                <a:srgbClr val="678A9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灯片编号占位符 6"/>
          <p:cNvSpPr>
            <a:spLocks noGrp="1"/>
          </p:cNvSpPr>
          <p:nvPr>
            <p:ph type="sldNum" sz="quarter" idx="12"/>
          </p:nvPr>
        </p:nvSpPr>
        <p:spPr>
          <a:xfrm>
            <a:off x="6457950" y="3205996"/>
            <a:ext cx="2057400" cy="273892"/>
          </a:xfrm>
        </p:spPr>
        <p:txBody>
          <a:bodyPr/>
          <a:lstStyle/>
          <a:p>
            <a:pPr marL="0" marR="0" lvl="0" indent="0" algn="r" defTabSz="914400" rtl="0" eaLnBrk="1" fontAlgn="auto" latinLnBrk="1" hangingPunct="1">
              <a:lnSpc>
                <a:spcPct val="100000"/>
              </a:lnSpc>
              <a:spcBef>
                <a:spcPts val="0"/>
              </a:spcBef>
              <a:spcAft>
                <a:spcPts val="0"/>
              </a:spcAft>
              <a:buClrTx/>
              <a:buSzTx/>
              <a:buFontTx/>
              <a:buNone/>
              <a:defRPr/>
            </a:pPr>
            <a:fld id="{320250C4-EF9C-4D2C-B8D4-45DCC658C14C}" type="slidenum">
              <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2150" y="754380"/>
            <a:ext cx="3912870" cy="1938020"/>
          </a:xfrm>
          <a:prstGeom prst="rect">
            <a:avLst/>
          </a:prstGeom>
          <a:solidFill>
            <a:schemeClr val="bg1"/>
          </a:solidFill>
        </p:spPr>
        <p:txBody>
          <a:bodyPr wrap="square" rtlCol="0" anchor="t">
            <a:spAutoFit/>
            <a:scene3d>
              <a:camera prst="orthographicFront"/>
              <a:lightRig rig="threePt" dir="t"/>
            </a:scene3d>
          </a:bodyPr>
          <a:lstStyle/>
          <a:p>
            <a:pPr algn="ctr"/>
            <a:r>
              <a:rPr lang="zh-CN" altLang="en-US" sz="6000" b="1">
                <a:solidFill>
                  <a:schemeClr val="tx1">
                    <a:lumMod val="75000"/>
                    <a:lumOff val="25000"/>
                  </a:schemeClr>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rPr>
              <a:t>安  全</a:t>
            </a:r>
          </a:p>
          <a:p>
            <a:pPr algn="ctr"/>
            <a:r>
              <a:rPr lang="zh-CN" altLang="en-US" sz="6000" b="1">
                <a:solidFill>
                  <a:schemeClr val="tx1">
                    <a:lumMod val="75000"/>
                    <a:lumOff val="25000"/>
                  </a:schemeClr>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rPr>
              <a:t>绩 效 考 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绩效考核如何实现激励作用</a:t>
            </a:r>
          </a:p>
        </p:txBody>
      </p:sp>
      <p:grpSp>
        <p:nvGrpSpPr>
          <p:cNvPr id="5" name="组合 4"/>
          <p:cNvGrpSpPr/>
          <p:nvPr/>
        </p:nvGrpSpPr>
        <p:grpSpPr>
          <a:xfrm>
            <a:off x="3991610" y="1040765"/>
            <a:ext cx="3585210" cy="3717925"/>
            <a:chOff x="2911" y="1594"/>
            <a:chExt cx="5646" cy="5855"/>
          </a:xfrm>
        </p:grpSpPr>
        <p:sp>
          <p:nvSpPr>
            <p:cNvPr id="16" name="이등변 삼각형 53"/>
            <p:cNvSpPr/>
            <p:nvPr/>
          </p:nvSpPr>
          <p:spPr>
            <a:xfrm rot="18944968" flipH="1">
              <a:off x="7298" y="5153"/>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이등변 삼각형 54"/>
            <p:cNvSpPr/>
            <p:nvPr/>
          </p:nvSpPr>
          <p:spPr>
            <a:xfrm rot="2655032">
              <a:off x="3975" y="5153"/>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이등변 삼각형 50"/>
            <p:cNvSpPr/>
            <p:nvPr/>
          </p:nvSpPr>
          <p:spPr>
            <a:xfrm rot="18944968" flipH="1">
              <a:off x="6727" y="4018"/>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이등변 삼각형 51"/>
            <p:cNvSpPr/>
            <p:nvPr/>
          </p:nvSpPr>
          <p:spPr>
            <a:xfrm rot="2655032">
              <a:off x="4562" y="4018"/>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이등변 삼각형 47"/>
            <p:cNvSpPr/>
            <p:nvPr/>
          </p:nvSpPr>
          <p:spPr>
            <a:xfrm rot="18944968" flipH="1">
              <a:off x="6151" y="2893"/>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이등변 삼각형 3"/>
            <p:cNvSpPr/>
            <p:nvPr/>
          </p:nvSpPr>
          <p:spPr>
            <a:xfrm rot="2655032">
              <a:off x="5137" y="2893"/>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이등변 삼각형 1"/>
            <p:cNvSpPr/>
            <p:nvPr/>
          </p:nvSpPr>
          <p:spPr>
            <a:xfrm>
              <a:off x="5123" y="1594"/>
              <a:ext cx="1208" cy="150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직사각형 48"/>
            <p:cNvSpPr/>
            <p:nvPr/>
          </p:nvSpPr>
          <p:spPr>
            <a:xfrm rot="16200000">
              <a:off x="5639" y="2375"/>
              <a:ext cx="176" cy="1145"/>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52390"/>
                  </a:lnTo>
                  <a:cubicBezTo>
                    <a:pt x="139700" y="341315"/>
                    <a:pt x="138907" y="584995"/>
                    <a:pt x="138113" y="87392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사다리꼴 2"/>
            <p:cNvSpPr/>
            <p:nvPr/>
          </p:nvSpPr>
          <p:spPr>
            <a:xfrm>
              <a:off x="4554" y="3009"/>
              <a:ext cx="2347" cy="1198"/>
            </a:xfrm>
            <a:prstGeom prst="trapezoid">
              <a:avLst>
                <a:gd name="adj" fmla="val 44582"/>
              </a:avLst>
            </a:prstGeom>
            <a:solidFill>
              <a:srgbClr val="67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직사각형 48"/>
            <p:cNvSpPr/>
            <p:nvPr/>
          </p:nvSpPr>
          <p:spPr>
            <a:xfrm rot="16200000">
              <a:off x="5642" y="2918"/>
              <a:ext cx="174" cy="2307"/>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32281"/>
                  </a:lnTo>
                  <a:cubicBezTo>
                    <a:pt x="139700" y="321206"/>
                    <a:pt x="138910" y="596826"/>
                    <a:pt x="138116" y="885751"/>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사다리꼴 45"/>
            <p:cNvSpPr/>
            <p:nvPr/>
          </p:nvSpPr>
          <p:spPr>
            <a:xfrm>
              <a:off x="4006" y="4132"/>
              <a:ext cx="3444" cy="1198"/>
            </a:xfrm>
            <a:prstGeom prst="trapezoid">
              <a:avLst>
                <a:gd name="adj" fmla="val 42273"/>
              </a:avLst>
            </a:prstGeom>
            <a:solidFill>
              <a:srgbClr val="63A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직사각형 48"/>
            <p:cNvSpPr/>
            <p:nvPr/>
          </p:nvSpPr>
          <p:spPr>
            <a:xfrm rot="16200000">
              <a:off x="5643" y="3494"/>
              <a:ext cx="174" cy="3432"/>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 name="connsiteX0-41" fmla="*/ 0 w 140494"/>
                <a:gd name="connsiteY0-42" fmla="*/ 0 h 919164"/>
                <a:gd name="connsiteX1-43" fmla="*/ 140494 w 140494"/>
                <a:gd name="connsiteY1-44" fmla="*/ 21692 h 919164"/>
                <a:gd name="connsiteX2-45" fmla="*/ 138116 w 140494"/>
                <a:gd name="connsiteY2-46" fmla="*/ 885751 h 919164"/>
                <a:gd name="connsiteX3-47" fmla="*/ 0 w 140494"/>
                <a:gd name="connsiteY3-48" fmla="*/ 919164 h 919164"/>
                <a:gd name="connsiteX4-49" fmla="*/ 0 w 140494"/>
                <a:gd name="connsiteY4-50" fmla="*/ 0 h 919164"/>
                <a:gd name="connsiteX0-51" fmla="*/ 0 w 140494"/>
                <a:gd name="connsiteY0-52" fmla="*/ 0 h 919164"/>
                <a:gd name="connsiteX1-53" fmla="*/ 140494 w 140494"/>
                <a:gd name="connsiteY1-54" fmla="*/ 21692 h 919164"/>
                <a:gd name="connsiteX2-55" fmla="*/ 138116 w 140494"/>
                <a:gd name="connsiteY2-56" fmla="*/ 896340 h 919164"/>
                <a:gd name="connsiteX3-57" fmla="*/ 0 w 140494"/>
                <a:gd name="connsiteY3-58" fmla="*/ 919164 h 919164"/>
                <a:gd name="connsiteX4-59" fmla="*/ 0 w 140494"/>
                <a:gd name="connsiteY4-6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21692"/>
                  </a:lnTo>
                  <a:cubicBezTo>
                    <a:pt x="139700" y="310617"/>
                    <a:pt x="138910" y="607415"/>
                    <a:pt x="138116" y="89634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사다리꼴 46"/>
            <p:cNvSpPr/>
            <p:nvPr/>
          </p:nvSpPr>
          <p:spPr>
            <a:xfrm>
              <a:off x="3415" y="5271"/>
              <a:ext cx="4624" cy="1198"/>
            </a:xfrm>
            <a:prstGeom prst="trapezoid">
              <a:avLst>
                <a:gd name="adj" fmla="val 43152"/>
              </a:avLst>
            </a:prstGeom>
            <a:solidFill>
              <a:srgbClr val="C7D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이등변 삼각형 53"/>
            <p:cNvSpPr/>
            <p:nvPr/>
          </p:nvSpPr>
          <p:spPr>
            <a:xfrm rot="18944968" flipH="1">
              <a:off x="7822" y="6118"/>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이등변 삼각형 54"/>
            <p:cNvSpPr/>
            <p:nvPr/>
          </p:nvSpPr>
          <p:spPr>
            <a:xfrm rot="2655032">
              <a:off x="3471" y="6118"/>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직사각형 48"/>
            <p:cNvSpPr/>
            <p:nvPr/>
          </p:nvSpPr>
          <p:spPr>
            <a:xfrm rot="16200000">
              <a:off x="5724" y="3976"/>
              <a:ext cx="174" cy="4535"/>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 name="connsiteX0-41" fmla="*/ 0 w 140494"/>
                <a:gd name="connsiteY0-42" fmla="*/ 0 h 919164"/>
                <a:gd name="connsiteX1-43" fmla="*/ 140494 w 140494"/>
                <a:gd name="connsiteY1-44" fmla="*/ 21692 h 919164"/>
                <a:gd name="connsiteX2-45" fmla="*/ 138116 w 140494"/>
                <a:gd name="connsiteY2-46" fmla="*/ 885751 h 919164"/>
                <a:gd name="connsiteX3-47" fmla="*/ 0 w 140494"/>
                <a:gd name="connsiteY3-48" fmla="*/ 919164 h 919164"/>
                <a:gd name="connsiteX4-49" fmla="*/ 0 w 140494"/>
                <a:gd name="connsiteY4-50" fmla="*/ 0 h 919164"/>
                <a:gd name="connsiteX0-51" fmla="*/ 0 w 140494"/>
                <a:gd name="connsiteY0-52" fmla="*/ 0 h 919164"/>
                <a:gd name="connsiteX1-53" fmla="*/ 140494 w 140494"/>
                <a:gd name="connsiteY1-54" fmla="*/ 21692 h 919164"/>
                <a:gd name="connsiteX2-55" fmla="*/ 138116 w 140494"/>
                <a:gd name="connsiteY2-56" fmla="*/ 896340 h 919164"/>
                <a:gd name="connsiteX3-57" fmla="*/ 0 w 140494"/>
                <a:gd name="connsiteY3-58" fmla="*/ 919164 h 919164"/>
                <a:gd name="connsiteX4-59" fmla="*/ 0 w 140494"/>
                <a:gd name="connsiteY4-6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21692"/>
                  </a:lnTo>
                  <a:cubicBezTo>
                    <a:pt x="139700" y="310617"/>
                    <a:pt x="138910" y="607415"/>
                    <a:pt x="138116" y="89634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사다리꼴 46"/>
            <p:cNvSpPr/>
            <p:nvPr/>
          </p:nvSpPr>
          <p:spPr>
            <a:xfrm>
              <a:off x="2911" y="6251"/>
              <a:ext cx="5647" cy="1198"/>
            </a:xfrm>
            <a:prstGeom prst="trapezoid">
              <a:avLst>
                <a:gd name="adj" fmla="val 43152"/>
              </a:avLst>
            </a:prstGeom>
            <a:solidFill>
              <a:srgbClr val="1C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직사각형 48"/>
            <p:cNvSpPr/>
            <p:nvPr/>
          </p:nvSpPr>
          <p:spPr>
            <a:xfrm>
              <a:off x="5730" y="1600"/>
              <a:ext cx="1072" cy="5773"/>
            </a:xfrm>
            <a:custGeom>
              <a:avLst/>
              <a:gdLst>
                <a:gd name="connsiteX0" fmla="*/ 0 w 861449"/>
                <a:gd name="connsiteY0" fmla="*/ 0 h 3909483"/>
                <a:gd name="connsiteX1" fmla="*/ 861449 w 861449"/>
                <a:gd name="connsiteY1" fmla="*/ 0 h 3909483"/>
                <a:gd name="connsiteX2" fmla="*/ 861449 w 861449"/>
                <a:gd name="connsiteY2" fmla="*/ 3909483 h 3909483"/>
                <a:gd name="connsiteX3" fmla="*/ 0 w 861449"/>
                <a:gd name="connsiteY3" fmla="*/ 3909483 h 3909483"/>
                <a:gd name="connsiteX4" fmla="*/ 0 w 861449"/>
                <a:gd name="connsiteY4" fmla="*/ 0 h 3909483"/>
                <a:gd name="connsiteX0-1" fmla="*/ 0 w 861449"/>
                <a:gd name="connsiteY0-2" fmla="*/ 0 h 3909483"/>
                <a:gd name="connsiteX1-3" fmla="*/ 861449 w 861449"/>
                <a:gd name="connsiteY1-4" fmla="*/ 1905000 h 3909483"/>
                <a:gd name="connsiteX2-5" fmla="*/ 861449 w 861449"/>
                <a:gd name="connsiteY2-6" fmla="*/ 3909483 h 3909483"/>
                <a:gd name="connsiteX3-7" fmla="*/ 0 w 861449"/>
                <a:gd name="connsiteY3-8" fmla="*/ 3909483 h 3909483"/>
                <a:gd name="connsiteX4-9" fmla="*/ 0 w 861449"/>
                <a:gd name="connsiteY4-10" fmla="*/ 0 h 3909483"/>
                <a:gd name="connsiteX0-11" fmla="*/ 0 w 861449"/>
                <a:gd name="connsiteY0-12" fmla="*/ 0 h 3909483"/>
                <a:gd name="connsiteX1-13" fmla="*/ 511110 w 861449"/>
                <a:gd name="connsiteY1-14" fmla="*/ 1130300 h 3909483"/>
                <a:gd name="connsiteX2-15" fmla="*/ 861449 w 861449"/>
                <a:gd name="connsiteY2-16" fmla="*/ 1905000 h 3909483"/>
                <a:gd name="connsiteX3-17" fmla="*/ 861449 w 861449"/>
                <a:gd name="connsiteY3-18" fmla="*/ 3909483 h 3909483"/>
                <a:gd name="connsiteX4-19" fmla="*/ 0 w 861449"/>
                <a:gd name="connsiteY4-20" fmla="*/ 3909483 h 3909483"/>
                <a:gd name="connsiteX5" fmla="*/ 0 w 861449"/>
                <a:gd name="connsiteY5" fmla="*/ 0 h 3909483"/>
                <a:gd name="connsiteX0-21" fmla="*/ 0 w 861449"/>
                <a:gd name="connsiteY0-22" fmla="*/ 0 h 3909483"/>
                <a:gd name="connsiteX1-23" fmla="*/ 511110 w 861449"/>
                <a:gd name="connsiteY1-24" fmla="*/ 1130300 h 3909483"/>
                <a:gd name="connsiteX2-25" fmla="*/ 861449 w 861449"/>
                <a:gd name="connsiteY2-26" fmla="*/ 1905000 h 3909483"/>
                <a:gd name="connsiteX3-27" fmla="*/ 861449 w 861449"/>
                <a:gd name="connsiteY3-28" fmla="*/ 3909483 h 3909483"/>
                <a:gd name="connsiteX4-29" fmla="*/ 0 w 861449"/>
                <a:gd name="connsiteY4-30" fmla="*/ 3909483 h 3909483"/>
                <a:gd name="connsiteX5-31" fmla="*/ 0 w 861449"/>
                <a:gd name="connsiteY5-32" fmla="*/ 0 h 3909483"/>
                <a:gd name="connsiteX0-33" fmla="*/ 0 w 861449"/>
                <a:gd name="connsiteY0-34" fmla="*/ 104065 h 4013548"/>
                <a:gd name="connsiteX1-35" fmla="*/ 450785 w 861449"/>
                <a:gd name="connsiteY1-36" fmla="*/ 1135940 h 4013548"/>
                <a:gd name="connsiteX2-37" fmla="*/ 511110 w 861449"/>
                <a:gd name="connsiteY2-38" fmla="*/ 1234365 h 4013548"/>
                <a:gd name="connsiteX3-39" fmla="*/ 861449 w 861449"/>
                <a:gd name="connsiteY3-40" fmla="*/ 2009065 h 4013548"/>
                <a:gd name="connsiteX4-41" fmla="*/ 861449 w 861449"/>
                <a:gd name="connsiteY4-42" fmla="*/ 4013548 h 4013548"/>
                <a:gd name="connsiteX5-43" fmla="*/ 0 w 861449"/>
                <a:gd name="connsiteY5-44" fmla="*/ 4013548 h 4013548"/>
                <a:gd name="connsiteX6" fmla="*/ 0 w 861449"/>
                <a:gd name="connsiteY6" fmla="*/ 104065 h 4013548"/>
                <a:gd name="connsiteX0-45" fmla="*/ 0 w 861449"/>
                <a:gd name="connsiteY0-46" fmla="*/ 99716 h 4009199"/>
                <a:gd name="connsiteX1-47" fmla="*/ 450785 w 861449"/>
                <a:gd name="connsiteY1-48" fmla="*/ 1204616 h 4009199"/>
                <a:gd name="connsiteX2-49" fmla="*/ 511110 w 861449"/>
                <a:gd name="connsiteY2-50" fmla="*/ 1230016 h 4009199"/>
                <a:gd name="connsiteX3-51" fmla="*/ 861449 w 861449"/>
                <a:gd name="connsiteY3-52" fmla="*/ 2004716 h 4009199"/>
                <a:gd name="connsiteX4-53" fmla="*/ 861449 w 861449"/>
                <a:gd name="connsiteY4-54" fmla="*/ 4009199 h 4009199"/>
                <a:gd name="connsiteX5-55" fmla="*/ 0 w 861449"/>
                <a:gd name="connsiteY5-56" fmla="*/ 4009199 h 4009199"/>
                <a:gd name="connsiteX6-57" fmla="*/ 0 w 861449"/>
                <a:gd name="connsiteY6-58" fmla="*/ 99716 h 4009199"/>
                <a:gd name="connsiteX0-59" fmla="*/ 0 w 861449"/>
                <a:gd name="connsiteY0-60" fmla="*/ 99716 h 4009199"/>
                <a:gd name="connsiteX1-61" fmla="*/ 450785 w 861449"/>
                <a:gd name="connsiteY1-62" fmla="*/ 1204616 h 4009199"/>
                <a:gd name="connsiteX2-63" fmla="*/ 511110 w 861449"/>
                <a:gd name="connsiteY2-64" fmla="*/ 1230016 h 4009199"/>
                <a:gd name="connsiteX3-65" fmla="*/ 861449 w 861449"/>
                <a:gd name="connsiteY3-66" fmla="*/ 2004716 h 4009199"/>
                <a:gd name="connsiteX4-67" fmla="*/ 861449 w 861449"/>
                <a:gd name="connsiteY4-68" fmla="*/ 4009199 h 4009199"/>
                <a:gd name="connsiteX5-69" fmla="*/ 0 w 861449"/>
                <a:gd name="connsiteY5-70" fmla="*/ 4009199 h 4009199"/>
                <a:gd name="connsiteX6-71" fmla="*/ 0 w 861449"/>
                <a:gd name="connsiteY6-72" fmla="*/ 99716 h 4009199"/>
                <a:gd name="connsiteX0-73" fmla="*/ 0 w 861449"/>
                <a:gd name="connsiteY0-74" fmla="*/ 99716 h 4009199"/>
                <a:gd name="connsiteX1-75" fmla="*/ 450785 w 861449"/>
                <a:gd name="connsiteY1-76" fmla="*/ 1204616 h 4009199"/>
                <a:gd name="connsiteX2-77" fmla="*/ 511110 w 861449"/>
                <a:gd name="connsiteY2-78" fmla="*/ 1230016 h 4009199"/>
                <a:gd name="connsiteX3-79" fmla="*/ 861449 w 861449"/>
                <a:gd name="connsiteY3-80" fmla="*/ 2004716 h 4009199"/>
                <a:gd name="connsiteX4-81" fmla="*/ 861449 w 861449"/>
                <a:gd name="connsiteY4-82" fmla="*/ 4009199 h 4009199"/>
                <a:gd name="connsiteX5-83" fmla="*/ 0 w 861449"/>
                <a:gd name="connsiteY5-84" fmla="*/ 4009199 h 4009199"/>
                <a:gd name="connsiteX6-85" fmla="*/ 0 w 861449"/>
                <a:gd name="connsiteY6-86" fmla="*/ 99716 h 4009199"/>
                <a:gd name="connsiteX0-87" fmla="*/ 0 w 861449"/>
                <a:gd name="connsiteY0-88" fmla="*/ 0 h 3909483"/>
                <a:gd name="connsiteX1-89" fmla="*/ 450785 w 861449"/>
                <a:gd name="connsiteY1-90" fmla="*/ 1104900 h 3909483"/>
                <a:gd name="connsiteX2-91" fmla="*/ 511110 w 861449"/>
                <a:gd name="connsiteY2-92" fmla="*/ 1130300 h 3909483"/>
                <a:gd name="connsiteX3-93" fmla="*/ 861449 w 861449"/>
                <a:gd name="connsiteY3-94" fmla="*/ 1905000 h 3909483"/>
                <a:gd name="connsiteX4-95" fmla="*/ 861449 w 861449"/>
                <a:gd name="connsiteY4-96" fmla="*/ 3909483 h 3909483"/>
                <a:gd name="connsiteX5-97" fmla="*/ 0 w 861449"/>
                <a:gd name="connsiteY5-98" fmla="*/ 3909483 h 3909483"/>
                <a:gd name="connsiteX6-99" fmla="*/ 0 w 861449"/>
                <a:gd name="connsiteY6-100" fmla="*/ 0 h 39094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57" y="connsiteY6-58"/>
                </a:cxn>
              </a:cxnLst>
              <a:rect l="l" t="t" r="r" b="b"/>
              <a:pathLst>
                <a:path w="861449" h="3909483">
                  <a:moveTo>
                    <a:pt x="0" y="0"/>
                  </a:moveTo>
                  <a:cubicBezTo>
                    <a:pt x="138631" y="358599"/>
                    <a:pt x="365600" y="916517"/>
                    <a:pt x="450785" y="1104900"/>
                  </a:cubicBezTo>
                  <a:cubicBezTo>
                    <a:pt x="491520" y="1128183"/>
                    <a:pt x="480766" y="1118129"/>
                    <a:pt x="511110" y="1130300"/>
                  </a:cubicBezTo>
                  <a:lnTo>
                    <a:pt x="861449" y="1905000"/>
                  </a:lnTo>
                  <a:lnTo>
                    <a:pt x="861449" y="3909483"/>
                  </a:lnTo>
                  <a:lnTo>
                    <a:pt x="0" y="3909483"/>
                  </a:lnTo>
                  <a:lnTo>
                    <a:pt x="0" y="0"/>
                  </a:lnTo>
                  <a:close/>
                </a:path>
              </a:pathLst>
            </a:custGeom>
            <a:gradFill flip="none" rotWithShape="1">
              <a:gsLst>
                <a:gs pos="0">
                  <a:schemeClr val="tx1">
                    <a:alpha val="24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文本框 40"/>
            <p:cNvSpPr txBox="1"/>
            <p:nvPr/>
          </p:nvSpPr>
          <p:spPr>
            <a:xfrm>
              <a:off x="5201" y="2184"/>
              <a:ext cx="1037"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自我</a:t>
              </a:r>
            </a:p>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实现</a:t>
              </a:r>
            </a:p>
          </p:txBody>
        </p:sp>
        <p:sp>
          <p:nvSpPr>
            <p:cNvPr id="42" name="文本框 41"/>
            <p:cNvSpPr txBox="1"/>
            <p:nvPr/>
          </p:nvSpPr>
          <p:spPr>
            <a:xfrm>
              <a:off x="5201" y="3103"/>
              <a:ext cx="1037"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尊重需要</a:t>
              </a:r>
            </a:p>
          </p:txBody>
        </p:sp>
        <p:sp>
          <p:nvSpPr>
            <p:cNvPr id="43" name="文本框 42"/>
            <p:cNvSpPr txBox="1"/>
            <p:nvPr/>
          </p:nvSpPr>
          <p:spPr>
            <a:xfrm>
              <a:off x="4976" y="4320"/>
              <a:ext cx="1479"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情感和</a:t>
              </a:r>
            </a:p>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归属需要</a:t>
              </a:r>
            </a:p>
          </p:txBody>
        </p:sp>
        <p:sp>
          <p:nvSpPr>
            <p:cNvPr id="44" name="文本框 43"/>
            <p:cNvSpPr txBox="1"/>
            <p:nvPr/>
          </p:nvSpPr>
          <p:spPr>
            <a:xfrm>
              <a:off x="4901" y="5490"/>
              <a:ext cx="1682" cy="483"/>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安全需要</a:t>
              </a:r>
            </a:p>
          </p:txBody>
        </p:sp>
        <p:sp>
          <p:nvSpPr>
            <p:cNvPr id="45" name="文本框 44"/>
            <p:cNvSpPr txBox="1"/>
            <p:nvPr/>
          </p:nvSpPr>
          <p:spPr>
            <a:xfrm>
              <a:off x="4974" y="6559"/>
              <a:ext cx="1459" cy="483"/>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生理需要</a:t>
              </a:r>
            </a:p>
          </p:txBody>
        </p:sp>
      </p:grpSp>
      <p:sp>
        <p:nvSpPr>
          <p:cNvPr id="4" name="文本框 3"/>
          <p:cNvSpPr txBox="1"/>
          <p:nvPr/>
        </p:nvSpPr>
        <p:spPr>
          <a:xfrm>
            <a:off x="612775" y="833120"/>
            <a:ext cx="1243330" cy="368300"/>
          </a:xfrm>
          <a:prstGeom prst="rect">
            <a:avLst/>
          </a:prstGeom>
          <a:noFill/>
        </p:spPr>
        <p:txBody>
          <a:bodyPr wrap="square" rtlCol="0" anchor="t">
            <a:spAutoFit/>
          </a:bodyPr>
          <a:lstStyle/>
          <a:p>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短期激励</a:t>
            </a:r>
          </a:p>
        </p:txBody>
      </p:sp>
      <p:sp>
        <p:nvSpPr>
          <p:cNvPr id="6" name="文本框 5"/>
          <p:cNvSpPr txBox="1"/>
          <p:nvPr/>
        </p:nvSpPr>
        <p:spPr>
          <a:xfrm>
            <a:off x="1520825" y="2390140"/>
            <a:ext cx="2540000"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短期激励作用于安全需要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绩效考核如何实现激励作用</a:t>
            </a:r>
          </a:p>
        </p:txBody>
      </p:sp>
      <p:grpSp>
        <p:nvGrpSpPr>
          <p:cNvPr id="5" name="组合 4"/>
          <p:cNvGrpSpPr/>
          <p:nvPr/>
        </p:nvGrpSpPr>
        <p:grpSpPr>
          <a:xfrm>
            <a:off x="4820285" y="1059815"/>
            <a:ext cx="3585210" cy="3717925"/>
            <a:chOff x="2911" y="1594"/>
            <a:chExt cx="5646" cy="5855"/>
          </a:xfrm>
        </p:grpSpPr>
        <p:sp>
          <p:nvSpPr>
            <p:cNvPr id="16" name="이등변 삼각형 53"/>
            <p:cNvSpPr/>
            <p:nvPr/>
          </p:nvSpPr>
          <p:spPr>
            <a:xfrm rot="18944968" flipH="1">
              <a:off x="7298" y="5153"/>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이등변 삼각형 54"/>
            <p:cNvSpPr/>
            <p:nvPr/>
          </p:nvSpPr>
          <p:spPr>
            <a:xfrm rot="2655032">
              <a:off x="3975" y="5153"/>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이등변 삼각형 50"/>
            <p:cNvSpPr/>
            <p:nvPr/>
          </p:nvSpPr>
          <p:spPr>
            <a:xfrm rot="18944968" flipH="1">
              <a:off x="6727" y="4018"/>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이등변 삼각형 51"/>
            <p:cNvSpPr/>
            <p:nvPr/>
          </p:nvSpPr>
          <p:spPr>
            <a:xfrm rot="2655032">
              <a:off x="4562" y="4018"/>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이등변 삼각형 47"/>
            <p:cNvSpPr/>
            <p:nvPr/>
          </p:nvSpPr>
          <p:spPr>
            <a:xfrm rot="18944968" flipH="1">
              <a:off x="6151" y="2893"/>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이등변 삼각형 3"/>
            <p:cNvSpPr/>
            <p:nvPr/>
          </p:nvSpPr>
          <p:spPr>
            <a:xfrm rot="2655032">
              <a:off x="5137" y="2893"/>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이등변 삼각형 1"/>
            <p:cNvSpPr/>
            <p:nvPr/>
          </p:nvSpPr>
          <p:spPr>
            <a:xfrm>
              <a:off x="5123" y="1594"/>
              <a:ext cx="1208" cy="150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직사각형 48"/>
            <p:cNvSpPr/>
            <p:nvPr/>
          </p:nvSpPr>
          <p:spPr>
            <a:xfrm rot="16200000">
              <a:off x="5639" y="2375"/>
              <a:ext cx="176" cy="1145"/>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52390"/>
                  </a:lnTo>
                  <a:cubicBezTo>
                    <a:pt x="139700" y="341315"/>
                    <a:pt x="138907" y="584995"/>
                    <a:pt x="138113" y="87392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사다리꼴 2"/>
            <p:cNvSpPr/>
            <p:nvPr/>
          </p:nvSpPr>
          <p:spPr>
            <a:xfrm>
              <a:off x="4554" y="3009"/>
              <a:ext cx="2347" cy="1198"/>
            </a:xfrm>
            <a:prstGeom prst="trapezoid">
              <a:avLst>
                <a:gd name="adj" fmla="val 44582"/>
              </a:avLst>
            </a:prstGeom>
            <a:solidFill>
              <a:srgbClr val="67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직사각형 48"/>
            <p:cNvSpPr/>
            <p:nvPr/>
          </p:nvSpPr>
          <p:spPr>
            <a:xfrm rot="16200000">
              <a:off x="5642" y="2918"/>
              <a:ext cx="174" cy="2307"/>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32281"/>
                  </a:lnTo>
                  <a:cubicBezTo>
                    <a:pt x="139700" y="321206"/>
                    <a:pt x="138910" y="596826"/>
                    <a:pt x="138116" y="885751"/>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사다리꼴 45"/>
            <p:cNvSpPr/>
            <p:nvPr/>
          </p:nvSpPr>
          <p:spPr>
            <a:xfrm>
              <a:off x="4006" y="4132"/>
              <a:ext cx="3444" cy="1198"/>
            </a:xfrm>
            <a:prstGeom prst="trapezoid">
              <a:avLst>
                <a:gd name="adj" fmla="val 42273"/>
              </a:avLst>
            </a:prstGeom>
            <a:solidFill>
              <a:srgbClr val="63A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직사각형 48"/>
            <p:cNvSpPr/>
            <p:nvPr/>
          </p:nvSpPr>
          <p:spPr>
            <a:xfrm rot="16200000">
              <a:off x="5643" y="3494"/>
              <a:ext cx="174" cy="3432"/>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 name="connsiteX0-41" fmla="*/ 0 w 140494"/>
                <a:gd name="connsiteY0-42" fmla="*/ 0 h 919164"/>
                <a:gd name="connsiteX1-43" fmla="*/ 140494 w 140494"/>
                <a:gd name="connsiteY1-44" fmla="*/ 21692 h 919164"/>
                <a:gd name="connsiteX2-45" fmla="*/ 138116 w 140494"/>
                <a:gd name="connsiteY2-46" fmla="*/ 885751 h 919164"/>
                <a:gd name="connsiteX3-47" fmla="*/ 0 w 140494"/>
                <a:gd name="connsiteY3-48" fmla="*/ 919164 h 919164"/>
                <a:gd name="connsiteX4-49" fmla="*/ 0 w 140494"/>
                <a:gd name="connsiteY4-50" fmla="*/ 0 h 919164"/>
                <a:gd name="connsiteX0-51" fmla="*/ 0 w 140494"/>
                <a:gd name="connsiteY0-52" fmla="*/ 0 h 919164"/>
                <a:gd name="connsiteX1-53" fmla="*/ 140494 w 140494"/>
                <a:gd name="connsiteY1-54" fmla="*/ 21692 h 919164"/>
                <a:gd name="connsiteX2-55" fmla="*/ 138116 w 140494"/>
                <a:gd name="connsiteY2-56" fmla="*/ 896340 h 919164"/>
                <a:gd name="connsiteX3-57" fmla="*/ 0 w 140494"/>
                <a:gd name="connsiteY3-58" fmla="*/ 919164 h 919164"/>
                <a:gd name="connsiteX4-59" fmla="*/ 0 w 140494"/>
                <a:gd name="connsiteY4-6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21692"/>
                  </a:lnTo>
                  <a:cubicBezTo>
                    <a:pt x="139700" y="310617"/>
                    <a:pt x="138910" y="607415"/>
                    <a:pt x="138116" y="89634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사다리꼴 46"/>
            <p:cNvSpPr/>
            <p:nvPr/>
          </p:nvSpPr>
          <p:spPr>
            <a:xfrm>
              <a:off x="3415" y="5271"/>
              <a:ext cx="4624" cy="1198"/>
            </a:xfrm>
            <a:prstGeom prst="trapezoid">
              <a:avLst>
                <a:gd name="adj" fmla="val 43152"/>
              </a:avLst>
            </a:prstGeom>
            <a:solidFill>
              <a:srgbClr val="C7D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이등변 삼각형 53"/>
            <p:cNvSpPr/>
            <p:nvPr/>
          </p:nvSpPr>
          <p:spPr>
            <a:xfrm rot="18944968" flipH="1">
              <a:off x="7822" y="6118"/>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이등변 삼각형 54"/>
            <p:cNvSpPr/>
            <p:nvPr/>
          </p:nvSpPr>
          <p:spPr>
            <a:xfrm rot="2655032">
              <a:off x="3471" y="6118"/>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직사각형 48"/>
            <p:cNvSpPr/>
            <p:nvPr/>
          </p:nvSpPr>
          <p:spPr>
            <a:xfrm rot="16200000">
              <a:off x="5724" y="3976"/>
              <a:ext cx="174" cy="4535"/>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 name="connsiteX0-41" fmla="*/ 0 w 140494"/>
                <a:gd name="connsiteY0-42" fmla="*/ 0 h 919164"/>
                <a:gd name="connsiteX1-43" fmla="*/ 140494 w 140494"/>
                <a:gd name="connsiteY1-44" fmla="*/ 21692 h 919164"/>
                <a:gd name="connsiteX2-45" fmla="*/ 138116 w 140494"/>
                <a:gd name="connsiteY2-46" fmla="*/ 885751 h 919164"/>
                <a:gd name="connsiteX3-47" fmla="*/ 0 w 140494"/>
                <a:gd name="connsiteY3-48" fmla="*/ 919164 h 919164"/>
                <a:gd name="connsiteX4-49" fmla="*/ 0 w 140494"/>
                <a:gd name="connsiteY4-50" fmla="*/ 0 h 919164"/>
                <a:gd name="connsiteX0-51" fmla="*/ 0 w 140494"/>
                <a:gd name="connsiteY0-52" fmla="*/ 0 h 919164"/>
                <a:gd name="connsiteX1-53" fmla="*/ 140494 w 140494"/>
                <a:gd name="connsiteY1-54" fmla="*/ 21692 h 919164"/>
                <a:gd name="connsiteX2-55" fmla="*/ 138116 w 140494"/>
                <a:gd name="connsiteY2-56" fmla="*/ 896340 h 919164"/>
                <a:gd name="connsiteX3-57" fmla="*/ 0 w 140494"/>
                <a:gd name="connsiteY3-58" fmla="*/ 919164 h 919164"/>
                <a:gd name="connsiteX4-59" fmla="*/ 0 w 140494"/>
                <a:gd name="connsiteY4-6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21692"/>
                  </a:lnTo>
                  <a:cubicBezTo>
                    <a:pt x="139700" y="310617"/>
                    <a:pt x="138910" y="607415"/>
                    <a:pt x="138116" y="89634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사다리꼴 46"/>
            <p:cNvSpPr/>
            <p:nvPr/>
          </p:nvSpPr>
          <p:spPr>
            <a:xfrm>
              <a:off x="2911" y="6251"/>
              <a:ext cx="5647" cy="1198"/>
            </a:xfrm>
            <a:prstGeom prst="trapezoid">
              <a:avLst>
                <a:gd name="adj" fmla="val 43152"/>
              </a:avLst>
            </a:prstGeom>
            <a:solidFill>
              <a:srgbClr val="1C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직사각형 48"/>
            <p:cNvSpPr/>
            <p:nvPr/>
          </p:nvSpPr>
          <p:spPr>
            <a:xfrm>
              <a:off x="5730" y="1600"/>
              <a:ext cx="1072" cy="5773"/>
            </a:xfrm>
            <a:custGeom>
              <a:avLst/>
              <a:gdLst>
                <a:gd name="connsiteX0" fmla="*/ 0 w 861449"/>
                <a:gd name="connsiteY0" fmla="*/ 0 h 3909483"/>
                <a:gd name="connsiteX1" fmla="*/ 861449 w 861449"/>
                <a:gd name="connsiteY1" fmla="*/ 0 h 3909483"/>
                <a:gd name="connsiteX2" fmla="*/ 861449 w 861449"/>
                <a:gd name="connsiteY2" fmla="*/ 3909483 h 3909483"/>
                <a:gd name="connsiteX3" fmla="*/ 0 w 861449"/>
                <a:gd name="connsiteY3" fmla="*/ 3909483 h 3909483"/>
                <a:gd name="connsiteX4" fmla="*/ 0 w 861449"/>
                <a:gd name="connsiteY4" fmla="*/ 0 h 3909483"/>
                <a:gd name="connsiteX0-1" fmla="*/ 0 w 861449"/>
                <a:gd name="connsiteY0-2" fmla="*/ 0 h 3909483"/>
                <a:gd name="connsiteX1-3" fmla="*/ 861449 w 861449"/>
                <a:gd name="connsiteY1-4" fmla="*/ 1905000 h 3909483"/>
                <a:gd name="connsiteX2-5" fmla="*/ 861449 w 861449"/>
                <a:gd name="connsiteY2-6" fmla="*/ 3909483 h 3909483"/>
                <a:gd name="connsiteX3-7" fmla="*/ 0 w 861449"/>
                <a:gd name="connsiteY3-8" fmla="*/ 3909483 h 3909483"/>
                <a:gd name="connsiteX4-9" fmla="*/ 0 w 861449"/>
                <a:gd name="connsiteY4-10" fmla="*/ 0 h 3909483"/>
                <a:gd name="connsiteX0-11" fmla="*/ 0 w 861449"/>
                <a:gd name="connsiteY0-12" fmla="*/ 0 h 3909483"/>
                <a:gd name="connsiteX1-13" fmla="*/ 511110 w 861449"/>
                <a:gd name="connsiteY1-14" fmla="*/ 1130300 h 3909483"/>
                <a:gd name="connsiteX2-15" fmla="*/ 861449 w 861449"/>
                <a:gd name="connsiteY2-16" fmla="*/ 1905000 h 3909483"/>
                <a:gd name="connsiteX3-17" fmla="*/ 861449 w 861449"/>
                <a:gd name="connsiteY3-18" fmla="*/ 3909483 h 3909483"/>
                <a:gd name="connsiteX4-19" fmla="*/ 0 w 861449"/>
                <a:gd name="connsiteY4-20" fmla="*/ 3909483 h 3909483"/>
                <a:gd name="connsiteX5" fmla="*/ 0 w 861449"/>
                <a:gd name="connsiteY5" fmla="*/ 0 h 3909483"/>
                <a:gd name="connsiteX0-21" fmla="*/ 0 w 861449"/>
                <a:gd name="connsiteY0-22" fmla="*/ 0 h 3909483"/>
                <a:gd name="connsiteX1-23" fmla="*/ 511110 w 861449"/>
                <a:gd name="connsiteY1-24" fmla="*/ 1130300 h 3909483"/>
                <a:gd name="connsiteX2-25" fmla="*/ 861449 w 861449"/>
                <a:gd name="connsiteY2-26" fmla="*/ 1905000 h 3909483"/>
                <a:gd name="connsiteX3-27" fmla="*/ 861449 w 861449"/>
                <a:gd name="connsiteY3-28" fmla="*/ 3909483 h 3909483"/>
                <a:gd name="connsiteX4-29" fmla="*/ 0 w 861449"/>
                <a:gd name="connsiteY4-30" fmla="*/ 3909483 h 3909483"/>
                <a:gd name="connsiteX5-31" fmla="*/ 0 w 861449"/>
                <a:gd name="connsiteY5-32" fmla="*/ 0 h 3909483"/>
                <a:gd name="connsiteX0-33" fmla="*/ 0 w 861449"/>
                <a:gd name="connsiteY0-34" fmla="*/ 104065 h 4013548"/>
                <a:gd name="connsiteX1-35" fmla="*/ 450785 w 861449"/>
                <a:gd name="connsiteY1-36" fmla="*/ 1135940 h 4013548"/>
                <a:gd name="connsiteX2-37" fmla="*/ 511110 w 861449"/>
                <a:gd name="connsiteY2-38" fmla="*/ 1234365 h 4013548"/>
                <a:gd name="connsiteX3-39" fmla="*/ 861449 w 861449"/>
                <a:gd name="connsiteY3-40" fmla="*/ 2009065 h 4013548"/>
                <a:gd name="connsiteX4-41" fmla="*/ 861449 w 861449"/>
                <a:gd name="connsiteY4-42" fmla="*/ 4013548 h 4013548"/>
                <a:gd name="connsiteX5-43" fmla="*/ 0 w 861449"/>
                <a:gd name="connsiteY5-44" fmla="*/ 4013548 h 4013548"/>
                <a:gd name="connsiteX6" fmla="*/ 0 w 861449"/>
                <a:gd name="connsiteY6" fmla="*/ 104065 h 4013548"/>
                <a:gd name="connsiteX0-45" fmla="*/ 0 w 861449"/>
                <a:gd name="connsiteY0-46" fmla="*/ 99716 h 4009199"/>
                <a:gd name="connsiteX1-47" fmla="*/ 450785 w 861449"/>
                <a:gd name="connsiteY1-48" fmla="*/ 1204616 h 4009199"/>
                <a:gd name="connsiteX2-49" fmla="*/ 511110 w 861449"/>
                <a:gd name="connsiteY2-50" fmla="*/ 1230016 h 4009199"/>
                <a:gd name="connsiteX3-51" fmla="*/ 861449 w 861449"/>
                <a:gd name="connsiteY3-52" fmla="*/ 2004716 h 4009199"/>
                <a:gd name="connsiteX4-53" fmla="*/ 861449 w 861449"/>
                <a:gd name="connsiteY4-54" fmla="*/ 4009199 h 4009199"/>
                <a:gd name="connsiteX5-55" fmla="*/ 0 w 861449"/>
                <a:gd name="connsiteY5-56" fmla="*/ 4009199 h 4009199"/>
                <a:gd name="connsiteX6-57" fmla="*/ 0 w 861449"/>
                <a:gd name="connsiteY6-58" fmla="*/ 99716 h 4009199"/>
                <a:gd name="connsiteX0-59" fmla="*/ 0 w 861449"/>
                <a:gd name="connsiteY0-60" fmla="*/ 99716 h 4009199"/>
                <a:gd name="connsiteX1-61" fmla="*/ 450785 w 861449"/>
                <a:gd name="connsiteY1-62" fmla="*/ 1204616 h 4009199"/>
                <a:gd name="connsiteX2-63" fmla="*/ 511110 w 861449"/>
                <a:gd name="connsiteY2-64" fmla="*/ 1230016 h 4009199"/>
                <a:gd name="connsiteX3-65" fmla="*/ 861449 w 861449"/>
                <a:gd name="connsiteY3-66" fmla="*/ 2004716 h 4009199"/>
                <a:gd name="connsiteX4-67" fmla="*/ 861449 w 861449"/>
                <a:gd name="connsiteY4-68" fmla="*/ 4009199 h 4009199"/>
                <a:gd name="connsiteX5-69" fmla="*/ 0 w 861449"/>
                <a:gd name="connsiteY5-70" fmla="*/ 4009199 h 4009199"/>
                <a:gd name="connsiteX6-71" fmla="*/ 0 w 861449"/>
                <a:gd name="connsiteY6-72" fmla="*/ 99716 h 4009199"/>
                <a:gd name="connsiteX0-73" fmla="*/ 0 w 861449"/>
                <a:gd name="connsiteY0-74" fmla="*/ 99716 h 4009199"/>
                <a:gd name="connsiteX1-75" fmla="*/ 450785 w 861449"/>
                <a:gd name="connsiteY1-76" fmla="*/ 1204616 h 4009199"/>
                <a:gd name="connsiteX2-77" fmla="*/ 511110 w 861449"/>
                <a:gd name="connsiteY2-78" fmla="*/ 1230016 h 4009199"/>
                <a:gd name="connsiteX3-79" fmla="*/ 861449 w 861449"/>
                <a:gd name="connsiteY3-80" fmla="*/ 2004716 h 4009199"/>
                <a:gd name="connsiteX4-81" fmla="*/ 861449 w 861449"/>
                <a:gd name="connsiteY4-82" fmla="*/ 4009199 h 4009199"/>
                <a:gd name="connsiteX5-83" fmla="*/ 0 w 861449"/>
                <a:gd name="connsiteY5-84" fmla="*/ 4009199 h 4009199"/>
                <a:gd name="connsiteX6-85" fmla="*/ 0 w 861449"/>
                <a:gd name="connsiteY6-86" fmla="*/ 99716 h 4009199"/>
                <a:gd name="connsiteX0-87" fmla="*/ 0 w 861449"/>
                <a:gd name="connsiteY0-88" fmla="*/ 0 h 3909483"/>
                <a:gd name="connsiteX1-89" fmla="*/ 450785 w 861449"/>
                <a:gd name="connsiteY1-90" fmla="*/ 1104900 h 3909483"/>
                <a:gd name="connsiteX2-91" fmla="*/ 511110 w 861449"/>
                <a:gd name="connsiteY2-92" fmla="*/ 1130300 h 3909483"/>
                <a:gd name="connsiteX3-93" fmla="*/ 861449 w 861449"/>
                <a:gd name="connsiteY3-94" fmla="*/ 1905000 h 3909483"/>
                <a:gd name="connsiteX4-95" fmla="*/ 861449 w 861449"/>
                <a:gd name="connsiteY4-96" fmla="*/ 3909483 h 3909483"/>
                <a:gd name="connsiteX5-97" fmla="*/ 0 w 861449"/>
                <a:gd name="connsiteY5-98" fmla="*/ 3909483 h 3909483"/>
                <a:gd name="connsiteX6-99" fmla="*/ 0 w 861449"/>
                <a:gd name="connsiteY6-100" fmla="*/ 0 h 39094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57" y="connsiteY6-58"/>
                </a:cxn>
              </a:cxnLst>
              <a:rect l="l" t="t" r="r" b="b"/>
              <a:pathLst>
                <a:path w="861449" h="3909483">
                  <a:moveTo>
                    <a:pt x="0" y="0"/>
                  </a:moveTo>
                  <a:cubicBezTo>
                    <a:pt x="138631" y="358599"/>
                    <a:pt x="365600" y="916517"/>
                    <a:pt x="450785" y="1104900"/>
                  </a:cubicBezTo>
                  <a:cubicBezTo>
                    <a:pt x="491520" y="1128183"/>
                    <a:pt x="480766" y="1118129"/>
                    <a:pt x="511110" y="1130300"/>
                  </a:cubicBezTo>
                  <a:lnTo>
                    <a:pt x="861449" y="1905000"/>
                  </a:lnTo>
                  <a:lnTo>
                    <a:pt x="861449" y="3909483"/>
                  </a:lnTo>
                  <a:lnTo>
                    <a:pt x="0" y="3909483"/>
                  </a:lnTo>
                  <a:lnTo>
                    <a:pt x="0" y="0"/>
                  </a:lnTo>
                  <a:close/>
                </a:path>
              </a:pathLst>
            </a:custGeom>
            <a:gradFill flip="none" rotWithShape="1">
              <a:gsLst>
                <a:gs pos="0">
                  <a:schemeClr val="tx1">
                    <a:alpha val="24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文本框 40"/>
            <p:cNvSpPr txBox="1"/>
            <p:nvPr/>
          </p:nvSpPr>
          <p:spPr>
            <a:xfrm>
              <a:off x="5201" y="2184"/>
              <a:ext cx="1037"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自我</a:t>
              </a:r>
            </a:p>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实现</a:t>
              </a:r>
            </a:p>
          </p:txBody>
        </p:sp>
        <p:sp>
          <p:nvSpPr>
            <p:cNvPr id="42" name="文本框 41"/>
            <p:cNvSpPr txBox="1"/>
            <p:nvPr/>
          </p:nvSpPr>
          <p:spPr>
            <a:xfrm>
              <a:off x="5201" y="3103"/>
              <a:ext cx="1037"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尊重需要</a:t>
              </a:r>
            </a:p>
          </p:txBody>
        </p:sp>
        <p:sp>
          <p:nvSpPr>
            <p:cNvPr id="43" name="文本框 42"/>
            <p:cNvSpPr txBox="1"/>
            <p:nvPr/>
          </p:nvSpPr>
          <p:spPr>
            <a:xfrm>
              <a:off x="4976" y="4320"/>
              <a:ext cx="1479"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情感和</a:t>
              </a:r>
            </a:p>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归属需要</a:t>
              </a:r>
            </a:p>
          </p:txBody>
        </p:sp>
        <p:sp>
          <p:nvSpPr>
            <p:cNvPr id="44" name="文本框 43"/>
            <p:cNvSpPr txBox="1"/>
            <p:nvPr/>
          </p:nvSpPr>
          <p:spPr>
            <a:xfrm>
              <a:off x="4901" y="5490"/>
              <a:ext cx="1682" cy="483"/>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安全需要</a:t>
              </a:r>
            </a:p>
          </p:txBody>
        </p:sp>
        <p:sp>
          <p:nvSpPr>
            <p:cNvPr id="45" name="文本框 44"/>
            <p:cNvSpPr txBox="1"/>
            <p:nvPr/>
          </p:nvSpPr>
          <p:spPr>
            <a:xfrm>
              <a:off x="4974" y="6559"/>
              <a:ext cx="1459" cy="483"/>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生理需要</a:t>
              </a:r>
            </a:p>
          </p:txBody>
        </p:sp>
      </p:grpSp>
      <p:sp>
        <p:nvSpPr>
          <p:cNvPr id="4" name="文本框 3"/>
          <p:cNvSpPr txBox="1"/>
          <p:nvPr/>
        </p:nvSpPr>
        <p:spPr>
          <a:xfrm>
            <a:off x="612775" y="833120"/>
            <a:ext cx="1243330" cy="368300"/>
          </a:xfrm>
          <a:prstGeom prst="rect">
            <a:avLst/>
          </a:prstGeom>
          <a:noFill/>
        </p:spPr>
        <p:txBody>
          <a:bodyPr wrap="square" rtlCol="0" anchor="t">
            <a:spAutoFit/>
          </a:bodyPr>
          <a:lstStyle/>
          <a:p>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长期激励</a:t>
            </a:r>
          </a:p>
        </p:txBody>
      </p:sp>
      <p:sp>
        <p:nvSpPr>
          <p:cNvPr id="6" name="文本框 5"/>
          <p:cNvSpPr txBox="1"/>
          <p:nvPr/>
        </p:nvSpPr>
        <p:spPr>
          <a:xfrm>
            <a:off x="786130" y="1621155"/>
            <a:ext cx="4354195" cy="1568450"/>
          </a:xfrm>
          <a:prstGeom prst="rect">
            <a:avLst/>
          </a:prstGeom>
          <a:noFill/>
        </p:spPr>
        <p:txBody>
          <a:bodyPr wrap="square" rtlCol="0" anchor="t">
            <a:spAutoFit/>
          </a:bodyPr>
          <a:lstStyle/>
          <a:p>
            <a:pPr>
              <a:lnSpc>
                <a:spcPct val="200000"/>
              </a:lnSpc>
            </a:pPr>
            <a:r>
              <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长期激励作用于自我实现——长期激励主要体现在各种形式的共存协议上，本身就是对员工的高度认可，同时将公司愿景分享给了个人。</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绩效考核如何实现激励作用</a:t>
            </a:r>
          </a:p>
        </p:txBody>
      </p:sp>
      <p:grpSp>
        <p:nvGrpSpPr>
          <p:cNvPr id="5" name="组合 4"/>
          <p:cNvGrpSpPr/>
          <p:nvPr/>
        </p:nvGrpSpPr>
        <p:grpSpPr>
          <a:xfrm>
            <a:off x="4820285" y="1059815"/>
            <a:ext cx="3585210" cy="3717925"/>
            <a:chOff x="2911" y="1594"/>
            <a:chExt cx="5646" cy="5855"/>
          </a:xfrm>
        </p:grpSpPr>
        <p:sp>
          <p:nvSpPr>
            <p:cNvPr id="16" name="이등변 삼각형 53"/>
            <p:cNvSpPr/>
            <p:nvPr/>
          </p:nvSpPr>
          <p:spPr>
            <a:xfrm rot="18944968" flipH="1">
              <a:off x="7298" y="5153"/>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이등변 삼각형 54"/>
            <p:cNvSpPr/>
            <p:nvPr/>
          </p:nvSpPr>
          <p:spPr>
            <a:xfrm rot="2655032">
              <a:off x="3975" y="5153"/>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이등변 삼각형 50"/>
            <p:cNvSpPr/>
            <p:nvPr/>
          </p:nvSpPr>
          <p:spPr>
            <a:xfrm rot="18944968" flipH="1">
              <a:off x="6727" y="4018"/>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이등변 삼각형 51"/>
            <p:cNvSpPr/>
            <p:nvPr/>
          </p:nvSpPr>
          <p:spPr>
            <a:xfrm rot="2655032">
              <a:off x="4562" y="4018"/>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이등변 삼각형 47"/>
            <p:cNvSpPr/>
            <p:nvPr/>
          </p:nvSpPr>
          <p:spPr>
            <a:xfrm rot="18944968" flipH="1">
              <a:off x="6151" y="2893"/>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이등변 삼각형 3"/>
            <p:cNvSpPr/>
            <p:nvPr/>
          </p:nvSpPr>
          <p:spPr>
            <a:xfrm rot="2655032">
              <a:off x="5137" y="2893"/>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이등변 삼각형 1"/>
            <p:cNvSpPr/>
            <p:nvPr/>
          </p:nvSpPr>
          <p:spPr>
            <a:xfrm>
              <a:off x="5123" y="1594"/>
              <a:ext cx="1208" cy="150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직사각형 48"/>
            <p:cNvSpPr/>
            <p:nvPr/>
          </p:nvSpPr>
          <p:spPr>
            <a:xfrm rot="16200000">
              <a:off x="5639" y="2375"/>
              <a:ext cx="176" cy="1145"/>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52390"/>
                  </a:lnTo>
                  <a:cubicBezTo>
                    <a:pt x="139700" y="341315"/>
                    <a:pt x="138907" y="584995"/>
                    <a:pt x="138113" y="87392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사다리꼴 2"/>
            <p:cNvSpPr/>
            <p:nvPr/>
          </p:nvSpPr>
          <p:spPr>
            <a:xfrm>
              <a:off x="4554" y="3009"/>
              <a:ext cx="2347" cy="1198"/>
            </a:xfrm>
            <a:prstGeom prst="trapezoid">
              <a:avLst>
                <a:gd name="adj" fmla="val 44582"/>
              </a:avLst>
            </a:prstGeom>
            <a:solidFill>
              <a:srgbClr val="67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직사각형 48"/>
            <p:cNvSpPr/>
            <p:nvPr/>
          </p:nvSpPr>
          <p:spPr>
            <a:xfrm rot="16200000">
              <a:off x="5642" y="2918"/>
              <a:ext cx="174" cy="2307"/>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32281"/>
                  </a:lnTo>
                  <a:cubicBezTo>
                    <a:pt x="139700" y="321206"/>
                    <a:pt x="138910" y="596826"/>
                    <a:pt x="138116" y="885751"/>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사다리꼴 45"/>
            <p:cNvSpPr/>
            <p:nvPr/>
          </p:nvSpPr>
          <p:spPr>
            <a:xfrm>
              <a:off x="4006" y="4132"/>
              <a:ext cx="3444" cy="1198"/>
            </a:xfrm>
            <a:prstGeom prst="trapezoid">
              <a:avLst>
                <a:gd name="adj" fmla="val 42273"/>
              </a:avLst>
            </a:prstGeom>
            <a:solidFill>
              <a:srgbClr val="63A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직사각형 48"/>
            <p:cNvSpPr/>
            <p:nvPr/>
          </p:nvSpPr>
          <p:spPr>
            <a:xfrm rot="16200000">
              <a:off x="5643" y="3494"/>
              <a:ext cx="174" cy="3432"/>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 name="connsiteX0-41" fmla="*/ 0 w 140494"/>
                <a:gd name="connsiteY0-42" fmla="*/ 0 h 919164"/>
                <a:gd name="connsiteX1-43" fmla="*/ 140494 w 140494"/>
                <a:gd name="connsiteY1-44" fmla="*/ 21692 h 919164"/>
                <a:gd name="connsiteX2-45" fmla="*/ 138116 w 140494"/>
                <a:gd name="connsiteY2-46" fmla="*/ 885751 h 919164"/>
                <a:gd name="connsiteX3-47" fmla="*/ 0 w 140494"/>
                <a:gd name="connsiteY3-48" fmla="*/ 919164 h 919164"/>
                <a:gd name="connsiteX4-49" fmla="*/ 0 w 140494"/>
                <a:gd name="connsiteY4-50" fmla="*/ 0 h 919164"/>
                <a:gd name="connsiteX0-51" fmla="*/ 0 w 140494"/>
                <a:gd name="connsiteY0-52" fmla="*/ 0 h 919164"/>
                <a:gd name="connsiteX1-53" fmla="*/ 140494 w 140494"/>
                <a:gd name="connsiteY1-54" fmla="*/ 21692 h 919164"/>
                <a:gd name="connsiteX2-55" fmla="*/ 138116 w 140494"/>
                <a:gd name="connsiteY2-56" fmla="*/ 896340 h 919164"/>
                <a:gd name="connsiteX3-57" fmla="*/ 0 w 140494"/>
                <a:gd name="connsiteY3-58" fmla="*/ 919164 h 919164"/>
                <a:gd name="connsiteX4-59" fmla="*/ 0 w 140494"/>
                <a:gd name="connsiteY4-6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21692"/>
                  </a:lnTo>
                  <a:cubicBezTo>
                    <a:pt x="139700" y="310617"/>
                    <a:pt x="138910" y="607415"/>
                    <a:pt x="138116" y="89634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사다리꼴 46"/>
            <p:cNvSpPr/>
            <p:nvPr/>
          </p:nvSpPr>
          <p:spPr>
            <a:xfrm>
              <a:off x="3415" y="5271"/>
              <a:ext cx="4624" cy="1198"/>
            </a:xfrm>
            <a:prstGeom prst="trapezoid">
              <a:avLst>
                <a:gd name="adj" fmla="val 43152"/>
              </a:avLst>
            </a:prstGeom>
            <a:solidFill>
              <a:srgbClr val="C7D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이등변 삼각형 53"/>
            <p:cNvSpPr/>
            <p:nvPr/>
          </p:nvSpPr>
          <p:spPr>
            <a:xfrm rot="18944968" flipH="1">
              <a:off x="7822" y="6118"/>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이등변 삼각형 54"/>
            <p:cNvSpPr/>
            <p:nvPr/>
          </p:nvSpPr>
          <p:spPr>
            <a:xfrm rot="2655032">
              <a:off x="3471" y="6118"/>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직사각형 48"/>
            <p:cNvSpPr/>
            <p:nvPr/>
          </p:nvSpPr>
          <p:spPr>
            <a:xfrm rot="16200000">
              <a:off x="5724" y="3976"/>
              <a:ext cx="174" cy="4535"/>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 name="connsiteX0-41" fmla="*/ 0 w 140494"/>
                <a:gd name="connsiteY0-42" fmla="*/ 0 h 919164"/>
                <a:gd name="connsiteX1-43" fmla="*/ 140494 w 140494"/>
                <a:gd name="connsiteY1-44" fmla="*/ 21692 h 919164"/>
                <a:gd name="connsiteX2-45" fmla="*/ 138116 w 140494"/>
                <a:gd name="connsiteY2-46" fmla="*/ 885751 h 919164"/>
                <a:gd name="connsiteX3-47" fmla="*/ 0 w 140494"/>
                <a:gd name="connsiteY3-48" fmla="*/ 919164 h 919164"/>
                <a:gd name="connsiteX4-49" fmla="*/ 0 w 140494"/>
                <a:gd name="connsiteY4-50" fmla="*/ 0 h 919164"/>
                <a:gd name="connsiteX0-51" fmla="*/ 0 w 140494"/>
                <a:gd name="connsiteY0-52" fmla="*/ 0 h 919164"/>
                <a:gd name="connsiteX1-53" fmla="*/ 140494 w 140494"/>
                <a:gd name="connsiteY1-54" fmla="*/ 21692 h 919164"/>
                <a:gd name="connsiteX2-55" fmla="*/ 138116 w 140494"/>
                <a:gd name="connsiteY2-56" fmla="*/ 896340 h 919164"/>
                <a:gd name="connsiteX3-57" fmla="*/ 0 w 140494"/>
                <a:gd name="connsiteY3-58" fmla="*/ 919164 h 919164"/>
                <a:gd name="connsiteX4-59" fmla="*/ 0 w 140494"/>
                <a:gd name="connsiteY4-6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21692"/>
                  </a:lnTo>
                  <a:cubicBezTo>
                    <a:pt x="139700" y="310617"/>
                    <a:pt x="138910" y="607415"/>
                    <a:pt x="138116" y="89634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사다리꼴 46"/>
            <p:cNvSpPr/>
            <p:nvPr/>
          </p:nvSpPr>
          <p:spPr>
            <a:xfrm>
              <a:off x="2911" y="6251"/>
              <a:ext cx="5647" cy="1198"/>
            </a:xfrm>
            <a:prstGeom prst="trapezoid">
              <a:avLst>
                <a:gd name="adj" fmla="val 43152"/>
              </a:avLst>
            </a:prstGeom>
            <a:solidFill>
              <a:srgbClr val="1C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직사각형 48"/>
            <p:cNvSpPr/>
            <p:nvPr/>
          </p:nvSpPr>
          <p:spPr>
            <a:xfrm>
              <a:off x="5730" y="1600"/>
              <a:ext cx="1072" cy="5773"/>
            </a:xfrm>
            <a:custGeom>
              <a:avLst/>
              <a:gdLst>
                <a:gd name="connsiteX0" fmla="*/ 0 w 861449"/>
                <a:gd name="connsiteY0" fmla="*/ 0 h 3909483"/>
                <a:gd name="connsiteX1" fmla="*/ 861449 w 861449"/>
                <a:gd name="connsiteY1" fmla="*/ 0 h 3909483"/>
                <a:gd name="connsiteX2" fmla="*/ 861449 w 861449"/>
                <a:gd name="connsiteY2" fmla="*/ 3909483 h 3909483"/>
                <a:gd name="connsiteX3" fmla="*/ 0 w 861449"/>
                <a:gd name="connsiteY3" fmla="*/ 3909483 h 3909483"/>
                <a:gd name="connsiteX4" fmla="*/ 0 w 861449"/>
                <a:gd name="connsiteY4" fmla="*/ 0 h 3909483"/>
                <a:gd name="connsiteX0-1" fmla="*/ 0 w 861449"/>
                <a:gd name="connsiteY0-2" fmla="*/ 0 h 3909483"/>
                <a:gd name="connsiteX1-3" fmla="*/ 861449 w 861449"/>
                <a:gd name="connsiteY1-4" fmla="*/ 1905000 h 3909483"/>
                <a:gd name="connsiteX2-5" fmla="*/ 861449 w 861449"/>
                <a:gd name="connsiteY2-6" fmla="*/ 3909483 h 3909483"/>
                <a:gd name="connsiteX3-7" fmla="*/ 0 w 861449"/>
                <a:gd name="connsiteY3-8" fmla="*/ 3909483 h 3909483"/>
                <a:gd name="connsiteX4-9" fmla="*/ 0 w 861449"/>
                <a:gd name="connsiteY4-10" fmla="*/ 0 h 3909483"/>
                <a:gd name="connsiteX0-11" fmla="*/ 0 w 861449"/>
                <a:gd name="connsiteY0-12" fmla="*/ 0 h 3909483"/>
                <a:gd name="connsiteX1-13" fmla="*/ 511110 w 861449"/>
                <a:gd name="connsiteY1-14" fmla="*/ 1130300 h 3909483"/>
                <a:gd name="connsiteX2-15" fmla="*/ 861449 w 861449"/>
                <a:gd name="connsiteY2-16" fmla="*/ 1905000 h 3909483"/>
                <a:gd name="connsiteX3-17" fmla="*/ 861449 w 861449"/>
                <a:gd name="connsiteY3-18" fmla="*/ 3909483 h 3909483"/>
                <a:gd name="connsiteX4-19" fmla="*/ 0 w 861449"/>
                <a:gd name="connsiteY4-20" fmla="*/ 3909483 h 3909483"/>
                <a:gd name="connsiteX5" fmla="*/ 0 w 861449"/>
                <a:gd name="connsiteY5" fmla="*/ 0 h 3909483"/>
                <a:gd name="connsiteX0-21" fmla="*/ 0 w 861449"/>
                <a:gd name="connsiteY0-22" fmla="*/ 0 h 3909483"/>
                <a:gd name="connsiteX1-23" fmla="*/ 511110 w 861449"/>
                <a:gd name="connsiteY1-24" fmla="*/ 1130300 h 3909483"/>
                <a:gd name="connsiteX2-25" fmla="*/ 861449 w 861449"/>
                <a:gd name="connsiteY2-26" fmla="*/ 1905000 h 3909483"/>
                <a:gd name="connsiteX3-27" fmla="*/ 861449 w 861449"/>
                <a:gd name="connsiteY3-28" fmla="*/ 3909483 h 3909483"/>
                <a:gd name="connsiteX4-29" fmla="*/ 0 w 861449"/>
                <a:gd name="connsiteY4-30" fmla="*/ 3909483 h 3909483"/>
                <a:gd name="connsiteX5-31" fmla="*/ 0 w 861449"/>
                <a:gd name="connsiteY5-32" fmla="*/ 0 h 3909483"/>
                <a:gd name="connsiteX0-33" fmla="*/ 0 w 861449"/>
                <a:gd name="connsiteY0-34" fmla="*/ 104065 h 4013548"/>
                <a:gd name="connsiteX1-35" fmla="*/ 450785 w 861449"/>
                <a:gd name="connsiteY1-36" fmla="*/ 1135940 h 4013548"/>
                <a:gd name="connsiteX2-37" fmla="*/ 511110 w 861449"/>
                <a:gd name="connsiteY2-38" fmla="*/ 1234365 h 4013548"/>
                <a:gd name="connsiteX3-39" fmla="*/ 861449 w 861449"/>
                <a:gd name="connsiteY3-40" fmla="*/ 2009065 h 4013548"/>
                <a:gd name="connsiteX4-41" fmla="*/ 861449 w 861449"/>
                <a:gd name="connsiteY4-42" fmla="*/ 4013548 h 4013548"/>
                <a:gd name="connsiteX5-43" fmla="*/ 0 w 861449"/>
                <a:gd name="connsiteY5-44" fmla="*/ 4013548 h 4013548"/>
                <a:gd name="connsiteX6" fmla="*/ 0 w 861449"/>
                <a:gd name="connsiteY6" fmla="*/ 104065 h 4013548"/>
                <a:gd name="connsiteX0-45" fmla="*/ 0 w 861449"/>
                <a:gd name="connsiteY0-46" fmla="*/ 99716 h 4009199"/>
                <a:gd name="connsiteX1-47" fmla="*/ 450785 w 861449"/>
                <a:gd name="connsiteY1-48" fmla="*/ 1204616 h 4009199"/>
                <a:gd name="connsiteX2-49" fmla="*/ 511110 w 861449"/>
                <a:gd name="connsiteY2-50" fmla="*/ 1230016 h 4009199"/>
                <a:gd name="connsiteX3-51" fmla="*/ 861449 w 861449"/>
                <a:gd name="connsiteY3-52" fmla="*/ 2004716 h 4009199"/>
                <a:gd name="connsiteX4-53" fmla="*/ 861449 w 861449"/>
                <a:gd name="connsiteY4-54" fmla="*/ 4009199 h 4009199"/>
                <a:gd name="connsiteX5-55" fmla="*/ 0 w 861449"/>
                <a:gd name="connsiteY5-56" fmla="*/ 4009199 h 4009199"/>
                <a:gd name="connsiteX6-57" fmla="*/ 0 w 861449"/>
                <a:gd name="connsiteY6-58" fmla="*/ 99716 h 4009199"/>
                <a:gd name="connsiteX0-59" fmla="*/ 0 w 861449"/>
                <a:gd name="connsiteY0-60" fmla="*/ 99716 h 4009199"/>
                <a:gd name="connsiteX1-61" fmla="*/ 450785 w 861449"/>
                <a:gd name="connsiteY1-62" fmla="*/ 1204616 h 4009199"/>
                <a:gd name="connsiteX2-63" fmla="*/ 511110 w 861449"/>
                <a:gd name="connsiteY2-64" fmla="*/ 1230016 h 4009199"/>
                <a:gd name="connsiteX3-65" fmla="*/ 861449 w 861449"/>
                <a:gd name="connsiteY3-66" fmla="*/ 2004716 h 4009199"/>
                <a:gd name="connsiteX4-67" fmla="*/ 861449 w 861449"/>
                <a:gd name="connsiteY4-68" fmla="*/ 4009199 h 4009199"/>
                <a:gd name="connsiteX5-69" fmla="*/ 0 w 861449"/>
                <a:gd name="connsiteY5-70" fmla="*/ 4009199 h 4009199"/>
                <a:gd name="connsiteX6-71" fmla="*/ 0 w 861449"/>
                <a:gd name="connsiteY6-72" fmla="*/ 99716 h 4009199"/>
                <a:gd name="connsiteX0-73" fmla="*/ 0 w 861449"/>
                <a:gd name="connsiteY0-74" fmla="*/ 99716 h 4009199"/>
                <a:gd name="connsiteX1-75" fmla="*/ 450785 w 861449"/>
                <a:gd name="connsiteY1-76" fmla="*/ 1204616 h 4009199"/>
                <a:gd name="connsiteX2-77" fmla="*/ 511110 w 861449"/>
                <a:gd name="connsiteY2-78" fmla="*/ 1230016 h 4009199"/>
                <a:gd name="connsiteX3-79" fmla="*/ 861449 w 861449"/>
                <a:gd name="connsiteY3-80" fmla="*/ 2004716 h 4009199"/>
                <a:gd name="connsiteX4-81" fmla="*/ 861449 w 861449"/>
                <a:gd name="connsiteY4-82" fmla="*/ 4009199 h 4009199"/>
                <a:gd name="connsiteX5-83" fmla="*/ 0 w 861449"/>
                <a:gd name="connsiteY5-84" fmla="*/ 4009199 h 4009199"/>
                <a:gd name="connsiteX6-85" fmla="*/ 0 w 861449"/>
                <a:gd name="connsiteY6-86" fmla="*/ 99716 h 4009199"/>
                <a:gd name="connsiteX0-87" fmla="*/ 0 w 861449"/>
                <a:gd name="connsiteY0-88" fmla="*/ 0 h 3909483"/>
                <a:gd name="connsiteX1-89" fmla="*/ 450785 w 861449"/>
                <a:gd name="connsiteY1-90" fmla="*/ 1104900 h 3909483"/>
                <a:gd name="connsiteX2-91" fmla="*/ 511110 w 861449"/>
                <a:gd name="connsiteY2-92" fmla="*/ 1130300 h 3909483"/>
                <a:gd name="connsiteX3-93" fmla="*/ 861449 w 861449"/>
                <a:gd name="connsiteY3-94" fmla="*/ 1905000 h 3909483"/>
                <a:gd name="connsiteX4-95" fmla="*/ 861449 w 861449"/>
                <a:gd name="connsiteY4-96" fmla="*/ 3909483 h 3909483"/>
                <a:gd name="connsiteX5-97" fmla="*/ 0 w 861449"/>
                <a:gd name="connsiteY5-98" fmla="*/ 3909483 h 3909483"/>
                <a:gd name="connsiteX6-99" fmla="*/ 0 w 861449"/>
                <a:gd name="connsiteY6-100" fmla="*/ 0 h 39094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57" y="connsiteY6-58"/>
                </a:cxn>
              </a:cxnLst>
              <a:rect l="l" t="t" r="r" b="b"/>
              <a:pathLst>
                <a:path w="861449" h="3909483">
                  <a:moveTo>
                    <a:pt x="0" y="0"/>
                  </a:moveTo>
                  <a:cubicBezTo>
                    <a:pt x="138631" y="358599"/>
                    <a:pt x="365600" y="916517"/>
                    <a:pt x="450785" y="1104900"/>
                  </a:cubicBezTo>
                  <a:cubicBezTo>
                    <a:pt x="491520" y="1128183"/>
                    <a:pt x="480766" y="1118129"/>
                    <a:pt x="511110" y="1130300"/>
                  </a:cubicBezTo>
                  <a:lnTo>
                    <a:pt x="861449" y="1905000"/>
                  </a:lnTo>
                  <a:lnTo>
                    <a:pt x="861449" y="3909483"/>
                  </a:lnTo>
                  <a:lnTo>
                    <a:pt x="0" y="3909483"/>
                  </a:lnTo>
                  <a:lnTo>
                    <a:pt x="0" y="0"/>
                  </a:lnTo>
                  <a:close/>
                </a:path>
              </a:pathLst>
            </a:custGeom>
            <a:gradFill flip="none" rotWithShape="1">
              <a:gsLst>
                <a:gs pos="0">
                  <a:schemeClr val="tx1">
                    <a:alpha val="24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文本框 40"/>
            <p:cNvSpPr txBox="1"/>
            <p:nvPr/>
          </p:nvSpPr>
          <p:spPr>
            <a:xfrm>
              <a:off x="5201" y="2184"/>
              <a:ext cx="1037"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自我</a:t>
              </a:r>
            </a:p>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实现</a:t>
              </a:r>
            </a:p>
          </p:txBody>
        </p:sp>
        <p:sp>
          <p:nvSpPr>
            <p:cNvPr id="42" name="文本框 41"/>
            <p:cNvSpPr txBox="1"/>
            <p:nvPr/>
          </p:nvSpPr>
          <p:spPr>
            <a:xfrm>
              <a:off x="5201" y="3103"/>
              <a:ext cx="1037"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尊重需要</a:t>
              </a:r>
            </a:p>
          </p:txBody>
        </p:sp>
        <p:sp>
          <p:nvSpPr>
            <p:cNvPr id="43" name="文本框 42"/>
            <p:cNvSpPr txBox="1"/>
            <p:nvPr/>
          </p:nvSpPr>
          <p:spPr>
            <a:xfrm>
              <a:off x="4976" y="4320"/>
              <a:ext cx="1479"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情感和</a:t>
              </a:r>
            </a:p>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归属需要</a:t>
              </a:r>
            </a:p>
          </p:txBody>
        </p:sp>
        <p:sp>
          <p:nvSpPr>
            <p:cNvPr id="44" name="文本框 43"/>
            <p:cNvSpPr txBox="1"/>
            <p:nvPr/>
          </p:nvSpPr>
          <p:spPr>
            <a:xfrm>
              <a:off x="4901" y="5490"/>
              <a:ext cx="1682" cy="483"/>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安全需要</a:t>
              </a:r>
            </a:p>
          </p:txBody>
        </p:sp>
        <p:sp>
          <p:nvSpPr>
            <p:cNvPr id="45" name="文本框 44"/>
            <p:cNvSpPr txBox="1"/>
            <p:nvPr/>
          </p:nvSpPr>
          <p:spPr>
            <a:xfrm>
              <a:off x="4974" y="6559"/>
              <a:ext cx="1459" cy="483"/>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生理需要</a:t>
              </a:r>
            </a:p>
          </p:txBody>
        </p:sp>
      </p:grpSp>
      <p:sp>
        <p:nvSpPr>
          <p:cNvPr id="4" name="文本框 3"/>
          <p:cNvSpPr txBox="1"/>
          <p:nvPr/>
        </p:nvSpPr>
        <p:spPr>
          <a:xfrm>
            <a:off x="612775" y="833120"/>
            <a:ext cx="1243330" cy="368300"/>
          </a:xfrm>
          <a:prstGeom prst="rect">
            <a:avLst/>
          </a:prstGeom>
          <a:noFill/>
        </p:spPr>
        <p:txBody>
          <a:bodyPr wrap="square" rtlCol="0" anchor="t">
            <a:spAutoFit/>
          </a:bodyPr>
          <a:lstStyle/>
          <a:p>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个人激励</a:t>
            </a:r>
          </a:p>
        </p:txBody>
      </p:sp>
      <p:sp>
        <p:nvSpPr>
          <p:cNvPr id="6" name="文本框 5"/>
          <p:cNvSpPr txBox="1"/>
          <p:nvPr/>
        </p:nvSpPr>
        <p:spPr>
          <a:xfrm>
            <a:off x="786130" y="1621155"/>
            <a:ext cx="4354195" cy="1568450"/>
          </a:xfrm>
          <a:prstGeom prst="rect">
            <a:avLst/>
          </a:prstGeom>
          <a:noFill/>
        </p:spPr>
        <p:txBody>
          <a:bodyPr wrap="square" rtlCol="0" anchor="t">
            <a:spAutoFit/>
          </a:bodyPr>
          <a:lstStyle/>
          <a:p>
            <a:pPr>
              <a:lnSpc>
                <a:spcPct val="200000"/>
              </a:lnSpc>
            </a:pPr>
            <a:r>
              <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个人激励作用于尊重需要——奖励针对个人，实质是将优秀的员工区别化，本质也带有对组织及个人对他的肯定与尊重</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绩效考核如何实现激励作用</a:t>
            </a:r>
          </a:p>
        </p:txBody>
      </p:sp>
      <p:grpSp>
        <p:nvGrpSpPr>
          <p:cNvPr id="5" name="组合 4"/>
          <p:cNvGrpSpPr/>
          <p:nvPr/>
        </p:nvGrpSpPr>
        <p:grpSpPr>
          <a:xfrm>
            <a:off x="4820285" y="1059815"/>
            <a:ext cx="3585210" cy="3717925"/>
            <a:chOff x="2911" y="1594"/>
            <a:chExt cx="5646" cy="5855"/>
          </a:xfrm>
        </p:grpSpPr>
        <p:sp>
          <p:nvSpPr>
            <p:cNvPr id="16" name="이등변 삼각형 53"/>
            <p:cNvSpPr/>
            <p:nvPr/>
          </p:nvSpPr>
          <p:spPr>
            <a:xfrm rot="18944968" flipH="1">
              <a:off x="7298" y="5153"/>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이등변 삼각형 54"/>
            <p:cNvSpPr/>
            <p:nvPr/>
          </p:nvSpPr>
          <p:spPr>
            <a:xfrm rot="2655032">
              <a:off x="3975" y="5153"/>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이등변 삼각형 50"/>
            <p:cNvSpPr/>
            <p:nvPr/>
          </p:nvSpPr>
          <p:spPr>
            <a:xfrm rot="18944968" flipH="1">
              <a:off x="6727" y="4018"/>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이등변 삼각형 51"/>
            <p:cNvSpPr/>
            <p:nvPr/>
          </p:nvSpPr>
          <p:spPr>
            <a:xfrm rot="2655032">
              <a:off x="4562" y="4018"/>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이등변 삼각형 47"/>
            <p:cNvSpPr/>
            <p:nvPr/>
          </p:nvSpPr>
          <p:spPr>
            <a:xfrm rot="18944968" flipH="1">
              <a:off x="6151" y="2893"/>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이등변 삼각형 3"/>
            <p:cNvSpPr/>
            <p:nvPr/>
          </p:nvSpPr>
          <p:spPr>
            <a:xfrm rot="2655032">
              <a:off x="5137" y="2893"/>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이등변 삼각형 1"/>
            <p:cNvSpPr/>
            <p:nvPr/>
          </p:nvSpPr>
          <p:spPr>
            <a:xfrm>
              <a:off x="5123" y="1594"/>
              <a:ext cx="1208" cy="150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직사각형 48"/>
            <p:cNvSpPr/>
            <p:nvPr/>
          </p:nvSpPr>
          <p:spPr>
            <a:xfrm rot="16200000">
              <a:off x="5639" y="2375"/>
              <a:ext cx="176" cy="1145"/>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52390"/>
                  </a:lnTo>
                  <a:cubicBezTo>
                    <a:pt x="139700" y="341315"/>
                    <a:pt x="138907" y="584995"/>
                    <a:pt x="138113" y="87392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사다리꼴 2"/>
            <p:cNvSpPr/>
            <p:nvPr/>
          </p:nvSpPr>
          <p:spPr>
            <a:xfrm>
              <a:off x="4554" y="3009"/>
              <a:ext cx="2347" cy="1198"/>
            </a:xfrm>
            <a:prstGeom prst="trapezoid">
              <a:avLst>
                <a:gd name="adj" fmla="val 44582"/>
              </a:avLst>
            </a:prstGeom>
            <a:solidFill>
              <a:srgbClr val="67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직사각형 48"/>
            <p:cNvSpPr/>
            <p:nvPr/>
          </p:nvSpPr>
          <p:spPr>
            <a:xfrm rot="16200000">
              <a:off x="5642" y="2918"/>
              <a:ext cx="174" cy="2307"/>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32281"/>
                  </a:lnTo>
                  <a:cubicBezTo>
                    <a:pt x="139700" y="321206"/>
                    <a:pt x="138910" y="596826"/>
                    <a:pt x="138116" y="885751"/>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사다리꼴 45"/>
            <p:cNvSpPr/>
            <p:nvPr/>
          </p:nvSpPr>
          <p:spPr>
            <a:xfrm>
              <a:off x="4006" y="4132"/>
              <a:ext cx="3444" cy="1198"/>
            </a:xfrm>
            <a:prstGeom prst="trapezoid">
              <a:avLst>
                <a:gd name="adj" fmla="val 42273"/>
              </a:avLst>
            </a:prstGeom>
            <a:solidFill>
              <a:srgbClr val="63A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직사각형 48"/>
            <p:cNvSpPr/>
            <p:nvPr/>
          </p:nvSpPr>
          <p:spPr>
            <a:xfrm rot="16200000">
              <a:off x="5643" y="3494"/>
              <a:ext cx="174" cy="3432"/>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 name="connsiteX0-41" fmla="*/ 0 w 140494"/>
                <a:gd name="connsiteY0-42" fmla="*/ 0 h 919164"/>
                <a:gd name="connsiteX1-43" fmla="*/ 140494 w 140494"/>
                <a:gd name="connsiteY1-44" fmla="*/ 21692 h 919164"/>
                <a:gd name="connsiteX2-45" fmla="*/ 138116 w 140494"/>
                <a:gd name="connsiteY2-46" fmla="*/ 885751 h 919164"/>
                <a:gd name="connsiteX3-47" fmla="*/ 0 w 140494"/>
                <a:gd name="connsiteY3-48" fmla="*/ 919164 h 919164"/>
                <a:gd name="connsiteX4-49" fmla="*/ 0 w 140494"/>
                <a:gd name="connsiteY4-50" fmla="*/ 0 h 919164"/>
                <a:gd name="connsiteX0-51" fmla="*/ 0 w 140494"/>
                <a:gd name="connsiteY0-52" fmla="*/ 0 h 919164"/>
                <a:gd name="connsiteX1-53" fmla="*/ 140494 w 140494"/>
                <a:gd name="connsiteY1-54" fmla="*/ 21692 h 919164"/>
                <a:gd name="connsiteX2-55" fmla="*/ 138116 w 140494"/>
                <a:gd name="connsiteY2-56" fmla="*/ 896340 h 919164"/>
                <a:gd name="connsiteX3-57" fmla="*/ 0 w 140494"/>
                <a:gd name="connsiteY3-58" fmla="*/ 919164 h 919164"/>
                <a:gd name="connsiteX4-59" fmla="*/ 0 w 140494"/>
                <a:gd name="connsiteY4-6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21692"/>
                  </a:lnTo>
                  <a:cubicBezTo>
                    <a:pt x="139700" y="310617"/>
                    <a:pt x="138910" y="607415"/>
                    <a:pt x="138116" y="89634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사다리꼴 46"/>
            <p:cNvSpPr/>
            <p:nvPr/>
          </p:nvSpPr>
          <p:spPr>
            <a:xfrm>
              <a:off x="3415" y="5271"/>
              <a:ext cx="4624" cy="1198"/>
            </a:xfrm>
            <a:prstGeom prst="trapezoid">
              <a:avLst>
                <a:gd name="adj" fmla="val 43152"/>
              </a:avLst>
            </a:prstGeom>
            <a:solidFill>
              <a:srgbClr val="C7D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이등변 삼각형 53"/>
            <p:cNvSpPr/>
            <p:nvPr/>
          </p:nvSpPr>
          <p:spPr>
            <a:xfrm rot="18944968" flipH="1">
              <a:off x="7822" y="6118"/>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이등변 삼각형 54"/>
            <p:cNvSpPr/>
            <p:nvPr/>
          </p:nvSpPr>
          <p:spPr>
            <a:xfrm rot="2655032">
              <a:off x="3471" y="6118"/>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직사각형 48"/>
            <p:cNvSpPr/>
            <p:nvPr/>
          </p:nvSpPr>
          <p:spPr>
            <a:xfrm rot="16200000">
              <a:off x="5724" y="3976"/>
              <a:ext cx="174" cy="4535"/>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 name="connsiteX0-41" fmla="*/ 0 w 140494"/>
                <a:gd name="connsiteY0-42" fmla="*/ 0 h 919164"/>
                <a:gd name="connsiteX1-43" fmla="*/ 140494 w 140494"/>
                <a:gd name="connsiteY1-44" fmla="*/ 21692 h 919164"/>
                <a:gd name="connsiteX2-45" fmla="*/ 138116 w 140494"/>
                <a:gd name="connsiteY2-46" fmla="*/ 885751 h 919164"/>
                <a:gd name="connsiteX3-47" fmla="*/ 0 w 140494"/>
                <a:gd name="connsiteY3-48" fmla="*/ 919164 h 919164"/>
                <a:gd name="connsiteX4-49" fmla="*/ 0 w 140494"/>
                <a:gd name="connsiteY4-50" fmla="*/ 0 h 919164"/>
                <a:gd name="connsiteX0-51" fmla="*/ 0 w 140494"/>
                <a:gd name="connsiteY0-52" fmla="*/ 0 h 919164"/>
                <a:gd name="connsiteX1-53" fmla="*/ 140494 w 140494"/>
                <a:gd name="connsiteY1-54" fmla="*/ 21692 h 919164"/>
                <a:gd name="connsiteX2-55" fmla="*/ 138116 w 140494"/>
                <a:gd name="connsiteY2-56" fmla="*/ 896340 h 919164"/>
                <a:gd name="connsiteX3-57" fmla="*/ 0 w 140494"/>
                <a:gd name="connsiteY3-58" fmla="*/ 919164 h 919164"/>
                <a:gd name="connsiteX4-59" fmla="*/ 0 w 140494"/>
                <a:gd name="connsiteY4-6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21692"/>
                  </a:lnTo>
                  <a:cubicBezTo>
                    <a:pt x="139700" y="310617"/>
                    <a:pt x="138910" y="607415"/>
                    <a:pt x="138116" y="89634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사다리꼴 46"/>
            <p:cNvSpPr/>
            <p:nvPr/>
          </p:nvSpPr>
          <p:spPr>
            <a:xfrm>
              <a:off x="2911" y="6251"/>
              <a:ext cx="5647" cy="1198"/>
            </a:xfrm>
            <a:prstGeom prst="trapezoid">
              <a:avLst>
                <a:gd name="adj" fmla="val 43152"/>
              </a:avLst>
            </a:prstGeom>
            <a:solidFill>
              <a:srgbClr val="1C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직사각형 48"/>
            <p:cNvSpPr/>
            <p:nvPr/>
          </p:nvSpPr>
          <p:spPr>
            <a:xfrm>
              <a:off x="5730" y="1600"/>
              <a:ext cx="1072" cy="5773"/>
            </a:xfrm>
            <a:custGeom>
              <a:avLst/>
              <a:gdLst>
                <a:gd name="connsiteX0" fmla="*/ 0 w 861449"/>
                <a:gd name="connsiteY0" fmla="*/ 0 h 3909483"/>
                <a:gd name="connsiteX1" fmla="*/ 861449 w 861449"/>
                <a:gd name="connsiteY1" fmla="*/ 0 h 3909483"/>
                <a:gd name="connsiteX2" fmla="*/ 861449 w 861449"/>
                <a:gd name="connsiteY2" fmla="*/ 3909483 h 3909483"/>
                <a:gd name="connsiteX3" fmla="*/ 0 w 861449"/>
                <a:gd name="connsiteY3" fmla="*/ 3909483 h 3909483"/>
                <a:gd name="connsiteX4" fmla="*/ 0 w 861449"/>
                <a:gd name="connsiteY4" fmla="*/ 0 h 3909483"/>
                <a:gd name="connsiteX0-1" fmla="*/ 0 w 861449"/>
                <a:gd name="connsiteY0-2" fmla="*/ 0 h 3909483"/>
                <a:gd name="connsiteX1-3" fmla="*/ 861449 w 861449"/>
                <a:gd name="connsiteY1-4" fmla="*/ 1905000 h 3909483"/>
                <a:gd name="connsiteX2-5" fmla="*/ 861449 w 861449"/>
                <a:gd name="connsiteY2-6" fmla="*/ 3909483 h 3909483"/>
                <a:gd name="connsiteX3-7" fmla="*/ 0 w 861449"/>
                <a:gd name="connsiteY3-8" fmla="*/ 3909483 h 3909483"/>
                <a:gd name="connsiteX4-9" fmla="*/ 0 w 861449"/>
                <a:gd name="connsiteY4-10" fmla="*/ 0 h 3909483"/>
                <a:gd name="connsiteX0-11" fmla="*/ 0 w 861449"/>
                <a:gd name="connsiteY0-12" fmla="*/ 0 h 3909483"/>
                <a:gd name="connsiteX1-13" fmla="*/ 511110 w 861449"/>
                <a:gd name="connsiteY1-14" fmla="*/ 1130300 h 3909483"/>
                <a:gd name="connsiteX2-15" fmla="*/ 861449 w 861449"/>
                <a:gd name="connsiteY2-16" fmla="*/ 1905000 h 3909483"/>
                <a:gd name="connsiteX3-17" fmla="*/ 861449 w 861449"/>
                <a:gd name="connsiteY3-18" fmla="*/ 3909483 h 3909483"/>
                <a:gd name="connsiteX4-19" fmla="*/ 0 w 861449"/>
                <a:gd name="connsiteY4-20" fmla="*/ 3909483 h 3909483"/>
                <a:gd name="connsiteX5" fmla="*/ 0 w 861449"/>
                <a:gd name="connsiteY5" fmla="*/ 0 h 3909483"/>
                <a:gd name="connsiteX0-21" fmla="*/ 0 w 861449"/>
                <a:gd name="connsiteY0-22" fmla="*/ 0 h 3909483"/>
                <a:gd name="connsiteX1-23" fmla="*/ 511110 w 861449"/>
                <a:gd name="connsiteY1-24" fmla="*/ 1130300 h 3909483"/>
                <a:gd name="connsiteX2-25" fmla="*/ 861449 w 861449"/>
                <a:gd name="connsiteY2-26" fmla="*/ 1905000 h 3909483"/>
                <a:gd name="connsiteX3-27" fmla="*/ 861449 w 861449"/>
                <a:gd name="connsiteY3-28" fmla="*/ 3909483 h 3909483"/>
                <a:gd name="connsiteX4-29" fmla="*/ 0 w 861449"/>
                <a:gd name="connsiteY4-30" fmla="*/ 3909483 h 3909483"/>
                <a:gd name="connsiteX5-31" fmla="*/ 0 w 861449"/>
                <a:gd name="connsiteY5-32" fmla="*/ 0 h 3909483"/>
                <a:gd name="connsiteX0-33" fmla="*/ 0 w 861449"/>
                <a:gd name="connsiteY0-34" fmla="*/ 104065 h 4013548"/>
                <a:gd name="connsiteX1-35" fmla="*/ 450785 w 861449"/>
                <a:gd name="connsiteY1-36" fmla="*/ 1135940 h 4013548"/>
                <a:gd name="connsiteX2-37" fmla="*/ 511110 w 861449"/>
                <a:gd name="connsiteY2-38" fmla="*/ 1234365 h 4013548"/>
                <a:gd name="connsiteX3-39" fmla="*/ 861449 w 861449"/>
                <a:gd name="connsiteY3-40" fmla="*/ 2009065 h 4013548"/>
                <a:gd name="connsiteX4-41" fmla="*/ 861449 w 861449"/>
                <a:gd name="connsiteY4-42" fmla="*/ 4013548 h 4013548"/>
                <a:gd name="connsiteX5-43" fmla="*/ 0 w 861449"/>
                <a:gd name="connsiteY5-44" fmla="*/ 4013548 h 4013548"/>
                <a:gd name="connsiteX6" fmla="*/ 0 w 861449"/>
                <a:gd name="connsiteY6" fmla="*/ 104065 h 4013548"/>
                <a:gd name="connsiteX0-45" fmla="*/ 0 w 861449"/>
                <a:gd name="connsiteY0-46" fmla="*/ 99716 h 4009199"/>
                <a:gd name="connsiteX1-47" fmla="*/ 450785 w 861449"/>
                <a:gd name="connsiteY1-48" fmla="*/ 1204616 h 4009199"/>
                <a:gd name="connsiteX2-49" fmla="*/ 511110 w 861449"/>
                <a:gd name="connsiteY2-50" fmla="*/ 1230016 h 4009199"/>
                <a:gd name="connsiteX3-51" fmla="*/ 861449 w 861449"/>
                <a:gd name="connsiteY3-52" fmla="*/ 2004716 h 4009199"/>
                <a:gd name="connsiteX4-53" fmla="*/ 861449 w 861449"/>
                <a:gd name="connsiteY4-54" fmla="*/ 4009199 h 4009199"/>
                <a:gd name="connsiteX5-55" fmla="*/ 0 w 861449"/>
                <a:gd name="connsiteY5-56" fmla="*/ 4009199 h 4009199"/>
                <a:gd name="connsiteX6-57" fmla="*/ 0 w 861449"/>
                <a:gd name="connsiteY6-58" fmla="*/ 99716 h 4009199"/>
                <a:gd name="connsiteX0-59" fmla="*/ 0 w 861449"/>
                <a:gd name="connsiteY0-60" fmla="*/ 99716 h 4009199"/>
                <a:gd name="connsiteX1-61" fmla="*/ 450785 w 861449"/>
                <a:gd name="connsiteY1-62" fmla="*/ 1204616 h 4009199"/>
                <a:gd name="connsiteX2-63" fmla="*/ 511110 w 861449"/>
                <a:gd name="connsiteY2-64" fmla="*/ 1230016 h 4009199"/>
                <a:gd name="connsiteX3-65" fmla="*/ 861449 w 861449"/>
                <a:gd name="connsiteY3-66" fmla="*/ 2004716 h 4009199"/>
                <a:gd name="connsiteX4-67" fmla="*/ 861449 w 861449"/>
                <a:gd name="connsiteY4-68" fmla="*/ 4009199 h 4009199"/>
                <a:gd name="connsiteX5-69" fmla="*/ 0 w 861449"/>
                <a:gd name="connsiteY5-70" fmla="*/ 4009199 h 4009199"/>
                <a:gd name="connsiteX6-71" fmla="*/ 0 w 861449"/>
                <a:gd name="connsiteY6-72" fmla="*/ 99716 h 4009199"/>
                <a:gd name="connsiteX0-73" fmla="*/ 0 w 861449"/>
                <a:gd name="connsiteY0-74" fmla="*/ 99716 h 4009199"/>
                <a:gd name="connsiteX1-75" fmla="*/ 450785 w 861449"/>
                <a:gd name="connsiteY1-76" fmla="*/ 1204616 h 4009199"/>
                <a:gd name="connsiteX2-77" fmla="*/ 511110 w 861449"/>
                <a:gd name="connsiteY2-78" fmla="*/ 1230016 h 4009199"/>
                <a:gd name="connsiteX3-79" fmla="*/ 861449 w 861449"/>
                <a:gd name="connsiteY3-80" fmla="*/ 2004716 h 4009199"/>
                <a:gd name="connsiteX4-81" fmla="*/ 861449 w 861449"/>
                <a:gd name="connsiteY4-82" fmla="*/ 4009199 h 4009199"/>
                <a:gd name="connsiteX5-83" fmla="*/ 0 w 861449"/>
                <a:gd name="connsiteY5-84" fmla="*/ 4009199 h 4009199"/>
                <a:gd name="connsiteX6-85" fmla="*/ 0 w 861449"/>
                <a:gd name="connsiteY6-86" fmla="*/ 99716 h 4009199"/>
                <a:gd name="connsiteX0-87" fmla="*/ 0 w 861449"/>
                <a:gd name="connsiteY0-88" fmla="*/ 0 h 3909483"/>
                <a:gd name="connsiteX1-89" fmla="*/ 450785 w 861449"/>
                <a:gd name="connsiteY1-90" fmla="*/ 1104900 h 3909483"/>
                <a:gd name="connsiteX2-91" fmla="*/ 511110 w 861449"/>
                <a:gd name="connsiteY2-92" fmla="*/ 1130300 h 3909483"/>
                <a:gd name="connsiteX3-93" fmla="*/ 861449 w 861449"/>
                <a:gd name="connsiteY3-94" fmla="*/ 1905000 h 3909483"/>
                <a:gd name="connsiteX4-95" fmla="*/ 861449 w 861449"/>
                <a:gd name="connsiteY4-96" fmla="*/ 3909483 h 3909483"/>
                <a:gd name="connsiteX5-97" fmla="*/ 0 w 861449"/>
                <a:gd name="connsiteY5-98" fmla="*/ 3909483 h 3909483"/>
                <a:gd name="connsiteX6-99" fmla="*/ 0 w 861449"/>
                <a:gd name="connsiteY6-100" fmla="*/ 0 h 39094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57" y="connsiteY6-58"/>
                </a:cxn>
              </a:cxnLst>
              <a:rect l="l" t="t" r="r" b="b"/>
              <a:pathLst>
                <a:path w="861449" h="3909483">
                  <a:moveTo>
                    <a:pt x="0" y="0"/>
                  </a:moveTo>
                  <a:cubicBezTo>
                    <a:pt x="138631" y="358599"/>
                    <a:pt x="365600" y="916517"/>
                    <a:pt x="450785" y="1104900"/>
                  </a:cubicBezTo>
                  <a:cubicBezTo>
                    <a:pt x="491520" y="1128183"/>
                    <a:pt x="480766" y="1118129"/>
                    <a:pt x="511110" y="1130300"/>
                  </a:cubicBezTo>
                  <a:lnTo>
                    <a:pt x="861449" y="1905000"/>
                  </a:lnTo>
                  <a:lnTo>
                    <a:pt x="861449" y="3909483"/>
                  </a:lnTo>
                  <a:lnTo>
                    <a:pt x="0" y="3909483"/>
                  </a:lnTo>
                  <a:lnTo>
                    <a:pt x="0" y="0"/>
                  </a:lnTo>
                  <a:close/>
                </a:path>
              </a:pathLst>
            </a:custGeom>
            <a:gradFill flip="none" rotWithShape="1">
              <a:gsLst>
                <a:gs pos="0">
                  <a:schemeClr val="tx1">
                    <a:alpha val="24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文本框 40"/>
            <p:cNvSpPr txBox="1"/>
            <p:nvPr/>
          </p:nvSpPr>
          <p:spPr>
            <a:xfrm>
              <a:off x="5201" y="2184"/>
              <a:ext cx="1037"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自我</a:t>
              </a:r>
            </a:p>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实现</a:t>
              </a:r>
            </a:p>
          </p:txBody>
        </p:sp>
        <p:sp>
          <p:nvSpPr>
            <p:cNvPr id="42" name="文本框 41"/>
            <p:cNvSpPr txBox="1"/>
            <p:nvPr/>
          </p:nvSpPr>
          <p:spPr>
            <a:xfrm>
              <a:off x="5201" y="3103"/>
              <a:ext cx="1037"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尊重需要</a:t>
              </a:r>
            </a:p>
          </p:txBody>
        </p:sp>
        <p:sp>
          <p:nvSpPr>
            <p:cNvPr id="43" name="文本框 42"/>
            <p:cNvSpPr txBox="1"/>
            <p:nvPr/>
          </p:nvSpPr>
          <p:spPr>
            <a:xfrm>
              <a:off x="4976" y="4320"/>
              <a:ext cx="1479"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情感和</a:t>
              </a:r>
            </a:p>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归属需要</a:t>
              </a:r>
            </a:p>
          </p:txBody>
        </p:sp>
        <p:sp>
          <p:nvSpPr>
            <p:cNvPr id="44" name="文本框 43"/>
            <p:cNvSpPr txBox="1"/>
            <p:nvPr/>
          </p:nvSpPr>
          <p:spPr>
            <a:xfrm>
              <a:off x="4901" y="5490"/>
              <a:ext cx="1682" cy="483"/>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安全需要</a:t>
              </a:r>
            </a:p>
          </p:txBody>
        </p:sp>
        <p:sp>
          <p:nvSpPr>
            <p:cNvPr id="45" name="文本框 44"/>
            <p:cNvSpPr txBox="1"/>
            <p:nvPr/>
          </p:nvSpPr>
          <p:spPr>
            <a:xfrm>
              <a:off x="4974" y="6559"/>
              <a:ext cx="1459" cy="483"/>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生理需要</a:t>
              </a:r>
            </a:p>
          </p:txBody>
        </p:sp>
      </p:grpSp>
      <p:sp>
        <p:nvSpPr>
          <p:cNvPr id="4" name="文本框 3"/>
          <p:cNvSpPr txBox="1"/>
          <p:nvPr/>
        </p:nvSpPr>
        <p:spPr>
          <a:xfrm>
            <a:off x="612775" y="833120"/>
            <a:ext cx="1243330" cy="368300"/>
          </a:xfrm>
          <a:prstGeom prst="rect">
            <a:avLst/>
          </a:prstGeom>
          <a:noFill/>
        </p:spPr>
        <p:txBody>
          <a:bodyPr wrap="square" rtlCol="0" anchor="t">
            <a:spAutoFit/>
          </a:bodyPr>
          <a:lstStyle/>
          <a:p>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群体激励</a:t>
            </a:r>
          </a:p>
        </p:txBody>
      </p:sp>
      <p:sp>
        <p:nvSpPr>
          <p:cNvPr id="6" name="文本框 5"/>
          <p:cNvSpPr txBox="1"/>
          <p:nvPr/>
        </p:nvSpPr>
        <p:spPr>
          <a:xfrm>
            <a:off x="786130" y="1440180"/>
            <a:ext cx="4354195" cy="267652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群体激励作用于情感及归属需要——与团体一同完成事业，在获得奖金的同时实际上也收获了团队的认可，奖励本身也会拉近群体之间的感情，收获友情。</a:t>
            </a:r>
          </a:p>
          <a:p>
            <a:pPr>
              <a:lnSpc>
                <a:spcPct val="150000"/>
              </a:lnSpc>
            </a:pPr>
            <a:r>
              <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群体激励作用于安全需要——在收获友情的同时，更感受到集体的存在感能保护自身安全，发挥自身能力。</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429000" y="1420495"/>
            <a:ext cx="2045970" cy="583565"/>
          </a:xfrm>
          <a:prstGeom prst="rect">
            <a:avLst/>
          </a:prstGeom>
          <a:noFill/>
        </p:spPr>
        <p:txBody>
          <a:bodyPr wrap="square" rtlCol="0">
            <a:spAutoFit/>
          </a:bodyPr>
          <a:lstStyle/>
          <a:p>
            <a:r>
              <a:rPr lang="en-US" altLang="zh-CN" sz="3200" b="1">
                <a:solidFill>
                  <a:schemeClr val="tx1">
                    <a:lumMod val="75000"/>
                    <a:lumOff val="25000"/>
                  </a:schemeClr>
                </a:solidFill>
                <a:latin typeface="微软雅黑" panose="020B0503020204020204" charset="-122"/>
                <a:ea typeface="微软雅黑" panose="020B0503020204020204" charset="-122"/>
              </a:rPr>
              <a:t>PART 03</a:t>
            </a:r>
          </a:p>
        </p:txBody>
      </p:sp>
      <p:sp>
        <p:nvSpPr>
          <p:cNvPr id="41" name="TextBox 40"/>
          <p:cNvSpPr txBox="1"/>
          <p:nvPr/>
        </p:nvSpPr>
        <p:spPr bwMode="auto">
          <a:xfrm>
            <a:off x="3145155" y="2009140"/>
            <a:ext cx="2763520" cy="829945"/>
          </a:xfrm>
          <a:prstGeom prst="rect">
            <a:avLst/>
          </a:prstGeom>
          <a:noFill/>
        </p:spPr>
        <p:txBody>
          <a:bodyPr wrap="square">
            <a:spAutoFit/>
          </a:bodyPr>
          <a:lstStyle/>
          <a:p>
            <a:pPr marR="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a:t>
            </a:r>
          </a:p>
          <a:p>
            <a:pPr marR="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如何实现约束作用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绩效考核如何实现约束作用</a:t>
            </a:r>
          </a:p>
        </p:txBody>
      </p:sp>
      <p:grpSp>
        <p:nvGrpSpPr>
          <p:cNvPr id="13" name="组合 12"/>
          <p:cNvGrpSpPr/>
          <p:nvPr/>
        </p:nvGrpSpPr>
        <p:grpSpPr>
          <a:xfrm>
            <a:off x="1024255" y="723900"/>
            <a:ext cx="7232015" cy="4390390"/>
            <a:chOff x="1613" y="1140"/>
            <a:chExt cx="11389" cy="6914"/>
          </a:xfrm>
        </p:grpSpPr>
        <p:pic>
          <p:nvPicPr>
            <p:cNvPr id="26627" name="그림 83"/>
            <p:cNvPicPr>
              <a:picLocks noChangeAspect="1"/>
            </p:cNvPicPr>
            <p:nvPr/>
          </p:nvPicPr>
          <p:blipFill>
            <a:blip r:embed="rId3"/>
            <a:srcRect r="3513"/>
            <a:stretch>
              <a:fillRect/>
            </a:stretch>
          </p:blipFill>
          <p:spPr>
            <a:xfrm>
              <a:off x="1613" y="3548"/>
              <a:ext cx="5569" cy="4263"/>
            </a:xfrm>
            <a:prstGeom prst="rect">
              <a:avLst/>
            </a:prstGeom>
            <a:noFill/>
            <a:ln w="9525">
              <a:noFill/>
            </a:ln>
          </p:spPr>
        </p:pic>
        <p:sp>
          <p:nvSpPr>
            <p:cNvPr id="72" name="모서리가 둥근 직사각형 71"/>
            <p:cNvSpPr/>
            <p:nvPr/>
          </p:nvSpPr>
          <p:spPr>
            <a:xfrm>
              <a:off x="1848" y="1683"/>
              <a:ext cx="5785" cy="5917"/>
            </a:xfrm>
            <a:prstGeom prst="roundRect">
              <a:avLst>
                <a:gd name="adj" fmla="val 1043"/>
              </a:avLst>
            </a:prstGeom>
            <a:gradFill flip="none" rotWithShape="1">
              <a:gsLst>
                <a:gs pos="0">
                  <a:schemeClr val="bg1">
                    <a:lumMod val="95000"/>
                  </a:schemeClr>
                </a:gs>
                <a:gs pos="100000">
                  <a:schemeClr val="bg1"/>
                </a:gs>
              </a:gsLst>
              <a:lin ang="270000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3" name="직사각형 72"/>
            <p:cNvSpPr/>
            <p:nvPr/>
          </p:nvSpPr>
          <p:spPr>
            <a:xfrm flipH="1">
              <a:off x="7077" y="1683"/>
              <a:ext cx="551" cy="5911"/>
            </a:xfrm>
            <a:prstGeom prst="rect">
              <a:avLst/>
            </a:prstGeom>
            <a:gradFill flip="none" rotWithShape="1">
              <a:gsLst>
                <a:gs pos="0">
                  <a:schemeClr val="tx1">
                    <a:alpha val="6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630" name="그룹 47"/>
            <p:cNvGrpSpPr/>
            <p:nvPr/>
          </p:nvGrpSpPr>
          <p:grpSpPr>
            <a:xfrm>
              <a:off x="7434" y="1426"/>
              <a:ext cx="5569" cy="6629"/>
              <a:chOff x="622300" y="1296490"/>
              <a:chExt cx="4137152" cy="4923983"/>
            </a:xfrm>
          </p:grpSpPr>
          <p:pic>
            <p:nvPicPr>
              <p:cNvPr id="26710" name="그림 14"/>
              <p:cNvPicPr>
                <a:picLocks noChangeAspect="1"/>
              </p:cNvPicPr>
              <p:nvPr/>
            </p:nvPicPr>
            <p:blipFill>
              <a:blip r:embed="rId4"/>
              <a:srcRect l="3513"/>
              <a:stretch>
                <a:fillRect/>
              </a:stretch>
            </p:blipFill>
            <p:spPr>
              <a:xfrm>
                <a:off x="622300" y="3053108"/>
                <a:ext cx="4137152" cy="3167365"/>
              </a:xfrm>
              <a:prstGeom prst="rect">
                <a:avLst/>
              </a:prstGeom>
              <a:noFill/>
              <a:ln w="9525">
                <a:noFill/>
              </a:ln>
            </p:spPr>
          </p:pic>
          <p:sp>
            <p:nvSpPr>
              <p:cNvPr id="16" name="모서리가 둥근 직사각형 15"/>
              <p:cNvSpPr/>
              <p:nvPr/>
            </p:nvSpPr>
            <p:spPr>
              <a:xfrm>
                <a:off x="625602" y="1296490"/>
                <a:ext cx="3975062" cy="4776063"/>
              </a:xfrm>
              <a:prstGeom prst="roundRect">
                <a:avLst>
                  <a:gd name="adj" fmla="val 1043"/>
                </a:avLst>
              </a:prstGeom>
              <a:gradFill flip="none" rotWithShape="1">
                <a:gsLst>
                  <a:gs pos="0">
                    <a:schemeClr val="bg1">
                      <a:lumMod val="95000"/>
                    </a:schemeClr>
                  </a:gs>
                  <a:gs pos="100000">
                    <a:schemeClr val="bg1"/>
                  </a:gs>
                </a:gsLst>
                <a:lin ang="2700000" scaled="1"/>
                <a:tileRect/>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6633" name="그룹 1"/>
            <p:cNvGrpSpPr/>
            <p:nvPr/>
          </p:nvGrpSpPr>
          <p:grpSpPr>
            <a:xfrm>
              <a:off x="7808" y="1140"/>
              <a:ext cx="4725" cy="1108"/>
              <a:chOff x="752475" y="1772816"/>
              <a:chExt cx="3509965" cy="472503"/>
            </a:xfrm>
          </p:grpSpPr>
          <p:pic>
            <p:nvPicPr>
              <p:cNvPr id="26706" name="그림 8"/>
              <p:cNvPicPr>
                <a:picLocks noChangeAspect="1"/>
              </p:cNvPicPr>
              <p:nvPr/>
            </p:nvPicPr>
            <p:blipFill>
              <a:blip r:embed="rId5"/>
              <a:stretch>
                <a:fillRect/>
              </a:stretch>
            </p:blipFill>
            <p:spPr>
              <a:xfrm>
                <a:off x="884553" y="1772816"/>
                <a:ext cx="3377887" cy="472503"/>
              </a:xfrm>
              <a:prstGeom prst="rect">
                <a:avLst/>
              </a:prstGeom>
              <a:noFill/>
              <a:ln w="9525">
                <a:noFill/>
              </a:ln>
            </p:spPr>
          </p:pic>
          <p:sp>
            <p:nvSpPr>
              <p:cNvPr id="10" name="모서리가 둥근 직사각형 9"/>
              <p:cNvSpPr/>
              <p:nvPr/>
            </p:nvSpPr>
            <p:spPr>
              <a:xfrm>
                <a:off x="752475" y="1803698"/>
                <a:ext cx="3388581" cy="369168"/>
              </a:xfrm>
              <a:prstGeom prst="roundRect">
                <a:avLst>
                  <a:gd name="adj" fmla="val 50000"/>
                </a:avLst>
              </a:prstGeom>
              <a:solidFill>
                <a:srgbClr val="678A96"/>
              </a:solidFill>
              <a:ln w="381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직사각형 3"/>
              <p:cNvSpPr/>
              <p:nvPr/>
            </p:nvSpPr>
            <p:spPr>
              <a:xfrm>
                <a:off x="753409" y="1801316"/>
                <a:ext cx="3387650" cy="200099"/>
              </a:xfrm>
              <a:custGeom>
                <a:avLst/>
                <a:gdLst>
                  <a:gd name="connsiteX0" fmla="*/ 141018 w 1999854"/>
                  <a:gd name="connsiteY0" fmla="*/ 0 h 197718"/>
                  <a:gd name="connsiteX1" fmla="*/ 1815270 w 1999854"/>
                  <a:gd name="connsiteY1" fmla="*/ 0 h 197718"/>
                  <a:gd name="connsiteX2" fmla="*/ 1999854 w 1999854"/>
                  <a:gd name="connsiteY2" fmla="*/ 184584 h 197718"/>
                  <a:gd name="connsiteX3" fmla="*/ 1998530 w 1999854"/>
                  <a:gd name="connsiteY3" fmla="*/ 197718 h 197718"/>
                  <a:gd name="connsiteX4" fmla="*/ 1324 w 1999854"/>
                  <a:gd name="connsiteY4" fmla="*/ 197718 h 197718"/>
                  <a:gd name="connsiteX5" fmla="*/ 0 w 1999854"/>
                  <a:gd name="connsiteY5" fmla="*/ 184584 h 197718"/>
                  <a:gd name="connsiteX6" fmla="*/ 141018 w 1999854"/>
                  <a:gd name="connsiteY6" fmla="*/ 0 h 197718"/>
                  <a:gd name="connsiteX0-1" fmla="*/ 141018 w 1999854"/>
                  <a:gd name="connsiteY0-2" fmla="*/ 2381 h 200099"/>
                  <a:gd name="connsiteX1-3" fmla="*/ 1847593 w 1999854"/>
                  <a:gd name="connsiteY1-4" fmla="*/ 0 h 200099"/>
                  <a:gd name="connsiteX2-5" fmla="*/ 1999854 w 1999854"/>
                  <a:gd name="connsiteY2-6" fmla="*/ 186965 h 200099"/>
                  <a:gd name="connsiteX3-7" fmla="*/ 1998530 w 1999854"/>
                  <a:gd name="connsiteY3-8" fmla="*/ 200099 h 200099"/>
                  <a:gd name="connsiteX4-9" fmla="*/ 1324 w 1999854"/>
                  <a:gd name="connsiteY4-10" fmla="*/ 200099 h 200099"/>
                  <a:gd name="connsiteX5-11" fmla="*/ 0 w 1999854"/>
                  <a:gd name="connsiteY5-12" fmla="*/ 186965 h 200099"/>
                  <a:gd name="connsiteX6-13" fmla="*/ 141018 w 1999854"/>
                  <a:gd name="connsiteY6-14" fmla="*/ 2381 h 200099"/>
                  <a:gd name="connsiteX0-15" fmla="*/ 141018 w 1999854"/>
                  <a:gd name="connsiteY0-16" fmla="*/ 10772 h 208490"/>
                  <a:gd name="connsiteX1-17" fmla="*/ 1847593 w 1999854"/>
                  <a:gd name="connsiteY1-18" fmla="*/ 8391 h 208490"/>
                  <a:gd name="connsiteX2-19" fmla="*/ 1999854 w 1999854"/>
                  <a:gd name="connsiteY2-20" fmla="*/ 195356 h 208490"/>
                  <a:gd name="connsiteX3-21" fmla="*/ 1998530 w 1999854"/>
                  <a:gd name="connsiteY3-22" fmla="*/ 208490 h 208490"/>
                  <a:gd name="connsiteX4-23" fmla="*/ 1324 w 1999854"/>
                  <a:gd name="connsiteY4-24" fmla="*/ 208490 h 208490"/>
                  <a:gd name="connsiteX5-25" fmla="*/ 0 w 1999854"/>
                  <a:gd name="connsiteY5-26" fmla="*/ 195356 h 208490"/>
                  <a:gd name="connsiteX6-27" fmla="*/ 96969 w 1999854"/>
                  <a:gd name="connsiteY6-28" fmla="*/ 14444 h 208490"/>
                  <a:gd name="connsiteX7" fmla="*/ 141018 w 1999854"/>
                  <a:gd name="connsiteY7" fmla="*/ 10772 h 208490"/>
                  <a:gd name="connsiteX0-29" fmla="*/ 263404 w 2122240"/>
                  <a:gd name="connsiteY0-30" fmla="*/ 10772 h 208490"/>
                  <a:gd name="connsiteX1-31" fmla="*/ 1969979 w 2122240"/>
                  <a:gd name="connsiteY1-32" fmla="*/ 8391 h 208490"/>
                  <a:gd name="connsiteX2-33" fmla="*/ 2122240 w 2122240"/>
                  <a:gd name="connsiteY2-34" fmla="*/ 195356 h 208490"/>
                  <a:gd name="connsiteX3-35" fmla="*/ 2120916 w 2122240"/>
                  <a:gd name="connsiteY3-36" fmla="*/ 208490 h 208490"/>
                  <a:gd name="connsiteX4-37" fmla="*/ 123710 w 2122240"/>
                  <a:gd name="connsiteY4-38" fmla="*/ 208490 h 208490"/>
                  <a:gd name="connsiteX5-39" fmla="*/ 219355 w 2122240"/>
                  <a:gd name="connsiteY5-40" fmla="*/ 14444 h 208490"/>
                  <a:gd name="connsiteX6-41" fmla="*/ 263404 w 2122240"/>
                  <a:gd name="connsiteY6-42" fmla="*/ 10772 h 208490"/>
                  <a:gd name="connsiteX0-43" fmla="*/ 140408 w 1999244"/>
                  <a:gd name="connsiteY0-44" fmla="*/ 10772 h 208490"/>
                  <a:gd name="connsiteX1-45" fmla="*/ 1846983 w 1999244"/>
                  <a:gd name="connsiteY1-46" fmla="*/ 8391 h 208490"/>
                  <a:gd name="connsiteX2-47" fmla="*/ 1999244 w 1999244"/>
                  <a:gd name="connsiteY2-48" fmla="*/ 195356 h 208490"/>
                  <a:gd name="connsiteX3-49" fmla="*/ 1997920 w 1999244"/>
                  <a:gd name="connsiteY3-50" fmla="*/ 208490 h 208490"/>
                  <a:gd name="connsiteX4-51" fmla="*/ 714 w 1999244"/>
                  <a:gd name="connsiteY4-52" fmla="*/ 208490 h 208490"/>
                  <a:gd name="connsiteX5-53" fmla="*/ 96359 w 1999244"/>
                  <a:gd name="connsiteY5-54" fmla="*/ 14444 h 208490"/>
                  <a:gd name="connsiteX6-55" fmla="*/ 140408 w 1999244"/>
                  <a:gd name="connsiteY6-56" fmla="*/ 10772 h 208490"/>
                  <a:gd name="connsiteX0-57" fmla="*/ 140408 w 1999244"/>
                  <a:gd name="connsiteY0-58" fmla="*/ 10772 h 208490"/>
                  <a:gd name="connsiteX1-59" fmla="*/ 1846983 w 1999244"/>
                  <a:gd name="connsiteY1-60" fmla="*/ 8391 h 208490"/>
                  <a:gd name="connsiteX2-61" fmla="*/ 1999244 w 1999244"/>
                  <a:gd name="connsiteY2-62" fmla="*/ 195356 h 208490"/>
                  <a:gd name="connsiteX3-63" fmla="*/ 1997920 w 1999244"/>
                  <a:gd name="connsiteY3-64" fmla="*/ 208490 h 208490"/>
                  <a:gd name="connsiteX4-65" fmla="*/ 714 w 1999244"/>
                  <a:gd name="connsiteY4-66" fmla="*/ 208490 h 208490"/>
                  <a:gd name="connsiteX5-67" fmla="*/ 96359 w 1999244"/>
                  <a:gd name="connsiteY5-68" fmla="*/ 14444 h 208490"/>
                  <a:gd name="connsiteX6-69" fmla="*/ 140408 w 1999244"/>
                  <a:gd name="connsiteY6-70" fmla="*/ 10772 h 208490"/>
                  <a:gd name="connsiteX0-71" fmla="*/ 140419 w 1999255"/>
                  <a:gd name="connsiteY0-72" fmla="*/ 10772 h 208490"/>
                  <a:gd name="connsiteX1-73" fmla="*/ 1846994 w 1999255"/>
                  <a:gd name="connsiteY1-74" fmla="*/ 8391 h 208490"/>
                  <a:gd name="connsiteX2-75" fmla="*/ 1999255 w 1999255"/>
                  <a:gd name="connsiteY2-76" fmla="*/ 195356 h 208490"/>
                  <a:gd name="connsiteX3-77" fmla="*/ 1997931 w 1999255"/>
                  <a:gd name="connsiteY3-78" fmla="*/ 208490 h 208490"/>
                  <a:gd name="connsiteX4-79" fmla="*/ 725 w 1999255"/>
                  <a:gd name="connsiteY4-80" fmla="*/ 208490 h 208490"/>
                  <a:gd name="connsiteX5-81" fmla="*/ 96370 w 1999255"/>
                  <a:gd name="connsiteY5-82" fmla="*/ 14444 h 208490"/>
                  <a:gd name="connsiteX6-83" fmla="*/ 140419 w 1999255"/>
                  <a:gd name="connsiteY6-84" fmla="*/ 10772 h 208490"/>
                  <a:gd name="connsiteX0-85" fmla="*/ 140419 w 1999255"/>
                  <a:gd name="connsiteY0-86" fmla="*/ 11372 h 209090"/>
                  <a:gd name="connsiteX1-87" fmla="*/ 1846994 w 1999255"/>
                  <a:gd name="connsiteY1-88" fmla="*/ 8991 h 209090"/>
                  <a:gd name="connsiteX2-89" fmla="*/ 1999255 w 1999255"/>
                  <a:gd name="connsiteY2-90" fmla="*/ 195956 h 209090"/>
                  <a:gd name="connsiteX3-91" fmla="*/ 1997931 w 1999255"/>
                  <a:gd name="connsiteY3-92" fmla="*/ 209090 h 209090"/>
                  <a:gd name="connsiteX4-93" fmla="*/ 725 w 1999255"/>
                  <a:gd name="connsiteY4-94" fmla="*/ 209090 h 209090"/>
                  <a:gd name="connsiteX5-95" fmla="*/ 96370 w 1999255"/>
                  <a:gd name="connsiteY5-96" fmla="*/ 15044 h 209090"/>
                  <a:gd name="connsiteX6-97" fmla="*/ 140419 w 1999255"/>
                  <a:gd name="connsiteY6-98" fmla="*/ 11372 h 209090"/>
                  <a:gd name="connsiteX0-99" fmla="*/ 210686 w 1999255"/>
                  <a:gd name="connsiteY0-100" fmla="*/ 11372 h 209090"/>
                  <a:gd name="connsiteX1-101" fmla="*/ 1846994 w 1999255"/>
                  <a:gd name="connsiteY1-102" fmla="*/ 8991 h 209090"/>
                  <a:gd name="connsiteX2-103" fmla="*/ 1999255 w 1999255"/>
                  <a:gd name="connsiteY2-104" fmla="*/ 195956 h 209090"/>
                  <a:gd name="connsiteX3-105" fmla="*/ 1997931 w 1999255"/>
                  <a:gd name="connsiteY3-106" fmla="*/ 209090 h 209090"/>
                  <a:gd name="connsiteX4-107" fmla="*/ 725 w 1999255"/>
                  <a:gd name="connsiteY4-108" fmla="*/ 209090 h 209090"/>
                  <a:gd name="connsiteX5-109" fmla="*/ 96370 w 1999255"/>
                  <a:gd name="connsiteY5-110" fmla="*/ 15044 h 209090"/>
                  <a:gd name="connsiteX6-111" fmla="*/ 210686 w 1999255"/>
                  <a:gd name="connsiteY6-112" fmla="*/ 11372 h 209090"/>
                  <a:gd name="connsiteX0-113" fmla="*/ 210686 w 1999255"/>
                  <a:gd name="connsiteY0-114" fmla="*/ 4124 h 201842"/>
                  <a:gd name="connsiteX1-115" fmla="*/ 1846994 w 1999255"/>
                  <a:gd name="connsiteY1-116" fmla="*/ 1743 h 201842"/>
                  <a:gd name="connsiteX2-117" fmla="*/ 1999255 w 1999255"/>
                  <a:gd name="connsiteY2-118" fmla="*/ 188708 h 201842"/>
                  <a:gd name="connsiteX3-119" fmla="*/ 1997931 w 1999255"/>
                  <a:gd name="connsiteY3-120" fmla="*/ 201842 h 201842"/>
                  <a:gd name="connsiteX4-121" fmla="*/ 725 w 1999255"/>
                  <a:gd name="connsiteY4-122" fmla="*/ 201842 h 201842"/>
                  <a:gd name="connsiteX5-123" fmla="*/ 96370 w 1999255"/>
                  <a:gd name="connsiteY5-124" fmla="*/ 7796 h 201842"/>
                  <a:gd name="connsiteX6-125" fmla="*/ 210686 w 1999255"/>
                  <a:gd name="connsiteY6-126" fmla="*/ 4124 h 201842"/>
                  <a:gd name="connsiteX0-127" fmla="*/ 210805 w 1999374"/>
                  <a:gd name="connsiteY0-128" fmla="*/ 4124 h 201842"/>
                  <a:gd name="connsiteX1-129" fmla="*/ 1847113 w 1999374"/>
                  <a:gd name="connsiteY1-130" fmla="*/ 1743 h 201842"/>
                  <a:gd name="connsiteX2-131" fmla="*/ 1999374 w 1999374"/>
                  <a:gd name="connsiteY2-132" fmla="*/ 188708 h 201842"/>
                  <a:gd name="connsiteX3-133" fmla="*/ 1998050 w 1999374"/>
                  <a:gd name="connsiteY3-134" fmla="*/ 201842 h 201842"/>
                  <a:gd name="connsiteX4-135" fmla="*/ 844 w 1999374"/>
                  <a:gd name="connsiteY4-136" fmla="*/ 201842 h 201842"/>
                  <a:gd name="connsiteX5-137" fmla="*/ 96489 w 1999374"/>
                  <a:gd name="connsiteY5-138" fmla="*/ 7796 h 201842"/>
                  <a:gd name="connsiteX6-139" fmla="*/ 210805 w 1999374"/>
                  <a:gd name="connsiteY6-140" fmla="*/ 4124 h 201842"/>
                  <a:gd name="connsiteX0-141" fmla="*/ 210805 w 1999374"/>
                  <a:gd name="connsiteY0-142" fmla="*/ 2381 h 200099"/>
                  <a:gd name="connsiteX1-143" fmla="*/ 1847113 w 1999374"/>
                  <a:gd name="connsiteY1-144" fmla="*/ 0 h 200099"/>
                  <a:gd name="connsiteX2-145" fmla="*/ 1999374 w 1999374"/>
                  <a:gd name="connsiteY2-146" fmla="*/ 186965 h 200099"/>
                  <a:gd name="connsiteX3-147" fmla="*/ 1998050 w 1999374"/>
                  <a:gd name="connsiteY3-148" fmla="*/ 200099 h 200099"/>
                  <a:gd name="connsiteX4-149" fmla="*/ 844 w 1999374"/>
                  <a:gd name="connsiteY4-150" fmla="*/ 200099 h 200099"/>
                  <a:gd name="connsiteX5-151" fmla="*/ 96489 w 1999374"/>
                  <a:gd name="connsiteY5-152" fmla="*/ 6053 h 200099"/>
                  <a:gd name="connsiteX6-153" fmla="*/ 210805 w 1999374"/>
                  <a:gd name="connsiteY6-154" fmla="*/ 2381 h 200099"/>
                  <a:gd name="connsiteX0-155" fmla="*/ 210735 w 1999304"/>
                  <a:gd name="connsiteY0-156" fmla="*/ 2381 h 200099"/>
                  <a:gd name="connsiteX1-157" fmla="*/ 1847043 w 1999304"/>
                  <a:gd name="connsiteY1-158" fmla="*/ 0 h 200099"/>
                  <a:gd name="connsiteX2-159" fmla="*/ 1999304 w 1999304"/>
                  <a:gd name="connsiteY2-160" fmla="*/ 186965 h 200099"/>
                  <a:gd name="connsiteX3-161" fmla="*/ 1997980 w 1999304"/>
                  <a:gd name="connsiteY3-162" fmla="*/ 200099 h 200099"/>
                  <a:gd name="connsiteX4-163" fmla="*/ 774 w 1999304"/>
                  <a:gd name="connsiteY4-164" fmla="*/ 200099 h 200099"/>
                  <a:gd name="connsiteX5-165" fmla="*/ 96419 w 1999304"/>
                  <a:gd name="connsiteY5-166" fmla="*/ 6053 h 200099"/>
                  <a:gd name="connsiteX6-167" fmla="*/ 210735 w 1999304"/>
                  <a:gd name="connsiteY6-168" fmla="*/ 2381 h 2000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999304" h="200099">
                    <a:moveTo>
                      <a:pt x="210735" y="2381"/>
                    </a:moveTo>
                    <a:lnTo>
                      <a:pt x="1847043" y="0"/>
                    </a:lnTo>
                    <a:cubicBezTo>
                      <a:pt x="1948986" y="0"/>
                      <a:pt x="1999304" y="85022"/>
                      <a:pt x="1999304" y="186965"/>
                    </a:cubicBezTo>
                    <a:lnTo>
                      <a:pt x="1997980" y="200099"/>
                    </a:lnTo>
                    <a:lnTo>
                      <a:pt x="774" y="200099"/>
                    </a:lnTo>
                    <a:cubicBezTo>
                      <a:pt x="-8381" y="53458"/>
                      <a:pt x="66110" y="10431"/>
                      <a:pt x="96419" y="6053"/>
                    </a:cubicBezTo>
                    <a:cubicBezTo>
                      <a:pt x="142407" y="1483"/>
                      <a:pt x="191602" y="1009"/>
                      <a:pt x="210735" y="2381"/>
                    </a:cubicBezTo>
                    <a:close/>
                  </a:path>
                </a:pathLst>
              </a:custGeom>
              <a:gradFill>
                <a:gsLst>
                  <a:gs pos="0">
                    <a:schemeClr val="bg1">
                      <a:alpha val="35000"/>
                    </a:schemeClr>
                  </a:gs>
                  <a:gs pos="100000">
                    <a:schemeClr val="bg1">
                      <a:alpha val="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TextBox 11"/>
              <p:cNvSpPr txBox="1"/>
              <p:nvPr/>
            </p:nvSpPr>
            <p:spPr>
              <a:xfrm>
                <a:off x="2291827" y="1797147"/>
                <a:ext cx="309880" cy="383076"/>
              </a:xfrm>
              <a:prstGeom prst="rect">
                <a:avLst/>
              </a:prstGeom>
              <a:noFill/>
            </p:spPr>
            <p:txBody>
              <a:bodyPr wrap="square" rtlCol="0">
                <a:spAutoFit/>
              </a:bodyPr>
              <a:lstStyle/>
              <a:p>
                <a:pPr marR="0" algn="ctr" defTabSz="914400" eaLnBrk="1" fontAlgn="auto" latinLnBrk="1" hangingPunct="1">
                  <a:spcBef>
                    <a:spcPts val="0"/>
                  </a:spcBef>
                  <a:spcAft>
                    <a:spcPts val="0"/>
                  </a:spcAft>
                  <a:buClrTx/>
                  <a:buSzTx/>
                  <a:buFontTx/>
                  <a:buNone/>
                  <a:defRPr/>
                </a:pPr>
                <a:endParaRPr kumimoji="0" lang="ko-KR" altLang="en-US" sz="1900" kern="1200" cap="none" spc="-100" normalizeH="0" baseline="0" noProof="0" dirty="0">
                  <a:solidFill>
                    <a:schemeClr val="bg1"/>
                  </a:solidFill>
                  <a:latin typeface="Arial" panose="020B0604020202020204" pitchFamily="34" charset="0"/>
                  <a:ea typeface="+mn-ea"/>
                  <a:cs typeface="Arial" panose="020B0604020202020204" pitchFamily="34" charset="0"/>
                </a:endParaRPr>
              </a:p>
            </p:txBody>
          </p:sp>
        </p:grpSp>
        <p:cxnSp>
          <p:nvCxnSpPr>
            <p:cNvPr id="21" name="직선 연결선 20"/>
            <p:cNvCxnSpPr/>
            <p:nvPr/>
          </p:nvCxnSpPr>
          <p:spPr>
            <a:xfrm>
              <a:off x="7692" y="5613"/>
              <a:ext cx="4845"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7692" y="3339"/>
              <a:ext cx="4845"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7692" y="4097"/>
              <a:ext cx="4845"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a:off x="7692" y="7129"/>
              <a:ext cx="4845"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7692" y="6371"/>
              <a:ext cx="4845"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a:off x="7692" y="4855"/>
              <a:ext cx="4845"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636" y="2734"/>
              <a:ext cx="3835" cy="3246"/>
            </a:xfrm>
            <a:prstGeom prst="rect">
              <a:avLst/>
            </a:prstGeom>
            <a:noFill/>
          </p:spPr>
          <p:txBody>
            <a:bodyPr wrap="square" rtlCol="0" anchor="t">
              <a:spAutoFit/>
            </a:bodyPr>
            <a:lstStyle/>
            <a:p>
              <a:pPr algn="dist">
                <a:lnSpc>
                  <a:spcPct val="200000"/>
                </a:lnSpc>
              </a:pPr>
              <a:r>
                <a:rPr lang="zh-CN" altLang="en-US" sz="3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激励因素</a:t>
              </a:r>
            </a:p>
            <a:p>
              <a:pPr algn="dist">
                <a:lnSpc>
                  <a:spcPct val="200000"/>
                </a:lnSpc>
              </a:pPr>
              <a:r>
                <a:rPr lang="zh-CN" altLang="en-US" sz="3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保健因素</a:t>
              </a:r>
            </a:p>
          </p:txBody>
        </p:sp>
        <p:sp>
          <p:nvSpPr>
            <p:cNvPr id="8" name="文本框 7"/>
            <p:cNvSpPr txBox="1"/>
            <p:nvPr/>
          </p:nvSpPr>
          <p:spPr>
            <a:xfrm>
              <a:off x="8159" y="1324"/>
              <a:ext cx="4000" cy="628"/>
            </a:xfrm>
            <a:prstGeom prst="rect">
              <a:avLst/>
            </a:prstGeom>
            <a:noFill/>
          </p:spPr>
          <p:txBody>
            <a:bodyPr wrap="square" rtlCol="0" anchor="t">
              <a:spAutoFit/>
            </a:bodyPr>
            <a:lstStyle/>
            <a:p>
              <a:pPr algn="dist"/>
              <a:r>
                <a:rPr lang="zh-CN" altLang="en-US" sz="2000" b="1">
                  <a:solidFill>
                    <a:schemeClr val="bg1"/>
                  </a:solidFill>
                  <a:latin typeface="微软雅黑" panose="020B0503020204020204" charset="-122"/>
                  <a:ea typeface="微软雅黑" panose="020B0503020204020204" charset="-122"/>
                  <a:cs typeface="微软雅黑" panose="020B0503020204020204" charset="-122"/>
                </a:rPr>
                <a:t>基于双因素激励理论</a:t>
              </a:r>
            </a:p>
          </p:txBody>
        </p:sp>
        <p:sp>
          <p:nvSpPr>
            <p:cNvPr id="9" name="文本框 8"/>
            <p:cNvSpPr txBox="1"/>
            <p:nvPr/>
          </p:nvSpPr>
          <p:spPr>
            <a:xfrm>
              <a:off x="7584" y="2361"/>
              <a:ext cx="5244" cy="4797"/>
            </a:xfrm>
            <a:prstGeom prst="rect">
              <a:avLst/>
            </a:prstGeom>
            <a:noFill/>
          </p:spPr>
          <p:txBody>
            <a:bodyPr wrap="square" rtlCol="0" anchor="t">
              <a:spAutoFit/>
            </a:bodyPr>
            <a:lstStyle/>
            <a:p>
              <a:pPr>
                <a:lnSpc>
                  <a:spcPct val="200000"/>
                </a:lnSpc>
              </a:pPr>
              <a:r>
                <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双因素激励该理论认为引起人们工作动机的因素主要有两个：</a:t>
              </a:r>
            </a:p>
            <a:p>
              <a:pPr>
                <a:lnSpc>
                  <a:spcPct val="200000"/>
                </a:lnSpc>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一是</a:t>
              </a:r>
              <a:r>
                <a:rPr lang="zh-CN" altLang="en-US" sz="1600" b="1">
                  <a:solidFill>
                    <a:srgbClr val="C00000"/>
                  </a:solidFill>
                  <a:latin typeface="微软雅黑" panose="020B0503020204020204" charset="-122"/>
                  <a:ea typeface="微软雅黑" panose="020B0503020204020204" charset="-122"/>
                  <a:cs typeface="微软雅黑" panose="020B0503020204020204" charset="-122"/>
                </a:rPr>
                <a:t>激励因素</a:t>
              </a:r>
              <a:r>
                <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二是</a:t>
              </a:r>
              <a:r>
                <a:rPr lang="zh-CN" altLang="en-US" sz="1600" b="1">
                  <a:solidFill>
                    <a:srgbClr val="C00000"/>
                  </a:solidFill>
                  <a:latin typeface="微软雅黑" panose="020B0503020204020204" charset="-122"/>
                  <a:ea typeface="微软雅黑" panose="020B0503020204020204" charset="-122"/>
                  <a:cs typeface="微软雅黑" panose="020B0503020204020204" charset="-122"/>
                </a:rPr>
                <a:t>保健因素</a:t>
              </a:r>
              <a:r>
                <a: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。只有激励因素才能够给人们带来满意感，而保健因素只能消除人们的不满，但不会带来满意感。</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0"/>
          <p:cNvSpPr/>
          <p:nvPr/>
        </p:nvSpPr>
        <p:spPr>
          <a:xfrm flipH="1">
            <a:off x="510540" y="2371725"/>
            <a:ext cx="2453005" cy="798195"/>
          </a:xfrm>
          <a:custGeom>
            <a:avLst/>
            <a:gdLst>
              <a:gd name="connsiteX0" fmla="*/ 0 w 3863"/>
              <a:gd name="connsiteY0" fmla="*/ 0 h 1257"/>
              <a:gd name="connsiteX1" fmla="*/ 3863 w 3863"/>
              <a:gd name="connsiteY1" fmla="*/ 23 h 1257"/>
              <a:gd name="connsiteX2" fmla="*/ 3428 w 3863"/>
              <a:gd name="connsiteY2" fmla="*/ 1238 h 1257"/>
              <a:gd name="connsiteX3" fmla="*/ 0 w 3863"/>
              <a:gd name="connsiteY3" fmla="*/ 1257 h 1257"/>
              <a:gd name="connsiteX4" fmla="*/ 0 w 3863"/>
              <a:gd name="connsiteY4" fmla="*/ 0 h 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 h="1257">
                <a:moveTo>
                  <a:pt x="0" y="0"/>
                </a:moveTo>
                <a:lnTo>
                  <a:pt x="3863" y="23"/>
                </a:lnTo>
                <a:cubicBezTo>
                  <a:pt x="3788" y="413"/>
                  <a:pt x="3773" y="608"/>
                  <a:pt x="3428" y="1238"/>
                </a:cubicBezTo>
                <a:lnTo>
                  <a:pt x="0" y="1257"/>
                </a:lnTo>
                <a:lnTo>
                  <a:pt x="0" y="0"/>
                </a:lnTo>
                <a:close/>
              </a:path>
            </a:pathLst>
          </a:custGeom>
          <a:solidFill>
            <a:srgbClr val="63A74E"/>
          </a:solidFill>
          <a:ln w="9525">
            <a:noFill/>
          </a:ln>
        </p:spPr>
        <p:txBody>
          <a:bodyPr/>
          <a:lstStyle/>
          <a:p>
            <a:pPr eaLnBrk="1" latinLnBrk="1" hangingPunct="1"/>
            <a:endParaRPr lang="ko-KR" altLang="en-US" dirty="0">
              <a:latin typeface="Malgun Gothic" panose="020B0503020000020004" charset="-127"/>
            </a:endParaRPr>
          </a:p>
        </p:txBody>
      </p:sp>
      <p:pic>
        <p:nvPicPr>
          <p:cNvPr id="72720" name="그림 1"/>
          <p:cNvPicPr>
            <a:picLocks noChangeAspect="1"/>
          </p:cNvPicPr>
          <p:nvPr/>
        </p:nvPicPr>
        <p:blipFill>
          <a:blip r:embed="rId3"/>
          <a:srcRect l="1826"/>
          <a:stretch>
            <a:fillRect/>
          </a:stretch>
        </p:blipFill>
        <p:spPr>
          <a:xfrm>
            <a:off x="-62865" y="603885"/>
            <a:ext cx="3717925" cy="4540885"/>
          </a:xfrm>
          <a:prstGeom prst="rect">
            <a:avLst/>
          </a:prstGeom>
          <a:noFill/>
          <a:ln w="9525">
            <a:noFill/>
          </a:ln>
        </p:spPr>
      </p:pic>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绩效考核如何实现约束作用</a:t>
            </a:r>
          </a:p>
        </p:txBody>
      </p:sp>
      <p:sp>
        <p:nvSpPr>
          <p:cNvPr id="20" name="Rectangle 18"/>
          <p:cNvSpPr>
            <a:spLocks noChangeArrowheads="1"/>
          </p:cNvSpPr>
          <p:nvPr/>
        </p:nvSpPr>
        <p:spPr bwMode="auto">
          <a:xfrm flipH="1">
            <a:off x="2544445" y="2366010"/>
            <a:ext cx="419100" cy="800735"/>
          </a:xfrm>
          <a:prstGeom prst="rect">
            <a:avLst/>
          </a:prstGeom>
          <a:gradFill flip="none" rotWithShape="1">
            <a:gsLst>
              <a:gs pos="0">
                <a:schemeClr val="tx1">
                  <a:alpha val="45000"/>
                </a:schemeClr>
              </a:gs>
              <a:gs pos="100000">
                <a:schemeClr val="bg1">
                  <a:lumMod val="85000"/>
                  <a:alpha val="0"/>
                </a:schemeClr>
              </a:gs>
            </a:gsLst>
            <a:lin ang="0" scaled="1"/>
            <a:tileRect/>
          </a:gradFill>
          <a:ln>
            <a:noFill/>
          </a:ln>
        </p:spPr>
        <p:txBody>
          <a:bodyPr vert="horz" wrap="square" lIns="91440" tIns="45720" rIns="91440" bIns="45720" numCol="1" anchor="t" anchorCtr="0" compatLnSpc="1"/>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8"/>
          <p:cNvSpPr/>
          <p:nvPr/>
        </p:nvSpPr>
        <p:spPr bwMode="auto">
          <a:xfrm flipH="1">
            <a:off x="3321050" y="1889125"/>
            <a:ext cx="5526405" cy="1332865"/>
          </a:xfrm>
          <a:custGeom>
            <a:avLst/>
            <a:gdLst>
              <a:gd name="T0" fmla="*/ 0 w 310"/>
              <a:gd name="T1" fmla="*/ 13 h 25"/>
              <a:gd name="T2" fmla="*/ 22 w 310"/>
              <a:gd name="T3" fmla="*/ 25 h 25"/>
              <a:gd name="T4" fmla="*/ 310 w 310"/>
              <a:gd name="T5" fmla="*/ 25 h 25"/>
              <a:gd name="T6" fmla="*/ 310 w 310"/>
              <a:gd name="T7" fmla="*/ 0 h 25"/>
              <a:gd name="T8" fmla="*/ 23 w 310"/>
              <a:gd name="T9" fmla="*/ 0 h 25"/>
              <a:gd name="T10" fmla="*/ 0 w 310"/>
              <a:gd name="T11" fmla="*/ 13 h 25"/>
            </a:gdLst>
            <a:ahLst/>
            <a:cxnLst>
              <a:cxn ang="0">
                <a:pos x="T0" y="T1"/>
              </a:cxn>
              <a:cxn ang="0">
                <a:pos x="T2" y="T3"/>
              </a:cxn>
              <a:cxn ang="0">
                <a:pos x="T4" y="T5"/>
              </a:cxn>
              <a:cxn ang="0">
                <a:pos x="T6" y="T7"/>
              </a:cxn>
              <a:cxn ang="0">
                <a:pos x="T8" y="T9"/>
              </a:cxn>
              <a:cxn ang="0">
                <a:pos x="T10" y="T11"/>
              </a:cxn>
            </a:cxnLst>
            <a:rect l="0" t="0" r="r" b="b"/>
            <a:pathLst>
              <a:path w="310" h="25">
                <a:moveTo>
                  <a:pt x="0" y="13"/>
                </a:moveTo>
                <a:lnTo>
                  <a:pt x="22" y="25"/>
                </a:lnTo>
                <a:lnTo>
                  <a:pt x="310" y="25"/>
                </a:lnTo>
                <a:lnTo>
                  <a:pt x="310" y="0"/>
                </a:lnTo>
                <a:lnTo>
                  <a:pt x="23" y="0"/>
                </a:lnTo>
                <a:lnTo>
                  <a:pt x="0" y="13"/>
                </a:lnTo>
                <a:close/>
              </a:path>
            </a:pathLst>
          </a:custGeom>
          <a:solidFill>
            <a:srgbClr val="63A74E"/>
          </a:solidFill>
          <a:ln>
            <a:noFill/>
          </a:ln>
        </p:spPr>
        <p:txBody>
          <a:bodyPr vert="horz" wrap="square" lIns="91440" tIns="45720" rIns="91440" bIns="45720" numCol="1" anchor="t" anchorCtr="0" compatLnSpc="1"/>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14"/>
          <p:cNvSpPr/>
          <p:nvPr/>
        </p:nvSpPr>
        <p:spPr bwMode="auto">
          <a:xfrm flipH="1">
            <a:off x="2964180" y="1889125"/>
            <a:ext cx="356870" cy="1332865"/>
          </a:xfrm>
          <a:custGeom>
            <a:avLst/>
            <a:gdLst>
              <a:gd name="T0" fmla="*/ 0 w 20"/>
              <a:gd name="T1" fmla="*/ 25 h 25"/>
              <a:gd name="T2" fmla="*/ 20 w 20"/>
              <a:gd name="T3" fmla="*/ 24 h 25"/>
              <a:gd name="T4" fmla="*/ 20 w 20"/>
              <a:gd name="T5" fmla="*/ 9 h 25"/>
              <a:gd name="T6" fmla="*/ 0 w 20"/>
              <a:gd name="T7" fmla="*/ 0 h 25"/>
              <a:gd name="T8" fmla="*/ 0 w 20"/>
              <a:gd name="T9" fmla="*/ 25 h 25"/>
            </a:gdLst>
            <a:ahLst/>
            <a:cxnLst>
              <a:cxn ang="0">
                <a:pos x="T0" y="T1"/>
              </a:cxn>
              <a:cxn ang="0">
                <a:pos x="T2" y="T3"/>
              </a:cxn>
              <a:cxn ang="0">
                <a:pos x="T4" y="T5"/>
              </a:cxn>
              <a:cxn ang="0">
                <a:pos x="T6" y="T7"/>
              </a:cxn>
              <a:cxn ang="0">
                <a:pos x="T8" y="T9"/>
              </a:cxn>
            </a:cxnLst>
            <a:rect l="0" t="0" r="r" b="b"/>
            <a:pathLst>
              <a:path w="20" h="25">
                <a:moveTo>
                  <a:pt x="0" y="25"/>
                </a:moveTo>
                <a:lnTo>
                  <a:pt x="20" y="24"/>
                </a:lnTo>
                <a:lnTo>
                  <a:pt x="20" y="9"/>
                </a:lnTo>
                <a:lnTo>
                  <a:pt x="0" y="0"/>
                </a:lnTo>
                <a:lnTo>
                  <a:pt x="0" y="25"/>
                </a:lnTo>
                <a:close/>
              </a:path>
            </a:pathLst>
          </a:custGeom>
          <a:solidFill>
            <a:srgbClr val="63A74E"/>
          </a:solidFill>
          <a:ln>
            <a:noFill/>
          </a:ln>
        </p:spPr>
        <p:txBody>
          <a:bodyPr vert="horz" wrap="square" lIns="91440" tIns="45720" rIns="91440" bIns="45720" numCol="1" anchor="t" anchorCtr="0" compatLnSpc="1"/>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8" name="모서리가 둥근 직사각형 77"/>
          <p:cNvSpPr/>
          <p:nvPr/>
        </p:nvSpPr>
        <p:spPr>
          <a:xfrm>
            <a:off x="3379470" y="2016760"/>
            <a:ext cx="5046980" cy="1128395"/>
          </a:xfrm>
          <a:prstGeom prst="roundRect">
            <a:avLst>
              <a:gd name="adj" fmla="val 50000"/>
            </a:avLst>
          </a:prstGeom>
          <a:solidFill>
            <a:schemeClr val="bg1"/>
          </a:solidFill>
        </p:spPr>
        <p:txBody>
          <a:bodyPr wrap="square" lIns="0" tIns="0" rIns="0" bIns="0" anchor="ctr" anchorCtr="0">
            <a:spAutoFit/>
            <a:scene3d>
              <a:camera prst="orthographicFront"/>
              <a:lightRig rig="threePt" dir="t"/>
            </a:scene3d>
            <a:sp3d>
              <a:bevelT w="1270" h="1270"/>
            </a:sp3d>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ko-KR" sz="1600" b="0" i="0" u="none" strike="noStrike" kern="1200" cap="none" spc="-150" normalizeH="0" baseline="0" noProof="0" dirty="0">
              <a:ln>
                <a:noFill/>
              </a:ln>
              <a:solidFill>
                <a:schemeClr val="tx1"/>
              </a:solidFill>
              <a:effectLst/>
              <a:uLnTx/>
              <a:uFillTx/>
              <a:latin typeface="Arial" panose="020B0604020202020204" pitchFamily="34" charset="0"/>
              <a:ea typeface="HY견고딕" pitchFamily="18" charset="-127"/>
              <a:cs typeface="Arial" panose="020B0604020202020204" pitchFamily="34" charset="0"/>
            </a:endParaRPr>
          </a:p>
        </p:txBody>
      </p:sp>
      <p:sp>
        <p:nvSpPr>
          <p:cNvPr id="39" name="文本框 38"/>
          <p:cNvSpPr txBox="1"/>
          <p:nvPr/>
        </p:nvSpPr>
        <p:spPr>
          <a:xfrm>
            <a:off x="962025" y="1402715"/>
            <a:ext cx="2292985"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基于双因素激励理论</a:t>
            </a:r>
          </a:p>
        </p:txBody>
      </p:sp>
      <p:sp>
        <p:nvSpPr>
          <p:cNvPr id="14" name="文本框 13"/>
          <p:cNvSpPr txBox="1"/>
          <p:nvPr/>
        </p:nvSpPr>
        <p:spPr>
          <a:xfrm>
            <a:off x="3562985" y="2225040"/>
            <a:ext cx="4796790" cy="70675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对于企业不希望员工做的——</a:t>
            </a:r>
          </a:p>
          <a:p>
            <a:pPr>
              <a:lnSpc>
                <a:spcPct val="150000"/>
              </a:lnSpc>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不反映在绩效考核体系中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0"/>
          <p:cNvSpPr/>
          <p:nvPr/>
        </p:nvSpPr>
        <p:spPr>
          <a:xfrm flipH="1">
            <a:off x="510540" y="2371725"/>
            <a:ext cx="2453005" cy="798195"/>
          </a:xfrm>
          <a:custGeom>
            <a:avLst/>
            <a:gdLst>
              <a:gd name="connsiteX0" fmla="*/ 0 w 3863"/>
              <a:gd name="connsiteY0" fmla="*/ 0 h 1257"/>
              <a:gd name="connsiteX1" fmla="*/ 3863 w 3863"/>
              <a:gd name="connsiteY1" fmla="*/ 23 h 1257"/>
              <a:gd name="connsiteX2" fmla="*/ 3428 w 3863"/>
              <a:gd name="connsiteY2" fmla="*/ 1238 h 1257"/>
              <a:gd name="connsiteX3" fmla="*/ 0 w 3863"/>
              <a:gd name="connsiteY3" fmla="*/ 1257 h 1257"/>
              <a:gd name="connsiteX4" fmla="*/ 0 w 3863"/>
              <a:gd name="connsiteY4" fmla="*/ 0 h 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 h="1257">
                <a:moveTo>
                  <a:pt x="0" y="0"/>
                </a:moveTo>
                <a:lnTo>
                  <a:pt x="3863" y="23"/>
                </a:lnTo>
                <a:cubicBezTo>
                  <a:pt x="3788" y="413"/>
                  <a:pt x="3773" y="608"/>
                  <a:pt x="3428" y="1238"/>
                </a:cubicBezTo>
                <a:lnTo>
                  <a:pt x="0" y="1257"/>
                </a:lnTo>
                <a:lnTo>
                  <a:pt x="0" y="0"/>
                </a:lnTo>
                <a:close/>
              </a:path>
            </a:pathLst>
          </a:custGeom>
          <a:solidFill>
            <a:srgbClr val="688A96"/>
          </a:solidFill>
          <a:ln w="9525">
            <a:noFill/>
          </a:ln>
        </p:spPr>
        <p:txBody>
          <a:bodyPr/>
          <a:lstStyle/>
          <a:p>
            <a:pPr eaLnBrk="1" latinLnBrk="1" hangingPunct="1"/>
            <a:endParaRPr lang="ko-KR" altLang="en-US" dirty="0">
              <a:latin typeface="Malgun Gothic" panose="020B0503020000020004" charset="-127"/>
            </a:endParaRPr>
          </a:p>
        </p:txBody>
      </p:sp>
      <p:pic>
        <p:nvPicPr>
          <p:cNvPr id="72720" name="그림 1"/>
          <p:cNvPicPr>
            <a:picLocks noChangeAspect="1"/>
          </p:cNvPicPr>
          <p:nvPr/>
        </p:nvPicPr>
        <p:blipFill>
          <a:blip r:embed="rId3"/>
          <a:srcRect l="1826"/>
          <a:stretch>
            <a:fillRect/>
          </a:stretch>
        </p:blipFill>
        <p:spPr>
          <a:xfrm>
            <a:off x="-62865" y="603885"/>
            <a:ext cx="3717925" cy="4540885"/>
          </a:xfrm>
          <a:prstGeom prst="rect">
            <a:avLst/>
          </a:prstGeom>
          <a:noFill/>
          <a:ln w="9525">
            <a:noFill/>
          </a:ln>
        </p:spPr>
      </p:pic>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绩效考核如何实现约束作用</a:t>
            </a:r>
          </a:p>
        </p:txBody>
      </p:sp>
      <p:sp>
        <p:nvSpPr>
          <p:cNvPr id="20" name="Rectangle 18"/>
          <p:cNvSpPr>
            <a:spLocks noChangeArrowheads="1"/>
          </p:cNvSpPr>
          <p:nvPr/>
        </p:nvSpPr>
        <p:spPr bwMode="auto">
          <a:xfrm flipH="1">
            <a:off x="2544445" y="2366010"/>
            <a:ext cx="419100" cy="800735"/>
          </a:xfrm>
          <a:prstGeom prst="rect">
            <a:avLst/>
          </a:prstGeom>
          <a:gradFill flip="none" rotWithShape="1">
            <a:gsLst>
              <a:gs pos="0">
                <a:schemeClr val="tx1">
                  <a:alpha val="45000"/>
                </a:schemeClr>
              </a:gs>
              <a:gs pos="100000">
                <a:schemeClr val="bg1">
                  <a:lumMod val="85000"/>
                  <a:alpha val="0"/>
                </a:schemeClr>
              </a:gs>
            </a:gsLst>
            <a:lin ang="0" scaled="1"/>
            <a:tileRect/>
          </a:gradFill>
          <a:ln>
            <a:noFill/>
          </a:ln>
        </p:spPr>
        <p:txBody>
          <a:bodyPr vert="horz" wrap="square" lIns="91440" tIns="45720" rIns="91440" bIns="45720" numCol="1" anchor="t" anchorCtr="0" compatLnSpc="1"/>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8"/>
          <p:cNvSpPr/>
          <p:nvPr/>
        </p:nvSpPr>
        <p:spPr bwMode="auto">
          <a:xfrm flipH="1">
            <a:off x="3321050" y="1889125"/>
            <a:ext cx="5526405" cy="1332865"/>
          </a:xfrm>
          <a:custGeom>
            <a:avLst/>
            <a:gdLst>
              <a:gd name="T0" fmla="*/ 0 w 310"/>
              <a:gd name="T1" fmla="*/ 13 h 25"/>
              <a:gd name="T2" fmla="*/ 22 w 310"/>
              <a:gd name="T3" fmla="*/ 25 h 25"/>
              <a:gd name="T4" fmla="*/ 310 w 310"/>
              <a:gd name="T5" fmla="*/ 25 h 25"/>
              <a:gd name="T6" fmla="*/ 310 w 310"/>
              <a:gd name="T7" fmla="*/ 0 h 25"/>
              <a:gd name="T8" fmla="*/ 23 w 310"/>
              <a:gd name="T9" fmla="*/ 0 h 25"/>
              <a:gd name="T10" fmla="*/ 0 w 310"/>
              <a:gd name="T11" fmla="*/ 13 h 25"/>
            </a:gdLst>
            <a:ahLst/>
            <a:cxnLst>
              <a:cxn ang="0">
                <a:pos x="T0" y="T1"/>
              </a:cxn>
              <a:cxn ang="0">
                <a:pos x="T2" y="T3"/>
              </a:cxn>
              <a:cxn ang="0">
                <a:pos x="T4" y="T5"/>
              </a:cxn>
              <a:cxn ang="0">
                <a:pos x="T6" y="T7"/>
              </a:cxn>
              <a:cxn ang="0">
                <a:pos x="T8" y="T9"/>
              </a:cxn>
              <a:cxn ang="0">
                <a:pos x="T10" y="T11"/>
              </a:cxn>
            </a:cxnLst>
            <a:rect l="0" t="0" r="r" b="b"/>
            <a:pathLst>
              <a:path w="310" h="25">
                <a:moveTo>
                  <a:pt x="0" y="13"/>
                </a:moveTo>
                <a:lnTo>
                  <a:pt x="22" y="25"/>
                </a:lnTo>
                <a:lnTo>
                  <a:pt x="310" y="25"/>
                </a:lnTo>
                <a:lnTo>
                  <a:pt x="310" y="0"/>
                </a:lnTo>
                <a:lnTo>
                  <a:pt x="23" y="0"/>
                </a:lnTo>
                <a:lnTo>
                  <a:pt x="0" y="13"/>
                </a:lnTo>
                <a:close/>
              </a:path>
            </a:pathLst>
          </a:custGeom>
          <a:solidFill>
            <a:srgbClr val="688A96"/>
          </a:solidFill>
          <a:ln>
            <a:noFill/>
          </a:ln>
        </p:spPr>
        <p:txBody>
          <a:bodyPr vert="horz" wrap="square" lIns="91440" tIns="45720" rIns="91440" bIns="45720" numCol="1" anchor="t" anchorCtr="0" compatLnSpc="1"/>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14"/>
          <p:cNvSpPr/>
          <p:nvPr/>
        </p:nvSpPr>
        <p:spPr bwMode="auto">
          <a:xfrm flipH="1">
            <a:off x="2964180" y="1889125"/>
            <a:ext cx="356870" cy="1332865"/>
          </a:xfrm>
          <a:custGeom>
            <a:avLst/>
            <a:gdLst>
              <a:gd name="T0" fmla="*/ 0 w 20"/>
              <a:gd name="T1" fmla="*/ 25 h 25"/>
              <a:gd name="T2" fmla="*/ 20 w 20"/>
              <a:gd name="T3" fmla="*/ 24 h 25"/>
              <a:gd name="T4" fmla="*/ 20 w 20"/>
              <a:gd name="T5" fmla="*/ 9 h 25"/>
              <a:gd name="T6" fmla="*/ 0 w 20"/>
              <a:gd name="T7" fmla="*/ 0 h 25"/>
              <a:gd name="T8" fmla="*/ 0 w 20"/>
              <a:gd name="T9" fmla="*/ 25 h 25"/>
            </a:gdLst>
            <a:ahLst/>
            <a:cxnLst>
              <a:cxn ang="0">
                <a:pos x="T0" y="T1"/>
              </a:cxn>
              <a:cxn ang="0">
                <a:pos x="T2" y="T3"/>
              </a:cxn>
              <a:cxn ang="0">
                <a:pos x="T4" y="T5"/>
              </a:cxn>
              <a:cxn ang="0">
                <a:pos x="T6" y="T7"/>
              </a:cxn>
              <a:cxn ang="0">
                <a:pos x="T8" y="T9"/>
              </a:cxn>
            </a:cxnLst>
            <a:rect l="0" t="0" r="r" b="b"/>
            <a:pathLst>
              <a:path w="20" h="25">
                <a:moveTo>
                  <a:pt x="0" y="25"/>
                </a:moveTo>
                <a:lnTo>
                  <a:pt x="20" y="24"/>
                </a:lnTo>
                <a:lnTo>
                  <a:pt x="20" y="9"/>
                </a:lnTo>
                <a:lnTo>
                  <a:pt x="0" y="0"/>
                </a:lnTo>
                <a:lnTo>
                  <a:pt x="0" y="25"/>
                </a:lnTo>
                <a:close/>
              </a:path>
            </a:pathLst>
          </a:custGeom>
          <a:solidFill>
            <a:srgbClr val="688A96"/>
          </a:solidFill>
          <a:ln>
            <a:noFill/>
          </a:ln>
        </p:spPr>
        <p:txBody>
          <a:bodyPr vert="horz" wrap="square" lIns="91440" tIns="45720" rIns="91440" bIns="45720" numCol="1" anchor="t" anchorCtr="0" compatLnSpc="1"/>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8" name="모서리가 둥근 직사각형 77"/>
          <p:cNvSpPr/>
          <p:nvPr/>
        </p:nvSpPr>
        <p:spPr>
          <a:xfrm>
            <a:off x="3379470" y="2016760"/>
            <a:ext cx="5046980" cy="1128395"/>
          </a:xfrm>
          <a:prstGeom prst="roundRect">
            <a:avLst>
              <a:gd name="adj" fmla="val 50000"/>
            </a:avLst>
          </a:prstGeom>
          <a:solidFill>
            <a:schemeClr val="bg1"/>
          </a:solidFill>
        </p:spPr>
        <p:txBody>
          <a:bodyPr wrap="square" lIns="0" tIns="0" rIns="0" bIns="0" anchor="ctr" anchorCtr="0">
            <a:spAutoFit/>
            <a:scene3d>
              <a:camera prst="orthographicFront"/>
              <a:lightRig rig="threePt" dir="t"/>
            </a:scene3d>
            <a:sp3d>
              <a:bevelT w="1270" h="1270"/>
            </a:sp3d>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ko-KR" sz="1600" b="0" i="0" u="none" strike="noStrike" kern="1200" cap="none" spc="-150" normalizeH="0" baseline="0" noProof="0" dirty="0">
              <a:ln>
                <a:noFill/>
              </a:ln>
              <a:solidFill>
                <a:schemeClr val="tx1"/>
              </a:solidFill>
              <a:effectLst/>
              <a:uLnTx/>
              <a:uFillTx/>
              <a:latin typeface="Arial" panose="020B0604020202020204" pitchFamily="34" charset="0"/>
              <a:ea typeface="HY견고딕" pitchFamily="18" charset="-127"/>
              <a:cs typeface="Arial" panose="020B0604020202020204" pitchFamily="34" charset="0"/>
            </a:endParaRPr>
          </a:p>
        </p:txBody>
      </p:sp>
      <p:sp>
        <p:nvSpPr>
          <p:cNvPr id="39" name="文本框 38"/>
          <p:cNvSpPr txBox="1"/>
          <p:nvPr/>
        </p:nvSpPr>
        <p:spPr>
          <a:xfrm>
            <a:off x="962025" y="1402715"/>
            <a:ext cx="2292985"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基于双因素激励理论</a:t>
            </a:r>
          </a:p>
        </p:txBody>
      </p:sp>
      <p:sp>
        <p:nvSpPr>
          <p:cNvPr id="14" name="文本框 13"/>
          <p:cNvSpPr txBox="1"/>
          <p:nvPr/>
        </p:nvSpPr>
        <p:spPr>
          <a:xfrm>
            <a:off x="3562985" y="2082165"/>
            <a:ext cx="4796790" cy="829945"/>
          </a:xfrm>
          <a:prstGeom prst="rect">
            <a:avLst/>
          </a:prstGeom>
          <a:noFill/>
        </p:spPr>
        <p:txBody>
          <a:bodyPr wrap="square" rtlCol="0" anchor="t">
            <a:spAutoFit/>
          </a:bodyPr>
          <a:lstStyle/>
          <a:p>
            <a:pPr>
              <a:lnSpc>
                <a:spcPct val="150000"/>
              </a:lnSpc>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对于企业希望员工不做的——</a:t>
            </a:r>
          </a:p>
          <a:p>
            <a:pPr>
              <a:lnSpc>
                <a:spcPct val="150000"/>
              </a:lnSpc>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反映在基本标准中，与激励因素不挂钩</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0"/>
          <p:cNvSpPr/>
          <p:nvPr/>
        </p:nvSpPr>
        <p:spPr>
          <a:xfrm flipH="1">
            <a:off x="510540" y="2371725"/>
            <a:ext cx="2453005" cy="798195"/>
          </a:xfrm>
          <a:custGeom>
            <a:avLst/>
            <a:gdLst>
              <a:gd name="connsiteX0" fmla="*/ 0 w 3863"/>
              <a:gd name="connsiteY0" fmla="*/ 0 h 1257"/>
              <a:gd name="connsiteX1" fmla="*/ 3863 w 3863"/>
              <a:gd name="connsiteY1" fmla="*/ 23 h 1257"/>
              <a:gd name="connsiteX2" fmla="*/ 3428 w 3863"/>
              <a:gd name="connsiteY2" fmla="*/ 1238 h 1257"/>
              <a:gd name="connsiteX3" fmla="*/ 0 w 3863"/>
              <a:gd name="connsiteY3" fmla="*/ 1257 h 1257"/>
              <a:gd name="connsiteX4" fmla="*/ 0 w 3863"/>
              <a:gd name="connsiteY4" fmla="*/ 0 h 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 h="1257">
                <a:moveTo>
                  <a:pt x="0" y="0"/>
                </a:moveTo>
                <a:lnTo>
                  <a:pt x="3863" y="23"/>
                </a:lnTo>
                <a:cubicBezTo>
                  <a:pt x="3788" y="413"/>
                  <a:pt x="3773" y="608"/>
                  <a:pt x="3428" y="1238"/>
                </a:cubicBezTo>
                <a:lnTo>
                  <a:pt x="0" y="1257"/>
                </a:lnTo>
                <a:lnTo>
                  <a:pt x="0" y="0"/>
                </a:lnTo>
                <a:close/>
              </a:path>
            </a:pathLst>
          </a:custGeom>
          <a:solidFill>
            <a:srgbClr val="FAD261"/>
          </a:solidFill>
          <a:ln w="9525">
            <a:noFill/>
          </a:ln>
        </p:spPr>
        <p:txBody>
          <a:bodyPr/>
          <a:lstStyle/>
          <a:p>
            <a:pPr eaLnBrk="1" latinLnBrk="1" hangingPunct="1"/>
            <a:endParaRPr lang="ko-KR" altLang="en-US" dirty="0">
              <a:latin typeface="Malgun Gothic" panose="020B0503020000020004" charset="-127"/>
            </a:endParaRPr>
          </a:p>
        </p:txBody>
      </p:sp>
      <p:pic>
        <p:nvPicPr>
          <p:cNvPr id="72720" name="그림 1"/>
          <p:cNvPicPr>
            <a:picLocks noChangeAspect="1"/>
          </p:cNvPicPr>
          <p:nvPr/>
        </p:nvPicPr>
        <p:blipFill>
          <a:blip r:embed="rId3"/>
          <a:srcRect l="1826"/>
          <a:stretch>
            <a:fillRect/>
          </a:stretch>
        </p:blipFill>
        <p:spPr>
          <a:xfrm>
            <a:off x="-62865" y="603885"/>
            <a:ext cx="3717925" cy="4540885"/>
          </a:xfrm>
          <a:prstGeom prst="rect">
            <a:avLst/>
          </a:prstGeom>
          <a:noFill/>
          <a:ln w="9525">
            <a:noFill/>
          </a:ln>
        </p:spPr>
      </p:pic>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绩效考核如何实现约束作用</a:t>
            </a:r>
          </a:p>
        </p:txBody>
      </p:sp>
      <p:sp>
        <p:nvSpPr>
          <p:cNvPr id="20" name="Rectangle 18"/>
          <p:cNvSpPr>
            <a:spLocks noChangeArrowheads="1"/>
          </p:cNvSpPr>
          <p:nvPr/>
        </p:nvSpPr>
        <p:spPr bwMode="auto">
          <a:xfrm flipH="1">
            <a:off x="2544445" y="2366010"/>
            <a:ext cx="419100" cy="800735"/>
          </a:xfrm>
          <a:prstGeom prst="rect">
            <a:avLst/>
          </a:prstGeom>
          <a:gradFill flip="none" rotWithShape="1">
            <a:gsLst>
              <a:gs pos="0">
                <a:schemeClr val="tx1">
                  <a:alpha val="45000"/>
                </a:schemeClr>
              </a:gs>
              <a:gs pos="100000">
                <a:schemeClr val="bg1">
                  <a:lumMod val="85000"/>
                  <a:alpha val="0"/>
                </a:schemeClr>
              </a:gs>
            </a:gsLst>
            <a:lin ang="0" scaled="1"/>
            <a:tileRect/>
          </a:gradFill>
          <a:ln>
            <a:noFill/>
          </a:ln>
        </p:spPr>
        <p:txBody>
          <a:bodyPr vert="horz" wrap="square" lIns="91440" tIns="45720" rIns="91440" bIns="45720" numCol="1" anchor="t" anchorCtr="0" compatLnSpc="1"/>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8"/>
          <p:cNvSpPr/>
          <p:nvPr/>
        </p:nvSpPr>
        <p:spPr bwMode="auto">
          <a:xfrm flipH="1">
            <a:off x="3321050" y="1889125"/>
            <a:ext cx="5526405" cy="1332865"/>
          </a:xfrm>
          <a:custGeom>
            <a:avLst/>
            <a:gdLst>
              <a:gd name="T0" fmla="*/ 0 w 310"/>
              <a:gd name="T1" fmla="*/ 13 h 25"/>
              <a:gd name="T2" fmla="*/ 22 w 310"/>
              <a:gd name="T3" fmla="*/ 25 h 25"/>
              <a:gd name="T4" fmla="*/ 310 w 310"/>
              <a:gd name="T5" fmla="*/ 25 h 25"/>
              <a:gd name="T6" fmla="*/ 310 w 310"/>
              <a:gd name="T7" fmla="*/ 0 h 25"/>
              <a:gd name="T8" fmla="*/ 23 w 310"/>
              <a:gd name="T9" fmla="*/ 0 h 25"/>
              <a:gd name="T10" fmla="*/ 0 w 310"/>
              <a:gd name="T11" fmla="*/ 13 h 25"/>
            </a:gdLst>
            <a:ahLst/>
            <a:cxnLst>
              <a:cxn ang="0">
                <a:pos x="T0" y="T1"/>
              </a:cxn>
              <a:cxn ang="0">
                <a:pos x="T2" y="T3"/>
              </a:cxn>
              <a:cxn ang="0">
                <a:pos x="T4" y="T5"/>
              </a:cxn>
              <a:cxn ang="0">
                <a:pos x="T6" y="T7"/>
              </a:cxn>
              <a:cxn ang="0">
                <a:pos x="T8" y="T9"/>
              </a:cxn>
              <a:cxn ang="0">
                <a:pos x="T10" y="T11"/>
              </a:cxn>
            </a:cxnLst>
            <a:rect l="0" t="0" r="r" b="b"/>
            <a:pathLst>
              <a:path w="310" h="25">
                <a:moveTo>
                  <a:pt x="0" y="13"/>
                </a:moveTo>
                <a:lnTo>
                  <a:pt x="22" y="25"/>
                </a:lnTo>
                <a:lnTo>
                  <a:pt x="310" y="25"/>
                </a:lnTo>
                <a:lnTo>
                  <a:pt x="310" y="0"/>
                </a:lnTo>
                <a:lnTo>
                  <a:pt x="23" y="0"/>
                </a:lnTo>
                <a:lnTo>
                  <a:pt x="0" y="13"/>
                </a:lnTo>
                <a:close/>
              </a:path>
            </a:pathLst>
          </a:custGeom>
          <a:solidFill>
            <a:srgbClr val="FAD261"/>
          </a:solidFill>
          <a:ln>
            <a:noFill/>
          </a:ln>
        </p:spPr>
        <p:txBody>
          <a:bodyPr vert="horz" wrap="square" lIns="91440" tIns="45720" rIns="91440" bIns="45720" numCol="1" anchor="t" anchorCtr="0" compatLnSpc="1"/>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14"/>
          <p:cNvSpPr/>
          <p:nvPr/>
        </p:nvSpPr>
        <p:spPr bwMode="auto">
          <a:xfrm flipH="1">
            <a:off x="2964180" y="1889125"/>
            <a:ext cx="356870" cy="1332865"/>
          </a:xfrm>
          <a:custGeom>
            <a:avLst/>
            <a:gdLst>
              <a:gd name="T0" fmla="*/ 0 w 20"/>
              <a:gd name="T1" fmla="*/ 25 h 25"/>
              <a:gd name="T2" fmla="*/ 20 w 20"/>
              <a:gd name="T3" fmla="*/ 24 h 25"/>
              <a:gd name="T4" fmla="*/ 20 w 20"/>
              <a:gd name="T5" fmla="*/ 9 h 25"/>
              <a:gd name="T6" fmla="*/ 0 w 20"/>
              <a:gd name="T7" fmla="*/ 0 h 25"/>
              <a:gd name="T8" fmla="*/ 0 w 20"/>
              <a:gd name="T9" fmla="*/ 25 h 25"/>
            </a:gdLst>
            <a:ahLst/>
            <a:cxnLst>
              <a:cxn ang="0">
                <a:pos x="T0" y="T1"/>
              </a:cxn>
              <a:cxn ang="0">
                <a:pos x="T2" y="T3"/>
              </a:cxn>
              <a:cxn ang="0">
                <a:pos x="T4" y="T5"/>
              </a:cxn>
              <a:cxn ang="0">
                <a:pos x="T6" y="T7"/>
              </a:cxn>
              <a:cxn ang="0">
                <a:pos x="T8" y="T9"/>
              </a:cxn>
            </a:cxnLst>
            <a:rect l="0" t="0" r="r" b="b"/>
            <a:pathLst>
              <a:path w="20" h="25">
                <a:moveTo>
                  <a:pt x="0" y="25"/>
                </a:moveTo>
                <a:lnTo>
                  <a:pt x="20" y="24"/>
                </a:lnTo>
                <a:lnTo>
                  <a:pt x="20" y="9"/>
                </a:lnTo>
                <a:lnTo>
                  <a:pt x="0" y="0"/>
                </a:lnTo>
                <a:lnTo>
                  <a:pt x="0" y="25"/>
                </a:lnTo>
                <a:close/>
              </a:path>
            </a:pathLst>
          </a:custGeom>
          <a:solidFill>
            <a:srgbClr val="FAD261"/>
          </a:solidFill>
          <a:ln>
            <a:noFill/>
          </a:ln>
        </p:spPr>
        <p:txBody>
          <a:bodyPr vert="horz" wrap="square" lIns="91440" tIns="45720" rIns="91440" bIns="45720" numCol="1" anchor="t" anchorCtr="0" compatLnSpc="1"/>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8" name="모서리가 둥근 직사각형 77"/>
          <p:cNvSpPr/>
          <p:nvPr/>
        </p:nvSpPr>
        <p:spPr>
          <a:xfrm>
            <a:off x="3379470" y="2016760"/>
            <a:ext cx="5046980" cy="1128395"/>
          </a:xfrm>
          <a:prstGeom prst="roundRect">
            <a:avLst>
              <a:gd name="adj" fmla="val 50000"/>
            </a:avLst>
          </a:prstGeom>
          <a:solidFill>
            <a:schemeClr val="bg1"/>
          </a:solidFill>
        </p:spPr>
        <p:txBody>
          <a:bodyPr wrap="square" lIns="0" tIns="0" rIns="0" bIns="0" anchor="ctr" anchorCtr="0">
            <a:spAutoFit/>
            <a:scene3d>
              <a:camera prst="orthographicFront"/>
              <a:lightRig rig="threePt" dir="t"/>
            </a:scene3d>
            <a:sp3d>
              <a:bevelT w="1270" h="1270"/>
            </a:sp3d>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ko-KR" sz="1600" b="0" i="0" u="none" strike="noStrike" kern="1200" cap="none" spc="-150" normalizeH="0" baseline="0" noProof="0" dirty="0">
              <a:ln>
                <a:noFill/>
              </a:ln>
              <a:solidFill>
                <a:schemeClr val="tx1"/>
              </a:solidFill>
              <a:effectLst/>
              <a:uLnTx/>
              <a:uFillTx/>
              <a:latin typeface="Arial" panose="020B0604020202020204" pitchFamily="34" charset="0"/>
              <a:ea typeface="HY견고딕" pitchFamily="18" charset="-127"/>
              <a:cs typeface="Arial" panose="020B0604020202020204" pitchFamily="34" charset="0"/>
            </a:endParaRPr>
          </a:p>
        </p:txBody>
      </p:sp>
      <p:sp>
        <p:nvSpPr>
          <p:cNvPr id="39" name="文本框 38"/>
          <p:cNvSpPr txBox="1"/>
          <p:nvPr/>
        </p:nvSpPr>
        <p:spPr>
          <a:xfrm>
            <a:off x="962025" y="1402715"/>
            <a:ext cx="2292985" cy="368300"/>
          </a:xfrm>
          <a:prstGeom prst="rect">
            <a:avLst/>
          </a:prstGeom>
          <a:noFill/>
        </p:spPr>
        <p:txBody>
          <a:bodyPr wrap="square" rtlCol="0" anchor="t">
            <a:spAutoFit/>
          </a:bodyPr>
          <a:lstStyle/>
          <a:p>
            <a:pPr algn="ct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基于双因素激励理论</a:t>
            </a:r>
          </a:p>
        </p:txBody>
      </p:sp>
      <p:sp>
        <p:nvSpPr>
          <p:cNvPr id="14" name="文本框 13"/>
          <p:cNvSpPr txBox="1"/>
          <p:nvPr/>
        </p:nvSpPr>
        <p:spPr>
          <a:xfrm>
            <a:off x="3562985" y="2082165"/>
            <a:ext cx="4939030" cy="829945"/>
          </a:xfrm>
          <a:prstGeom prst="rect">
            <a:avLst/>
          </a:prstGeom>
          <a:noFill/>
        </p:spPr>
        <p:txBody>
          <a:bodyPr wrap="square" rtlCol="0" anchor="t">
            <a:spAutoFit/>
          </a:bodyPr>
          <a:lstStyle/>
          <a:p>
            <a:pPr>
              <a:lnSpc>
                <a:spcPct val="150000"/>
              </a:lnSpc>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对于企业禁止员工做的——</a:t>
            </a:r>
          </a:p>
          <a:p>
            <a:pPr>
              <a:lnSpc>
                <a:spcPct val="150000"/>
              </a:lnSpc>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反映在绩效考核体系中，直接与员工保健因素挂钩</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429000" y="1420495"/>
            <a:ext cx="2045970" cy="583565"/>
          </a:xfrm>
          <a:prstGeom prst="rect">
            <a:avLst/>
          </a:prstGeom>
          <a:noFill/>
        </p:spPr>
        <p:txBody>
          <a:bodyPr wrap="square" rtlCol="0">
            <a:spAutoFit/>
          </a:bodyPr>
          <a:lstStyle/>
          <a:p>
            <a:r>
              <a:rPr lang="en-US" altLang="zh-CN" sz="3200" b="1">
                <a:solidFill>
                  <a:schemeClr val="tx1">
                    <a:lumMod val="75000"/>
                    <a:lumOff val="25000"/>
                  </a:schemeClr>
                </a:solidFill>
                <a:latin typeface="微软雅黑" panose="020B0503020204020204" charset="-122"/>
                <a:ea typeface="微软雅黑" panose="020B0503020204020204" charset="-122"/>
              </a:rPr>
              <a:t>PART 04</a:t>
            </a:r>
          </a:p>
        </p:txBody>
      </p:sp>
      <p:sp>
        <p:nvSpPr>
          <p:cNvPr id="41" name="TextBox 40"/>
          <p:cNvSpPr txBox="1"/>
          <p:nvPr/>
        </p:nvSpPr>
        <p:spPr bwMode="auto">
          <a:xfrm>
            <a:off x="3145155" y="2009140"/>
            <a:ext cx="2763520" cy="1198880"/>
          </a:xfrm>
          <a:prstGeom prst="rect">
            <a:avLst/>
          </a:prstGeom>
          <a:noFill/>
        </p:spPr>
        <p:txBody>
          <a:bodyPr wrap="square">
            <a:spAutoFit/>
          </a:bodyPr>
          <a:lstStyle/>
          <a:p>
            <a:pPr marR="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   度</a:t>
            </a:r>
          </a:p>
          <a:p>
            <a:pPr marR="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安全绩效考核指标</a:t>
            </a:r>
          </a:p>
          <a:p>
            <a:pPr marR="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（示例）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8000" y="910590"/>
            <a:ext cx="230187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考核项目：安全目标</a:t>
            </a:r>
          </a:p>
        </p:txBody>
      </p:sp>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grpSp>
        <p:nvGrpSpPr>
          <p:cNvPr id="6" name="组合 5"/>
          <p:cNvGrpSpPr/>
          <p:nvPr/>
        </p:nvGrpSpPr>
        <p:grpSpPr>
          <a:xfrm>
            <a:off x="410845" y="1892300"/>
            <a:ext cx="8112760" cy="2252345"/>
            <a:chOff x="647" y="2650"/>
            <a:chExt cx="12776" cy="2017"/>
          </a:xfrm>
        </p:grpSpPr>
        <p:sp>
          <p:nvSpPr>
            <p:cNvPr id="9" name="모서리가 둥근 직사각형 8"/>
            <p:cNvSpPr/>
            <p:nvPr/>
          </p:nvSpPr>
          <p:spPr>
            <a:xfrm>
              <a:off x="5660" y="2650"/>
              <a:ext cx="238" cy="2013"/>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모서리가 둥근 직사각형 9"/>
            <p:cNvSpPr/>
            <p:nvPr/>
          </p:nvSpPr>
          <p:spPr>
            <a:xfrm>
              <a:off x="8060" y="2650"/>
              <a:ext cx="238" cy="2013"/>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모서리가 둥근 직사각형 10"/>
            <p:cNvSpPr/>
            <p:nvPr/>
          </p:nvSpPr>
          <p:spPr>
            <a:xfrm>
              <a:off x="10460" y="2650"/>
              <a:ext cx="238" cy="2013"/>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8680" name="그룹 1"/>
            <p:cNvGrpSpPr/>
            <p:nvPr/>
          </p:nvGrpSpPr>
          <p:grpSpPr>
            <a:xfrm>
              <a:off x="800" y="2735"/>
              <a:ext cx="12470" cy="1933"/>
              <a:chOff x="740628" y="1907613"/>
              <a:chExt cx="7920000" cy="1227700"/>
            </a:xfrm>
          </p:grpSpPr>
          <p:pic>
            <p:nvPicPr>
              <p:cNvPr id="28700" name="그림 11" descr="그림자2.png"/>
              <p:cNvPicPr>
                <a:picLocks noChangeAspect="1"/>
              </p:cNvPicPr>
              <p:nvPr/>
            </p:nvPicPr>
            <p:blipFill>
              <a:blip r:embed="rId3">
                <a:lum bright="-14001"/>
              </a:blip>
              <a:stretch>
                <a:fillRect/>
              </a:stretch>
            </p:blipFill>
            <p:spPr>
              <a:xfrm rot="-10800000" flipV="1">
                <a:off x="740628" y="3031585"/>
                <a:ext cx="7920000" cy="103728"/>
              </a:xfrm>
              <a:prstGeom prst="rect">
                <a:avLst/>
              </a:prstGeom>
              <a:noFill/>
              <a:ln w="9525">
                <a:noFill/>
              </a:ln>
            </p:spPr>
          </p:pic>
          <p:pic>
            <p:nvPicPr>
              <p:cNvPr id="28701" name="그림 12" descr="그림자2.png"/>
              <p:cNvPicPr>
                <a:picLocks noChangeAspect="1"/>
              </p:cNvPicPr>
              <p:nvPr/>
            </p:nvPicPr>
            <p:blipFill>
              <a:blip r:embed="rId3">
                <a:lum bright="-14001"/>
              </a:blip>
              <a:stretch>
                <a:fillRect/>
              </a:stretch>
            </p:blipFill>
            <p:spPr>
              <a:xfrm rot="10800000">
                <a:off x="740628" y="1907613"/>
                <a:ext cx="7920000" cy="85244"/>
              </a:xfrm>
              <a:prstGeom prst="rect">
                <a:avLst/>
              </a:prstGeom>
              <a:noFill/>
              <a:ln w="9525">
                <a:noFill/>
              </a:ln>
            </p:spPr>
          </p:pic>
        </p:grpSp>
        <p:sp>
          <p:nvSpPr>
            <p:cNvPr id="14" name="직사각형 13"/>
            <p:cNvSpPr/>
            <p:nvPr/>
          </p:nvSpPr>
          <p:spPr>
            <a:xfrm>
              <a:off x="647" y="2862"/>
              <a:ext cx="12777" cy="1639"/>
            </a:xfrm>
            <a:prstGeom prst="rect">
              <a:avLst/>
            </a:prstGeom>
            <a:gradFill flip="none" rotWithShape="1">
              <a:gsLst>
                <a:gs pos="88750">
                  <a:schemeClr val="bg1">
                    <a:lumMod val="95000"/>
                  </a:schemeClr>
                </a:gs>
                <a:gs pos="15400">
                  <a:schemeClr val="bg1">
                    <a:lumMod val="95000"/>
                  </a:schemeClr>
                </a:gs>
                <a:gs pos="0">
                  <a:schemeClr val="bg1">
                    <a:alpha val="0"/>
                  </a:schemeClr>
                </a:gs>
                <a:gs pos="50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Freeform 6"/>
            <p:cNvSpPr/>
            <p:nvPr/>
          </p:nvSpPr>
          <p:spPr bwMode="auto">
            <a:xfrm>
              <a:off x="3643" y="2650"/>
              <a:ext cx="2143" cy="2013"/>
            </a:xfrm>
            <a:custGeom>
              <a:avLst/>
              <a:gdLst>
                <a:gd name="T0" fmla="*/ 1355 w 1357"/>
                <a:gd name="T1" fmla="*/ 1275 h 1275"/>
                <a:gd name="T2" fmla="*/ 1349 w 1357"/>
                <a:gd name="T3" fmla="*/ 1275 h 1275"/>
                <a:gd name="T4" fmla="*/ 1334 w 1357"/>
                <a:gd name="T5" fmla="*/ 1272 h 1275"/>
                <a:gd name="T6" fmla="*/ 1320 w 1357"/>
                <a:gd name="T7" fmla="*/ 1266 h 1275"/>
                <a:gd name="T8" fmla="*/ 1307 w 1357"/>
                <a:gd name="T9" fmla="*/ 1258 h 1275"/>
                <a:gd name="T10" fmla="*/ 1297 w 1357"/>
                <a:gd name="T11" fmla="*/ 1247 h 1275"/>
                <a:gd name="T12" fmla="*/ 1288 w 1357"/>
                <a:gd name="T13" fmla="*/ 1234 h 1275"/>
                <a:gd name="T14" fmla="*/ 1282 w 1357"/>
                <a:gd name="T15" fmla="*/ 1221 h 1275"/>
                <a:gd name="T16" fmla="*/ 1279 w 1357"/>
                <a:gd name="T17" fmla="*/ 1205 h 1275"/>
                <a:gd name="T18" fmla="*/ 1279 w 1357"/>
                <a:gd name="T19" fmla="*/ 78 h 1275"/>
                <a:gd name="T20" fmla="*/ 1280 w 1357"/>
                <a:gd name="T21" fmla="*/ 62 h 1275"/>
                <a:gd name="T22" fmla="*/ 1285 w 1357"/>
                <a:gd name="T23" fmla="*/ 47 h 1275"/>
                <a:gd name="T24" fmla="*/ 1293 w 1357"/>
                <a:gd name="T25" fmla="*/ 34 h 1275"/>
                <a:gd name="T26" fmla="*/ 1302 w 1357"/>
                <a:gd name="T27" fmla="*/ 22 h 1275"/>
                <a:gd name="T28" fmla="*/ 1313 w 1357"/>
                <a:gd name="T29" fmla="*/ 12 h 1275"/>
                <a:gd name="T30" fmla="*/ 1327 w 1357"/>
                <a:gd name="T31" fmla="*/ 5 h 1275"/>
                <a:gd name="T32" fmla="*/ 1341 w 1357"/>
                <a:gd name="T33" fmla="*/ 1 h 1275"/>
                <a:gd name="T34" fmla="*/ 1357 w 1357"/>
                <a:gd name="T35" fmla="*/ 0 h 1275"/>
                <a:gd name="T36" fmla="*/ 79 w 1357"/>
                <a:gd name="T37" fmla="*/ 0 h 1275"/>
                <a:gd name="T38" fmla="*/ 70 w 1357"/>
                <a:gd name="T39" fmla="*/ 0 h 1275"/>
                <a:gd name="T40" fmla="*/ 54 w 1357"/>
                <a:gd name="T41" fmla="*/ 3 h 1275"/>
                <a:gd name="T42" fmla="*/ 41 w 1357"/>
                <a:gd name="T43" fmla="*/ 9 h 1275"/>
                <a:gd name="T44" fmla="*/ 28 w 1357"/>
                <a:gd name="T45" fmla="*/ 17 h 1275"/>
                <a:gd name="T46" fmla="*/ 18 w 1357"/>
                <a:gd name="T47" fmla="*/ 28 h 1275"/>
                <a:gd name="T48" fmla="*/ 9 w 1357"/>
                <a:gd name="T49" fmla="*/ 41 h 1275"/>
                <a:gd name="T50" fmla="*/ 3 w 1357"/>
                <a:gd name="T51" fmla="*/ 54 h 1275"/>
                <a:gd name="T52" fmla="*/ 0 w 1357"/>
                <a:gd name="T53" fmla="*/ 70 h 1275"/>
                <a:gd name="T54" fmla="*/ 0 w 1357"/>
                <a:gd name="T55" fmla="*/ 1197 h 1275"/>
                <a:gd name="T56" fmla="*/ 1 w 1357"/>
                <a:gd name="T57" fmla="*/ 1213 h 1275"/>
                <a:gd name="T58" fmla="*/ 5 w 1357"/>
                <a:gd name="T59" fmla="*/ 1227 h 1275"/>
                <a:gd name="T60" fmla="*/ 13 w 1357"/>
                <a:gd name="T61" fmla="*/ 1241 h 1275"/>
                <a:gd name="T62" fmla="*/ 22 w 1357"/>
                <a:gd name="T63" fmla="*/ 1252 h 1275"/>
                <a:gd name="T64" fmla="*/ 34 w 1357"/>
                <a:gd name="T65" fmla="*/ 1263 h 1275"/>
                <a:gd name="T66" fmla="*/ 47 w 1357"/>
                <a:gd name="T67" fmla="*/ 1269 h 1275"/>
                <a:gd name="T68" fmla="*/ 62 w 1357"/>
                <a:gd name="T69" fmla="*/ 1274 h 1275"/>
                <a:gd name="T70" fmla="*/ 78 w 1357"/>
                <a:gd name="T71" fmla="*/ 127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7" h="1275">
                  <a:moveTo>
                    <a:pt x="79" y="1275"/>
                  </a:moveTo>
                  <a:lnTo>
                    <a:pt x="1355" y="1275"/>
                  </a:lnTo>
                  <a:lnTo>
                    <a:pt x="1357" y="1275"/>
                  </a:lnTo>
                  <a:lnTo>
                    <a:pt x="1349" y="1275"/>
                  </a:lnTo>
                  <a:lnTo>
                    <a:pt x="1341" y="1274"/>
                  </a:lnTo>
                  <a:lnTo>
                    <a:pt x="1334" y="1272"/>
                  </a:lnTo>
                  <a:lnTo>
                    <a:pt x="1327" y="1269"/>
                  </a:lnTo>
                  <a:lnTo>
                    <a:pt x="1320" y="1266"/>
                  </a:lnTo>
                  <a:lnTo>
                    <a:pt x="1313" y="1263"/>
                  </a:lnTo>
                  <a:lnTo>
                    <a:pt x="1307" y="1258"/>
                  </a:lnTo>
                  <a:lnTo>
                    <a:pt x="1302" y="1252"/>
                  </a:lnTo>
                  <a:lnTo>
                    <a:pt x="1297" y="1247"/>
                  </a:lnTo>
                  <a:lnTo>
                    <a:pt x="1293" y="1241"/>
                  </a:lnTo>
                  <a:lnTo>
                    <a:pt x="1288" y="1234"/>
                  </a:lnTo>
                  <a:lnTo>
                    <a:pt x="1285" y="1227"/>
                  </a:lnTo>
                  <a:lnTo>
                    <a:pt x="1282" y="1221"/>
                  </a:lnTo>
                  <a:lnTo>
                    <a:pt x="1280" y="1213"/>
                  </a:lnTo>
                  <a:lnTo>
                    <a:pt x="1279" y="1205"/>
                  </a:lnTo>
                  <a:lnTo>
                    <a:pt x="1279" y="1197"/>
                  </a:lnTo>
                  <a:lnTo>
                    <a:pt x="1279" y="78"/>
                  </a:lnTo>
                  <a:lnTo>
                    <a:pt x="1279" y="70"/>
                  </a:lnTo>
                  <a:lnTo>
                    <a:pt x="1280" y="62"/>
                  </a:lnTo>
                  <a:lnTo>
                    <a:pt x="1282" y="54"/>
                  </a:lnTo>
                  <a:lnTo>
                    <a:pt x="1285" y="47"/>
                  </a:lnTo>
                  <a:lnTo>
                    <a:pt x="1288" y="41"/>
                  </a:lnTo>
                  <a:lnTo>
                    <a:pt x="1293" y="34"/>
                  </a:lnTo>
                  <a:lnTo>
                    <a:pt x="1297" y="28"/>
                  </a:lnTo>
                  <a:lnTo>
                    <a:pt x="1302" y="22"/>
                  </a:lnTo>
                  <a:lnTo>
                    <a:pt x="1307" y="17"/>
                  </a:lnTo>
                  <a:lnTo>
                    <a:pt x="1313" y="12"/>
                  </a:lnTo>
                  <a:lnTo>
                    <a:pt x="1320" y="9"/>
                  </a:lnTo>
                  <a:lnTo>
                    <a:pt x="1327" y="5"/>
                  </a:lnTo>
                  <a:lnTo>
                    <a:pt x="1334" y="3"/>
                  </a:lnTo>
                  <a:lnTo>
                    <a:pt x="1341" y="1"/>
                  </a:lnTo>
                  <a:lnTo>
                    <a:pt x="1349" y="0"/>
                  </a:lnTo>
                  <a:lnTo>
                    <a:pt x="1357" y="0"/>
                  </a:lnTo>
                  <a:lnTo>
                    <a:pt x="1355" y="0"/>
                  </a:lnTo>
                  <a:lnTo>
                    <a:pt x="79" y="0"/>
                  </a:lnTo>
                  <a:lnTo>
                    <a:pt x="78" y="0"/>
                  </a:lnTo>
                  <a:lnTo>
                    <a:pt x="70" y="0"/>
                  </a:lnTo>
                  <a:lnTo>
                    <a:pt x="62" y="1"/>
                  </a:lnTo>
                  <a:lnTo>
                    <a:pt x="54" y="3"/>
                  </a:lnTo>
                  <a:lnTo>
                    <a:pt x="47" y="5"/>
                  </a:lnTo>
                  <a:lnTo>
                    <a:pt x="41" y="9"/>
                  </a:lnTo>
                  <a:lnTo>
                    <a:pt x="34" y="12"/>
                  </a:lnTo>
                  <a:lnTo>
                    <a:pt x="28" y="17"/>
                  </a:lnTo>
                  <a:lnTo>
                    <a:pt x="22" y="22"/>
                  </a:lnTo>
                  <a:lnTo>
                    <a:pt x="18" y="28"/>
                  </a:lnTo>
                  <a:lnTo>
                    <a:pt x="13" y="34"/>
                  </a:lnTo>
                  <a:lnTo>
                    <a:pt x="9" y="41"/>
                  </a:lnTo>
                  <a:lnTo>
                    <a:pt x="5" y="47"/>
                  </a:lnTo>
                  <a:lnTo>
                    <a:pt x="3" y="54"/>
                  </a:lnTo>
                  <a:lnTo>
                    <a:pt x="1" y="62"/>
                  </a:lnTo>
                  <a:lnTo>
                    <a:pt x="0" y="70"/>
                  </a:lnTo>
                  <a:lnTo>
                    <a:pt x="0" y="78"/>
                  </a:lnTo>
                  <a:lnTo>
                    <a:pt x="0" y="1197"/>
                  </a:lnTo>
                  <a:lnTo>
                    <a:pt x="0" y="1205"/>
                  </a:lnTo>
                  <a:lnTo>
                    <a:pt x="1" y="1213"/>
                  </a:lnTo>
                  <a:lnTo>
                    <a:pt x="3" y="1221"/>
                  </a:lnTo>
                  <a:lnTo>
                    <a:pt x="5" y="1227"/>
                  </a:lnTo>
                  <a:lnTo>
                    <a:pt x="9" y="1234"/>
                  </a:lnTo>
                  <a:lnTo>
                    <a:pt x="13" y="1241"/>
                  </a:lnTo>
                  <a:lnTo>
                    <a:pt x="18" y="1247"/>
                  </a:lnTo>
                  <a:lnTo>
                    <a:pt x="22" y="1252"/>
                  </a:lnTo>
                  <a:lnTo>
                    <a:pt x="28" y="1258"/>
                  </a:lnTo>
                  <a:lnTo>
                    <a:pt x="34" y="1263"/>
                  </a:lnTo>
                  <a:lnTo>
                    <a:pt x="41" y="1266"/>
                  </a:lnTo>
                  <a:lnTo>
                    <a:pt x="47" y="1269"/>
                  </a:lnTo>
                  <a:lnTo>
                    <a:pt x="54" y="1272"/>
                  </a:lnTo>
                  <a:lnTo>
                    <a:pt x="62" y="1274"/>
                  </a:lnTo>
                  <a:lnTo>
                    <a:pt x="70" y="1275"/>
                  </a:lnTo>
                  <a:lnTo>
                    <a:pt x="78" y="1275"/>
                  </a:lnTo>
                  <a:lnTo>
                    <a:pt x="79" y="127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Freeform 6"/>
            <p:cNvSpPr/>
            <p:nvPr/>
          </p:nvSpPr>
          <p:spPr bwMode="auto">
            <a:xfrm>
              <a:off x="6043" y="2650"/>
              <a:ext cx="2143" cy="2013"/>
            </a:xfrm>
            <a:custGeom>
              <a:avLst/>
              <a:gdLst>
                <a:gd name="T0" fmla="*/ 1355 w 1357"/>
                <a:gd name="T1" fmla="*/ 1275 h 1275"/>
                <a:gd name="T2" fmla="*/ 1349 w 1357"/>
                <a:gd name="T3" fmla="*/ 1275 h 1275"/>
                <a:gd name="T4" fmla="*/ 1334 w 1357"/>
                <a:gd name="T5" fmla="*/ 1272 h 1275"/>
                <a:gd name="T6" fmla="*/ 1320 w 1357"/>
                <a:gd name="T7" fmla="*/ 1266 h 1275"/>
                <a:gd name="T8" fmla="*/ 1307 w 1357"/>
                <a:gd name="T9" fmla="*/ 1258 h 1275"/>
                <a:gd name="T10" fmla="*/ 1297 w 1357"/>
                <a:gd name="T11" fmla="*/ 1247 h 1275"/>
                <a:gd name="T12" fmla="*/ 1288 w 1357"/>
                <a:gd name="T13" fmla="*/ 1234 h 1275"/>
                <a:gd name="T14" fmla="*/ 1282 w 1357"/>
                <a:gd name="T15" fmla="*/ 1221 h 1275"/>
                <a:gd name="T16" fmla="*/ 1279 w 1357"/>
                <a:gd name="T17" fmla="*/ 1205 h 1275"/>
                <a:gd name="T18" fmla="*/ 1279 w 1357"/>
                <a:gd name="T19" fmla="*/ 78 h 1275"/>
                <a:gd name="T20" fmla="*/ 1280 w 1357"/>
                <a:gd name="T21" fmla="*/ 62 h 1275"/>
                <a:gd name="T22" fmla="*/ 1285 w 1357"/>
                <a:gd name="T23" fmla="*/ 47 h 1275"/>
                <a:gd name="T24" fmla="*/ 1293 w 1357"/>
                <a:gd name="T25" fmla="*/ 34 h 1275"/>
                <a:gd name="T26" fmla="*/ 1302 w 1357"/>
                <a:gd name="T27" fmla="*/ 22 h 1275"/>
                <a:gd name="T28" fmla="*/ 1313 w 1357"/>
                <a:gd name="T29" fmla="*/ 12 h 1275"/>
                <a:gd name="T30" fmla="*/ 1327 w 1357"/>
                <a:gd name="T31" fmla="*/ 5 h 1275"/>
                <a:gd name="T32" fmla="*/ 1341 w 1357"/>
                <a:gd name="T33" fmla="*/ 1 h 1275"/>
                <a:gd name="T34" fmla="*/ 1357 w 1357"/>
                <a:gd name="T35" fmla="*/ 0 h 1275"/>
                <a:gd name="T36" fmla="*/ 79 w 1357"/>
                <a:gd name="T37" fmla="*/ 0 h 1275"/>
                <a:gd name="T38" fmla="*/ 70 w 1357"/>
                <a:gd name="T39" fmla="*/ 0 h 1275"/>
                <a:gd name="T40" fmla="*/ 54 w 1357"/>
                <a:gd name="T41" fmla="*/ 3 h 1275"/>
                <a:gd name="T42" fmla="*/ 41 w 1357"/>
                <a:gd name="T43" fmla="*/ 9 h 1275"/>
                <a:gd name="T44" fmla="*/ 28 w 1357"/>
                <a:gd name="T45" fmla="*/ 17 h 1275"/>
                <a:gd name="T46" fmla="*/ 18 w 1357"/>
                <a:gd name="T47" fmla="*/ 28 h 1275"/>
                <a:gd name="T48" fmla="*/ 9 w 1357"/>
                <a:gd name="T49" fmla="*/ 41 h 1275"/>
                <a:gd name="T50" fmla="*/ 3 w 1357"/>
                <a:gd name="T51" fmla="*/ 54 h 1275"/>
                <a:gd name="T52" fmla="*/ 0 w 1357"/>
                <a:gd name="T53" fmla="*/ 70 h 1275"/>
                <a:gd name="T54" fmla="*/ 0 w 1357"/>
                <a:gd name="T55" fmla="*/ 1197 h 1275"/>
                <a:gd name="T56" fmla="*/ 1 w 1357"/>
                <a:gd name="T57" fmla="*/ 1213 h 1275"/>
                <a:gd name="T58" fmla="*/ 5 w 1357"/>
                <a:gd name="T59" fmla="*/ 1227 h 1275"/>
                <a:gd name="T60" fmla="*/ 13 w 1357"/>
                <a:gd name="T61" fmla="*/ 1241 h 1275"/>
                <a:gd name="T62" fmla="*/ 22 w 1357"/>
                <a:gd name="T63" fmla="*/ 1252 h 1275"/>
                <a:gd name="T64" fmla="*/ 34 w 1357"/>
                <a:gd name="T65" fmla="*/ 1263 h 1275"/>
                <a:gd name="T66" fmla="*/ 47 w 1357"/>
                <a:gd name="T67" fmla="*/ 1269 h 1275"/>
                <a:gd name="T68" fmla="*/ 62 w 1357"/>
                <a:gd name="T69" fmla="*/ 1274 h 1275"/>
                <a:gd name="T70" fmla="*/ 78 w 1357"/>
                <a:gd name="T71" fmla="*/ 127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7" h="1275">
                  <a:moveTo>
                    <a:pt x="79" y="1275"/>
                  </a:moveTo>
                  <a:lnTo>
                    <a:pt x="1355" y="1275"/>
                  </a:lnTo>
                  <a:lnTo>
                    <a:pt x="1357" y="1275"/>
                  </a:lnTo>
                  <a:lnTo>
                    <a:pt x="1349" y="1275"/>
                  </a:lnTo>
                  <a:lnTo>
                    <a:pt x="1341" y="1274"/>
                  </a:lnTo>
                  <a:lnTo>
                    <a:pt x="1334" y="1272"/>
                  </a:lnTo>
                  <a:lnTo>
                    <a:pt x="1327" y="1269"/>
                  </a:lnTo>
                  <a:lnTo>
                    <a:pt x="1320" y="1266"/>
                  </a:lnTo>
                  <a:lnTo>
                    <a:pt x="1313" y="1263"/>
                  </a:lnTo>
                  <a:lnTo>
                    <a:pt x="1307" y="1258"/>
                  </a:lnTo>
                  <a:lnTo>
                    <a:pt x="1302" y="1252"/>
                  </a:lnTo>
                  <a:lnTo>
                    <a:pt x="1297" y="1247"/>
                  </a:lnTo>
                  <a:lnTo>
                    <a:pt x="1293" y="1241"/>
                  </a:lnTo>
                  <a:lnTo>
                    <a:pt x="1288" y="1234"/>
                  </a:lnTo>
                  <a:lnTo>
                    <a:pt x="1285" y="1227"/>
                  </a:lnTo>
                  <a:lnTo>
                    <a:pt x="1282" y="1221"/>
                  </a:lnTo>
                  <a:lnTo>
                    <a:pt x="1280" y="1213"/>
                  </a:lnTo>
                  <a:lnTo>
                    <a:pt x="1279" y="1205"/>
                  </a:lnTo>
                  <a:lnTo>
                    <a:pt x="1279" y="1197"/>
                  </a:lnTo>
                  <a:lnTo>
                    <a:pt x="1279" y="78"/>
                  </a:lnTo>
                  <a:lnTo>
                    <a:pt x="1279" y="70"/>
                  </a:lnTo>
                  <a:lnTo>
                    <a:pt x="1280" y="62"/>
                  </a:lnTo>
                  <a:lnTo>
                    <a:pt x="1282" y="54"/>
                  </a:lnTo>
                  <a:lnTo>
                    <a:pt x="1285" y="47"/>
                  </a:lnTo>
                  <a:lnTo>
                    <a:pt x="1288" y="41"/>
                  </a:lnTo>
                  <a:lnTo>
                    <a:pt x="1293" y="34"/>
                  </a:lnTo>
                  <a:lnTo>
                    <a:pt x="1297" y="28"/>
                  </a:lnTo>
                  <a:lnTo>
                    <a:pt x="1302" y="22"/>
                  </a:lnTo>
                  <a:lnTo>
                    <a:pt x="1307" y="17"/>
                  </a:lnTo>
                  <a:lnTo>
                    <a:pt x="1313" y="12"/>
                  </a:lnTo>
                  <a:lnTo>
                    <a:pt x="1320" y="9"/>
                  </a:lnTo>
                  <a:lnTo>
                    <a:pt x="1327" y="5"/>
                  </a:lnTo>
                  <a:lnTo>
                    <a:pt x="1334" y="3"/>
                  </a:lnTo>
                  <a:lnTo>
                    <a:pt x="1341" y="1"/>
                  </a:lnTo>
                  <a:lnTo>
                    <a:pt x="1349" y="0"/>
                  </a:lnTo>
                  <a:lnTo>
                    <a:pt x="1357" y="0"/>
                  </a:lnTo>
                  <a:lnTo>
                    <a:pt x="1355" y="0"/>
                  </a:lnTo>
                  <a:lnTo>
                    <a:pt x="79" y="0"/>
                  </a:lnTo>
                  <a:lnTo>
                    <a:pt x="78" y="0"/>
                  </a:lnTo>
                  <a:lnTo>
                    <a:pt x="70" y="0"/>
                  </a:lnTo>
                  <a:lnTo>
                    <a:pt x="62" y="1"/>
                  </a:lnTo>
                  <a:lnTo>
                    <a:pt x="54" y="3"/>
                  </a:lnTo>
                  <a:lnTo>
                    <a:pt x="47" y="5"/>
                  </a:lnTo>
                  <a:lnTo>
                    <a:pt x="41" y="9"/>
                  </a:lnTo>
                  <a:lnTo>
                    <a:pt x="34" y="12"/>
                  </a:lnTo>
                  <a:lnTo>
                    <a:pt x="28" y="17"/>
                  </a:lnTo>
                  <a:lnTo>
                    <a:pt x="22" y="22"/>
                  </a:lnTo>
                  <a:lnTo>
                    <a:pt x="18" y="28"/>
                  </a:lnTo>
                  <a:lnTo>
                    <a:pt x="13" y="34"/>
                  </a:lnTo>
                  <a:lnTo>
                    <a:pt x="9" y="41"/>
                  </a:lnTo>
                  <a:lnTo>
                    <a:pt x="5" y="47"/>
                  </a:lnTo>
                  <a:lnTo>
                    <a:pt x="3" y="54"/>
                  </a:lnTo>
                  <a:lnTo>
                    <a:pt x="1" y="62"/>
                  </a:lnTo>
                  <a:lnTo>
                    <a:pt x="0" y="70"/>
                  </a:lnTo>
                  <a:lnTo>
                    <a:pt x="0" y="78"/>
                  </a:lnTo>
                  <a:lnTo>
                    <a:pt x="0" y="1197"/>
                  </a:lnTo>
                  <a:lnTo>
                    <a:pt x="0" y="1205"/>
                  </a:lnTo>
                  <a:lnTo>
                    <a:pt x="1" y="1213"/>
                  </a:lnTo>
                  <a:lnTo>
                    <a:pt x="3" y="1221"/>
                  </a:lnTo>
                  <a:lnTo>
                    <a:pt x="5" y="1227"/>
                  </a:lnTo>
                  <a:lnTo>
                    <a:pt x="9" y="1234"/>
                  </a:lnTo>
                  <a:lnTo>
                    <a:pt x="13" y="1241"/>
                  </a:lnTo>
                  <a:lnTo>
                    <a:pt x="18" y="1247"/>
                  </a:lnTo>
                  <a:lnTo>
                    <a:pt x="22" y="1252"/>
                  </a:lnTo>
                  <a:lnTo>
                    <a:pt x="28" y="1258"/>
                  </a:lnTo>
                  <a:lnTo>
                    <a:pt x="34" y="1263"/>
                  </a:lnTo>
                  <a:lnTo>
                    <a:pt x="41" y="1266"/>
                  </a:lnTo>
                  <a:lnTo>
                    <a:pt x="47" y="1269"/>
                  </a:lnTo>
                  <a:lnTo>
                    <a:pt x="54" y="1272"/>
                  </a:lnTo>
                  <a:lnTo>
                    <a:pt x="62" y="1274"/>
                  </a:lnTo>
                  <a:lnTo>
                    <a:pt x="70" y="1275"/>
                  </a:lnTo>
                  <a:lnTo>
                    <a:pt x="78" y="1275"/>
                  </a:lnTo>
                  <a:lnTo>
                    <a:pt x="79" y="1275"/>
                  </a:lnTo>
                  <a:close/>
                </a:path>
              </a:pathLst>
            </a:custGeom>
            <a:solidFill>
              <a:srgbClr val="67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Freeform 6"/>
            <p:cNvSpPr/>
            <p:nvPr/>
          </p:nvSpPr>
          <p:spPr bwMode="auto">
            <a:xfrm>
              <a:off x="8443" y="2650"/>
              <a:ext cx="2143" cy="2013"/>
            </a:xfrm>
            <a:custGeom>
              <a:avLst/>
              <a:gdLst>
                <a:gd name="T0" fmla="*/ 1355 w 1357"/>
                <a:gd name="T1" fmla="*/ 1275 h 1275"/>
                <a:gd name="T2" fmla="*/ 1349 w 1357"/>
                <a:gd name="T3" fmla="*/ 1275 h 1275"/>
                <a:gd name="T4" fmla="*/ 1334 w 1357"/>
                <a:gd name="T5" fmla="*/ 1272 h 1275"/>
                <a:gd name="T6" fmla="*/ 1320 w 1357"/>
                <a:gd name="T7" fmla="*/ 1266 h 1275"/>
                <a:gd name="T8" fmla="*/ 1307 w 1357"/>
                <a:gd name="T9" fmla="*/ 1258 h 1275"/>
                <a:gd name="T10" fmla="*/ 1297 w 1357"/>
                <a:gd name="T11" fmla="*/ 1247 h 1275"/>
                <a:gd name="T12" fmla="*/ 1288 w 1357"/>
                <a:gd name="T13" fmla="*/ 1234 h 1275"/>
                <a:gd name="T14" fmla="*/ 1282 w 1357"/>
                <a:gd name="T15" fmla="*/ 1221 h 1275"/>
                <a:gd name="T16" fmla="*/ 1279 w 1357"/>
                <a:gd name="T17" fmla="*/ 1205 h 1275"/>
                <a:gd name="T18" fmla="*/ 1279 w 1357"/>
                <a:gd name="T19" fmla="*/ 78 h 1275"/>
                <a:gd name="T20" fmla="*/ 1280 w 1357"/>
                <a:gd name="T21" fmla="*/ 62 h 1275"/>
                <a:gd name="T22" fmla="*/ 1285 w 1357"/>
                <a:gd name="T23" fmla="*/ 47 h 1275"/>
                <a:gd name="T24" fmla="*/ 1293 w 1357"/>
                <a:gd name="T25" fmla="*/ 34 h 1275"/>
                <a:gd name="T26" fmla="*/ 1302 w 1357"/>
                <a:gd name="T27" fmla="*/ 22 h 1275"/>
                <a:gd name="T28" fmla="*/ 1313 w 1357"/>
                <a:gd name="T29" fmla="*/ 12 h 1275"/>
                <a:gd name="T30" fmla="*/ 1327 w 1357"/>
                <a:gd name="T31" fmla="*/ 5 h 1275"/>
                <a:gd name="T32" fmla="*/ 1341 w 1357"/>
                <a:gd name="T33" fmla="*/ 1 h 1275"/>
                <a:gd name="T34" fmla="*/ 1357 w 1357"/>
                <a:gd name="T35" fmla="*/ 0 h 1275"/>
                <a:gd name="T36" fmla="*/ 79 w 1357"/>
                <a:gd name="T37" fmla="*/ 0 h 1275"/>
                <a:gd name="T38" fmla="*/ 70 w 1357"/>
                <a:gd name="T39" fmla="*/ 0 h 1275"/>
                <a:gd name="T40" fmla="*/ 54 w 1357"/>
                <a:gd name="T41" fmla="*/ 3 h 1275"/>
                <a:gd name="T42" fmla="*/ 41 w 1357"/>
                <a:gd name="T43" fmla="*/ 9 h 1275"/>
                <a:gd name="T44" fmla="*/ 28 w 1357"/>
                <a:gd name="T45" fmla="*/ 17 h 1275"/>
                <a:gd name="T46" fmla="*/ 18 w 1357"/>
                <a:gd name="T47" fmla="*/ 28 h 1275"/>
                <a:gd name="T48" fmla="*/ 9 w 1357"/>
                <a:gd name="T49" fmla="*/ 41 h 1275"/>
                <a:gd name="T50" fmla="*/ 3 w 1357"/>
                <a:gd name="T51" fmla="*/ 54 h 1275"/>
                <a:gd name="T52" fmla="*/ 0 w 1357"/>
                <a:gd name="T53" fmla="*/ 70 h 1275"/>
                <a:gd name="T54" fmla="*/ 0 w 1357"/>
                <a:gd name="T55" fmla="*/ 1197 h 1275"/>
                <a:gd name="T56" fmla="*/ 1 w 1357"/>
                <a:gd name="T57" fmla="*/ 1213 h 1275"/>
                <a:gd name="T58" fmla="*/ 5 w 1357"/>
                <a:gd name="T59" fmla="*/ 1227 h 1275"/>
                <a:gd name="T60" fmla="*/ 13 w 1357"/>
                <a:gd name="T61" fmla="*/ 1241 h 1275"/>
                <a:gd name="T62" fmla="*/ 22 w 1357"/>
                <a:gd name="T63" fmla="*/ 1252 h 1275"/>
                <a:gd name="T64" fmla="*/ 34 w 1357"/>
                <a:gd name="T65" fmla="*/ 1263 h 1275"/>
                <a:gd name="T66" fmla="*/ 47 w 1357"/>
                <a:gd name="T67" fmla="*/ 1269 h 1275"/>
                <a:gd name="T68" fmla="*/ 62 w 1357"/>
                <a:gd name="T69" fmla="*/ 1274 h 1275"/>
                <a:gd name="T70" fmla="*/ 78 w 1357"/>
                <a:gd name="T71" fmla="*/ 127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7" h="1275">
                  <a:moveTo>
                    <a:pt x="79" y="1275"/>
                  </a:moveTo>
                  <a:lnTo>
                    <a:pt x="1355" y="1275"/>
                  </a:lnTo>
                  <a:lnTo>
                    <a:pt x="1357" y="1275"/>
                  </a:lnTo>
                  <a:lnTo>
                    <a:pt x="1349" y="1275"/>
                  </a:lnTo>
                  <a:lnTo>
                    <a:pt x="1341" y="1274"/>
                  </a:lnTo>
                  <a:lnTo>
                    <a:pt x="1334" y="1272"/>
                  </a:lnTo>
                  <a:lnTo>
                    <a:pt x="1327" y="1269"/>
                  </a:lnTo>
                  <a:lnTo>
                    <a:pt x="1320" y="1266"/>
                  </a:lnTo>
                  <a:lnTo>
                    <a:pt x="1313" y="1263"/>
                  </a:lnTo>
                  <a:lnTo>
                    <a:pt x="1307" y="1258"/>
                  </a:lnTo>
                  <a:lnTo>
                    <a:pt x="1302" y="1252"/>
                  </a:lnTo>
                  <a:lnTo>
                    <a:pt x="1297" y="1247"/>
                  </a:lnTo>
                  <a:lnTo>
                    <a:pt x="1293" y="1241"/>
                  </a:lnTo>
                  <a:lnTo>
                    <a:pt x="1288" y="1234"/>
                  </a:lnTo>
                  <a:lnTo>
                    <a:pt x="1285" y="1227"/>
                  </a:lnTo>
                  <a:lnTo>
                    <a:pt x="1282" y="1221"/>
                  </a:lnTo>
                  <a:lnTo>
                    <a:pt x="1280" y="1213"/>
                  </a:lnTo>
                  <a:lnTo>
                    <a:pt x="1279" y="1205"/>
                  </a:lnTo>
                  <a:lnTo>
                    <a:pt x="1279" y="1197"/>
                  </a:lnTo>
                  <a:lnTo>
                    <a:pt x="1279" y="78"/>
                  </a:lnTo>
                  <a:lnTo>
                    <a:pt x="1279" y="70"/>
                  </a:lnTo>
                  <a:lnTo>
                    <a:pt x="1280" y="62"/>
                  </a:lnTo>
                  <a:lnTo>
                    <a:pt x="1282" y="54"/>
                  </a:lnTo>
                  <a:lnTo>
                    <a:pt x="1285" y="47"/>
                  </a:lnTo>
                  <a:lnTo>
                    <a:pt x="1288" y="41"/>
                  </a:lnTo>
                  <a:lnTo>
                    <a:pt x="1293" y="34"/>
                  </a:lnTo>
                  <a:lnTo>
                    <a:pt x="1297" y="28"/>
                  </a:lnTo>
                  <a:lnTo>
                    <a:pt x="1302" y="22"/>
                  </a:lnTo>
                  <a:lnTo>
                    <a:pt x="1307" y="17"/>
                  </a:lnTo>
                  <a:lnTo>
                    <a:pt x="1313" y="12"/>
                  </a:lnTo>
                  <a:lnTo>
                    <a:pt x="1320" y="9"/>
                  </a:lnTo>
                  <a:lnTo>
                    <a:pt x="1327" y="5"/>
                  </a:lnTo>
                  <a:lnTo>
                    <a:pt x="1334" y="3"/>
                  </a:lnTo>
                  <a:lnTo>
                    <a:pt x="1341" y="1"/>
                  </a:lnTo>
                  <a:lnTo>
                    <a:pt x="1349" y="0"/>
                  </a:lnTo>
                  <a:lnTo>
                    <a:pt x="1357" y="0"/>
                  </a:lnTo>
                  <a:lnTo>
                    <a:pt x="1355" y="0"/>
                  </a:lnTo>
                  <a:lnTo>
                    <a:pt x="79" y="0"/>
                  </a:lnTo>
                  <a:lnTo>
                    <a:pt x="78" y="0"/>
                  </a:lnTo>
                  <a:lnTo>
                    <a:pt x="70" y="0"/>
                  </a:lnTo>
                  <a:lnTo>
                    <a:pt x="62" y="1"/>
                  </a:lnTo>
                  <a:lnTo>
                    <a:pt x="54" y="3"/>
                  </a:lnTo>
                  <a:lnTo>
                    <a:pt x="47" y="5"/>
                  </a:lnTo>
                  <a:lnTo>
                    <a:pt x="41" y="9"/>
                  </a:lnTo>
                  <a:lnTo>
                    <a:pt x="34" y="12"/>
                  </a:lnTo>
                  <a:lnTo>
                    <a:pt x="28" y="17"/>
                  </a:lnTo>
                  <a:lnTo>
                    <a:pt x="22" y="22"/>
                  </a:lnTo>
                  <a:lnTo>
                    <a:pt x="18" y="28"/>
                  </a:lnTo>
                  <a:lnTo>
                    <a:pt x="13" y="34"/>
                  </a:lnTo>
                  <a:lnTo>
                    <a:pt x="9" y="41"/>
                  </a:lnTo>
                  <a:lnTo>
                    <a:pt x="5" y="47"/>
                  </a:lnTo>
                  <a:lnTo>
                    <a:pt x="3" y="54"/>
                  </a:lnTo>
                  <a:lnTo>
                    <a:pt x="1" y="62"/>
                  </a:lnTo>
                  <a:lnTo>
                    <a:pt x="0" y="70"/>
                  </a:lnTo>
                  <a:lnTo>
                    <a:pt x="0" y="78"/>
                  </a:lnTo>
                  <a:lnTo>
                    <a:pt x="0" y="1197"/>
                  </a:lnTo>
                  <a:lnTo>
                    <a:pt x="0" y="1205"/>
                  </a:lnTo>
                  <a:lnTo>
                    <a:pt x="1" y="1213"/>
                  </a:lnTo>
                  <a:lnTo>
                    <a:pt x="3" y="1221"/>
                  </a:lnTo>
                  <a:lnTo>
                    <a:pt x="5" y="1227"/>
                  </a:lnTo>
                  <a:lnTo>
                    <a:pt x="9" y="1234"/>
                  </a:lnTo>
                  <a:lnTo>
                    <a:pt x="13" y="1241"/>
                  </a:lnTo>
                  <a:lnTo>
                    <a:pt x="18" y="1247"/>
                  </a:lnTo>
                  <a:lnTo>
                    <a:pt x="22" y="1252"/>
                  </a:lnTo>
                  <a:lnTo>
                    <a:pt x="28" y="1258"/>
                  </a:lnTo>
                  <a:lnTo>
                    <a:pt x="34" y="1263"/>
                  </a:lnTo>
                  <a:lnTo>
                    <a:pt x="41" y="1266"/>
                  </a:lnTo>
                  <a:lnTo>
                    <a:pt x="47" y="1269"/>
                  </a:lnTo>
                  <a:lnTo>
                    <a:pt x="54" y="1272"/>
                  </a:lnTo>
                  <a:lnTo>
                    <a:pt x="62" y="1274"/>
                  </a:lnTo>
                  <a:lnTo>
                    <a:pt x="70" y="1275"/>
                  </a:lnTo>
                  <a:lnTo>
                    <a:pt x="78" y="1275"/>
                  </a:lnTo>
                  <a:lnTo>
                    <a:pt x="79" y="1275"/>
                  </a:lnTo>
                  <a:close/>
                </a:path>
              </a:pathLst>
            </a:custGeom>
            <a:solidFill>
              <a:srgbClr val="63A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文本框 6"/>
          <p:cNvSpPr txBox="1"/>
          <p:nvPr/>
        </p:nvSpPr>
        <p:spPr>
          <a:xfrm>
            <a:off x="2680970" y="2416810"/>
            <a:ext cx="492760" cy="1198880"/>
          </a:xfrm>
          <a:prstGeom prst="rect">
            <a:avLst/>
          </a:prstGeom>
          <a:noFill/>
        </p:spPr>
        <p:txBody>
          <a:bodyPr wrap="square" rtlCol="0" anchor="t">
            <a:spAutoFit/>
          </a:bodyPr>
          <a:lstStyle/>
          <a:p>
            <a:pPr algn="ct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死亡事故</a:t>
            </a:r>
          </a:p>
        </p:txBody>
      </p:sp>
      <p:sp>
        <p:nvSpPr>
          <p:cNvPr id="12" name="文本框 11"/>
          <p:cNvSpPr txBox="1"/>
          <p:nvPr/>
        </p:nvSpPr>
        <p:spPr>
          <a:xfrm>
            <a:off x="4220845" y="2416810"/>
            <a:ext cx="492760" cy="1198880"/>
          </a:xfrm>
          <a:prstGeom prst="rect">
            <a:avLst/>
          </a:prstGeom>
          <a:noFill/>
        </p:spPr>
        <p:txBody>
          <a:bodyPr wrap="square" rtlCol="0" anchor="t">
            <a:spAutoFit/>
          </a:bodyPr>
          <a:lstStyle/>
          <a:p>
            <a:pPr algn="ctr"/>
            <a:r>
              <a:rPr lang="zh-CN" altLang="en-US" b="1">
                <a:solidFill>
                  <a:schemeClr val="bg1"/>
                </a:solidFill>
                <a:latin typeface="微软雅黑" panose="020B0503020204020204" charset="-122"/>
                <a:ea typeface="微软雅黑" panose="020B0503020204020204" charset="-122"/>
                <a:cs typeface="微软雅黑" panose="020B0503020204020204" charset="-122"/>
              </a:rPr>
              <a:t>重伤事故</a:t>
            </a:r>
          </a:p>
        </p:txBody>
      </p:sp>
      <p:sp>
        <p:nvSpPr>
          <p:cNvPr id="13" name="文本框 12"/>
          <p:cNvSpPr txBox="1"/>
          <p:nvPr/>
        </p:nvSpPr>
        <p:spPr>
          <a:xfrm>
            <a:off x="5795010" y="2312035"/>
            <a:ext cx="492760" cy="1476375"/>
          </a:xfrm>
          <a:prstGeom prst="rect">
            <a:avLst/>
          </a:prstGeom>
          <a:noFill/>
        </p:spPr>
        <p:txBody>
          <a:bodyPr wrap="square" rtlCol="0" anchor="t">
            <a:spAutoFit/>
          </a:bodyPr>
          <a:lstStyle/>
          <a:p>
            <a:pPr algn="ctr"/>
            <a:r>
              <a:rPr lang="zh-CN" altLang="en-US" b="1">
                <a:solidFill>
                  <a:schemeClr val="bg1"/>
                </a:solidFill>
                <a:latin typeface="微软雅黑" panose="020B0503020204020204" charset="-122"/>
                <a:ea typeface="微软雅黑" panose="020B0503020204020204" charset="-122"/>
                <a:cs typeface="微软雅黑" panose="020B0503020204020204" charset="-122"/>
              </a:rPr>
              <a:t>非伤亡事故</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5625" y="1023620"/>
            <a:ext cx="230187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考核项目：安全管理</a:t>
            </a:r>
          </a:p>
        </p:txBody>
      </p:sp>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sp>
        <p:nvSpPr>
          <p:cNvPr id="74" name="文本框 73"/>
          <p:cNvSpPr txBox="1"/>
          <p:nvPr/>
        </p:nvSpPr>
        <p:spPr>
          <a:xfrm>
            <a:off x="5121275" y="1785620"/>
            <a:ext cx="2625725" cy="2676525"/>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安全责任制</a:t>
            </a:r>
          </a:p>
          <a:p>
            <a:pPr marL="342900" indent="-342900">
              <a:lnSpc>
                <a:spcPct val="150000"/>
              </a:lnSpc>
              <a:buFont typeface="+mj-ea"/>
              <a:buAutoNum type="circleNumDbPlain"/>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隐患治理</a:t>
            </a:r>
          </a:p>
          <a:p>
            <a:pPr marL="342900" indent="-342900">
              <a:lnSpc>
                <a:spcPct val="150000"/>
              </a:lnSpc>
              <a:buFont typeface="+mj-ea"/>
              <a:buAutoNum type="circleNumDbPlain"/>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安全检查</a:t>
            </a:r>
          </a:p>
          <a:p>
            <a:pPr marL="342900" indent="-342900">
              <a:lnSpc>
                <a:spcPct val="150000"/>
              </a:lnSpc>
              <a:buFont typeface="+mj-ea"/>
              <a:buAutoNum type="circleNumDbPlain"/>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安全培训</a:t>
            </a:r>
          </a:p>
          <a:p>
            <a:pPr marL="342900" indent="-342900">
              <a:lnSpc>
                <a:spcPct val="150000"/>
              </a:lnSpc>
              <a:buFont typeface="+mj-ea"/>
              <a:buAutoNum type="circleNumDbPlain"/>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风险管控</a:t>
            </a:r>
          </a:p>
          <a:p>
            <a:pPr marL="342900" indent="-342900">
              <a:lnSpc>
                <a:spcPct val="150000"/>
              </a:lnSpc>
              <a:buFont typeface="+mj-ea"/>
              <a:buAutoNum type="circleNumDbPlain"/>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安全生产标准化</a:t>
            </a:r>
          </a:p>
          <a:p>
            <a:pPr marL="342900" indent="-342900">
              <a:lnSpc>
                <a:spcPct val="150000"/>
              </a:lnSpc>
              <a:buFont typeface="+mj-ea"/>
              <a:buAutoNum type="circleNumDbPlain"/>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重大危险源</a:t>
            </a:r>
          </a:p>
        </p:txBody>
      </p:sp>
      <p:grpSp>
        <p:nvGrpSpPr>
          <p:cNvPr id="76" name="26e1a903-d216-4ffe-a1c5-e971fe9d3e5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431165" y="1943735"/>
            <a:ext cx="4363085" cy="2628900"/>
            <a:chOff x="2555876" y="1282701"/>
            <a:chExt cx="7124700" cy="4292600"/>
          </a:xfrm>
        </p:grpSpPr>
        <p:sp>
          <p:nvSpPr>
            <p:cNvPr id="78" name="îṩļïďê"/>
            <p:cNvSpPr/>
            <p:nvPr/>
          </p:nvSpPr>
          <p:spPr bwMode="auto">
            <a:xfrm>
              <a:off x="2555876" y="4827588"/>
              <a:ext cx="7124700" cy="747713"/>
            </a:xfrm>
            <a:custGeom>
              <a:avLst/>
              <a:gdLst>
                <a:gd name="T0" fmla="*/ 1867 w 4030"/>
                <a:gd name="T1" fmla="*/ 0 h 423"/>
                <a:gd name="T2" fmla="*/ 1839 w 4030"/>
                <a:gd name="T3" fmla="*/ 0 h 423"/>
                <a:gd name="T4" fmla="*/ 1490 w 4030"/>
                <a:gd name="T5" fmla="*/ 15 h 423"/>
                <a:gd name="T6" fmla="*/ 1359 w 4030"/>
                <a:gd name="T7" fmla="*/ 34 h 423"/>
                <a:gd name="T8" fmla="*/ 1097 w 4030"/>
                <a:gd name="T9" fmla="*/ 66 h 423"/>
                <a:gd name="T10" fmla="*/ 885 w 4030"/>
                <a:gd name="T11" fmla="*/ 82 h 423"/>
                <a:gd name="T12" fmla="*/ 804 w 4030"/>
                <a:gd name="T13" fmla="*/ 86 h 423"/>
                <a:gd name="T14" fmla="*/ 679 w 4030"/>
                <a:gd name="T15" fmla="*/ 76 h 423"/>
                <a:gd name="T16" fmla="*/ 534 w 4030"/>
                <a:gd name="T17" fmla="*/ 49 h 423"/>
                <a:gd name="T18" fmla="*/ 369 w 4030"/>
                <a:gd name="T19" fmla="*/ 24 h 423"/>
                <a:gd name="T20" fmla="*/ 366 w 4030"/>
                <a:gd name="T21" fmla="*/ 24 h 423"/>
                <a:gd name="T22" fmla="*/ 133 w 4030"/>
                <a:gd name="T23" fmla="*/ 51 h 423"/>
                <a:gd name="T24" fmla="*/ 53 w 4030"/>
                <a:gd name="T25" fmla="*/ 96 h 423"/>
                <a:gd name="T26" fmla="*/ 47 w 4030"/>
                <a:gd name="T27" fmla="*/ 300 h 423"/>
                <a:gd name="T28" fmla="*/ 401 w 4030"/>
                <a:gd name="T29" fmla="*/ 411 h 423"/>
                <a:gd name="T30" fmla="*/ 431 w 4030"/>
                <a:gd name="T31" fmla="*/ 412 h 423"/>
                <a:gd name="T32" fmla="*/ 758 w 4030"/>
                <a:gd name="T33" fmla="*/ 399 h 423"/>
                <a:gd name="T34" fmla="*/ 1087 w 4030"/>
                <a:gd name="T35" fmla="*/ 388 h 423"/>
                <a:gd name="T36" fmla="*/ 1093 w 4030"/>
                <a:gd name="T37" fmla="*/ 388 h 423"/>
                <a:gd name="T38" fmla="*/ 1183 w 4030"/>
                <a:gd name="T39" fmla="*/ 388 h 423"/>
                <a:gd name="T40" fmla="*/ 1778 w 4030"/>
                <a:gd name="T41" fmla="*/ 373 h 423"/>
                <a:gd name="T42" fmla="*/ 2160 w 4030"/>
                <a:gd name="T43" fmla="*/ 363 h 423"/>
                <a:gd name="T44" fmla="*/ 2422 w 4030"/>
                <a:gd name="T45" fmla="*/ 364 h 423"/>
                <a:gd name="T46" fmla="*/ 3080 w 4030"/>
                <a:gd name="T47" fmla="*/ 394 h 423"/>
                <a:gd name="T48" fmla="*/ 3368 w 4030"/>
                <a:gd name="T49" fmla="*/ 419 h 423"/>
                <a:gd name="T50" fmla="*/ 3442 w 4030"/>
                <a:gd name="T51" fmla="*/ 423 h 423"/>
                <a:gd name="T52" fmla="*/ 3621 w 4030"/>
                <a:gd name="T53" fmla="*/ 412 h 423"/>
                <a:gd name="T54" fmla="*/ 3830 w 4030"/>
                <a:gd name="T55" fmla="*/ 358 h 423"/>
                <a:gd name="T56" fmla="*/ 3989 w 4030"/>
                <a:gd name="T57" fmla="*/ 203 h 423"/>
                <a:gd name="T58" fmla="*/ 3292 w 4030"/>
                <a:gd name="T59" fmla="*/ 48 h 423"/>
                <a:gd name="T60" fmla="*/ 3261 w 4030"/>
                <a:gd name="T61" fmla="*/ 48 h 423"/>
                <a:gd name="T62" fmla="*/ 3040 w 4030"/>
                <a:gd name="T63" fmla="*/ 49 h 423"/>
                <a:gd name="T64" fmla="*/ 2916 w 4030"/>
                <a:gd name="T65" fmla="*/ 47 h 423"/>
                <a:gd name="T66" fmla="*/ 2773 w 4030"/>
                <a:gd name="T67" fmla="*/ 26 h 423"/>
                <a:gd name="T68" fmla="*/ 2631 w 4030"/>
                <a:gd name="T69" fmla="*/ 15 h 423"/>
                <a:gd name="T70" fmla="*/ 2169 w 4030"/>
                <a:gd name="T71" fmla="*/ 0 h 423"/>
                <a:gd name="T72" fmla="*/ 2034 w 4030"/>
                <a:gd name="T73" fmla="*/ 0 h 423"/>
                <a:gd name="T74" fmla="*/ 1867 w 4030"/>
                <a:gd name="T7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30" h="423">
                  <a:moveTo>
                    <a:pt x="1867" y="0"/>
                  </a:moveTo>
                  <a:cubicBezTo>
                    <a:pt x="1858" y="0"/>
                    <a:pt x="1849" y="0"/>
                    <a:pt x="1839" y="0"/>
                  </a:cubicBezTo>
                  <a:cubicBezTo>
                    <a:pt x="1723" y="0"/>
                    <a:pt x="1606" y="3"/>
                    <a:pt x="1490" y="15"/>
                  </a:cubicBezTo>
                  <a:cubicBezTo>
                    <a:pt x="1446" y="20"/>
                    <a:pt x="1403" y="30"/>
                    <a:pt x="1359" y="34"/>
                  </a:cubicBezTo>
                  <a:cubicBezTo>
                    <a:pt x="1272" y="43"/>
                    <a:pt x="1185" y="58"/>
                    <a:pt x="1097" y="66"/>
                  </a:cubicBezTo>
                  <a:cubicBezTo>
                    <a:pt x="1026" y="71"/>
                    <a:pt x="955" y="75"/>
                    <a:pt x="885" y="82"/>
                  </a:cubicBezTo>
                  <a:cubicBezTo>
                    <a:pt x="858" y="85"/>
                    <a:pt x="831" y="86"/>
                    <a:pt x="804" y="86"/>
                  </a:cubicBezTo>
                  <a:cubicBezTo>
                    <a:pt x="762" y="86"/>
                    <a:pt x="719" y="83"/>
                    <a:pt x="679" y="76"/>
                  </a:cubicBezTo>
                  <a:cubicBezTo>
                    <a:pt x="630" y="68"/>
                    <a:pt x="582" y="63"/>
                    <a:pt x="534" y="49"/>
                  </a:cubicBezTo>
                  <a:cubicBezTo>
                    <a:pt x="481" y="34"/>
                    <a:pt x="424" y="24"/>
                    <a:pt x="369" y="24"/>
                  </a:cubicBezTo>
                  <a:cubicBezTo>
                    <a:pt x="368" y="24"/>
                    <a:pt x="367" y="24"/>
                    <a:pt x="366" y="24"/>
                  </a:cubicBezTo>
                  <a:cubicBezTo>
                    <a:pt x="287" y="24"/>
                    <a:pt x="209" y="24"/>
                    <a:pt x="133" y="51"/>
                  </a:cubicBezTo>
                  <a:cubicBezTo>
                    <a:pt x="106" y="61"/>
                    <a:pt x="73" y="76"/>
                    <a:pt x="53" y="96"/>
                  </a:cubicBezTo>
                  <a:cubicBezTo>
                    <a:pt x="7" y="141"/>
                    <a:pt x="0" y="253"/>
                    <a:pt x="47" y="300"/>
                  </a:cubicBezTo>
                  <a:cubicBezTo>
                    <a:pt x="125" y="379"/>
                    <a:pt x="292" y="410"/>
                    <a:pt x="401" y="411"/>
                  </a:cubicBezTo>
                  <a:cubicBezTo>
                    <a:pt x="411" y="411"/>
                    <a:pt x="421" y="412"/>
                    <a:pt x="431" y="412"/>
                  </a:cubicBezTo>
                  <a:cubicBezTo>
                    <a:pt x="541" y="412"/>
                    <a:pt x="648" y="404"/>
                    <a:pt x="758" y="399"/>
                  </a:cubicBezTo>
                  <a:cubicBezTo>
                    <a:pt x="868" y="395"/>
                    <a:pt x="977" y="388"/>
                    <a:pt x="1087" y="388"/>
                  </a:cubicBezTo>
                  <a:cubicBezTo>
                    <a:pt x="1089" y="388"/>
                    <a:pt x="1091" y="388"/>
                    <a:pt x="1093" y="388"/>
                  </a:cubicBezTo>
                  <a:cubicBezTo>
                    <a:pt x="1123" y="388"/>
                    <a:pt x="1153" y="388"/>
                    <a:pt x="1183" y="388"/>
                  </a:cubicBezTo>
                  <a:cubicBezTo>
                    <a:pt x="1381" y="388"/>
                    <a:pt x="1580" y="386"/>
                    <a:pt x="1778" y="373"/>
                  </a:cubicBezTo>
                  <a:cubicBezTo>
                    <a:pt x="1905" y="365"/>
                    <a:pt x="2033" y="363"/>
                    <a:pt x="2160" y="363"/>
                  </a:cubicBezTo>
                  <a:cubicBezTo>
                    <a:pt x="2247" y="363"/>
                    <a:pt x="2335" y="364"/>
                    <a:pt x="2422" y="364"/>
                  </a:cubicBezTo>
                  <a:cubicBezTo>
                    <a:pt x="2642" y="364"/>
                    <a:pt x="2861" y="366"/>
                    <a:pt x="3080" y="394"/>
                  </a:cubicBezTo>
                  <a:cubicBezTo>
                    <a:pt x="3175" y="407"/>
                    <a:pt x="3272" y="411"/>
                    <a:pt x="3368" y="419"/>
                  </a:cubicBezTo>
                  <a:cubicBezTo>
                    <a:pt x="3393" y="422"/>
                    <a:pt x="3418" y="423"/>
                    <a:pt x="3442" y="423"/>
                  </a:cubicBezTo>
                  <a:cubicBezTo>
                    <a:pt x="3502" y="423"/>
                    <a:pt x="3561" y="417"/>
                    <a:pt x="3621" y="412"/>
                  </a:cubicBezTo>
                  <a:cubicBezTo>
                    <a:pt x="3693" y="406"/>
                    <a:pt x="3764" y="388"/>
                    <a:pt x="3830" y="358"/>
                  </a:cubicBezTo>
                  <a:cubicBezTo>
                    <a:pt x="3881" y="334"/>
                    <a:pt x="3973" y="260"/>
                    <a:pt x="3989" y="203"/>
                  </a:cubicBezTo>
                  <a:cubicBezTo>
                    <a:pt x="4030" y="55"/>
                    <a:pt x="3456" y="48"/>
                    <a:pt x="3292" y="48"/>
                  </a:cubicBezTo>
                  <a:cubicBezTo>
                    <a:pt x="3279" y="48"/>
                    <a:pt x="3269" y="48"/>
                    <a:pt x="3261" y="48"/>
                  </a:cubicBezTo>
                  <a:cubicBezTo>
                    <a:pt x="3188" y="48"/>
                    <a:pt x="3114" y="49"/>
                    <a:pt x="3040" y="49"/>
                  </a:cubicBezTo>
                  <a:cubicBezTo>
                    <a:pt x="2998" y="49"/>
                    <a:pt x="2957" y="49"/>
                    <a:pt x="2916" y="47"/>
                  </a:cubicBezTo>
                  <a:cubicBezTo>
                    <a:pt x="2867" y="46"/>
                    <a:pt x="2820" y="37"/>
                    <a:pt x="2773" y="26"/>
                  </a:cubicBezTo>
                  <a:cubicBezTo>
                    <a:pt x="2726" y="17"/>
                    <a:pt x="2678" y="19"/>
                    <a:pt x="2631" y="15"/>
                  </a:cubicBezTo>
                  <a:cubicBezTo>
                    <a:pt x="2477" y="1"/>
                    <a:pt x="2323" y="0"/>
                    <a:pt x="2169" y="0"/>
                  </a:cubicBezTo>
                  <a:cubicBezTo>
                    <a:pt x="2124" y="0"/>
                    <a:pt x="2079" y="0"/>
                    <a:pt x="2034" y="0"/>
                  </a:cubicBezTo>
                  <a:cubicBezTo>
                    <a:pt x="1978" y="0"/>
                    <a:pt x="1923" y="0"/>
                    <a:pt x="1867" y="0"/>
                  </a:cubicBezTo>
                </a:path>
              </a:pathLst>
            </a:custGeom>
            <a:solidFill>
              <a:schemeClr val="bg1">
                <a:lumMod val="85000"/>
              </a:schemeClr>
            </a:solidFill>
            <a:ln>
              <a:noFill/>
            </a:ln>
          </p:spPr>
          <p:txBody>
            <a:bodyPr anchor="ctr"/>
            <a:lstStyle/>
            <a:p>
              <a:pPr algn="ctr"/>
              <a:endParaRPr/>
            </a:p>
          </p:txBody>
        </p:sp>
        <p:sp>
          <p:nvSpPr>
            <p:cNvPr id="79" name="íṧ1îḓê"/>
            <p:cNvSpPr/>
            <p:nvPr/>
          </p:nvSpPr>
          <p:spPr bwMode="auto">
            <a:xfrm>
              <a:off x="4405313" y="2033588"/>
              <a:ext cx="187325" cy="166688"/>
            </a:xfrm>
            <a:custGeom>
              <a:avLst/>
              <a:gdLst>
                <a:gd name="T0" fmla="*/ 37 w 106"/>
                <a:gd name="T1" fmla="*/ 19 h 95"/>
                <a:gd name="T2" fmla="*/ 60 w 106"/>
                <a:gd name="T3" fmla="*/ 0 h 95"/>
                <a:gd name="T4" fmla="*/ 89 w 106"/>
                <a:gd name="T5" fmla="*/ 9 h 95"/>
                <a:gd name="T6" fmla="*/ 106 w 106"/>
                <a:gd name="T7" fmla="*/ 34 h 95"/>
                <a:gd name="T8" fmla="*/ 98 w 106"/>
                <a:gd name="T9" fmla="*/ 54 h 95"/>
                <a:gd name="T10" fmla="*/ 74 w 106"/>
                <a:gd name="T11" fmla="*/ 68 h 95"/>
                <a:gd name="T12" fmla="*/ 83 w 106"/>
                <a:gd name="T13" fmla="*/ 71 h 95"/>
                <a:gd name="T14" fmla="*/ 82 w 106"/>
                <a:gd name="T15" fmla="*/ 78 h 95"/>
                <a:gd name="T16" fmla="*/ 44 w 106"/>
                <a:gd name="T17" fmla="*/ 95 h 95"/>
                <a:gd name="T18" fmla="*/ 0 w 106"/>
                <a:gd name="T19" fmla="*/ 74 h 95"/>
                <a:gd name="T20" fmla="*/ 25 w 106"/>
                <a:gd name="T21" fmla="*/ 52 h 95"/>
                <a:gd name="T22" fmla="*/ 37 w 106"/>
                <a:gd name="T23" fmla="*/ 1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95">
                  <a:moveTo>
                    <a:pt x="37" y="19"/>
                  </a:moveTo>
                  <a:cubicBezTo>
                    <a:pt x="60" y="0"/>
                    <a:pt x="60" y="0"/>
                    <a:pt x="60" y="0"/>
                  </a:cubicBezTo>
                  <a:cubicBezTo>
                    <a:pt x="89" y="9"/>
                    <a:pt x="89" y="9"/>
                    <a:pt x="89" y="9"/>
                  </a:cubicBezTo>
                  <a:cubicBezTo>
                    <a:pt x="106" y="34"/>
                    <a:pt x="106" y="34"/>
                    <a:pt x="106" y="34"/>
                  </a:cubicBezTo>
                  <a:cubicBezTo>
                    <a:pt x="98" y="54"/>
                    <a:pt x="98" y="54"/>
                    <a:pt x="98" y="54"/>
                  </a:cubicBezTo>
                  <a:cubicBezTo>
                    <a:pt x="74" y="68"/>
                    <a:pt x="74" y="68"/>
                    <a:pt x="74" y="68"/>
                  </a:cubicBezTo>
                  <a:cubicBezTo>
                    <a:pt x="83" y="71"/>
                    <a:pt x="83" y="71"/>
                    <a:pt x="83" y="71"/>
                  </a:cubicBezTo>
                  <a:cubicBezTo>
                    <a:pt x="82" y="78"/>
                    <a:pt x="82" y="78"/>
                    <a:pt x="82" y="78"/>
                  </a:cubicBezTo>
                  <a:cubicBezTo>
                    <a:pt x="44" y="95"/>
                    <a:pt x="44" y="95"/>
                    <a:pt x="44" y="95"/>
                  </a:cubicBezTo>
                  <a:cubicBezTo>
                    <a:pt x="35" y="86"/>
                    <a:pt x="5" y="79"/>
                    <a:pt x="0" y="74"/>
                  </a:cubicBezTo>
                  <a:cubicBezTo>
                    <a:pt x="25" y="52"/>
                    <a:pt x="25" y="52"/>
                    <a:pt x="25" y="52"/>
                  </a:cubicBezTo>
                  <a:lnTo>
                    <a:pt x="37" y="19"/>
                  </a:lnTo>
                  <a:close/>
                </a:path>
              </a:pathLst>
            </a:custGeom>
            <a:solidFill>
              <a:srgbClr val="BE67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í$ľïdê"/>
            <p:cNvSpPr/>
            <p:nvPr/>
          </p:nvSpPr>
          <p:spPr bwMode="auto">
            <a:xfrm>
              <a:off x="3159126" y="5108576"/>
              <a:ext cx="158750" cy="127000"/>
            </a:xfrm>
            <a:custGeom>
              <a:avLst/>
              <a:gdLst>
                <a:gd name="T0" fmla="*/ 4 w 100"/>
                <a:gd name="T1" fmla="*/ 0 h 80"/>
                <a:gd name="T2" fmla="*/ 3 w 100"/>
                <a:gd name="T3" fmla="*/ 10 h 80"/>
                <a:gd name="T4" fmla="*/ 0 w 100"/>
                <a:gd name="T5" fmla="*/ 41 h 80"/>
                <a:gd name="T6" fmla="*/ 64 w 100"/>
                <a:gd name="T7" fmla="*/ 80 h 80"/>
                <a:gd name="T8" fmla="*/ 100 w 100"/>
                <a:gd name="T9" fmla="*/ 51 h 80"/>
                <a:gd name="T10" fmla="*/ 70 w 100"/>
                <a:gd name="T11" fmla="*/ 17 h 80"/>
                <a:gd name="T12" fmla="*/ 67 w 100"/>
                <a:gd name="T13" fmla="*/ 15 h 80"/>
                <a:gd name="T14" fmla="*/ 66 w 100"/>
                <a:gd name="T15" fmla="*/ 18 h 80"/>
                <a:gd name="T16" fmla="*/ 4 w 10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80">
                  <a:moveTo>
                    <a:pt x="4" y="0"/>
                  </a:moveTo>
                  <a:lnTo>
                    <a:pt x="3" y="10"/>
                  </a:lnTo>
                  <a:lnTo>
                    <a:pt x="0" y="41"/>
                  </a:lnTo>
                  <a:lnTo>
                    <a:pt x="64" y="80"/>
                  </a:lnTo>
                  <a:lnTo>
                    <a:pt x="100" y="51"/>
                  </a:lnTo>
                  <a:lnTo>
                    <a:pt x="70" y="17"/>
                  </a:lnTo>
                  <a:lnTo>
                    <a:pt x="67" y="15"/>
                  </a:lnTo>
                  <a:lnTo>
                    <a:pt x="66" y="18"/>
                  </a:lnTo>
                  <a:lnTo>
                    <a:pt x="4" y="0"/>
                  </a:lnTo>
                  <a:close/>
                </a:path>
              </a:pathLst>
            </a:custGeom>
            <a:solidFill>
              <a:srgbClr val="474F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îŝ1ïḍê"/>
            <p:cNvSpPr/>
            <p:nvPr/>
          </p:nvSpPr>
          <p:spPr bwMode="auto">
            <a:xfrm>
              <a:off x="3160713" y="4029076"/>
              <a:ext cx="439738" cy="1108075"/>
            </a:xfrm>
            <a:custGeom>
              <a:avLst/>
              <a:gdLst>
                <a:gd name="T0" fmla="*/ 239 w 249"/>
                <a:gd name="T1" fmla="*/ 0 h 628"/>
                <a:gd name="T2" fmla="*/ 68 w 249"/>
                <a:gd name="T3" fmla="*/ 7 h 628"/>
                <a:gd name="T4" fmla="*/ 70 w 249"/>
                <a:gd name="T5" fmla="*/ 226 h 628"/>
                <a:gd name="T6" fmla="*/ 0 w 249"/>
                <a:gd name="T7" fmla="*/ 611 h 628"/>
                <a:gd name="T8" fmla="*/ 3 w 249"/>
                <a:gd name="T9" fmla="*/ 612 h 628"/>
                <a:gd name="T10" fmla="*/ 58 w 249"/>
                <a:gd name="T11" fmla="*/ 628 h 628"/>
                <a:gd name="T12" fmla="*/ 59 w 249"/>
                <a:gd name="T13" fmla="*/ 625 h 628"/>
                <a:gd name="T14" fmla="*/ 243 w 249"/>
                <a:gd name="T15" fmla="*/ 171 h 628"/>
                <a:gd name="T16" fmla="*/ 249 w 249"/>
                <a:gd name="T17" fmla="*/ 79 h 628"/>
                <a:gd name="T18" fmla="*/ 239 w 249"/>
                <a:gd name="T1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628">
                  <a:moveTo>
                    <a:pt x="239" y="0"/>
                  </a:moveTo>
                  <a:cubicBezTo>
                    <a:pt x="175" y="5"/>
                    <a:pt x="115" y="6"/>
                    <a:pt x="68" y="7"/>
                  </a:cubicBezTo>
                  <a:cubicBezTo>
                    <a:pt x="70" y="226"/>
                    <a:pt x="70" y="226"/>
                    <a:pt x="70" y="226"/>
                  </a:cubicBezTo>
                  <a:cubicBezTo>
                    <a:pt x="0" y="611"/>
                    <a:pt x="0" y="611"/>
                    <a:pt x="0" y="611"/>
                  </a:cubicBezTo>
                  <a:cubicBezTo>
                    <a:pt x="3" y="612"/>
                    <a:pt x="3" y="612"/>
                    <a:pt x="3" y="612"/>
                  </a:cubicBezTo>
                  <a:cubicBezTo>
                    <a:pt x="58" y="628"/>
                    <a:pt x="58" y="628"/>
                    <a:pt x="58" y="628"/>
                  </a:cubicBezTo>
                  <a:cubicBezTo>
                    <a:pt x="59" y="625"/>
                    <a:pt x="59" y="625"/>
                    <a:pt x="59" y="625"/>
                  </a:cubicBezTo>
                  <a:cubicBezTo>
                    <a:pt x="243" y="171"/>
                    <a:pt x="243" y="171"/>
                    <a:pt x="243" y="171"/>
                  </a:cubicBezTo>
                  <a:cubicBezTo>
                    <a:pt x="249" y="79"/>
                    <a:pt x="249" y="79"/>
                    <a:pt x="249" y="79"/>
                  </a:cubicBezTo>
                  <a:lnTo>
                    <a:pt x="239" y="0"/>
                  </a:lnTo>
                  <a:close/>
                </a:path>
              </a:pathLst>
            </a:custGeom>
            <a:solidFill>
              <a:srgbClr val="002D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îṣliďè"/>
            <p:cNvSpPr/>
            <p:nvPr/>
          </p:nvSpPr>
          <p:spPr bwMode="auto">
            <a:xfrm>
              <a:off x="3600451" y="3990976"/>
              <a:ext cx="327025" cy="1155700"/>
            </a:xfrm>
            <a:custGeom>
              <a:avLst/>
              <a:gdLst>
                <a:gd name="T0" fmla="*/ 4 w 185"/>
                <a:gd name="T1" fmla="*/ 52 h 654"/>
                <a:gd name="T2" fmla="*/ 0 w 185"/>
                <a:gd name="T3" fmla="*/ 100 h 654"/>
                <a:gd name="T4" fmla="*/ 17 w 185"/>
                <a:gd name="T5" fmla="*/ 220 h 654"/>
                <a:gd name="T6" fmla="*/ 36 w 185"/>
                <a:gd name="T7" fmla="*/ 654 h 654"/>
                <a:gd name="T8" fmla="*/ 36 w 185"/>
                <a:gd name="T9" fmla="*/ 654 h 654"/>
                <a:gd name="T10" fmla="*/ 36 w 185"/>
                <a:gd name="T11" fmla="*/ 648 h 654"/>
                <a:gd name="T12" fmla="*/ 92 w 185"/>
                <a:gd name="T13" fmla="*/ 650 h 654"/>
                <a:gd name="T14" fmla="*/ 180 w 185"/>
                <a:gd name="T15" fmla="*/ 189 h 654"/>
                <a:gd name="T16" fmla="*/ 185 w 185"/>
                <a:gd name="T17" fmla="*/ 0 h 654"/>
                <a:gd name="T18" fmla="*/ 1 w 185"/>
                <a:gd name="T19" fmla="*/ 21 h 654"/>
                <a:gd name="T20" fmla="*/ 4 w 185"/>
                <a:gd name="T21" fmla="*/ 52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654">
                  <a:moveTo>
                    <a:pt x="4" y="52"/>
                  </a:moveTo>
                  <a:cubicBezTo>
                    <a:pt x="0" y="100"/>
                    <a:pt x="0" y="100"/>
                    <a:pt x="0" y="100"/>
                  </a:cubicBezTo>
                  <a:cubicBezTo>
                    <a:pt x="17" y="220"/>
                    <a:pt x="17" y="220"/>
                    <a:pt x="17" y="220"/>
                  </a:cubicBezTo>
                  <a:cubicBezTo>
                    <a:pt x="36" y="654"/>
                    <a:pt x="36" y="654"/>
                    <a:pt x="36" y="654"/>
                  </a:cubicBezTo>
                  <a:cubicBezTo>
                    <a:pt x="36" y="654"/>
                    <a:pt x="36" y="654"/>
                    <a:pt x="36" y="654"/>
                  </a:cubicBezTo>
                  <a:cubicBezTo>
                    <a:pt x="36" y="648"/>
                    <a:pt x="36" y="648"/>
                    <a:pt x="36" y="648"/>
                  </a:cubicBezTo>
                  <a:cubicBezTo>
                    <a:pt x="92" y="650"/>
                    <a:pt x="92" y="650"/>
                    <a:pt x="92" y="650"/>
                  </a:cubicBezTo>
                  <a:cubicBezTo>
                    <a:pt x="180" y="189"/>
                    <a:pt x="180" y="189"/>
                    <a:pt x="180" y="189"/>
                  </a:cubicBezTo>
                  <a:cubicBezTo>
                    <a:pt x="185" y="0"/>
                    <a:pt x="185" y="0"/>
                    <a:pt x="185" y="0"/>
                  </a:cubicBezTo>
                  <a:cubicBezTo>
                    <a:pt x="124" y="10"/>
                    <a:pt x="61" y="16"/>
                    <a:pt x="1" y="21"/>
                  </a:cubicBezTo>
                  <a:lnTo>
                    <a:pt x="4" y="52"/>
                  </a:lnTo>
                  <a:close/>
                </a:path>
              </a:pathLst>
            </a:custGeom>
            <a:solidFill>
              <a:srgbClr val="002D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îṣḷiḓè"/>
            <p:cNvSpPr/>
            <p:nvPr/>
          </p:nvSpPr>
          <p:spPr bwMode="auto">
            <a:xfrm>
              <a:off x="3662363" y="5135563"/>
              <a:ext cx="160338" cy="104775"/>
            </a:xfrm>
            <a:custGeom>
              <a:avLst/>
              <a:gdLst>
                <a:gd name="T0" fmla="*/ 68 w 101"/>
                <a:gd name="T1" fmla="*/ 2 h 66"/>
                <a:gd name="T2" fmla="*/ 64 w 101"/>
                <a:gd name="T3" fmla="*/ 2 h 66"/>
                <a:gd name="T4" fmla="*/ 1 w 101"/>
                <a:gd name="T5" fmla="*/ 0 h 66"/>
                <a:gd name="T6" fmla="*/ 1 w 101"/>
                <a:gd name="T7" fmla="*/ 7 h 66"/>
                <a:gd name="T8" fmla="*/ 0 w 101"/>
                <a:gd name="T9" fmla="*/ 32 h 66"/>
                <a:gd name="T10" fmla="*/ 66 w 101"/>
                <a:gd name="T11" fmla="*/ 66 h 66"/>
                <a:gd name="T12" fmla="*/ 101 w 101"/>
                <a:gd name="T13" fmla="*/ 34 h 66"/>
                <a:gd name="T14" fmla="*/ 68 w 101"/>
                <a:gd name="T15" fmla="*/ 2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6">
                  <a:moveTo>
                    <a:pt x="68" y="2"/>
                  </a:moveTo>
                  <a:lnTo>
                    <a:pt x="64" y="2"/>
                  </a:lnTo>
                  <a:lnTo>
                    <a:pt x="1" y="0"/>
                  </a:lnTo>
                  <a:lnTo>
                    <a:pt x="1" y="7"/>
                  </a:lnTo>
                  <a:lnTo>
                    <a:pt x="0" y="32"/>
                  </a:lnTo>
                  <a:lnTo>
                    <a:pt x="66" y="66"/>
                  </a:lnTo>
                  <a:lnTo>
                    <a:pt x="101" y="34"/>
                  </a:lnTo>
                  <a:lnTo>
                    <a:pt x="68" y="2"/>
                  </a:lnTo>
                  <a:close/>
                </a:path>
              </a:pathLst>
            </a:custGeom>
            <a:solidFill>
              <a:srgbClr val="474F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śḻîḓê"/>
            <p:cNvSpPr/>
            <p:nvPr/>
          </p:nvSpPr>
          <p:spPr bwMode="auto">
            <a:xfrm>
              <a:off x="3141663" y="1979613"/>
              <a:ext cx="334963" cy="431800"/>
            </a:xfrm>
            <a:custGeom>
              <a:avLst/>
              <a:gdLst>
                <a:gd name="T0" fmla="*/ 159 w 190"/>
                <a:gd name="T1" fmla="*/ 213 h 244"/>
                <a:gd name="T2" fmla="*/ 154 w 190"/>
                <a:gd name="T3" fmla="*/ 199 h 244"/>
                <a:gd name="T4" fmla="*/ 154 w 190"/>
                <a:gd name="T5" fmla="*/ 198 h 244"/>
                <a:gd name="T6" fmla="*/ 189 w 190"/>
                <a:gd name="T7" fmla="*/ 116 h 244"/>
                <a:gd name="T8" fmla="*/ 174 w 190"/>
                <a:gd name="T9" fmla="*/ 57 h 244"/>
                <a:gd name="T10" fmla="*/ 152 w 190"/>
                <a:gd name="T11" fmla="*/ 29 h 244"/>
                <a:gd name="T12" fmla="*/ 93 w 190"/>
                <a:gd name="T13" fmla="*/ 2 h 244"/>
                <a:gd name="T14" fmla="*/ 78 w 190"/>
                <a:gd name="T15" fmla="*/ 4 h 244"/>
                <a:gd name="T16" fmla="*/ 73 w 190"/>
                <a:gd name="T17" fmla="*/ 0 h 244"/>
                <a:gd name="T18" fmla="*/ 70 w 190"/>
                <a:gd name="T19" fmla="*/ 3 h 244"/>
                <a:gd name="T20" fmla="*/ 37 w 190"/>
                <a:gd name="T21" fmla="*/ 26 h 244"/>
                <a:gd name="T22" fmla="*/ 14 w 190"/>
                <a:gd name="T23" fmla="*/ 84 h 244"/>
                <a:gd name="T24" fmla="*/ 17 w 190"/>
                <a:gd name="T25" fmla="*/ 113 h 244"/>
                <a:gd name="T26" fmla="*/ 5 w 190"/>
                <a:gd name="T27" fmla="*/ 133 h 244"/>
                <a:gd name="T28" fmla="*/ 0 w 190"/>
                <a:gd name="T29" fmla="*/ 146 h 244"/>
                <a:gd name="T30" fmla="*/ 97 w 190"/>
                <a:gd name="T31" fmla="*/ 215 h 244"/>
                <a:gd name="T32" fmla="*/ 97 w 190"/>
                <a:gd name="T33" fmla="*/ 215 h 244"/>
                <a:gd name="T34" fmla="*/ 98 w 190"/>
                <a:gd name="T35" fmla="*/ 222 h 244"/>
                <a:gd name="T36" fmla="*/ 118 w 190"/>
                <a:gd name="T37" fmla="*/ 243 h 244"/>
                <a:gd name="T38" fmla="*/ 132 w 190"/>
                <a:gd name="T39" fmla="*/ 240 h 244"/>
                <a:gd name="T40" fmla="*/ 159 w 190"/>
                <a:gd name="T41" fmla="*/ 229 h 244"/>
                <a:gd name="T42" fmla="*/ 163 w 190"/>
                <a:gd name="T43" fmla="*/ 226 h 244"/>
                <a:gd name="T44" fmla="*/ 162 w 190"/>
                <a:gd name="T45" fmla="*/ 221 h 244"/>
                <a:gd name="T46" fmla="*/ 159 w 190"/>
                <a:gd name="T47" fmla="*/ 2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244">
                  <a:moveTo>
                    <a:pt x="159" y="213"/>
                  </a:moveTo>
                  <a:cubicBezTo>
                    <a:pt x="157" y="208"/>
                    <a:pt x="155" y="203"/>
                    <a:pt x="154" y="199"/>
                  </a:cubicBezTo>
                  <a:cubicBezTo>
                    <a:pt x="154" y="198"/>
                    <a:pt x="154" y="198"/>
                    <a:pt x="154" y="198"/>
                  </a:cubicBezTo>
                  <a:cubicBezTo>
                    <a:pt x="179" y="179"/>
                    <a:pt x="190" y="147"/>
                    <a:pt x="189" y="116"/>
                  </a:cubicBezTo>
                  <a:cubicBezTo>
                    <a:pt x="188" y="96"/>
                    <a:pt x="182" y="76"/>
                    <a:pt x="174" y="57"/>
                  </a:cubicBezTo>
                  <a:cubicBezTo>
                    <a:pt x="168" y="47"/>
                    <a:pt x="160" y="37"/>
                    <a:pt x="152" y="29"/>
                  </a:cubicBezTo>
                  <a:cubicBezTo>
                    <a:pt x="136" y="14"/>
                    <a:pt x="114" y="2"/>
                    <a:pt x="93" y="2"/>
                  </a:cubicBezTo>
                  <a:cubicBezTo>
                    <a:pt x="84" y="3"/>
                    <a:pt x="88" y="9"/>
                    <a:pt x="78" y="4"/>
                  </a:cubicBezTo>
                  <a:cubicBezTo>
                    <a:pt x="76" y="3"/>
                    <a:pt x="75" y="2"/>
                    <a:pt x="73" y="0"/>
                  </a:cubicBezTo>
                  <a:cubicBezTo>
                    <a:pt x="71" y="2"/>
                    <a:pt x="70" y="3"/>
                    <a:pt x="70" y="3"/>
                  </a:cubicBezTo>
                  <a:cubicBezTo>
                    <a:pt x="60" y="13"/>
                    <a:pt x="49" y="18"/>
                    <a:pt x="37" y="26"/>
                  </a:cubicBezTo>
                  <a:cubicBezTo>
                    <a:pt x="19" y="37"/>
                    <a:pt x="9" y="62"/>
                    <a:pt x="14" y="84"/>
                  </a:cubicBezTo>
                  <a:cubicBezTo>
                    <a:pt x="15" y="94"/>
                    <a:pt x="19" y="104"/>
                    <a:pt x="17" y="113"/>
                  </a:cubicBezTo>
                  <a:cubicBezTo>
                    <a:pt x="15" y="121"/>
                    <a:pt x="9" y="126"/>
                    <a:pt x="5" y="133"/>
                  </a:cubicBezTo>
                  <a:cubicBezTo>
                    <a:pt x="2" y="137"/>
                    <a:pt x="1" y="141"/>
                    <a:pt x="0" y="146"/>
                  </a:cubicBezTo>
                  <a:cubicBezTo>
                    <a:pt x="20" y="182"/>
                    <a:pt x="58" y="211"/>
                    <a:pt x="97" y="215"/>
                  </a:cubicBezTo>
                  <a:cubicBezTo>
                    <a:pt x="97" y="215"/>
                    <a:pt x="97" y="215"/>
                    <a:pt x="97" y="215"/>
                  </a:cubicBezTo>
                  <a:cubicBezTo>
                    <a:pt x="97" y="218"/>
                    <a:pt x="98" y="220"/>
                    <a:pt x="98" y="222"/>
                  </a:cubicBezTo>
                  <a:cubicBezTo>
                    <a:pt x="101" y="232"/>
                    <a:pt x="108" y="242"/>
                    <a:pt x="118" y="243"/>
                  </a:cubicBezTo>
                  <a:cubicBezTo>
                    <a:pt x="123" y="244"/>
                    <a:pt x="128" y="242"/>
                    <a:pt x="132" y="240"/>
                  </a:cubicBezTo>
                  <a:cubicBezTo>
                    <a:pt x="141" y="236"/>
                    <a:pt x="150" y="233"/>
                    <a:pt x="159" y="229"/>
                  </a:cubicBezTo>
                  <a:cubicBezTo>
                    <a:pt x="160" y="228"/>
                    <a:pt x="162" y="228"/>
                    <a:pt x="163" y="226"/>
                  </a:cubicBezTo>
                  <a:cubicBezTo>
                    <a:pt x="164" y="224"/>
                    <a:pt x="163" y="222"/>
                    <a:pt x="162" y="221"/>
                  </a:cubicBezTo>
                  <a:cubicBezTo>
                    <a:pt x="161" y="218"/>
                    <a:pt x="160" y="215"/>
                    <a:pt x="159" y="213"/>
                  </a:cubicBezTo>
                  <a:close/>
                </a:path>
              </a:pathLst>
            </a:custGeom>
            <a:solidFill>
              <a:srgbClr val="BE67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íśḷîďê"/>
            <p:cNvSpPr/>
            <p:nvPr/>
          </p:nvSpPr>
          <p:spPr bwMode="auto">
            <a:xfrm>
              <a:off x="2749551" y="1809751"/>
              <a:ext cx="1085850" cy="779463"/>
            </a:xfrm>
            <a:custGeom>
              <a:avLst/>
              <a:gdLst>
                <a:gd name="T0" fmla="*/ 572 w 615"/>
                <a:gd name="T1" fmla="*/ 58 h 442"/>
                <a:gd name="T2" fmla="*/ 516 w 615"/>
                <a:gd name="T3" fmla="*/ 81 h 442"/>
                <a:gd name="T4" fmla="*/ 474 w 615"/>
                <a:gd name="T5" fmla="*/ 41 h 442"/>
                <a:gd name="T6" fmla="*/ 416 w 615"/>
                <a:gd name="T7" fmla="*/ 28 h 442"/>
                <a:gd name="T8" fmla="*/ 349 w 615"/>
                <a:gd name="T9" fmla="*/ 6 h 442"/>
                <a:gd name="T10" fmla="*/ 304 w 615"/>
                <a:gd name="T11" fmla="*/ 58 h 442"/>
                <a:gd name="T12" fmla="*/ 303 w 615"/>
                <a:gd name="T13" fmla="*/ 57 h 442"/>
                <a:gd name="T14" fmla="*/ 271 w 615"/>
                <a:gd name="T15" fmla="*/ 32 h 442"/>
                <a:gd name="T16" fmla="*/ 205 w 615"/>
                <a:gd name="T17" fmla="*/ 63 h 442"/>
                <a:gd name="T18" fmla="*/ 184 w 615"/>
                <a:gd name="T19" fmla="*/ 53 h 442"/>
                <a:gd name="T20" fmla="*/ 145 w 615"/>
                <a:gd name="T21" fmla="*/ 59 h 442"/>
                <a:gd name="T22" fmla="*/ 110 w 615"/>
                <a:gd name="T23" fmla="*/ 82 h 442"/>
                <a:gd name="T24" fmla="*/ 75 w 615"/>
                <a:gd name="T25" fmla="*/ 94 h 442"/>
                <a:gd name="T26" fmla="*/ 60 w 615"/>
                <a:gd name="T27" fmla="*/ 136 h 442"/>
                <a:gd name="T28" fmla="*/ 43 w 615"/>
                <a:gd name="T29" fmla="*/ 191 h 442"/>
                <a:gd name="T30" fmla="*/ 17 w 615"/>
                <a:gd name="T31" fmla="*/ 217 h 442"/>
                <a:gd name="T32" fmla="*/ 2 w 615"/>
                <a:gd name="T33" fmla="*/ 250 h 442"/>
                <a:gd name="T34" fmla="*/ 17 w 615"/>
                <a:gd name="T35" fmla="*/ 284 h 442"/>
                <a:gd name="T36" fmla="*/ 26 w 615"/>
                <a:gd name="T37" fmla="*/ 330 h 442"/>
                <a:gd name="T38" fmla="*/ 43 w 615"/>
                <a:gd name="T39" fmla="*/ 354 h 442"/>
                <a:gd name="T40" fmla="*/ 79 w 615"/>
                <a:gd name="T41" fmla="*/ 356 h 442"/>
                <a:gd name="T42" fmla="*/ 115 w 615"/>
                <a:gd name="T43" fmla="*/ 350 h 442"/>
                <a:gd name="T44" fmla="*/ 150 w 615"/>
                <a:gd name="T45" fmla="*/ 403 h 442"/>
                <a:gd name="T46" fmla="*/ 181 w 615"/>
                <a:gd name="T47" fmla="*/ 433 h 442"/>
                <a:gd name="T48" fmla="*/ 234 w 615"/>
                <a:gd name="T49" fmla="*/ 433 h 442"/>
                <a:gd name="T50" fmla="*/ 263 w 615"/>
                <a:gd name="T51" fmla="*/ 361 h 442"/>
                <a:gd name="T52" fmla="*/ 254 w 615"/>
                <a:gd name="T53" fmla="*/ 332 h 442"/>
                <a:gd name="T54" fmla="*/ 251 w 615"/>
                <a:gd name="T55" fmla="*/ 320 h 442"/>
                <a:gd name="T56" fmla="*/ 240 w 615"/>
                <a:gd name="T57" fmla="*/ 277 h 442"/>
                <a:gd name="T58" fmla="*/ 230 w 615"/>
                <a:gd name="T59" fmla="*/ 271 h 442"/>
                <a:gd name="T60" fmla="*/ 224 w 615"/>
                <a:gd name="T61" fmla="*/ 263 h 442"/>
                <a:gd name="T62" fmla="*/ 222 w 615"/>
                <a:gd name="T63" fmla="*/ 243 h 442"/>
                <a:gd name="T64" fmla="*/ 227 w 615"/>
                <a:gd name="T65" fmla="*/ 230 h 442"/>
                <a:gd name="T66" fmla="*/ 239 w 615"/>
                <a:gd name="T67" fmla="*/ 210 h 442"/>
                <a:gd name="T68" fmla="*/ 236 w 615"/>
                <a:gd name="T69" fmla="*/ 181 h 442"/>
                <a:gd name="T70" fmla="*/ 259 w 615"/>
                <a:gd name="T71" fmla="*/ 123 h 442"/>
                <a:gd name="T72" fmla="*/ 292 w 615"/>
                <a:gd name="T73" fmla="*/ 100 h 442"/>
                <a:gd name="T74" fmla="*/ 295 w 615"/>
                <a:gd name="T75" fmla="*/ 97 h 442"/>
                <a:gd name="T76" fmla="*/ 300 w 615"/>
                <a:gd name="T77" fmla="*/ 101 h 442"/>
                <a:gd name="T78" fmla="*/ 315 w 615"/>
                <a:gd name="T79" fmla="*/ 99 h 442"/>
                <a:gd name="T80" fmla="*/ 374 w 615"/>
                <a:gd name="T81" fmla="*/ 126 h 442"/>
                <a:gd name="T82" fmla="*/ 396 w 615"/>
                <a:gd name="T83" fmla="*/ 154 h 442"/>
                <a:gd name="T84" fmla="*/ 414 w 615"/>
                <a:gd name="T85" fmla="*/ 217 h 442"/>
                <a:gd name="T86" fmla="*/ 414 w 615"/>
                <a:gd name="T87" fmla="*/ 293 h 442"/>
                <a:gd name="T88" fmla="*/ 426 w 615"/>
                <a:gd name="T89" fmla="*/ 312 h 442"/>
                <a:gd name="T90" fmla="*/ 475 w 615"/>
                <a:gd name="T91" fmla="*/ 348 h 442"/>
                <a:gd name="T92" fmla="*/ 481 w 615"/>
                <a:gd name="T93" fmla="*/ 348 h 442"/>
                <a:gd name="T94" fmla="*/ 512 w 615"/>
                <a:gd name="T95" fmla="*/ 339 h 442"/>
                <a:gd name="T96" fmla="*/ 538 w 615"/>
                <a:gd name="T97" fmla="*/ 320 h 442"/>
                <a:gd name="T98" fmla="*/ 560 w 615"/>
                <a:gd name="T99" fmla="*/ 276 h 442"/>
                <a:gd name="T100" fmla="*/ 569 w 615"/>
                <a:gd name="T101" fmla="*/ 250 h 442"/>
                <a:gd name="T102" fmla="*/ 586 w 615"/>
                <a:gd name="T103" fmla="*/ 238 h 442"/>
                <a:gd name="T104" fmla="*/ 576 w 615"/>
                <a:gd name="T105" fmla="*/ 148 h 442"/>
                <a:gd name="T106" fmla="*/ 610 w 615"/>
                <a:gd name="T107" fmla="*/ 103 h 442"/>
                <a:gd name="T108" fmla="*/ 572 w 615"/>
                <a:gd name="T109" fmla="*/ 5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5" h="442">
                  <a:moveTo>
                    <a:pt x="572" y="58"/>
                  </a:moveTo>
                  <a:cubicBezTo>
                    <a:pt x="551" y="57"/>
                    <a:pt x="533" y="69"/>
                    <a:pt x="516" y="81"/>
                  </a:cubicBezTo>
                  <a:cubicBezTo>
                    <a:pt x="513" y="61"/>
                    <a:pt x="493" y="46"/>
                    <a:pt x="474" y="41"/>
                  </a:cubicBezTo>
                  <a:cubicBezTo>
                    <a:pt x="455" y="35"/>
                    <a:pt x="435" y="35"/>
                    <a:pt x="416" y="28"/>
                  </a:cubicBezTo>
                  <a:cubicBezTo>
                    <a:pt x="394" y="19"/>
                    <a:pt x="372" y="0"/>
                    <a:pt x="349" y="6"/>
                  </a:cubicBezTo>
                  <a:cubicBezTo>
                    <a:pt x="329" y="12"/>
                    <a:pt x="317" y="36"/>
                    <a:pt x="304" y="58"/>
                  </a:cubicBezTo>
                  <a:cubicBezTo>
                    <a:pt x="303" y="57"/>
                    <a:pt x="303" y="57"/>
                    <a:pt x="303" y="57"/>
                  </a:cubicBezTo>
                  <a:cubicBezTo>
                    <a:pt x="294" y="47"/>
                    <a:pt x="283" y="37"/>
                    <a:pt x="271" y="32"/>
                  </a:cubicBezTo>
                  <a:cubicBezTo>
                    <a:pt x="231" y="16"/>
                    <a:pt x="236" y="66"/>
                    <a:pt x="205" y="63"/>
                  </a:cubicBezTo>
                  <a:cubicBezTo>
                    <a:pt x="198" y="62"/>
                    <a:pt x="191" y="56"/>
                    <a:pt x="184" y="53"/>
                  </a:cubicBezTo>
                  <a:cubicBezTo>
                    <a:pt x="171" y="48"/>
                    <a:pt x="156" y="52"/>
                    <a:pt x="145" y="59"/>
                  </a:cubicBezTo>
                  <a:cubicBezTo>
                    <a:pt x="133" y="66"/>
                    <a:pt x="122" y="76"/>
                    <a:pt x="110" y="82"/>
                  </a:cubicBezTo>
                  <a:cubicBezTo>
                    <a:pt x="98" y="86"/>
                    <a:pt x="86" y="88"/>
                    <a:pt x="75" y="94"/>
                  </a:cubicBezTo>
                  <a:cubicBezTo>
                    <a:pt x="59" y="103"/>
                    <a:pt x="63" y="120"/>
                    <a:pt x="60" y="136"/>
                  </a:cubicBezTo>
                  <a:cubicBezTo>
                    <a:pt x="57" y="153"/>
                    <a:pt x="52" y="177"/>
                    <a:pt x="43" y="191"/>
                  </a:cubicBezTo>
                  <a:cubicBezTo>
                    <a:pt x="36" y="201"/>
                    <a:pt x="25" y="208"/>
                    <a:pt x="17" y="217"/>
                  </a:cubicBezTo>
                  <a:cubicBezTo>
                    <a:pt x="8" y="225"/>
                    <a:pt x="0" y="237"/>
                    <a:pt x="2" y="250"/>
                  </a:cubicBezTo>
                  <a:cubicBezTo>
                    <a:pt x="4" y="262"/>
                    <a:pt x="14" y="272"/>
                    <a:pt x="17" y="284"/>
                  </a:cubicBezTo>
                  <a:cubicBezTo>
                    <a:pt x="20" y="302"/>
                    <a:pt x="18" y="312"/>
                    <a:pt x="26" y="330"/>
                  </a:cubicBezTo>
                  <a:cubicBezTo>
                    <a:pt x="31" y="339"/>
                    <a:pt x="35" y="349"/>
                    <a:pt x="43" y="354"/>
                  </a:cubicBezTo>
                  <a:cubicBezTo>
                    <a:pt x="54" y="362"/>
                    <a:pt x="68" y="360"/>
                    <a:pt x="79" y="356"/>
                  </a:cubicBezTo>
                  <a:cubicBezTo>
                    <a:pt x="91" y="353"/>
                    <a:pt x="103" y="348"/>
                    <a:pt x="115" y="350"/>
                  </a:cubicBezTo>
                  <a:cubicBezTo>
                    <a:pt x="142" y="356"/>
                    <a:pt x="141" y="382"/>
                    <a:pt x="150" y="403"/>
                  </a:cubicBezTo>
                  <a:cubicBezTo>
                    <a:pt x="157" y="417"/>
                    <a:pt x="168" y="427"/>
                    <a:pt x="181" y="433"/>
                  </a:cubicBezTo>
                  <a:cubicBezTo>
                    <a:pt x="198" y="441"/>
                    <a:pt x="218" y="442"/>
                    <a:pt x="234" y="433"/>
                  </a:cubicBezTo>
                  <a:cubicBezTo>
                    <a:pt x="257" y="420"/>
                    <a:pt x="268" y="389"/>
                    <a:pt x="263" y="361"/>
                  </a:cubicBezTo>
                  <a:cubicBezTo>
                    <a:pt x="261" y="351"/>
                    <a:pt x="257" y="341"/>
                    <a:pt x="254" y="332"/>
                  </a:cubicBezTo>
                  <a:cubicBezTo>
                    <a:pt x="253" y="328"/>
                    <a:pt x="252" y="324"/>
                    <a:pt x="251" y="320"/>
                  </a:cubicBezTo>
                  <a:cubicBezTo>
                    <a:pt x="249" y="307"/>
                    <a:pt x="254" y="287"/>
                    <a:pt x="240" y="277"/>
                  </a:cubicBezTo>
                  <a:cubicBezTo>
                    <a:pt x="237" y="275"/>
                    <a:pt x="233" y="274"/>
                    <a:pt x="230" y="271"/>
                  </a:cubicBezTo>
                  <a:cubicBezTo>
                    <a:pt x="227" y="269"/>
                    <a:pt x="226" y="266"/>
                    <a:pt x="224" y="263"/>
                  </a:cubicBezTo>
                  <a:cubicBezTo>
                    <a:pt x="222" y="257"/>
                    <a:pt x="221" y="250"/>
                    <a:pt x="222" y="243"/>
                  </a:cubicBezTo>
                  <a:cubicBezTo>
                    <a:pt x="223" y="238"/>
                    <a:pt x="224" y="234"/>
                    <a:pt x="227" y="230"/>
                  </a:cubicBezTo>
                  <a:cubicBezTo>
                    <a:pt x="231" y="223"/>
                    <a:pt x="237" y="218"/>
                    <a:pt x="239" y="210"/>
                  </a:cubicBezTo>
                  <a:cubicBezTo>
                    <a:pt x="241" y="201"/>
                    <a:pt x="237" y="191"/>
                    <a:pt x="236" y="181"/>
                  </a:cubicBezTo>
                  <a:cubicBezTo>
                    <a:pt x="231" y="159"/>
                    <a:pt x="241" y="134"/>
                    <a:pt x="259" y="123"/>
                  </a:cubicBezTo>
                  <a:cubicBezTo>
                    <a:pt x="271" y="115"/>
                    <a:pt x="282" y="110"/>
                    <a:pt x="292" y="100"/>
                  </a:cubicBezTo>
                  <a:cubicBezTo>
                    <a:pt x="292" y="100"/>
                    <a:pt x="293" y="99"/>
                    <a:pt x="295" y="97"/>
                  </a:cubicBezTo>
                  <a:cubicBezTo>
                    <a:pt x="297" y="99"/>
                    <a:pt x="298" y="100"/>
                    <a:pt x="300" y="101"/>
                  </a:cubicBezTo>
                  <a:cubicBezTo>
                    <a:pt x="310" y="106"/>
                    <a:pt x="306" y="100"/>
                    <a:pt x="315" y="99"/>
                  </a:cubicBezTo>
                  <a:cubicBezTo>
                    <a:pt x="336" y="99"/>
                    <a:pt x="358" y="111"/>
                    <a:pt x="374" y="126"/>
                  </a:cubicBezTo>
                  <a:cubicBezTo>
                    <a:pt x="382" y="134"/>
                    <a:pt x="390" y="144"/>
                    <a:pt x="396" y="154"/>
                  </a:cubicBezTo>
                  <a:cubicBezTo>
                    <a:pt x="407" y="173"/>
                    <a:pt x="414" y="195"/>
                    <a:pt x="414" y="217"/>
                  </a:cubicBezTo>
                  <a:cubicBezTo>
                    <a:pt x="415" y="248"/>
                    <a:pt x="399" y="262"/>
                    <a:pt x="414" y="293"/>
                  </a:cubicBezTo>
                  <a:cubicBezTo>
                    <a:pt x="417" y="300"/>
                    <a:pt x="421" y="306"/>
                    <a:pt x="426" y="312"/>
                  </a:cubicBezTo>
                  <a:cubicBezTo>
                    <a:pt x="439" y="329"/>
                    <a:pt x="456" y="342"/>
                    <a:pt x="475" y="348"/>
                  </a:cubicBezTo>
                  <a:cubicBezTo>
                    <a:pt x="477" y="348"/>
                    <a:pt x="479" y="348"/>
                    <a:pt x="481" y="348"/>
                  </a:cubicBezTo>
                  <a:cubicBezTo>
                    <a:pt x="492" y="347"/>
                    <a:pt x="503" y="344"/>
                    <a:pt x="512" y="339"/>
                  </a:cubicBezTo>
                  <a:cubicBezTo>
                    <a:pt x="522" y="334"/>
                    <a:pt x="530" y="328"/>
                    <a:pt x="538" y="320"/>
                  </a:cubicBezTo>
                  <a:cubicBezTo>
                    <a:pt x="549" y="308"/>
                    <a:pt x="557" y="293"/>
                    <a:pt x="560" y="276"/>
                  </a:cubicBezTo>
                  <a:cubicBezTo>
                    <a:pt x="562" y="267"/>
                    <a:pt x="563" y="257"/>
                    <a:pt x="569" y="250"/>
                  </a:cubicBezTo>
                  <a:cubicBezTo>
                    <a:pt x="574" y="245"/>
                    <a:pt x="581" y="243"/>
                    <a:pt x="586" y="238"/>
                  </a:cubicBezTo>
                  <a:cubicBezTo>
                    <a:pt x="607" y="216"/>
                    <a:pt x="567" y="177"/>
                    <a:pt x="576" y="148"/>
                  </a:cubicBezTo>
                  <a:cubicBezTo>
                    <a:pt x="582" y="129"/>
                    <a:pt x="605" y="122"/>
                    <a:pt x="610" y="103"/>
                  </a:cubicBezTo>
                  <a:cubicBezTo>
                    <a:pt x="615" y="82"/>
                    <a:pt x="593" y="60"/>
                    <a:pt x="572" y="58"/>
                  </a:cubicBezTo>
                  <a:close/>
                </a:path>
              </a:pathLst>
            </a:custGeom>
            <a:solidFill>
              <a:srgbClr val="002D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ï$1ïḍé"/>
            <p:cNvSpPr/>
            <p:nvPr/>
          </p:nvSpPr>
          <p:spPr bwMode="auto">
            <a:xfrm>
              <a:off x="3049588" y="2143126"/>
              <a:ext cx="1493838" cy="1931988"/>
            </a:xfrm>
            <a:custGeom>
              <a:avLst/>
              <a:gdLst>
                <a:gd name="T0" fmla="*/ 843 w 845"/>
                <a:gd name="T1" fmla="*/ 22 h 1094"/>
                <a:gd name="T2" fmla="*/ 764 w 845"/>
                <a:gd name="T3" fmla="*/ 0 h 1094"/>
                <a:gd name="T4" fmla="*/ 576 w 845"/>
                <a:gd name="T5" fmla="*/ 140 h 1094"/>
                <a:gd name="T6" fmla="*/ 368 w 845"/>
                <a:gd name="T7" fmla="*/ 131 h 1094"/>
                <a:gd name="T8" fmla="*/ 342 w 845"/>
                <a:gd name="T9" fmla="*/ 150 h 1094"/>
                <a:gd name="T10" fmla="*/ 311 w 845"/>
                <a:gd name="T11" fmla="*/ 159 h 1094"/>
                <a:gd name="T12" fmla="*/ 305 w 845"/>
                <a:gd name="T13" fmla="*/ 159 h 1094"/>
                <a:gd name="T14" fmla="*/ 256 w 845"/>
                <a:gd name="T15" fmla="*/ 123 h 1094"/>
                <a:gd name="T16" fmla="*/ 239 w 845"/>
                <a:gd name="T17" fmla="*/ 120 h 1094"/>
                <a:gd name="T18" fmla="*/ 211 w 845"/>
                <a:gd name="T19" fmla="*/ 121 h 1094"/>
                <a:gd name="T20" fmla="*/ 214 w 845"/>
                <a:gd name="T21" fmla="*/ 129 h 1094"/>
                <a:gd name="T22" fmla="*/ 215 w 845"/>
                <a:gd name="T23" fmla="*/ 134 h 1094"/>
                <a:gd name="T24" fmla="*/ 211 w 845"/>
                <a:gd name="T25" fmla="*/ 137 h 1094"/>
                <a:gd name="T26" fmla="*/ 184 w 845"/>
                <a:gd name="T27" fmla="*/ 148 h 1094"/>
                <a:gd name="T28" fmla="*/ 170 w 845"/>
                <a:gd name="T29" fmla="*/ 151 h 1094"/>
                <a:gd name="T30" fmla="*/ 150 w 845"/>
                <a:gd name="T31" fmla="*/ 130 h 1094"/>
                <a:gd name="T32" fmla="*/ 149 w 845"/>
                <a:gd name="T33" fmla="*/ 123 h 1094"/>
                <a:gd name="T34" fmla="*/ 96 w 845"/>
                <a:gd name="T35" fmla="*/ 125 h 1094"/>
                <a:gd name="T36" fmla="*/ 84 w 845"/>
                <a:gd name="T37" fmla="*/ 143 h 1094"/>
                <a:gd name="T38" fmla="*/ 93 w 845"/>
                <a:gd name="T39" fmla="*/ 172 h 1094"/>
                <a:gd name="T40" fmla="*/ 64 w 845"/>
                <a:gd name="T41" fmla="*/ 244 h 1094"/>
                <a:gd name="T42" fmla="*/ 11 w 845"/>
                <a:gd name="T43" fmla="*/ 244 h 1094"/>
                <a:gd name="T44" fmla="*/ 0 w 845"/>
                <a:gd name="T45" fmla="*/ 860 h 1094"/>
                <a:gd name="T46" fmla="*/ 52 w 845"/>
                <a:gd name="T47" fmla="*/ 1093 h 1094"/>
                <a:gd name="T48" fmla="*/ 146 w 845"/>
                <a:gd name="T49" fmla="*/ 1093 h 1094"/>
                <a:gd name="T50" fmla="*/ 307 w 845"/>
                <a:gd name="T51" fmla="*/ 1087 h 1094"/>
                <a:gd name="T52" fmla="*/ 318 w 845"/>
                <a:gd name="T53" fmla="*/ 1086 h 1094"/>
                <a:gd name="T54" fmla="*/ 492 w 845"/>
                <a:gd name="T55" fmla="*/ 1067 h 1094"/>
                <a:gd name="T56" fmla="*/ 557 w 845"/>
                <a:gd name="T57" fmla="*/ 1055 h 1094"/>
                <a:gd name="T58" fmla="*/ 533 w 845"/>
                <a:gd name="T59" fmla="*/ 542 h 1094"/>
                <a:gd name="T60" fmla="*/ 488 w 845"/>
                <a:gd name="T61" fmla="*/ 362 h 1094"/>
                <a:gd name="T62" fmla="*/ 723 w 845"/>
                <a:gd name="T63" fmla="*/ 191 h 1094"/>
                <a:gd name="T64" fmla="*/ 845 w 845"/>
                <a:gd name="T65" fmla="*/ 22 h 1094"/>
                <a:gd name="T66" fmla="*/ 843 w 845"/>
                <a:gd name="T67" fmla="*/ 2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5" h="1094">
                  <a:moveTo>
                    <a:pt x="843" y="22"/>
                  </a:moveTo>
                  <a:cubicBezTo>
                    <a:pt x="836" y="20"/>
                    <a:pt x="764" y="0"/>
                    <a:pt x="764" y="0"/>
                  </a:cubicBezTo>
                  <a:cubicBezTo>
                    <a:pt x="769" y="1"/>
                    <a:pt x="593" y="130"/>
                    <a:pt x="576" y="140"/>
                  </a:cubicBezTo>
                  <a:cubicBezTo>
                    <a:pt x="525" y="171"/>
                    <a:pt x="428" y="133"/>
                    <a:pt x="368" y="131"/>
                  </a:cubicBezTo>
                  <a:cubicBezTo>
                    <a:pt x="360" y="139"/>
                    <a:pt x="352" y="145"/>
                    <a:pt x="342" y="150"/>
                  </a:cubicBezTo>
                  <a:cubicBezTo>
                    <a:pt x="333" y="155"/>
                    <a:pt x="322" y="158"/>
                    <a:pt x="311" y="159"/>
                  </a:cubicBezTo>
                  <a:cubicBezTo>
                    <a:pt x="309" y="159"/>
                    <a:pt x="307" y="159"/>
                    <a:pt x="305" y="159"/>
                  </a:cubicBezTo>
                  <a:cubicBezTo>
                    <a:pt x="286" y="153"/>
                    <a:pt x="269" y="140"/>
                    <a:pt x="256" y="123"/>
                  </a:cubicBezTo>
                  <a:cubicBezTo>
                    <a:pt x="249" y="122"/>
                    <a:pt x="243" y="120"/>
                    <a:pt x="239" y="120"/>
                  </a:cubicBezTo>
                  <a:cubicBezTo>
                    <a:pt x="211" y="121"/>
                    <a:pt x="211" y="121"/>
                    <a:pt x="211" y="121"/>
                  </a:cubicBezTo>
                  <a:cubicBezTo>
                    <a:pt x="212" y="123"/>
                    <a:pt x="213" y="126"/>
                    <a:pt x="214" y="129"/>
                  </a:cubicBezTo>
                  <a:cubicBezTo>
                    <a:pt x="215" y="130"/>
                    <a:pt x="216" y="132"/>
                    <a:pt x="215" y="134"/>
                  </a:cubicBezTo>
                  <a:cubicBezTo>
                    <a:pt x="214" y="136"/>
                    <a:pt x="212" y="136"/>
                    <a:pt x="211" y="137"/>
                  </a:cubicBezTo>
                  <a:cubicBezTo>
                    <a:pt x="202" y="141"/>
                    <a:pt x="193" y="144"/>
                    <a:pt x="184" y="148"/>
                  </a:cubicBezTo>
                  <a:cubicBezTo>
                    <a:pt x="180" y="150"/>
                    <a:pt x="175" y="152"/>
                    <a:pt x="170" y="151"/>
                  </a:cubicBezTo>
                  <a:cubicBezTo>
                    <a:pt x="160" y="150"/>
                    <a:pt x="153" y="140"/>
                    <a:pt x="150" y="130"/>
                  </a:cubicBezTo>
                  <a:cubicBezTo>
                    <a:pt x="150" y="128"/>
                    <a:pt x="149" y="126"/>
                    <a:pt x="149" y="123"/>
                  </a:cubicBezTo>
                  <a:cubicBezTo>
                    <a:pt x="96" y="125"/>
                    <a:pt x="96" y="125"/>
                    <a:pt x="96" y="125"/>
                  </a:cubicBezTo>
                  <a:cubicBezTo>
                    <a:pt x="84" y="143"/>
                    <a:pt x="84" y="143"/>
                    <a:pt x="84" y="143"/>
                  </a:cubicBezTo>
                  <a:cubicBezTo>
                    <a:pt x="87" y="152"/>
                    <a:pt x="91" y="162"/>
                    <a:pt x="93" y="172"/>
                  </a:cubicBezTo>
                  <a:cubicBezTo>
                    <a:pt x="98" y="200"/>
                    <a:pt x="87" y="231"/>
                    <a:pt x="64" y="244"/>
                  </a:cubicBezTo>
                  <a:cubicBezTo>
                    <a:pt x="48" y="253"/>
                    <a:pt x="28" y="252"/>
                    <a:pt x="11" y="244"/>
                  </a:cubicBezTo>
                  <a:cubicBezTo>
                    <a:pt x="0" y="860"/>
                    <a:pt x="0" y="860"/>
                    <a:pt x="0" y="860"/>
                  </a:cubicBezTo>
                  <a:cubicBezTo>
                    <a:pt x="52" y="1093"/>
                    <a:pt x="52" y="1093"/>
                    <a:pt x="52" y="1093"/>
                  </a:cubicBezTo>
                  <a:cubicBezTo>
                    <a:pt x="52" y="1093"/>
                    <a:pt x="89" y="1094"/>
                    <a:pt x="146" y="1093"/>
                  </a:cubicBezTo>
                  <a:cubicBezTo>
                    <a:pt x="190" y="1093"/>
                    <a:pt x="247" y="1091"/>
                    <a:pt x="307" y="1087"/>
                  </a:cubicBezTo>
                  <a:cubicBezTo>
                    <a:pt x="311" y="1087"/>
                    <a:pt x="314" y="1087"/>
                    <a:pt x="318" y="1086"/>
                  </a:cubicBezTo>
                  <a:cubicBezTo>
                    <a:pt x="375" y="1082"/>
                    <a:pt x="435" y="1076"/>
                    <a:pt x="492" y="1067"/>
                  </a:cubicBezTo>
                  <a:cubicBezTo>
                    <a:pt x="514" y="1064"/>
                    <a:pt x="536" y="1060"/>
                    <a:pt x="557" y="1055"/>
                  </a:cubicBezTo>
                  <a:cubicBezTo>
                    <a:pt x="557" y="1055"/>
                    <a:pt x="611" y="909"/>
                    <a:pt x="533" y="542"/>
                  </a:cubicBezTo>
                  <a:cubicBezTo>
                    <a:pt x="521" y="485"/>
                    <a:pt x="504" y="420"/>
                    <a:pt x="488" y="362"/>
                  </a:cubicBezTo>
                  <a:cubicBezTo>
                    <a:pt x="540" y="318"/>
                    <a:pt x="678" y="242"/>
                    <a:pt x="723" y="191"/>
                  </a:cubicBezTo>
                  <a:cubicBezTo>
                    <a:pt x="772" y="135"/>
                    <a:pt x="843" y="22"/>
                    <a:pt x="845" y="22"/>
                  </a:cubicBezTo>
                  <a:cubicBezTo>
                    <a:pt x="845" y="22"/>
                    <a:pt x="844" y="22"/>
                    <a:pt x="843" y="22"/>
                  </a:cubicBezTo>
                  <a:close/>
                </a:path>
              </a:pathLst>
            </a:custGeom>
            <a:solidFill>
              <a:srgbClr val="B5D6CA"/>
            </a:solidFill>
            <a:ln>
              <a:noFill/>
            </a:ln>
          </p:spPr>
          <p:txBody>
            <a:bodyPr anchor="ctr"/>
            <a:lstStyle/>
            <a:p>
              <a:pPr algn="ctr"/>
              <a:endParaRPr/>
            </a:p>
          </p:txBody>
        </p:sp>
        <p:sp>
          <p:nvSpPr>
            <p:cNvPr id="88" name="ïṧ1îdè"/>
            <p:cNvSpPr/>
            <p:nvPr/>
          </p:nvSpPr>
          <p:spPr bwMode="auto">
            <a:xfrm>
              <a:off x="7499351" y="2197101"/>
              <a:ext cx="1169988" cy="604838"/>
            </a:xfrm>
            <a:custGeom>
              <a:avLst/>
              <a:gdLst>
                <a:gd name="T0" fmla="*/ 737 w 737"/>
                <a:gd name="T1" fmla="*/ 0 h 381"/>
                <a:gd name="T2" fmla="*/ 601 w 737"/>
                <a:gd name="T3" fmla="*/ 24 h 381"/>
                <a:gd name="T4" fmla="*/ 359 w 737"/>
                <a:gd name="T5" fmla="*/ 210 h 381"/>
                <a:gd name="T6" fmla="*/ 36 w 737"/>
                <a:gd name="T7" fmla="*/ 127 h 381"/>
                <a:gd name="T8" fmla="*/ 0 w 737"/>
                <a:gd name="T9" fmla="*/ 204 h 381"/>
                <a:gd name="T10" fmla="*/ 299 w 737"/>
                <a:gd name="T11" fmla="*/ 348 h 381"/>
                <a:gd name="T12" fmla="*/ 429 w 737"/>
                <a:gd name="T13" fmla="*/ 381 h 381"/>
                <a:gd name="T14" fmla="*/ 600 w 737"/>
                <a:gd name="T15" fmla="*/ 326 h 381"/>
                <a:gd name="T16" fmla="*/ 737 w 737"/>
                <a:gd name="T17"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7" h="381">
                  <a:moveTo>
                    <a:pt x="737" y="0"/>
                  </a:moveTo>
                  <a:lnTo>
                    <a:pt x="601" y="24"/>
                  </a:lnTo>
                  <a:lnTo>
                    <a:pt x="359" y="210"/>
                  </a:lnTo>
                  <a:lnTo>
                    <a:pt x="36" y="127"/>
                  </a:lnTo>
                  <a:lnTo>
                    <a:pt x="0" y="204"/>
                  </a:lnTo>
                  <a:lnTo>
                    <a:pt x="299" y="348"/>
                  </a:lnTo>
                  <a:lnTo>
                    <a:pt x="429" y="381"/>
                  </a:lnTo>
                  <a:lnTo>
                    <a:pt x="600" y="326"/>
                  </a:lnTo>
                  <a:lnTo>
                    <a:pt x="737" y="0"/>
                  </a:lnTo>
                  <a:close/>
                </a:path>
              </a:pathLst>
            </a:custGeom>
            <a:solidFill>
              <a:srgbClr val="D2DDB4"/>
            </a:solidFill>
            <a:ln>
              <a:noFill/>
            </a:ln>
          </p:spPr>
          <p:txBody>
            <a:bodyPr anchor="ctr"/>
            <a:lstStyle/>
            <a:p>
              <a:pPr algn="ctr"/>
              <a:endParaRPr/>
            </a:p>
          </p:txBody>
        </p:sp>
        <p:sp>
          <p:nvSpPr>
            <p:cNvPr id="89" name="îśḻîďe"/>
            <p:cNvSpPr/>
            <p:nvPr/>
          </p:nvSpPr>
          <p:spPr bwMode="auto">
            <a:xfrm>
              <a:off x="7319963" y="2371726"/>
              <a:ext cx="249238" cy="147638"/>
            </a:xfrm>
            <a:custGeom>
              <a:avLst/>
              <a:gdLst>
                <a:gd name="T0" fmla="*/ 140 w 157"/>
                <a:gd name="T1" fmla="*/ 67 h 93"/>
                <a:gd name="T2" fmla="*/ 90 w 157"/>
                <a:gd name="T3" fmla="*/ 93 h 93"/>
                <a:gd name="T4" fmla="*/ 55 w 157"/>
                <a:gd name="T5" fmla="*/ 88 h 93"/>
                <a:gd name="T6" fmla="*/ 54 w 157"/>
                <a:gd name="T7" fmla="*/ 76 h 93"/>
                <a:gd name="T8" fmla="*/ 75 w 157"/>
                <a:gd name="T9" fmla="*/ 67 h 93"/>
                <a:gd name="T10" fmla="*/ 7 w 157"/>
                <a:gd name="T11" fmla="*/ 53 h 93"/>
                <a:gd name="T12" fmla="*/ 0 w 157"/>
                <a:gd name="T13" fmla="*/ 20 h 93"/>
                <a:gd name="T14" fmla="*/ 83 w 157"/>
                <a:gd name="T15" fmla="*/ 0 h 93"/>
                <a:gd name="T16" fmla="*/ 157 w 157"/>
                <a:gd name="T17" fmla="*/ 22 h 93"/>
                <a:gd name="T18" fmla="*/ 140 w 157"/>
                <a:gd name="T19" fmla="*/ 6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3">
                  <a:moveTo>
                    <a:pt x="140" y="67"/>
                  </a:moveTo>
                  <a:lnTo>
                    <a:pt x="90" y="93"/>
                  </a:lnTo>
                  <a:lnTo>
                    <a:pt x="55" y="88"/>
                  </a:lnTo>
                  <a:lnTo>
                    <a:pt x="54" y="76"/>
                  </a:lnTo>
                  <a:lnTo>
                    <a:pt x="75" y="67"/>
                  </a:lnTo>
                  <a:lnTo>
                    <a:pt x="7" y="53"/>
                  </a:lnTo>
                  <a:lnTo>
                    <a:pt x="0" y="20"/>
                  </a:lnTo>
                  <a:lnTo>
                    <a:pt x="83" y="0"/>
                  </a:lnTo>
                  <a:lnTo>
                    <a:pt x="157" y="22"/>
                  </a:lnTo>
                  <a:lnTo>
                    <a:pt x="140" y="67"/>
                  </a:lnTo>
                  <a:close/>
                </a:path>
              </a:pathLst>
            </a:custGeom>
            <a:solidFill>
              <a:srgbClr val="F7C1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iśľiďé"/>
            <p:cNvSpPr/>
            <p:nvPr/>
          </p:nvSpPr>
          <p:spPr bwMode="auto">
            <a:xfrm>
              <a:off x="8294688" y="5014913"/>
              <a:ext cx="242888" cy="152400"/>
            </a:xfrm>
            <a:custGeom>
              <a:avLst/>
              <a:gdLst>
                <a:gd name="T0" fmla="*/ 76 w 138"/>
                <a:gd name="T1" fmla="*/ 0 h 86"/>
                <a:gd name="T2" fmla="*/ 19 w 138"/>
                <a:gd name="T3" fmla="*/ 41 h 86"/>
                <a:gd name="T4" fmla="*/ 0 w 138"/>
                <a:gd name="T5" fmla="*/ 72 h 86"/>
                <a:gd name="T6" fmla="*/ 34 w 138"/>
                <a:gd name="T7" fmla="*/ 83 h 86"/>
                <a:gd name="T8" fmla="*/ 138 w 138"/>
                <a:gd name="T9" fmla="*/ 72 h 86"/>
                <a:gd name="T10" fmla="*/ 138 w 138"/>
                <a:gd name="T11" fmla="*/ 17 h 86"/>
                <a:gd name="T12" fmla="*/ 76 w 138"/>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138" h="86">
                  <a:moveTo>
                    <a:pt x="76" y="0"/>
                  </a:moveTo>
                  <a:cubicBezTo>
                    <a:pt x="19" y="41"/>
                    <a:pt x="19" y="41"/>
                    <a:pt x="19" y="41"/>
                  </a:cubicBezTo>
                  <a:cubicBezTo>
                    <a:pt x="0" y="72"/>
                    <a:pt x="0" y="72"/>
                    <a:pt x="0" y="72"/>
                  </a:cubicBezTo>
                  <a:cubicBezTo>
                    <a:pt x="0" y="72"/>
                    <a:pt x="22" y="81"/>
                    <a:pt x="34" y="83"/>
                  </a:cubicBezTo>
                  <a:cubicBezTo>
                    <a:pt x="45" y="86"/>
                    <a:pt x="138" y="72"/>
                    <a:pt x="138" y="72"/>
                  </a:cubicBezTo>
                  <a:cubicBezTo>
                    <a:pt x="138" y="17"/>
                    <a:pt x="138" y="17"/>
                    <a:pt x="138" y="17"/>
                  </a:cubicBezTo>
                  <a:lnTo>
                    <a:pt x="76" y="0"/>
                  </a:lnTo>
                  <a:close/>
                </a:path>
              </a:pathLst>
            </a:custGeom>
            <a:solidFill>
              <a:srgbClr val="1F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isḻiḑe"/>
            <p:cNvSpPr/>
            <p:nvPr/>
          </p:nvSpPr>
          <p:spPr bwMode="auto">
            <a:xfrm>
              <a:off x="9153526" y="4991101"/>
              <a:ext cx="222250" cy="207963"/>
            </a:xfrm>
            <a:custGeom>
              <a:avLst/>
              <a:gdLst>
                <a:gd name="T0" fmla="*/ 34 w 126"/>
                <a:gd name="T1" fmla="*/ 31 h 118"/>
                <a:gd name="T2" fmla="*/ 13 w 126"/>
                <a:gd name="T3" fmla="*/ 70 h 118"/>
                <a:gd name="T4" fmla="*/ 11 w 126"/>
                <a:gd name="T5" fmla="*/ 115 h 118"/>
                <a:gd name="T6" fmla="*/ 89 w 126"/>
                <a:gd name="T7" fmla="*/ 92 h 118"/>
                <a:gd name="T8" fmla="*/ 123 w 126"/>
                <a:gd name="T9" fmla="*/ 45 h 118"/>
                <a:gd name="T10" fmla="*/ 112 w 126"/>
                <a:gd name="T11" fmla="*/ 0 h 118"/>
                <a:gd name="T12" fmla="*/ 34 w 126"/>
                <a:gd name="T13" fmla="*/ 31 h 118"/>
              </a:gdLst>
              <a:ahLst/>
              <a:cxnLst>
                <a:cxn ang="0">
                  <a:pos x="T0" y="T1"/>
                </a:cxn>
                <a:cxn ang="0">
                  <a:pos x="T2" y="T3"/>
                </a:cxn>
                <a:cxn ang="0">
                  <a:pos x="T4" y="T5"/>
                </a:cxn>
                <a:cxn ang="0">
                  <a:pos x="T6" y="T7"/>
                </a:cxn>
                <a:cxn ang="0">
                  <a:pos x="T8" y="T9"/>
                </a:cxn>
                <a:cxn ang="0">
                  <a:pos x="T10" y="T11"/>
                </a:cxn>
                <a:cxn ang="0">
                  <a:pos x="T12" y="T13"/>
                </a:cxn>
              </a:cxnLst>
              <a:rect l="0" t="0" r="r" b="b"/>
              <a:pathLst>
                <a:path w="126" h="118">
                  <a:moveTo>
                    <a:pt x="34" y="31"/>
                  </a:moveTo>
                  <a:cubicBezTo>
                    <a:pt x="13" y="70"/>
                    <a:pt x="13" y="70"/>
                    <a:pt x="13" y="70"/>
                  </a:cubicBezTo>
                  <a:cubicBezTo>
                    <a:pt x="13" y="70"/>
                    <a:pt x="0" y="118"/>
                    <a:pt x="11" y="115"/>
                  </a:cubicBezTo>
                  <a:cubicBezTo>
                    <a:pt x="23" y="112"/>
                    <a:pt x="86" y="100"/>
                    <a:pt x="89" y="92"/>
                  </a:cubicBezTo>
                  <a:cubicBezTo>
                    <a:pt x="92" y="84"/>
                    <a:pt x="119" y="51"/>
                    <a:pt x="123" y="45"/>
                  </a:cubicBezTo>
                  <a:cubicBezTo>
                    <a:pt x="126" y="39"/>
                    <a:pt x="112" y="0"/>
                    <a:pt x="112" y="0"/>
                  </a:cubicBezTo>
                  <a:lnTo>
                    <a:pt x="34" y="31"/>
                  </a:lnTo>
                  <a:close/>
                </a:path>
              </a:pathLst>
            </a:custGeom>
            <a:solidFill>
              <a:srgbClr val="1F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ísḷiḋé"/>
            <p:cNvSpPr/>
            <p:nvPr/>
          </p:nvSpPr>
          <p:spPr bwMode="auto">
            <a:xfrm>
              <a:off x="8523288" y="3375026"/>
              <a:ext cx="831850" cy="1670050"/>
            </a:xfrm>
            <a:custGeom>
              <a:avLst/>
              <a:gdLst>
                <a:gd name="T0" fmla="*/ 0 w 470"/>
                <a:gd name="T1" fmla="*/ 44 h 946"/>
                <a:gd name="T2" fmla="*/ 184 w 470"/>
                <a:gd name="T3" fmla="*/ 595 h 946"/>
                <a:gd name="T4" fmla="*/ 390 w 470"/>
                <a:gd name="T5" fmla="*/ 946 h 946"/>
                <a:gd name="T6" fmla="*/ 470 w 470"/>
                <a:gd name="T7" fmla="*/ 923 h 946"/>
                <a:gd name="T8" fmla="*/ 333 w 470"/>
                <a:gd name="T9" fmla="*/ 522 h 946"/>
                <a:gd name="T10" fmla="*/ 290 w 470"/>
                <a:gd name="T11" fmla="*/ 0 h 946"/>
                <a:gd name="T12" fmla="*/ 0 w 470"/>
                <a:gd name="T13" fmla="*/ 44 h 946"/>
              </a:gdLst>
              <a:ahLst/>
              <a:cxnLst>
                <a:cxn ang="0">
                  <a:pos x="T0" y="T1"/>
                </a:cxn>
                <a:cxn ang="0">
                  <a:pos x="T2" y="T3"/>
                </a:cxn>
                <a:cxn ang="0">
                  <a:pos x="T4" y="T5"/>
                </a:cxn>
                <a:cxn ang="0">
                  <a:pos x="T6" y="T7"/>
                </a:cxn>
                <a:cxn ang="0">
                  <a:pos x="T8" y="T9"/>
                </a:cxn>
                <a:cxn ang="0">
                  <a:pos x="T10" y="T11"/>
                </a:cxn>
                <a:cxn ang="0">
                  <a:pos x="T12" y="T13"/>
                </a:cxn>
              </a:cxnLst>
              <a:rect l="0" t="0" r="r" b="b"/>
              <a:pathLst>
                <a:path w="470" h="946">
                  <a:moveTo>
                    <a:pt x="0" y="44"/>
                  </a:moveTo>
                  <a:cubicBezTo>
                    <a:pt x="184" y="595"/>
                    <a:pt x="184" y="595"/>
                    <a:pt x="184" y="595"/>
                  </a:cubicBezTo>
                  <a:cubicBezTo>
                    <a:pt x="390" y="946"/>
                    <a:pt x="390" y="946"/>
                    <a:pt x="390" y="946"/>
                  </a:cubicBezTo>
                  <a:cubicBezTo>
                    <a:pt x="470" y="923"/>
                    <a:pt x="470" y="923"/>
                    <a:pt x="470" y="923"/>
                  </a:cubicBezTo>
                  <a:cubicBezTo>
                    <a:pt x="333" y="522"/>
                    <a:pt x="333" y="522"/>
                    <a:pt x="333" y="522"/>
                  </a:cubicBezTo>
                  <a:cubicBezTo>
                    <a:pt x="333" y="522"/>
                    <a:pt x="317" y="119"/>
                    <a:pt x="290" y="0"/>
                  </a:cubicBezTo>
                  <a:lnTo>
                    <a:pt x="0" y="44"/>
                  </a:lnTo>
                  <a:close/>
                </a:path>
              </a:pathLst>
            </a:custGeom>
            <a:solidFill>
              <a:srgbClr val="002D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íŝlide"/>
            <p:cNvSpPr/>
            <p:nvPr/>
          </p:nvSpPr>
          <p:spPr bwMode="auto">
            <a:xfrm>
              <a:off x="8266113" y="3263901"/>
              <a:ext cx="409575" cy="1781175"/>
            </a:xfrm>
            <a:custGeom>
              <a:avLst/>
              <a:gdLst>
                <a:gd name="T0" fmla="*/ 0 w 258"/>
                <a:gd name="T1" fmla="*/ 211 h 1122"/>
                <a:gd name="T2" fmla="*/ 79 w 258"/>
                <a:gd name="T3" fmla="*/ 1122 h 1122"/>
                <a:gd name="T4" fmla="*/ 175 w 258"/>
                <a:gd name="T5" fmla="*/ 1122 h 1122"/>
                <a:gd name="T6" fmla="*/ 204 w 258"/>
                <a:gd name="T7" fmla="*/ 656 h 1122"/>
                <a:gd name="T8" fmla="*/ 258 w 258"/>
                <a:gd name="T9" fmla="*/ 244 h 1122"/>
                <a:gd name="T10" fmla="*/ 50 w 258"/>
                <a:gd name="T11" fmla="*/ 0 h 1122"/>
                <a:gd name="T12" fmla="*/ 0 w 258"/>
                <a:gd name="T13" fmla="*/ 211 h 1122"/>
              </a:gdLst>
              <a:ahLst/>
              <a:cxnLst>
                <a:cxn ang="0">
                  <a:pos x="T0" y="T1"/>
                </a:cxn>
                <a:cxn ang="0">
                  <a:pos x="T2" y="T3"/>
                </a:cxn>
                <a:cxn ang="0">
                  <a:pos x="T4" y="T5"/>
                </a:cxn>
                <a:cxn ang="0">
                  <a:pos x="T6" y="T7"/>
                </a:cxn>
                <a:cxn ang="0">
                  <a:pos x="T8" y="T9"/>
                </a:cxn>
                <a:cxn ang="0">
                  <a:pos x="T10" y="T11"/>
                </a:cxn>
                <a:cxn ang="0">
                  <a:pos x="T12" y="T13"/>
                </a:cxn>
              </a:cxnLst>
              <a:rect l="0" t="0" r="r" b="b"/>
              <a:pathLst>
                <a:path w="258" h="1122">
                  <a:moveTo>
                    <a:pt x="0" y="211"/>
                  </a:moveTo>
                  <a:lnTo>
                    <a:pt x="79" y="1122"/>
                  </a:lnTo>
                  <a:lnTo>
                    <a:pt x="175" y="1122"/>
                  </a:lnTo>
                  <a:lnTo>
                    <a:pt x="204" y="656"/>
                  </a:lnTo>
                  <a:lnTo>
                    <a:pt x="258" y="244"/>
                  </a:lnTo>
                  <a:lnTo>
                    <a:pt x="50" y="0"/>
                  </a:lnTo>
                  <a:lnTo>
                    <a:pt x="0" y="211"/>
                  </a:lnTo>
                  <a:close/>
                </a:path>
              </a:pathLst>
            </a:custGeom>
            <a:solidFill>
              <a:srgbClr val="002D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íṡlîďè"/>
            <p:cNvSpPr/>
            <p:nvPr/>
          </p:nvSpPr>
          <p:spPr bwMode="auto">
            <a:xfrm>
              <a:off x="8196263" y="2190751"/>
              <a:ext cx="946150" cy="1538288"/>
            </a:xfrm>
            <a:custGeom>
              <a:avLst/>
              <a:gdLst>
                <a:gd name="T0" fmla="*/ 36 w 535"/>
                <a:gd name="T1" fmla="*/ 274 h 871"/>
                <a:gd name="T2" fmla="*/ 69 w 535"/>
                <a:gd name="T3" fmla="*/ 147 h 871"/>
                <a:gd name="T4" fmla="*/ 160 w 535"/>
                <a:gd name="T5" fmla="*/ 45 h 871"/>
                <a:gd name="T6" fmla="*/ 206 w 535"/>
                <a:gd name="T7" fmla="*/ 9 h 871"/>
                <a:gd name="T8" fmla="*/ 248 w 535"/>
                <a:gd name="T9" fmla="*/ 4 h 871"/>
                <a:gd name="T10" fmla="*/ 377 w 535"/>
                <a:gd name="T11" fmla="*/ 0 h 871"/>
                <a:gd name="T12" fmla="*/ 423 w 535"/>
                <a:gd name="T13" fmla="*/ 5 h 871"/>
                <a:gd name="T14" fmla="*/ 467 w 535"/>
                <a:gd name="T15" fmla="*/ 52 h 871"/>
                <a:gd name="T16" fmla="*/ 501 w 535"/>
                <a:gd name="T17" fmla="*/ 204 h 871"/>
                <a:gd name="T18" fmla="*/ 508 w 535"/>
                <a:gd name="T19" fmla="*/ 858 h 871"/>
                <a:gd name="T20" fmla="*/ 400 w 535"/>
                <a:gd name="T21" fmla="*/ 829 h 871"/>
                <a:gd name="T22" fmla="*/ 240 w 535"/>
                <a:gd name="T23" fmla="*/ 814 h 871"/>
                <a:gd name="T24" fmla="*/ 146 w 535"/>
                <a:gd name="T25" fmla="*/ 820 h 871"/>
                <a:gd name="T26" fmla="*/ 89 w 535"/>
                <a:gd name="T27" fmla="*/ 820 h 871"/>
                <a:gd name="T28" fmla="*/ 23 w 535"/>
                <a:gd name="T29" fmla="*/ 831 h 871"/>
                <a:gd name="T30" fmla="*/ 36 w 535"/>
                <a:gd name="T31" fmla="*/ 27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5" h="871">
                  <a:moveTo>
                    <a:pt x="36" y="274"/>
                  </a:moveTo>
                  <a:cubicBezTo>
                    <a:pt x="45" y="232"/>
                    <a:pt x="48" y="187"/>
                    <a:pt x="69" y="147"/>
                  </a:cubicBezTo>
                  <a:cubicBezTo>
                    <a:pt x="90" y="108"/>
                    <a:pt x="129" y="78"/>
                    <a:pt x="160" y="45"/>
                  </a:cubicBezTo>
                  <a:cubicBezTo>
                    <a:pt x="173" y="31"/>
                    <a:pt x="187" y="16"/>
                    <a:pt x="206" y="9"/>
                  </a:cubicBezTo>
                  <a:cubicBezTo>
                    <a:pt x="219" y="4"/>
                    <a:pt x="233" y="4"/>
                    <a:pt x="248" y="4"/>
                  </a:cubicBezTo>
                  <a:cubicBezTo>
                    <a:pt x="291" y="3"/>
                    <a:pt x="334" y="1"/>
                    <a:pt x="377" y="0"/>
                  </a:cubicBezTo>
                  <a:cubicBezTo>
                    <a:pt x="392" y="0"/>
                    <a:pt x="409" y="0"/>
                    <a:pt x="423" y="5"/>
                  </a:cubicBezTo>
                  <a:cubicBezTo>
                    <a:pt x="444" y="14"/>
                    <a:pt x="456" y="34"/>
                    <a:pt x="467" y="52"/>
                  </a:cubicBezTo>
                  <a:cubicBezTo>
                    <a:pt x="494" y="99"/>
                    <a:pt x="499" y="151"/>
                    <a:pt x="501" y="204"/>
                  </a:cubicBezTo>
                  <a:cubicBezTo>
                    <a:pt x="501" y="205"/>
                    <a:pt x="535" y="871"/>
                    <a:pt x="508" y="858"/>
                  </a:cubicBezTo>
                  <a:cubicBezTo>
                    <a:pt x="475" y="843"/>
                    <a:pt x="437" y="835"/>
                    <a:pt x="400" y="829"/>
                  </a:cubicBezTo>
                  <a:cubicBezTo>
                    <a:pt x="347" y="820"/>
                    <a:pt x="294" y="815"/>
                    <a:pt x="240" y="814"/>
                  </a:cubicBezTo>
                  <a:cubicBezTo>
                    <a:pt x="146" y="820"/>
                    <a:pt x="146" y="820"/>
                    <a:pt x="146" y="820"/>
                  </a:cubicBezTo>
                  <a:cubicBezTo>
                    <a:pt x="89" y="820"/>
                    <a:pt x="89" y="820"/>
                    <a:pt x="89" y="820"/>
                  </a:cubicBezTo>
                  <a:cubicBezTo>
                    <a:pt x="55" y="823"/>
                    <a:pt x="58" y="834"/>
                    <a:pt x="23" y="831"/>
                  </a:cubicBezTo>
                  <a:cubicBezTo>
                    <a:pt x="0" y="830"/>
                    <a:pt x="26" y="323"/>
                    <a:pt x="36" y="274"/>
                  </a:cubicBezTo>
                  <a:close/>
                </a:path>
              </a:pathLst>
            </a:custGeom>
            <a:solidFill>
              <a:srgbClr val="D2DDB4"/>
            </a:solidFill>
            <a:ln>
              <a:noFill/>
            </a:ln>
          </p:spPr>
          <p:txBody>
            <a:bodyPr anchor="ctr"/>
            <a:lstStyle/>
            <a:p>
              <a:pPr algn="ctr"/>
              <a:endParaRPr/>
            </a:p>
          </p:txBody>
        </p:sp>
        <p:sp>
          <p:nvSpPr>
            <p:cNvPr id="96" name="iŝľîḍé"/>
            <p:cNvSpPr/>
            <p:nvPr/>
          </p:nvSpPr>
          <p:spPr bwMode="auto">
            <a:xfrm>
              <a:off x="8558213" y="1827213"/>
              <a:ext cx="328613" cy="407988"/>
            </a:xfrm>
            <a:custGeom>
              <a:avLst/>
              <a:gdLst>
                <a:gd name="T0" fmla="*/ 79 w 186"/>
                <a:gd name="T1" fmla="*/ 231 h 231"/>
                <a:gd name="T2" fmla="*/ 143 w 186"/>
                <a:gd name="T3" fmla="*/ 228 h 231"/>
                <a:gd name="T4" fmla="*/ 142 w 186"/>
                <a:gd name="T5" fmla="*/ 177 h 231"/>
                <a:gd name="T6" fmla="*/ 185 w 186"/>
                <a:gd name="T7" fmla="*/ 146 h 231"/>
                <a:gd name="T8" fmla="*/ 185 w 186"/>
                <a:gd name="T9" fmla="*/ 128 h 231"/>
                <a:gd name="T10" fmla="*/ 177 w 186"/>
                <a:gd name="T11" fmla="*/ 55 h 231"/>
                <a:gd name="T12" fmla="*/ 170 w 186"/>
                <a:gd name="T13" fmla="*/ 31 h 231"/>
                <a:gd name="T14" fmla="*/ 134 w 186"/>
                <a:gd name="T15" fmla="*/ 8 h 231"/>
                <a:gd name="T16" fmla="*/ 25 w 186"/>
                <a:gd name="T17" fmla="*/ 28 h 231"/>
                <a:gd name="T18" fmla="*/ 6 w 186"/>
                <a:gd name="T19" fmla="*/ 51 h 231"/>
                <a:gd name="T20" fmla="*/ 6 w 186"/>
                <a:gd name="T21" fmla="*/ 97 h 231"/>
                <a:gd name="T22" fmla="*/ 15 w 186"/>
                <a:gd name="T23" fmla="*/ 139 h 231"/>
                <a:gd name="T24" fmla="*/ 38 w 186"/>
                <a:gd name="T25" fmla="*/ 180 h 231"/>
                <a:gd name="T26" fmla="*/ 63 w 186"/>
                <a:gd name="T27" fmla="*/ 189 h 231"/>
                <a:gd name="T28" fmla="*/ 79 w 186"/>
                <a:gd name="T2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31">
                  <a:moveTo>
                    <a:pt x="79" y="231"/>
                  </a:moveTo>
                  <a:cubicBezTo>
                    <a:pt x="100" y="230"/>
                    <a:pt x="121" y="229"/>
                    <a:pt x="143" y="228"/>
                  </a:cubicBezTo>
                  <a:cubicBezTo>
                    <a:pt x="144" y="211"/>
                    <a:pt x="144" y="194"/>
                    <a:pt x="142" y="177"/>
                  </a:cubicBezTo>
                  <a:cubicBezTo>
                    <a:pt x="160" y="172"/>
                    <a:pt x="181" y="164"/>
                    <a:pt x="185" y="146"/>
                  </a:cubicBezTo>
                  <a:cubicBezTo>
                    <a:pt x="186" y="140"/>
                    <a:pt x="186" y="134"/>
                    <a:pt x="185" y="128"/>
                  </a:cubicBezTo>
                  <a:cubicBezTo>
                    <a:pt x="182" y="104"/>
                    <a:pt x="179" y="79"/>
                    <a:pt x="177" y="55"/>
                  </a:cubicBezTo>
                  <a:cubicBezTo>
                    <a:pt x="176" y="47"/>
                    <a:pt x="175" y="38"/>
                    <a:pt x="170" y="31"/>
                  </a:cubicBezTo>
                  <a:cubicBezTo>
                    <a:pt x="163" y="18"/>
                    <a:pt x="148" y="11"/>
                    <a:pt x="134" y="8"/>
                  </a:cubicBezTo>
                  <a:cubicBezTo>
                    <a:pt x="97" y="0"/>
                    <a:pt x="56" y="5"/>
                    <a:pt x="25" y="28"/>
                  </a:cubicBezTo>
                  <a:cubicBezTo>
                    <a:pt x="17" y="34"/>
                    <a:pt x="10" y="42"/>
                    <a:pt x="6" y="51"/>
                  </a:cubicBezTo>
                  <a:cubicBezTo>
                    <a:pt x="0" y="65"/>
                    <a:pt x="3" y="82"/>
                    <a:pt x="6" y="97"/>
                  </a:cubicBezTo>
                  <a:cubicBezTo>
                    <a:pt x="9" y="111"/>
                    <a:pt x="12" y="125"/>
                    <a:pt x="15" y="139"/>
                  </a:cubicBezTo>
                  <a:cubicBezTo>
                    <a:pt x="18" y="155"/>
                    <a:pt x="23" y="174"/>
                    <a:pt x="38" y="180"/>
                  </a:cubicBezTo>
                  <a:cubicBezTo>
                    <a:pt x="46" y="184"/>
                    <a:pt x="56" y="184"/>
                    <a:pt x="63" y="189"/>
                  </a:cubicBezTo>
                  <a:cubicBezTo>
                    <a:pt x="75" y="198"/>
                    <a:pt x="73" y="217"/>
                    <a:pt x="79" y="231"/>
                  </a:cubicBezTo>
                  <a:close/>
                </a:path>
              </a:pathLst>
            </a:custGeom>
            <a:solidFill>
              <a:srgbClr val="F7C1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îŝlíḓè"/>
            <p:cNvSpPr/>
            <p:nvPr/>
          </p:nvSpPr>
          <p:spPr bwMode="auto">
            <a:xfrm>
              <a:off x="8412163" y="1612901"/>
              <a:ext cx="636588" cy="496888"/>
            </a:xfrm>
            <a:custGeom>
              <a:avLst/>
              <a:gdLst>
                <a:gd name="T0" fmla="*/ 42 w 360"/>
                <a:gd name="T1" fmla="*/ 44 h 281"/>
                <a:gd name="T2" fmla="*/ 57 w 360"/>
                <a:gd name="T3" fmla="*/ 40 h 281"/>
                <a:gd name="T4" fmla="*/ 100 w 360"/>
                <a:gd name="T5" fmla="*/ 13 h 281"/>
                <a:gd name="T6" fmla="*/ 207 w 360"/>
                <a:gd name="T7" fmla="*/ 16 h 281"/>
                <a:gd name="T8" fmla="*/ 309 w 360"/>
                <a:gd name="T9" fmla="*/ 52 h 281"/>
                <a:gd name="T10" fmla="*/ 336 w 360"/>
                <a:gd name="T11" fmla="*/ 82 h 281"/>
                <a:gd name="T12" fmla="*/ 329 w 360"/>
                <a:gd name="T13" fmla="*/ 217 h 281"/>
                <a:gd name="T14" fmla="*/ 308 w 360"/>
                <a:gd name="T15" fmla="*/ 242 h 281"/>
                <a:gd name="T16" fmla="*/ 252 w 360"/>
                <a:gd name="T17" fmla="*/ 281 h 281"/>
                <a:gd name="T18" fmla="*/ 259 w 360"/>
                <a:gd name="T19" fmla="*/ 189 h 281"/>
                <a:gd name="T20" fmla="*/ 182 w 360"/>
                <a:gd name="T21" fmla="*/ 171 h 281"/>
                <a:gd name="T22" fmla="*/ 98 w 360"/>
                <a:gd name="T23" fmla="*/ 166 h 281"/>
                <a:gd name="T24" fmla="*/ 54 w 360"/>
                <a:gd name="T25" fmla="*/ 160 h 281"/>
                <a:gd name="T26" fmla="*/ 6 w 360"/>
                <a:gd name="T27" fmla="*/ 97 h 281"/>
                <a:gd name="T28" fmla="*/ 14 w 360"/>
                <a:gd name="T29" fmla="*/ 56 h 281"/>
                <a:gd name="T30" fmla="*/ 42 w 360"/>
                <a:gd name="T31" fmla="*/ 4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0" h="281">
                  <a:moveTo>
                    <a:pt x="42" y="44"/>
                  </a:moveTo>
                  <a:cubicBezTo>
                    <a:pt x="47" y="43"/>
                    <a:pt x="52" y="42"/>
                    <a:pt x="57" y="40"/>
                  </a:cubicBezTo>
                  <a:cubicBezTo>
                    <a:pt x="72" y="33"/>
                    <a:pt x="83" y="19"/>
                    <a:pt x="100" y="13"/>
                  </a:cubicBezTo>
                  <a:cubicBezTo>
                    <a:pt x="133" y="0"/>
                    <a:pt x="174" y="2"/>
                    <a:pt x="207" y="16"/>
                  </a:cubicBezTo>
                  <a:cubicBezTo>
                    <a:pt x="238" y="29"/>
                    <a:pt x="281" y="34"/>
                    <a:pt x="309" y="52"/>
                  </a:cubicBezTo>
                  <a:cubicBezTo>
                    <a:pt x="320" y="59"/>
                    <a:pt x="329" y="70"/>
                    <a:pt x="336" y="82"/>
                  </a:cubicBezTo>
                  <a:cubicBezTo>
                    <a:pt x="360" y="124"/>
                    <a:pt x="357" y="179"/>
                    <a:pt x="329" y="217"/>
                  </a:cubicBezTo>
                  <a:cubicBezTo>
                    <a:pt x="323" y="226"/>
                    <a:pt x="315" y="234"/>
                    <a:pt x="308" y="242"/>
                  </a:cubicBezTo>
                  <a:cubicBezTo>
                    <a:pt x="292" y="257"/>
                    <a:pt x="273" y="276"/>
                    <a:pt x="252" y="281"/>
                  </a:cubicBezTo>
                  <a:cubicBezTo>
                    <a:pt x="252" y="262"/>
                    <a:pt x="272" y="205"/>
                    <a:pt x="259" y="189"/>
                  </a:cubicBezTo>
                  <a:cubicBezTo>
                    <a:pt x="241" y="168"/>
                    <a:pt x="207" y="169"/>
                    <a:pt x="182" y="171"/>
                  </a:cubicBezTo>
                  <a:cubicBezTo>
                    <a:pt x="152" y="174"/>
                    <a:pt x="128" y="164"/>
                    <a:pt x="98" y="166"/>
                  </a:cubicBezTo>
                  <a:cubicBezTo>
                    <a:pt x="83" y="166"/>
                    <a:pt x="66" y="169"/>
                    <a:pt x="54" y="160"/>
                  </a:cubicBezTo>
                  <a:cubicBezTo>
                    <a:pt x="41" y="149"/>
                    <a:pt x="13" y="113"/>
                    <a:pt x="6" y="97"/>
                  </a:cubicBezTo>
                  <a:cubicBezTo>
                    <a:pt x="0" y="84"/>
                    <a:pt x="4" y="67"/>
                    <a:pt x="14" y="56"/>
                  </a:cubicBezTo>
                  <a:cubicBezTo>
                    <a:pt x="23" y="46"/>
                    <a:pt x="33" y="45"/>
                    <a:pt x="42" y="44"/>
                  </a:cubicBezTo>
                  <a:close/>
                </a:path>
              </a:pathLst>
            </a:custGeom>
            <a:solidFill>
              <a:srgbClr val="002D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ṧlïḋê"/>
            <p:cNvSpPr/>
            <p:nvPr/>
          </p:nvSpPr>
          <p:spPr bwMode="auto">
            <a:xfrm>
              <a:off x="8456613" y="2228851"/>
              <a:ext cx="319088" cy="892175"/>
            </a:xfrm>
            <a:custGeom>
              <a:avLst/>
              <a:gdLst>
                <a:gd name="T0" fmla="*/ 82 w 180"/>
                <a:gd name="T1" fmla="*/ 438 h 505"/>
                <a:gd name="T2" fmla="*/ 28 w 180"/>
                <a:gd name="T3" fmla="*/ 505 h 505"/>
                <a:gd name="T4" fmla="*/ 0 w 180"/>
                <a:gd name="T5" fmla="*/ 425 h 505"/>
                <a:gd name="T6" fmla="*/ 4 w 180"/>
                <a:gd name="T7" fmla="*/ 406 h 505"/>
                <a:gd name="T8" fmla="*/ 134 w 180"/>
                <a:gd name="T9" fmla="*/ 36 h 505"/>
                <a:gd name="T10" fmla="*/ 141 w 180"/>
                <a:gd name="T11" fmla="*/ 3 h 505"/>
                <a:gd name="T12" fmla="*/ 180 w 180"/>
                <a:gd name="T13" fmla="*/ 0 h 505"/>
                <a:gd name="T14" fmla="*/ 173 w 180"/>
                <a:gd name="T15" fmla="*/ 39 h 505"/>
                <a:gd name="T16" fmla="*/ 155 w 180"/>
                <a:gd name="T17" fmla="*/ 54 h 505"/>
                <a:gd name="T18" fmla="*/ 82 w 180"/>
                <a:gd name="T19" fmla="*/ 438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505">
                  <a:moveTo>
                    <a:pt x="82" y="438"/>
                  </a:moveTo>
                  <a:cubicBezTo>
                    <a:pt x="28" y="505"/>
                    <a:pt x="28" y="505"/>
                    <a:pt x="28" y="505"/>
                  </a:cubicBezTo>
                  <a:cubicBezTo>
                    <a:pt x="0" y="425"/>
                    <a:pt x="0" y="425"/>
                    <a:pt x="0" y="425"/>
                  </a:cubicBezTo>
                  <a:cubicBezTo>
                    <a:pt x="0" y="418"/>
                    <a:pt x="2" y="412"/>
                    <a:pt x="4" y="406"/>
                  </a:cubicBezTo>
                  <a:cubicBezTo>
                    <a:pt x="16" y="378"/>
                    <a:pt x="134" y="36"/>
                    <a:pt x="134" y="36"/>
                  </a:cubicBezTo>
                  <a:cubicBezTo>
                    <a:pt x="134" y="36"/>
                    <a:pt x="139" y="18"/>
                    <a:pt x="141" y="3"/>
                  </a:cubicBezTo>
                  <a:cubicBezTo>
                    <a:pt x="180" y="0"/>
                    <a:pt x="180" y="0"/>
                    <a:pt x="180" y="0"/>
                  </a:cubicBezTo>
                  <a:cubicBezTo>
                    <a:pt x="173" y="39"/>
                    <a:pt x="173" y="39"/>
                    <a:pt x="173" y="39"/>
                  </a:cubicBezTo>
                  <a:cubicBezTo>
                    <a:pt x="155" y="54"/>
                    <a:pt x="155" y="54"/>
                    <a:pt x="155" y="54"/>
                  </a:cubicBezTo>
                  <a:lnTo>
                    <a:pt x="82" y="438"/>
                  </a:lnTo>
                  <a:close/>
                </a:path>
              </a:pathLst>
            </a:custGeom>
            <a:solidFill>
              <a:srgbClr val="0054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ṩ1iḋe"/>
            <p:cNvSpPr/>
            <p:nvPr/>
          </p:nvSpPr>
          <p:spPr bwMode="auto">
            <a:xfrm>
              <a:off x="4429126" y="1284288"/>
              <a:ext cx="1968500" cy="1423988"/>
            </a:xfrm>
            <a:custGeom>
              <a:avLst/>
              <a:gdLst>
                <a:gd name="T0" fmla="*/ 1090 w 1114"/>
                <a:gd name="T1" fmla="*/ 234 h 806"/>
                <a:gd name="T2" fmla="*/ 961 w 1114"/>
                <a:gd name="T3" fmla="*/ 217 h 806"/>
                <a:gd name="T4" fmla="*/ 914 w 1114"/>
                <a:gd name="T5" fmla="*/ 203 h 806"/>
                <a:gd name="T6" fmla="*/ 914 w 1114"/>
                <a:gd name="T7" fmla="*/ 0 h 806"/>
                <a:gd name="T8" fmla="*/ 912 w 1114"/>
                <a:gd name="T9" fmla="*/ 0 h 806"/>
                <a:gd name="T10" fmla="*/ 911 w 1114"/>
                <a:gd name="T11" fmla="*/ 0 h 806"/>
                <a:gd name="T12" fmla="*/ 0 w 1114"/>
                <a:gd name="T13" fmla="*/ 527 h 806"/>
                <a:gd name="T14" fmla="*/ 148 w 1114"/>
                <a:gd name="T15" fmla="*/ 612 h 806"/>
                <a:gd name="T16" fmla="*/ 181 w 1114"/>
                <a:gd name="T17" fmla="*/ 545 h 806"/>
                <a:gd name="T18" fmla="*/ 261 w 1114"/>
                <a:gd name="T19" fmla="*/ 512 h 806"/>
                <a:gd name="T20" fmla="*/ 349 w 1114"/>
                <a:gd name="T21" fmla="*/ 550 h 806"/>
                <a:gd name="T22" fmla="*/ 385 w 1114"/>
                <a:gd name="T23" fmla="*/ 639 h 806"/>
                <a:gd name="T24" fmla="*/ 340 w 1114"/>
                <a:gd name="T25" fmla="*/ 723 h 806"/>
                <a:gd name="T26" fmla="*/ 483 w 1114"/>
                <a:gd name="T27" fmla="*/ 806 h 806"/>
                <a:gd name="T28" fmla="*/ 911 w 1114"/>
                <a:gd name="T29" fmla="*/ 557 h 806"/>
                <a:gd name="T30" fmla="*/ 912 w 1114"/>
                <a:gd name="T31" fmla="*/ 557 h 806"/>
                <a:gd name="T32" fmla="*/ 914 w 1114"/>
                <a:gd name="T33" fmla="*/ 557 h 806"/>
                <a:gd name="T34" fmla="*/ 914 w 1114"/>
                <a:gd name="T35" fmla="*/ 356 h 806"/>
                <a:gd name="T36" fmla="*/ 960 w 1114"/>
                <a:gd name="T37" fmla="*/ 341 h 806"/>
                <a:gd name="T38" fmla="*/ 1056 w 1114"/>
                <a:gd name="T39" fmla="*/ 356 h 806"/>
                <a:gd name="T40" fmla="*/ 1090 w 1114"/>
                <a:gd name="T41" fmla="*/ 23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4" h="806">
                  <a:moveTo>
                    <a:pt x="1090" y="234"/>
                  </a:moveTo>
                  <a:cubicBezTo>
                    <a:pt x="1060" y="183"/>
                    <a:pt x="1005" y="189"/>
                    <a:pt x="961" y="217"/>
                  </a:cubicBezTo>
                  <a:cubicBezTo>
                    <a:pt x="943" y="228"/>
                    <a:pt x="922" y="220"/>
                    <a:pt x="914" y="203"/>
                  </a:cubicBezTo>
                  <a:cubicBezTo>
                    <a:pt x="914" y="0"/>
                    <a:pt x="914" y="0"/>
                    <a:pt x="914" y="0"/>
                  </a:cubicBezTo>
                  <a:cubicBezTo>
                    <a:pt x="912" y="0"/>
                    <a:pt x="912" y="0"/>
                    <a:pt x="912" y="0"/>
                  </a:cubicBezTo>
                  <a:cubicBezTo>
                    <a:pt x="911" y="0"/>
                    <a:pt x="911" y="0"/>
                    <a:pt x="911" y="0"/>
                  </a:cubicBezTo>
                  <a:cubicBezTo>
                    <a:pt x="526" y="11"/>
                    <a:pt x="190" y="219"/>
                    <a:pt x="0" y="527"/>
                  </a:cubicBezTo>
                  <a:cubicBezTo>
                    <a:pt x="148" y="612"/>
                    <a:pt x="148" y="612"/>
                    <a:pt x="148" y="612"/>
                  </a:cubicBezTo>
                  <a:cubicBezTo>
                    <a:pt x="153" y="585"/>
                    <a:pt x="164" y="562"/>
                    <a:pt x="181" y="545"/>
                  </a:cubicBezTo>
                  <a:cubicBezTo>
                    <a:pt x="201" y="524"/>
                    <a:pt x="229" y="512"/>
                    <a:pt x="261" y="512"/>
                  </a:cubicBezTo>
                  <a:cubicBezTo>
                    <a:pt x="293" y="512"/>
                    <a:pt x="326" y="525"/>
                    <a:pt x="349" y="550"/>
                  </a:cubicBezTo>
                  <a:cubicBezTo>
                    <a:pt x="373" y="574"/>
                    <a:pt x="386" y="606"/>
                    <a:pt x="385" y="639"/>
                  </a:cubicBezTo>
                  <a:cubicBezTo>
                    <a:pt x="384" y="679"/>
                    <a:pt x="363" y="706"/>
                    <a:pt x="340" y="723"/>
                  </a:cubicBezTo>
                  <a:cubicBezTo>
                    <a:pt x="483" y="806"/>
                    <a:pt x="483" y="806"/>
                    <a:pt x="483" y="806"/>
                  </a:cubicBezTo>
                  <a:cubicBezTo>
                    <a:pt x="576" y="664"/>
                    <a:pt x="732" y="567"/>
                    <a:pt x="911" y="557"/>
                  </a:cubicBezTo>
                  <a:cubicBezTo>
                    <a:pt x="912" y="557"/>
                    <a:pt x="912" y="557"/>
                    <a:pt x="912" y="557"/>
                  </a:cubicBezTo>
                  <a:cubicBezTo>
                    <a:pt x="914" y="557"/>
                    <a:pt x="914" y="557"/>
                    <a:pt x="914" y="557"/>
                  </a:cubicBezTo>
                  <a:cubicBezTo>
                    <a:pt x="914" y="356"/>
                    <a:pt x="914" y="356"/>
                    <a:pt x="914" y="356"/>
                  </a:cubicBezTo>
                  <a:cubicBezTo>
                    <a:pt x="922" y="340"/>
                    <a:pt x="942" y="332"/>
                    <a:pt x="960" y="341"/>
                  </a:cubicBezTo>
                  <a:cubicBezTo>
                    <a:pt x="991" y="359"/>
                    <a:pt x="1021" y="375"/>
                    <a:pt x="1056" y="356"/>
                  </a:cubicBezTo>
                  <a:cubicBezTo>
                    <a:pt x="1099" y="333"/>
                    <a:pt x="1114" y="276"/>
                    <a:pt x="1090" y="234"/>
                  </a:cubicBezTo>
                  <a:close/>
                </a:path>
              </a:pathLst>
            </a:custGeom>
            <a:solidFill>
              <a:srgbClr val="688A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ïSlíďé"/>
            <p:cNvSpPr/>
            <p:nvPr/>
          </p:nvSpPr>
          <p:spPr bwMode="auto">
            <a:xfrm>
              <a:off x="4048126" y="2246313"/>
              <a:ext cx="1179513" cy="1927225"/>
            </a:xfrm>
            <a:custGeom>
              <a:avLst/>
              <a:gdLst>
                <a:gd name="T0" fmla="*/ 476 w 667"/>
                <a:gd name="T1" fmla="*/ 1 h 1091"/>
                <a:gd name="T2" fmla="*/ 396 w 667"/>
                <a:gd name="T3" fmla="*/ 104 h 1091"/>
                <a:gd name="T4" fmla="*/ 361 w 667"/>
                <a:gd name="T5" fmla="*/ 137 h 1091"/>
                <a:gd name="T6" fmla="*/ 185 w 667"/>
                <a:gd name="T7" fmla="*/ 35 h 1091"/>
                <a:gd name="T8" fmla="*/ 183 w 667"/>
                <a:gd name="T9" fmla="*/ 38 h 1091"/>
                <a:gd name="T10" fmla="*/ 183 w 667"/>
                <a:gd name="T11" fmla="*/ 38 h 1091"/>
                <a:gd name="T12" fmla="*/ 184 w 667"/>
                <a:gd name="T13" fmla="*/ 1091 h 1091"/>
                <a:gd name="T14" fmla="*/ 332 w 667"/>
                <a:gd name="T15" fmla="*/ 1005 h 1091"/>
                <a:gd name="T16" fmla="*/ 290 w 667"/>
                <a:gd name="T17" fmla="*/ 943 h 1091"/>
                <a:gd name="T18" fmla="*/ 301 w 667"/>
                <a:gd name="T19" fmla="*/ 858 h 1091"/>
                <a:gd name="T20" fmla="*/ 378 w 667"/>
                <a:gd name="T21" fmla="*/ 800 h 1091"/>
                <a:gd name="T22" fmla="*/ 474 w 667"/>
                <a:gd name="T23" fmla="*/ 813 h 1091"/>
                <a:gd name="T24" fmla="*/ 524 w 667"/>
                <a:gd name="T25" fmla="*/ 894 h 1091"/>
                <a:gd name="T26" fmla="*/ 667 w 667"/>
                <a:gd name="T27" fmla="*/ 812 h 1091"/>
                <a:gd name="T28" fmla="*/ 666 w 667"/>
                <a:gd name="T29" fmla="*/ 316 h 1091"/>
                <a:gd name="T30" fmla="*/ 666 w 667"/>
                <a:gd name="T31" fmla="*/ 316 h 1091"/>
                <a:gd name="T32" fmla="*/ 667 w 667"/>
                <a:gd name="T33" fmla="*/ 314 h 1091"/>
                <a:gd name="T34" fmla="*/ 493 w 667"/>
                <a:gd name="T35" fmla="*/ 214 h 1091"/>
                <a:gd name="T36" fmla="*/ 503 w 667"/>
                <a:gd name="T37" fmla="*/ 167 h 1091"/>
                <a:gd name="T38" fmla="*/ 564 w 667"/>
                <a:gd name="T39" fmla="*/ 91 h 1091"/>
                <a:gd name="T40" fmla="*/ 476 w 667"/>
                <a:gd name="T41"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7" h="1091">
                  <a:moveTo>
                    <a:pt x="476" y="1"/>
                  </a:moveTo>
                  <a:cubicBezTo>
                    <a:pt x="416" y="1"/>
                    <a:pt x="394" y="52"/>
                    <a:pt x="396" y="104"/>
                  </a:cubicBezTo>
                  <a:cubicBezTo>
                    <a:pt x="397" y="124"/>
                    <a:pt x="379" y="139"/>
                    <a:pt x="361" y="137"/>
                  </a:cubicBezTo>
                  <a:cubicBezTo>
                    <a:pt x="185" y="35"/>
                    <a:pt x="185" y="35"/>
                    <a:pt x="185" y="35"/>
                  </a:cubicBezTo>
                  <a:cubicBezTo>
                    <a:pt x="183" y="38"/>
                    <a:pt x="183" y="38"/>
                    <a:pt x="183" y="38"/>
                  </a:cubicBezTo>
                  <a:cubicBezTo>
                    <a:pt x="183" y="38"/>
                    <a:pt x="183" y="38"/>
                    <a:pt x="183" y="38"/>
                  </a:cubicBezTo>
                  <a:cubicBezTo>
                    <a:pt x="0" y="377"/>
                    <a:pt x="13" y="772"/>
                    <a:pt x="184" y="1091"/>
                  </a:cubicBezTo>
                  <a:cubicBezTo>
                    <a:pt x="332" y="1005"/>
                    <a:pt x="332" y="1005"/>
                    <a:pt x="332" y="1005"/>
                  </a:cubicBezTo>
                  <a:cubicBezTo>
                    <a:pt x="311" y="988"/>
                    <a:pt x="297" y="966"/>
                    <a:pt x="290" y="943"/>
                  </a:cubicBezTo>
                  <a:cubicBezTo>
                    <a:pt x="282" y="915"/>
                    <a:pt x="286" y="886"/>
                    <a:pt x="301" y="858"/>
                  </a:cubicBezTo>
                  <a:cubicBezTo>
                    <a:pt x="318" y="829"/>
                    <a:pt x="346" y="808"/>
                    <a:pt x="378" y="800"/>
                  </a:cubicBezTo>
                  <a:cubicBezTo>
                    <a:pt x="411" y="791"/>
                    <a:pt x="446" y="796"/>
                    <a:pt x="474" y="813"/>
                  </a:cubicBezTo>
                  <a:cubicBezTo>
                    <a:pt x="508" y="834"/>
                    <a:pt x="520" y="866"/>
                    <a:pt x="524" y="894"/>
                  </a:cubicBezTo>
                  <a:cubicBezTo>
                    <a:pt x="667" y="812"/>
                    <a:pt x="667" y="812"/>
                    <a:pt x="667" y="812"/>
                  </a:cubicBezTo>
                  <a:cubicBezTo>
                    <a:pt x="590" y="661"/>
                    <a:pt x="585" y="477"/>
                    <a:pt x="666" y="316"/>
                  </a:cubicBezTo>
                  <a:cubicBezTo>
                    <a:pt x="666" y="316"/>
                    <a:pt x="666" y="316"/>
                    <a:pt x="666" y="316"/>
                  </a:cubicBezTo>
                  <a:cubicBezTo>
                    <a:pt x="667" y="314"/>
                    <a:pt x="667" y="314"/>
                    <a:pt x="667" y="314"/>
                  </a:cubicBezTo>
                  <a:cubicBezTo>
                    <a:pt x="493" y="214"/>
                    <a:pt x="493" y="214"/>
                    <a:pt x="493" y="214"/>
                  </a:cubicBezTo>
                  <a:cubicBezTo>
                    <a:pt x="483" y="199"/>
                    <a:pt x="486" y="177"/>
                    <a:pt x="503" y="167"/>
                  </a:cubicBezTo>
                  <a:cubicBezTo>
                    <a:pt x="534" y="149"/>
                    <a:pt x="563" y="130"/>
                    <a:pt x="564" y="91"/>
                  </a:cubicBezTo>
                  <a:cubicBezTo>
                    <a:pt x="565" y="42"/>
                    <a:pt x="524" y="0"/>
                    <a:pt x="476" y="1"/>
                  </a:cubicBezTo>
                  <a:close/>
                </a:path>
              </a:pathLst>
            </a:custGeom>
            <a:solidFill>
              <a:srgbClr val="FAD2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íṩlîdê"/>
            <p:cNvSpPr/>
            <p:nvPr/>
          </p:nvSpPr>
          <p:spPr bwMode="auto">
            <a:xfrm>
              <a:off x="4429126" y="3690938"/>
              <a:ext cx="1614488" cy="1508125"/>
            </a:xfrm>
            <a:custGeom>
              <a:avLst/>
              <a:gdLst>
                <a:gd name="T0" fmla="*/ 116 w 914"/>
                <a:gd name="T1" fmla="*/ 57 h 854"/>
                <a:gd name="T2" fmla="*/ 165 w 914"/>
                <a:gd name="T3" fmla="*/ 177 h 854"/>
                <a:gd name="T4" fmla="*/ 176 w 914"/>
                <a:gd name="T5" fmla="*/ 224 h 854"/>
                <a:gd name="T6" fmla="*/ 0 w 914"/>
                <a:gd name="T7" fmla="*/ 326 h 854"/>
                <a:gd name="T8" fmla="*/ 2 w 914"/>
                <a:gd name="T9" fmla="*/ 328 h 854"/>
                <a:gd name="T10" fmla="*/ 2 w 914"/>
                <a:gd name="T11" fmla="*/ 328 h 854"/>
                <a:gd name="T12" fmla="*/ 914 w 914"/>
                <a:gd name="T13" fmla="*/ 854 h 854"/>
                <a:gd name="T14" fmla="*/ 914 w 914"/>
                <a:gd name="T15" fmla="*/ 683 h 854"/>
                <a:gd name="T16" fmla="*/ 839 w 914"/>
                <a:gd name="T17" fmla="*/ 689 h 854"/>
                <a:gd name="T18" fmla="*/ 771 w 914"/>
                <a:gd name="T19" fmla="*/ 636 h 854"/>
                <a:gd name="T20" fmla="*/ 759 w 914"/>
                <a:gd name="T21" fmla="*/ 540 h 854"/>
                <a:gd name="T22" fmla="*/ 818 w 914"/>
                <a:gd name="T23" fmla="*/ 464 h 854"/>
                <a:gd name="T24" fmla="*/ 914 w 914"/>
                <a:gd name="T25" fmla="*/ 461 h 854"/>
                <a:gd name="T26" fmla="*/ 914 w 914"/>
                <a:gd name="T27" fmla="*/ 297 h 854"/>
                <a:gd name="T28" fmla="*/ 484 w 914"/>
                <a:gd name="T29" fmla="*/ 50 h 854"/>
                <a:gd name="T30" fmla="*/ 484 w 914"/>
                <a:gd name="T31" fmla="*/ 49 h 854"/>
                <a:gd name="T32" fmla="*/ 483 w 914"/>
                <a:gd name="T33" fmla="*/ 47 h 854"/>
                <a:gd name="T34" fmla="*/ 309 w 914"/>
                <a:gd name="T35" fmla="*/ 147 h 854"/>
                <a:gd name="T36" fmla="*/ 274 w 914"/>
                <a:gd name="T37" fmla="*/ 116 h 854"/>
                <a:gd name="T38" fmla="*/ 238 w 914"/>
                <a:gd name="T39" fmla="*/ 25 h 854"/>
                <a:gd name="T40" fmla="*/ 116 w 914"/>
                <a:gd name="T41" fmla="*/ 57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4" h="854">
                  <a:moveTo>
                    <a:pt x="116" y="57"/>
                  </a:moveTo>
                  <a:cubicBezTo>
                    <a:pt x="86" y="108"/>
                    <a:pt x="119" y="153"/>
                    <a:pt x="165" y="177"/>
                  </a:cubicBezTo>
                  <a:cubicBezTo>
                    <a:pt x="183" y="187"/>
                    <a:pt x="187" y="209"/>
                    <a:pt x="176" y="224"/>
                  </a:cubicBezTo>
                  <a:cubicBezTo>
                    <a:pt x="0" y="326"/>
                    <a:pt x="0" y="326"/>
                    <a:pt x="0" y="326"/>
                  </a:cubicBezTo>
                  <a:cubicBezTo>
                    <a:pt x="2" y="328"/>
                    <a:pt x="2" y="328"/>
                    <a:pt x="2" y="328"/>
                  </a:cubicBezTo>
                  <a:cubicBezTo>
                    <a:pt x="2" y="328"/>
                    <a:pt x="2" y="328"/>
                    <a:pt x="2" y="328"/>
                  </a:cubicBezTo>
                  <a:cubicBezTo>
                    <a:pt x="204" y="656"/>
                    <a:pt x="553" y="843"/>
                    <a:pt x="914" y="854"/>
                  </a:cubicBezTo>
                  <a:cubicBezTo>
                    <a:pt x="914" y="683"/>
                    <a:pt x="914" y="683"/>
                    <a:pt x="914" y="683"/>
                  </a:cubicBezTo>
                  <a:cubicBezTo>
                    <a:pt x="888" y="692"/>
                    <a:pt x="862" y="694"/>
                    <a:pt x="839" y="689"/>
                  </a:cubicBezTo>
                  <a:cubicBezTo>
                    <a:pt x="811" y="682"/>
                    <a:pt x="787" y="663"/>
                    <a:pt x="771" y="636"/>
                  </a:cubicBezTo>
                  <a:cubicBezTo>
                    <a:pt x="754" y="608"/>
                    <a:pt x="750" y="573"/>
                    <a:pt x="759" y="540"/>
                  </a:cubicBezTo>
                  <a:cubicBezTo>
                    <a:pt x="768" y="508"/>
                    <a:pt x="790" y="480"/>
                    <a:pt x="818" y="464"/>
                  </a:cubicBezTo>
                  <a:cubicBezTo>
                    <a:pt x="854" y="445"/>
                    <a:pt x="887" y="450"/>
                    <a:pt x="914" y="461"/>
                  </a:cubicBezTo>
                  <a:cubicBezTo>
                    <a:pt x="914" y="297"/>
                    <a:pt x="914" y="297"/>
                    <a:pt x="914" y="297"/>
                  </a:cubicBezTo>
                  <a:cubicBezTo>
                    <a:pt x="745" y="287"/>
                    <a:pt x="583" y="200"/>
                    <a:pt x="484" y="50"/>
                  </a:cubicBezTo>
                  <a:cubicBezTo>
                    <a:pt x="484" y="49"/>
                    <a:pt x="484" y="49"/>
                    <a:pt x="484" y="49"/>
                  </a:cubicBezTo>
                  <a:cubicBezTo>
                    <a:pt x="483" y="47"/>
                    <a:pt x="483" y="47"/>
                    <a:pt x="483" y="47"/>
                  </a:cubicBezTo>
                  <a:cubicBezTo>
                    <a:pt x="309" y="147"/>
                    <a:pt x="309" y="147"/>
                    <a:pt x="309" y="147"/>
                  </a:cubicBezTo>
                  <a:cubicBezTo>
                    <a:pt x="291" y="149"/>
                    <a:pt x="274" y="136"/>
                    <a:pt x="274" y="116"/>
                  </a:cubicBezTo>
                  <a:cubicBezTo>
                    <a:pt x="273" y="80"/>
                    <a:pt x="272" y="46"/>
                    <a:pt x="238" y="25"/>
                  </a:cubicBezTo>
                  <a:cubicBezTo>
                    <a:pt x="197" y="0"/>
                    <a:pt x="139" y="15"/>
                    <a:pt x="116" y="57"/>
                  </a:cubicBezTo>
                  <a:close/>
                </a:path>
              </a:pathLst>
            </a:custGeom>
            <a:solidFill>
              <a:srgbClr val="63A74E"/>
            </a:solidFill>
            <a:ln>
              <a:noFill/>
            </a:ln>
          </p:spPr>
          <p:txBody>
            <a:bodyPr anchor="ctr"/>
            <a:lstStyle/>
            <a:p>
              <a:pPr algn="ctr"/>
              <a:endParaRPr/>
            </a:p>
          </p:txBody>
        </p:sp>
        <p:sp>
          <p:nvSpPr>
            <p:cNvPr id="104" name="ïŝḷiḑé"/>
            <p:cNvSpPr/>
            <p:nvPr/>
          </p:nvSpPr>
          <p:spPr bwMode="auto">
            <a:xfrm>
              <a:off x="5800726" y="3776663"/>
              <a:ext cx="1968500" cy="1422400"/>
            </a:xfrm>
            <a:custGeom>
              <a:avLst/>
              <a:gdLst>
                <a:gd name="T0" fmla="*/ 24 w 1114"/>
                <a:gd name="T1" fmla="*/ 571 h 806"/>
                <a:gd name="T2" fmla="*/ 153 w 1114"/>
                <a:gd name="T3" fmla="*/ 588 h 806"/>
                <a:gd name="T4" fmla="*/ 199 w 1114"/>
                <a:gd name="T5" fmla="*/ 602 h 806"/>
                <a:gd name="T6" fmla="*/ 199 w 1114"/>
                <a:gd name="T7" fmla="*/ 806 h 806"/>
                <a:gd name="T8" fmla="*/ 202 w 1114"/>
                <a:gd name="T9" fmla="*/ 806 h 806"/>
                <a:gd name="T10" fmla="*/ 202 w 1114"/>
                <a:gd name="T11" fmla="*/ 805 h 806"/>
                <a:gd name="T12" fmla="*/ 1114 w 1114"/>
                <a:gd name="T13" fmla="*/ 278 h 806"/>
                <a:gd name="T14" fmla="*/ 966 w 1114"/>
                <a:gd name="T15" fmla="*/ 193 h 806"/>
                <a:gd name="T16" fmla="*/ 933 w 1114"/>
                <a:gd name="T17" fmla="*/ 260 h 806"/>
                <a:gd name="T18" fmla="*/ 853 w 1114"/>
                <a:gd name="T19" fmla="*/ 293 h 806"/>
                <a:gd name="T20" fmla="*/ 764 w 1114"/>
                <a:gd name="T21" fmla="*/ 256 h 806"/>
                <a:gd name="T22" fmla="*/ 728 w 1114"/>
                <a:gd name="T23" fmla="*/ 166 h 806"/>
                <a:gd name="T24" fmla="*/ 773 w 1114"/>
                <a:gd name="T25" fmla="*/ 82 h 806"/>
                <a:gd name="T26" fmla="*/ 631 w 1114"/>
                <a:gd name="T27" fmla="*/ 0 h 806"/>
                <a:gd name="T28" fmla="*/ 202 w 1114"/>
                <a:gd name="T29" fmla="*/ 248 h 806"/>
                <a:gd name="T30" fmla="*/ 202 w 1114"/>
                <a:gd name="T31" fmla="*/ 248 h 806"/>
                <a:gd name="T32" fmla="*/ 199 w 1114"/>
                <a:gd name="T33" fmla="*/ 248 h 806"/>
                <a:gd name="T34" fmla="*/ 199 w 1114"/>
                <a:gd name="T35" fmla="*/ 449 h 806"/>
                <a:gd name="T36" fmla="*/ 154 w 1114"/>
                <a:gd name="T37" fmla="*/ 464 h 806"/>
                <a:gd name="T38" fmla="*/ 58 w 1114"/>
                <a:gd name="T39" fmla="*/ 449 h 806"/>
                <a:gd name="T40" fmla="*/ 24 w 1114"/>
                <a:gd name="T41" fmla="*/ 571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4" h="806">
                  <a:moveTo>
                    <a:pt x="24" y="571"/>
                  </a:moveTo>
                  <a:cubicBezTo>
                    <a:pt x="54" y="622"/>
                    <a:pt x="109" y="616"/>
                    <a:pt x="153" y="588"/>
                  </a:cubicBezTo>
                  <a:cubicBezTo>
                    <a:pt x="171" y="577"/>
                    <a:pt x="192" y="585"/>
                    <a:pt x="199" y="602"/>
                  </a:cubicBezTo>
                  <a:cubicBezTo>
                    <a:pt x="199" y="806"/>
                    <a:pt x="199" y="806"/>
                    <a:pt x="199" y="806"/>
                  </a:cubicBezTo>
                  <a:cubicBezTo>
                    <a:pt x="202" y="806"/>
                    <a:pt x="202" y="806"/>
                    <a:pt x="202" y="806"/>
                  </a:cubicBezTo>
                  <a:cubicBezTo>
                    <a:pt x="202" y="805"/>
                    <a:pt x="202" y="805"/>
                    <a:pt x="202" y="805"/>
                  </a:cubicBezTo>
                  <a:cubicBezTo>
                    <a:pt x="588" y="794"/>
                    <a:pt x="924" y="586"/>
                    <a:pt x="1114" y="278"/>
                  </a:cubicBezTo>
                  <a:cubicBezTo>
                    <a:pt x="966" y="193"/>
                    <a:pt x="966" y="193"/>
                    <a:pt x="966" y="193"/>
                  </a:cubicBezTo>
                  <a:cubicBezTo>
                    <a:pt x="961" y="220"/>
                    <a:pt x="950" y="243"/>
                    <a:pt x="933" y="260"/>
                  </a:cubicBezTo>
                  <a:cubicBezTo>
                    <a:pt x="913" y="282"/>
                    <a:pt x="885" y="293"/>
                    <a:pt x="853" y="293"/>
                  </a:cubicBezTo>
                  <a:cubicBezTo>
                    <a:pt x="820" y="294"/>
                    <a:pt x="788" y="280"/>
                    <a:pt x="764" y="256"/>
                  </a:cubicBezTo>
                  <a:cubicBezTo>
                    <a:pt x="741" y="232"/>
                    <a:pt x="728" y="199"/>
                    <a:pt x="728" y="166"/>
                  </a:cubicBezTo>
                  <a:cubicBezTo>
                    <a:pt x="729" y="126"/>
                    <a:pt x="751" y="100"/>
                    <a:pt x="773" y="82"/>
                  </a:cubicBezTo>
                  <a:cubicBezTo>
                    <a:pt x="631" y="0"/>
                    <a:pt x="631" y="0"/>
                    <a:pt x="631" y="0"/>
                  </a:cubicBezTo>
                  <a:cubicBezTo>
                    <a:pt x="538" y="141"/>
                    <a:pt x="382" y="238"/>
                    <a:pt x="202" y="248"/>
                  </a:cubicBezTo>
                  <a:cubicBezTo>
                    <a:pt x="202" y="248"/>
                    <a:pt x="202" y="248"/>
                    <a:pt x="202" y="248"/>
                  </a:cubicBezTo>
                  <a:cubicBezTo>
                    <a:pt x="199" y="248"/>
                    <a:pt x="199" y="248"/>
                    <a:pt x="199" y="248"/>
                  </a:cubicBezTo>
                  <a:cubicBezTo>
                    <a:pt x="199" y="449"/>
                    <a:pt x="199" y="449"/>
                    <a:pt x="199" y="449"/>
                  </a:cubicBezTo>
                  <a:cubicBezTo>
                    <a:pt x="192" y="465"/>
                    <a:pt x="172" y="474"/>
                    <a:pt x="154" y="464"/>
                  </a:cubicBezTo>
                  <a:cubicBezTo>
                    <a:pt x="123" y="446"/>
                    <a:pt x="92" y="430"/>
                    <a:pt x="58" y="449"/>
                  </a:cubicBezTo>
                  <a:cubicBezTo>
                    <a:pt x="15" y="472"/>
                    <a:pt x="0" y="529"/>
                    <a:pt x="24" y="571"/>
                  </a:cubicBezTo>
                  <a:close/>
                </a:path>
              </a:pathLst>
            </a:custGeom>
            <a:solidFill>
              <a:srgbClr val="688A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íşḻïḑè"/>
            <p:cNvSpPr/>
            <p:nvPr/>
          </p:nvSpPr>
          <p:spPr bwMode="auto">
            <a:xfrm>
              <a:off x="6970713" y="2309813"/>
              <a:ext cx="1176338" cy="1925638"/>
            </a:xfrm>
            <a:custGeom>
              <a:avLst/>
              <a:gdLst>
                <a:gd name="T0" fmla="*/ 191 w 666"/>
                <a:gd name="T1" fmla="*/ 1089 h 1090"/>
                <a:gd name="T2" fmla="*/ 271 w 666"/>
                <a:gd name="T3" fmla="*/ 986 h 1090"/>
                <a:gd name="T4" fmla="*/ 306 w 666"/>
                <a:gd name="T5" fmla="*/ 953 h 1090"/>
                <a:gd name="T6" fmla="*/ 482 w 666"/>
                <a:gd name="T7" fmla="*/ 1055 h 1090"/>
                <a:gd name="T8" fmla="*/ 483 w 666"/>
                <a:gd name="T9" fmla="*/ 1053 h 1090"/>
                <a:gd name="T10" fmla="*/ 483 w 666"/>
                <a:gd name="T11" fmla="*/ 1052 h 1090"/>
                <a:gd name="T12" fmla="*/ 482 w 666"/>
                <a:gd name="T13" fmla="*/ 0 h 1090"/>
                <a:gd name="T14" fmla="*/ 335 w 666"/>
                <a:gd name="T15" fmla="*/ 85 h 1090"/>
                <a:gd name="T16" fmla="*/ 377 w 666"/>
                <a:gd name="T17" fmla="*/ 147 h 1090"/>
                <a:gd name="T18" fmla="*/ 365 w 666"/>
                <a:gd name="T19" fmla="*/ 233 h 1090"/>
                <a:gd name="T20" fmla="*/ 288 w 666"/>
                <a:gd name="T21" fmla="*/ 291 h 1090"/>
                <a:gd name="T22" fmla="*/ 193 w 666"/>
                <a:gd name="T23" fmla="*/ 277 h 1090"/>
                <a:gd name="T24" fmla="*/ 142 w 666"/>
                <a:gd name="T25" fmla="*/ 196 h 1090"/>
                <a:gd name="T26" fmla="*/ 0 w 666"/>
                <a:gd name="T27" fmla="*/ 278 h 1090"/>
                <a:gd name="T28" fmla="*/ 1 w 666"/>
                <a:gd name="T29" fmla="*/ 774 h 1090"/>
                <a:gd name="T30" fmla="*/ 1 w 666"/>
                <a:gd name="T31" fmla="*/ 774 h 1090"/>
                <a:gd name="T32" fmla="*/ 0 w 666"/>
                <a:gd name="T33" fmla="*/ 776 h 1090"/>
                <a:gd name="T34" fmla="*/ 173 w 666"/>
                <a:gd name="T35" fmla="*/ 877 h 1090"/>
                <a:gd name="T36" fmla="*/ 164 w 666"/>
                <a:gd name="T37" fmla="*/ 923 h 1090"/>
                <a:gd name="T38" fmla="*/ 103 w 666"/>
                <a:gd name="T39" fmla="*/ 1000 h 1090"/>
                <a:gd name="T40" fmla="*/ 191 w 666"/>
                <a:gd name="T41" fmla="*/ 108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6" h="1090">
                  <a:moveTo>
                    <a:pt x="191" y="1089"/>
                  </a:moveTo>
                  <a:cubicBezTo>
                    <a:pt x="251" y="1089"/>
                    <a:pt x="273" y="1038"/>
                    <a:pt x="271" y="986"/>
                  </a:cubicBezTo>
                  <a:cubicBezTo>
                    <a:pt x="270" y="966"/>
                    <a:pt x="288" y="951"/>
                    <a:pt x="306" y="953"/>
                  </a:cubicBezTo>
                  <a:cubicBezTo>
                    <a:pt x="482" y="1055"/>
                    <a:pt x="482" y="1055"/>
                    <a:pt x="482" y="1055"/>
                  </a:cubicBezTo>
                  <a:cubicBezTo>
                    <a:pt x="483" y="1053"/>
                    <a:pt x="483" y="1053"/>
                    <a:pt x="483" y="1053"/>
                  </a:cubicBezTo>
                  <a:cubicBezTo>
                    <a:pt x="483" y="1052"/>
                    <a:pt x="483" y="1052"/>
                    <a:pt x="483" y="1052"/>
                  </a:cubicBezTo>
                  <a:cubicBezTo>
                    <a:pt x="666" y="713"/>
                    <a:pt x="654" y="318"/>
                    <a:pt x="482" y="0"/>
                  </a:cubicBezTo>
                  <a:cubicBezTo>
                    <a:pt x="335" y="85"/>
                    <a:pt x="335" y="85"/>
                    <a:pt x="335" y="85"/>
                  </a:cubicBezTo>
                  <a:cubicBezTo>
                    <a:pt x="356" y="103"/>
                    <a:pt x="370" y="124"/>
                    <a:pt x="377" y="147"/>
                  </a:cubicBezTo>
                  <a:cubicBezTo>
                    <a:pt x="385" y="175"/>
                    <a:pt x="381" y="205"/>
                    <a:pt x="365" y="233"/>
                  </a:cubicBezTo>
                  <a:cubicBezTo>
                    <a:pt x="349" y="261"/>
                    <a:pt x="321" y="282"/>
                    <a:pt x="288" y="291"/>
                  </a:cubicBezTo>
                  <a:cubicBezTo>
                    <a:pt x="256" y="299"/>
                    <a:pt x="221" y="294"/>
                    <a:pt x="193" y="277"/>
                  </a:cubicBezTo>
                  <a:cubicBezTo>
                    <a:pt x="158" y="256"/>
                    <a:pt x="147" y="224"/>
                    <a:pt x="142" y="196"/>
                  </a:cubicBezTo>
                  <a:cubicBezTo>
                    <a:pt x="0" y="278"/>
                    <a:pt x="0" y="278"/>
                    <a:pt x="0" y="278"/>
                  </a:cubicBezTo>
                  <a:cubicBezTo>
                    <a:pt x="76" y="429"/>
                    <a:pt x="82" y="613"/>
                    <a:pt x="1" y="774"/>
                  </a:cubicBezTo>
                  <a:cubicBezTo>
                    <a:pt x="1" y="774"/>
                    <a:pt x="1" y="774"/>
                    <a:pt x="1" y="774"/>
                  </a:cubicBezTo>
                  <a:cubicBezTo>
                    <a:pt x="0" y="776"/>
                    <a:pt x="0" y="776"/>
                    <a:pt x="0" y="776"/>
                  </a:cubicBezTo>
                  <a:cubicBezTo>
                    <a:pt x="173" y="877"/>
                    <a:pt x="173" y="877"/>
                    <a:pt x="173" y="877"/>
                  </a:cubicBezTo>
                  <a:cubicBezTo>
                    <a:pt x="184" y="891"/>
                    <a:pt x="181" y="913"/>
                    <a:pt x="164" y="923"/>
                  </a:cubicBezTo>
                  <a:cubicBezTo>
                    <a:pt x="133" y="941"/>
                    <a:pt x="104" y="960"/>
                    <a:pt x="103" y="1000"/>
                  </a:cubicBezTo>
                  <a:cubicBezTo>
                    <a:pt x="102" y="1048"/>
                    <a:pt x="143" y="1090"/>
                    <a:pt x="191" y="1089"/>
                  </a:cubicBezTo>
                  <a:close/>
                </a:path>
              </a:pathLst>
            </a:custGeom>
            <a:solidFill>
              <a:srgbClr val="FAD2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îṩ1íďè"/>
            <p:cNvSpPr/>
            <p:nvPr/>
          </p:nvSpPr>
          <p:spPr bwMode="auto">
            <a:xfrm>
              <a:off x="6153151" y="1282701"/>
              <a:ext cx="1616075" cy="1508125"/>
            </a:xfrm>
            <a:custGeom>
              <a:avLst/>
              <a:gdLst>
                <a:gd name="T0" fmla="*/ 798 w 914"/>
                <a:gd name="T1" fmla="*/ 798 h 854"/>
                <a:gd name="T2" fmla="*/ 748 w 914"/>
                <a:gd name="T3" fmla="*/ 677 h 854"/>
                <a:gd name="T4" fmla="*/ 738 w 914"/>
                <a:gd name="T5" fmla="*/ 630 h 854"/>
                <a:gd name="T6" fmla="*/ 914 w 914"/>
                <a:gd name="T7" fmla="*/ 528 h 854"/>
                <a:gd name="T8" fmla="*/ 912 w 914"/>
                <a:gd name="T9" fmla="*/ 526 h 854"/>
                <a:gd name="T10" fmla="*/ 912 w 914"/>
                <a:gd name="T11" fmla="*/ 526 h 854"/>
                <a:gd name="T12" fmla="*/ 0 w 914"/>
                <a:gd name="T13" fmla="*/ 0 h 854"/>
                <a:gd name="T14" fmla="*/ 0 w 914"/>
                <a:gd name="T15" fmla="*/ 171 h 854"/>
                <a:gd name="T16" fmla="*/ 75 w 914"/>
                <a:gd name="T17" fmla="*/ 165 h 854"/>
                <a:gd name="T18" fmla="*/ 143 w 914"/>
                <a:gd name="T19" fmla="*/ 218 h 854"/>
                <a:gd name="T20" fmla="*/ 155 w 914"/>
                <a:gd name="T21" fmla="*/ 314 h 854"/>
                <a:gd name="T22" fmla="*/ 96 w 914"/>
                <a:gd name="T23" fmla="*/ 390 h 854"/>
                <a:gd name="T24" fmla="*/ 0 w 914"/>
                <a:gd name="T25" fmla="*/ 393 h 854"/>
                <a:gd name="T26" fmla="*/ 0 w 914"/>
                <a:gd name="T27" fmla="*/ 557 h 854"/>
                <a:gd name="T28" fmla="*/ 430 w 914"/>
                <a:gd name="T29" fmla="*/ 804 h 854"/>
                <a:gd name="T30" fmla="*/ 430 w 914"/>
                <a:gd name="T31" fmla="*/ 805 h 854"/>
                <a:gd name="T32" fmla="*/ 431 w 914"/>
                <a:gd name="T33" fmla="*/ 807 h 854"/>
                <a:gd name="T34" fmla="*/ 605 w 914"/>
                <a:gd name="T35" fmla="*/ 707 h 854"/>
                <a:gd name="T36" fmla="*/ 640 w 914"/>
                <a:gd name="T37" fmla="*/ 738 h 854"/>
                <a:gd name="T38" fmla="*/ 676 w 914"/>
                <a:gd name="T39" fmla="*/ 829 h 854"/>
                <a:gd name="T40" fmla="*/ 798 w 914"/>
                <a:gd name="T41" fmla="*/ 798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4" h="854">
                  <a:moveTo>
                    <a:pt x="798" y="798"/>
                  </a:moveTo>
                  <a:cubicBezTo>
                    <a:pt x="827" y="746"/>
                    <a:pt x="795" y="702"/>
                    <a:pt x="748" y="677"/>
                  </a:cubicBezTo>
                  <a:cubicBezTo>
                    <a:pt x="730" y="668"/>
                    <a:pt x="727" y="645"/>
                    <a:pt x="738" y="630"/>
                  </a:cubicBezTo>
                  <a:cubicBezTo>
                    <a:pt x="914" y="528"/>
                    <a:pt x="914" y="528"/>
                    <a:pt x="914" y="528"/>
                  </a:cubicBezTo>
                  <a:cubicBezTo>
                    <a:pt x="912" y="526"/>
                    <a:pt x="912" y="526"/>
                    <a:pt x="912" y="526"/>
                  </a:cubicBezTo>
                  <a:cubicBezTo>
                    <a:pt x="912" y="526"/>
                    <a:pt x="912" y="526"/>
                    <a:pt x="912" y="526"/>
                  </a:cubicBezTo>
                  <a:cubicBezTo>
                    <a:pt x="709" y="198"/>
                    <a:pt x="361" y="11"/>
                    <a:pt x="0" y="0"/>
                  </a:cubicBezTo>
                  <a:cubicBezTo>
                    <a:pt x="0" y="171"/>
                    <a:pt x="0" y="171"/>
                    <a:pt x="0" y="171"/>
                  </a:cubicBezTo>
                  <a:cubicBezTo>
                    <a:pt x="26" y="162"/>
                    <a:pt x="51" y="160"/>
                    <a:pt x="75" y="165"/>
                  </a:cubicBezTo>
                  <a:cubicBezTo>
                    <a:pt x="103" y="172"/>
                    <a:pt x="127" y="191"/>
                    <a:pt x="143" y="218"/>
                  </a:cubicBezTo>
                  <a:cubicBezTo>
                    <a:pt x="160" y="247"/>
                    <a:pt x="164" y="281"/>
                    <a:pt x="155" y="314"/>
                  </a:cubicBezTo>
                  <a:cubicBezTo>
                    <a:pt x="146" y="347"/>
                    <a:pt x="124" y="374"/>
                    <a:pt x="96" y="390"/>
                  </a:cubicBezTo>
                  <a:cubicBezTo>
                    <a:pt x="60" y="409"/>
                    <a:pt x="27" y="404"/>
                    <a:pt x="0" y="393"/>
                  </a:cubicBezTo>
                  <a:cubicBezTo>
                    <a:pt x="0" y="557"/>
                    <a:pt x="0" y="557"/>
                    <a:pt x="0" y="557"/>
                  </a:cubicBezTo>
                  <a:cubicBezTo>
                    <a:pt x="169" y="567"/>
                    <a:pt x="331" y="654"/>
                    <a:pt x="430" y="804"/>
                  </a:cubicBezTo>
                  <a:cubicBezTo>
                    <a:pt x="430" y="805"/>
                    <a:pt x="430" y="805"/>
                    <a:pt x="430" y="805"/>
                  </a:cubicBezTo>
                  <a:cubicBezTo>
                    <a:pt x="431" y="807"/>
                    <a:pt x="431" y="807"/>
                    <a:pt x="431" y="807"/>
                  </a:cubicBezTo>
                  <a:cubicBezTo>
                    <a:pt x="605" y="707"/>
                    <a:pt x="605" y="707"/>
                    <a:pt x="605" y="707"/>
                  </a:cubicBezTo>
                  <a:cubicBezTo>
                    <a:pt x="623" y="705"/>
                    <a:pt x="640" y="719"/>
                    <a:pt x="640" y="738"/>
                  </a:cubicBezTo>
                  <a:cubicBezTo>
                    <a:pt x="640" y="774"/>
                    <a:pt x="642" y="809"/>
                    <a:pt x="676" y="829"/>
                  </a:cubicBezTo>
                  <a:cubicBezTo>
                    <a:pt x="717" y="854"/>
                    <a:pt x="774" y="840"/>
                    <a:pt x="798" y="798"/>
                  </a:cubicBezTo>
                  <a:close/>
                </a:path>
              </a:pathLst>
            </a:custGeom>
            <a:solidFill>
              <a:srgbClr val="63A74E"/>
            </a:solidFill>
            <a:ln>
              <a:noFill/>
            </a:ln>
          </p:spPr>
          <p:txBody>
            <a:bodyPr anchor="ctr"/>
            <a:lstStyle/>
            <a:p>
              <a:pPr algn="ctr"/>
              <a:endParaRPr/>
            </a:p>
          </p:txBody>
        </p:sp>
        <p:sp>
          <p:nvSpPr>
            <p:cNvPr id="107" name="íšľiḓè"/>
            <p:cNvSpPr/>
            <p:nvPr/>
          </p:nvSpPr>
          <p:spPr bwMode="auto">
            <a:xfrm>
              <a:off x="8156576" y="2471738"/>
              <a:ext cx="893763" cy="684213"/>
            </a:xfrm>
            <a:custGeom>
              <a:avLst/>
              <a:gdLst>
                <a:gd name="T0" fmla="*/ 369 w 563"/>
                <a:gd name="T1" fmla="*/ 0 h 431"/>
                <a:gd name="T2" fmla="*/ 377 w 563"/>
                <a:gd name="T3" fmla="*/ 264 h 431"/>
                <a:gd name="T4" fmla="*/ 0 w 563"/>
                <a:gd name="T5" fmla="*/ 346 h 431"/>
                <a:gd name="T6" fmla="*/ 17 w 563"/>
                <a:gd name="T7" fmla="*/ 431 h 431"/>
                <a:gd name="T8" fmla="*/ 434 w 563"/>
                <a:gd name="T9" fmla="*/ 406 h 431"/>
                <a:gd name="T10" fmla="*/ 512 w 563"/>
                <a:gd name="T11" fmla="*/ 333 h 431"/>
                <a:gd name="T12" fmla="*/ 563 w 563"/>
                <a:gd name="T13" fmla="*/ 80 h 431"/>
                <a:gd name="T14" fmla="*/ 369 w 563"/>
                <a:gd name="T15" fmla="*/ 0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3" h="431">
                  <a:moveTo>
                    <a:pt x="369" y="0"/>
                  </a:moveTo>
                  <a:lnTo>
                    <a:pt x="377" y="264"/>
                  </a:lnTo>
                  <a:lnTo>
                    <a:pt x="0" y="346"/>
                  </a:lnTo>
                  <a:lnTo>
                    <a:pt x="17" y="431"/>
                  </a:lnTo>
                  <a:lnTo>
                    <a:pt x="434" y="406"/>
                  </a:lnTo>
                  <a:lnTo>
                    <a:pt x="512" y="333"/>
                  </a:lnTo>
                  <a:lnTo>
                    <a:pt x="563" y="80"/>
                  </a:lnTo>
                  <a:lnTo>
                    <a:pt x="369" y="0"/>
                  </a:lnTo>
                  <a:close/>
                </a:path>
              </a:pathLst>
            </a:custGeom>
            <a:solidFill>
              <a:srgbClr val="D2DDB4"/>
            </a:solidFill>
            <a:ln>
              <a:noFill/>
            </a:ln>
          </p:spPr>
          <p:txBody>
            <a:bodyPr anchor="ctr"/>
            <a:lstStyle/>
            <a:p>
              <a:pPr algn="ctr"/>
              <a:endParaRPr/>
            </a:p>
          </p:txBody>
        </p:sp>
        <p:sp>
          <p:nvSpPr>
            <p:cNvPr id="108" name="í$ḻîďè"/>
            <p:cNvSpPr/>
            <p:nvPr/>
          </p:nvSpPr>
          <p:spPr bwMode="auto">
            <a:xfrm>
              <a:off x="7994651" y="2994026"/>
              <a:ext cx="185738" cy="201613"/>
            </a:xfrm>
            <a:custGeom>
              <a:avLst/>
              <a:gdLst>
                <a:gd name="T0" fmla="*/ 117 w 117"/>
                <a:gd name="T1" fmla="*/ 94 h 127"/>
                <a:gd name="T2" fmla="*/ 62 w 117"/>
                <a:gd name="T3" fmla="*/ 127 h 127"/>
                <a:gd name="T4" fmla="*/ 0 w 117"/>
                <a:gd name="T5" fmla="*/ 97 h 127"/>
                <a:gd name="T6" fmla="*/ 61 w 117"/>
                <a:gd name="T7" fmla="*/ 0 h 127"/>
                <a:gd name="T8" fmla="*/ 102 w 117"/>
                <a:gd name="T9" fmla="*/ 17 h 127"/>
                <a:gd name="T10" fmla="*/ 117 w 117"/>
                <a:gd name="T11" fmla="*/ 94 h 127"/>
              </a:gdLst>
              <a:ahLst/>
              <a:cxnLst>
                <a:cxn ang="0">
                  <a:pos x="T0" y="T1"/>
                </a:cxn>
                <a:cxn ang="0">
                  <a:pos x="T2" y="T3"/>
                </a:cxn>
                <a:cxn ang="0">
                  <a:pos x="T4" y="T5"/>
                </a:cxn>
                <a:cxn ang="0">
                  <a:pos x="T6" y="T7"/>
                </a:cxn>
                <a:cxn ang="0">
                  <a:pos x="T8" y="T9"/>
                </a:cxn>
                <a:cxn ang="0">
                  <a:pos x="T10" y="T11"/>
                </a:cxn>
              </a:cxnLst>
              <a:rect l="0" t="0" r="r" b="b"/>
              <a:pathLst>
                <a:path w="117" h="127">
                  <a:moveTo>
                    <a:pt x="117" y="94"/>
                  </a:moveTo>
                  <a:lnTo>
                    <a:pt x="62" y="127"/>
                  </a:lnTo>
                  <a:lnTo>
                    <a:pt x="0" y="97"/>
                  </a:lnTo>
                  <a:lnTo>
                    <a:pt x="61" y="0"/>
                  </a:lnTo>
                  <a:lnTo>
                    <a:pt x="102" y="17"/>
                  </a:lnTo>
                  <a:lnTo>
                    <a:pt x="117" y="94"/>
                  </a:lnTo>
                  <a:close/>
                </a:path>
              </a:pathLst>
            </a:custGeom>
            <a:solidFill>
              <a:srgbClr val="F7C1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Sḷídé"/>
            <p:cNvSpPr/>
            <p:nvPr/>
          </p:nvSpPr>
          <p:spPr bwMode="auto">
            <a:xfrm>
              <a:off x="4076701" y="3032126"/>
              <a:ext cx="158750" cy="141288"/>
            </a:xfrm>
            <a:custGeom>
              <a:avLst/>
              <a:gdLst>
                <a:gd name="T0" fmla="*/ 1 w 100"/>
                <a:gd name="T1" fmla="*/ 29 h 89"/>
                <a:gd name="T2" fmla="*/ 0 w 100"/>
                <a:gd name="T3" fmla="*/ 66 h 89"/>
                <a:gd name="T4" fmla="*/ 63 w 100"/>
                <a:gd name="T5" fmla="*/ 89 h 89"/>
                <a:gd name="T6" fmla="*/ 100 w 100"/>
                <a:gd name="T7" fmla="*/ 62 h 89"/>
                <a:gd name="T8" fmla="*/ 100 w 100"/>
                <a:gd name="T9" fmla="*/ 19 h 89"/>
                <a:gd name="T10" fmla="*/ 65 w 100"/>
                <a:gd name="T11" fmla="*/ 17 h 89"/>
                <a:gd name="T12" fmla="*/ 63 w 100"/>
                <a:gd name="T13" fmla="*/ 8 h 89"/>
                <a:gd name="T14" fmla="*/ 52 w 100"/>
                <a:gd name="T15" fmla="*/ 0 h 89"/>
                <a:gd name="T16" fmla="*/ 1 w 100"/>
                <a:gd name="T17" fmla="*/ 2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89">
                  <a:moveTo>
                    <a:pt x="1" y="29"/>
                  </a:moveTo>
                  <a:lnTo>
                    <a:pt x="0" y="66"/>
                  </a:lnTo>
                  <a:lnTo>
                    <a:pt x="63" y="89"/>
                  </a:lnTo>
                  <a:lnTo>
                    <a:pt x="100" y="62"/>
                  </a:lnTo>
                  <a:lnTo>
                    <a:pt x="100" y="19"/>
                  </a:lnTo>
                  <a:lnTo>
                    <a:pt x="65" y="17"/>
                  </a:lnTo>
                  <a:lnTo>
                    <a:pt x="63" y="8"/>
                  </a:lnTo>
                  <a:lnTo>
                    <a:pt x="52" y="0"/>
                  </a:lnTo>
                  <a:lnTo>
                    <a:pt x="1" y="29"/>
                  </a:lnTo>
                  <a:close/>
                </a:path>
              </a:pathLst>
            </a:custGeom>
            <a:solidFill>
              <a:srgbClr val="BE67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íṥḻíḓè"/>
            <p:cNvSpPr/>
            <p:nvPr/>
          </p:nvSpPr>
          <p:spPr bwMode="auto">
            <a:xfrm>
              <a:off x="3668713" y="2952751"/>
              <a:ext cx="425450" cy="250825"/>
            </a:xfrm>
            <a:custGeom>
              <a:avLst/>
              <a:gdLst>
                <a:gd name="T0" fmla="*/ 65 w 241"/>
                <a:gd name="T1" fmla="*/ 0 h 142"/>
                <a:gd name="T2" fmla="*/ 241 w 241"/>
                <a:gd name="T3" fmla="*/ 35 h 142"/>
                <a:gd name="T4" fmla="*/ 231 w 241"/>
                <a:gd name="T5" fmla="*/ 133 h 142"/>
                <a:gd name="T6" fmla="*/ 0 w 241"/>
                <a:gd name="T7" fmla="*/ 114 h 142"/>
                <a:gd name="T8" fmla="*/ 65 w 241"/>
                <a:gd name="T9" fmla="*/ 0 h 142"/>
              </a:gdLst>
              <a:ahLst/>
              <a:cxnLst>
                <a:cxn ang="0">
                  <a:pos x="T0" y="T1"/>
                </a:cxn>
                <a:cxn ang="0">
                  <a:pos x="T2" y="T3"/>
                </a:cxn>
                <a:cxn ang="0">
                  <a:pos x="T4" y="T5"/>
                </a:cxn>
                <a:cxn ang="0">
                  <a:pos x="T6" y="T7"/>
                </a:cxn>
                <a:cxn ang="0">
                  <a:pos x="T8" y="T9"/>
                </a:cxn>
              </a:cxnLst>
              <a:rect l="0" t="0" r="r" b="b"/>
              <a:pathLst>
                <a:path w="241" h="142">
                  <a:moveTo>
                    <a:pt x="65" y="0"/>
                  </a:moveTo>
                  <a:cubicBezTo>
                    <a:pt x="241" y="35"/>
                    <a:pt x="241" y="35"/>
                    <a:pt x="241" y="35"/>
                  </a:cubicBezTo>
                  <a:cubicBezTo>
                    <a:pt x="241" y="35"/>
                    <a:pt x="231" y="142"/>
                    <a:pt x="231" y="133"/>
                  </a:cubicBezTo>
                  <a:cubicBezTo>
                    <a:pt x="231" y="124"/>
                    <a:pt x="0" y="114"/>
                    <a:pt x="0" y="114"/>
                  </a:cubicBezTo>
                  <a:lnTo>
                    <a:pt x="65" y="0"/>
                  </a:lnTo>
                  <a:close/>
                </a:path>
              </a:pathLst>
            </a:custGeom>
            <a:solidFill>
              <a:srgbClr val="B5D6CA"/>
            </a:solidFill>
            <a:ln>
              <a:noFill/>
            </a:ln>
          </p:spPr>
          <p:txBody>
            <a:bodyPr anchor="ctr"/>
            <a:lstStyle/>
            <a:p>
              <a:pPr algn="ct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sp>
        <p:nvSpPr>
          <p:cNvPr id="4" name="文本框 3"/>
          <p:cNvSpPr txBox="1"/>
          <p:nvPr/>
        </p:nvSpPr>
        <p:spPr>
          <a:xfrm>
            <a:off x="517525" y="728345"/>
            <a:ext cx="2301875" cy="368300"/>
          </a:xfrm>
          <a:prstGeom prst="rect">
            <a:avLst/>
          </a:prstGeom>
          <a:noFill/>
        </p:spPr>
        <p:txBody>
          <a:bodyPr wrap="square" rtlCol="0" anchor="t">
            <a:spAutoFit/>
          </a:bodyPr>
          <a:lstStyle/>
          <a:p>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考核项目：安全管理</a:t>
            </a:r>
          </a:p>
        </p:txBody>
      </p:sp>
      <p:grpSp>
        <p:nvGrpSpPr>
          <p:cNvPr id="13" name="组合 12"/>
          <p:cNvGrpSpPr/>
          <p:nvPr/>
        </p:nvGrpSpPr>
        <p:grpSpPr>
          <a:xfrm>
            <a:off x="833755" y="1617345"/>
            <a:ext cx="7679690" cy="3190240"/>
            <a:chOff x="983" y="2427"/>
            <a:chExt cx="12094" cy="5024"/>
          </a:xfrm>
        </p:grpSpPr>
        <p:grpSp>
          <p:nvGrpSpPr>
            <p:cNvPr id="7" name="组合 6"/>
            <p:cNvGrpSpPr/>
            <p:nvPr/>
          </p:nvGrpSpPr>
          <p:grpSpPr>
            <a:xfrm>
              <a:off x="983" y="2427"/>
              <a:ext cx="12094" cy="5025"/>
              <a:chOff x="1750" y="2502"/>
              <a:chExt cx="12094" cy="5025"/>
            </a:xfrm>
          </p:grpSpPr>
          <p:grpSp>
            <p:nvGrpSpPr>
              <p:cNvPr id="60420" name="그룹 7"/>
              <p:cNvGrpSpPr/>
              <p:nvPr/>
            </p:nvGrpSpPr>
            <p:grpSpPr>
              <a:xfrm>
                <a:off x="1750" y="2502"/>
                <a:ext cx="12095" cy="1194"/>
                <a:chOff x="1463578" y="1551062"/>
                <a:chExt cx="7680422" cy="1190567"/>
              </a:xfrm>
            </p:grpSpPr>
            <p:pic>
              <p:nvPicPr>
                <p:cNvPr id="60449" name="그림 4"/>
                <p:cNvPicPr>
                  <a:picLocks noChangeAspect="1"/>
                </p:cNvPicPr>
                <p:nvPr/>
              </p:nvPicPr>
              <p:blipFill>
                <a:blip r:embed="rId3"/>
                <a:stretch>
                  <a:fillRect/>
                </a:stretch>
              </p:blipFill>
              <p:spPr>
                <a:xfrm>
                  <a:off x="1463578" y="1601771"/>
                  <a:ext cx="3797494" cy="1139858"/>
                </a:xfrm>
                <a:prstGeom prst="rect">
                  <a:avLst/>
                </a:prstGeom>
                <a:noFill/>
                <a:ln w="9525">
                  <a:noFill/>
                </a:ln>
              </p:spPr>
            </p:pic>
            <p:grpSp>
              <p:nvGrpSpPr>
                <p:cNvPr id="6" name="그룹 1"/>
                <p:cNvGrpSpPr/>
                <p:nvPr/>
              </p:nvGrpSpPr>
              <p:grpSpPr>
                <a:xfrm>
                  <a:off x="1568450" y="1551062"/>
                  <a:ext cx="7575550" cy="1085850"/>
                  <a:chOff x="1568450" y="1457325"/>
                  <a:chExt cx="7575550" cy="1368425"/>
                </a:xfrm>
                <a:effectLst>
                  <a:outerShdw blurRad="63500" algn="ctr" rotWithShape="0">
                    <a:prstClr val="black">
                      <a:alpha val="30000"/>
                    </a:prstClr>
                  </a:outerShdw>
                </a:effectLst>
              </p:grpSpPr>
              <p:sp>
                <p:nvSpPr>
                  <p:cNvPr id="47" name="직사각형 46"/>
                  <p:cNvSpPr/>
                  <p:nvPr/>
                </p:nvSpPr>
                <p:spPr bwMode="auto">
                  <a:xfrm>
                    <a:off x="1603375" y="1457325"/>
                    <a:ext cx="7540625" cy="136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48" name="오각형 47"/>
                  <p:cNvSpPr/>
                  <p:nvPr/>
                </p:nvSpPr>
                <p:spPr bwMode="auto">
                  <a:xfrm>
                    <a:off x="1568450" y="1457325"/>
                    <a:ext cx="1104900" cy="1368425"/>
                  </a:xfrm>
                  <a:prstGeom prst="homePlate">
                    <a:avLst>
                      <a:gd name="adj" fmla="val 24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grpSp>
            <p:sp>
              <p:nvSpPr>
                <p:cNvPr id="56" name="TextBox 55"/>
                <p:cNvSpPr txBox="1"/>
                <p:nvPr/>
              </p:nvSpPr>
              <p:spPr>
                <a:xfrm>
                  <a:off x="1629430" y="1787570"/>
                  <a:ext cx="869971" cy="722915"/>
                </a:xfrm>
                <a:prstGeom prst="rect">
                  <a:avLst/>
                </a:prstGeom>
                <a:noFill/>
              </p:spPr>
              <p:txBody>
                <a:bodyPr>
                  <a:spAutoFit/>
                </a:bodyPr>
                <a:lstStyle/>
                <a:p>
                  <a:pPr marL="88900" marR="0" indent="-8890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rgbClr val="FFC000"/>
                      </a:solidFill>
                      <a:latin typeface="微软雅黑" panose="020B0503020204020204" charset="-122"/>
                      <a:ea typeface="微软雅黑" panose="020B0503020204020204" charset="-122"/>
                      <a:cs typeface="Arial" panose="020B0604020202020204" pitchFamily="34" charset="0"/>
                    </a:rPr>
                    <a:t>01</a:t>
                  </a:r>
                </a:p>
              </p:txBody>
            </p:sp>
          </p:grpSp>
          <p:grpSp>
            <p:nvGrpSpPr>
              <p:cNvPr id="60421" name="그룹 143"/>
              <p:cNvGrpSpPr/>
              <p:nvPr/>
            </p:nvGrpSpPr>
            <p:grpSpPr>
              <a:xfrm>
                <a:off x="1750" y="3779"/>
                <a:ext cx="12095" cy="1194"/>
                <a:chOff x="1463578" y="1551062"/>
                <a:chExt cx="7680422" cy="1190567"/>
              </a:xfrm>
            </p:grpSpPr>
            <p:pic>
              <p:nvPicPr>
                <p:cNvPr id="60442" name="그림 144"/>
                <p:cNvPicPr>
                  <a:picLocks noChangeAspect="1"/>
                </p:cNvPicPr>
                <p:nvPr/>
              </p:nvPicPr>
              <p:blipFill>
                <a:blip r:embed="rId3"/>
                <a:stretch>
                  <a:fillRect/>
                </a:stretch>
              </p:blipFill>
              <p:spPr>
                <a:xfrm>
                  <a:off x="1463578" y="1601771"/>
                  <a:ext cx="3797494" cy="1139858"/>
                </a:xfrm>
                <a:prstGeom prst="rect">
                  <a:avLst/>
                </a:prstGeom>
                <a:noFill/>
                <a:ln w="9525">
                  <a:noFill/>
                </a:ln>
              </p:spPr>
            </p:pic>
            <p:grpSp>
              <p:nvGrpSpPr>
                <p:cNvPr id="146" name="그룹 145"/>
                <p:cNvGrpSpPr/>
                <p:nvPr/>
              </p:nvGrpSpPr>
              <p:grpSpPr>
                <a:xfrm>
                  <a:off x="1568450" y="1551062"/>
                  <a:ext cx="7575550" cy="1085850"/>
                  <a:chOff x="1568450" y="1457325"/>
                  <a:chExt cx="7575550" cy="1368425"/>
                </a:xfrm>
                <a:effectLst>
                  <a:outerShdw blurRad="63500" algn="ctr" rotWithShape="0">
                    <a:prstClr val="black">
                      <a:alpha val="30000"/>
                    </a:prstClr>
                  </a:outerShdw>
                </a:effectLst>
              </p:grpSpPr>
              <p:sp>
                <p:nvSpPr>
                  <p:cNvPr id="152" name="직사각형 151"/>
                  <p:cNvSpPr/>
                  <p:nvPr/>
                </p:nvSpPr>
                <p:spPr bwMode="auto">
                  <a:xfrm>
                    <a:off x="1603375" y="1457325"/>
                    <a:ext cx="7540625" cy="1368425"/>
                  </a:xfrm>
                  <a:prstGeom prst="rect">
                    <a:avLst/>
                  </a:prstGeom>
                  <a:solidFill>
                    <a:srgbClr val="678A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53" name="오각형 152"/>
                  <p:cNvSpPr/>
                  <p:nvPr/>
                </p:nvSpPr>
                <p:spPr bwMode="auto">
                  <a:xfrm>
                    <a:off x="1568450" y="1457325"/>
                    <a:ext cx="1104900" cy="1368425"/>
                  </a:xfrm>
                  <a:prstGeom prst="homePlate">
                    <a:avLst>
                      <a:gd name="adj" fmla="val 24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grpSp>
            <p:sp>
              <p:nvSpPr>
                <p:cNvPr id="150" name="TextBox 149"/>
                <p:cNvSpPr txBox="1"/>
                <p:nvPr/>
              </p:nvSpPr>
              <p:spPr>
                <a:xfrm>
                  <a:off x="1629430" y="1787570"/>
                  <a:ext cx="869971" cy="722915"/>
                </a:xfrm>
                <a:prstGeom prst="rect">
                  <a:avLst/>
                </a:prstGeom>
                <a:noFill/>
              </p:spPr>
              <p:txBody>
                <a:bodyPr>
                  <a:spAutoFit/>
                </a:bodyPr>
                <a:lstStyle/>
                <a:p>
                  <a:pPr marL="88900" marR="0" indent="-8890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rgbClr val="678A96"/>
                      </a:solidFill>
                      <a:latin typeface="微软雅黑" panose="020B0503020204020204" charset="-122"/>
                      <a:ea typeface="微软雅黑" panose="020B0503020204020204" charset="-122"/>
                      <a:cs typeface="Arial" panose="020B0604020202020204" pitchFamily="34" charset="0"/>
                    </a:rPr>
                    <a:t>02</a:t>
                  </a:r>
                </a:p>
              </p:txBody>
            </p:sp>
          </p:grpSp>
          <p:grpSp>
            <p:nvGrpSpPr>
              <p:cNvPr id="60422" name="그룹 153"/>
              <p:cNvGrpSpPr/>
              <p:nvPr/>
            </p:nvGrpSpPr>
            <p:grpSpPr>
              <a:xfrm>
                <a:off x="1750" y="5056"/>
                <a:ext cx="12095" cy="1194"/>
                <a:chOff x="1463578" y="1551062"/>
                <a:chExt cx="7680422" cy="1190567"/>
              </a:xfrm>
            </p:grpSpPr>
            <p:pic>
              <p:nvPicPr>
                <p:cNvPr id="60435" name="그림 154"/>
                <p:cNvPicPr>
                  <a:picLocks noChangeAspect="1"/>
                </p:cNvPicPr>
                <p:nvPr/>
              </p:nvPicPr>
              <p:blipFill>
                <a:blip r:embed="rId3"/>
                <a:stretch>
                  <a:fillRect/>
                </a:stretch>
              </p:blipFill>
              <p:spPr>
                <a:xfrm>
                  <a:off x="1463578" y="1601771"/>
                  <a:ext cx="3797494" cy="1139858"/>
                </a:xfrm>
                <a:prstGeom prst="rect">
                  <a:avLst/>
                </a:prstGeom>
                <a:noFill/>
                <a:ln w="9525">
                  <a:noFill/>
                </a:ln>
              </p:spPr>
            </p:pic>
            <p:grpSp>
              <p:nvGrpSpPr>
                <p:cNvPr id="156" name="그룹 155"/>
                <p:cNvGrpSpPr/>
                <p:nvPr/>
              </p:nvGrpSpPr>
              <p:grpSpPr>
                <a:xfrm>
                  <a:off x="1568450" y="1551062"/>
                  <a:ext cx="7575550" cy="1085850"/>
                  <a:chOff x="1568450" y="1457325"/>
                  <a:chExt cx="7575550" cy="1368425"/>
                </a:xfrm>
                <a:effectLst>
                  <a:outerShdw blurRad="63500" algn="ctr" rotWithShape="0">
                    <a:prstClr val="black">
                      <a:alpha val="30000"/>
                    </a:prstClr>
                  </a:outerShdw>
                </a:effectLst>
              </p:grpSpPr>
              <p:sp>
                <p:nvSpPr>
                  <p:cNvPr id="162" name="직사각형 161"/>
                  <p:cNvSpPr/>
                  <p:nvPr/>
                </p:nvSpPr>
                <p:spPr bwMode="auto">
                  <a:xfrm>
                    <a:off x="1603375" y="1457325"/>
                    <a:ext cx="7540625" cy="1368425"/>
                  </a:xfrm>
                  <a:prstGeom prst="rect">
                    <a:avLst/>
                  </a:prstGeom>
                  <a:solidFill>
                    <a:srgbClr val="63A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63" name="오각형 162"/>
                  <p:cNvSpPr/>
                  <p:nvPr/>
                </p:nvSpPr>
                <p:spPr bwMode="auto">
                  <a:xfrm>
                    <a:off x="1568450" y="1457325"/>
                    <a:ext cx="1104900" cy="1368425"/>
                  </a:xfrm>
                  <a:prstGeom prst="homePlate">
                    <a:avLst>
                      <a:gd name="adj" fmla="val 24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grpSp>
            <p:sp>
              <p:nvSpPr>
                <p:cNvPr id="160" name="TextBox 159"/>
                <p:cNvSpPr txBox="1"/>
                <p:nvPr/>
              </p:nvSpPr>
              <p:spPr>
                <a:xfrm>
                  <a:off x="1629430" y="1787570"/>
                  <a:ext cx="869971" cy="722915"/>
                </a:xfrm>
                <a:prstGeom prst="rect">
                  <a:avLst/>
                </a:prstGeom>
                <a:noFill/>
              </p:spPr>
              <p:txBody>
                <a:bodyPr>
                  <a:spAutoFit/>
                </a:bodyPr>
                <a:lstStyle/>
                <a:p>
                  <a:pPr marL="88900" marR="0" indent="-8890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rgbClr val="63A74E"/>
                      </a:solidFill>
                      <a:latin typeface="微软雅黑" panose="020B0503020204020204" charset="-122"/>
                      <a:ea typeface="微软雅黑" panose="020B0503020204020204" charset="-122"/>
                      <a:cs typeface="Arial" panose="020B0604020202020204" pitchFamily="34" charset="0"/>
                    </a:rPr>
                    <a:t>03</a:t>
                  </a:r>
                </a:p>
              </p:txBody>
            </p:sp>
          </p:grpSp>
          <p:grpSp>
            <p:nvGrpSpPr>
              <p:cNvPr id="60423" name="그룹 163"/>
              <p:cNvGrpSpPr/>
              <p:nvPr/>
            </p:nvGrpSpPr>
            <p:grpSpPr>
              <a:xfrm>
                <a:off x="1750" y="6333"/>
                <a:ext cx="12095" cy="1194"/>
                <a:chOff x="1463578" y="1551062"/>
                <a:chExt cx="7680422" cy="1190567"/>
              </a:xfrm>
            </p:grpSpPr>
            <p:pic>
              <p:nvPicPr>
                <p:cNvPr id="60428" name="그림 164"/>
                <p:cNvPicPr>
                  <a:picLocks noChangeAspect="1"/>
                </p:cNvPicPr>
                <p:nvPr/>
              </p:nvPicPr>
              <p:blipFill>
                <a:blip r:embed="rId3"/>
                <a:stretch>
                  <a:fillRect/>
                </a:stretch>
              </p:blipFill>
              <p:spPr>
                <a:xfrm>
                  <a:off x="1463578" y="1601771"/>
                  <a:ext cx="3797494" cy="1139858"/>
                </a:xfrm>
                <a:prstGeom prst="rect">
                  <a:avLst/>
                </a:prstGeom>
                <a:noFill/>
                <a:ln w="9525">
                  <a:noFill/>
                </a:ln>
              </p:spPr>
            </p:pic>
            <p:grpSp>
              <p:nvGrpSpPr>
                <p:cNvPr id="166" name="그룹 165"/>
                <p:cNvGrpSpPr/>
                <p:nvPr/>
              </p:nvGrpSpPr>
              <p:grpSpPr>
                <a:xfrm>
                  <a:off x="1568450" y="1551062"/>
                  <a:ext cx="7575550" cy="1085850"/>
                  <a:chOff x="1568450" y="1457325"/>
                  <a:chExt cx="7575550" cy="1368425"/>
                </a:xfrm>
                <a:effectLst>
                  <a:outerShdw blurRad="63500" algn="ctr" rotWithShape="0">
                    <a:prstClr val="black">
                      <a:alpha val="30000"/>
                    </a:prstClr>
                  </a:outerShdw>
                </a:effectLst>
              </p:grpSpPr>
              <p:sp>
                <p:nvSpPr>
                  <p:cNvPr id="172" name="직사각형 171"/>
                  <p:cNvSpPr/>
                  <p:nvPr/>
                </p:nvSpPr>
                <p:spPr bwMode="auto">
                  <a:xfrm>
                    <a:off x="1603375" y="1457325"/>
                    <a:ext cx="7540625" cy="1368425"/>
                  </a:xfrm>
                  <a:prstGeom prst="rect">
                    <a:avLst/>
                  </a:prstGeom>
                  <a:solidFill>
                    <a:srgbClr val="C7D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73" name="오각형 172"/>
                  <p:cNvSpPr/>
                  <p:nvPr/>
                </p:nvSpPr>
                <p:spPr bwMode="auto">
                  <a:xfrm>
                    <a:off x="1568450" y="1457325"/>
                    <a:ext cx="1104900" cy="1368425"/>
                  </a:xfrm>
                  <a:prstGeom prst="homePlate">
                    <a:avLst>
                      <a:gd name="adj" fmla="val 24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grpSp>
            <p:sp>
              <p:nvSpPr>
                <p:cNvPr id="170" name="TextBox 169"/>
                <p:cNvSpPr txBox="1"/>
                <p:nvPr/>
              </p:nvSpPr>
              <p:spPr>
                <a:xfrm>
                  <a:off x="1629430" y="1787570"/>
                  <a:ext cx="869971" cy="722915"/>
                </a:xfrm>
                <a:prstGeom prst="rect">
                  <a:avLst/>
                </a:prstGeom>
                <a:noFill/>
              </p:spPr>
              <p:txBody>
                <a:bodyPr>
                  <a:spAutoFit/>
                </a:bodyPr>
                <a:lstStyle/>
                <a:p>
                  <a:pPr marL="88900" marR="0" indent="-8890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rgbClr val="C7DF8D"/>
                      </a:solidFill>
                      <a:latin typeface="微软雅黑" panose="020B0503020204020204" charset="-122"/>
                      <a:ea typeface="微软雅黑" panose="020B0503020204020204" charset="-122"/>
                      <a:cs typeface="Arial" panose="020B0604020202020204" pitchFamily="34" charset="0"/>
                    </a:rPr>
                    <a:t>04</a:t>
                  </a:r>
                </a:p>
              </p:txBody>
            </p:sp>
          </p:grpSp>
        </p:grpSp>
        <p:sp>
          <p:nvSpPr>
            <p:cNvPr id="8" name="文本框 7"/>
            <p:cNvSpPr txBox="1"/>
            <p:nvPr/>
          </p:nvSpPr>
          <p:spPr>
            <a:xfrm>
              <a:off x="3135" y="2718"/>
              <a:ext cx="9040" cy="531"/>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安全管理机构健全，职责明确，运行规范，人员调整及时。</a:t>
              </a:r>
            </a:p>
          </p:txBody>
        </p:sp>
        <p:sp>
          <p:nvSpPr>
            <p:cNvPr id="9" name="文本框 8"/>
            <p:cNvSpPr txBox="1"/>
            <p:nvPr/>
          </p:nvSpPr>
          <p:spPr>
            <a:xfrm>
              <a:off x="3135" y="3713"/>
              <a:ext cx="9640" cy="1073"/>
            </a:xfrm>
            <a:prstGeom prst="rect">
              <a:avLst/>
            </a:prstGeom>
            <a:noFill/>
          </p:spPr>
          <p:txBody>
            <a:bodyPr wrap="square" rtlCol="0" anchor="t">
              <a:spAutoFit/>
            </a:bodyPr>
            <a:lstStyle/>
            <a:p>
              <a:pPr>
                <a:lnSpc>
                  <a:spcPct val="120000"/>
                </a:lnSpc>
                <a:spcBef>
                  <a:spcPts val="0"/>
                </a:spcBef>
                <a:spcAft>
                  <a:spcPts val="0"/>
                </a:spcAft>
              </a:pPr>
              <a:r>
                <a:rPr lang="zh-CN" altLang="en-US" sz="1600" b="1">
                  <a:solidFill>
                    <a:schemeClr val="bg1"/>
                  </a:solidFill>
                  <a:latin typeface="微软雅黑" panose="020B0503020204020204" charset="-122"/>
                  <a:ea typeface="微软雅黑" panose="020B0503020204020204" charset="-122"/>
                  <a:cs typeface="微软雅黑" panose="020B0503020204020204" charset="-122"/>
                </a:rPr>
                <a:t>全面实施安全目标管理，层层分解目标责任，逐级签订安全责任状，并严格考核落实。</a:t>
              </a:r>
            </a:p>
          </p:txBody>
        </p:sp>
        <p:sp>
          <p:nvSpPr>
            <p:cNvPr id="10" name="文本框 9"/>
            <p:cNvSpPr txBox="1"/>
            <p:nvPr/>
          </p:nvSpPr>
          <p:spPr>
            <a:xfrm>
              <a:off x="3135" y="5218"/>
              <a:ext cx="9040" cy="531"/>
            </a:xfrm>
            <a:prstGeom prst="rect">
              <a:avLst/>
            </a:prstGeom>
            <a:noFill/>
          </p:spPr>
          <p:txBody>
            <a:bodyPr wrap="square" rtlCol="0" anchor="t">
              <a:spAutoFit/>
            </a:bodyPr>
            <a:lstStyle/>
            <a:p>
              <a:r>
                <a:rPr lang="zh-CN" altLang="en-US" sz="1600" b="1">
                  <a:solidFill>
                    <a:schemeClr val="bg1"/>
                  </a:solidFill>
                  <a:latin typeface="微软雅黑" panose="020B0503020204020204" charset="-122"/>
                  <a:ea typeface="微软雅黑" panose="020B0503020204020204" charset="-122"/>
                  <a:cs typeface="微软雅黑" panose="020B0503020204020204" charset="-122"/>
                </a:rPr>
                <a:t>定期组织召开会议，分析形势，研究解决安全生产工作。</a:t>
              </a:r>
            </a:p>
          </p:txBody>
        </p:sp>
        <p:sp>
          <p:nvSpPr>
            <p:cNvPr id="11" name="文本框 10"/>
            <p:cNvSpPr txBox="1"/>
            <p:nvPr/>
          </p:nvSpPr>
          <p:spPr>
            <a:xfrm>
              <a:off x="3135" y="6495"/>
              <a:ext cx="9040" cy="531"/>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制定年度安全生产计划并有总结。</a:t>
              </a:r>
            </a:p>
          </p:txBody>
        </p:sp>
      </p:grpSp>
      <p:sp>
        <p:nvSpPr>
          <p:cNvPr id="12" name="文本框 11"/>
          <p:cNvSpPr txBox="1"/>
          <p:nvPr/>
        </p:nvSpPr>
        <p:spPr>
          <a:xfrm>
            <a:off x="686435" y="1172845"/>
            <a:ext cx="14306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安全责任制</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fontAlgn="auto" latinLnBrk="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sp>
        <p:nvSpPr>
          <p:cNvPr id="4" name="文本框 3"/>
          <p:cNvSpPr txBox="1"/>
          <p:nvPr/>
        </p:nvSpPr>
        <p:spPr>
          <a:xfrm>
            <a:off x="517525" y="728345"/>
            <a:ext cx="2301875" cy="368300"/>
          </a:xfrm>
          <a:prstGeom prst="rect">
            <a:avLst/>
          </a:prstGeom>
          <a:noFill/>
        </p:spPr>
        <p:txBody>
          <a:bodyPr wrap="square" rtlCol="0" anchor="t">
            <a:spAutoFit/>
          </a:bodyPr>
          <a:lstStyle/>
          <a:p>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考核项目：安全管理</a:t>
            </a:r>
          </a:p>
        </p:txBody>
      </p:sp>
      <p:sp>
        <p:nvSpPr>
          <p:cNvPr id="12" name="文本框 11"/>
          <p:cNvSpPr txBox="1"/>
          <p:nvPr/>
        </p:nvSpPr>
        <p:spPr>
          <a:xfrm>
            <a:off x="676910" y="1220470"/>
            <a:ext cx="14306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隐患治理</a:t>
            </a:r>
          </a:p>
        </p:txBody>
      </p:sp>
      <p:grpSp>
        <p:nvGrpSpPr>
          <p:cNvPr id="1073742881" name="组合 4"/>
          <p:cNvGrpSpPr/>
          <p:nvPr/>
        </p:nvGrpSpPr>
        <p:grpSpPr>
          <a:xfrm>
            <a:off x="1309370" y="1871980"/>
            <a:ext cx="2890520" cy="2238375"/>
            <a:chOff x="1123950" y="2990849"/>
            <a:chExt cx="2447925" cy="1895476"/>
          </a:xfrm>
        </p:grpSpPr>
        <p:sp>
          <p:nvSpPr>
            <p:cNvPr id="1073742878" name="矩形 13"/>
            <p:cNvSpPr/>
            <p:nvPr/>
          </p:nvSpPr>
          <p:spPr>
            <a:xfrm>
              <a:off x="1123950" y="3114676"/>
              <a:ext cx="2447925" cy="247650"/>
            </a:xfrm>
            <a:prstGeom prst="rect">
              <a:avLst/>
            </a:prstGeom>
            <a:solidFill>
              <a:srgbClr val="FAD261"/>
            </a:solidFill>
            <a:ln w="25400">
              <a:noFill/>
            </a:ln>
          </p:spPr>
          <p:txBody>
            <a:bodyPr/>
            <a:lstStyle/>
            <a:p>
              <a:endParaRPr lang="zh-CN" altLang="en-US"/>
            </a:p>
          </p:txBody>
        </p:sp>
        <p:sp>
          <p:nvSpPr>
            <p:cNvPr id="1073742879" name="任意多边形 14"/>
            <p:cNvSpPr/>
            <p:nvPr/>
          </p:nvSpPr>
          <p:spPr>
            <a:xfrm>
              <a:off x="3001051" y="2990849"/>
              <a:ext cx="486913" cy="377892"/>
            </a:xfrm>
            <a:custGeom>
              <a:avLst/>
              <a:gdLst>
                <a:gd name="txL" fmla="*/ 0 w 486913"/>
                <a:gd name="txT" fmla="*/ 0 h 377892"/>
                <a:gd name="txR" fmla="*/ 486913 w 486913"/>
                <a:gd name="txB" fmla="*/ 377892 h 377892"/>
              </a:gdLst>
              <a:ahLst/>
              <a:cxnLst>
                <a:cxn ang="0">
                  <a:pos x="288085" y="0"/>
                </a:cxn>
                <a:cxn ang="0">
                  <a:pos x="486913" y="288085"/>
                </a:cxn>
                <a:cxn ang="0">
                  <a:pos x="356791" y="377892"/>
                </a:cxn>
                <a:cxn ang="0">
                  <a:pos x="123584" y="377892"/>
                </a:cxn>
                <a:cxn ang="0">
                  <a:pos x="0" y="198828"/>
                </a:cxn>
              </a:cxnLst>
              <a:rect l="txL" t="txT" r="txR" b="txB"/>
              <a:pathLst>
                <a:path w="486913" h="377892">
                  <a:moveTo>
                    <a:pt x="288085" y="0"/>
                  </a:moveTo>
                  <a:lnTo>
                    <a:pt x="486913" y="288085"/>
                  </a:lnTo>
                  <a:lnTo>
                    <a:pt x="356791" y="377892"/>
                  </a:lnTo>
                  <a:lnTo>
                    <a:pt x="123584" y="377892"/>
                  </a:lnTo>
                  <a:lnTo>
                    <a:pt x="0" y="198828"/>
                  </a:lnTo>
                  <a:close/>
                </a:path>
              </a:pathLst>
            </a:custGeom>
            <a:solidFill>
              <a:srgbClr val="FFFFFF"/>
            </a:solidFill>
            <a:ln w="25400">
              <a:noFill/>
            </a:ln>
            <a:effectLst>
              <a:outerShdw dist="38100" dir="16200000" rotWithShape="0">
                <a:srgbClr val="000000">
                  <a:alpha val="39999"/>
                </a:srgbClr>
              </a:outerShdw>
            </a:effectLst>
          </p:spPr>
          <p:txBody>
            <a:bodyPr vert="horz" tIns="81000" anchor="ctr"/>
            <a:lstStyle/>
            <a:p>
              <a:pPr algn="ctr"/>
              <a:endParaRPr lang="zh-CN" altLang="en-US"/>
            </a:p>
          </p:txBody>
        </p:sp>
        <p:sp>
          <p:nvSpPr>
            <p:cNvPr id="1073742880" name="矩形 15"/>
            <p:cNvSpPr/>
            <p:nvPr/>
          </p:nvSpPr>
          <p:spPr>
            <a:xfrm>
              <a:off x="1123950" y="3362325"/>
              <a:ext cx="2447925" cy="1524000"/>
            </a:xfrm>
            <a:prstGeom prst="rect">
              <a:avLst/>
            </a:prstGeom>
            <a:solidFill>
              <a:srgbClr val="688A96"/>
            </a:solidFill>
            <a:ln w="25400">
              <a:noFill/>
            </a:ln>
          </p:spPr>
          <p:txBody>
            <a:bodyPr vert="horz" anchor="ctr"/>
            <a:lstStyle/>
            <a:p>
              <a:pPr algn="ctr">
                <a:lnSpc>
                  <a:spcPct val="3000"/>
                </a:lnSpc>
              </a:pPr>
              <a:endParaRPr lang="zh-CN" altLang="en-US"/>
            </a:p>
          </p:txBody>
        </p:sp>
      </p:grpSp>
      <p:grpSp>
        <p:nvGrpSpPr>
          <p:cNvPr id="1073742885" name="组合 16"/>
          <p:cNvGrpSpPr/>
          <p:nvPr/>
        </p:nvGrpSpPr>
        <p:grpSpPr>
          <a:xfrm>
            <a:off x="4715510" y="1879600"/>
            <a:ext cx="2890520" cy="2238375"/>
            <a:chOff x="1123950" y="2990849"/>
            <a:chExt cx="2447925" cy="1895476"/>
          </a:xfrm>
        </p:grpSpPr>
        <p:sp>
          <p:nvSpPr>
            <p:cNvPr id="1073742882" name="矩形 17"/>
            <p:cNvSpPr/>
            <p:nvPr/>
          </p:nvSpPr>
          <p:spPr>
            <a:xfrm>
              <a:off x="1123950" y="3114676"/>
              <a:ext cx="2447925" cy="247650"/>
            </a:xfrm>
            <a:prstGeom prst="rect">
              <a:avLst/>
            </a:prstGeom>
            <a:solidFill>
              <a:srgbClr val="FAD261"/>
            </a:solidFill>
            <a:ln w="25400">
              <a:noFill/>
            </a:ln>
          </p:spPr>
          <p:txBody>
            <a:bodyPr/>
            <a:lstStyle/>
            <a:p>
              <a:endParaRPr lang="zh-CN" altLang="en-US"/>
            </a:p>
          </p:txBody>
        </p:sp>
        <p:sp>
          <p:nvSpPr>
            <p:cNvPr id="1073742883" name="任意多边形 18"/>
            <p:cNvSpPr/>
            <p:nvPr/>
          </p:nvSpPr>
          <p:spPr>
            <a:xfrm>
              <a:off x="3001051" y="2990849"/>
              <a:ext cx="486913" cy="377892"/>
            </a:xfrm>
            <a:custGeom>
              <a:avLst/>
              <a:gdLst>
                <a:gd name="txL" fmla="*/ 0 w 486913"/>
                <a:gd name="txT" fmla="*/ 0 h 377892"/>
                <a:gd name="txR" fmla="*/ 486913 w 486913"/>
                <a:gd name="txB" fmla="*/ 377892 h 377892"/>
              </a:gdLst>
              <a:ahLst/>
              <a:cxnLst>
                <a:cxn ang="0">
                  <a:pos x="288085" y="0"/>
                </a:cxn>
                <a:cxn ang="0">
                  <a:pos x="486913" y="288085"/>
                </a:cxn>
                <a:cxn ang="0">
                  <a:pos x="356791" y="377892"/>
                </a:cxn>
                <a:cxn ang="0">
                  <a:pos x="123584" y="377892"/>
                </a:cxn>
                <a:cxn ang="0">
                  <a:pos x="0" y="198828"/>
                </a:cxn>
              </a:cxnLst>
              <a:rect l="txL" t="txT" r="txR" b="txB"/>
              <a:pathLst>
                <a:path w="486913" h="377892">
                  <a:moveTo>
                    <a:pt x="288085" y="0"/>
                  </a:moveTo>
                  <a:lnTo>
                    <a:pt x="486913" y="288085"/>
                  </a:lnTo>
                  <a:lnTo>
                    <a:pt x="356791" y="377892"/>
                  </a:lnTo>
                  <a:lnTo>
                    <a:pt x="123584" y="377892"/>
                  </a:lnTo>
                  <a:lnTo>
                    <a:pt x="0" y="198828"/>
                  </a:lnTo>
                  <a:close/>
                </a:path>
              </a:pathLst>
            </a:custGeom>
            <a:solidFill>
              <a:srgbClr val="FFFFFF"/>
            </a:solidFill>
            <a:ln w="25400">
              <a:noFill/>
            </a:ln>
            <a:effectLst>
              <a:outerShdw dist="38100" dir="16200000" rotWithShape="0">
                <a:srgbClr val="000000">
                  <a:alpha val="39999"/>
                </a:srgbClr>
              </a:outerShdw>
            </a:effectLst>
          </p:spPr>
          <p:txBody>
            <a:bodyPr vert="horz" tIns="81000" anchor="ctr"/>
            <a:lstStyle/>
            <a:p>
              <a:pPr algn="ctr"/>
              <a:endParaRPr lang="zh-CN" altLang="en-US"/>
            </a:p>
            <a:p>
              <a:endParaRPr lang="zh-CN" altLang="en-US"/>
            </a:p>
          </p:txBody>
        </p:sp>
        <p:sp>
          <p:nvSpPr>
            <p:cNvPr id="1073742884" name="矩形 19"/>
            <p:cNvSpPr/>
            <p:nvPr/>
          </p:nvSpPr>
          <p:spPr>
            <a:xfrm>
              <a:off x="1123950" y="3362325"/>
              <a:ext cx="2447925" cy="1524000"/>
            </a:xfrm>
            <a:prstGeom prst="rect">
              <a:avLst/>
            </a:prstGeom>
            <a:solidFill>
              <a:srgbClr val="688A96"/>
            </a:solidFill>
            <a:ln w="25400">
              <a:noFill/>
            </a:ln>
          </p:spPr>
          <p:txBody>
            <a:bodyPr vert="horz" anchor="ctr"/>
            <a:lstStyle/>
            <a:p>
              <a:pPr algn="ctr">
                <a:lnSpc>
                  <a:spcPct val="3000"/>
                </a:lnSpc>
              </a:pPr>
              <a:endParaRPr lang="zh-CN" altLang="en-US"/>
            </a:p>
          </p:txBody>
        </p:sp>
      </p:grpSp>
      <p:sp>
        <p:nvSpPr>
          <p:cNvPr id="22" name="文本框 21"/>
          <p:cNvSpPr txBox="1"/>
          <p:nvPr/>
        </p:nvSpPr>
        <p:spPr>
          <a:xfrm>
            <a:off x="1328420" y="2468245"/>
            <a:ext cx="2891155" cy="783590"/>
          </a:xfrm>
          <a:prstGeom prst="rect">
            <a:avLst/>
          </a:prstGeom>
          <a:noFill/>
        </p:spPr>
        <p:txBody>
          <a:bodyPr wrap="square" rtlCol="0" anchor="t">
            <a:spAutoFit/>
          </a:bodyPr>
          <a:lstStyle/>
          <a:p>
            <a:pPr>
              <a:lnSpc>
                <a:spcPct val="150000"/>
              </a:lnSpc>
            </a:pPr>
            <a:r>
              <a:rPr lang="zh-CN" altLang="en-US" sz="1500" b="1">
                <a:solidFill>
                  <a:schemeClr val="bg1"/>
                </a:solidFill>
                <a:latin typeface="微软雅黑" panose="020B0503020204020204" charset="-122"/>
                <a:ea typeface="微软雅黑" panose="020B0503020204020204" charset="-122"/>
                <a:cs typeface="微软雅黑" panose="020B0503020204020204" charset="-122"/>
              </a:rPr>
              <a:t>建立隐患整改制度，制定年度隐患排查计划，建立隐患整改台账。</a:t>
            </a:r>
          </a:p>
        </p:txBody>
      </p:sp>
      <p:sp>
        <p:nvSpPr>
          <p:cNvPr id="23" name="文本框 22"/>
          <p:cNvSpPr txBox="1"/>
          <p:nvPr/>
        </p:nvSpPr>
        <p:spPr>
          <a:xfrm>
            <a:off x="4715510" y="2468245"/>
            <a:ext cx="2891155" cy="1129665"/>
          </a:xfrm>
          <a:prstGeom prst="rect">
            <a:avLst/>
          </a:prstGeom>
          <a:noFill/>
        </p:spPr>
        <p:txBody>
          <a:bodyPr wrap="square" rtlCol="0" anchor="t">
            <a:spAutoFit/>
          </a:bodyPr>
          <a:lstStyle/>
          <a:p>
            <a:pPr>
              <a:lnSpc>
                <a:spcPct val="150000"/>
              </a:lnSpc>
            </a:pPr>
            <a:r>
              <a:rPr lang="zh-CN" altLang="en-US" sz="1500" b="1">
                <a:solidFill>
                  <a:schemeClr val="bg1"/>
                </a:solidFill>
                <a:latin typeface="微软雅黑" panose="020B0503020204020204" charset="-122"/>
                <a:ea typeface="微软雅黑" panose="020B0503020204020204" charset="-122"/>
                <a:cs typeface="微软雅黑" panose="020B0503020204020204" charset="-122"/>
              </a:rPr>
              <a:t>对各级挂牌督办的隐患及本单位排查的隐患做到整改措施、责任、资金、时限和预案“五落实”。</a:t>
            </a:r>
          </a:p>
        </p:txBody>
      </p:sp>
      <p:sp>
        <p:nvSpPr>
          <p:cNvPr id="24" name="文本框 23"/>
          <p:cNvSpPr txBox="1"/>
          <p:nvPr/>
        </p:nvSpPr>
        <p:spPr>
          <a:xfrm>
            <a:off x="3652520" y="1948180"/>
            <a:ext cx="342900" cy="337185"/>
          </a:xfrm>
          <a:prstGeom prst="rect">
            <a:avLst/>
          </a:prstGeom>
          <a:noFill/>
        </p:spPr>
        <p:txBody>
          <a:bodyPr wrap="square" rtlCol="0" anchor="t">
            <a:spAutoFit/>
          </a:bodyPr>
          <a:lstStyle/>
          <a:p>
            <a:r>
              <a:rPr lang="en-US" altLang="zh-CN"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a:t>
            </a:r>
          </a:p>
        </p:txBody>
      </p:sp>
      <p:sp>
        <p:nvSpPr>
          <p:cNvPr id="25" name="文本框 24"/>
          <p:cNvSpPr txBox="1"/>
          <p:nvPr/>
        </p:nvSpPr>
        <p:spPr>
          <a:xfrm>
            <a:off x="7067550" y="1962150"/>
            <a:ext cx="342900" cy="337185"/>
          </a:xfrm>
          <a:prstGeom prst="rect">
            <a:avLst/>
          </a:prstGeom>
          <a:noFill/>
        </p:spPr>
        <p:txBody>
          <a:bodyPr wrap="square" rtlCol="0" anchor="t">
            <a:spAutoFit/>
          </a:bodyPr>
          <a:lstStyle/>
          <a:p>
            <a:r>
              <a:rPr lang="en-US" altLang="zh-CN"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B</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fontAlgn="auto" latinLnBrk="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sp>
        <p:nvSpPr>
          <p:cNvPr id="4" name="文本框 3"/>
          <p:cNvSpPr txBox="1"/>
          <p:nvPr/>
        </p:nvSpPr>
        <p:spPr>
          <a:xfrm>
            <a:off x="517525" y="728345"/>
            <a:ext cx="2301875" cy="368300"/>
          </a:xfrm>
          <a:prstGeom prst="rect">
            <a:avLst/>
          </a:prstGeom>
          <a:noFill/>
        </p:spPr>
        <p:txBody>
          <a:bodyPr wrap="square" rtlCol="0" anchor="t">
            <a:spAutoFit/>
          </a:bodyPr>
          <a:lstStyle/>
          <a:p>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考核项目：安全管理</a:t>
            </a:r>
          </a:p>
        </p:txBody>
      </p:sp>
      <p:sp>
        <p:nvSpPr>
          <p:cNvPr id="12" name="文本框 11"/>
          <p:cNvSpPr txBox="1"/>
          <p:nvPr/>
        </p:nvSpPr>
        <p:spPr>
          <a:xfrm>
            <a:off x="676910" y="1220470"/>
            <a:ext cx="14306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安全检查</a:t>
            </a:r>
          </a:p>
        </p:txBody>
      </p:sp>
      <p:grpSp>
        <p:nvGrpSpPr>
          <p:cNvPr id="1073742881" name="组合 4"/>
          <p:cNvGrpSpPr/>
          <p:nvPr/>
        </p:nvGrpSpPr>
        <p:grpSpPr>
          <a:xfrm>
            <a:off x="1309370" y="1871980"/>
            <a:ext cx="2890520" cy="2482850"/>
            <a:chOff x="1123950" y="2990849"/>
            <a:chExt cx="2447925" cy="2102500"/>
          </a:xfrm>
        </p:grpSpPr>
        <p:sp>
          <p:nvSpPr>
            <p:cNvPr id="1073742878" name="矩形 13"/>
            <p:cNvSpPr/>
            <p:nvPr/>
          </p:nvSpPr>
          <p:spPr>
            <a:xfrm>
              <a:off x="1123950" y="3114676"/>
              <a:ext cx="2447925" cy="247650"/>
            </a:xfrm>
            <a:prstGeom prst="rect">
              <a:avLst/>
            </a:prstGeom>
            <a:solidFill>
              <a:srgbClr val="FAD261"/>
            </a:solidFill>
            <a:ln w="25400">
              <a:noFill/>
            </a:ln>
          </p:spPr>
          <p:txBody>
            <a:bodyPr/>
            <a:lstStyle/>
            <a:p>
              <a:endParaRPr lang="zh-CN" altLang="en-US"/>
            </a:p>
          </p:txBody>
        </p:sp>
        <p:sp>
          <p:nvSpPr>
            <p:cNvPr id="1073742879" name="任意多边形 14"/>
            <p:cNvSpPr/>
            <p:nvPr/>
          </p:nvSpPr>
          <p:spPr>
            <a:xfrm>
              <a:off x="3001051" y="2990849"/>
              <a:ext cx="486913" cy="377892"/>
            </a:xfrm>
            <a:custGeom>
              <a:avLst/>
              <a:gdLst>
                <a:gd name="txL" fmla="*/ 0 w 486913"/>
                <a:gd name="txT" fmla="*/ 0 h 377892"/>
                <a:gd name="txR" fmla="*/ 486913 w 486913"/>
                <a:gd name="txB" fmla="*/ 377892 h 377892"/>
              </a:gdLst>
              <a:ahLst/>
              <a:cxnLst>
                <a:cxn ang="0">
                  <a:pos x="288085" y="0"/>
                </a:cxn>
                <a:cxn ang="0">
                  <a:pos x="486913" y="288085"/>
                </a:cxn>
                <a:cxn ang="0">
                  <a:pos x="356791" y="377892"/>
                </a:cxn>
                <a:cxn ang="0">
                  <a:pos x="123584" y="377892"/>
                </a:cxn>
                <a:cxn ang="0">
                  <a:pos x="0" y="198828"/>
                </a:cxn>
              </a:cxnLst>
              <a:rect l="txL" t="txT" r="txR" b="txB"/>
              <a:pathLst>
                <a:path w="486913" h="377892">
                  <a:moveTo>
                    <a:pt x="288085" y="0"/>
                  </a:moveTo>
                  <a:lnTo>
                    <a:pt x="486913" y="288085"/>
                  </a:lnTo>
                  <a:lnTo>
                    <a:pt x="356791" y="377892"/>
                  </a:lnTo>
                  <a:lnTo>
                    <a:pt x="123584" y="377892"/>
                  </a:lnTo>
                  <a:lnTo>
                    <a:pt x="0" y="198828"/>
                  </a:lnTo>
                  <a:close/>
                </a:path>
              </a:pathLst>
            </a:custGeom>
            <a:solidFill>
              <a:srgbClr val="FFFFFF"/>
            </a:solidFill>
            <a:ln w="25400">
              <a:noFill/>
            </a:ln>
            <a:effectLst>
              <a:outerShdw dist="38100" dir="16200000" rotWithShape="0">
                <a:srgbClr val="000000">
                  <a:alpha val="39999"/>
                </a:srgbClr>
              </a:outerShdw>
            </a:effectLst>
          </p:spPr>
          <p:txBody>
            <a:bodyPr vert="horz" tIns="81000" anchor="ctr"/>
            <a:lstStyle/>
            <a:p>
              <a:pPr algn="ctr"/>
              <a:endParaRPr lang="zh-CN" altLang="en-US"/>
            </a:p>
          </p:txBody>
        </p:sp>
        <p:sp>
          <p:nvSpPr>
            <p:cNvPr id="1073742880" name="矩形 15"/>
            <p:cNvSpPr/>
            <p:nvPr/>
          </p:nvSpPr>
          <p:spPr>
            <a:xfrm>
              <a:off x="1123950" y="3362416"/>
              <a:ext cx="2447925" cy="1730933"/>
            </a:xfrm>
            <a:prstGeom prst="rect">
              <a:avLst/>
            </a:prstGeom>
            <a:solidFill>
              <a:srgbClr val="688A96"/>
            </a:solidFill>
            <a:ln w="25400">
              <a:noFill/>
            </a:ln>
          </p:spPr>
          <p:txBody>
            <a:bodyPr vert="horz" anchor="ctr"/>
            <a:lstStyle/>
            <a:p>
              <a:pPr algn="ctr">
                <a:lnSpc>
                  <a:spcPct val="3000"/>
                </a:lnSpc>
              </a:pPr>
              <a:endParaRPr lang="zh-CN" altLang="en-US"/>
            </a:p>
          </p:txBody>
        </p:sp>
      </p:grpSp>
      <p:grpSp>
        <p:nvGrpSpPr>
          <p:cNvPr id="1073742885" name="组合 16"/>
          <p:cNvGrpSpPr/>
          <p:nvPr/>
        </p:nvGrpSpPr>
        <p:grpSpPr>
          <a:xfrm>
            <a:off x="4715510" y="1879600"/>
            <a:ext cx="2890520" cy="2475865"/>
            <a:chOff x="1123950" y="2990849"/>
            <a:chExt cx="2447925" cy="2096585"/>
          </a:xfrm>
        </p:grpSpPr>
        <p:sp>
          <p:nvSpPr>
            <p:cNvPr id="1073742882" name="矩形 17"/>
            <p:cNvSpPr/>
            <p:nvPr/>
          </p:nvSpPr>
          <p:spPr>
            <a:xfrm>
              <a:off x="1123950" y="3114676"/>
              <a:ext cx="2447925" cy="247650"/>
            </a:xfrm>
            <a:prstGeom prst="rect">
              <a:avLst/>
            </a:prstGeom>
            <a:solidFill>
              <a:srgbClr val="FAD261"/>
            </a:solidFill>
            <a:ln w="25400">
              <a:noFill/>
            </a:ln>
          </p:spPr>
          <p:txBody>
            <a:bodyPr/>
            <a:lstStyle/>
            <a:p>
              <a:endParaRPr lang="zh-CN" altLang="en-US"/>
            </a:p>
          </p:txBody>
        </p:sp>
        <p:sp>
          <p:nvSpPr>
            <p:cNvPr id="1073742883" name="任意多边形 18"/>
            <p:cNvSpPr/>
            <p:nvPr/>
          </p:nvSpPr>
          <p:spPr>
            <a:xfrm>
              <a:off x="3001051" y="2990849"/>
              <a:ext cx="486913" cy="377892"/>
            </a:xfrm>
            <a:custGeom>
              <a:avLst/>
              <a:gdLst>
                <a:gd name="txL" fmla="*/ 0 w 486913"/>
                <a:gd name="txT" fmla="*/ 0 h 377892"/>
                <a:gd name="txR" fmla="*/ 486913 w 486913"/>
                <a:gd name="txB" fmla="*/ 377892 h 377892"/>
              </a:gdLst>
              <a:ahLst/>
              <a:cxnLst>
                <a:cxn ang="0">
                  <a:pos x="288085" y="0"/>
                </a:cxn>
                <a:cxn ang="0">
                  <a:pos x="486913" y="288085"/>
                </a:cxn>
                <a:cxn ang="0">
                  <a:pos x="356791" y="377892"/>
                </a:cxn>
                <a:cxn ang="0">
                  <a:pos x="123584" y="377892"/>
                </a:cxn>
                <a:cxn ang="0">
                  <a:pos x="0" y="198828"/>
                </a:cxn>
              </a:cxnLst>
              <a:rect l="txL" t="txT" r="txR" b="txB"/>
              <a:pathLst>
                <a:path w="486913" h="377892">
                  <a:moveTo>
                    <a:pt x="288085" y="0"/>
                  </a:moveTo>
                  <a:lnTo>
                    <a:pt x="486913" y="288085"/>
                  </a:lnTo>
                  <a:lnTo>
                    <a:pt x="356791" y="377892"/>
                  </a:lnTo>
                  <a:lnTo>
                    <a:pt x="123584" y="377892"/>
                  </a:lnTo>
                  <a:lnTo>
                    <a:pt x="0" y="198828"/>
                  </a:lnTo>
                  <a:close/>
                </a:path>
              </a:pathLst>
            </a:custGeom>
            <a:solidFill>
              <a:srgbClr val="FFFFFF"/>
            </a:solidFill>
            <a:ln w="25400">
              <a:noFill/>
            </a:ln>
            <a:effectLst>
              <a:outerShdw dist="38100" dir="16200000" rotWithShape="0">
                <a:srgbClr val="000000">
                  <a:alpha val="39999"/>
                </a:srgbClr>
              </a:outerShdw>
            </a:effectLst>
          </p:spPr>
          <p:txBody>
            <a:bodyPr vert="horz" tIns="81000" anchor="ctr"/>
            <a:lstStyle/>
            <a:p>
              <a:pPr algn="ctr"/>
              <a:endParaRPr lang="zh-CN" altLang="en-US"/>
            </a:p>
            <a:p>
              <a:endParaRPr lang="zh-CN" altLang="en-US"/>
            </a:p>
          </p:txBody>
        </p:sp>
        <p:sp>
          <p:nvSpPr>
            <p:cNvPr id="1073742884" name="矩形 19"/>
            <p:cNvSpPr/>
            <p:nvPr/>
          </p:nvSpPr>
          <p:spPr>
            <a:xfrm>
              <a:off x="1123950" y="3362416"/>
              <a:ext cx="2447925" cy="1725018"/>
            </a:xfrm>
            <a:prstGeom prst="rect">
              <a:avLst/>
            </a:prstGeom>
            <a:solidFill>
              <a:srgbClr val="688A96"/>
            </a:solidFill>
            <a:ln w="25400">
              <a:noFill/>
            </a:ln>
          </p:spPr>
          <p:txBody>
            <a:bodyPr vert="horz" anchor="ctr"/>
            <a:lstStyle/>
            <a:p>
              <a:pPr algn="ctr">
                <a:lnSpc>
                  <a:spcPct val="3000"/>
                </a:lnSpc>
              </a:pPr>
              <a:endParaRPr lang="zh-CN" altLang="en-US"/>
            </a:p>
          </p:txBody>
        </p:sp>
      </p:grpSp>
      <p:sp>
        <p:nvSpPr>
          <p:cNvPr id="22" name="文本框 21"/>
          <p:cNvSpPr txBox="1"/>
          <p:nvPr/>
        </p:nvSpPr>
        <p:spPr>
          <a:xfrm>
            <a:off x="1328420" y="2420620"/>
            <a:ext cx="2891155" cy="783590"/>
          </a:xfrm>
          <a:prstGeom prst="rect">
            <a:avLst/>
          </a:prstGeom>
          <a:noFill/>
        </p:spPr>
        <p:txBody>
          <a:bodyPr wrap="square" rtlCol="0" anchor="t">
            <a:spAutoFit/>
          </a:bodyPr>
          <a:lstStyle/>
          <a:p>
            <a:pPr>
              <a:lnSpc>
                <a:spcPct val="150000"/>
              </a:lnSpc>
            </a:pPr>
            <a:r>
              <a:rPr lang="zh-CN" altLang="en-US" sz="1500" b="1">
                <a:solidFill>
                  <a:schemeClr val="bg1"/>
                </a:solidFill>
                <a:latin typeface="微软雅黑" panose="020B0503020204020204" charset="-122"/>
                <a:ea typeface="微软雅黑" panose="020B0503020204020204" charset="-122"/>
                <a:cs typeface="微软雅黑" panose="020B0503020204020204" charset="-122"/>
              </a:rPr>
              <a:t>有定期安全检查制度并建立详细的检查记录台帐。</a:t>
            </a:r>
          </a:p>
        </p:txBody>
      </p:sp>
      <p:sp>
        <p:nvSpPr>
          <p:cNvPr id="23" name="文本框 22"/>
          <p:cNvSpPr txBox="1"/>
          <p:nvPr/>
        </p:nvSpPr>
        <p:spPr>
          <a:xfrm>
            <a:off x="4715510" y="2420620"/>
            <a:ext cx="2891155" cy="1822450"/>
          </a:xfrm>
          <a:prstGeom prst="rect">
            <a:avLst/>
          </a:prstGeom>
          <a:noFill/>
        </p:spPr>
        <p:txBody>
          <a:bodyPr wrap="square" rtlCol="0" anchor="t">
            <a:spAutoFit/>
          </a:bodyPr>
          <a:lstStyle/>
          <a:p>
            <a:pPr>
              <a:lnSpc>
                <a:spcPct val="150000"/>
              </a:lnSpc>
            </a:pPr>
            <a:r>
              <a:rPr lang="zh-CN" altLang="en-US" sz="1500" b="1">
                <a:solidFill>
                  <a:schemeClr val="bg1"/>
                </a:solidFill>
                <a:latin typeface="微软雅黑" panose="020B0503020204020204" charset="-122"/>
                <a:ea typeface="微软雅黑" panose="020B0503020204020204" charset="-122"/>
                <a:cs typeface="微软雅黑" panose="020B0503020204020204" charset="-122"/>
              </a:rPr>
              <a:t>定期开展专项检查，按上级要求开展“两节”、“两会”、五一、安全生产月、国庆节等重点时期检查，做到有方案、有记录、有总结。</a:t>
            </a:r>
          </a:p>
        </p:txBody>
      </p:sp>
      <p:sp>
        <p:nvSpPr>
          <p:cNvPr id="24" name="文本框 23"/>
          <p:cNvSpPr txBox="1"/>
          <p:nvPr/>
        </p:nvSpPr>
        <p:spPr>
          <a:xfrm>
            <a:off x="3652520" y="1948180"/>
            <a:ext cx="342900" cy="337185"/>
          </a:xfrm>
          <a:prstGeom prst="rect">
            <a:avLst/>
          </a:prstGeom>
          <a:noFill/>
        </p:spPr>
        <p:txBody>
          <a:bodyPr wrap="square" rtlCol="0" anchor="t">
            <a:spAutoFit/>
          </a:bodyPr>
          <a:lstStyle/>
          <a:p>
            <a:r>
              <a:rPr lang="en-US" altLang="zh-CN"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a:t>
            </a:r>
          </a:p>
        </p:txBody>
      </p:sp>
      <p:sp>
        <p:nvSpPr>
          <p:cNvPr id="25" name="文本框 24"/>
          <p:cNvSpPr txBox="1"/>
          <p:nvPr/>
        </p:nvSpPr>
        <p:spPr>
          <a:xfrm>
            <a:off x="7067550" y="1962150"/>
            <a:ext cx="342900" cy="337185"/>
          </a:xfrm>
          <a:prstGeom prst="rect">
            <a:avLst/>
          </a:prstGeom>
          <a:noFill/>
        </p:spPr>
        <p:txBody>
          <a:bodyPr wrap="square" rtlCol="0" anchor="t">
            <a:spAutoFit/>
          </a:bodyPr>
          <a:lstStyle/>
          <a:p>
            <a:r>
              <a:rPr lang="en-US" altLang="zh-CN"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B</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sp>
        <p:nvSpPr>
          <p:cNvPr id="4" name="文本框 3"/>
          <p:cNvSpPr txBox="1"/>
          <p:nvPr/>
        </p:nvSpPr>
        <p:spPr>
          <a:xfrm>
            <a:off x="517525" y="728345"/>
            <a:ext cx="2301875" cy="368300"/>
          </a:xfrm>
          <a:prstGeom prst="rect">
            <a:avLst/>
          </a:prstGeom>
          <a:noFill/>
        </p:spPr>
        <p:txBody>
          <a:bodyPr wrap="square" rtlCol="0" anchor="t">
            <a:spAutoFit/>
          </a:bodyPr>
          <a:lstStyle/>
          <a:p>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考核项目：安全管理</a:t>
            </a:r>
          </a:p>
        </p:txBody>
      </p:sp>
      <p:grpSp>
        <p:nvGrpSpPr>
          <p:cNvPr id="13" name="组合 12"/>
          <p:cNvGrpSpPr/>
          <p:nvPr/>
        </p:nvGrpSpPr>
        <p:grpSpPr>
          <a:xfrm>
            <a:off x="728980" y="1322070"/>
            <a:ext cx="7680325" cy="3571240"/>
            <a:chOff x="983" y="2427"/>
            <a:chExt cx="12095" cy="5025"/>
          </a:xfrm>
        </p:grpSpPr>
        <p:grpSp>
          <p:nvGrpSpPr>
            <p:cNvPr id="7" name="组合 6"/>
            <p:cNvGrpSpPr/>
            <p:nvPr/>
          </p:nvGrpSpPr>
          <p:grpSpPr>
            <a:xfrm>
              <a:off x="983" y="2427"/>
              <a:ext cx="12095" cy="5025"/>
              <a:chOff x="1750" y="2502"/>
              <a:chExt cx="12095" cy="5025"/>
            </a:xfrm>
          </p:grpSpPr>
          <p:grpSp>
            <p:nvGrpSpPr>
              <p:cNvPr id="60420" name="그룹 7"/>
              <p:cNvGrpSpPr/>
              <p:nvPr/>
            </p:nvGrpSpPr>
            <p:grpSpPr>
              <a:xfrm>
                <a:off x="1750" y="2502"/>
                <a:ext cx="12095" cy="1194"/>
                <a:chOff x="1463578" y="1551062"/>
                <a:chExt cx="7680422" cy="1190567"/>
              </a:xfrm>
            </p:grpSpPr>
            <p:pic>
              <p:nvPicPr>
                <p:cNvPr id="60449" name="그림 4"/>
                <p:cNvPicPr>
                  <a:picLocks noChangeAspect="1"/>
                </p:cNvPicPr>
                <p:nvPr/>
              </p:nvPicPr>
              <p:blipFill>
                <a:blip r:embed="rId3"/>
                <a:stretch>
                  <a:fillRect/>
                </a:stretch>
              </p:blipFill>
              <p:spPr>
                <a:xfrm>
                  <a:off x="1463578" y="1601771"/>
                  <a:ext cx="3797494" cy="1139858"/>
                </a:xfrm>
                <a:prstGeom prst="rect">
                  <a:avLst/>
                </a:prstGeom>
                <a:noFill/>
                <a:ln w="9525">
                  <a:noFill/>
                </a:ln>
              </p:spPr>
            </p:pic>
            <p:grpSp>
              <p:nvGrpSpPr>
                <p:cNvPr id="6" name="그룹 1"/>
                <p:cNvGrpSpPr/>
                <p:nvPr/>
              </p:nvGrpSpPr>
              <p:grpSpPr>
                <a:xfrm>
                  <a:off x="1568450" y="1551062"/>
                  <a:ext cx="7575550" cy="1085850"/>
                  <a:chOff x="1568450" y="1457325"/>
                  <a:chExt cx="7575550" cy="1368425"/>
                </a:xfrm>
                <a:effectLst>
                  <a:outerShdw blurRad="63500" algn="ctr" rotWithShape="0">
                    <a:prstClr val="black">
                      <a:alpha val="30000"/>
                    </a:prstClr>
                  </a:outerShdw>
                </a:effectLst>
              </p:grpSpPr>
              <p:sp>
                <p:nvSpPr>
                  <p:cNvPr id="47" name="직사각형 46"/>
                  <p:cNvSpPr/>
                  <p:nvPr/>
                </p:nvSpPr>
                <p:spPr bwMode="auto">
                  <a:xfrm>
                    <a:off x="1603375" y="1457325"/>
                    <a:ext cx="7540625" cy="136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48" name="오각형 47"/>
                  <p:cNvSpPr/>
                  <p:nvPr/>
                </p:nvSpPr>
                <p:spPr bwMode="auto">
                  <a:xfrm>
                    <a:off x="1568450" y="1457325"/>
                    <a:ext cx="1104900" cy="1368425"/>
                  </a:xfrm>
                  <a:prstGeom prst="homePlate">
                    <a:avLst>
                      <a:gd name="adj" fmla="val 24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grpSp>
            <p:sp>
              <p:nvSpPr>
                <p:cNvPr id="56" name="TextBox 55"/>
                <p:cNvSpPr txBox="1"/>
                <p:nvPr/>
              </p:nvSpPr>
              <p:spPr>
                <a:xfrm>
                  <a:off x="1574818" y="1649475"/>
                  <a:ext cx="869971" cy="905178"/>
                </a:xfrm>
                <a:prstGeom prst="rect">
                  <a:avLst/>
                </a:prstGeom>
                <a:noFill/>
              </p:spPr>
              <p:txBody>
                <a:bodyPr>
                  <a:spAutoFit/>
                </a:bodyPr>
                <a:lstStyle/>
                <a:p>
                  <a:pPr marL="88900" marR="0" indent="-88900" algn="ctr" defTabSz="914400" eaLnBrk="1" fontAlgn="auto" latinLnBrk="1" hangingPunct="1">
                    <a:spcBef>
                      <a:spcPts val="0"/>
                    </a:spcBef>
                    <a:spcAft>
                      <a:spcPts val="0"/>
                    </a:spcAft>
                    <a:buClrTx/>
                    <a:buSzTx/>
                    <a:buFontTx/>
                    <a:buNone/>
                    <a:defRPr/>
                  </a:pPr>
                  <a:r>
                    <a:rPr kumimoji="0" lang="en-US" altLang="ko-KR"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安 全</a:t>
                  </a:r>
                </a:p>
                <a:p>
                  <a:pPr marL="88900" marR="0" indent="-88900" algn="ctr" defTabSz="914400" eaLnBrk="1" fontAlgn="auto" latinLnBrk="1" hangingPunct="1">
                    <a:spcBef>
                      <a:spcPts val="0"/>
                    </a:spcBef>
                    <a:spcAft>
                      <a:spcPts val="0"/>
                    </a:spcAft>
                    <a:buClrTx/>
                    <a:buSzTx/>
                    <a:buFontTx/>
                    <a:buNone/>
                    <a:defRPr/>
                  </a:pPr>
                  <a:r>
                    <a:rPr kumimoji="0" lang="en-US" altLang="ko-KR"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培 训</a:t>
                  </a:r>
                </a:p>
              </p:txBody>
            </p:sp>
          </p:grpSp>
          <p:grpSp>
            <p:nvGrpSpPr>
              <p:cNvPr id="60421" name="그룹 143"/>
              <p:cNvGrpSpPr/>
              <p:nvPr/>
            </p:nvGrpSpPr>
            <p:grpSpPr>
              <a:xfrm>
                <a:off x="1750" y="3779"/>
                <a:ext cx="12095" cy="1194"/>
                <a:chOff x="1463578" y="1551062"/>
                <a:chExt cx="7680422" cy="1190567"/>
              </a:xfrm>
            </p:grpSpPr>
            <p:pic>
              <p:nvPicPr>
                <p:cNvPr id="60442" name="그림 144"/>
                <p:cNvPicPr>
                  <a:picLocks noChangeAspect="1"/>
                </p:cNvPicPr>
                <p:nvPr/>
              </p:nvPicPr>
              <p:blipFill>
                <a:blip r:embed="rId3"/>
                <a:stretch>
                  <a:fillRect/>
                </a:stretch>
              </p:blipFill>
              <p:spPr>
                <a:xfrm>
                  <a:off x="1463578" y="1601771"/>
                  <a:ext cx="3797494" cy="1139858"/>
                </a:xfrm>
                <a:prstGeom prst="rect">
                  <a:avLst/>
                </a:prstGeom>
                <a:noFill/>
                <a:ln w="9525">
                  <a:noFill/>
                </a:ln>
              </p:spPr>
            </p:pic>
            <p:grpSp>
              <p:nvGrpSpPr>
                <p:cNvPr id="146" name="그룹 145"/>
                <p:cNvGrpSpPr/>
                <p:nvPr/>
              </p:nvGrpSpPr>
              <p:grpSpPr>
                <a:xfrm>
                  <a:off x="1568450" y="1551062"/>
                  <a:ext cx="7575550" cy="1085850"/>
                  <a:chOff x="1568450" y="1457325"/>
                  <a:chExt cx="7575550" cy="1368425"/>
                </a:xfrm>
                <a:effectLst>
                  <a:outerShdw blurRad="63500" algn="ctr" rotWithShape="0">
                    <a:prstClr val="black">
                      <a:alpha val="30000"/>
                    </a:prstClr>
                  </a:outerShdw>
                </a:effectLst>
              </p:grpSpPr>
              <p:sp>
                <p:nvSpPr>
                  <p:cNvPr id="152" name="직사각형 151"/>
                  <p:cNvSpPr/>
                  <p:nvPr/>
                </p:nvSpPr>
                <p:spPr bwMode="auto">
                  <a:xfrm>
                    <a:off x="1603375" y="1457325"/>
                    <a:ext cx="7540625" cy="1368425"/>
                  </a:xfrm>
                  <a:prstGeom prst="rect">
                    <a:avLst/>
                  </a:prstGeom>
                  <a:solidFill>
                    <a:srgbClr val="678A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53" name="오각형 152"/>
                  <p:cNvSpPr/>
                  <p:nvPr/>
                </p:nvSpPr>
                <p:spPr bwMode="auto">
                  <a:xfrm>
                    <a:off x="1568450" y="1457325"/>
                    <a:ext cx="1104900" cy="1368425"/>
                  </a:xfrm>
                  <a:prstGeom prst="homePlate">
                    <a:avLst>
                      <a:gd name="adj" fmla="val 24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grpSp>
            <p:sp>
              <p:nvSpPr>
                <p:cNvPr id="150" name="TextBox 149"/>
                <p:cNvSpPr txBox="1"/>
                <p:nvPr/>
              </p:nvSpPr>
              <p:spPr>
                <a:xfrm>
                  <a:off x="1581805" y="1653930"/>
                  <a:ext cx="869971" cy="905178"/>
                </a:xfrm>
                <a:prstGeom prst="rect">
                  <a:avLst/>
                </a:prstGeom>
                <a:noFill/>
              </p:spPr>
              <p:txBody>
                <a:bodyPr>
                  <a:spAutoFit/>
                </a:bodyPr>
                <a:lstStyle/>
                <a:p>
                  <a:pPr marL="88900" marR="0" indent="-88900" algn="ctr" defTabSz="914400" eaLnBrk="1" fontAlgn="auto" latinLnBrk="1" hangingPunct="1">
                    <a:spcBef>
                      <a:spcPts val="0"/>
                    </a:spcBef>
                    <a:spcAft>
                      <a:spcPts val="0"/>
                    </a:spcAft>
                    <a:buClrTx/>
                    <a:buSzTx/>
                    <a:buFontTx/>
                    <a:buNone/>
                    <a:defRPr/>
                  </a:pPr>
                  <a:r>
                    <a:rPr kumimoji="0" lang="en-US" altLang="ko-KR"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风 险</a:t>
                  </a:r>
                </a:p>
                <a:p>
                  <a:pPr marL="88900" marR="0" indent="-88900" algn="ctr" defTabSz="914400" eaLnBrk="1" fontAlgn="auto" latinLnBrk="1" hangingPunct="1">
                    <a:spcBef>
                      <a:spcPts val="0"/>
                    </a:spcBef>
                    <a:spcAft>
                      <a:spcPts val="0"/>
                    </a:spcAft>
                    <a:buClrTx/>
                    <a:buSzTx/>
                    <a:buFontTx/>
                    <a:buNone/>
                    <a:defRPr/>
                  </a:pPr>
                  <a:r>
                    <a:rPr kumimoji="0" lang="en-US" altLang="ko-KR"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管 控</a:t>
                  </a:r>
                </a:p>
              </p:txBody>
            </p:sp>
          </p:grpSp>
          <p:grpSp>
            <p:nvGrpSpPr>
              <p:cNvPr id="60422" name="그룹 153"/>
              <p:cNvGrpSpPr/>
              <p:nvPr/>
            </p:nvGrpSpPr>
            <p:grpSpPr>
              <a:xfrm>
                <a:off x="1750" y="5056"/>
                <a:ext cx="12095" cy="1194"/>
                <a:chOff x="1463578" y="1551062"/>
                <a:chExt cx="7680422" cy="1190567"/>
              </a:xfrm>
            </p:grpSpPr>
            <p:pic>
              <p:nvPicPr>
                <p:cNvPr id="60435" name="그림 154"/>
                <p:cNvPicPr>
                  <a:picLocks noChangeAspect="1"/>
                </p:cNvPicPr>
                <p:nvPr/>
              </p:nvPicPr>
              <p:blipFill>
                <a:blip r:embed="rId3"/>
                <a:stretch>
                  <a:fillRect/>
                </a:stretch>
              </p:blipFill>
              <p:spPr>
                <a:xfrm>
                  <a:off x="1463578" y="1601771"/>
                  <a:ext cx="3797494" cy="1139858"/>
                </a:xfrm>
                <a:prstGeom prst="rect">
                  <a:avLst/>
                </a:prstGeom>
                <a:noFill/>
                <a:ln w="9525">
                  <a:noFill/>
                </a:ln>
              </p:spPr>
            </p:pic>
            <p:grpSp>
              <p:nvGrpSpPr>
                <p:cNvPr id="156" name="그룹 155"/>
                <p:cNvGrpSpPr/>
                <p:nvPr/>
              </p:nvGrpSpPr>
              <p:grpSpPr>
                <a:xfrm>
                  <a:off x="1568450" y="1551062"/>
                  <a:ext cx="7575550" cy="1085850"/>
                  <a:chOff x="1568450" y="1457325"/>
                  <a:chExt cx="7575550" cy="1368425"/>
                </a:xfrm>
                <a:effectLst>
                  <a:outerShdw blurRad="63500" algn="ctr" rotWithShape="0">
                    <a:prstClr val="black">
                      <a:alpha val="30000"/>
                    </a:prstClr>
                  </a:outerShdw>
                </a:effectLst>
              </p:grpSpPr>
              <p:sp>
                <p:nvSpPr>
                  <p:cNvPr id="162" name="직사각형 161"/>
                  <p:cNvSpPr/>
                  <p:nvPr/>
                </p:nvSpPr>
                <p:spPr bwMode="auto">
                  <a:xfrm>
                    <a:off x="1603375" y="1457325"/>
                    <a:ext cx="7540625" cy="1368425"/>
                  </a:xfrm>
                  <a:prstGeom prst="rect">
                    <a:avLst/>
                  </a:prstGeom>
                  <a:solidFill>
                    <a:srgbClr val="63A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63" name="오각형 162"/>
                  <p:cNvSpPr/>
                  <p:nvPr/>
                </p:nvSpPr>
                <p:spPr bwMode="auto">
                  <a:xfrm>
                    <a:off x="1568450" y="1457325"/>
                    <a:ext cx="1104900" cy="1368425"/>
                  </a:xfrm>
                  <a:prstGeom prst="homePlate">
                    <a:avLst>
                      <a:gd name="adj" fmla="val 24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grpSp>
            <p:sp>
              <p:nvSpPr>
                <p:cNvPr id="160" name="TextBox 159"/>
                <p:cNvSpPr txBox="1"/>
                <p:nvPr/>
              </p:nvSpPr>
              <p:spPr>
                <a:xfrm>
                  <a:off x="1479454" y="1693610"/>
                  <a:ext cx="1136029" cy="765005"/>
                </a:xfrm>
                <a:prstGeom prst="rect">
                  <a:avLst/>
                </a:prstGeom>
                <a:noFill/>
              </p:spPr>
              <p:txBody>
                <a:bodyPr wrap="square">
                  <a:spAutoFit/>
                </a:bodyPr>
                <a:lstStyle/>
                <a:p>
                  <a:pPr marL="88900" marR="0" indent="-88900" algn="ctr" defTabSz="914400" eaLnBrk="1" fontAlgn="auto" latinLnBrk="1" hangingPunct="1">
                    <a:spcBef>
                      <a:spcPts val="0"/>
                    </a:spcBef>
                    <a:spcAft>
                      <a:spcPts val="0"/>
                    </a:spcAft>
                    <a:buClrTx/>
                    <a:buSzTx/>
                    <a:buFontTx/>
                    <a:buNone/>
                    <a:defRPr/>
                  </a:pPr>
                  <a:r>
                    <a:rPr kumimoji="0" lang="en-US" altLang="ko-KR"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安全生产标准化</a:t>
                  </a:r>
                </a:p>
              </p:txBody>
            </p:sp>
          </p:grpSp>
          <p:grpSp>
            <p:nvGrpSpPr>
              <p:cNvPr id="60423" name="그룹 163"/>
              <p:cNvGrpSpPr/>
              <p:nvPr/>
            </p:nvGrpSpPr>
            <p:grpSpPr>
              <a:xfrm>
                <a:off x="1750" y="6333"/>
                <a:ext cx="12095" cy="1194"/>
                <a:chOff x="1463578" y="1551062"/>
                <a:chExt cx="7680422" cy="1190567"/>
              </a:xfrm>
            </p:grpSpPr>
            <p:pic>
              <p:nvPicPr>
                <p:cNvPr id="60428" name="그림 164"/>
                <p:cNvPicPr>
                  <a:picLocks noChangeAspect="1"/>
                </p:cNvPicPr>
                <p:nvPr/>
              </p:nvPicPr>
              <p:blipFill>
                <a:blip r:embed="rId3"/>
                <a:stretch>
                  <a:fillRect/>
                </a:stretch>
              </p:blipFill>
              <p:spPr>
                <a:xfrm>
                  <a:off x="1463578" y="1601771"/>
                  <a:ext cx="3797494" cy="1139858"/>
                </a:xfrm>
                <a:prstGeom prst="rect">
                  <a:avLst/>
                </a:prstGeom>
                <a:noFill/>
                <a:ln w="9525">
                  <a:noFill/>
                </a:ln>
              </p:spPr>
            </p:pic>
            <p:grpSp>
              <p:nvGrpSpPr>
                <p:cNvPr id="166" name="그룹 165"/>
                <p:cNvGrpSpPr/>
                <p:nvPr/>
              </p:nvGrpSpPr>
              <p:grpSpPr>
                <a:xfrm>
                  <a:off x="1568450" y="1551062"/>
                  <a:ext cx="7575550" cy="1085850"/>
                  <a:chOff x="1568450" y="1457325"/>
                  <a:chExt cx="7575550" cy="1368425"/>
                </a:xfrm>
                <a:effectLst>
                  <a:outerShdw blurRad="63500" algn="ctr" rotWithShape="0">
                    <a:prstClr val="black">
                      <a:alpha val="30000"/>
                    </a:prstClr>
                  </a:outerShdw>
                </a:effectLst>
              </p:grpSpPr>
              <p:sp>
                <p:nvSpPr>
                  <p:cNvPr id="172" name="직사각형 171"/>
                  <p:cNvSpPr/>
                  <p:nvPr/>
                </p:nvSpPr>
                <p:spPr bwMode="auto">
                  <a:xfrm>
                    <a:off x="1603375" y="1457325"/>
                    <a:ext cx="7540625" cy="1368425"/>
                  </a:xfrm>
                  <a:prstGeom prst="rect">
                    <a:avLst/>
                  </a:prstGeom>
                  <a:solidFill>
                    <a:srgbClr val="C7D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73" name="오각형 172"/>
                  <p:cNvSpPr/>
                  <p:nvPr/>
                </p:nvSpPr>
                <p:spPr bwMode="auto">
                  <a:xfrm>
                    <a:off x="1568450" y="1457325"/>
                    <a:ext cx="1104900" cy="1368425"/>
                  </a:xfrm>
                  <a:prstGeom prst="homePlate">
                    <a:avLst>
                      <a:gd name="adj" fmla="val 24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grpSp>
            <p:sp>
              <p:nvSpPr>
                <p:cNvPr id="170" name="TextBox 169"/>
                <p:cNvSpPr txBox="1"/>
                <p:nvPr/>
              </p:nvSpPr>
              <p:spPr>
                <a:xfrm>
                  <a:off x="1572280" y="1627202"/>
                  <a:ext cx="869971" cy="905178"/>
                </a:xfrm>
                <a:prstGeom prst="rect">
                  <a:avLst/>
                </a:prstGeom>
                <a:noFill/>
              </p:spPr>
              <p:txBody>
                <a:bodyPr>
                  <a:spAutoFit/>
                </a:bodyPr>
                <a:lstStyle/>
                <a:p>
                  <a:pPr marL="88900" marR="0" indent="-88900" algn="ctr" defTabSz="914400" eaLnBrk="1" fontAlgn="auto" latinLnBrk="1" hangingPunct="1">
                    <a:spcBef>
                      <a:spcPts val="0"/>
                    </a:spcBef>
                    <a:spcAft>
                      <a:spcPts val="0"/>
                    </a:spcAft>
                    <a:buClrTx/>
                    <a:buSzTx/>
                    <a:buFontTx/>
                    <a:buNone/>
                    <a:defRPr/>
                  </a:pPr>
                  <a:r>
                    <a:rPr kumimoji="0" lang="en-US" altLang="ko-KR"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重大</a:t>
                  </a:r>
                </a:p>
                <a:p>
                  <a:pPr marL="88900" marR="0" indent="-88900" algn="ctr" defTabSz="914400" eaLnBrk="1" fontAlgn="auto" latinLnBrk="1" hangingPunct="1">
                    <a:spcBef>
                      <a:spcPts val="0"/>
                    </a:spcBef>
                    <a:spcAft>
                      <a:spcPts val="0"/>
                    </a:spcAft>
                    <a:buClrTx/>
                    <a:buSzTx/>
                    <a:buFontTx/>
                    <a:buNone/>
                    <a:defRPr/>
                  </a:pPr>
                  <a:r>
                    <a:rPr kumimoji="0" lang="en-US" altLang="ko-KR"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危险源</a:t>
                  </a:r>
                </a:p>
              </p:txBody>
            </p:sp>
          </p:grpSp>
        </p:grpSp>
        <p:sp>
          <p:nvSpPr>
            <p:cNvPr id="8" name="文本框 7"/>
            <p:cNvSpPr txBox="1"/>
            <p:nvPr/>
          </p:nvSpPr>
          <p:spPr>
            <a:xfrm>
              <a:off x="3135" y="2718"/>
              <a:ext cx="9040" cy="474"/>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制定年度安全培训计划，积极组织开展各级人员安全培训。</a:t>
              </a:r>
            </a:p>
          </p:txBody>
        </p:sp>
        <p:sp>
          <p:nvSpPr>
            <p:cNvPr id="9" name="文本框 8"/>
            <p:cNvSpPr txBox="1"/>
            <p:nvPr/>
          </p:nvSpPr>
          <p:spPr>
            <a:xfrm>
              <a:off x="3135" y="3986"/>
              <a:ext cx="9640" cy="543"/>
            </a:xfrm>
            <a:prstGeom prst="rect">
              <a:avLst/>
            </a:prstGeom>
            <a:noFill/>
          </p:spPr>
          <p:txBody>
            <a:bodyPr wrap="square" rtlCol="0" anchor="t">
              <a:spAutoFit/>
            </a:bodyPr>
            <a:lstStyle/>
            <a:p>
              <a:pPr>
                <a:lnSpc>
                  <a:spcPct val="120000"/>
                </a:lnSpc>
                <a:spcBef>
                  <a:spcPts val="0"/>
                </a:spcBef>
                <a:spcAft>
                  <a:spcPts val="0"/>
                </a:spcAft>
              </a:pPr>
              <a:r>
                <a:rPr lang="zh-CN" altLang="en-US" sz="1600" b="1">
                  <a:solidFill>
                    <a:schemeClr val="bg1"/>
                  </a:solidFill>
                  <a:latin typeface="微软雅黑" panose="020B0503020204020204" charset="-122"/>
                  <a:ea typeface="微软雅黑" panose="020B0503020204020204" charset="-122"/>
                  <a:cs typeface="微软雅黑" panose="020B0503020204020204" charset="-122"/>
                </a:rPr>
                <a:t>建立完善安全风险分级管控体系。</a:t>
              </a:r>
            </a:p>
          </p:txBody>
        </p:sp>
        <p:sp>
          <p:nvSpPr>
            <p:cNvPr id="10" name="文本框 9"/>
            <p:cNvSpPr txBox="1"/>
            <p:nvPr/>
          </p:nvSpPr>
          <p:spPr>
            <a:xfrm>
              <a:off x="3135" y="5218"/>
              <a:ext cx="9040" cy="474"/>
            </a:xfrm>
            <a:prstGeom prst="rect">
              <a:avLst/>
            </a:prstGeom>
            <a:noFill/>
          </p:spPr>
          <p:txBody>
            <a:bodyPr wrap="square" rtlCol="0" anchor="t">
              <a:spAutoFit/>
            </a:bodyPr>
            <a:lstStyle/>
            <a:p>
              <a:r>
                <a:rPr lang="zh-CN" altLang="en-US" sz="1600" b="1">
                  <a:solidFill>
                    <a:schemeClr val="bg1"/>
                  </a:solidFill>
                  <a:latin typeface="微软雅黑" panose="020B0503020204020204" charset="-122"/>
                  <a:ea typeface="微软雅黑" panose="020B0503020204020204" charset="-122"/>
                  <a:cs typeface="微软雅黑" panose="020B0503020204020204" charset="-122"/>
                </a:rPr>
                <a:t>制定安全生产标准化达标规划，并按标准开展标准化建设。</a:t>
              </a:r>
            </a:p>
          </p:txBody>
        </p:sp>
        <p:sp>
          <p:nvSpPr>
            <p:cNvPr id="11" name="文本框 10"/>
            <p:cNvSpPr txBox="1"/>
            <p:nvPr/>
          </p:nvSpPr>
          <p:spPr>
            <a:xfrm>
              <a:off x="3135" y="6300"/>
              <a:ext cx="9640" cy="959"/>
            </a:xfrm>
            <a:prstGeom prst="rect">
              <a:avLst/>
            </a:prstGeom>
            <a:noFill/>
          </p:spPr>
          <p:txBody>
            <a:bodyPr wrap="square" rtlCol="0" anchor="t">
              <a:spAutoFit/>
            </a:bodyPr>
            <a:lstStyle/>
            <a:p>
              <a:pPr>
                <a:lnSpc>
                  <a:spcPct val="120000"/>
                </a:lnSpc>
                <a:spcBef>
                  <a:spcPts val="0"/>
                </a:spcBef>
                <a:spcAft>
                  <a:spcPts val="0"/>
                </a:spcAft>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按要求进行重大危险源评估和备案，严格对重大危险源进行监控和治理，有措施、有方案、有落实。</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3905" y="1243330"/>
            <a:ext cx="230187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考核项目：应急管理</a:t>
            </a:r>
          </a:p>
        </p:txBody>
      </p:sp>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sp>
        <p:nvSpPr>
          <p:cNvPr id="9" name="타원 8"/>
          <p:cNvSpPr/>
          <p:nvPr/>
        </p:nvSpPr>
        <p:spPr>
          <a:xfrm rot="18780000">
            <a:off x="4999355" y="2403475"/>
            <a:ext cx="1780540" cy="1780540"/>
          </a:xfrm>
          <a:prstGeom prst="ellipse">
            <a:avLst/>
          </a:prstGeom>
          <a:solidFill>
            <a:srgbClr val="68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 name="组合 19"/>
          <p:cNvGrpSpPr/>
          <p:nvPr/>
        </p:nvGrpSpPr>
        <p:grpSpPr>
          <a:xfrm>
            <a:off x="2555875" y="1802765"/>
            <a:ext cx="4116705" cy="2354580"/>
            <a:chOff x="4025" y="2839"/>
            <a:chExt cx="6483" cy="3708"/>
          </a:xfrm>
        </p:grpSpPr>
        <p:sp>
          <p:nvSpPr>
            <p:cNvPr id="4" name="타원 1"/>
            <p:cNvSpPr/>
            <p:nvPr/>
          </p:nvSpPr>
          <p:spPr>
            <a:xfrm rot="18780000">
              <a:off x="4025" y="3976"/>
              <a:ext cx="2571" cy="2571"/>
            </a:xfrm>
            <a:prstGeom prst="ellipse">
              <a:avLst/>
            </a:prstGeom>
            <a:solidFill>
              <a:srgbClr val="68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타원 13"/>
            <p:cNvSpPr/>
            <p:nvPr/>
          </p:nvSpPr>
          <p:spPr>
            <a:xfrm rot="18780000">
              <a:off x="6402" y="2839"/>
              <a:ext cx="1693" cy="1693"/>
            </a:xfrm>
            <a:prstGeom prst="ellipse">
              <a:avLst/>
            </a:prstGeom>
            <a:solidFill>
              <a:srgbClr val="68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직사각형 2"/>
            <p:cNvSpPr/>
            <p:nvPr/>
          </p:nvSpPr>
          <p:spPr>
            <a:xfrm rot="13927299">
              <a:off x="5907" y="3975"/>
              <a:ext cx="956" cy="628"/>
            </a:xfrm>
            <a:custGeom>
              <a:avLst/>
              <a:gdLst>
                <a:gd name="connsiteX0" fmla="*/ 0 w 636776"/>
                <a:gd name="connsiteY0" fmla="*/ 0 h 587160"/>
                <a:gd name="connsiteX1" fmla="*/ 636776 w 636776"/>
                <a:gd name="connsiteY1" fmla="*/ 0 h 587160"/>
                <a:gd name="connsiteX2" fmla="*/ 636776 w 636776"/>
                <a:gd name="connsiteY2" fmla="*/ 587160 h 587160"/>
                <a:gd name="connsiteX3" fmla="*/ 0 w 636776"/>
                <a:gd name="connsiteY3" fmla="*/ 587160 h 587160"/>
                <a:gd name="connsiteX4" fmla="*/ 0 w 636776"/>
                <a:gd name="connsiteY4" fmla="*/ 0 h 587160"/>
                <a:gd name="connsiteX0-1" fmla="*/ 0 w 636776"/>
                <a:gd name="connsiteY0-2" fmla="*/ 0 h 587160"/>
                <a:gd name="connsiteX1-3" fmla="*/ 636776 w 636776"/>
                <a:gd name="connsiteY1-4" fmla="*/ 0 h 587160"/>
                <a:gd name="connsiteX2-5" fmla="*/ 538192 w 636776"/>
                <a:gd name="connsiteY2-6" fmla="*/ 298469 h 587160"/>
                <a:gd name="connsiteX3-7" fmla="*/ 636776 w 636776"/>
                <a:gd name="connsiteY3-8" fmla="*/ 587160 h 587160"/>
                <a:gd name="connsiteX4-9" fmla="*/ 0 w 636776"/>
                <a:gd name="connsiteY4-10" fmla="*/ 587160 h 587160"/>
                <a:gd name="connsiteX5" fmla="*/ 0 w 636776"/>
                <a:gd name="connsiteY5" fmla="*/ 0 h 587160"/>
                <a:gd name="connsiteX0-11" fmla="*/ 0 w 658347"/>
                <a:gd name="connsiteY0-12" fmla="*/ 0 h 587160"/>
                <a:gd name="connsiteX1-13" fmla="*/ 636776 w 658347"/>
                <a:gd name="connsiteY1-14" fmla="*/ 0 h 587160"/>
                <a:gd name="connsiteX2-15" fmla="*/ 538192 w 658347"/>
                <a:gd name="connsiteY2-16" fmla="*/ 298469 h 587160"/>
                <a:gd name="connsiteX3-17" fmla="*/ 636776 w 658347"/>
                <a:gd name="connsiteY3-18" fmla="*/ 587160 h 587160"/>
                <a:gd name="connsiteX4-19" fmla="*/ 0 w 658347"/>
                <a:gd name="connsiteY4-20" fmla="*/ 587160 h 587160"/>
                <a:gd name="connsiteX5-21" fmla="*/ 0 w 658347"/>
                <a:gd name="connsiteY5-22" fmla="*/ 0 h 587160"/>
                <a:gd name="connsiteX0-23" fmla="*/ 0 w 636776"/>
                <a:gd name="connsiteY0-24" fmla="*/ 0 h 587160"/>
                <a:gd name="connsiteX1-25" fmla="*/ 636776 w 636776"/>
                <a:gd name="connsiteY1-26" fmla="*/ 0 h 587160"/>
                <a:gd name="connsiteX2-27" fmla="*/ 538192 w 636776"/>
                <a:gd name="connsiteY2-28" fmla="*/ 298469 h 587160"/>
                <a:gd name="connsiteX3-29" fmla="*/ 636776 w 636776"/>
                <a:gd name="connsiteY3-30" fmla="*/ 587160 h 587160"/>
                <a:gd name="connsiteX4-31" fmla="*/ 0 w 636776"/>
                <a:gd name="connsiteY4-32" fmla="*/ 587160 h 587160"/>
                <a:gd name="connsiteX5-33" fmla="*/ 0 w 636776"/>
                <a:gd name="connsiteY5-34" fmla="*/ 0 h 587160"/>
                <a:gd name="connsiteX0-35" fmla="*/ 0 w 636776"/>
                <a:gd name="connsiteY0-36" fmla="*/ 0 h 587160"/>
                <a:gd name="connsiteX1-37" fmla="*/ 636776 w 636776"/>
                <a:gd name="connsiteY1-38" fmla="*/ 0 h 587160"/>
                <a:gd name="connsiteX2-39" fmla="*/ 538192 w 636776"/>
                <a:gd name="connsiteY2-40" fmla="*/ 298469 h 587160"/>
                <a:gd name="connsiteX3-41" fmla="*/ 636776 w 636776"/>
                <a:gd name="connsiteY3-42" fmla="*/ 587160 h 587160"/>
                <a:gd name="connsiteX4-43" fmla="*/ 0 w 636776"/>
                <a:gd name="connsiteY4-44" fmla="*/ 587160 h 587160"/>
                <a:gd name="connsiteX5-45" fmla="*/ 0 w 636776"/>
                <a:gd name="connsiteY5-46" fmla="*/ 0 h 587160"/>
                <a:gd name="connsiteX0-47" fmla="*/ 0 w 636776"/>
                <a:gd name="connsiteY0-48" fmla="*/ 0 h 587160"/>
                <a:gd name="connsiteX1-49" fmla="*/ 636776 w 636776"/>
                <a:gd name="connsiteY1-50" fmla="*/ 0 h 587160"/>
                <a:gd name="connsiteX2-51" fmla="*/ 538192 w 636776"/>
                <a:gd name="connsiteY2-52" fmla="*/ 298469 h 587160"/>
                <a:gd name="connsiteX3-53" fmla="*/ 636776 w 636776"/>
                <a:gd name="connsiteY3-54" fmla="*/ 587160 h 587160"/>
                <a:gd name="connsiteX4-55" fmla="*/ 0 w 636776"/>
                <a:gd name="connsiteY4-56" fmla="*/ 587160 h 587160"/>
                <a:gd name="connsiteX5-57" fmla="*/ 0 w 636776"/>
                <a:gd name="connsiteY5-58" fmla="*/ 0 h 587160"/>
                <a:gd name="connsiteX0-59" fmla="*/ 0 w 636776"/>
                <a:gd name="connsiteY0-60" fmla="*/ 0 h 587160"/>
                <a:gd name="connsiteX1-61" fmla="*/ 636776 w 636776"/>
                <a:gd name="connsiteY1-62" fmla="*/ 0 h 587160"/>
                <a:gd name="connsiteX2-63" fmla="*/ 538192 w 636776"/>
                <a:gd name="connsiteY2-64" fmla="*/ 298469 h 587160"/>
                <a:gd name="connsiteX3-65" fmla="*/ 636776 w 636776"/>
                <a:gd name="connsiteY3-66" fmla="*/ 587160 h 587160"/>
                <a:gd name="connsiteX4-67" fmla="*/ 0 w 636776"/>
                <a:gd name="connsiteY4-68" fmla="*/ 587160 h 587160"/>
                <a:gd name="connsiteX5-69" fmla="*/ 86568 w 636776"/>
                <a:gd name="connsiteY5-70" fmla="*/ 307857 h 587160"/>
                <a:gd name="connsiteX6" fmla="*/ 0 w 636776"/>
                <a:gd name="connsiteY6" fmla="*/ 0 h 587160"/>
                <a:gd name="connsiteX0-71" fmla="*/ 0 w 636776"/>
                <a:gd name="connsiteY0-72" fmla="*/ 0 h 587160"/>
                <a:gd name="connsiteX1-73" fmla="*/ 636776 w 636776"/>
                <a:gd name="connsiteY1-74" fmla="*/ 0 h 587160"/>
                <a:gd name="connsiteX2-75" fmla="*/ 538192 w 636776"/>
                <a:gd name="connsiteY2-76" fmla="*/ 298469 h 587160"/>
                <a:gd name="connsiteX3-77" fmla="*/ 636776 w 636776"/>
                <a:gd name="connsiteY3-78" fmla="*/ 587160 h 587160"/>
                <a:gd name="connsiteX4-79" fmla="*/ 0 w 636776"/>
                <a:gd name="connsiteY4-80" fmla="*/ 587160 h 587160"/>
                <a:gd name="connsiteX5-81" fmla="*/ 86568 w 636776"/>
                <a:gd name="connsiteY5-82" fmla="*/ 307857 h 587160"/>
                <a:gd name="connsiteX6-83" fmla="*/ 0 w 636776"/>
                <a:gd name="connsiteY6-84" fmla="*/ 0 h 587160"/>
                <a:gd name="connsiteX0-85" fmla="*/ 0 w 636776"/>
                <a:gd name="connsiteY0-86" fmla="*/ 0 h 587160"/>
                <a:gd name="connsiteX1-87" fmla="*/ 636776 w 636776"/>
                <a:gd name="connsiteY1-88" fmla="*/ 0 h 587160"/>
                <a:gd name="connsiteX2-89" fmla="*/ 538192 w 636776"/>
                <a:gd name="connsiteY2-90" fmla="*/ 298469 h 587160"/>
                <a:gd name="connsiteX3-91" fmla="*/ 636776 w 636776"/>
                <a:gd name="connsiteY3-92" fmla="*/ 587160 h 587160"/>
                <a:gd name="connsiteX4-93" fmla="*/ 0 w 636776"/>
                <a:gd name="connsiteY4-94" fmla="*/ 587160 h 587160"/>
                <a:gd name="connsiteX5-95" fmla="*/ 86568 w 636776"/>
                <a:gd name="connsiteY5-96" fmla="*/ 307857 h 587160"/>
                <a:gd name="connsiteX6-97" fmla="*/ 0 w 636776"/>
                <a:gd name="connsiteY6-98" fmla="*/ 0 h 587160"/>
                <a:gd name="connsiteX0-99" fmla="*/ 0 w 636776"/>
                <a:gd name="connsiteY0-100" fmla="*/ 0 h 587160"/>
                <a:gd name="connsiteX1-101" fmla="*/ 636776 w 636776"/>
                <a:gd name="connsiteY1-102" fmla="*/ 0 h 587160"/>
                <a:gd name="connsiteX2-103" fmla="*/ 538192 w 636776"/>
                <a:gd name="connsiteY2-104" fmla="*/ 298469 h 587160"/>
                <a:gd name="connsiteX3-105" fmla="*/ 636776 w 636776"/>
                <a:gd name="connsiteY3-106" fmla="*/ 587160 h 587160"/>
                <a:gd name="connsiteX4-107" fmla="*/ 0 w 636776"/>
                <a:gd name="connsiteY4-108" fmla="*/ 587160 h 587160"/>
                <a:gd name="connsiteX5-109" fmla="*/ 86568 w 636776"/>
                <a:gd name="connsiteY5-110" fmla="*/ 307857 h 587160"/>
                <a:gd name="connsiteX6-111" fmla="*/ 0 w 636776"/>
                <a:gd name="connsiteY6-112" fmla="*/ 0 h 587160"/>
                <a:gd name="connsiteX0-113" fmla="*/ 0 w 636776"/>
                <a:gd name="connsiteY0-114" fmla="*/ 0 h 587160"/>
                <a:gd name="connsiteX1-115" fmla="*/ 636776 w 636776"/>
                <a:gd name="connsiteY1-116" fmla="*/ 0 h 587160"/>
                <a:gd name="connsiteX2-117" fmla="*/ 538192 w 636776"/>
                <a:gd name="connsiteY2-118" fmla="*/ 298469 h 587160"/>
                <a:gd name="connsiteX3-119" fmla="*/ 636776 w 636776"/>
                <a:gd name="connsiteY3-120" fmla="*/ 587160 h 587160"/>
                <a:gd name="connsiteX4-121" fmla="*/ 0 w 636776"/>
                <a:gd name="connsiteY4-122" fmla="*/ 587160 h 587160"/>
                <a:gd name="connsiteX5-123" fmla="*/ 86568 w 636776"/>
                <a:gd name="connsiteY5-124" fmla="*/ 307857 h 587160"/>
                <a:gd name="connsiteX6-125" fmla="*/ 0 w 636776"/>
                <a:gd name="connsiteY6-126" fmla="*/ 0 h 587160"/>
                <a:gd name="connsiteX0-127" fmla="*/ 1709 w 636776"/>
                <a:gd name="connsiteY0-128" fmla="*/ 13176 h 587160"/>
                <a:gd name="connsiteX1-129" fmla="*/ 636776 w 636776"/>
                <a:gd name="connsiteY1-130" fmla="*/ 0 h 587160"/>
                <a:gd name="connsiteX2-131" fmla="*/ 538192 w 636776"/>
                <a:gd name="connsiteY2-132" fmla="*/ 298469 h 587160"/>
                <a:gd name="connsiteX3-133" fmla="*/ 636776 w 636776"/>
                <a:gd name="connsiteY3-134" fmla="*/ 587160 h 587160"/>
                <a:gd name="connsiteX4-135" fmla="*/ 0 w 636776"/>
                <a:gd name="connsiteY4-136" fmla="*/ 587160 h 587160"/>
                <a:gd name="connsiteX5-137" fmla="*/ 86568 w 636776"/>
                <a:gd name="connsiteY5-138" fmla="*/ 307857 h 587160"/>
                <a:gd name="connsiteX6-139" fmla="*/ 1709 w 636776"/>
                <a:gd name="connsiteY6-140" fmla="*/ 13176 h 587160"/>
                <a:gd name="connsiteX0-141" fmla="*/ 1709 w 636776"/>
                <a:gd name="connsiteY0-142" fmla="*/ 13176 h 587160"/>
                <a:gd name="connsiteX1-143" fmla="*/ 636776 w 636776"/>
                <a:gd name="connsiteY1-144" fmla="*/ 0 h 587160"/>
                <a:gd name="connsiteX2-145" fmla="*/ 538192 w 636776"/>
                <a:gd name="connsiteY2-146" fmla="*/ 298469 h 587160"/>
                <a:gd name="connsiteX3-147" fmla="*/ 636776 w 636776"/>
                <a:gd name="connsiteY3-148" fmla="*/ 587160 h 587160"/>
                <a:gd name="connsiteX4-149" fmla="*/ 0 w 636776"/>
                <a:gd name="connsiteY4-150" fmla="*/ 587160 h 587160"/>
                <a:gd name="connsiteX5-151" fmla="*/ 97891 w 636776"/>
                <a:gd name="connsiteY5-152" fmla="*/ 293038 h 587160"/>
                <a:gd name="connsiteX6-153" fmla="*/ 1709 w 636776"/>
                <a:gd name="connsiteY6-154" fmla="*/ 13176 h 587160"/>
                <a:gd name="connsiteX0-155" fmla="*/ 0 w 711635"/>
                <a:gd name="connsiteY0-156" fmla="*/ 0 h 606572"/>
                <a:gd name="connsiteX1-157" fmla="*/ 711635 w 711635"/>
                <a:gd name="connsiteY1-158" fmla="*/ 19412 h 606572"/>
                <a:gd name="connsiteX2-159" fmla="*/ 613051 w 711635"/>
                <a:gd name="connsiteY2-160" fmla="*/ 317881 h 606572"/>
                <a:gd name="connsiteX3-161" fmla="*/ 711635 w 711635"/>
                <a:gd name="connsiteY3-162" fmla="*/ 606572 h 606572"/>
                <a:gd name="connsiteX4-163" fmla="*/ 74859 w 711635"/>
                <a:gd name="connsiteY4-164" fmla="*/ 606572 h 606572"/>
                <a:gd name="connsiteX5-165" fmla="*/ 172750 w 711635"/>
                <a:gd name="connsiteY5-166" fmla="*/ 312450 h 606572"/>
                <a:gd name="connsiteX6-167" fmla="*/ 0 w 711635"/>
                <a:gd name="connsiteY6-168" fmla="*/ 0 h 606572"/>
                <a:gd name="connsiteX0-169" fmla="*/ 0 w 711635"/>
                <a:gd name="connsiteY0-170" fmla="*/ 0 h 606572"/>
                <a:gd name="connsiteX1-171" fmla="*/ 711635 w 711635"/>
                <a:gd name="connsiteY1-172" fmla="*/ 19412 h 606572"/>
                <a:gd name="connsiteX2-173" fmla="*/ 613051 w 711635"/>
                <a:gd name="connsiteY2-174" fmla="*/ 317881 h 606572"/>
                <a:gd name="connsiteX3-175" fmla="*/ 711635 w 711635"/>
                <a:gd name="connsiteY3-176" fmla="*/ 606572 h 606572"/>
                <a:gd name="connsiteX4-177" fmla="*/ 74859 w 711635"/>
                <a:gd name="connsiteY4-178" fmla="*/ 606572 h 606572"/>
                <a:gd name="connsiteX5-179" fmla="*/ 172750 w 711635"/>
                <a:gd name="connsiteY5-180" fmla="*/ 312450 h 606572"/>
                <a:gd name="connsiteX6-181" fmla="*/ 0 w 711635"/>
                <a:gd name="connsiteY6-182" fmla="*/ 0 h 606572"/>
                <a:gd name="connsiteX0-183" fmla="*/ 0 w 699554"/>
                <a:gd name="connsiteY0-184" fmla="*/ 0 h 599853"/>
                <a:gd name="connsiteX1-185" fmla="*/ 699554 w 699554"/>
                <a:gd name="connsiteY1-186" fmla="*/ 12693 h 599853"/>
                <a:gd name="connsiteX2-187" fmla="*/ 600970 w 699554"/>
                <a:gd name="connsiteY2-188" fmla="*/ 311162 h 599853"/>
                <a:gd name="connsiteX3-189" fmla="*/ 699554 w 699554"/>
                <a:gd name="connsiteY3-190" fmla="*/ 599853 h 599853"/>
                <a:gd name="connsiteX4-191" fmla="*/ 62778 w 699554"/>
                <a:gd name="connsiteY4-192" fmla="*/ 599853 h 599853"/>
                <a:gd name="connsiteX5-193" fmla="*/ 160669 w 699554"/>
                <a:gd name="connsiteY5-194" fmla="*/ 305731 h 599853"/>
                <a:gd name="connsiteX6-195" fmla="*/ 0 w 699554"/>
                <a:gd name="connsiteY6-196" fmla="*/ 0 h 599853"/>
                <a:gd name="connsiteX0-197" fmla="*/ 0 w 699554"/>
                <a:gd name="connsiteY0-198" fmla="*/ 0 h 599853"/>
                <a:gd name="connsiteX1-199" fmla="*/ 699554 w 699554"/>
                <a:gd name="connsiteY1-200" fmla="*/ 12693 h 599853"/>
                <a:gd name="connsiteX2-201" fmla="*/ 600970 w 699554"/>
                <a:gd name="connsiteY2-202" fmla="*/ 311162 h 599853"/>
                <a:gd name="connsiteX3-203" fmla="*/ 699554 w 699554"/>
                <a:gd name="connsiteY3-204" fmla="*/ 599853 h 599853"/>
                <a:gd name="connsiteX4-205" fmla="*/ 62778 w 699554"/>
                <a:gd name="connsiteY4-206" fmla="*/ 599853 h 599853"/>
                <a:gd name="connsiteX5-207" fmla="*/ 157726 w 699554"/>
                <a:gd name="connsiteY5-208" fmla="*/ 275195 h 599853"/>
                <a:gd name="connsiteX6-209" fmla="*/ 0 w 699554"/>
                <a:gd name="connsiteY6-210" fmla="*/ 0 h 599853"/>
                <a:gd name="connsiteX0-211" fmla="*/ 0 w 699554"/>
                <a:gd name="connsiteY0-212" fmla="*/ 0 h 599853"/>
                <a:gd name="connsiteX1-213" fmla="*/ 699554 w 699554"/>
                <a:gd name="connsiteY1-214" fmla="*/ 12693 h 599853"/>
                <a:gd name="connsiteX2-215" fmla="*/ 600970 w 699554"/>
                <a:gd name="connsiteY2-216" fmla="*/ 311162 h 599853"/>
                <a:gd name="connsiteX3-217" fmla="*/ 699554 w 699554"/>
                <a:gd name="connsiteY3-218" fmla="*/ 599853 h 599853"/>
                <a:gd name="connsiteX4-219" fmla="*/ 62778 w 699554"/>
                <a:gd name="connsiteY4-220" fmla="*/ 599853 h 599853"/>
                <a:gd name="connsiteX5-221" fmla="*/ 157726 w 699554"/>
                <a:gd name="connsiteY5-222" fmla="*/ 275195 h 599853"/>
                <a:gd name="connsiteX6-223" fmla="*/ 0 w 699554"/>
                <a:gd name="connsiteY6-224" fmla="*/ 0 h 599853"/>
                <a:gd name="connsiteX0-225" fmla="*/ 0 w 699554"/>
                <a:gd name="connsiteY0-226" fmla="*/ 0 h 599853"/>
                <a:gd name="connsiteX1-227" fmla="*/ 699554 w 699554"/>
                <a:gd name="connsiteY1-228" fmla="*/ 12693 h 599853"/>
                <a:gd name="connsiteX2-229" fmla="*/ 600970 w 699554"/>
                <a:gd name="connsiteY2-230" fmla="*/ 311162 h 599853"/>
                <a:gd name="connsiteX3-231" fmla="*/ 699554 w 699554"/>
                <a:gd name="connsiteY3-232" fmla="*/ 599853 h 599853"/>
                <a:gd name="connsiteX4-233" fmla="*/ 62778 w 699554"/>
                <a:gd name="connsiteY4-234" fmla="*/ 599853 h 599853"/>
                <a:gd name="connsiteX5-235" fmla="*/ 157726 w 699554"/>
                <a:gd name="connsiteY5-236" fmla="*/ 275195 h 599853"/>
                <a:gd name="connsiteX6-237" fmla="*/ 0 w 699554"/>
                <a:gd name="connsiteY6-238" fmla="*/ 0 h 599853"/>
                <a:gd name="connsiteX0-239" fmla="*/ 0 w 684335"/>
                <a:gd name="connsiteY0-240" fmla="*/ 0 h 592498"/>
                <a:gd name="connsiteX1-241" fmla="*/ 684335 w 684335"/>
                <a:gd name="connsiteY1-242" fmla="*/ 5338 h 592498"/>
                <a:gd name="connsiteX2-243" fmla="*/ 585751 w 684335"/>
                <a:gd name="connsiteY2-244" fmla="*/ 303807 h 592498"/>
                <a:gd name="connsiteX3-245" fmla="*/ 684335 w 684335"/>
                <a:gd name="connsiteY3-246" fmla="*/ 592498 h 592498"/>
                <a:gd name="connsiteX4-247" fmla="*/ 47559 w 684335"/>
                <a:gd name="connsiteY4-248" fmla="*/ 592498 h 592498"/>
                <a:gd name="connsiteX5-249" fmla="*/ 142507 w 684335"/>
                <a:gd name="connsiteY5-250" fmla="*/ 267840 h 592498"/>
                <a:gd name="connsiteX6-251" fmla="*/ 0 w 684335"/>
                <a:gd name="connsiteY6-252" fmla="*/ 0 h 592498"/>
                <a:gd name="connsiteX0-253" fmla="*/ 0 w 684335"/>
                <a:gd name="connsiteY0-254" fmla="*/ 0 h 592498"/>
                <a:gd name="connsiteX1-255" fmla="*/ 684335 w 684335"/>
                <a:gd name="connsiteY1-256" fmla="*/ 5338 h 592498"/>
                <a:gd name="connsiteX2-257" fmla="*/ 585751 w 684335"/>
                <a:gd name="connsiteY2-258" fmla="*/ 303807 h 592498"/>
                <a:gd name="connsiteX3-259" fmla="*/ 684335 w 684335"/>
                <a:gd name="connsiteY3-260" fmla="*/ 592498 h 592498"/>
                <a:gd name="connsiteX4-261" fmla="*/ 47559 w 684335"/>
                <a:gd name="connsiteY4-262" fmla="*/ 592498 h 592498"/>
                <a:gd name="connsiteX5-263" fmla="*/ 142507 w 684335"/>
                <a:gd name="connsiteY5-264" fmla="*/ 267840 h 592498"/>
                <a:gd name="connsiteX6-265" fmla="*/ 0 w 684335"/>
                <a:gd name="connsiteY6-266" fmla="*/ 0 h 592498"/>
                <a:gd name="connsiteX0-267" fmla="*/ 0 w 769259"/>
                <a:gd name="connsiteY0-268" fmla="*/ 40368 h 632866"/>
                <a:gd name="connsiteX1-269" fmla="*/ 769259 w 769259"/>
                <a:gd name="connsiteY1-270" fmla="*/ 0 h 632866"/>
                <a:gd name="connsiteX2-271" fmla="*/ 585751 w 769259"/>
                <a:gd name="connsiteY2-272" fmla="*/ 344175 h 632866"/>
                <a:gd name="connsiteX3-273" fmla="*/ 684335 w 769259"/>
                <a:gd name="connsiteY3-274" fmla="*/ 632866 h 632866"/>
                <a:gd name="connsiteX4-275" fmla="*/ 47559 w 769259"/>
                <a:gd name="connsiteY4-276" fmla="*/ 632866 h 632866"/>
                <a:gd name="connsiteX5-277" fmla="*/ 142507 w 769259"/>
                <a:gd name="connsiteY5-278" fmla="*/ 308208 h 632866"/>
                <a:gd name="connsiteX6-279" fmla="*/ 0 w 769259"/>
                <a:gd name="connsiteY6-280" fmla="*/ 40368 h 632866"/>
                <a:gd name="connsiteX0-281" fmla="*/ 0 w 769259"/>
                <a:gd name="connsiteY0-282" fmla="*/ 40368 h 632866"/>
                <a:gd name="connsiteX1-283" fmla="*/ 769259 w 769259"/>
                <a:gd name="connsiteY1-284" fmla="*/ 0 h 632866"/>
                <a:gd name="connsiteX2-285" fmla="*/ 585751 w 769259"/>
                <a:gd name="connsiteY2-286" fmla="*/ 344175 h 632866"/>
                <a:gd name="connsiteX3-287" fmla="*/ 684335 w 769259"/>
                <a:gd name="connsiteY3-288" fmla="*/ 632866 h 632866"/>
                <a:gd name="connsiteX4-289" fmla="*/ 47559 w 769259"/>
                <a:gd name="connsiteY4-290" fmla="*/ 632866 h 632866"/>
                <a:gd name="connsiteX5-291" fmla="*/ 142507 w 769259"/>
                <a:gd name="connsiteY5-292" fmla="*/ 308208 h 632866"/>
                <a:gd name="connsiteX6-293" fmla="*/ 0 w 769259"/>
                <a:gd name="connsiteY6-294" fmla="*/ 40368 h 632866"/>
                <a:gd name="connsiteX0-295" fmla="*/ 0 w 769259"/>
                <a:gd name="connsiteY0-296" fmla="*/ 40368 h 632866"/>
                <a:gd name="connsiteX1-297" fmla="*/ 769259 w 769259"/>
                <a:gd name="connsiteY1-298" fmla="*/ 0 h 632866"/>
                <a:gd name="connsiteX2-299" fmla="*/ 571423 w 769259"/>
                <a:gd name="connsiteY2-300" fmla="*/ 332018 h 632866"/>
                <a:gd name="connsiteX3-301" fmla="*/ 684335 w 769259"/>
                <a:gd name="connsiteY3-302" fmla="*/ 632866 h 632866"/>
                <a:gd name="connsiteX4-303" fmla="*/ 47559 w 769259"/>
                <a:gd name="connsiteY4-304" fmla="*/ 632866 h 632866"/>
                <a:gd name="connsiteX5-305" fmla="*/ 142507 w 769259"/>
                <a:gd name="connsiteY5-306" fmla="*/ 308208 h 632866"/>
                <a:gd name="connsiteX6-307" fmla="*/ 0 w 769259"/>
                <a:gd name="connsiteY6-308" fmla="*/ 40368 h 632866"/>
                <a:gd name="connsiteX0-309" fmla="*/ 0 w 820804"/>
                <a:gd name="connsiteY0-310" fmla="*/ 70876 h 632866"/>
                <a:gd name="connsiteX1-311" fmla="*/ 820804 w 820804"/>
                <a:gd name="connsiteY1-312" fmla="*/ 0 h 632866"/>
                <a:gd name="connsiteX2-313" fmla="*/ 622968 w 820804"/>
                <a:gd name="connsiteY2-314" fmla="*/ 332018 h 632866"/>
                <a:gd name="connsiteX3-315" fmla="*/ 735880 w 820804"/>
                <a:gd name="connsiteY3-316" fmla="*/ 632866 h 632866"/>
                <a:gd name="connsiteX4-317" fmla="*/ 99104 w 820804"/>
                <a:gd name="connsiteY4-318" fmla="*/ 632866 h 632866"/>
                <a:gd name="connsiteX5-319" fmla="*/ 194052 w 820804"/>
                <a:gd name="connsiteY5-320" fmla="*/ 308208 h 632866"/>
                <a:gd name="connsiteX6-321" fmla="*/ 0 w 820804"/>
                <a:gd name="connsiteY6-322" fmla="*/ 70876 h 632866"/>
                <a:gd name="connsiteX0-323" fmla="*/ 0 w 820804"/>
                <a:gd name="connsiteY0-324" fmla="*/ 70876 h 632866"/>
                <a:gd name="connsiteX1-325" fmla="*/ 820804 w 820804"/>
                <a:gd name="connsiteY1-326" fmla="*/ 0 h 632866"/>
                <a:gd name="connsiteX2-327" fmla="*/ 622968 w 820804"/>
                <a:gd name="connsiteY2-328" fmla="*/ 332018 h 632866"/>
                <a:gd name="connsiteX3-329" fmla="*/ 735880 w 820804"/>
                <a:gd name="connsiteY3-330" fmla="*/ 632866 h 632866"/>
                <a:gd name="connsiteX4-331" fmla="*/ 99104 w 820804"/>
                <a:gd name="connsiteY4-332" fmla="*/ 632866 h 632866"/>
                <a:gd name="connsiteX5-333" fmla="*/ 194052 w 820804"/>
                <a:gd name="connsiteY5-334" fmla="*/ 308208 h 632866"/>
                <a:gd name="connsiteX6-335" fmla="*/ 0 w 820804"/>
                <a:gd name="connsiteY6-336" fmla="*/ 70876 h 632866"/>
                <a:gd name="connsiteX0-337" fmla="*/ 0 w 793337"/>
                <a:gd name="connsiteY0-338" fmla="*/ 86501 h 632866"/>
                <a:gd name="connsiteX1-339" fmla="*/ 793337 w 793337"/>
                <a:gd name="connsiteY1-340" fmla="*/ 0 h 632866"/>
                <a:gd name="connsiteX2-341" fmla="*/ 595501 w 793337"/>
                <a:gd name="connsiteY2-342" fmla="*/ 332018 h 632866"/>
                <a:gd name="connsiteX3-343" fmla="*/ 708413 w 793337"/>
                <a:gd name="connsiteY3-344" fmla="*/ 632866 h 632866"/>
                <a:gd name="connsiteX4-345" fmla="*/ 71637 w 793337"/>
                <a:gd name="connsiteY4-346" fmla="*/ 632866 h 632866"/>
                <a:gd name="connsiteX5-347" fmla="*/ 166585 w 793337"/>
                <a:gd name="connsiteY5-348" fmla="*/ 308208 h 632866"/>
                <a:gd name="connsiteX6-349" fmla="*/ 0 w 793337"/>
                <a:gd name="connsiteY6-350" fmla="*/ 86501 h 632866"/>
                <a:gd name="connsiteX0-351" fmla="*/ 0 w 793337"/>
                <a:gd name="connsiteY0-352" fmla="*/ 86501 h 632866"/>
                <a:gd name="connsiteX1-353" fmla="*/ 793337 w 793337"/>
                <a:gd name="connsiteY1-354" fmla="*/ 0 h 632866"/>
                <a:gd name="connsiteX2-355" fmla="*/ 595501 w 793337"/>
                <a:gd name="connsiteY2-356" fmla="*/ 332018 h 632866"/>
                <a:gd name="connsiteX3-357" fmla="*/ 680153 w 793337"/>
                <a:gd name="connsiteY3-358" fmla="*/ 611449 h 632866"/>
                <a:gd name="connsiteX4-359" fmla="*/ 71637 w 793337"/>
                <a:gd name="connsiteY4-360" fmla="*/ 632866 h 632866"/>
                <a:gd name="connsiteX5-361" fmla="*/ 166585 w 793337"/>
                <a:gd name="connsiteY5-362" fmla="*/ 308208 h 632866"/>
                <a:gd name="connsiteX6-363" fmla="*/ 0 w 793337"/>
                <a:gd name="connsiteY6-364" fmla="*/ 86501 h 632866"/>
                <a:gd name="connsiteX0-365" fmla="*/ 0 w 793337"/>
                <a:gd name="connsiteY0-366" fmla="*/ 86501 h 632866"/>
                <a:gd name="connsiteX1-367" fmla="*/ 793337 w 793337"/>
                <a:gd name="connsiteY1-368" fmla="*/ 0 h 632866"/>
                <a:gd name="connsiteX2-369" fmla="*/ 595501 w 793337"/>
                <a:gd name="connsiteY2-370" fmla="*/ 332018 h 632866"/>
                <a:gd name="connsiteX3-371" fmla="*/ 680153 w 793337"/>
                <a:gd name="connsiteY3-372" fmla="*/ 611449 h 632866"/>
                <a:gd name="connsiteX4-373" fmla="*/ 71637 w 793337"/>
                <a:gd name="connsiteY4-374" fmla="*/ 632866 h 632866"/>
                <a:gd name="connsiteX5-375" fmla="*/ 179236 w 793337"/>
                <a:gd name="connsiteY5-376" fmla="*/ 326624 h 632866"/>
                <a:gd name="connsiteX6-377" fmla="*/ 0 w 793337"/>
                <a:gd name="connsiteY6-378" fmla="*/ 86501 h 632866"/>
                <a:gd name="connsiteX0-379" fmla="*/ 0 w 793337"/>
                <a:gd name="connsiteY0-380" fmla="*/ 86501 h 611449"/>
                <a:gd name="connsiteX1-381" fmla="*/ 793337 w 793337"/>
                <a:gd name="connsiteY1-382" fmla="*/ 0 h 611449"/>
                <a:gd name="connsiteX2-383" fmla="*/ 595501 w 793337"/>
                <a:gd name="connsiteY2-384" fmla="*/ 332018 h 611449"/>
                <a:gd name="connsiteX3-385" fmla="*/ 680153 w 793337"/>
                <a:gd name="connsiteY3-386" fmla="*/ 611449 h 611449"/>
                <a:gd name="connsiteX4-387" fmla="*/ 83372 w 793337"/>
                <a:gd name="connsiteY4-388" fmla="*/ 589061 h 611449"/>
                <a:gd name="connsiteX5-389" fmla="*/ 179236 w 793337"/>
                <a:gd name="connsiteY5-390" fmla="*/ 326624 h 611449"/>
                <a:gd name="connsiteX6-391" fmla="*/ 0 w 793337"/>
                <a:gd name="connsiteY6-392" fmla="*/ 86501 h 611449"/>
                <a:gd name="connsiteX0-393" fmla="*/ 0 w 793337"/>
                <a:gd name="connsiteY0-394" fmla="*/ 86501 h 611449"/>
                <a:gd name="connsiteX1-395" fmla="*/ 793337 w 793337"/>
                <a:gd name="connsiteY1-396" fmla="*/ 0 h 611449"/>
                <a:gd name="connsiteX2-397" fmla="*/ 595501 w 793337"/>
                <a:gd name="connsiteY2-398" fmla="*/ 332018 h 611449"/>
                <a:gd name="connsiteX3-399" fmla="*/ 680153 w 793337"/>
                <a:gd name="connsiteY3-400" fmla="*/ 611449 h 611449"/>
                <a:gd name="connsiteX4-401" fmla="*/ 83372 w 793337"/>
                <a:gd name="connsiteY4-402" fmla="*/ 589061 h 611449"/>
                <a:gd name="connsiteX5-403" fmla="*/ 179236 w 793337"/>
                <a:gd name="connsiteY5-404" fmla="*/ 326624 h 611449"/>
                <a:gd name="connsiteX6-405" fmla="*/ 0 w 793337"/>
                <a:gd name="connsiteY6-406" fmla="*/ 86501 h 611449"/>
                <a:gd name="connsiteX0-407" fmla="*/ 0 w 793337"/>
                <a:gd name="connsiteY0-408" fmla="*/ 86501 h 611449"/>
                <a:gd name="connsiteX1-409" fmla="*/ 793337 w 793337"/>
                <a:gd name="connsiteY1-410" fmla="*/ 0 h 611449"/>
                <a:gd name="connsiteX2-411" fmla="*/ 595501 w 793337"/>
                <a:gd name="connsiteY2-412" fmla="*/ 332018 h 611449"/>
                <a:gd name="connsiteX3-413" fmla="*/ 680153 w 793337"/>
                <a:gd name="connsiteY3-414" fmla="*/ 611449 h 611449"/>
                <a:gd name="connsiteX4-415" fmla="*/ 79714 w 793337"/>
                <a:gd name="connsiteY4-416" fmla="*/ 580837 h 611449"/>
                <a:gd name="connsiteX5-417" fmla="*/ 179236 w 793337"/>
                <a:gd name="connsiteY5-418" fmla="*/ 326624 h 611449"/>
                <a:gd name="connsiteX6-419" fmla="*/ 0 w 793337"/>
                <a:gd name="connsiteY6-420" fmla="*/ 86501 h 611449"/>
                <a:gd name="connsiteX0-421" fmla="*/ 0 w 793337"/>
                <a:gd name="connsiteY0-422" fmla="*/ 86501 h 611449"/>
                <a:gd name="connsiteX1-423" fmla="*/ 793337 w 793337"/>
                <a:gd name="connsiteY1-424" fmla="*/ 0 h 611449"/>
                <a:gd name="connsiteX2-425" fmla="*/ 595501 w 793337"/>
                <a:gd name="connsiteY2-426" fmla="*/ 332018 h 611449"/>
                <a:gd name="connsiteX3-427" fmla="*/ 680153 w 793337"/>
                <a:gd name="connsiteY3-428" fmla="*/ 611449 h 611449"/>
                <a:gd name="connsiteX4-429" fmla="*/ 79714 w 793337"/>
                <a:gd name="connsiteY4-430" fmla="*/ 580837 h 611449"/>
                <a:gd name="connsiteX5-431" fmla="*/ 179236 w 793337"/>
                <a:gd name="connsiteY5-432" fmla="*/ 326624 h 611449"/>
                <a:gd name="connsiteX6-433" fmla="*/ 0 w 793337"/>
                <a:gd name="connsiteY6-434" fmla="*/ 86501 h 6114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793337" h="611449">
                  <a:moveTo>
                    <a:pt x="0" y="86501"/>
                  </a:moveTo>
                  <a:lnTo>
                    <a:pt x="793337" y="0"/>
                  </a:lnTo>
                  <a:cubicBezTo>
                    <a:pt x="638769" y="127112"/>
                    <a:pt x="614365" y="230110"/>
                    <a:pt x="595501" y="332018"/>
                  </a:cubicBezTo>
                  <a:cubicBezTo>
                    <a:pt x="576637" y="433926"/>
                    <a:pt x="634959" y="539381"/>
                    <a:pt x="680153" y="611449"/>
                  </a:cubicBezTo>
                  <a:lnTo>
                    <a:pt x="79714" y="580837"/>
                  </a:lnTo>
                  <a:cubicBezTo>
                    <a:pt x="140023" y="509360"/>
                    <a:pt x="192522" y="409013"/>
                    <a:pt x="179236" y="326624"/>
                  </a:cubicBezTo>
                  <a:cubicBezTo>
                    <a:pt x="165950" y="244235"/>
                    <a:pt x="144633" y="136393"/>
                    <a:pt x="0" y="86501"/>
                  </a:cubicBezTo>
                  <a:close/>
                </a:path>
              </a:pathLst>
            </a:custGeom>
            <a:solidFill>
              <a:srgbClr val="68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직사각형 2"/>
            <p:cNvSpPr/>
            <p:nvPr/>
          </p:nvSpPr>
          <p:spPr>
            <a:xfrm rot="18446094">
              <a:off x="7540" y="4009"/>
              <a:ext cx="980" cy="505"/>
            </a:xfrm>
            <a:custGeom>
              <a:avLst/>
              <a:gdLst>
                <a:gd name="connsiteX0" fmla="*/ 0 w 636776"/>
                <a:gd name="connsiteY0" fmla="*/ 0 h 587160"/>
                <a:gd name="connsiteX1" fmla="*/ 636776 w 636776"/>
                <a:gd name="connsiteY1" fmla="*/ 0 h 587160"/>
                <a:gd name="connsiteX2" fmla="*/ 636776 w 636776"/>
                <a:gd name="connsiteY2" fmla="*/ 587160 h 587160"/>
                <a:gd name="connsiteX3" fmla="*/ 0 w 636776"/>
                <a:gd name="connsiteY3" fmla="*/ 587160 h 587160"/>
                <a:gd name="connsiteX4" fmla="*/ 0 w 636776"/>
                <a:gd name="connsiteY4" fmla="*/ 0 h 587160"/>
                <a:gd name="connsiteX0-1" fmla="*/ 0 w 636776"/>
                <a:gd name="connsiteY0-2" fmla="*/ 0 h 587160"/>
                <a:gd name="connsiteX1-3" fmla="*/ 636776 w 636776"/>
                <a:gd name="connsiteY1-4" fmla="*/ 0 h 587160"/>
                <a:gd name="connsiteX2-5" fmla="*/ 538192 w 636776"/>
                <a:gd name="connsiteY2-6" fmla="*/ 298469 h 587160"/>
                <a:gd name="connsiteX3-7" fmla="*/ 636776 w 636776"/>
                <a:gd name="connsiteY3-8" fmla="*/ 587160 h 587160"/>
                <a:gd name="connsiteX4-9" fmla="*/ 0 w 636776"/>
                <a:gd name="connsiteY4-10" fmla="*/ 587160 h 587160"/>
                <a:gd name="connsiteX5" fmla="*/ 0 w 636776"/>
                <a:gd name="connsiteY5" fmla="*/ 0 h 587160"/>
                <a:gd name="connsiteX0-11" fmla="*/ 0 w 658347"/>
                <a:gd name="connsiteY0-12" fmla="*/ 0 h 587160"/>
                <a:gd name="connsiteX1-13" fmla="*/ 636776 w 658347"/>
                <a:gd name="connsiteY1-14" fmla="*/ 0 h 587160"/>
                <a:gd name="connsiteX2-15" fmla="*/ 538192 w 658347"/>
                <a:gd name="connsiteY2-16" fmla="*/ 298469 h 587160"/>
                <a:gd name="connsiteX3-17" fmla="*/ 636776 w 658347"/>
                <a:gd name="connsiteY3-18" fmla="*/ 587160 h 587160"/>
                <a:gd name="connsiteX4-19" fmla="*/ 0 w 658347"/>
                <a:gd name="connsiteY4-20" fmla="*/ 587160 h 587160"/>
                <a:gd name="connsiteX5-21" fmla="*/ 0 w 658347"/>
                <a:gd name="connsiteY5-22" fmla="*/ 0 h 587160"/>
                <a:gd name="connsiteX0-23" fmla="*/ 0 w 636776"/>
                <a:gd name="connsiteY0-24" fmla="*/ 0 h 587160"/>
                <a:gd name="connsiteX1-25" fmla="*/ 636776 w 636776"/>
                <a:gd name="connsiteY1-26" fmla="*/ 0 h 587160"/>
                <a:gd name="connsiteX2-27" fmla="*/ 538192 w 636776"/>
                <a:gd name="connsiteY2-28" fmla="*/ 298469 h 587160"/>
                <a:gd name="connsiteX3-29" fmla="*/ 636776 w 636776"/>
                <a:gd name="connsiteY3-30" fmla="*/ 587160 h 587160"/>
                <a:gd name="connsiteX4-31" fmla="*/ 0 w 636776"/>
                <a:gd name="connsiteY4-32" fmla="*/ 587160 h 587160"/>
                <a:gd name="connsiteX5-33" fmla="*/ 0 w 636776"/>
                <a:gd name="connsiteY5-34" fmla="*/ 0 h 587160"/>
                <a:gd name="connsiteX0-35" fmla="*/ 0 w 636776"/>
                <a:gd name="connsiteY0-36" fmla="*/ 0 h 587160"/>
                <a:gd name="connsiteX1-37" fmla="*/ 636776 w 636776"/>
                <a:gd name="connsiteY1-38" fmla="*/ 0 h 587160"/>
                <a:gd name="connsiteX2-39" fmla="*/ 538192 w 636776"/>
                <a:gd name="connsiteY2-40" fmla="*/ 298469 h 587160"/>
                <a:gd name="connsiteX3-41" fmla="*/ 636776 w 636776"/>
                <a:gd name="connsiteY3-42" fmla="*/ 587160 h 587160"/>
                <a:gd name="connsiteX4-43" fmla="*/ 0 w 636776"/>
                <a:gd name="connsiteY4-44" fmla="*/ 587160 h 587160"/>
                <a:gd name="connsiteX5-45" fmla="*/ 0 w 636776"/>
                <a:gd name="connsiteY5-46" fmla="*/ 0 h 587160"/>
                <a:gd name="connsiteX0-47" fmla="*/ 0 w 636776"/>
                <a:gd name="connsiteY0-48" fmla="*/ 0 h 587160"/>
                <a:gd name="connsiteX1-49" fmla="*/ 636776 w 636776"/>
                <a:gd name="connsiteY1-50" fmla="*/ 0 h 587160"/>
                <a:gd name="connsiteX2-51" fmla="*/ 538192 w 636776"/>
                <a:gd name="connsiteY2-52" fmla="*/ 298469 h 587160"/>
                <a:gd name="connsiteX3-53" fmla="*/ 636776 w 636776"/>
                <a:gd name="connsiteY3-54" fmla="*/ 587160 h 587160"/>
                <a:gd name="connsiteX4-55" fmla="*/ 0 w 636776"/>
                <a:gd name="connsiteY4-56" fmla="*/ 587160 h 587160"/>
                <a:gd name="connsiteX5-57" fmla="*/ 0 w 636776"/>
                <a:gd name="connsiteY5-58" fmla="*/ 0 h 587160"/>
                <a:gd name="connsiteX0-59" fmla="*/ 0 w 636776"/>
                <a:gd name="connsiteY0-60" fmla="*/ 0 h 587160"/>
                <a:gd name="connsiteX1-61" fmla="*/ 636776 w 636776"/>
                <a:gd name="connsiteY1-62" fmla="*/ 0 h 587160"/>
                <a:gd name="connsiteX2-63" fmla="*/ 538192 w 636776"/>
                <a:gd name="connsiteY2-64" fmla="*/ 298469 h 587160"/>
                <a:gd name="connsiteX3-65" fmla="*/ 636776 w 636776"/>
                <a:gd name="connsiteY3-66" fmla="*/ 587160 h 587160"/>
                <a:gd name="connsiteX4-67" fmla="*/ 0 w 636776"/>
                <a:gd name="connsiteY4-68" fmla="*/ 587160 h 587160"/>
                <a:gd name="connsiteX5-69" fmla="*/ 86568 w 636776"/>
                <a:gd name="connsiteY5-70" fmla="*/ 307857 h 587160"/>
                <a:gd name="connsiteX6" fmla="*/ 0 w 636776"/>
                <a:gd name="connsiteY6" fmla="*/ 0 h 587160"/>
                <a:gd name="connsiteX0-71" fmla="*/ 0 w 636776"/>
                <a:gd name="connsiteY0-72" fmla="*/ 0 h 587160"/>
                <a:gd name="connsiteX1-73" fmla="*/ 636776 w 636776"/>
                <a:gd name="connsiteY1-74" fmla="*/ 0 h 587160"/>
                <a:gd name="connsiteX2-75" fmla="*/ 538192 w 636776"/>
                <a:gd name="connsiteY2-76" fmla="*/ 298469 h 587160"/>
                <a:gd name="connsiteX3-77" fmla="*/ 636776 w 636776"/>
                <a:gd name="connsiteY3-78" fmla="*/ 587160 h 587160"/>
                <a:gd name="connsiteX4-79" fmla="*/ 0 w 636776"/>
                <a:gd name="connsiteY4-80" fmla="*/ 587160 h 587160"/>
                <a:gd name="connsiteX5-81" fmla="*/ 86568 w 636776"/>
                <a:gd name="connsiteY5-82" fmla="*/ 307857 h 587160"/>
                <a:gd name="connsiteX6-83" fmla="*/ 0 w 636776"/>
                <a:gd name="connsiteY6-84" fmla="*/ 0 h 587160"/>
                <a:gd name="connsiteX0-85" fmla="*/ 0 w 636776"/>
                <a:gd name="connsiteY0-86" fmla="*/ 0 h 587160"/>
                <a:gd name="connsiteX1-87" fmla="*/ 636776 w 636776"/>
                <a:gd name="connsiteY1-88" fmla="*/ 0 h 587160"/>
                <a:gd name="connsiteX2-89" fmla="*/ 538192 w 636776"/>
                <a:gd name="connsiteY2-90" fmla="*/ 298469 h 587160"/>
                <a:gd name="connsiteX3-91" fmla="*/ 636776 w 636776"/>
                <a:gd name="connsiteY3-92" fmla="*/ 587160 h 587160"/>
                <a:gd name="connsiteX4-93" fmla="*/ 0 w 636776"/>
                <a:gd name="connsiteY4-94" fmla="*/ 587160 h 587160"/>
                <a:gd name="connsiteX5-95" fmla="*/ 86568 w 636776"/>
                <a:gd name="connsiteY5-96" fmla="*/ 307857 h 587160"/>
                <a:gd name="connsiteX6-97" fmla="*/ 0 w 636776"/>
                <a:gd name="connsiteY6-98" fmla="*/ 0 h 587160"/>
                <a:gd name="connsiteX0-99" fmla="*/ 0 w 636776"/>
                <a:gd name="connsiteY0-100" fmla="*/ 0 h 587160"/>
                <a:gd name="connsiteX1-101" fmla="*/ 636776 w 636776"/>
                <a:gd name="connsiteY1-102" fmla="*/ 0 h 587160"/>
                <a:gd name="connsiteX2-103" fmla="*/ 538192 w 636776"/>
                <a:gd name="connsiteY2-104" fmla="*/ 298469 h 587160"/>
                <a:gd name="connsiteX3-105" fmla="*/ 636776 w 636776"/>
                <a:gd name="connsiteY3-106" fmla="*/ 587160 h 587160"/>
                <a:gd name="connsiteX4-107" fmla="*/ 0 w 636776"/>
                <a:gd name="connsiteY4-108" fmla="*/ 587160 h 587160"/>
                <a:gd name="connsiteX5-109" fmla="*/ 86568 w 636776"/>
                <a:gd name="connsiteY5-110" fmla="*/ 307857 h 587160"/>
                <a:gd name="connsiteX6-111" fmla="*/ 0 w 636776"/>
                <a:gd name="connsiteY6-112" fmla="*/ 0 h 587160"/>
                <a:gd name="connsiteX0-113" fmla="*/ 0 w 636776"/>
                <a:gd name="connsiteY0-114" fmla="*/ 0 h 587160"/>
                <a:gd name="connsiteX1-115" fmla="*/ 636776 w 636776"/>
                <a:gd name="connsiteY1-116" fmla="*/ 0 h 587160"/>
                <a:gd name="connsiteX2-117" fmla="*/ 538192 w 636776"/>
                <a:gd name="connsiteY2-118" fmla="*/ 298469 h 587160"/>
                <a:gd name="connsiteX3-119" fmla="*/ 636776 w 636776"/>
                <a:gd name="connsiteY3-120" fmla="*/ 587160 h 587160"/>
                <a:gd name="connsiteX4-121" fmla="*/ 0 w 636776"/>
                <a:gd name="connsiteY4-122" fmla="*/ 587160 h 587160"/>
                <a:gd name="connsiteX5-123" fmla="*/ 86568 w 636776"/>
                <a:gd name="connsiteY5-124" fmla="*/ 307857 h 587160"/>
                <a:gd name="connsiteX6-125" fmla="*/ 0 w 636776"/>
                <a:gd name="connsiteY6-126" fmla="*/ 0 h 587160"/>
                <a:gd name="connsiteX0-127" fmla="*/ 1709 w 636776"/>
                <a:gd name="connsiteY0-128" fmla="*/ 13176 h 587160"/>
                <a:gd name="connsiteX1-129" fmla="*/ 636776 w 636776"/>
                <a:gd name="connsiteY1-130" fmla="*/ 0 h 587160"/>
                <a:gd name="connsiteX2-131" fmla="*/ 538192 w 636776"/>
                <a:gd name="connsiteY2-132" fmla="*/ 298469 h 587160"/>
                <a:gd name="connsiteX3-133" fmla="*/ 636776 w 636776"/>
                <a:gd name="connsiteY3-134" fmla="*/ 587160 h 587160"/>
                <a:gd name="connsiteX4-135" fmla="*/ 0 w 636776"/>
                <a:gd name="connsiteY4-136" fmla="*/ 587160 h 587160"/>
                <a:gd name="connsiteX5-137" fmla="*/ 86568 w 636776"/>
                <a:gd name="connsiteY5-138" fmla="*/ 307857 h 587160"/>
                <a:gd name="connsiteX6-139" fmla="*/ 1709 w 636776"/>
                <a:gd name="connsiteY6-140" fmla="*/ 13176 h 587160"/>
                <a:gd name="connsiteX0-141" fmla="*/ 1709 w 636776"/>
                <a:gd name="connsiteY0-142" fmla="*/ 13176 h 587160"/>
                <a:gd name="connsiteX1-143" fmla="*/ 636776 w 636776"/>
                <a:gd name="connsiteY1-144" fmla="*/ 0 h 587160"/>
                <a:gd name="connsiteX2-145" fmla="*/ 538192 w 636776"/>
                <a:gd name="connsiteY2-146" fmla="*/ 298469 h 587160"/>
                <a:gd name="connsiteX3-147" fmla="*/ 636776 w 636776"/>
                <a:gd name="connsiteY3-148" fmla="*/ 587160 h 587160"/>
                <a:gd name="connsiteX4-149" fmla="*/ 0 w 636776"/>
                <a:gd name="connsiteY4-150" fmla="*/ 587160 h 587160"/>
                <a:gd name="connsiteX5-151" fmla="*/ 97891 w 636776"/>
                <a:gd name="connsiteY5-152" fmla="*/ 293038 h 587160"/>
                <a:gd name="connsiteX6-153" fmla="*/ 1709 w 636776"/>
                <a:gd name="connsiteY6-154" fmla="*/ 13176 h 587160"/>
                <a:gd name="connsiteX0-155" fmla="*/ 0 w 711635"/>
                <a:gd name="connsiteY0-156" fmla="*/ 0 h 606572"/>
                <a:gd name="connsiteX1-157" fmla="*/ 711635 w 711635"/>
                <a:gd name="connsiteY1-158" fmla="*/ 19412 h 606572"/>
                <a:gd name="connsiteX2-159" fmla="*/ 613051 w 711635"/>
                <a:gd name="connsiteY2-160" fmla="*/ 317881 h 606572"/>
                <a:gd name="connsiteX3-161" fmla="*/ 711635 w 711635"/>
                <a:gd name="connsiteY3-162" fmla="*/ 606572 h 606572"/>
                <a:gd name="connsiteX4-163" fmla="*/ 74859 w 711635"/>
                <a:gd name="connsiteY4-164" fmla="*/ 606572 h 606572"/>
                <a:gd name="connsiteX5-165" fmla="*/ 172750 w 711635"/>
                <a:gd name="connsiteY5-166" fmla="*/ 312450 h 606572"/>
                <a:gd name="connsiteX6-167" fmla="*/ 0 w 711635"/>
                <a:gd name="connsiteY6-168" fmla="*/ 0 h 606572"/>
                <a:gd name="connsiteX0-169" fmla="*/ 0 w 711635"/>
                <a:gd name="connsiteY0-170" fmla="*/ 0 h 606572"/>
                <a:gd name="connsiteX1-171" fmla="*/ 711635 w 711635"/>
                <a:gd name="connsiteY1-172" fmla="*/ 19412 h 606572"/>
                <a:gd name="connsiteX2-173" fmla="*/ 613051 w 711635"/>
                <a:gd name="connsiteY2-174" fmla="*/ 317881 h 606572"/>
                <a:gd name="connsiteX3-175" fmla="*/ 711635 w 711635"/>
                <a:gd name="connsiteY3-176" fmla="*/ 606572 h 606572"/>
                <a:gd name="connsiteX4-177" fmla="*/ 74859 w 711635"/>
                <a:gd name="connsiteY4-178" fmla="*/ 606572 h 606572"/>
                <a:gd name="connsiteX5-179" fmla="*/ 172750 w 711635"/>
                <a:gd name="connsiteY5-180" fmla="*/ 312450 h 606572"/>
                <a:gd name="connsiteX6-181" fmla="*/ 0 w 711635"/>
                <a:gd name="connsiteY6-182" fmla="*/ 0 h 606572"/>
                <a:gd name="connsiteX0-183" fmla="*/ 0 w 699554"/>
                <a:gd name="connsiteY0-184" fmla="*/ 0 h 599853"/>
                <a:gd name="connsiteX1-185" fmla="*/ 699554 w 699554"/>
                <a:gd name="connsiteY1-186" fmla="*/ 12693 h 599853"/>
                <a:gd name="connsiteX2-187" fmla="*/ 600970 w 699554"/>
                <a:gd name="connsiteY2-188" fmla="*/ 311162 h 599853"/>
                <a:gd name="connsiteX3-189" fmla="*/ 699554 w 699554"/>
                <a:gd name="connsiteY3-190" fmla="*/ 599853 h 599853"/>
                <a:gd name="connsiteX4-191" fmla="*/ 62778 w 699554"/>
                <a:gd name="connsiteY4-192" fmla="*/ 599853 h 599853"/>
                <a:gd name="connsiteX5-193" fmla="*/ 160669 w 699554"/>
                <a:gd name="connsiteY5-194" fmla="*/ 305731 h 599853"/>
                <a:gd name="connsiteX6-195" fmla="*/ 0 w 699554"/>
                <a:gd name="connsiteY6-196" fmla="*/ 0 h 599853"/>
                <a:gd name="connsiteX0-197" fmla="*/ 0 w 699554"/>
                <a:gd name="connsiteY0-198" fmla="*/ 0 h 599853"/>
                <a:gd name="connsiteX1-199" fmla="*/ 699554 w 699554"/>
                <a:gd name="connsiteY1-200" fmla="*/ 12693 h 599853"/>
                <a:gd name="connsiteX2-201" fmla="*/ 600970 w 699554"/>
                <a:gd name="connsiteY2-202" fmla="*/ 311162 h 599853"/>
                <a:gd name="connsiteX3-203" fmla="*/ 699554 w 699554"/>
                <a:gd name="connsiteY3-204" fmla="*/ 599853 h 599853"/>
                <a:gd name="connsiteX4-205" fmla="*/ 62778 w 699554"/>
                <a:gd name="connsiteY4-206" fmla="*/ 599853 h 599853"/>
                <a:gd name="connsiteX5-207" fmla="*/ 157726 w 699554"/>
                <a:gd name="connsiteY5-208" fmla="*/ 275195 h 599853"/>
                <a:gd name="connsiteX6-209" fmla="*/ 0 w 699554"/>
                <a:gd name="connsiteY6-210" fmla="*/ 0 h 599853"/>
                <a:gd name="connsiteX0-211" fmla="*/ 0 w 699554"/>
                <a:gd name="connsiteY0-212" fmla="*/ 0 h 599853"/>
                <a:gd name="connsiteX1-213" fmla="*/ 699554 w 699554"/>
                <a:gd name="connsiteY1-214" fmla="*/ 12693 h 599853"/>
                <a:gd name="connsiteX2-215" fmla="*/ 600970 w 699554"/>
                <a:gd name="connsiteY2-216" fmla="*/ 311162 h 599853"/>
                <a:gd name="connsiteX3-217" fmla="*/ 699554 w 699554"/>
                <a:gd name="connsiteY3-218" fmla="*/ 599853 h 599853"/>
                <a:gd name="connsiteX4-219" fmla="*/ 62778 w 699554"/>
                <a:gd name="connsiteY4-220" fmla="*/ 599853 h 599853"/>
                <a:gd name="connsiteX5-221" fmla="*/ 157726 w 699554"/>
                <a:gd name="connsiteY5-222" fmla="*/ 275195 h 599853"/>
                <a:gd name="connsiteX6-223" fmla="*/ 0 w 699554"/>
                <a:gd name="connsiteY6-224" fmla="*/ 0 h 599853"/>
                <a:gd name="connsiteX0-225" fmla="*/ 0 w 699554"/>
                <a:gd name="connsiteY0-226" fmla="*/ 0 h 599853"/>
                <a:gd name="connsiteX1-227" fmla="*/ 699554 w 699554"/>
                <a:gd name="connsiteY1-228" fmla="*/ 12693 h 599853"/>
                <a:gd name="connsiteX2-229" fmla="*/ 600970 w 699554"/>
                <a:gd name="connsiteY2-230" fmla="*/ 311162 h 599853"/>
                <a:gd name="connsiteX3-231" fmla="*/ 699554 w 699554"/>
                <a:gd name="connsiteY3-232" fmla="*/ 599853 h 599853"/>
                <a:gd name="connsiteX4-233" fmla="*/ 62778 w 699554"/>
                <a:gd name="connsiteY4-234" fmla="*/ 599853 h 599853"/>
                <a:gd name="connsiteX5-235" fmla="*/ 157726 w 699554"/>
                <a:gd name="connsiteY5-236" fmla="*/ 275195 h 599853"/>
                <a:gd name="connsiteX6-237" fmla="*/ 0 w 699554"/>
                <a:gd name="connsiteY6-238" fmla="*/ 0 h 599853"/>
                <a:gd name="connsiteX0-239" fmla="*/ 0 w 684335"/>
                <a:gd name="connsiteY0-240" fmla="*/ 0 h 592498"/>
                <a:gd name="connsiteX1-241" fmla="*/ 684335 w 684335"/>
                <a:gd name="connsiteY1-242" fmla="*/ 5338 h 592498"/>
                <a:gd name="connsiteX2-243" fmla="*/ 585751 w 684335"/>
                <a:gd name="connsiteY2-244" fmla="*/ 303807 h 592498"/>
                <a:gd name="connsiteX3-245" fmla="*/ 684335 w 684335"/>
                <a:gd name="connsiteY3-246" fmla="*/ 592498 h 592498"/>
                <a:gd name="connsiteX4-247" fmla="*/ 47559 w 684335"/>
                <a:gd name="connsiteY4-248" fmla="*/ 592498 h 592498"/>
                <a:gd name="connsiteX5-249" fmla="*/ 142507 w 684335"/>
                <a:gd name="connsiteY5-250" fmla="*/ 267840 h 592498"/>
                <a:gd name="connsiteX6-251" fmla="*/ 0 w 684335"/>
                <a:gd name="connsiteY6-252" fmla="*/ 0 h 592498"/>
                <a:gd name="connsiteX0-253" fmla="*/ 0 w 684335"/>
                <a:gd name="connsiteY0-254" fmla="*/ 0 h 592498"/>
                <a:gd name="connsiteX1-255" fmla="*/ 684335 w 684335"/>
                <a:gd name="connsiteY1-256" fmla="*/ 5338 h 592498"/>
                <a:gd name="connsiteX2-257" fmla="*/ 585751 w 684335"/>
                <a:gd name="connsiteY2-258" fmla="*/ 303807 h 592498"/>
                <a:gd name="connsiteX3-259" fmla="*/ 684335 w 684335"/>
                <a:gd name="connsiteY3-260" fmla="*/ 592498 h 592498"/>
                <a:gd name="connsiteX4-261" fmla="*/ 47559 w 684335"/>
                <a:gd name="connsiteY4-262" fmla="*/ 592498 h 592498"/>
                <a:gd name="connsiteX5-263" fmla="*/ 142507 w 684335"/>
                <a:gd name="connsiteY5-264" fmla="*/ 267840 h 592498"/>
                <a:gd name="connsiteX6-265" fmla="*/ 0 w 684335"/>
                <a:gd name="connsiteY6-266" fmla="*/ 0 h 592498"/>
                <a:gd name="connsiteX0-267" fmla="*/ 30021 w 714356"/>
                <a:gd name="connsiteY0-268" fmla="*/ 0 h 626248"/>
                <a:gd name="connsiteX1-269" fmla="*/ 714356 w 714356"/>
                <a:gd name="connsiteY1-270" fmla="*/ 5338 h 626248"/>
                <a:gd name="connsiteX2-271" fmla="*/ 615772 w 714356"/>
                <a:gd name="connsiteY2-272" fmla="*/ 303807 h 626248"/>
                <a:gd name="connsiteX3-273" fmla="*/ 714356 w 714356"/>
                <a:gd name="connsiteY3-274" fmla="*/ 592498 h 626248"/>
                <a:gd name="connsiteX4-275" fmla="*/ 0 w 714356"/>
                <a:gd name="connsiteY4-276" fmla="*/ 626248 h 626248"/>
                <a:gd name="connsiteX5-277" fmla="*/ 172528 w 714356"/>
                <a:gd name="connsiteY5-278" fmla="*/ 267840 h 626248"/>
                <a:gd name="connsiteX6-279" fmla="*/ 30021 w 714356"/>
                <a:gd name="connsiteY6-280" fmla="*/ 0 h 626248"/>
                <a:gd name="connsiteX0-281" fmla="*/ 30021 w 714356"/>
                <a:gd name="connsiteY0-282" fmla="*/ 0 h 626248"/>
                <a:gd name="connsiteX1-283" fmla="*/ 714356 w 714356"/>
                <a:gd name="connsiteY1-284" fmla="*/ 5338 h 626248"/>
                <a:gd name="connsiteX2-285" fmla="*/ 615772 w 714356"/>
                <a:gd name="connsiteY2-286" fmla="*/ 303807 h 626248"/>
                <a:gd name="connsiteX3-287" fmla="*/ 714356 w 714356"/>
                <a:gd name="connsiteY3-288" fmla="*/ 592498 h 626248"/>
                <a:gd name="connsiteX4-289" fmla="*/ 0 w 714356"/>
                <a:gd name="connsiteY4-290" fmla="*/ 626248 h 626248"/>
                <a:gd name="connsiteX5-291" fmla="*/ 172528 w 714356"/>
                <a:gd name="connsiteY5-292" fmla="*/ 267840 h 626248"/>
                <a:gd name="connsiteX6-293" fmla="*/ 30021 w 714356"/>
                <a:gd name="connsiteY6-294" fmla="*/ 0 h 626248"/>
                <a:gd name="connsiteX0-295" fmla="*/ 30021 w 714356"/>
                <a:gd name="connsiteY0-296" fmla="*/ 0 h 626248"/>
                <a:gd name="connsiteX1-297" fmla="*/ 714356 w 714356"/>
                <a:gd name="connsiteY1-298" fmla="*/ 5338 h 626248"/>
                <a:gd name="connsiteX2-299" fmla="*/ 615772 w 714356"/>
                <a:gd name="connsiteY2-300" fmla="*/ 303807 h 626248"/>
                <a:gd name="connsiteX3-301" fmla="*/ 714356 w 714356"/>
                <a:gd name="connsiteY3-302" fmla="*/ 592498 h 626248"/>
                <a:gd name="connsiteX4-303" fmla="*/ 0 w 714356"/>
                <a:gd name="connsiteY4-304" fmla="*/ 626248 h 626248"/>
                <a:gd name="connsiteX5-305" fmla="*/ 172528 w 714356"/>
                <a:gd name="connsiteY5-306" fmla="*/ 267840 h 626248"/>
                <a:gd name="connsiteX6-307" fmla="*/ 30021 w 714356"/>
                <a:gd name="connsiteY6-308" fmla="*/ 0 h 626248"/>
                <a:gd name="connsiteX0-309" fmla="*/ 30021 w 822416"/>
                <a:gd name="connsiteY0-310" fmla="*/ 0 h 630747"/>
                <a:gd name="connsiteX1-311" fmla="*/ 714356 w 822416"/>
                <a:gd name="connsiteY1-312" fmla="*/ 5338 h 630747"/>
                <a:gd name="connsiteX2-313" fmla="*/ 615772 w 822416"/>
                <a:gd name="connsiteY2-314" fmla="*/ 303807 h 630747"/>
                <a:gd name="connsiteX3-315" fmla="*/ 822416 w 822416"/>
                <a:gd name="connsiteY3-316" fmla="*/ 630747 h 630747"/>
                <a:gd name="connsiteX4-317" fmla="*/ 0 w 822416"/>
                <a:gd name="connsiteY4-318" fmla="*/ 626248 h 630747"/>
                <a:gd name="connsiteX5-319" fmla="*/ 172528 w 822416"/>
                <a:gd name="connsiteY5-320" fmla="*/ 267840 h 630747"/>
                <a:gd name="connsiteX6-321" fmla="*/ 30021 w 822416"/>
                <a:gd name="connsiteY6-322" fmla="*/ 0 h 630747"/>
                <a:gd name="connsiteX0-323" fmla="*/ 30021 w 822416"/>
                <a:gd name="connsiteY0-324" fmla="*/ 0 h 630747"/>
                <a:gd name="connsiteX1-325" fmla="*/ 714356 w 822416"/>
                <a:gd name="connsiteY1-326" fmla="*/ 5338 h 630747"/>
                <a:gd name="connsiteX2-327" fmla="*/ 615772 w 822416"/>
                <a:gd name="connsiteY2-328" fmla="*/ 303807 h 630747"/>
                <a:gd name="connsiteX3-329" fmla="*/ 822416 w 822416"/>
                <a:gd name="connsiteY3-330" fmla="*/ 630747 h 630747"/>
                <a:gd name="connsiteX4-331" fmla="*/ 0 w 822416"/>
                <a:gd name="connsiteY4-332" fmla="*/ 626248 h 630747"/>
                <a:gd name="connsiteX5-333" fmla="*/ 172528 w 822416"/>
                <a:gd name="connsiteY5-334" fmla="*/ 267840 h 630747"/>
                <a:gd name="connsiteX6-335" fmla="*/ 30021 w 822416"/>
                <a:gd name="connsiteY6-336" fmla="*/ 0 h 630747"/>
                <a:gd name="connsiteX0-337" fmla="*/ 30021 w 813673"/>
                <a:gd name="connsiteY0-338" fmla="*/ 0 h 626248"/>
                <a:gd name="connsiteX1-339" fmla="*/ 714356 w 813673"/>
                <a:gd name="connsiteY1-340" fmla="*/ 5338 h 626248"/>
                <a:gd name="connsiteX2-341" fmla="*/ 615772 w 813673"/>
                <a:gd name="connsiteY2-342" fmla="*/ 303807 h 626248"/>
                <a:gd name="connsiteX3-343" fmla="*/ 813673 w 813673"/>
                <a:gd name="connsiteY3-344" fmla="*/ 610708 h 626248"/>
                <a:gd name="connsiteX4-345" fmla="*/ 0 w 813673"/>
                <a:gd name="connsiteY4-346" fmla="*/ 626248 h 626248"/>
                <a:gd name="connsiteX5-347" fmla="*/ 172528 w 813673"/>
                <a:gd name="connsiteY5-348" fmla="*/ 267840 h 626248"/>
                <a:gd name="connsiteX6-349" fmla="*/ 30021 w 813673"/>
                <a:gd name="connsiteY6-350" fmla="*/ 0 h 626248"/>
                <a:gd name="connsiteX0-351" fmla="*/ 30021 w 813673"/>
                <a:gd name="connsiteY0-352" fmla="*/ 0 h 626248"/>
                <a:gd name="connsiteX1-353" fmla="*/ 715390 w 813673"/>
                <a:gd name="connsiteY1-354" fmla="*/ 28010 h 626248"/>
                <a:gd name="connsiteX2-355" fmla="*/ 615772 w 813673"/>
                <a:gd name="connsiteY2-356" fmla="*/ 303807 h 626248"/>
                <a:gd name="connsiteX3-357" fmla="*/ 813673 w 813673"/>
                <a:gd name="connsiteY3-358" fmla="*/ 610708 h 626248"/>
                <a:gd name="connsiteX4-359" fmla="*/ 0 w 813673"/>
                <a:gd name="connsiteY4-360" fmla="*/ 626248 h 626248"/>
                <a:gd name="connsiteX5-361" fmla="*/ 172528 w 813673"/>
                <a:gd name="connsiteY5-362" fmla="*/ 267840 h 626248"/>
                <a:gd name="connsiteX6-363" fmla="*/ 30021 w 813673"/>
                <a:gd name="connsiteY6-364" fmla="*/ 0 h 626248"/>
                <a:gd name="connsiteX0-365" fmla="*/ 30021 w 813673"/>
                <a:gd name="connsiteY0-366" fmla="*/ 0 h 626248"/>
                <a:gd name="connsiteX1-367" fmla="*/ 715390 w 813673"/>
                <a:gd name="connsiteY1-368" fmla="*/ 28010 h 626248"/>
                <a:gd name="connsiteX2-369" fmla="*/ 615772 w 813673"/>
                <a:gd name="connsiteY2-370" fmla="*/ 303807 h 626248"/>
                <a:gd name="connsiteX3-371" fmla="*/ 813673 w 813673"/>
                <a:gd name="connsiteY3-372" fmla="*/ 610708 h 626248"/>
                <a:gd name="connsiteX4-373" fmla="*/ 0 w 813673"/>
                <a:gd name="connsiteY4-374" fmla="*/ 626248 h 626248"/>
                <a:gd name="connsiteX5-375" fmla="*/ 172528 w 813673"/>
                <a:gd name="connsiteY5-376" fmla="*/ 267840 h 626248"/>
                <a:gd name="connsiteX6-377" fmla="*/ 30021 w 813673"/>
                <a:gd name="connsiteY6-378" fmla="*/ 0 h 626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813673" h="626248">
                  <a:moveTo>
                    <a:pt x="30021" y="0"/>
                  </a:moveTo>
                  <a:lnTo>
                    <a:pt x="715390" y="28010"/>
                  </a:lnTo>
                  <a:cubicBezTo>
                    <a:pt x="651082" y="111380"/>
                    <a:pt x="615053" y="197711"/>
                    <a:pt x="615772" y="303807"/>
                  </a:cubicBezTo>
                  <a:cubicBezTo>
                    <a:pt x="616491" y="409903"/>
                    <a:pt x="656233" y="526055"/>
                    <a:pt x="813673" y="610708"/>
                  </a:cubicBezTo>
                  <a:lnTo>
                    <a:pt x="0" y="626248"/>
                  </a:lnTo>
                  <a:cubicBezTo>
                    <a:pt x="154814" y="515151"/>
                    <a:pt x="167525" y="372215"/>
                    <a:pt x="172528" y="267840"/>
                  </a:cubicBezTo>
                  <a:cubicBezTo>
                    <a:pt x="177531" y="163465"/>
                    <a:pt x="125578" y="79934"/>
                    <a:pt x="30021" y="0"/>
                  </a:cubicBezTo>
                  <a:close/>
                </a:path>
              </a:pathLst>
            </a:custGeom>
            <a:solidFill>
              <a:srgbClr val="68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타원 30"/>
            <p:cNvSpPr/>
            <p:nvPr/>
          </p:nvSpPr>
          <p:spPr>
            <a:xfrm rot="18780000">
              <a:off x="4179" y="4130"/>
              <a:ext cx="2263" cy="2263"/>
            </a:xfrm>
            <a:prstGeom prst="ellipse">
              <a:avLst/>
            </a:prstGeom>
            <a:solidFill>
              <a:srgbClr val="FAD261"/>
            </a:solidFill>
            <a:ln>
              <a:solidFill>
                <a:srgbClr val="FFC000"/>
              </a:solidFill>
            </a:ln>
            <a:effectLst>
              <a:outerShdw blurRad="635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타원 31"/>
            <p:cNvSpPr/>
            <p:nvPr/>
          </p:nvSpPr>
          <p:spPr>
            <a:xfrm rot="18780000">
              <a:off x="8042" y="3954"/>
              <a:ext cx="2466" cy="2466"/>
            </a:xfrm>
            <a:prstGeom prst="ellipse">
              <a:avLst/>
            </a:prstGeom>
            <a:solidFill>
              <a:srgbClr val="FAD261"/>
            </a:solidFill>
            <a:ln>
              <a:solidFill>
                <a:srgbClr val="C7DF8D"/>
              </a:solidFill>
            </a:ln>
            <a:effectLst>
              <a:outerShdw blurRad="635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타원 32"/>
            <p:cNvSpPr/>
            <p:nvPr/>
          </p:nvSpPr>
          <p:spPr>
            <a:xfrm rot="18780000">
              <a:off x="6514" y="2951"/>
              <a:ext cx="1469" cy="1469"/>
            </a:xfrm>
            <a:prstGeom prst="ellipse">
              <a:avLst/>
            </a:prstGeom>
            <a:solidFill>
              <a:schemeClr val="bg1"/>
            </a:solidFill>
            <a:ln>
              <a:noFill/>
            </a:ln>
            <a:effectLst>
              <a:outerShdw blurRad="635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4296" y="4977"/>
              <a:ext cx="1962" cy="580"/>
            </a:xfrm>
            <a:prstGeom prst="rect">
              <a:avLst/>
            </a:prstGeom>
            <a:noFill/>
          </p:spPr>
          <p:txBody>
            <a:bodyPr wrap="square" rtlCol="0" anchor="t">
              <a:spAutoFit/>
            </a:bodyPr>
            <a:lstStyle/>
            <a:p>
              <a:pPr algn="ct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应急队伍</a:t>
              </a:r>
            </a:p>
          </p:txBody>
        </p:sp>
        <p:sp>
          <p:nvSpPr>
            <p:cNvPr id="7" name="文本框 6"/>
            <p:cNvSpPr txBox="1"/>
            <p:nvPr/>
          </p:nvSpPr>
          <p:spPr>
            <a:xfrm>
              <a:off x="8340" y="4935"/>
              <a:ext cx="1962" cy="580"/>
            </a:xfrm>
            <a:prstGeom prst="rect">
              <a:avLst/>
            </a:prstGeom>
            <a:noFill/>
          </p:spPr>
          <p:txBody>
            <a:bodyPr wrap="square" rtlCol="0" anchor="t">
              <a:spAutoFit/>
            </a:bodyPr>
            <a:lstStyle/>
            <a:p>
              <a:pPr algn="ct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预案演练</a:t>
              </a:r>
            </a:p>
          </p:txBody>
        </p:sp>
        <p:sp>
          <p:nvSpPr>
            <p:cNvPr id="15" name="îślîďè"/>
            <p:cNvSpPr/>
            <p:nvPr/>
          </p:nvSpPr>
          <p:spPr bwMode="auto">
            <a:xfrm rot="21180000">
              <a:off x="6927" y="3417"/>
              <a:ext cx="643" cy="537"/>
            </a:xfrm>
            <a:custGeom>
              <a:avLst/>
              <a:gdLst>
                <a:gd name="connsiteX0" fmla="*/ 58756 w 590488"/>
                <a:gd name="connsiteY0" fmla="*/ 545434 h 604551"/>
                <a:gd name="connsiteX1" fmla="*/ 41673 w 590488"/>
                <a:gd name="connsiteY1" fmla="*/ 561840 h 604551"/>
                <a:gd name="connsiteX2" fmla="*/ 58756 w 590488"/>
                <a:gd name="connsiteY2" fmla="*/ 578340 h 604551"/>
                <a:gd name="connsiteX3" fmla="*/ 75840 w 590488"/>
                <a:gd name="connsiteY3" fmla="*/ 561840 h 604551"/>
                <a:gd name="connsiteX4" fmla="*/ 58756 w 590488"/>
                <a:gd name="connsiteY4" fmla="*/ 545434 h 604551"/>
                <a:gd name="connsiteX5" fmla="*/ 192914 w 590488"/>
                <a:gd name="connsiteY5" fmla="*/ 427234 h 604551"/>
                <a:gd name="connsiteX6" fmla="*/ 243237 w 590488"/>
                <a:gd name="connsiteY6" fmla="*/ 436518 h 604551"/>
                <a:gd name="connsiteX7" fmla="*/ 271462 w 590488"/>
                <a:gd name="connsiteY7" fmla="*/ 440874 h 604551"/>
                <a:gd name="connsiteX8" fmla="*/ 387795 w 590488"/>
                <a:gd name="connsiteY8" fmla="*/ 442358 h 604551"/>
                <a:gd name="connsiteX9" fmla="*/ 417784 w 590488"/>
                <a:gd name="connsiteY9" fmla="*/ 466922 h 604551"/>
                <a:gd name="connsiteX10" fmla="*/ 393459 w 590488"/>
                <a:gd name="connsiteY10" fmla="*/ 497140 h 604551"/>
                <a:gd name="connsiteX11" fmla="*/ 262642 w 590488"/>
                <a:gd name="connsiteY11" fmla="*/ 509561 h 604551"/>
                <a:gd name="connsiteX12" fmla="*/ 255957 w 590488"/>
                <a:gd name="connsiteY12" fmla="*/ 517903 h 604551"/>
                <a:gd name="connsiteX13" fmla="*/ 263849 w 590488"/>
                <a:gd name="connsiteY13" fmla="*/ 524021 h 604551"/>
                <a:gd name="connsiteX14" fmla="*/ 268955 w 590488"/>
                <a:gd name="connsiteY14" fmla="*/ 523836 h 604551"/>
                <a:gd name="connsiteX15" fmla="*/ 417227 w 590488"/>
                <a:gd name="connsiteY15" fmla="*/ 509561 h 604551"/>
                <a:gd name="connsiteX16" fmla="*/ 447494 w 590488"/>
                <a:gd name="connsiteY16" fmla="*/ 497233 h 604551"/>
                <a:gd name="connsiteX17" fmla="*/ 452322 w 590488"/>
                <a:gd name="connsiteY17" fmla="*/ 493988 h 604551"/>
                <a:gd name="connsiteX18" fmla="*/ 527433 w 590488"/>
                <a:gd name="connsiteY18" fmla="*/ 450422 h 604551"/>
                <a:gd name="connsiteX19" fmla="*/ 568377 w 590488"/>
                <a:gd name="connsiteY19" fmla="*/ 435313 h 604551"/>
                <a:gd name="connsiteX20" fmla="*/ 590474 w 590488"/>
                <a:gd name="connsiteY20" fmla="*/ 460062 h 604551"/>
                <a:gd name="connsiteX21" fmla="*/ 576083 w 590488"/>
                <a:gd name="connsiteY21" fmla="*/ 482309 h 604551"/>
                <a:gd name="connsiteX22" fmla="*/ 409428 w 590488"/>
                <a:gd name="connsiteY22" fmla="*/ 579545 h 604551"/>
                <a:gd name="connsiteX23" fmla="*/ 403115 w 590488"/>
                <a:gd name="connsiteY23" fmla="*/ 582882 h 604551"/>
                <a:gd name="connsiteX24" fmla="*/ 333946 w 590488"/>
                <a:gd name="connsiteY24" fmla="*/ 594654 h 604551"/>
                <a:gd name="connsiteX25" fmla="*/ 113627 w 590488"/>
                <a:gd name="connsiteY25" fmla="*/ 585107 h 604551"/>
                <a:gd name="connsiteX26" fmla="*/ 90602 w 590488"/>
                <a:gd name="connsiteY26" fmla="*/ 601143 h 604551"/>
                <a:gd name="connsiteX27" fmla="*/ 40466 w 590488"/>
                <a:gd name="connsiteY27" fmla="*/ 604480 h 604551"/>
                <a:gd name="connsiteX28" fmla="*/ 8156 w 590488"/>
                <a:gd name="connsiteY28" fmla="*/ 577413 h 604551"/>
                <a:gd name="connsiteX29" fmla="*/ 79 w 590488"/>
                <a:gd name="connsiteY29" fmla="*/ 466180 h 604551"/>
                <a:gd name="connsiteX30" fmla="*/ 28211 w 590488"/>
                <a:gd name="connsiteY30" fmla="*/ 435035 h 604551"/>
                <a:gd name="connsiteX31" fmla="*/ 78346 w 590488"/>
                <a:gd name="connsiteY31" fmla="*/ 431698 h 604551"/>
                <a:gd name="connsiteX32" fmla="*/ 103414 w 590488"/>
                <a:gd name="connsiteY32" fmla="*/ 444675 h 604551"/>
                <a:gd name="connsiteX33" fmla="*/ 192914 w 590488"/>
                <a:gd name="connsiteY33" fmla="*/ 427234 h 604551"/>
                <a:gd name="connsiteX34" fmla="*/ 526856 w 590488"/>
                <a:gd name="connsiteY34" fmla="*/ 416291 h 604551"/>
                <a:gd name="connsiteX35" fmla="*/ 540179 w 590488"/>
                <a:gd name="connsiteY35" fmla="*/ 420948 h 604551"/>
                <a:gd name="connsiteX36" fmla="*/ 521239 w 590488"/>
                <a:gd name="connsiteY36" fmla="*/ 429382 h 604551"/>
                <a:gd name="connsiteX37" fmla="*/ 449751 w 590488"/>
                <a:gd name="connsiteY37" fmla="*/ 470069 h 604551"/>
                <a:gd name="connsiteX38" fmla="*/ 444644 w 590488"/>
                <a:gd name="connsiteY38" fmla="*/ 473776 h 604551"/>
                <a:gd name="connsiteX39" fmla="*/ 444552 w 590488"/>
                <a:gd name="connsiteY39" fmla="*/ 464508 h 604551"/>
                <a:gd name="connsiteX40" fmla="*/ 441952 w 590488"/>
                <a:gd name="connsiteY40" fmla="*/ 453108 h 604551"/>
                <a:gd name="connsiteX41" fmla="*/ 442138 w 590488"/>
                <a:gd name="connsiteY41" fmla="*/ 452367 h 604551"/>
                <a:gd name="connsiteX42" fmla="*/ 512976 w 590488"/>
                <a:gd name="connsiteY42" fmla="*/ 418724 h 604551"/>
                <a:gd name="connsiteX43" fmla="*/ 526856 w 590488"/>
                <a:gd name="connsiteY43" fmla="*/ 416291 h 604551"/>
                <a:gd name="connsiteX44" fmla="*/ 481633 w 590488"/>
                <a:gd name="connsiteY44" fmla="*/ 403249 h 604551"/>
                <a:gd name="connsiteX45" fmla="*/ 494805 w 590488"/>
                <a:gd name="connsiteY45" fmla="*/ 407871 h 604551"/>
                <a:gd name="connsiteX46" fmla="*/ 442765 w 590488"/>
                <a:gd name="connsiteY46" fmla="*/ 429836 h 604551"/>
                <a:gd name="connsiteX47" fmla="*/ 434324 w 590488"/>
                <a:gd name="connsiteY47" fmla="*/ 434470 h 604551"/>
                <a:gd name="connsiteX48" fmla="*/ 432098 w 590488"/>
                <a:gd name="connsiteY48" fmla="*/ 435953 h 604551"/>
                <a:gd name="connsiteX49" fmla="*/ 419018 w 590488"/>
                <a:gd name="connsiteY49" fmla="*/ 424646 h 604551"/>
                <a:gd name="connsiteX50" fmla="*/ 467904 w 590488"/>
                <a:gd name="connsiteY50" fmla="*/ 405647 h 604551"/>
                <a:gd name="connsiteX51" fmla="*/ 481633 w 590488"/>
                <a:gd name="connsiteY51" fmla="*/ 403249 h 604551"/>
                <a:gd name="connsiteX52" fmla="*/ 280736 w 590488"/>
                <a:gd name="connsiteY52" fmla="*/ 283369 h 604551"/>
                <a:gd name="connsiteX53" fmla="*/ 255849 w 590488"/>
                <a:gd name="connsiteY53" fmla="*/ 284481 h 604551"/>
                <a:gd name="connsiteX54" fmla="*/ 296893 w 590488"/>
                <a:gd name="connsiteY54" fmla="*/ 338156 h 604551"/>
                <a:gd name="connsiteX55" fmla="*/ 363938 w 590488"/>
                <a:gd name="connsiteY55" fmla="*/ 340844 h 604551"/>
                <a:gd name="connsiteX56" fmla="*/ 350380 w 590488"/>
                <a:gd name="connsiteY56" fmla="*/ 319615 h 604551"/>
                <a:gd name="connsiteX57" fmla="*/ 308222 w 590488"/>
                <a:gd name="connsiteY57" fmla="*/ 315907 h 604551"/>
                <a:gd name="connsiteX58" fmla="*/ 280736 w 590488"/>
                <a:gd name="connsiteY58" fmla="*/ 283369 h 604551"/>
                <a:gd name="connsiteX59" fmla="*/ 325819 w 590488"/>
                <a:gd name="connsiteY59" fmla="*/ 240946 h 604551"/>
                <a:gd name="connsiteX60" fmla="*/ 310172 w 590488"/>
                <a:gd name="connsiteY60" fmla="*/ 254075 h 604551"/>
                <a:gd name="connsiteX61" fmla="*/ 321594 w 590488"/>
                <a:gd name="connsiteY61" fmla="*/ 290043 h 604551"/>
                <a:gd name="connsiteX62" fmla="*/ 357623 w 590488"/>
                <a:gd name="connsiteY62" fmla="*/ 278734 h 604551"/>
                <a:gd name="connsiteX63" fmla="*/ 346202 w 590488"/>
                <a:gd name="connsiteY63" fmla="*/ 242766 h 604551"/>
                <a:gd name="connsiteX64" fmla="*/ 325819 w 590488"/>
                <a:gd name="connsiteY64" fmla="*/ 240946 h 604551"/>
                <a:gd name="connsiteX65" fmla="*/ 122135 w 590488"/>
                <a:gd name="connsiteY65" fmla="*/ 226094 h 604551"/>
                <a:gd name="connsiteX66" fmla="*/ 92236 w 590488"/>
                <a:gd name="connsiteY66" fmla="*/ 243333 h 604551"/>
                <a:gd name="connsiteX67" fmla="*/ 109600 w 590488"/>
                <a:gd name="connsiteY67" fmla="*/ 273178 h 604551"/>
                <a:gd name="connsiteX68" fmla="*/ 139406 w 590488"/>
                <a:gd name="connsiteY68" fmla="*/ 255846 h 604551"/>
                <a:gd name="connsiteX69" fmla="*/ 122135 w 590488"/>
                <a:gd name="connsiteY69" fmla="*/ 226094 h 604551"/>
                <a:gd name="connsiteX70" fmla="*/ 382138 w 590488"/>
                <a:gd name="connsiteY70" fmla="*/ 205407 h 604551"/>
                <a:gd name="connsiteX71" fmla="*/ 371738 w 590488"/>
                <a:gd name="connsiteY71" fmla="*/ 225523 h 604551"/>
                <a:gd name="connsiteX72" fmla="*/ 383438 w 590488"/>
                <a:gd name="connsiteY72" fmla="*/ 292176 h 604551"/>
                <a:gd name="connsiteX73" fmla="*/ 375174 w 590488"/>
                <a:gd name="connsiteY73" fmla="*/ 304041 h 604551"/>
                <a:gd name="connsiteX74" fmla="*/ 388546 w 590488"/>
                <a:gd name="connsiteY74" fmla="*/ 324899 h 604551"/>
                <a:gd name="connsiteX75" fmla="*/ 403868 w 590488"/>
                <a:gd name="connsiteY75" fmla="*/ 304319 h 604551"/>
                <a:gd name="connsiteX76" fmla="*/ 382138 w 590488"/>
                <a:gd name="connsiteY76" fmla="*/ 205407 h 604551"/>
                <a:gd name="connsiteX77" fmla="*/ 328853 w 590488"/>
                <a:gd name="connsiteY77" fmla="*/ 188854 h 604551"/>
                <a:gd name="connsiteX78" fmla="*/ 262999 w 590488"/>
                <a:gd name="connsiteY78" fmla="*/ 231456 h 604551"/>
                <a:gd name="connsiteX79" fmla="*/ 255199 w 590488"/>
                <a:gd name="connsiteY79" fmla="*/ 255095 h 604551"/>
                <a:gd name="connsiteX80" fmla="*/ 279435 w 590488"/>
                <a:gd name="connsiteY80" fmla="*/ 254075 h 604551"/>
                <a:gd name="connsiteX81" fmla="*/ 284264 w 590488"/>
                <a:gd name="connsiteY81" fmla="*/ 240912 h 604551"/>
                <a:gd name="connsiteX82" fmla="*/ 345552 w 590488"/>
                <a:gd name="connsiteY82" fmla="*/ 212081 h 604551"/>
                <a:gd name="connsiteX83" fmla="*/ 355952 w 590488"/>
                <a:gd name="connsiteY83" fmla="*/ 192058 h 604551"/>
                <a:gd name="connsiteX84" fmla="*/ 328853 w 590488"/>
                <a:gd name="connsiteY84" fmla="*/ 188854 h 604551"/>
                <a:gd name="connsiteX85" fmla="*/ 127799 w 590488"/>
                <a:gd name="connsiteY85" fmla="*/ 186611 h 604551"/>
                <a:gd name="connsiteX86" fmla="*/ 136620 w 590488"/>
                <a:gd name="connsiteY86" fmla="*/ 189020 h 604551"/>
                <a:gd name="connsiteX87" fmla="*/ 140427 w 590488"/>
                <a:gd name="connsiteY87" fmla="*/ 195694 h 604551"/>
                <a:gd name="connsiteX88" fmla="*/ 138292 w 590488"/>
                <a:gd name="connsiteY88" fmla="*/ 203850 h 604551"/>
                <a:gd name="connsiteX89" fmla="*/ 154170 w 590488"/>
                <a:gd name="connsiteY89" fmla="*/ 215899 h 604551"/>
                <a:gd name="connsiteX90" fmla="*/ 161505 w 590488"/>
                <a:gd name="connsiteY90" fmla="*/ 211728 h 604551"/>
                <a:gd name="connsiteX91" fmla="*/ 168934 w 590488"/>
                <a:gd name="connsiteY91" fmla="*/ 213674 h 604551"/>
                <a:gd name="connsiteX92" fmla="*/ 173483 w 590488"/>
                <a:gd name="connsiteY92" fmla="*/ 221645 h 604551"/>
                <a:gd name="connsiteX93" fmla="*/ 171534 w 590488"/>
                <a:gd name="connsiteY93" fmla="*/ 229060 h 604551"/>
                <a:gd name="connsiteX94" fmla="*/ 164198 w 590488"/>
                <a:gd name="connsiteY94" fmla="*/ 233231 h 604551"/>
                <a:gd name="connsiteX95" fmla="*/ 166798 w 590488"/>
                <a:gd name="connsiteY95" fmla="*/ 252880 h 604551"/>
                <a:gd name="connsiteX96" fmla="*/ 174969 w 590488"/>
                <a:gd name="connsiteY96" fmla="*/ 255012 h 604551"/>
                <a:gd name="connsiteX97" fmla="*/ 178776 w 590488"/>
                <a:gd name="connsiteY97" fmla="*/ 261685 h 604551"/>
                <a:gd name="connsiteX98" fmla="*/ 176455 w 590488"/>
                <a:gd name="connsiteY98" fmla="*/ 270397 h 604551"/>
                <a:gd name="connsiteX99" fmla="*/ 169769 w 590488"/>
                <a:gd name="connsiteY99" fmla="*/ 274290 h 604551"/>
                <a:gd name="connsiteX100" fmla="*/ 161598 w 590488"/>
                <a:gd name="connsiteY100" fmla="*/ 272158 h 604551"/>
                <a:gd name="connsiteX101" fmla="*/ 149434 w 590488"/>
                <a:gd name="connsiteY101" fmla="*/ 288007 h 604551"/>
                <a:gd name="connsiteX102" fmla="*/ 153705 w 590488"/>
                <a:gd name="connsiteY102" fmla="*/ 295237 h 604551"/>
                <a:gd name="connsiteX103" fmla="*/ 151663 w 590488"/>
                <a:gd name="connsiteY103" fmla="*/ 302651 h 604551"/>
                <a:gd name="connsiteX104" fmla="*/ 143770 w 590488"/>
                <a:gd name="connsiteY104" fmla="*/ 307286 h 604551"/>
                <a:gd name="connsiteX105" fmla="*/ 136342 w 590488"/>
                <a:gd name="connsiteY105" fmla="*/ 305246 h 604551"/>
                <a:gd name="connsiteX106" fmla="*/ 132163 w 590488"/>
                <a:gd name="connsiteY106" fmla="*/ 298017 h 604551"/>
                <a:gd name="connsiteX107" fmla="*/ 112478 w 590488"/>
                <a:gd name="connsiteY107" fmla="*/ 300612 h 604551"/>
                <a:gd name="connsiteX108" fmla="*/ 110342 w 590488"/>
                <a:gd name="connsiteY108" fmla="*/ 308768 h 604551"/>
                <a:gd name="connsiteX109" fmla="*/ 103657 w 590488"/>
                <a:gd name="connsiteY109" fmla="*/ 312569 h 604551"/>
                <a:gd name="connsiteX110" fmla="*/ 94836 w 590488"/>
                <a:gd name="connsiteY110" fmla="*/ 310251 h 604551"/>
                <a:gd name="connsiteX111" fmla="*/ 91029 w 590488"/>
                <a:gd name="connsiteY111" fmla="*/ 303578 h 604551"/>
                <a:gd name="connsiteX112" fmla="*/ 93164 w 590488"/>
                <a:gd name="connsiteY112" fmla="*/ 295422 h 604551"/>
                <a:gd name="connsiteX113" fmla="*/ 77286 w 590488"/>
                <a:gd name="connsiteY113" fmla="*/ 283280 h 604551"/>
                <a:gd name="connsiteX114" fmla="*/ 69951 w 590488"/>
                <a:gd name="connsiteY114" fmla="*/ 287451 h 604551"/>
                <a:gd name="connsiteX115" fmla="*/ 62522 w 590488"/>
                <a:gd name="connsiteY115" fmla="*/ 285505 h 604551"/>
                <a:gd name="connsiteX116" fmla="*/ 57973 w 590488"/>
                <a:gd name="connsiteY116" fmla="*/ 277627 h 604551"/>
                <a:gd name="connsiteX117" fmla="*/ 59922 w 590488"/>
                <a:gd name="connsiteY117" fmla="*/ 270212 h 604551"/>
                <a:gd name="connsiteX118" fmla="*/ 67258 w 590488"/>
                <a:gd name="connsiteY118" fmla="*/ 265948 h 604551"/>
                <a:gd name="connsiteX119" fmla="*/ 64658 w 590488"/>
                <a:gd name="connsiteY119" fmla="*/ 246299 h 604551"/>
                <a:gd name="connsiteX120" fmla="*/ 56487 w 590488"/>
                <a:gd name="connsiteY120" fmla="*/ 244260 h 604551"/>
                <a:gd name="connsiteX121" fmla="*/ 52680 w 590488"/>
                <a:gd name="connsiteY121" fmla="*/ 237587 h 604551"/>
                <a:gd name="connsiteX122" fmla="*/ 55001 w 590488"/>
                <a:gd name="connsiteY122" fmla="*/ 228782 h 604551"/>
                <a:gd name="connsiteX123" fmla="*/ 61687 w 590488"/>
                <a:gd name="connsiteY123" fmla="*/ 224982 h 604551"/>
                <a:gd name="connsiteX124" fmla="*/ 69858 w 590488"/>
                <a:gd name="connsiteY124" fmla="*/ 227021 h 604551"/>
                <a:gd name="connsiteX125" fmla="*/ 82022 w 590488"/>
                <a:gd name="connsiteY125" fmla="*/ 211265 h 604551"/>
                <a:gd name="connsiteX126" fmla="*/ 77751 w 590488"/>
                <a:gd name="connsiteY126" fmla="*/ 203943 h 604551"/>
                <a:gd name="connsiteX127" fmla="*/ 79793 w 590488"/>
                <a:gd name="connsiteY127" fmla="*/ 196528 h 604551"/>
                <a:gd name="connsiteX128" fmla="*/ 87686 w 590488"/>
                <a:gd name="connsiteY128" fmla="*/ 191986 h 604551"/>
                <a:gd name="connsiteX129" fmla="*/ 95114 w 590488"/>
                <a:gd name="connsiteY129" fmla="*/ 193933 h 604551"/>
                <a:gd name="connsiteX130" fmla="*/ 99293 w 590488"/>
                <a:gd name="connsiteY130" fmla="*/ 201255 h 604551"/>
                <a:gd name="connsiteX131" fmla="*/ 118978 w 590488"/>
                <a:gd name="connsiteY131" fmla="*/ 198660 h 604551"/>
                <a:gd name="connsiteX132" fmla="*/ 121114 w 590488"/>
                <a:gd name="connsiteY132" fmla="*/ 190503 h 604551"/>
                <a:gd name="connsiteX133" fmla="*/ 127799 w 590488"/>
                <a:gd name="connsiteY133" fmla="*/ 186611 h 604551"/>
                <a:gd name="connsiteX134" fmla="*/ 298007 w 590488"/>
                <a:gd name="connsiteY134" fmla="*/ 125034 h 604551"/>
                <a:gd name="connsiteX135" fmla="*/ 313608 w 590488"/>
                <a:gd name="connsiteY135" fmla="*/ 133099 h 604551"/>
                <a:gd name="connsiteX136" fmla="*/ 319179 w 590488"/>
                <a:gd name="connsiteY136" fmla="*/ 150527 h 604551"/>
                <a:gd name="connsiteX137" fmla="*/ 367374 w 590488"/>
                <a:gd name="connsiteY137" fmla="*/ 154606 h 604551"/>
                <a:gd name="connsiteX138" fmla="*/ 375824 w 590488"/>
                <a:gd name="connsiteY138" fmla="*/ 138569 h 604551"/>
                <a:gd name="connsiteX139" fmla="*/ 392539 w 590488"/>
                <a:gd name="connsiteY139" fmla="*/ 133192 h 604551"/>
                <a:gd name="connsiteX140" fmla="*/ 409625 w 590488"/>
                <a:gd name="connsiteY140" fmla="*/ 141999 h 604551"/>
                <a:gd name="connsiteX141" fmla="*/ 414825 w 590488"/>
                <a:gd name="connsiteY141" fmla="*/ 158407 h 604551"/>
                <a:gd name="connsiteX142" fmla="*/ 406375 w 590488"/>
                <a:gd name="connsiteY142" fmla="*/ 174537 h 604551"/>
                <a:gd name="connsiteX143" fmla="*/ 437483 w 590488"/>
                <a:gd name="connsiteY143" fmla="*/ 211432 h 604551"/>
                <a:gd name="connsiteX144" fmla="*/ 454940 w 590488"/>
                <a:gd name="connsiteY144" fmla="*/ 205870 h 604551"/>
                <a:gd name="connsiteX145" fmla="*/ 470541 w 590488"/>
                <a:gd name="connsiteY145" fmla="*/ 213935 h 604551"/>
                <a:gd name="connsiteX146" fmla="*/ 476298 w 590488"/>
                <a:gd name="connsiteY146" fmla="*/ 232198 h 604551"/>
                <a:gd name="connsiteX147" fmla="*/ 468312 w 590488"/>
                <a:gd name="connsiteY147" fmla="*/ 247771 h 604551"/>
                <a:gd name="connsiteX148" fmla="*/ 450855 w 590488"/>
                <a:gd name="connsiteY148" fmla="*/ 253334 h 604551"/>
                <a:gd name="connsiteX149" fmla="*/ 446583 w 590488"/>
                <a:gd name="connsiteY149" fmla="*/ 301353 h 604551"/>
                <a:gd name="connsiteX150" fmla="*/ 463112 w 590488"/>
                <a:gd name="connsiteY150" fmla="*/ 309882 h 604551"/>
                <a:gd name="connsiteX151" fmla="*/ 468405 w 590488"/>
                <a:gd name="connsiteY151" fmla="*/ 326568 h 604551"/>
                <a:gd name="connsiteX152" fmla="*/ 459583 w 590488"/>
                <a:gd name="connsiteY152" fmla="*/ 343625 h 604551"/>
                <a:gd name="connsiteX153" fmla="*/ 442869 w 590488"/>
                <a:gd name="connsiteY153" fmla="*/ 348909 h 604551"/>
                <a:gd name="connsiteX154" fmla="*/ 426340 w 590488"/>
                <a:gd name="connsiteY154" fmla="*/ 340380 h 604551"/>
                <a:gd name="connsiteX155" fmla="*/ 389567 w 590488"/>
                <a:gd name="connsiteY155" fmla="*/ 371157 h 604551"/>
                <a:gd name="connsiteX156" fmla="*/ 395232 w 590488"/>
                <a:gd name="connsiteY156" fmla="*/ 389049 h 604551"/>
                <a:gd name="connsiteX157" fmla="*/ 387153 w 590488"/>
                <a:gd name="connsiteY157" fmla="*/ 404623 h 604551"/>
                <a:gd name="connsiteX158" fmla="*/ 368859 w 590488"/>
                <a:gd name="connsiteY158" fmla="*/ 410463 h 604551"/>
                <a:gd name="connsiteX159" fmla="*/ 353259 w 590488"/>
                <a:gd name="connsiteY159" fmla="*/ 402398 h 604551"/>
                <a:gd name="connsiteX160" fmla="*/ 347595 w 590488"/>
                <a:gd name="connsiteY160" fmla="*/ 384414 h 604551"/>
                <a:gd name="connsiteX161" fmla="*/ 299865 w 590488"/>
                <a:gd name="connsiteY161" fmla="*/ 380335 h 604551"/>
                <a:gd name="connsiteX162" fmla="*/ 291136 w 590488"/>
                <a:gd name="connsiteY162" fmla="*/ 397114 h 604551"/>
                <a:gd name="connsiteX163" fmla="*/ 274421 w 590488"/>
                <a:gd name="connsiteY163" fmla="*/ 402398 h 604551"/>
                <a:gd name="connsiteX164" fmla="*/ 257335 w 590488"/>
                <a:gd name="connsiteY164" fmla="*/ 393684 h 604551"/>
                <a:gd name="connsiteX165" fmla="*/ 251949 w 590488"/>
                <a:gd name="connsiteY165" fmla="*/ 376998 h 604551"/>
                <a:gd name="connsiteX166" fmla="*/ 260771 w 590488"/>
                <a:gd name="connsiteY166" fmla="*/ 360126 h 604551"/>
                <a:gd name="connsiteX167" fmla="*/ 229941 w 590488"/>
                <a:gd name="connsiteY167" fmla="*/ 323694 h 604551"/>
                <a:gd name="connsiteX168" fmla="*/ 211834 w 590488"/>
                <a:gd name="connsiteY168" fmla="*/ 329349 h 604551"/>
                <a:gd name="connsiteX169" fmla="*/ 196233 w 590488"/>
                <a:gd name="connsiteY169" fmla="*/ 321377 h 604551"/>
                <a:gd name="connsiteX170" fmla="*/ 190476 w 590488"/>
                <a:gd name="connsiteY170" fmla="*/ 303022 h 604551"/>
                <a:gd name="connsiteX171" fmla="*/ 198462 w 590488"/>
                <a:gd name="connsiteY171" fmla="*/ 287448 h 604551"/>
                <a:gd name="connsiteX172" fmla="*/ 216477 w 590488"/>
                <a:gd name="connsiteY172" fmla="*/ 281793 h 604551"/>
                <a:gd name="connsiteX173" fmla="*/ 220377 w 590488"/>
                <a:gd name="connsiteY173" fmla="*/ 234052 h 604551"/>
                <a:gd name="connsiteX174" fmla="*/ 203848 w 590488"/>
                <a:gd name="connsiteY174" fmla="*/ 225523 h 604551"/>
                <a:gd name="connsiteX175" fmla="*/ 198462 w 590488"/>
                <a:gd name="connsiteY175" fmla="*/ 208837 h 604551"/>
                <a:gd name="connsiteX176" fmla="*/ 207283 w 590488"/>
                <a:gd name="connsiteY176" fmla="*/ 191780 h 604551"/>
                <a:gd name="connsiteX177" fmla="*/ 223998 w 590488"/>
                <a:gd name="connsiteY177" fmla="*/ 186496 h 604551"/>
                <a:gd name="connsiteX178" fmla="*/ 240434 w 590488"/>
                <a:gd name="connsiteY178" fmla="*/ 195024 h 604551"/>
                <a:gd name="connsiteX179" fmla="*/ 277207 w 590488"/>
                <a:gd name="connsiteY179" fmla="*/ 163876 h 604551"/>
                <a:gd name="connsiteX180" fmla="*/ 271635 w 590488"/>
                <a:gd name="connsiteY180" fmla="*/ 146449 h 604551"/>
                <a:gd name="connsiteX181" fmla="*/ 279714 w 590488"/>
                <a:gd name="connsiteY181" fmla="*/ 130875 h 604551"/>
                <a:gd name="connsiteX182" fmla="*/ 171049 w 590488"/>
                <a:gd name="connsiteY182" fmla="*/ 56993 h 604551"/>
                <a:gd name="connsiteX183" fmla="*/ 146271 w 590488"/>
                <a:gd name="connsiteY183" fmla="*/ 67108 h 604551"/>
                <a:gd name="connsiteX184" fmla="*/ 145992 w 590488"/>
                <a:gd name="connsiteY184" fmla="*/ 116512 h 604551"/>
                <a:gd name="connsiteX185" fmla="*/ 195478 w 590488"/>
                <a:gd name="connsiteY185" fmla="*/ 116790 h 604551"/>
                <a:gd name="connsiteX186" fmla="*/ 195757 w 590488"/>
                <a:gd name="connsiteY186" fmla="*/ 67386 h 604551"/>
                <a:gd name="connsiteX187" fmla="*/ 171049 w 590488"/>
                <a:gd name="connsiteY187" fmla="*/ 56993 h 604551"/>
                <a:gd name="connsiteX188" fmla="*/ 164933 w 590488"/>
                <a:gd name="connsiteY188" fmla="*/ 0 h 604551"/>
                <a:gd name="connsiteX189" fmla="*/ 178023 w 590488"/>
                <a:gd name="connsiteY189" fmla="*/ 93 h 604551"/>
                <a:gd name="connsiteX190" fmla="*/ 185822 w 590488"/>
                <a:gd name="connsiteY190" fmla="*/ 8064 h 604551"/>
                <a:gd name="connsiteX191" fmla="*/ 185729 w 590488"/>
                <a:gd name="connsiteY191" fmla="*/ 20114 h 604551"/>
                <a:gd name="connsiteX192" fmla="*/ 212097 w 590488"/>
                <a:gd name="connsiteY192" fmla="*/ 31237 h 604551"/>
                <a:gd name="connsiteX193" fmla="*/ 220639 w 590488"/>
                <a:gd name="connsiteY193" fmla="*/ 22709 h 604551"/>
                <a:gd name="connsiteX194" fmla="*/ 231687 w 590488"/>
                <a:gd name="connsiteY194" fmla="*/ 22709 h 604551"/>
                <a:gd name="connsiteX195" fmla="*/ 240971 w 590488"/>
                <a:gd name="connsiteY195" fmla="*/ 32164 h 604551"/>
                <a:gd name="connsiteX196" fmla="*/ 240971 w 590488"/>
                <a:gd name="connsiteY196" fmla="*/ 43101 h 604551"/>
                <a:gd name="connsiteX197" fmla="*/ 232430 w 590488"/>
                <a:gd name="connsiteY197" fmla="*/ 51629 h 604551"/>
                <a:gd name="connsiteX198" fmla="*/ 243200 w 590488"/>
                <a:gd name="connsiteY198" fmla="*/ 78138 h 604551"/>
                <a:gd name="connsiteX199" fmla="*/ 255269 w 590488"/>
                <a:gd name="connsiteY199" fmla="*/ 78231 h 604551"/>
                <a:gd name="connsiteX200" fmla="*/ 263068 w 590488"/>
                <a:gd name="connsiteY200" fmla="*/ 86109 h 604551"/>
                <a:gd name="connsiteX201" fmla="*/ 262975 w 590488"/>
                <a:gd name="connsiteY201" fmla="*/ 99272 h 604551"/>
                <a:gd name="connsiteX202" fmla="*/ 255083 w 590488"/>
                <a:gd name="connsiteY202" fmla="*/ 107058 h 604551"/>
                <a:gd name="connsiteX203" fmla="*/ 242921 w 590488"/>
                <a:gd name="connsiteY203" fmla="*/ 106872 h 604551"/>
                <a:gd name="connsiteX204" fmla="*/ 231780 w 590488"/>
                <a:gd name="connsiteY204" fmla="*/ 133196 h 604551"/>
                <a:gd name="connsiteX205" fmla="*/ 240321 w 590488"/>
                <a:gd name="connsiteY205" fmla="*/ 141724 h 604551"/>
                <a:gd name="connsiteX206" fmla="*/ 240321 w 590488"/>
                <a:gd name="connsiteY206" fmla="*/ 152754 h 604551"/>
                <a:gd name="connsiteX207" fmla="*/ 230944 w 590488"/>
                <a:gd name="connsiteY207" fmla="*/ 162023 h 604551"/>
                <a:gd name="connsiteX208" fmla="*/ 219896 w 590488"/>
                <a:gd name="connsiteY208" fmla="*/ 162023 h 604551"/>
                <a:gd name="connsiteX209" fmla="*/ 211354 w 590488"/>
                <a:gd name="connsiteY209" fmla="*/ 153496 h 604551"/>
                <a:gd name="connsiteX210" fmla="*/ 184894 w 590488"/>
                <a:gd name="connsiteY210" fmla="*/ 164248 h 604551"/>
                <a:gd name="connsiteX211" fmla="*/ 184708 w 590488"/>
                <a:gd name="connsiteY211" fmla="*/ 176390 h 604551"/>
                <a:gd name="connsiteX212" fmla="*/ 176816 w 590488"/>
                <a:gd name="connsiteY212" fmla="*/ 184176 h 604551"/>
                <a:gd name="connsiteX213" fmla="*/ 163726 w 590488"/>
                <a:gd name="connsiteY213" fmla="*/ 183991 h 604551"/>
                <a:gd name="connsiteX214" fmla="*/ 155927 w 590488"/>
                <a:gd name="connsiteY214" fmla="*/ 176112 h 604551"/>
                <a:gd name="connsiteX215" fmla="*/ 156020 w 590488"/>
                <a:gd name="connsiteY215" fmla="*/ 163970 h 604551"/>
                <a:gd name="connsiteX216" fmla="*/ 129652 w 590488"/>
                <a:gd name="connsiteY216" fmla="*/ 152847 h 604551"/>
                <a:gd name="connsiteX217" fmla="*/ 121110 w 590488"/>
                <a:gd name="connsiteY217" fmla="*/ 161374 h 604551"/>
                <a:gd name="connsiteX218" fmla="*/ 110062 w 590488"/>
                <a:gd name="connsiteY218" fmla="*/ 161374 h 604551"/>
                <a:gd name="connsiteX219" fmla="*/ 100778 w 590488"/>
                <a:gd name="connsiteY219" fmla="*/ 152012 h 604551"/>
                <a:gd name="connsiteX220" fmla="*/ 100778 w 590488"/>
                <a:gd name="connsiteY220" fmla="*/ 140982 h 604551"/>
                <a:gd name="connsiteX221" fmla="*/ 109319 w 590488"/>
                <a:gd name="connsiteY221" fmla="*/ 132455 h 604551"/>
                <a:gd name="connsiteX222" fmla="*/ 98549 w 590488"/>
                <a:gd name="connsiteY222" fmla="*/ 106038 h 604551"/>
                <a:gd name="connsiteX223" fmla="*/ 86480 w 590488"/>
                <a:gd name="connsiteY223" fmla="*/ 105945 h 604551"/>
                <a:gd name="connsiteX224" fmla="*/ 78681 w 590488"/>
                <a:gd name="connsiteY224" fmla="*/ 97974 h 604551"/>
                <a:gd name="connsiteX225" fmla="*/ 78774 w 590488"/>
                <a:gd name="connsiteY225" fmla="*/ 84905 h 604551"/>
                <a:gd name="connsiteX226" fmla="*/ 86666 w 590488"/>
                <a:gd name="connsiteY226" fmla="*/ 77119 h 604551"/>
                <a:gd name="connsiteX227" fmla="*/ 98828 w 590488"/>
                <a:gd name="connsiteY227" fmla="*/ 77211 h 604551"/>
                <a:gd name="connsiteX228" fmla="*/ 109969 w 590488"/>
                <a:gd name="connsiteY228" fmla="*/ 50887 h 604551"/>
                <a:gd name="connsiteX229" fmla="*/ 101428 w 590488"/>
                <a:gd name="connsiteY229" fmla="*/ 42360 h 604551"/>
                <a:gd name="connsiteX230" fmla="*/ 101428 w 590488"/>
                <a:gd name="connsiteY230" fmla="*/ 31422 h 604551"/>
                <a:gd name="connsiteX231" fmla="*/ 110805 w 590488"/>
                <a:gd name="connsiteY231" fmla="*/ 22153 h 604551"/>
                <a:gd name="connsiteX232" fmla="*/ 121853 w 590488"/>
                <a:gd name="connsiteY232" fmla="*/ 22153 h 604551"/>
                <a:gd name="connsiteX233" fmla="*/ 130395 w 590488"/>
                <a:gd name="connsiteY233" fmla="*/ 30681 h 604551"/>
                <a:gd name="connsiteX234" fmla="*/ 156855 w 590488"/>
                <a:gd name="connsiteY234" fmla="*/ 19928 h 604551"/>
                <a:gd name="connsiteX235" fmla="*/ 157041 w 590488"/>
                <a:gd name="connsiteY235" fmla="*/ 7786 h 604551"/>
                <a:gd name="connsiteX236" fmla="*/ 164933 w 590488"/>
                <a:gd name="connsiteY236" fmla="*/ 0 h 60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590488" h="604551">
                  <a:moveTo>
                    <a:pt x="58756" y="545434"/>
                  </a:moveTo>
                  <a:cubicBezTo>
                    <a:pt x="49379" y="545434"/>
                    <a:pt x="41673" y="552756"/>
                    <a:pt x="41673" y="561840"/>
                  </a:cubicBezTo>
                  <a:cubicBezTo>
                    <a:pt x="41673" y="570924"/>
                    <a:pt x="49379" y="578340"/>
                    <a:pt x="58756" y="578340"/>
                  </a:cubicBezTo>
                  <a:cubicBezTo>
                    <a:pt x="68134" y="578340"/>
                    <a:pt x="75840" y="570924"/>
                    <a:pt x="75840" y="561840"/>
                  </a:cubicBezTo>
                  <a:cubicBezTo>
                    <a:pt x="75840" y="552849"/>
                    <a:pt x="68134" y="545434"/>
                    <a:pt x="58756" y="545434"/>
                  </a:cubicBezTo>
                  <a:close/>
                  <a:moveTo>
                    <a:pt x="192914" y="427234"/>
                  </a:moveTo>
                  <a:cubicBezTo>
                    <a:pt x="207776" y="428233"/>
                    <a:pt x="224483" y="431049"/>
                    <a:pt x="243237" y="436518"/>
                  </a:cubicBezTo>
                  <a:cubicBezTo>
                    <a:pt x="250850" y="438743"/>
                    <a:pt x="263477" y="440782"/>
                    <a:pt x="271462" y="440874"/>
                  </a:cubicBezTo>
                  <a:lnTo>
                    <a:pt x="387795" y="442358"/>
                  </a:lnTo>
                  <a:cubicBezTo>
                    <a:pt x="402186" y="440782"/>
                    <a:pt x="416113" y="451905"/>
                    <a:pt x="417784" y="466922"/>
                  </a:cubicBezTo>
                  <a:cubicBezTo>
                    <a:pt x="419362" y="482031"/>
                    <a:pt x="407850" y="495471"/>
                    <a:pt x="393459" y="497140"/>
                  </a:cubicBezTo>
                  <a:lnTo>
                    <a:pt x="262642" y="509561"/>
                  </a:lnTo>
                  <a:cubicBezTo>
                    <a:pt x="258464" y="509932"/>
                    <a:pt x="255307" y="513825"/>
                    <a:pt x="255957" y="517903"/>
                  </a:cubicBezTo>
                  <a:cubicBezTo>
                    <a:pt x="256607" y="521611"/>
                    <a:pt x="260042" y="524299"/>
                    <a:pt x="263849" y="524021"/>
                  </a:cubicBezTo>
                  <a:lnTo>
                    <a:pt x="268955" y="523836"/>
                  </a:lnTo>
                  <a:cubicBezTo>
                    <a:pt x="268955" y="523836"/>
                    <a:pt x="356878" y="522445"/>
                    <a:pt x="417227" y="509561"/>
                  </a:cubicBezTo>
                  <a:cubicBezTo>
                    <a:pt x="428275" y="507244"/>
                    <a:pt x="438210" y="503258"/>
                    <a:pt x="447494" y="497233"/>
                  </a:cubicBezTo>
                  <a:lnTo>
                    <a:pt x="452322" y="493988"/>
                  </a:lnTo>
                  <a:cubicBezTo>
                    <a:pt x="473119" y="479806"/>
                    <a:pt x="504686" y="461916"/>
                    <a:pt x="527433" y="450422"/>
                  </a:cubicBezTo>
                  <a:cubicBezTo>
                    <a:pt x="533746" y="447178"/>
                    <a:pt x="557143" y="434479"/>
                    <a:pt x="568377" y="435313"/>
                  </a:cubicBezTo>
                  <a:cubicBezTo>
                    <a:pt x="584346" y="436518"/>
                    <a:pt x="590845" y="448939"/>
                    <a:pt x="590474" y="460062"/>
                  </a:cubicBezTo>
                  <a:cubicBezTo>
                    <a:pt x="590102" y="469332"/>
                    <a:pt x="584253" y="477581"/>
                    <a:pt x="576083" y="482309"/>
                  </a:cubicBezTo>
                  <a:lnTo>
                    <a:pt x="409428" y="579545"/>
                  </a:lnTo>
                  <a:lnTo>
                    <a:pt x="403115" y="582882"/>
                  </a:lnTo>
                  <a:cubicBezTo>
                    <a:pt x="381482" y="594283"/>
                    <a:pt x="358457" y="597250"/>
                    <a:pt x="333946" y="594654"/>
                  </a:cubicBezTo>
                  <a:lnTo>
                    <a:pt x="113627" y="585107"/>
                  </a:lnTo>
                  <a:cubicBezTo>
                    <a:pt x="109728" y="593913"/>
                    <a:pt x="101186" y="600401"/>
                    <a:pt x="90602" y="601143"/>
                  </a:cubicBezTo>
                  <a:lnTo>
                    <a:pt x="40466" y="604480"/>
                  </a:lnTo>
                  <a:cubicBezTo>
                    <a:pt x="23754" y="605592"/>
                    <a:pt x="9271" y="593542"/>
                    <a:pt x="8156" y="577413"/>
                  </a:cubicBezTo>
                  <a:lnTo>
                    <a:pt x="79" y="466180"/>
                  </a:lnTo>
                  <a:cubicBezTo>
                    <a:pt x="-1128" y="450144"/>
                    <a:pt x="11499" y="436147"/>
                    <a:pt x="28211" y="435035"/>
                  </a:cubicBezTo>
                  <a:lnTo>
                    <a:pt x="78346" y="431698"/>
                  </a:lnTo>
                  <a:cubicBezTo>
                    <a:pt x="88931" y="430956"/>
                    <a:pt x="98494" y="436425"/>
                    <a:pt x="103414" y="444675"/>
                  </a:cubicBezTo>
                  <a:cubicBezTo>
                    <a:pt x="120335" y="437584"/>
                    <a:pt x="148327" y="424236"/>
                    <a:pt x="192914" y="427234"/>
                  </a:cubicBezTo>
                  <a:close/>
                  <a:moveTo>
                    <a:pt x="526856" y="416291"/>
                  </a:moveTo>
                  <a:cubicBezTo>
                    <a:pt x="531406" y="416615"/>
                    <a:pt x="535862" y="418121"/>
                    <a:pt x="540179" y="420948"/>
                  </a:cubicBezTo>
                  <a:cubicBezTo>
                    <a:pt x="533494" y="423451"/>
                    <a:pt x="527181" y="426416"/>
                    <a:pt x="521239" y="429382"/>
                  </a:cubicBezTo>
                  <a:cubicBezTo>
                    <a:pt x="501464" y="439299"/>
                    <a:pt x="466648" y="458206"/>
                    <a:pt x="449751" y="470069"/>
                  </a:cubicBezTo>
                  <a:cubicBezTo>
                    <a:pt x="447987" y="471274"/>
                    <a:pt x="446223" y="472478"/>
                    <a:pt x="444644" y="473776"/>
                  </a:cubicBezTo>
                  <a:cubicBezTo>
                    <a:pt x="444737" y="470810"/>
                    <a:pt x="444923" y="467566"/>
                    <a:pt x="444552" y="464508"/>
                  </a:cubicBezTo>
                  <a:cubicBezTo>
                    <a:pt x="443995" y="460523"/>
                    <a:pt x="443159" y="456723"/>
                    <a:pt x="441952" y="453108"/>
                  </a:cubicBezTo>
                  <a:cubicBezTo>
                    <a:pt x="441952" y="452830"/>
                    <a:pt x="442045" y="452645"/>
                    <a:pt x="442138" y="452367"/>
                  </a:cubicBezTo>
                  <a:cubicBezTo>
                    <a:pt x="459778" y="442728"/>
                    <a:pt x="494315" y="426138"/>
                    <a:pt x="512976" y="418724"/>
                  </a:cubicBezTo>
                  <a:cubicBezTo>
                    <a:pt x="517665" y="416824"/>
                    <a:pt x="522307" y="415967"/>
                    <a:pt x="526856" y="416291"/>
                  </a:cubicBezTo>
                  <a:close/>
                  <a:moveTo>
                    <a:pt x="481633" y="403249"/>
                  </a:moveTo>
                  <a:cubicBezTo>
                    <a:pt x="486132" y="403562"/>
                    <a:pt x="490538" y="405045"/>
                    <a:pt x="494805" y="407871"/>
                  </a:cubicBezTo>
                  <a:cubicBezTo>
                    <a:pt x="481262" y="413896"/>
                    <a:pt x="455103" y="423071"/>
                    <a:pt x="442765" y="429836"/>
                  </a:cubicBezTo>
                  <a:lnTo>
                    <a:pt x="434324" y="434470"/>
                  </a:lnTo>
                  <a:cubicBezTo>
                    <a:pt x="433582" y="434841"/>
                    <a:pt x="432840" y="435397"/>
                    <a:pt x="432098" y="435953"/>
                  </a:cubicBezTo>
                  <a:cubicBezTo>
                    <a:pt x="428294" y="431504"/>
                    <a:pt x="423934" y="427797"/>
                    <a:pt x="419018" y="424646"/>
                  </a:cubicBezTo>
                  <a:cubicBezTo>
                    <a:pt x="430521" y="418622"/>
                    <a:pt x="456401" y="410188"/>
                    <a:pt x="467904" y="405647"/>
                  </a:cubicBezTo>
                  <a:cubicBezTo>
                    <a:pt x="472542" y="403794"/>
                    <a:pt x="477134" y="402936"/>
                    <a:pt x="481633" y="403249"/>
                  </a:cubicBezTo>
                  <a:close/>
                  <a:moveTo>
                    <a:pt x="280736" y="283369"/>
                  </a:moveTo>
                  <a:lnTo>
                    <a:pt x="255849" y="284481"/>
                  </a:lnTo>
                  <a:cubicBezTo>
                    <a:pt x="260678" y="306730"/>
                    <a:pt x="274978" y="326753"/>
                    <a:pt x="296893" y="338156"/>
                  </a:cubicBezTo>
                  <a:cubicBezTo>
                    <a:pt x="318622" y="349372"/>
                    <a:pt x="343137" y="349651"/>
                    <a:pt x="363938" y="340844"/>
                  </a:cubicBezTo>
                  <a:lnTo>
                    <a:pt x="350380" y="319615"/>
                  </a:lnTo>
                  <a:cubicBezTo>
                    <a:pt x="336823" y="323787"/>
                    <a:pt x="321687" y="322953"/>
                    <a:pt x="308222" y="315907"/>
                  </a:cubicBezTo>
                  <a:cubicBezTo>
                    <a:pt x="294572" y="308862"/>
                    <a:pt x="285007" y="296996"/>
                    <a:pt x="280736" y="283369"/>
                  </a:cubicBezTo>
                  <a:close/>
                  <a:moveTo>
                    <a:pt x="325819" y="240946"/>
                  </a:moveTo>
                  <a:cubicBezTo>
                    <a:pt x="319296" y="242997"/>
                    <a:pt x="313562" y="247540"/>
                    <a:pt x="310172" y="254075"/>
                  </a:cubicBezTo>
                  <a:cubicBezTo>
                    <a:pt x="303393" y="267239"/>
                    <a:pt x="308408" y="283276"/>
                    <a:pt x="321594" y="290043"/>
                  </a:cubicBezTo>
                  <a:cubicBezTo>
                    <a:pt x="334687" y="296903"/>
                    <a:pt x="350752" y="291805"/>
                    <a:pt x="357623" y="278734"/>
                  </a:cubicBezTo>
                  <a:cubicBezTo>
                    <a:pt x="364402" y="265756"/>
                    <a:pt x="359295" y="249625"/>
                    <a:pt x="346202" y="242766"/>
                  </a:cubicBezTo>
                  <a:cubicBezTo>
                    <a:pt x="339655" y="239336"/>
                    <a:pt x="332342" y="238895"/>
                    <a:pt x="325819" y="240946"/>
                  </a:cubicBezTo>
                  <a:close/>
                  <a:moveTo>
                    <a:pt x="122135" y="226094"/>
                  </a:moveTo>
                  <a:cubicBezTo>
                    <a:pt x="109135" y="222572"/>
                    <a:pt x="95764" y="230358"/>
                    <a:pt x="92236" y="243333"/>
                  </a:cubicBezTo>
                  <a:cubicBezTo>
                    <a:pt x="88800" y="256309"/>
                    <a:pt x="96507" y="269656"/>
                    <a:pt x="109600" y="273178"/>
                  </a:cubicBezTo>
                  <a:cubicBezTo>
                    <a:pt x="122599" y="276607"/>
                    <a:pt x="135970" y="268822"/>
                    <a:pt x="139406" y="255846"/>
                  </a:cubicBezTo>
                  <a:cubicBezTo>
                    <a:pt x="142934" y="242870"/>
                    <a:pt x="135135" y="229523"/>
                    <a:pt x="122135" y="226094"/>
                  </a:cubicBezTo>
                  <a:close/>
                  <a:moveTo>
                    <a:pt x="382138" y="205407"/>
                  </a:moveTo>
                  <a:lnTo>
                    <a:pt x="371738" y="225523"/>
                  </a:lnTo>
                  <a:cubicBezTo>
                    <a:pt x="389753" y="242117"/>
                    <a:pt x="395232" y="269464"/>
                    <a:pt x="383438" y="292176"/>
                  </a:cubicBezTo>
                  <a:cubicBezTo>
                    <a:pt x="381117" y="296625"/>
                    <a:pt x="378424" y="300611"/>
                    <a:pt x="375174" y="304041"/>
                  </a:cubicBezTo>
                  <a:lnTo>
                    <a:pt x="388546" y="324899"/>
                  </a:lnTo>
                  <a:cubicBezTo>
                    <a:pt x="394582" y="318966"/>
                    <a:pt x="399782" y="312199"/>
                    <a:pt x="403868" y="304319"/>
                  </a:cubicBezTo>
                  <a:cubicBezTo>
                    <a:pt x="421697" y="269834"/>
                    <a:pt x="411854" y="228304"/>
                    <a:pt x="382138" y="205407"/>
                  </a:cubicBezTo>
                  <a:close/>
                  <a:moveTo>
                    <a:pt x="328853" y="188854"/>
                  </a:moveTo>
                  <a:cubicBezTo>
                    <a:pt x="301861" y="190383"/>
                    <a:pt x="276371" y="205731"/>
                    <a:pt x="262999" y="231456"/>
                  </a:cubicBezTo>
                  <a:cubicBezTo>
                    <a:pt x="259006" y="239150"/>
                    <a:pt x="256406" y="247215"/>
                    <a:pt x="255199" y="255095"/>
                  </a:cubicBezTo>
                  <a:lnTo>
                    <a:pt x="279435" y="254075"/>
                  </a:lnTo>
                  <a:cubicBezTo>
                    <a:pt x="280457" y="249625"/>
                    <a:pt x="282036" y="245176"/>
                    <a:pt x="284264" y="240912"/>
                  </a:cubicBezTo>
                  <a:cubicBezTo>
                    <a:pt x="296057" y="218107"/>
                    <a:pt x="321594" y="206890"/>
                    <a:pt x="345552" y="212081"/>
                  </a:cubicBezTo>
                  <a:lnTo>
                    <a:pt x="355952" y="192058"/>
                  </a:lnTo>
                  <a:cubicBezTo>
                    <a:pt x="347014" y="189369"/>
                    <a:pt x="337850" y="188344"/>
                    <a:pt x="328853" y="188854"/>
                  </a:cubicBezTo>
                  <a:close/>
                  <a:moveTo>
                    <a:pt x="127799" y="186611"/>
                  </a:moveTo>
                  <a:lnTo>
                    <a:pt x="136620" y="189020"/>
                  </a:lnTo>
                  <a:cubicBezTo>
                    <a:pt x="139406" y="189762"/>
                    <a:pt x="141170" y="192820"/>
                    <a:pt x="140427" y="195694"/>
                  </a:cubicBezTo>
                  <a:lnTo>
                    <a:pt x="138292" y="203850"/>
                  </a:lnTo>
                  <a:cubicBezTo>
                    <a:pt x="144513" y="206816"/>
                    <a:pt x="149806" y="210987"/>
                    <a:pt x="154170" y="215899"/>
                  </a:cubicBezTo>
                  <a:lnTo>
                    <a:pt x="161505" y="211728"/>
                  </a:lnTo>
                  <a:cubicBezTo>
                    <a:pt x="164105" y="210245"/>
                    <a:pt x="167448" y="211079"/>
                    <a:pt x="168934" y="213674"/>
                  </a:cubicBezTo>
                  <a:lnTo>
                    <a:pt x="173483" y="221645"/>
                  </a:lnTo>
                  <a:cubicBezTo>
                    <a:pt x="174969" y="224240"/>
                    <a:pt x="174133" y="227577"/>
                    <a:pt x="171534" y="229060"/>
                  </a:cubicBezTo>
                  <a:lnTo>
                    <a:pt x="164198" y="233231"/>
                  </a:lnTo>
                  <a:cubicBezTo>
                    <a:pt x="166334" y="239441"/>
                    <a:pt x="167262" y="246114"/>
                    <a:pt x="166798" y="252880"/>
                  </a:cubicBezTo>
                  <a:lnTo>
                    <a:pt x="174969" y="255012"/>
                  </a:lnTo>
                  <a:cubicBezTo>
                    <a:pt x="177848" y="255753"/>
                    <a:pt x="179519" y="258812"/>
                    <a:pt x="178776" y="261685"/>
                  </a:cubicBezTo>
                  <a:lnTo>
                    <a:pt x="176455" y="270397"/>
                  </a:lnTo>
                  <a:cubicBezTo>
                    <a:pt x="175712" y="273270"/>
                    <a:pt x="172648" y="275031"/>
                    <a:pt x="169769" y="274290"/>
                  </a:cubicBezTo>
                  <a:lnTo>
                    <a:pt x="161598" y="272158"/>
                  </a:lnTo>
                  <a:cubicBezTo>
                    <a:pt x="158627" y="278368"/>
                    <a:pt x="154448" y="283651"/>
                    <a:pt x="149434" y="288007"/>
                  </a:cubicBezTo>
                  <a:lnTo>
                    <a:pt x="153705" y="295237"/>
                  </a:lnTo>
                  <a:cubicBezTo>
                    <a:pt x="155191" y="297832"/>
                    <a:pt x="154263" y="301168"/>
                    <a:pt x="151663" y="302651"/>
                  </a:cubicBezTo>
                  <a:lnTo>
                    <a:pt x="143770" y="307286"/>
                  </a:lnTo>
                  <a:cubicBezTo>
                    <a:pt x="141170" y="308768"/>
                    <a:pt x="137827" y="307842"/>
                    <a:pt x="136342" y="305246"/>
                  </a:cubicBezTo>
                  <a:lnTo>
                    <a:pt x="132163" y="298017"/>
                  </a:lnTo>
                  <a:cubicBezTo>
                    <a:pt x="125942" y="300056"/>
                    <a:pt x="119256" y="301076"/>
                    <a:pt x="112478" y="300612"/>
                  </a:cubicBezTo>
                  <a:lnTo>
                    <a:pt x="110342" y="308768"/>
                  </a:lnTo>
                  <a:cubicBezTo>
                    <a:pt x="109600" y="311549"/>
                    <a:pt x="106535" y="313310"/>
                    <a:pt x="103657" y="312569"/>
                  </a:cubicBezTo>
                  <a:lnTo>
                    <a:pt x="94836" y="310251"/>
                  </a:lnTo>
                  <a:cubicBezTo>
                    <a:pt x="92050" y="309510"/>
                    <a:pt x="90286" y="306359"/>
                    <a:pt x="91029" y="303578"/>
                  </a:cubicBezTo>
                  <a:lnTo>
                    <a:pt x="93164" y="295422"/>
                  </a:lnTo>
                  <a:cubicBezTo>
                    <a:pt x="86943" y="292456"/>
                    <a:pt x="81650" y="288193"/>
                    <a:pt x="77286" y="283280"/>
                  </a:cubicBezTo>
                  <a:lnTo>
                    <a:pt x="69951" y="287451"/>
                  </a:lnTo>
                  <a:cubicBezTo>
                    <a:pt x="67351" y="288934"/>
                    <a:pt x="64008" y="288100"/>
                    <a:pt x="62522" y="285505"/>
                  </a:cubicBezTo>
                  <a:lnTo>
                    <a:pt x="57973" y="277627"/>
                  </a:lnTo>
                  <a:cubicBezTo>
                    <a:pt x="56487" y="275031"/>
                    <a:pt x="57323" y="271695"/>
                    <a:pt x="59922" y="270212"/>
                  </a:cubicBezTo>
                  <a:lnTo>
                    <a:pt x="67258" y="265948"/>
                  </a:lnTo>
                  <a:cubicBezTo>
                    <a:pt x="65122" y="259831"/>
                    <a:pt x="64194" y="253158"/>
                    <a:pt x="64658" y="246299"/>
                  </a:cubicBezTo>
                  <a:lnTo>
                    <a:pt x="56487" y="244260"/>
                  </a:lnTo>
                  <a:cubicBezTo>
                    <a:pt x="53608" y="243519"/>
                    <a:pt x="51937" y="240367"/>
                    <a:pt x="52680" y="237587"/>
                  </a:cubicBezTo>
                  <a:lnTo>
                    <a:pt x="55001" y="228782"/>
                  </a:lnTo>
                  <a:cubicBezTo>
                    <a:pt x="55744" y="225909"/>
                    <a:pt x="58808" y="224240"/>
                    <a:pt x="61687" y="224982"/>
                  </a:cubicBezTo>
                  <a:lnTo>
                    <a:pt x="69858" y="227021"/>
                  </a:lnTo>
                  <a:cubicBezTo>
                    <a:pt x="72829" y="220904"/>
                    <a:pt x="77008" y="215528"/>
                    <a:pt x="82022" y="211265"/>
                  </a:cubicBezTo>
                  <a:lnTo>
                    <a:pt x="77751" y="203943"/>
                  </a:lnTo>
                  <a:cubicBezTo>
                    <a:pt x="76265" y="201347"/>
                    <a:pt x="77193" y="198011"/>
                    <a:pt x="79793" y="196528"/>
                  </a:cubicBezTo>
                  <a:lnTo>
                    <a:pt x="87686" y="191986"/>
                  </a:lnTo>
                  <a:cubicBezTo>
                    <a:pt x="90286" y="190503"/>
                    <a:pt x="93629" y="191337"/>
                    <a:pt x="95114" y="193933"/>
                  </a:cubicBezTo>
                  <a:lnTo>
                    <a:pt x="99293" y="201255"/>
                  </a:lnTo>
                  <a:cubicBezTo>
                    <a:pt x="105514" y="199123"/>
                    <a:pt x="112200" y="198103"/>
                    <a:pt x="118978" y="198660"/>
                  </a:cubicBezTo>
                  <a:lnTo>
                    <a:pt x="121114" y="190503"/>
                  </a:lnTo>
                  <a:cubicBezTo>
                    <a:pt x="121856" y="187630"/>
                    <a:pt x="124921" y="185869"/>
                    <a:pt x="127799" y="186611"/>
                  </a:cubicBezTo>
                  <a:close/>
                  <a:moveTo>
                    <a:pt x="298007" y="125034"/>
                  </a:moveTo>
                  <a:cubicBezTo>
                    <a:pt x="304600" y="122995"/>
                    <a:pt x="311565" y="126518"/>
                    <a:pt x="313608" y="133099"/>
                  </a:cubicBezTo>
                  <a:lnTo>
                    <a:pt x="319179" y="150527"/>
                  </a:lnTo>
                  <a:cubicBezTo>
                    <a:pt x="335058" y="148581"/>
                    <a:pt x="351495" y="149786"/>
                    <a:pt x="367374" y="154606"/>
                  </a:cubicBezTo>
                  <a:lnTo>
                    <a:pt x="375824" y="138569"/>
                  </a:lnTo>
                  <a:cubicBezTo>
                    <a:pt x="378888" y="132451"/>
                    <a:pt x="386410" y="130133"/>
                    <a:pt x="392539" y="133192"/>
                  </a:cubicBezTo>
                  <a:lnTo>
                    <a:pt x="409625" y="141999"/>
                  </a:lnTo>
                  <a:cubicBezTo>
                    <a:pt x="415661" y="145058"/>
                    <a:pt x="417982" y="152660"/>
                    <a:pt x="414825" y="158407"/>
                  </a:cubicBezTo>
                  <a:lnTo>
                    <a:pt x="406375" y="174537"/>
                  </a:lnTo>
                  <a:cubicBezTo>
                    <a:pt x="419375" y="184734"/>
                    <a:pt x="429868" y="197342"/>
                    <a:pt x="437483" y="211432"/>
                  </a:cubicBezTo>
                  <a:lnTo>
                    <a:pt x="454940" y="205870"/>
                  </a:lnTo>
                  <a:cubicBezTo>
                    <a:pt x="461441" y="203831"/>
                    <a:pt x="468405" y="207354"/>
                    <a:pt x="470541" y="213935"/>
                  </a:cubicBezTo>
                  <a:lnTo>
                    <a:pt x="476298" y="232198"/>
                  </a:lnTo>
                  <a:cubicBezTo>
                    <a:pt x="478434" y="238779"/>
                    <a:pt x="474812" y="245732"/>
                    <a:pt x="468312" y="247771"/>
                  </a:cubicBezTo>
                  <a:lnTo>
                    <a:pt x="450855" y="253334"/>
                  </a:lnTo>
                  <a:cubicBezTo>
                    <a:pt x="452712" y="269186"/>
                    <a:pt x="451412" y="285501"/>
                    <a:pt x="446583" y="301353"/>
                  </a:cubicBezTo>
                  <a:lnTo>
                    <a:pt x="463112" y="309882"/>
                  </a:lnTo>
                  <a:cubicBezTo>
                    <a:pt x="469148" y="312941"/>
                    <a:pt x="471470" y="320450"/>
                    <a:pt x="468405" y="326568"/>
                  </a:cubicBezTo>
                  <a:lnTo>
                    <a:pt x="459583" y="343625"/>
                  </a:lnTo>
                  <a:cubicBezTo>
                    <a:pt x="456519" y="349651"/>
                    <a:pt x="448997" y="351968"/>
                    <a:pt x="442869" y="348909"/>
                  </a:cubicBezTo>
                  <a:lnTo>
                    <a:pt x="426340" y="340380"/>
                  </a:lnTo>
                  <a:cubicBezTo>
                    <a:pt x="416125" y="353359"/>
                    <a:pt x="403496" y="363649"/>
                    <a:pt x="389567" y="371157"/>
                  </a:cubicBezTo>
                  <a:lnTo>
                    <a:pt x="395232" y="389049"/>
                  </a:lnTo>
                  <a:cubicBezTo>
                    <a:pt x="397367" y="395631"/>
                    <a:pt x="393746" y="402583"/>
                    <a:pt x="387153" y="404623"/>
                  </a:cubicBezTo>
                  <a:lnTo>
                    <a:pt x="368859" y="410463"/>
                  </a:lnTo>
                  <a:cubicBezTo>
                    <a:pt x="362266" y="412595"/>
                    <a:pt x="355395" y="408980"/>
                    <a:pt x="353259" y="402398"/>
                  </a:cubicBezTo>
                  <a:lnTo>
                    <a:pt x="347595" y="384414"/>
                  </a:lnTo>
                  <a:cubicBezTo>
                    <a:pt x="331808" y="386268"/>
                    <a:pt x="315651" y="384970"/>
                    <a:pt x="299865" y="380335"/>
                  </a:cubicBezTo>
                  <a:lnTo>
                    <a:pt x="291136" y="397114"/>
                  </a:lnTo>
                  <a:cubicBezTo>
                    <a:pt x="287979" y="403139"/>
                    <a:pt x="280457" y="405550"/>
                    <a:pt x="274421" y="402398"/>
                  </a:cubicBezTo>
                  <a:lnTo>
                    <a:pt x="257335" y="393684"/>
                  </a:lnTo>
                  <a:cubicBezTo>
                    <a:pt x="251206" y="390532"/>
                    <a:pt x="248885" y="383023"/>
                    <a:pt x="251949" y="376998"/>
                  </a:cubicBezTo>
                  <a:lnTo>
                    <a:pt x="260771" y="360126"/>
                  </a:lnTo>
                  <a:cubicBezTo>
                    <a:pt x="247863" y="350021"/>
                    <a:pt x="237463" y="337507"/>
                    <a:pt x="229941" y="323694"/>
                  </a:cubicBezTo>
                  <a:lnTo>
                    <a:pt x="211834" y="329349"/>
                  </a:lnTo>
                  <a:cubicBezTo>
                    <a:pt x="205333" y="331481"/>
                    <a:pt x="198369" y="327866"/>
                    <a:pt x="196233" y="321377"/>
                  </a:cubicBezTo>
                  <a:lnTo>
                    <a:pt x="190476" y="303022"/>
                  </a:lnTo>
                  <a:cubicBezTo>
                    <a:pt x="188340" y="296533"/>
                    <a:pt x="191962" y="289580"/>
                    <a:pt x="198462" y="287448"/>
                  </a:cubicBezTo>
                  <a:lnTo>
                    <a:pt x="216477" y="281793"/>
                  </a:lnTo>
                  <a:cubicBezTo>
                    <a:pt x="214434" y="266126"/>
                    <a:pt x="215734" y="249811"/>
                    <a:pt x="220377" y="234052"/>
                  </a:cubicBezTo>
                  <a:lnTo>
                    <a:pt x="203848" y="225523"/>
                  </a:lnTo>
                  <a:cubicBezTo>
                    <a:pt x="197719" y="222464"/>
                    <a:pt x="195397" y="214955"/>
                    <a:pt x="198462" y="208837"/>
                  </a:cubicBezTo>
                  <a:lnTo>
                    <a:pt x="207283" y="191780"/>
                  </a:lnTo>
                  <a:cubicBezTo>
                    <a:pt x="210348" y="185754"/>
                    <a:pt x="217962" y="183437"/>
                    <a:pt x="223998" y="186496"/>
                  </a:cubicBezTo>
                  <a:lnTo>
                    <a:pt x="240434" y="195024"/>
                  </a:lnTo>
                  <a:cubicBezTo>
                    <a:pt x="250649" y="181953"/>
                    <a:pt x="263278" y="171385"/>
                    <a:pt x="277207" y="163876"/>
                  </a:cubicBezTo>
                  <a:lnTo>
                    <a:pt x="271635" y="146449"/>
                  </a:lnTo>
                  <a:cubicBezTo>
                    <a:pt x="269592" y="139867"/>
                    <a:pt x="273121" y="133007"/>
                    <a:pt x="279714" y="130875"/>
                  </a:cubicBezTo>
                  <a:close/>
                  <a:moveTo>
                    <a:pt x="171049" y="56993"/>
                  </a:moveTo>
                  <a:cubicBezTo>
                    <a:pt x="162101" y="56935"/>
                    <a:pt x="153142" y="60295"/>
                    <a:pt x="146271" y="67108"/>
                  </a:cubicBezTo>
                  <a:cubicBezTo>
                    <a:pt x="132530" y="80733"/>
                    <a:pt x="132344" y="102794"/>
                    <a:pt x="145992" y="116512"/>
                  </a:cubicBezTo>
                  <a:cubicBezTo>
                    <a:pt x="159640" y="130230"/>
                    <a:pt x="181737" y="130416"/>
                    <a:pt x="195478" y="116790"/>
                  </a:cubicBezTo>
                  <a:cubicBezTo>
                    <a:pt x="209219" y="103165"/>
                    <a:pt x="209405" y="81104"/>
                    <a:pt x="195757" y="67386"/>
                  </a:cubicBezTo>
                  <a:cubicBezTo>
                    <a:pt x="188933" y="60527"/>
                    <a:pt x="179997" y="57051"/>
                    <a:pt x="171049" y="56993"/>
                  </a:cubicBezTo>
                  <a:close/>
                  <a:moveTo>
                    <a:pt x="164933" y="0"/>
                  </a:moveTo>
                  <a:lnTo>
                    <a:pt x="178023" y="93"/>
                  </a:lnTo>
                  <a:cubicBezTo>
                    <a:pt x="182387" y="278"/>
                    <a:pt x="185822" y="3708"/>
                    <a:pt x="185822" y="8064"/>
                  </a:cubicBezTo>
                  <a:lnTo>
                    <a:pt x="185729" y="20114"/>
                  </a:lnTo>
                  <a:cubicBezTo>
                    <a:pt x="195014" y="22153"/>
                    <a:pt x="203927" y="25861"/>
                    <a:pt x="212097" y="31237"/>
                  </a:cubicBezTo>
                  <a:lnTo>
                    <a:pt x="220639" y="22709"/>
                  </a:lnTo>
                  <a:cubicBezTo>
                    <a:pt x="223610" y="19650"/>
                    <a:pt x="228530" y="19650"/>
                    <a:pt x="231687" y="22709"/>
                  </a:cubicBezTo>
                  <a:lnTo>
                    <a:pt x="240971" y="32164"/>
                  </a:lnTo>
                  <a:cubicBezTo>
                    <a:pt x="244035" y="35130"/>
                    <a:pt x="244035" y="40042"/>
                    <a:pt x="240971" y="43101"/>
                  </a:cubicBezTo>
                  <a:lnTo>
                    <a:pt x="232430" y="51629"/>
                  </a:lnTo>
                  <a:cubicBezTo>
                    <a:pt x="237722" y="59785"/>
                    <a:pt x="241343" y="68869"/>
                    <a:pt x="243200" y="78138"/>
                  </a:cubicBezTo>
                  <a:lnTo>
                    <a:pt x="255269" y="78231"/>
                  </a:lnTo>
                  <a:cubicBezTo>
                    <a:pt x="259633" y="78323"/>
                    <a:pt x="263068" y="81846"/>
                    <a:pt x="263068" y="86109"/>
                  </a:cubicBezTo>
                  <a:lnTo>
                    <a:pt x="262975" y="99272"/>
                  </a:lnTo>
                  <a:cubicBezTo>
                    <a:pt x="262882" y="103535"/>
                    <a:pt x="259354" y="107058"/>
                    <a:pt x="255083" y="107058"/>
                  </a:cubicBezTo>
                  <a:lnTo>
                    <a:pt x="242921" y="106872"/>
                  </a:lnTo>
                  <a:cubicBezTo>
                    <a:pt x="240971" y="116141"/>
                    <a:pt x="237258" y="125040"/>
                    <a:pt x="231780" y="133196"/>
                  </a:cubicBezTo>
                  <a:lnTo>
                    <a:pt x="240321" y="141724"/>
                  </a:lnTo>
                  <a:cubicBezTo>
                    <a:pt x="243385" y="144690"/>
                    <a:pt x="243385" y="149695"/>
                    <a:pt x="240321" y="152754"/>
                  </a:cubicBezTo>
                  <a:lnTo>
                    <a:pt x="230944" y="162023"/>
                  </a:lnTo>
                  <a:cubicBezTo>
                    <a:pt x="227973" y="165082"/>
                    <a:pt x="222960" y="165082"/>
                    <a:pt x="219896" y="162023"/>
                  </a:cubicBezTo>
                  <a:lnTo>
                    <a:pt x="211354" y="153496"/>
                  </a:lnTo>
                  <a:cubicBezTo>
                    <a:pt x="203184" y="158779"/>
                    <a:pt x="194178" y="162394"/>
                    <a:pt x="184894" y="164248"/>
                  </a:cubicBezTo>
                  <a:lnTo>
                    <a:pt x="184708" y="176390"/>
                  </a:lnTo>
                  <a:cubicBezTo>
                    <a:pt x="184615" y="180654"/>
                    <a:pt x="181180" y="184176"/>
                    <a:pt x="176816" y="184176"/>
                  </a:cubicBezTo>
                  <a:lnTo>
                    <a:pt x="163726" y="183991"/>
                  </a:lnTo>
                  <a:cubicBezTo>
                    <a:pt x="159362" y="183898"/>
                    <a:pt x="155927" y="180468"/>
                    <a:pt x="155927" y="176112"/>
                  </a:cubicBezTo>
                  <a:lnTo>
                    <a:pt x="156020" y="163970"/>
                  </a:lnTo>
                  <a:cubicBezTo>
                    <a:pt x="146735" y="162023"/>
                    <a:pt x="137822" y="158315"/>
                    <a:pt x="129652" y="152847"/>
                  </a:cubicBezTo>
                  <a:lnTo>
                    <a:pt x="121110" y="161374"/>
                  </a:lnTo>
                  <a:cubicBezTo>
                    <a:pt x="118139" y="164526"/>
                    <a:pt x="113219" y="164526"/>
                    <a:pt x="110062" y="161374"/>
                  </a:cubicBezTo>
                  <a:lnTo>
                    <a:pt x="100778" y="152012"/>
                  </a:lnTo>
                  <a:cubicBezTo>
                    <a:pt x="97714" y="149046"/>
                    <a:pt x="97714" y="144134"/>
                    <a:pt x="100778" y="140982"/>
                  </a:cubicBezTo>
                  <a:lnTo>
                    <a:pt x="109319" y="132455"/>
                  </a:lnTo>
                  <a:cubicBezTo>
                    <a:pt x="104027" y="124298"/>
                    <a:pt x="100406" y="115307"/>
                    <a:pt x="98549" y="106038"/>
                  </a:cubicBezTo>
                  <a:lnTo>
                    <a:pt x="86480" y="105945"/>
                  </a:lnTo>
                  <a:cubicBezTo>
                    <a:pt x="82116" y="105760"/>
                    <a:pt x="78681" y="102330"/>
                    <a:pt x="78681" y="97974"/>
                  </a:cubicBezTo>
                  <a:lnTo>
                    <a:pt x="78774" y="84905"/>
                  </a:lnTo>
                  <a:cubicBezTo>
                    <a:pt x="78867" y="80548"/>
                    <a:pt x="82395" y="77119"/>
                    <a:pt x="86666" y="77119"/>
                  </a:cubicBezTo>
                  <a:lnTo>
                    <a:pt x="98828" y="77211"/>
                  </a:lnTo>
                  <a:cubicBezTo>
                    <a:pt x="100778" y="67942"/>
                    <a:pt x="104491" y="59044"/>
                    <a:pt x="109969" y="50887"/>
                  </a:cubicBezTo>
                  <a:lnTo>
                    <a:pt x="101428" y="42360"/>
                  </a:lnTo>
                  <a:cubicBezTo>
                    <a:pt x="98364" y="39393"/>
                    <a:pt x="98364" y="34481"/>
                    <a:pt x="101428" y="31422"/>
                  </a:cubicBezTo>
                  <a:lnTo>
                    <a:pt x="110805" y="22153"/>
                  </a:lnTo>
                  <a:cubicBezTo>
                    <a:pt x="113776" y="19002"/>
                    <a:pt x="118789" y="19002"/>
                    <a:pt x="121853" y="22153"/>
                  </a:cubicBezTo>
                  <a:lnTo>
                    <a:pt x="130395" y="30681"/>
                  </a:lnTo>
                  <a:cubicBezTo>
                    <a:pt x="138565" y="25305"/>
                    <a:pt x="147571" y="21782"/>
                    <a:pt x="156855" y="19928"/>
                  </a:cubicBezTo>
                  <a:lnTo>
                    <a:pt x="157041" y="7786"/>
                  </a:lnTo>
                  <a:cubicBezTo>
                    <a:pt x="157134" y="3430"/>
                    <a:pt x="160569" y="0"/>
                    <a:pt x="164933" y="0"/>
                  </a:cubicBezTo>
                  <a:close/>
                </a:path>
              </a:pathLst>
            </a:custGeom>
            <a:solidFill>
              <a:srgbClr val="688A96"/>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微软雅黑" panose="020B0503020204020204" charset="-122"/>
                <a:ea typeface="微软雅黑" panose="020B0503020204020204"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3405" y="948055"/>
            <a:ext cx="230187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考核项目：应急管理</a:t>
            </a:r>
          </a:p>
        </p:txBody>
      </p:sp>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grpSp>
        <p:nvGrpSpPr>
          <p:cNvPr id="8" name="ïṧ1ide"/>
          <p:cNvGrpSpPr/>
          <p:nvPr/>
        </p:nvGrpSpPr>
        <p:grpSpPr>
          <a:xfrm>
            <a:off x="87630" y="2173605"/>
            <a:ext cx="3310890" cy="2637155"/>
            <a:chOff x="14314" y="1576303"/>
            <a:chExt cx="4503546" cy="3586732"/>
          </a:xfrm>
        </p:grpSpPr>
        <p:sp>
          <p:nvSpPr>
            <p:cNvPr id="21" name="ïS1îḍê"/>
            <p:cNvSpPr/>
            <p:nvPr/>
          </p:nvSpPr>
          <p:spPr bwMode="auto">
            <a:xfrm>
              <a:off x="258353" y="1807497"/>
              <a:ext cx="3316997" cy="3050481"/>
            </a:xfrm>
            <a:custGeom>
              <a:avLst/>
              <a:gdLst>
                <a:gd name="T0" fmla="*/ 373 w 2067"/>
                <a:gd name="T1" fmla="*/ 16 h 1899"/>
                <a:gd name="T2" fmla="*/ 1824 w 2067"/>
                <a:gd name="T3" fmla="*/ 0 h 1899"/>
                <a:gd name="T4" fmla="*/ 2067 w 2067"/>
                <a:gd name="T5" fmla="*/ 1863 h 1899"/>
                <a:gd name="T6" fmla="*/ 2067 w 2067"/>
                <a:gd name="T7" fmla="*/ 1863 h 1899"/>
                <a:gd name="T8" fmla="*/ 1873 w 2067"/>
                <a:gd name="T9" fmla="*/ 1870 h 1899"/>
                <a:gd name="T10" fmla="*/ 1655 w 2067"/>
                <a:gd name="T11" fmla="*/ 1878 h 1899"/>
                <a:gd name="T12" fmla="*/ 1378 w 2067"/>
                <a:gd name="T13" fmla="*/ 1886 h 1899"/>
                <a:gd name="T14" fmla="*/ 1058 w 2067"/>
                <a:gd name="T15" fmla="*/ 1893 h 1899"/>
                <a:gd name="T16" fmla="*/ 887 w 2067"/>
                <a:gd name="T17" fmla="*/ 1896 h 1899"/>
                <a:gd name="T18" fmla="*/ 712 w 2067"/>
                <a:gd name="T19" fmla="*/ 1898 h 1899"/>
                <a:gd name="T20" fmla="*/ 532 w 2067"/>
                <a:gd name="T21" fmla="*/ 1899 h 1899"/>
                <a:gd name="T22" fmla="*/ 353 w 2067"/>
                <a:gd name="T23" fmla="*/ 1899 h 1899"/>
                <a:gd name="T24" fmla="*/ 175 w 2067"/>
                <a:gd name="T25" fmla="*/ 1897 h 1899"/>
                <a:gd name="T26" fmla="*/ 0 w 2067"/>
                <a:gd name="T27" fmla="*/ 1894 h 1899"/>
                <a:gd name="T28" fmla="*/ 373 w 2067"/>
                <a:gd name="T29" fmla="*/ 1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7" h="1899">
                  <a:moveTo>
                    <a:pt x="373" y="16"/>
                  </a:moveTo>
                  <a:lnTo>
                    <a:pt x="1824" y="0"/>
                  </a:lnTo>
                  <a:lnTo>
                    <a:pt x="2067" y="1863"/>
                  </a:lnTo>
                  <a:lnTo>
                    <a:pt x="2067" y="1863"/>
                  </a:lnTo>
                  <a:lnTo>
                    <a:pt x="1873" y="1870"/>
                  </a:lnTo>
                  <a:lnTo>
                    <a:pt x="1655" y="1878"/>
                  </a:lnTo>
                  <a:lnTo>
                    <a:pt x="1378" y="1886"/>
                  </a:lnTo>
                  <a:lnTo>
                    <a:pt x="1058" y="1893"/>
                  </a:lnTo>
                  <a:lnTo>
                    <a:pt x="887" y="1896"/>
                  </a:lnTo>
                  <a:lnTo>
                    <a:pt x="712" y="1898"/>
                  </a:lnTo>
                  <a:lnTo>
                    <a:pt x="532" y="1899"/>
                  </a:lnTo>
                  <a:lnTo>
                    <a:pt x="353" y="1899"/>
                  </a:lnTo>
                  <a:lnTo>
                    <a:pt x="175" y="1897"/>
                  </a:lnTo>
                  <a:lnTo>
                    <a:pt x="0" y="1894"/>
                  </a:lnTo>
                  <a:lnTo>
                    <a:pt x="373" y="16"/>
                  </a:lnTo>
                  <a:close/>
                </a:path>
              </a:pathLst>
            </a:custGeom>
            <a:solidFill>
              <a:srgbClr val="FAD261"/>
            </a:solidFill>
            <a:ln>
              <a:noFill/>
            </a:ln>
          </p:spPr>
          <p:txBody>
            <a:bodyPr vert="horz" wrap="square" lIns="91440" tIns="45720" rIns="91440" bIns="45720" numCol="1" anchor="t" anchorCtr="0" compatLnSpc="1">
              <a:normAutofit/>
            </a:bodyPr>
            <a:lstStyle/>
            <a:p>
              <a:endParaRPr lang="en-US"/>
            </a:p>
          </p:txBody>
        </p:sp>
        <p:sp>
          <p:nvSpPr>
            <p:cNvPr id="10" name="îSḻïḓè"/>
            <p:cNvSpPr/>
            <p:nvPr/>
          </p:nvSpPr>
          <p:spPr bwMode="auto">
            <a:xfrm>
              <a:off x="390006" y="1871718"/>
              <a:ext cx="3028005" cy="2870663"/>
            </a:xfrm>
            <a:custGeom>
              <a:avLst/>
              <a:gdLst>
                <a:gd name="T0" fmla="*/ 437 w 1885"/>
                <a:gd name="T1" fmla="*/ 12 h 1787"/>
                <a:gd name="T2" fmla="*/ 322 w 1885"/>
                <a:gd name="T3" fmla="*/ 18 h 1787"/>
                <a:gd name="T4" fmla="*/ 0 w 1885"/>
                <a:gd name="T5" fmla="*/ 1673 h 1787"/>
                <a:gd name="T6" fmla="*/ 1885 w 1885"/>
                <a:gd name="T7" fmla="*/ 1787 h 1787"/>
                <a:gd name="T8" fmla="*/ 1727 w 1885"/>
                <a:gd name="T9" fmla="*/ 405 h 1787"/>
                <a:gd name="T10" fmla="*/ 1721 w 1885"/>
                <a:gd name="T11" fmla="*/ 0 h 1787"/>
                <a:gd name="T12" fmla="*/ 437 w 1885"/>
                <a:gd name="T13" fmla="*/ 12 h 1787"/>
              </a:gdLst>
              <a:ahLst/>
              <a:cxnLst>
                <a:cxn ang="0">
                  <a:pos x="T0" y="T1"/>
                </a:cxn>
                <a:cxn ang="0">
                  <a:pos x="T2" y="T3"/>
                </a:cxn>
                <a:cxn ang="0">
                  <a:pos x="T4" y="T5"/>
                </a:cxn>
                <a:cxn ang="0">
                  <a:pos x="T6" y="T7"/>
                </a:cxn>
                <a:cxn ang="0">
                  <a:pos x="T8" y="T9"/>
                </a:cxn>
                <a:cxn ang="0">
                  <a:pos x="T10" y="T11"/>
                </a:cxn>
                <a:cxn ang="0">
                  <a:pos x="T12" y="T13"/>
                </a:cxn>
              </a:cxnLst>
              <a:rect l="0" t="0" r="r" b="b"/>
              <a:pathLst>
                <a:path w="1885" h="1787">
                  <a:moveTo>
                    <a:pt x="437" y="12"/>
                  </a:moveTo>
                  <a:lnTo>
                    <a:pt x="322" y="18"/>
                  </a:lnTo>
                  <a:lnTo>
                    <a:pt x="0" y="1673"/>
                  </a:lnTo>
                  <a:lnTo>
                    <a:pt x="1885" y="1787"/>
                  </a:lnTo>
                  <a:lnTo>
                    <a:pt x="1727" y="405"/>
                  </a:lnTo>
                  <a:lnTo>
                    <a:pt x="1721" y="0"/>
                  </a:lnTo>
                  <a:lnTo>
                    <a:pt x="437" y="12"/>
                  </a:lnTo>
                  <a:close/>
                </a:path>
              </a:pathLst>
            </a:custGeom>
            <a:solidFill>
              <a:schemeClr val="bg1">
                <a:lumMod val="75000"/>
              </a:schemeClr>
            </a:solidFill>
            <a:ln>
              <a:noFill/>
            </a:ln>
          </p:spPr>
          <p:txBody>
            <a:bodyPr vert="horz" wrap="square" lIns="91440" tIns="45720" rIns="91440" bIns="45720" numCol="1" anchor="t" anchorCtr="0" compatLnSpc="1">
              <a:normAutofit/>
            </a:bodyPr>
            <a:lstStyle/>
            <a:p>
              <a:endParaRPr lang="en-US"/>
            </a:p>
          </p:txBody>
        </p:sp>
        <p:sp>
          <p:nvSpPr>
            <p:cNvPr id="23" name="íṥḷïḍè"/>
            <p:cNvSpPr/>
            <p:nvPr/>
          </p:nvSpPr>
          <p:spPr bwMode="auto">
            <a:xfrm>
              <a:off x="434960" y="1897406"/>
              <a:ext cx="2941306" cy="2889929"/>
            </a:xfrm>
            <a:custGeom>
              <a:avLst/>
              <a:gdLst>
                <a:gd name="T0" fmla="*/ 319 w 1832"/>
                <a:gd name="T1" fmla="*/ 0 h 1800"/>
                <a:gd name="T2" fmla="*/ 0 w 1832"/>
                <a:gd name="T3" fmla="*/ 1629 h 1800"/>
                <a:gd name="T4" fmla="*/ 85 w 1832"/>
                <a:gd name="T5" fmla="*/ 1742 h 1800"/>
                <a:gd name="T6" fmla="*/ 401 w 1832"/>
                <a:gd name="T7" fmla="*/ 1778 h 1800"/>
                <a:gd name="T8" fmla="*/ 401 w 1832"/>
                <a:gd name="T9" fmla="*/ 1778 h 1800"/>
                <a:gd name="T10" fmla="*/ 532 w 1832"/>
                <a:gd name="T11" fmla="*/ 1777 h 1800"/>
                <a:gd name="T12" fmla="*/ 672 w 1832"/>
                <a:gd name="T13" fmla="*/ 1776 h 1800"/>
                <a:gd name="T14" fmla="*/ 835 w 1832"/>
                <a:gd name="T15" fmla="*/ 1775 h 1800"/>
                <a:gd name="T16" fmla="*/ 1006 w 1832"/>
                <a:gd name="T17" fmla="*/ 1775 h 1800"/>
                <a:gd name="T18" fmla="*/ 1167 w 1832"/>
                <a:gd name="T19" fmla="*/ 1777 h 1800"/>
                <a:gd name="T20" fmla="*/ 1238 w 1832"/>
                <a:gd name="T21" fmla="*/ 1778 h 1800"/>
                <a:gd name="T22" fmla="*/ 1301 w 1832"/>
                <a:gd name="T23" fmla="*/ 1781 h 1800"/>
                <a:gd name="T24" fmla="*/ 1353 w 1832"/>
                <a:gd name="T25" fmla="*/ 1783 h 1800"/>
                <a:gd name="T26" fmla="*/ 1390 w 1832"/>
                <a:gd name="T27" fmla="*/ 1787 h 1800"/>
                <a:gd name="T28" fmla="*/ 1390 w 1832"/>
                <a:gd name="T29" fmla="*/ 1787 h 1800"/>
                <a:gd name="T30" fmla="*/ 1452 w 1832"/>
                <a:gd name="T31" fmla="*/ 1793 h 1800"/>
                <a:gd name="T32" fmla="*/ 1513 w 1832"/>
                <a:gd name="T33" fmla="*/ 1797 h 1800"/>
                <a:gd name="T34" fmla="*/ 1543 w 1832"/>
                <a:gd name="T35" fmla="*/ 1799 h 1800"/>
                <a:gd name="T36" fmla="*/ 1572 w 1832"/>
                <a:gd name="T37" fmla="*/ 1800 h 1800"/>
                <a:gd name="T38" fmla="*/ 1600 w 1832"/>
                <a:gd name="T39" fmla="*/ 1799 h 1800"/>
                <a:gd name="T40" fmla="*/ 1627 w 1832"/>
                <a:gd name="T41" fmla="*/ 1796 h 1800"/>
                <a:gd name="T42" fmla="*/ 1654 w 1832"/>
                <a:gd name="T43" fmla="*/ 1794 h 1800"/>
                <a:gd name="T44" fmla="*/ 1678 w 1832"/>
                <a:gd name="T45" fmla="*/ 1789 h 1800"/>
                <a:gd name="T46" fmla="*/ 1701 w 1832"/>
                <a:gd name="T47" fmla="*/ 1783 h 1800"/>
                <a:gd name="T48" fmla="*/ 1722 w 1832"/>
                <a:gd name="T49" fmla="*/ 1776 h 1800"/>
                <a:gd name="T50" fmla="*/ 1740 w 1832"/>
                <a:gd name="T51" fmla="*/ 1766 h 1800"/>
                <a:gd name="T52" fmla="*/ 1749 w 1832"/>
                <a:gd name="T53" fmla="*/ 1760 h 1800"/>
                <a:gd name="T54" fmla="*/ 1757 w 1832"/>
                <a:gd name="T55" fmla="*/ 1754 h 1800"/>
                <a:gd name="T56" fmla="*/ 1764 w 1832"/>
                <a:gd name="T57" fmla="*/ 1748 h 1800"/>
                <a:gd name="T58" fmla="*/ 1772 w 1832"/>
                <a:gd name="T59" fmla="*/ 1741 h 1800"/>
                <a:gd name="T60" fmla="*/ 1778 w 1832"/>
                <a:gd name="T61" fmla="*/ 1734 h 1800"/>
                <a:gd name="T62" fmla="*/ 1783 w 1832"/>
                <a:gd name="T63" fmla="*/ 1725 h 1800"/>
                <a:gd name="T64" fmla="*/ 1783 w 1832"/>
                <a:gd name="T65" fmla="*/ 1725 h 1800"/>
                <a:gd name="T66" fmla="*/ 1792 w 1832"/>
                <a:gd name="T67" fmla="*/ 1710 h 1800"/>
                <a:gd name="T68" fmla="*/ 1799 w 1832"/>
                <a:gd name="T69" fmla="*/ 1693 h 1800"/>
                <a:gd name="T70" fmla="*/ 1807 w 1832"/>
                <a:gd name="T71" fmla="*/ 1677 h 1800"/>
                <a:gd name="T72" fmla="*/ 1814 w 1832"/>
                <a:gd name="T73" fmla="*/ 1661 h 1800"/>
                <a:gd name="T74" fmla="*/ 1819 w 1832"/>
                <a:gd name="T75" fmla="*/ 1646 h 1800"/>
                <a:gd name="T76" fmla="*/ 1822 w 1832"/>
                <a:gd name="T77" fmla="*/ 1631 h 1800"/>
                <a:gd name="T78" fmla="*/ 1829 w 1832"/>
                <a:gd name="T79" fmla="*/ 1602 h 1800"/>
                <a:gd name="T80" fmla="*/ 1832 w 1832"/>
                <a:gd name="T81" fmla="*/ 1576 h 1800"/>
                <a:gd name="T82" fmla="*/ 1832 w 1832"/>
                <a:gd name="T83" fmla="*/ 1551 h 1800"/>
                <a:gd name="T84" fmla="*/ 1831 w 1832"/>
                <a:gd name="T85" fmla="*/ 1528 h 1800"/>
                <a:gd name="T86" fmla="*/ 1827 w 1832"/>
                <a:gd name="T87" fmla="*/ 1507 h 1800"/>
                <a:gd name="T88" fmla="*/ 1827 w 1832"/>
                <a:gd name="T89" fmla="*/ 1507 h 1800"/>
                <a:gd name="T90" fmla="*/ 1823 w 1832"/>
                <a:gd name="T91" fmla="*/ 1482 h 1800"/>
                <a:gd name="T92" fmla="*/ 1816 w 1832"/>
                <a:gd name="T93" fmla="*/ 1429 h 1800"/>
                <a:gd name="T94" fmla="*/ 1795 w 1832"/>
                <a:gd name="T95" fmla="*/ 1253 h 1800"/>
                <a:gd name="T96" fmla="*/ 1733 w 1832"/>
                <a:gd name="T97" fmla="*/ 747 h 1800"/>
                <a:gd name="T98" fmla="*/ 1649 w 1832"/>
                <a:gd name="T99" fmla="*/ 25 h 1800"/>
                <a:gd name="T100" fmla="*/ 319 w 1832"/>
                <a:gd name="T10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2" h="1800">
                  <a:moveTo>
                    <a:pt x="319" y="0"/>
                  </a:moveTo>
                  <a:lnTo>
                    <a:pt x="0" y="1629"/>
                  </a:lnTo>
                  <a:lnTo>
                    <a:pt x="85" y="1742"/>
                  </a:lnTo>
                  <a:lnTo>
                    <a:pt x="401" y="1778"/>
                  </a:lnTo>
                  <a:lnTo>
                    <a:pt x="401" y="1778"/>
                  </a:lnTo>
                  <a:lnTo>
                    <a:pt x="532" y="1777"/>
                  </a:lnTo>
                  <a:lnTo>
                    <a:pt x="672" y="1776"/>
                  </a:lnTo>
                  <a:lnTo>
                    <a:pt x="835" y="1775"/>
                  </a:lnTo>
                  <a:lnTo>
                    <a:pt x="1006" y="1775"/>
                  </a:lnTo>
                  <a:lnTo>
                    <a:pt x="1167" y="1777"/>
                  </a:lnTo>
                  <a:lnTo>
                    <a:pt x="1238" y="1778"/>
                  </a:lnTo>
                  <a:lnTo>
                    <a:pt x="1301" y="1781"/>
                  </a:lnTo>
                  <a:lnTo>
                    <a:pt x="1353" y="1783"/>
                  </a:lnTo>
                  <a:lnTo>
                    <a:pt x="1390" y="1787"/>
                  </a:lnTo>
                  <a:lnTo>
                    <a:pt x="1390" y="1787"/>
                  </a:lnTo>
                  <a:lnTo>
                    <a:pt x="1452" y="1793"/>
                  </a:lnTo>
                  <a:lnTo>
                    <a:pt x="1513" y="1797"/>
                  </a:lnTo>
                  <a:lnTo>
                    <a:pt x="1543" y="1799"/>
                  </a:lnTo>
                  <a:lnTo>
                    <a:pt x="1572" y="1800"/>
                  </a:lnTo>
                  <a:lnTo>
                    <a:pt x="1600" y="1799"/>
                  </a:lnTo>
                  <a:lnTo>
                    <a:pt x="1627" y="1796"/>
                  </a:lnTo>
                  <a:lnTo>
                    <a:pt x="1654" y="1794"/>
                  </a:lnTo>
                  <a:lnTo>
                    <a:pt x="1678" y="1789"/>
                  </a:lnTo>
                  <a:lnTo>
                    <a:pt x="1701" y="1783"/>
                  </a:lnTo>
                  <a:lnTo>
                    <a:pt x="1722" y="1776"/>
                  </a:lnTo>
                  <a:lnTo>
                    <a:pt x="1740" y="1766"/>
                  </a:lnTo>
                  <a:lnTo>
                    <a:pt x="1749" y="1760"/>
                  </a:lnTo>
                  <a:lnTo>
                    <a:pt x="1757" y="1754"/>
                  </a:lnTo>
                  <a:lnTo>
                    <a:pt x="1764" y="1748"/>
                  </a:lnTo>
                  <a:lnTo>
                    <a:pt x="1772" y="1741"/>
                  </a:lnTo>
                  <a:lnTo>
                    <a:pt x="1778" y="1734"/>
                  </a:lnTo>
                  <a:lnTo>
                    <a:pt x="1783" y="1725"/>
                  </a:lnTo>
                  <a:lnTo>
                    <a:pt x="1783" y="1725"/>
                  </a:lnTo>
                  <a:lnTo>
                    <a:pt x="1792" y="1710"/>
                  </a:lnTo>
                  <a:lnTo>
                    <a:pt x="1799" y="1693"/>
                  </a:lnTo>
                  <a:lnTo>
                    <a:pt x="1807" y="1677"/>
                  </a:lnTo>
                  <a:lnTo>
                    <a:pt x="1814" y="1661"/>
                  </a:lnTo>
                  <a:lnTo>
                    <a:pt x="1819" y="1646"/>
                  </a:lnTo>
                  <a:lnTo>
                    <a:pt x="1822" y="1631"/>
                  </a:lnTo>
                  <a:lnTo>
                    <a:pt x="1829" y="1602"/>
                  </a:lnTo>
                  <a:lnTo>
                    <a:pt x="1832" y="1576"/>
                  </a:lnTo>
                  <a:lnTo>
                    <a:pt x="1832" y="1551"/>
                  </a:lnTo>
                  <a:lnTo>
                    <a:pt x="1831" y="1528"/>
                  </a:lnTo>
                  <a:lnTo>
                    <a:pt x="1827" y="1507"/>
                  </a:lnTo>
                  <a:lnTo>
                    <a:pt x="1827" y="1507"/>
                  </a:lnTo>
                  <a:lnTo>
                    <a:pt x="1823" y="1482"/>
                  </a:lnTo>
                  <a:lnTo>
                    <a:pt x="1816" y="1429"/>
                  </a:lnTo>
                  <a:lnTo>
                    <a:pt x="1795" y="1253"/>
                  </a:lnTo>
                  <a:lnTo>
                    <a:pt x="1733" y="747"/>
                  </a:lnTo>
                  <a:lnTo>
                    <a:pt x="1649" y="25"/>
                  </a:lnTo>
                  <a:lnTo>
                    <a:pt x="319"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24" name="íṧ1íḍé"/>
            <p:cNvSpPr/>
            <p:nvPr/>
          </p:nvSpPr>
          <p:spPr bwMode="auto">
            <a:xfrm>
              <a:off x="428538" y="1833186"/>
              <a:ext cx="2973415" cy="2950940"/>
            </a:xfrm>
            <a:custGeom>
              <a:avLst/>
              <a:gdLst>
                <a:gd name="T0" fmla="*/ 328 w 1851"/>
                <a:gd name="T1" fmla="*/ 12 h 1839"/>
                <a:gd name="T2" fmla="*/ 1667 w 1851"/>
                <a:gd name="T3" fmla="*/ 0 h 1839"/>
                <a:gd name="T4" fmla="*/ 1851 w 1851"/>
                <a:gd name="T5" fmla="*/ 1588 h 1839"/>
                <a:gd name="T6" fmla="*/ 1851 w 1851"/>
                <a:gd name="T7" fmla="*/ 1588 h 1839"/>
                <a:gd name="T8" fmla="*/ 1849 w 1851"/>
                <a:gd name="T9" fmla="*/ 1597 h 1839"/>
                <a:gd name="T10" fmla="*/ 1842 w 1851"/>
                <a:gd name="T11" fmla="*/ 1620 h 1839"/>
                <a:gd name="T12" fmla="*/ 1836 w 1851"/>
                <a:gd name="T13" fmla="*/ 1635 h 1839"/>
                <a:gd name="T14" fmla="*/ 1829 w 1851"/>
                <a:gd name="T15" fmla="*/ 1653 h 1839"/>
                <a:gd name="T16" fmla="*/ 1819 w 1851"/>
                <a:gd name="T17" fmla="*/ 1674 h 1839"/>
                <a:gd name="T18" fmla="*/ 1808 w 1851"/>
                <a:gd name="T19" fmla="*/ 1694 h 1839"/>
                <a:gd name="T20" fmla="*/ 1794 w 1851"/>
                <a:gd name="T21" fmla="*/ 1715 h 1839"/>
                <a:gd name="T22" fmla="*/ 1778 w 1851"/>
                <a:gd name="T23" fmla="*/ 1736 h 1839"/>
                <a:gd name="T24" fmla="*/ 1760 w 1851"/>
                <a:gd name="T25" fmla="*/ 1757 h 1839"/>
                <a:gd name="T26" fmla="*/ 1738 w 1851"/>
                <a:gd name="T27" fmla="*/ 1777 h 1839"/>
                <a:gd name="T28" fmla="*/ 1728 w 1851"/>
                <a:gd name="T29" fmla="*/ 1787 h 1839"/>
                <a:gd name="T30" fmla="*/ 1714 w 1851"/>
                <a:gd name="T31" fmla="*/ 1795 h 1839"/>
                <a:gd name="T32" fmla="*/ 1702 w 1851"/>
                <a:gd name="T33" fmla="*/ 1804 h 1839"/>
                <a:gd name="T34" fmla="*/ 1688 w 1851"/>
                <a:gd name="T35" fmla="*/ 1812 h 1839"/>
                <a:gd name="T36" fmla="*/ 1673 w 1851"/>
                <a:gd name="T37" fmla="*/ 1819 h 1839"/>
                <a:gd name="T38" fmla="*/ 1658 w 1851"/>
                <a:gd name="T39" fmla="*/ 1825 h 1839"/>
                <a:gd name="T40" fmla="*/ 1642 w 1851"/>
                <a:gd name="T41" fmla="*/ 1831 h 1839"/>
                <a:gd name="T42" fmla="*/ 1625 w 1851"/>
                <a:gd name="T43" fmla="*/ 1836 h 1839"/>
                <a:gd name="T44" fmla="*/ 1625 w 1851"/>
                <a:gd name="T45" fmla="*/ 1836 h 1839"/>
                <a:gd name="T46" fmla="*/ 1577 w 1851"/>
                <a:gd name="T47" fmla="*/ 1839 h 1839"/>
                <a:gd name="T48" fmla="*/ 1528 w 1851"/>
                <a:gd name="T49" fmla="*/ 1839 h 1839"/>
                <a:gd name="T50" fmla="*/ 1476 w 1851"/>
                <a:gd name="T51" fmla="*/ 1837 h 1839"/>
                <a:gd name="T52" fmla="*/ 1425 w 1851"/>
                <a:gd name="T53" fmla="*/ 1835 h 1839"/>
                <a:gd name="T54" fmla="*/ 1318 w 1851"/>
                <a:gd name="T55" fmla="*/ 1829 h 1839"/>
                <a:gd name="T56" fmla="*/ 1210 w 1851"/>
                <a:gd name="T57" fmla="*/ 1822 h 1839"/>
                <a:gd name="T58" fmla="*/ 1098 w 1851"/>
                <a:gd name="T59" fmla="*/ 1813 h 1839"/>
                <a:gd name="T60" fmla="*/ 986 w 1851"/>
                <a:gd name="T61" fmla="*/ 1807 h 1839"/>
                <a:gd name="T62" fmla="*/ 930 w 1851"/>
                <a:gd name="T63" fmla="*/ 1806 h 1839"/>
                <a:gd name="T64" fmla="*/ 872 w 1851"/>
                <a:gd name="T65" fmla="*/ 1805 h 1839"/>
                <a:gd name="T66" fmla="*/ 815 w 1851"/>
                <a:gd name="T67" fmla="*/ 1805 h 1839"/>
                <a:gd name="T68" fmla="*/ 759 w 1851"/>
                <a:gd name="T69" fmla="*/ 1806 h 1839"/>
                <a:gd name="T70" fmla="*/ 759 w 1851"/>
                <a:gd name="T71" fmla="*/ 1806 h 1839"/>
                <a:gd name="T72" fmla="*/ 700 w 1851"/>
                <a:gd name="T73" fmla="*/ 1809 h 1839"/>
                <a:gd name="T74" fmla="*/ 638 w 1851"/>
                <a:gd name="T75" fmla="*/ 1809 h 1839"/>
                <a:gd name="T76" fmla="*/ 576 w 1851"/>
                <a:gd name="T77" fmla="*/ 1809 h 1839"/>
                <a:gd name="T78" fmla="*/ 512 w 1851"/>
                <a:gd name="T79" fmla="*/ 1807 h 1839"/>
                <a:gd name="T80" fmla="*/ 386 w 1851"/>
                <a:gd name="T81" fmla="*/ 1804 h 1839"/>
                <a:gd name="T82" fmla="*/ 266 w 1851"/>
                <a:gd name="T83" fmla="*/ 1799 h 1839"/>
                <a:gd name="T84" fmla="*/ 160 w 1851"/>
                <a:gd name="T85" fmla="*/ 1793 h 1839"/>
                <a:gd name="T86" fmla="*/ 76 w 1851"/>
                <a:gd name="T87" fmla="*/ 1788 h 1839"/>
                <a:gd name="T88" fmla="*/ 0 w 1851"/>
                <a:gd name="T89" fmla="*/ 1782 h 1839"/>
                <a:gd name="T90" fmla="*/ 328 w 1851"/>
                <a:gd name="T91" fmla="*/ 12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1" h="1839">
                  <a:moveTo>
                    <a:pt x="328" y="12"/>
                  </a:moveTo>
                  <a:lnTo>
                    <a:pt x="1667" y="0"/>
                  </a:lnTo>
                  <a:lnTo>
                    <a:pt x="1851" y="1588"/>
                  </a:lnTo>
                  <a:lnTo>
                    <a:pt x="1851" y="1588"/>
                  </a:lnTo>
                  <a:lnTo>
                    <a:pt x="1849" y="1597"/>
                  </a:lnTo>
                  <a:lnTo>
                    <a:pt x="1842" y="1620"/>
                  </a:lnTo>
                  <a:lnTo>
                    <a:pt x="1836" y="1635"/>
                  </a:lnTo>
                  <a:lnTo>
                    <a:pt x="1829" y="1653"/>
                  </a:lnTo>
                  <a:lnTo>
                    <a:pt x="1819" y="1674"/>
                  </a:lnTo>
                  <a:lnTo>
                    <a:pt x="1808" y="1694"/>
                  </a:lnTo>
                  <a:lnTo>
                    <a:pt x="1794" y="1715"/>
                  </a:lnTo>
                  <a:lnTo>
                    <a:pt x="1778" y="1736"/>
                  </a:lnTo>
                  <a:lnTo>
                    <a:pt x="1760" y="1757"/>
                  </a:lnTo>
                  <a:lnTo>
                    <a:pt x="1738" y="1777"/>
                  </a:lnTo>
                  <a:lnTo>
                    <a:pt x="1728" y="1787"/>
                  </a:lnTo>
                  <a:lnTo>
                    <a:pt x="1714" y="1795"/>
                  </a:lnTo>
                  <a:lnTo>
                    <a:pt x="1702" y="1804"/>
                  </a:lnTo>
                  <a:lnTo>
                    <a:pt x="1688" y="1812"/>
                  </a:lnTo>
                  <a:lnTo>
                    <a:pt x="1673" y="1819"/>
                  </a:lnTo>
                  <a:lnTo>
                    <a:pt x="1658" y="1825"/>
                  </a:lnTo>
                  <a:lnTo>
                    <a:pt x="1642" y="1831"/>
                  </a:lnTo>
                  <a:lnTo>
                    <a:pt x="1625" y="1836"/>
                  </a:lnTo>
                  <a:lnTo>
                    <a:pt x="1625" y="1836"/>
                  </a:lnTo>
                  <a:lnTo>
                    <a:pt x="1577" y="1839"/>
                  </a:lnTo>
                  <a:lnTo>
                    <a:pt x="1528" y="1839"/>
                  </a:lnTo>
                  <a:lnTo>
                    <a:pt x="1476" y="1837"/>
                  </a:lnTo>
                  <a:lnTo>
                    <a:pt x="1425" y="1835"/>
                  </a:lnTo>
                  <a:lnTo>
                    <a:pt x="1318" y="1829"/>
                  </a:lnTo>
                  <a:lnTo>
                    <a:pt x="1210" y="1822"/>
                  </a:lnTo>
                  <a:lnTo>
                    <a:pt x="1098" y="1813"/>
                  </a:lnTo>
                  <a:lnTo>
                    <a:pt x="986" y="1807"/>
                  </a:lnTo>
                  <a:lnTo>
                    <a:pt x="930" y="1806"/>
                  </a:lnTo>
                  <a:lnTo>
                    <a:pt x="872" y="1805"/>
                  </a:lnTo>
                  <a:lnTo>
                    <a:pt x="815" y="1805"/>
                  </a:lnTo>
                  <a:lnTo>
                    <a:pt x="759" y="1806"/>
                  </a:lnTo>
                  <a:lnTo>
                    <a:pt x="759" y="1806"/>
                  </a:lnTo>
                  <a:lnTo>
                    <a:pt x="700" y="1809"/>
                  </a:lnTo>
                  <a:lnTo>
                    <a:pt x="638" y="1809"/>
                  </a:lnTo>
                  <a:lnTo>
                    <a:pt x="576" y="1809"/>
                  </a:lnTo>
                  <a:lnTo>
                    <a:pt x="512" y="1807"/>
                  </a:lnTo>
                  <a:lnTo>
                    <a:pt x="386" y="1804"/>
                  </a:lnTo>
                  <a:lnTo>
                    <a:pt x="266" y="1799"/>
                  </a:lnTo>
                  <a:lnTo>
                    <a:pt x="160" y="1793"/>
                  </a:lnTo>
                  <a:lnTo>
                    <a:pt x="76" y="1788"/>
                  </a:lnTo>
                  <a:lnTo>
                    <a:pt x="0" y="1782"/>
                  </a:lnTo>
                  <a:lnTo>
                    <a:pt x="328" y="12"/>
                  </a:ln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US" dirty="0"/>
            </a:p>
          </p:txBody>
        </p:sp>
        <p:sp>
          <p:nvSpPr>
            <p:cNvPr id="25" name="i$1ïďè"/>
            <p:cNvSpPr/>
            <p:nvPr/>
          </p:nvSpPr>
          <p:spPr bwMode="auto">
            <a:xfrm>
              <a:off x="1632674" y="1576303"/>
              <a:ext cx="761016" cy="324315"/>
            </a:xfrm>
            <a:custGeom>
              <a:avLst/>
              <a:gdLst>
                <a:gd name="T0" fmla="*/ 365 w 475"/>
                <a:gd name="T1" fmla="*/ 69 h 204"/>
                <a:gd name="T2" fmla="*/ 306 w 475"/>
                <a:gd name="T3" fmla="*/ 67 h 204"/>
                <a:gd name="T4" fmla="*/ 291 w 475"/>
                <a:gd name="T5" fmla="*/ 63 h 204"/>
                <a:gd name="T6" fmla="*/ 285 w 475"/>
                <a:gd name="T7" fmla="*/ 51 h 204"/>
                <a:gd name="T8" fmla="*/ 280 w 475"/>
                <a:gd name="T9" fmla="*/ 20 h 204"/>
                <a:gd name="T10" fmla="*/ 267 w 475"/>
                <a:gd name="T11" fmla="*/ 8 h 204"/>
                <a:gd name="T12" fmla="*/ 252 w 475"/>
                <a:gd name="T13" fmla="*/ 3 h 204"/>
                <a:gd name="T14" fmla="*/ 226 w 475"/>
                <a:gd name="T15" fmla="*/ 0 h 204"/>
                <a:gd name="T16" fmla="*/ 197 w 475"/>
                <a:gd name="T17" fmla="*/ 9 h 204"/>
                <a:gd name="T18" fmla="*/ 183 w 475"/>
                <a:gd name="T19" fmla="*/ 28 h 204"/>
                <a:gd name="T20" fmla="*/ 182 w 475"/>
                <a:gd name="T21" fmla="*/ 44 h 204"/>
                <a:gd name="T22" fmla="*/ 179 w 475"/>
                <a:gd name="T23" fmla="*/ 63 h 204"/>
                <a:gd name="T24" fmla="*/ 167 w 475"/>
                <a:gd name="T25" fmla="*/ 71 h 204"/>
                <a:gd name="T26" fmla="*/ 119 w 475"/>
                <a:gd name="T27" fmla="*/ 77 h 204"/>
                <a:gd name="T28" fmla="*/ 75 w 475"/>
                <a:gd name="T29" fmla="*/ 87 h 204"/>
                <a:gd name="T30" fmla="*/ 63 w 475"/>
                <a:gd name="T31" fmla="*/ 93 h 204"/>
                <a:gd name="T32" fmla="*/ 23 w 475"/>
                <a:gd name="T33" fmla="*/ 135 h 204"/>
                <a:gd name="T34" fmla="*/ 1 w 475"/>
                <a:gd name="T35" fmla="*/ 170 h 204"/>
                <a:gd name="T36" fmla="*/ 0 w 475"/>
                <a:gd name="T37" fmla="*/ 177 h 204"/>
                <a:gd name="T38" fmla="*/ 8 w 475"/>
                <a:gd name="T39" fmla="*/ 191 h 204"/>
                <a:gd name="T40" fmla="*/ 31 w 475"/>
                <a:gd name="T41" fmla="*/ 201 h 204"/>
                <a:gd name="T42" fmla="*/ 99 w 475"/>
                <a:gd name="T43" fmla="*/ 204 h 204"/>
                <a:gd name="T44" fmla="*/ 420 w 475"/>
                <a:gd name="T45" fmla="*/ 198 h 204"/>
                <a:gd name="T46" fmla="*/ 444 w 475"/>
                <a:gd name="T47" fmla="*/ 195 h 204"/>
                <a:gd name="T48" fmla="*/ 465 w 475"/>
                <a:gd name="T49" fmla="*/ 182 h 204"/>
                <a:gd name="T50" fmla="*/ 474 w 475"/>
                <a:gd name="T51" fmla="*/ 164 h 204"/>
                <a:gd name="T52" fmla="*/ 473 w 475"/>
                <a:gd name="T53" fmla="*/ 151 h 204"/>
                <a:gd name="T54" fmla="*/ 447 w 475"/>
                <a:gd name="T55" fmla="*/ 115 h 204"/>
                <a:gd name="T56" fmla="*/ 409 w 475"/>
                <a:gd name="T57" fmla="*/ 81 h 204"/>
                <a:gd name="T58" fmla="*/ 383 w 475"/>
                <a:gd name="T59" fmla="*/ 71 h 204"/>
                <a:gd name="T60" fmla="*/ 236 w 475"/>
                <a:gd name="T61" fmla="*/ 57 h 204"/>
                <a:gd name="T62" fmla="*/ 221 w 475"/>
                <a:gd name="T63" fmla="*/ 53 h 204"/>
                <a:gd name="T64" fmla="*/ 212 w 475"/>
                <a:gd name="T65" fmla="*/ 45 h 204"/>
                <a:gd name="T66" fmla="*/ 209 w 475"/>
                <a:gd name="T67" fmla="*/ 37 h 204"/>
                <a:gd name="T68" fmla="*/ 214 w 475"/>
                <a:gd name="T69" fmla="*/ 26 h 204"/>
                <a:gd name="T70" fmla="*/ 225 w 475"/>
                <a:gd name="T71" fmla="*/ 17 h 204"/>
                <a:gd name="T72" fmla="*/ 236 w 475"/>
                <a:gd name="T73" fmla="*/ 16 h 204"/>
                <a:gd name="T74" fmla="*/ 250 w 475"/>
                <a:gd name="T75" fmla="*/ 20 h 204"/>
                <a:gd name="T76" fmla="*/ 260 w 475"/>
                <a:gd name="T77" fmla="*/ 28 h 204"/>
                <a:gd name="T78" fmla="*/ 262 w 475"/>
                <a:gd name="T79" fmla="*/ 37 h 204"/>
                <a:gd name="T80" fmla="*/ 258 w 475"/>
                <a:gd name="T81" fmla="*/ 49 h 204"/>
                <a:gd name="T82" fmla="*/ 246 w 475"/>
                <a:gd name="T83" fmla="*/ 56 h 204"/>
                <a:gd name="T84" fmla="*/ 236 w 475"/>
                <a:gd name="T85" fmla="*/ 5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 h="204">
                  <a:moveTo>
                    <a:pt x="383" y="71"/>
                  </a:moveTo>
                  <a:lnTo>
                    <a:pt x="383" y="71"/>
                  </a:lnTo>
                  <a:lnTo>
                    <a:pt x="365" y="69"/>
                  </a:lnTo>
                  <a:lnTo>
                    <a:pt x="350" y="68"/>
                  </a:lnTo>
                  <a:lnTo>
                    <a:pt x="325" y="67"/>
                  </a:lnTo>
                  <a:lnTo>
                    <a:pt x="306" y="67"/>
                  </a:lnTo>
                  <a:lnTo>
                    <a:pt x="299" y="65"/>
                  </a:lnTo>
                  <a:lnTo>
                    <a:pt x="291" y="63"/>
                  </a:lnTo>
                  <a:lnTo>
                    <a:pt x="291" y="63"/>
                  </a:lnTo>
                  <a:lnTo>
                    <a:pt x="289" y="61"/>
                  </a:lnTo>
                  <a:lnTo>
                    <a:pt x="286" y="58"/>
                  </a:lnTo>
                  <a:lnTo>
                    <a:pt x="285" y="51"/>
                  </a:lnTo>
                  <a:lnTo>
                    <a:pt x="284" y="34"/>
                  </a:lnTo>
                  <a:lnTo>
                    <a:pt x="282" y="25"/>
                  </a:lnTo>
                  <a:lnTo>
                    <a:pt x="280" y="20"/>
                  </a:lnTo>
                  <a:lnTo>
                    <a:pt x="277" y="15"/>
                  </a:lnTo>
                  <a:lnTo>
                    <a:pt x="273" y="11"/>
                  </a:lnTo>
                  <a:lnTo>
                    <a:pt x="267" y="8"/>
                  </a:lnTo>
                  <a:lnTo>
                    <a:pt x="260" y="5"/>
                  </a:lnTo>
                  <a:lnTo>
                    <a:pt x="252" y="3"/>
                  </a:lnTo>
                  <a:lnTo>
                    <a:pt x="252" y="3"/>
                  </a:lnTo>
                  <a:lnTo>
                    <a:pt x="243" y="0"/>
                  </a:lnTo>
                  <a:lnTo>
                    <a:pt x="235" y="0"/>
                  </a:lnTo>
                  <a:lnTo>
                    <a:pt x="226" y="0"/>
                  </a:lnTo>
                  <a:lnTo>
                    <a:pt x="220" y="0"/>
                  </a:lnTo>
                  <a:lnTo>
                    <a:pt x="207" y="4"/>
                  </a:lnTo>
                  <a:lnTo>
                    <a:pt x="197" y="9"/>
                  </a:lnTo>
                  <a:lnTo>
                    <a:pt x="190" y="15"/>
                  </a:lnTo>
                  <a:lnTo>
                    <a:pt x="185" y="22"/>
                  </a:lnTo>
                  <a:lnTo>
                    <a:pt x="183" y="28"/>
                  </a:lnTo>
                  <a:lnTo>
                    <a:pt x="181" y="34"/>
                  </a:lnTo>
                  <a:lnTo>
                    <a:pt x="181" y="34"/>
                  </a:lnTo>
                  <a:lnTo>
                    <a:pt x="182" y="44"/>
                  </a:lnTo>
                  <a:lnTo>
                    <a:pt x="183" y="53"/>
                  </a:lnTo>
                  <a:lnTo>
                    <a:pt x="182" y="58"/>
                  </a:lnTo>
                  <a:lnTo>
                    <a:pt x="179" y="63"/>
                  </a:lnTo>
                  <a:lnTo>
                    <a:pt x="175" y="67"/>
                  </a:lnTo>
                  <a:lnTo>
                    <a:pt x="167" y="71"/>
                  </a:lnTo>
                  <a:lnTo>
                    <a:pt x="167" y="71"/>
                  </a:lnTo>
                  <a:lnTo>
                    <a:pt x="159" y="74"/>
                  </a:lnTo>
                  <a:lnTo>
                    <a:pt x="148" y="75"/>
                  </a:lnTo>
                  <a:lnTo>
                    <a:pt x="119" y="77"/>
                  </a:lnTo>
                  <a:lnTo>
                    <a:pt x="104" y="80"/>
                  </a:lnTo>
                  <a:lnTo>
                    <a:pt x="88" y="83"/>
                  </a:lnTo>
                  <a:lnTo>
                    <a:pt x="75" y="87"/>
                  </a:lnTo>
                  <a:lnTo>
                    <a:pt x="69" y="91"/>
                  </a:lnTo>
                  <a:lnTo>
                    <a:pt x="63" y="93"/>
                  </a:lnTo>
                  <a:lnTo>
                    <a:pt x="63" y="93"/>
                  </a:lnTo>
                  <a:lnTo>
                    <a:pt x="48" y="105"/>
                  </a:lnTo>
                  <a:lnTo>
                    <a:pt x="35" y="120"/>
                  </a:lnTo>
                  <a:lnTo>
                    <a:pt x="23" y="135"/>
                  </a:lnTo>
                  <a:lnTo>
                    <a:pt x="12" y="151"/>
                  </a:lnTo>
                  <a:lnTo>
                    <a:pt x="12" y="151"/>
                  </a:lnTo>
                  <a:lnTo>
                    <a:pt x="1" y="170"/>
                  </a:lnTo>
                  <a:lnTo>
                    <a:pt x="1" y="170"/>
                  </a:lnTo>
                  <a:lnTo>
                    <a:pt x="0" y="174"/>
                  </a:lnTo>
                  <a:lnTo>
                    <a:pt x="0" y="177"/>
                  </a:lnTo>
                  <a:lnTo>
                    <a:pt x="0" y="181"/>
                  </a:lnTo>
                  <a:lnTo>
                    <a:pt x="2" y="185"/>
                  </a:lnTo>
                  <a:lnTo>
                    <a:pt x="8" y="191"/>
                  </a:lnTo>
                  <a:lnTo>
                    <a:pt x="16" y="195"/>
                  </a:lnTo>
                  <a:lnTo>
                    <a:pt x="24" y="199"/>
                  </a:lnTo>
                  <a:lnTo>
                    <a:pt x="31" y="201"/>
                  </a:lnTo>
                  <a:lnTo>
                    <a:pt x="39" y="204"/>
                  </a:lnTo>
                  <a:lnTo>
                    <a:pt x="39" y="204"/>
                  </a:lnTo>
                  <a:lnTo>
                    <a:pt x="99" y="204"/>
                  </a:lnTo>
                  <a:lnTo>
                    <a:pt x="232" y="203"/>
                  </a:lnTo>
                  <a:lnTo>
                    <a:pt x="371" y="200"/>
                  </a:lnTo>
                  <a:lnTo>
                    <a:pt x="420" y="198"/>
                  </a:lnTo>
                  <a:lnTo>
                    <a:pt x="436" y="197"/>
                  </a:lnTo>
                  <a:lnTo>
                    <a:pt x="444" y="195"/>
                  </a:lnTo>
                  <a:lnTo>
                    <a:pt x="444" y="195"/>
                  </a:lnTo>
                  <a:lnTo>
                    <a:pt x="453" y="192"/>
                  </a:lnTo>
                  <a:lnTo>
                    <a:pt x="460" y="187"/>
                  </a:lnTo>
                  <a:lnTo>
                    <a:pt x="465" y="182"/>
                  </a:lnTo>
                  <a:lnTo>
                    <a:pt x="469" y="176"/>
                  </a:lnTo>
                  <a:lnTo>
                    <a:pt x="472" y="170"/>
                  </a:lnTo>
                  <a:lnTo>
                    <a:pt x="474" y="164"/>
                  </a:lnTo>
                  <a:lnTo>
                    <a:pt x="475" y="157"/>
                  </a:lnTo>
                  <a:lnTo>
                    <a:pt x="475" y="157"/>
                  </a:lnTo>
                  <a:lnTo>
                    <a:pt x="473" y="151"/>
                  </a:lnTo>
                  <a:lnTo>
                    <a:pt x="468" y="141"/>
                  </a:lnTo>
                  <a:lnTo>
                    <a:pt x="459" y="129"/>
                  </a:lnTo>
                  <a:lnTo>
                    <a:pt x="447" y="115"/>
                  </a:lnTo>
                  <a:lnTo>
                    <a:pt x="433" y="100"/>
                  </a:lnTo>
                  <a:lnTo>
                    <a:pt x="418" y="87"/>
                  </a:lnTo>
                  <a:lnTo>
                    <a:pt x="409" y="81"/>
                  </a:lnTo>
                  <a:lnTo>
                    <a:pt x="401" y="77"/>
                  </a:lnTo>
                  <a:lnTo>
                    <a:pt x="391" y="74"/>
                  </a:lnTo>
                  <a:lnTo>
                    <a:pt x="383" y="71"/>
                  </a:lnTo>
                  <a:lnTo>
                    <a:pt x="383" y="71"/>
                  </a:lnTo>
                  <a:close/>
                  <a:moveTo>
                    <a:pt x="236" y="57"/>
                  </a:moveTo>
                  <a:lnTo>
                    <a:pt x="236" y="57"/>
                  </a:lnTo>
                  <a:lnTo>
                    <a:pt x="230" y="57"/>
                  </a:lnTo>
                  <a:lnTo>
                    <a:pt x="225" y="56"/>
                  </a:lnTo>
                  <a:lnTo>
                    <a:pt x="221" y="53"/>
                  </a:lnTo>
                  <a:lnTo>
                    <a:pt x="217" y="51"/>
                  </a:lnTo>
                  <a:lnTo>
                    <a:pt x="214" y="49"/>
                  </a:lnTo>
                  <a:lnTo>
                    <a:pt x="212" y="45"/>
                  </a:lnTo>
                  <a:lnTo>
                    <a:pt x="209" y="41"/>
                  </a:lnTo>
                  <a:lnTo>
                    <a:pt x="209" y="37"/>
                  </a:lnTo>
                  <a:lnTo>
                    <a:pt x="209" y="37"/>
                  </a:lnTo>
                  <a:lnTo>
                    <a:pt x="209" y="33"/>
                  </a:lnTo>
                  <a:lnTo>
                    <a:pt x="212" y="28"/>
                  </a:lnTo>
                  <a:lnTo>
                    <a:pt x="214" y="26"/>
                  </a:lnTo>
                  <a:lnTo>
                    <a:pt x="217" y="22"/>
                  </a:lnTo>
                  <a:lnTo>
                    <a:pt x="221" y="20"/>
                  </a:lnTo>
                  <a:lnTo>
                    <a:pt x="225" y="17"/>
                  </a:lnTo>
                  <a:lnTo>
                    <a:pt x="230" y="16"/>
                  </a:lnTo>
                  <a:lnTo>
                    <a:pt x="236" y="16"/>
                  </a:lnTo>
                  <a:lnTo>
                    <a:pt x="236" y="16"/>
                  </a:lnTo>
                  <a:lnTo>
                    <a:pt x="241" y="16"/>
                  </a:lnTo>
                  <a:lnTo>
                    <a:pt x="246" y="17"/>
                  </a:lnTo>
                  <a:lnTo>
                    <a:pt x="250" y="20"/>
                  </a:lnTo>
                  <a:lnTo>
                    <a:pt x="254" y="22"/>
                  </a:lnTo>
                  <a:lnTo>
                    <a:pt x="258" y="26"/>
                  </a:lnTo>
                  <a:lnTo>
                    <a:pt x="260" y="28"/>
                  </a:lnTo>
                  <a:lnTo>
                    <a:pt x="261" y="33"/>
                  </a:lnTo>
                  <a:lnTo>
                    <a:pt x="262" y="37"/>
                  </a:lnTo>
                  <a:lnTo>
                    <a:pt x="262" y="37"/>
                  </a:lnTo>
                  <a:lnTo>
                    <a:pt x="261" y="41"/>
                  </a:lnTo>
                  <a:lnTo>
                    <a:pt x="260" y="45"/>
                  </a:lnTo>
                  <a:lnTo>
                    <a:pt x="258" y="49"/>
                  </a:lnTo>
                  <a:lnTo>
                    <a:pt x="254" y="51"/>
                  </a:lnTo>
                  <a:lnTo>
                    <a:pt x="250" y="53"/>
                  </a:lnTo>
                  <a:lnTo>
                    <a:pt x="246" y="56"/>
                  </a:lnTo>
                  <a:lnTo>
                    <a:pt x="241" y="57"/>
                  </a:lnTo>
                  <a:lnTo>
                    <a:pt x="236" y="57"/>
                  </a:lnTo>
                  <a:lnTo>
                    <a:pt x="236" y="57"/>
                  </a:lnTo>
                  <a:close/>
                </a:path>
              </a:pathLst>
            </a:custGeom>
            <a:solidFill>
              <a:schemeClr val="bg1">
                <a:lumMod val="75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26" name="ïsḻídê"/>
            <p:cNvSpPr/>
            <p:nvPr/>
          </p:nvSpPr>
          <p:spPr bwMode="auto">
            <a:xfrm>
              <a:off x="3013418" y="4376323"/>
              <a:ext cx="388536" cy="407802"/>
            </a:xfrm>
            <a:custGeom>
              <a:avLst/>
              <a:gdLst>
                <a:gd name="T0" fmla="*/ 87 w 241"/>
                <a:gd name="T1" fmla="*/ 0 h 254"/>
                <a:gd name="T2" fmla="*/ 87 w 241"/>
                <a:gd name="T3" fmla="*/ 0 h 254"/>
                <a:gd name="T4" fmla="*/ 89 w 241"/>
                <a:gd name="T5" fmla="*/ 10 h 254"/>
                <a:gd name="T6" fmla="*/ 89 w 241"/>
                <a:gd name="T7" fmla="*/ 32 h 254"/>
                <a:gd name="T8" fmla="*/ 89 w 241"/>
                <a:gd name="T9" fmla="*/ 63 h 254"/>
                <a:gd name="T10" fmla="*/ 86 w 241"/>
                <a:gd name="T11" fmla="*/ 81 h 254"/>
                <a:gd name="T12" fmla="*/ 84 w 241"/>
                <a:gd name="T13" fmla="*/ 100 h 254"/>
                <a:gd name="T14" fmla="*/ 80 w 241"/>
                <a:gd name="T15" fmla="*/ 121 h 254"/>
                <a:gd name="T16" fmla="*/ 75 w 241"/>
                <a:gd name="T17" fmla="*/ 141 h 254"/>
                <a:gd name="T18" fmla="*/ 68 w 241"/>
                <a:gd name="T19" fmla="*/ 163 h 254"/>
                <a:gd name="T20" fmla="*/ 59 w 241"/>
                <a:gd name="T21" fmla="*/ 183 h 254"/>
                <a:gd name="T22" fmla="*/ 48 w 241"/>
                <a:gd name="T23" fmla="*/ 203 h 254"/>
                <a:gd name="T24" fmla="*/ 34 w 241"/>
                <a:gd name="T25" fmla="*/ 222 h 254"/>
                <a:gd name="T26" fmla="*/ 26 w 241"/>
                <a:gd name="T27" fmla="*/ 230 h 254"/>
                <a:gd name="T28" fmla="*/ 18 w 241"/>
                <a:gd name="T29" fmla="*/ 239 h 254"/>
                <a:gd name="T30" fmla="*/ 9 w 241"/>
                <a:gd name="T31" fmla="*/ 247 h 254"/>
                <a:gd name="T32" fmla="*/ 0 w 241"/>
                <a:gd name="T33" fmla="*/ 254 h 254"/>
                <a:gd name="T34" fmla="*/ 0 w 241"/>
                <a:gd name="T35" fmla="*/ 254 h 254"/>
                <a:gd name="T36" fmla="*/ 15 w 241"/>
                <a:gd name="T37" fmla="*/ 253 h 254"/>
                <a:gd name="T38" fmla="*/ 15 w 241"/>
                <a:gd name="T39" fmla="*/ 253 h 254"/>
                <a:gd name="T40" fmla="*/ 32 w 241"/>
                <a:gd name="T41" fmla="*/ 248 h 254"/>
                <a:gd name="T42" fmla="*/ 48 w 241"/>
                <a:gd name="T43" fmla="*/ 242 h 254"/>
                <a:gd name="T44" fmla="*/ 63 w 241"/>
                <a:gd name="T45" fmla="*/ 236 h 254"/>
                <a:gd name="T46" fmla="*/ 78 w 241"/>
                <a:gd name="T47" fmla="*/ 229 h 254"/>
                <a:gd name="T48" fmla="*/ 92 w 241"/>
                <a:gd name="T49" fmla="*/ 221 h 254"/>
                <a:gd name="T50" fmla="*/ 104 w 241"/>
                <a:gd name="T51" fmla="*/ 212 h 254"/>
                <a:gd name="T52" fmla="*/ 118 w 241"/>
                <a:gd name="T53" fmla="*/ 204 h 254"/>
                <a:gd name="T54" fmla="*/ 128 w 241"/>
                <a:gd name="T55" fmla="*/ 194 h 254"/>
                <a:gd name="T56" fmla="*/ 150 w 241"/>
                <a:gd name="T57" fmla="*/ 174 h 254"/>
                <a:gd name="T58" fmla="*/ 168 w 241"/>
                <a:gd name="T59" fmla="*/ 153 h 254"/>
                <a:gd name="T60" fmla="*/ 184 w 241"/>
                <a:gd name="T61" fmla="*/ 132 h 254"/>
                <a:gd name="T62" fmla="*/ 198 w 241"/>
                <a:gd name="T63" fmla="*/ 111 h 254"/>
                <a:gd name="T64" fmla="*/ 209 w 241"/>
                <a:gd name="T65" fmla="*/ 91 h 254"/>
                <a:gd name="T66" fmla="*/ 219 w 241"/>
                <a:gd name="T67" fmla="*/ 70 h 254"/>
                <a:gd name="T68" fmla="*/ 226 w 241"/>
                <a:gd name="T69" fmla="*/ 52 h 254"/>
                <a:gd name="T70" fmla="*/ 232 w 241"/>
                <a:gd name="T71" fmla="*/ 37 h 254"/>
                <a:gd name="T72" fmla="*/ 239 w 241"/>
                <a:gd name="T73" fmla="*/ 14 h 254"/>
                <a:gd name="T74" fmla="*/ 241 w 241"/>
                <a:gd name="T75" fmla="*/ 5 h 254"/>
                <a:gd name="T76" fmla="*/ 241 w 241"/>
                <a:gd name="T77" fmla="*/ 5 h 254"/>
                <a:gd name="T78" fmla="*/ 233 w 241"/>
                <a:gd name="T79" fmla="*/ 6 h 254"/>
                <a:gd name="T80" fmla="*/ 223 w 241"/>
                <a:gd name="T81" fmla="*/ 8 h 254"/>
                <a:gd name="T82" fmla="*/ 208 w 241"/>
                <a:gd name="T83" fmla="*/ 8 h 254"/>
                <a:gd name="T84" fmla="*/ 186 w 241"/>
                <a:gd name="T85" fmla="*/ 8 h 254"/>
                <a:gd name="T86" fmla="*/ 160 w 241"/>
                <a:gd name="T87" fmla="*/ 8 h 254"/>
                <a:gd name="T88" fmla="*/ 127 w 241"/>
                <a:gd name="T89" fmla="*/ 5 h 254"/>
                <a:gd name="T90" fmla="*/ 87 w 241"/>
                <a:gd name="T91" fmla="*/ 0 h 254"/>
                <a:gd name="T92" fmla="*/ 87 w 241"/>
                <a:gd name="T9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54">
                  <a:moveTo>
                    <a:pt x="87" y="0"/>
                  </a:moveTo>
                  <a:lnTo>
                    <a:pt x="87" y="0"/>
                  </a:lnTo>
                  <a:lnTo>
                    <a:pt x="89" y="10"/>
                  </a:lnTo>
                  <a:lnTo>
                    <a:pt x="89" y="32"/>
                  </a:lnTo>
                  <a:lnTo>
                    <a:pt x="89" y="63"/>
                  </a:lnTo>
                  <a:lnTo>
                    <a:pt x="86" y="81"/>
                  </a:lnTo>
                  <a:lnTo>
                    <a:pt x="84" y="100"/>
                  </a:lnTo>
                  <a:lnTo>
                    <a:pt x="80" y="121"/>
                  </a:lnTo>
                  <a:lnTo>
                    <a:pt x="75" y="141"/>
                  </a:lnTo>
                  <a:lnTo>
                    <a:pt x="68" y="163"/>
                  </a:lnTo>
                  <a:lnTo>
                    <a:pt x="59" y="183"/>
                  </a:lnTo>
                  <a:lnTo>
                    <a:pt x="48" y="203"/>
                  </a:lnTo>
                  <a:lnTo>
                    <a:pt x="34" y="222"/>
                  </a:lnTo>
                  <a:lnTo>
                    <a:pt x="26" y="230"/>
                  </a:lnTo>
                  <a:lnTo>
                    <a:pt x="18" y="239"/>
                  </a:lnTo>
                  <a:lnTo>
                    <a:pt x="9" y="247"/>
                  </a:lnTo>
                  <a:lnTo>
                    <a:pt x="0" y="254"/>
                  </a:lnTo>
                  <a:lnTo>
                    <a:pt x="0" y="254"/>
                  </a:lnTo>
                  <a:lnTo>
                    <a:pt x="15" y="253"/>
                  </a:lnTo>
                  <a:lnTo>
                    <a:pt x="15" y="253"/>
                  </a:lnTo>
                  <a:lnTo>
                    <a:pt x="32" y="248"/>
                  </a:lnTo>
                  <a:lnTo>
                    <a:pt x="48" y="242"/>
                  </a:lnTo>
                  <a:lnTo>
                    <a:pt x="63" y="236"/>
                  </a:lnTo>
                  <a:lnTo>
                    <a:pt x="78" y="229"/>
                  </a:lnTo>
                  <a:lnTo>
                    <a:pt x="92" y="221"/>
                  </a:lnTo>
                  <a:lnTo>
                    <a:pt x="104" y="212"/>
                  </a:lnTo>
                  <a:lnTo>
                    <a:pt x="118" y="204"/>
                  </a:lnTo>
                  <a:lnTo>
                    <a:pt x="128" y="194"/>
                  </a:lnTo>
                  <a:lnTo>
                    <a:pt x="150" y="174"/>
                  </a:lnTo>
                  <a:lnTo>
                    <a:pt x="168" y="153"/>
                  </a:lnTo>
                  <a:lnTo>
                    <a:pt x="184" y="132"/>
                  </a:lnTo>
                  <a:lnTo>
                    <a:pt x="198" y="111"/>
                  </a:lnTo>
                  <a:lnTo>
                    <a:pt x="209" y="91"/>
                  </a:lnTo>
                  <a:lnTo>
                    <a:pt x="219" y="70"/>
                  </a:lnTo>
                  <a:lnTo>
                    <a:pt x="226" y="52"/>
                  </a:lnTo>
                  <a:lnTo>
                    <a:pt x="232" y="37"/>
                  </a:lnTo>
                  <a:lnTo>
                    <a:pt x="239" y="14"/>
                  </a:lnTo>
                  <a:lnTo>
                    <a:pt x="241" y="5"/>
                  </a:lnTo>
                  <a:lnTo>
                    <a:pt x="241" y="5"/>
                  </a:lnTo>
                  <a:lnTo>
                    <a:pt x="233" y="6"/>
                  </a:lnTo>
                  <a:lnTo>
                    <a:pt x="223" y="8"/>
                  </a:lnTo>
                  <a:lnTo>
                    <a:pt x="208" y="8"/>
                  </a:lnTo>
                  <a:lnTo>
                    <a:pt x="186" y="8"/>
                  </a:lnTo>
                  <a:lnTo>
                    <a:pt x="160" y="8"/>
                  </a:lnTo>
                  <a:lnTo>
                    <a:pt x="127" y="5"/>
                  </a:lnTo>
                  <a:lnTo>
                    <a:pt x="87" y="0"/>
                  </a:lnTo>
                  <a:lnTo>
                    <a:pt x="87" y="0"/>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10000"/>
            </a:bodyPr>
            <a:lstStyle/>
            <a:p>
              <a:endParaRPr lang="en-US"/>
            </a:p>
          </p:txBody>
        </p:sp>
        <p:sp>
          <p:nvSpPr>
            <p:cNvPr id="27" name="íSḻîḑe"/>
            <p:cNvSpPr/>
            <p:nvPr/>
          </p:nvSpPr>
          <p:spPr bwMode="auto">
            <a:xfrm>
              <a:off x="1661575" y="1704744"/>
              <a:ext cx="706427" cy="163764"/>
            </a:xfrm>
            <a:custGeom>
              <a:avLst/>
              <a:gdLst>
                <a:gd name="T0" fmla="*/ 0 w 442"/>
                <a:gd name="T1" fmla="*/ 86 h 101"/>
                <a:gd name="T2" fmla="*/ 18 w 442"/>
                <a:gd name="T3" fmla="*/ 55 h 101"/>
                <a:gd name="T4" fmla="*/ 30 w 442"/>
                <a:gd name="T5" fmla="*/ 41 h 101"/>
                <a:gd name="T6" fmla="*/ 46 w 442"/>
                <a:gd name="T7" fmla="*/ 29 h 101"/>
                <a:gd name="T8" fmla="*/ 65 w 442"/>
                <a:gd name="T9" fmla="*/ 19 h 101"/>
                <a:gd name="T10" fmla="*/ 92 w 442"/>
                <a:gd name="T11" fmla="*/ 12 h 101"/>
                <a:gd name="T12" fmla="*/ 124 w 442"/>
                <a:gd name="T13" fmla="*/ 7 h 101"/>
                <a:gd name="T14" fmla="*/ 164 w 442"/>
                <a:gd name="T15" fmla="*/ 7 h 101"/>
                <a:gd name="T16" fmla="*/ 207 w 442"/>
                <a:gd name="T17" fmla="*/ 7 h 101"/>
                <a:gd name="T18" fmla="*/ 309 w 442"/>
                <a:gd name="T19" fmla="*/ 1 h 101"/>
                <a:gd name="T20" fmla="*/ 359 w 442"/>
                <a:gd name="T21" fmla="*/ 1 h 101"/>
                <a:gd name="T22" fmla="*/ 377 w 442"/>
                <a:gd name="T23" fmla="*/ 4 h 101"/>
                <a:gd name="T24" fmla="*/ 391 w 442"/>
                <a:gd name="T25" fmla="*/ 11 h 101"/>
                <a:gd name="T26" fmla="*/ 404 w 442"/>
                <a:gd name="T27" fmla="*/ 21 h 101"/>
                <a:gd name="T28" fmla="*/ 426 w 442"/>
                <a:gd name="T29" fmla="*/ 42 h 101"/>
                <a:gd name="T30" fmla="*/ 439 w 442"/>
                <a:gd name="T31" fmla="*/ 63 h 101"/>
                <a:gd name="T32" fmla="*/ 442 w 442"/>
                <a:gd name="T33" fmla="*/ 72 h 101"/>
                <a:gd name="T34" fmla="*/ 441 w 442"/>
                <a:gd name="T35" fmla="*/ 81 h 101"/>
                <a:gd name="T36" fmla="*/ 435 w 442"/>
                <a:gd name="T37" fmla="*/ 87 h 101"/>
                <a:gd name="T38" fmla="*/ 431 w 442"/>
                <a:gd name="T39" fmla="*/ 88 h 101"/>
                <a:gd name="T40" fmla="*/ 414 w 442"/>
                <a:gd name="T41" fmla="*/ 89 h 101"/>
                <a:gd name="T42" fmla="*/ 378 w 442"/>
                <a:gd name="T43" fmla="*/ 84 h 101"/>
                <a:gd name="T44" fmla="*/ 325 w 442"/>
                <a:gd name="T45" fmla="*/ 78 h 101"/>
                <a:gd name="T46" fmla="*/ 252 w 442"/>
                <a:gd name="T47" fmla="*/ 78 h 101"/>
                <a:gd name="T48" fmla="*/ 211 w 442"/>
                <a:gd name="T49" fmla="*/ 81 h 101"/>
                <a:gd name="T50" fmla="*/ 110 w 442"/>
                <a:gd name="T51" fmla="*/ 93 h 101"/>
                <a:gd name="T52" fmla="*/ 42 w 442"/>
                <a:gd name="T53" fmla="*/ 101 h 101"/>
                <a:gd name="T54" fmla="*/ 29 w 442"/>
                <a:gd name="T55" fmla="*/ 101 h 101"/>
                <a:gd name="T56" fmla="*/ 12 w 442"/>
                <a:gd name="T57" fmla="*/ 98 h 101"/>
                <a:gd name="T58" fmla="*/ 4 w 442"/>
                <a:gd name="T59" fmla="*/ 93 h 101"/>
                <a:gd name="T60" fmla="*/ 0 w 442"/>
                <a:gd name="T61" fmla="*/ 87 h 101"/>
                <a:gd name="T62" fmla="*/ 0 w 442"/>
                <a:gd name="T63" fmla="*/ 8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101">
                  <a:moveTo>
                    <a:pt x="0" y="86"/>
                  </a:moveTo>
                  <a:lnTo>
                    <a:pt x="0" y="86"/>
                  </a:lnTo>
                  <a:lnTo>
                    <a:pt x="9" y="70"/>
                  </a:lnTo>
                  <a:lnTo>
                    <a:pt x="18" y="55"/>
                  </a:lnTo>
                  <a:lnTo>
                    <a:pt x="24" y="48"/>
                  </a:lnTo>
                  <a:lnTo>
                    <a:pt x="30" y="41"/>
                  </a:lnTo>
                  <a:lnTo>
                    <a:pt x="37" y="35"/>
                  </a:lnTo>
                  <a:lnTo>
                    <a:pt x="46" y="29"/>
                  </a:lnTo>
                  <a:lnTo>
                    <a:pt x="54" y="24"/>
                  </a:lnTo>
                  <a:lnTo>
                    <a:pt x="65" y="19"/>
                  </a:lnTo>
                  <a:lnTo>
                    <a:pt x="77" y="15"/>
                  </a:lnTo>
                  <a:lnTo>
                    <a:pt x="92" y="12"/>
                  </a:lnTo>
                  <a:lnTo>
                    <a:pt x="106" y="9"/>
                  </a:lnTo>
                  <a:lnTo>
                    <a:pt x="124" y="7"/>
                  </a:lnTo>
                  <a:lnTo>
                    <a:pt x="143" y="6"/>
                  </a:lnTo>
                  <a:lnTo>
                    <a:pt x="164" y="7"/>
                  </a:lnTo>
                  <a:lnTo>
                    <a:pt x="164" y="7"/>
                  </a:lnTo>
                  <a:lnTo>
                    <a:pt x="207" y="7"/>
                  </a:lnTo>
                  <a:lnTo>
                    <a:pt x="246" y="6"/>
                  </a:lnTo>
                  <a:lnTo>
                    <a:pt x="309" y="1"/>
                  </a:lnTo>
                  <a:lnTo>
                    <a:pt x="336" y="0"/>
                  </a:lnTo>
                  <a:lnTo>
                    <a:pt x="359" y="1"/>
                  </a:lnTo>
                  <a:lnTo>
                    <a:pt x="368" y="2"/>
                  </a:lnTo>
                  <a:lnTo>
                    <a:pt x="377" y="4"/>
                  </a:lnTo>
                  <a:lnTo>
                    <a:pt x="385" y="7"/>
                  </a:lnTo>
                  <a:lnTo>
                    <a:pt x="391" y="11"/>
                  </a:lnTo>
                  <a:lnTo>
                    <a:pt x="391" y="11"/>
                  </a:lnTo>
                  <a:lnTo>
                    <a:pt x="404" y="21"/>
                  </a:lnTo>
                  <a:lnTo>
                    <a:pt x="417" y="30"/>
                  </a:lnTo>
                  <a:lnTo>
                    <a:pt x="426" y="42"/>
                  </a:lnTo>
                  <a:lnTo>
                    <a:pt x="435" y="53"/>
                  </a:lnTo>
                  <a:lnTo>
                    <a:pt x="439" y="63"/>
                  </a:lnTo>
                  <a:lnTo>
                    <a:pt x="441" y="67"/>
                  </a:lnTo>
                  <a:lnTo>
                    <a:pt x="442" y="72"/>
                  </a:lnTo>
                  <a:lnTo>
                    <a:pt x="442" y="77"/>
                  </a:lnTo>
                  <a:lnTo>
                    <a:pt x="441" y="81"/>
                  </a:lnTo>
                  <a:lnTo>
                    <a:pt x="438" y="83"/>
                  </a:lnTo>
                  <a:lnTo>
                    <a:pt x="435" y="87"/>
                  </a:lnTo>
                  <a:lnTo>
                    <a:pt x="435" y="87"/>
                  </a:lnTo>
                  <a:lnTo>
                    <a:pt x="431" y="88"/>
                  </a:lnTo>
                  <a:lnTo>
                    <a:pt x="426" y="89"/>
                  </a:lnTo>
                  <a:lnTo>
                    <a:pt x="414" y="89"/>
                  </a:lnTo>
                  <a:lnTo>
                    <a:pt x="397" y="87"/>
                  </a:lnTo>
                  <a:lnTo>
                    <a:pt x="378" y="84"/>
                  </a:lnTo>
                  <a:lnTo>
                    <a:pt x="354" y="81"/>
                  </a:lnTo>
                  <a:lnTo>
                    <a:pt x="325" y="78"/>
                  </a:lnTo>
                  <a:lnTo>
                    <a:pt x="291" y="77"/>
                  </a:lnTo>
                  <a:lnTo>
                    <a:pt x="252" y="78"/>
                  </a:lnTo>
                  <a:lnTo>
                    <a:pt x="252" y="78"/>
                  </a:lnTo>
                  <a:lnTo>
                    <a:pt x="211" y="81"/>
                  </a:lnTo>
                  <a:lnTo>
                    <a:pt x="173" y="84"/>
                  </a:lnTo>
                  <a:lnTo>
                    <a:pt x="110" y="93"/>
                  </a:lnTo>
                  <a:lnTo>
                    <a:pt x="60" y="99"/>
                  </a:lnTo>
                  <a:lnTo>
                    <a:pt x="42" y="101"/>
                  </a:lnTo>
                  <a:lnTo>
                    <a:pt x="29" y="101"/>
                  </a:lnTo>
                  <a:lnTo>
                    <a:pt x="29" y="101"/>
                  </a:lnTo>
                  <a:lnTo>
                    <a:pt x="19" y="100"/>
                  </a:lnTo>
                  <a:lnTo>
                    <a:pt x="12" y="98"/>
                  </a:lnTo>
                  <a:lnTo>
                    <a:pt x="7" y="95"/>
                  </a:lnTo>
                  <a:lnTo>
                    <a:pt x="4" y="93"/>
                  </a:lnTo>
                  <a:lnTo>
                    <a:pt x="1" y="89"/>
                  </a:lnTo>
                  <a:lnTo>
                    <a:pt x="0" y="87"/>
                  </a:lnTo>
                  <a:lnTo>
                    <a:pt x="0" y="86"/>
                  </a:lnTo>
                  <a:lnTo>
                    <a:pt x="0" y="86"/>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8" name="îşḻïḑê"/>
            <p:cNvSpPr/>
            <p:nvPr/>
          </p:nvSpPr>
          <p:spPr bwMode="auto">
            <a:xfrm>
              <a:off x="2290937" y="2738697"/>
              <a:ext cx="343581" cy="292205"/>
            </a:xfrm>
            <a:custGeom>
              <a:avLst/>
              <a:gdLst>
                <a:gd name="T0" fmla="*/ 206 w 215"/>
                <a:gd name="T1" fmla="*/ 183 h 183"/>
                <a:gd name="T2" fmla="*/ 21 w 215"/>
                <a:gd name="T3" fmla="*/ 183 h 183"/>
                <a:gd name="T4" fmla="*/ 0 w 215"/>
                <a:gd name="T5" fmla="*/ 0 h 183"/>
                <a:gd name="T6" fmla="*/ 215 w 215"/>
                <a:gd name="T7" fmla="*/ 0 h 183"/>
                <a:gd name="T8" fmla="*/ 206 w 215"/>
                <a:gd name="T9" fmla="*/ 183 h 183"/>
                <a:gd name="T10" fmla="*/ 34 w 215"/>
                <a:gd name="T11" fmla="*/ 169 h 183"/>
                <a:gd name="T12" fmla="*/ 192 w 215"/>
                <a:gd name="T13" fmla="*/ 169 h 183"/>
                <a:gd name="T14" fmla="*/ 199 w 215"/>
                <a:gd name="T15" fmla="*/ 16 h 183"/>
                <a:gd name="T16" fmla="*/ 17 w 215"/>
                <a:gd name="T17" fmla="*/ 16 h 183"/>
                <a:gd name="T18" fmla="*/ 34 w 215"/>
                <a:gd name="T19"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83">
                  <a:moveTo>
                    <a:pt x="206" y="183"/>
                  </a:moveTo>
                  <a:lnTo>
                    <a:pt x="21" y="183"/>
                  </a:lnTo>
                  <a:lnTo>
                    <a:pt x="0" y="0"/>
                  </a:lnTo>
                  <a:lnTo>
                    <a:pt x="215" y="0"/>
                  </a:lnTo>
                  <a:lnTo>
                    <a:pt x="206" y="183"/>
                  </a:lnTo>
                  <a:close/>
                  <a:moveTo>
                    <a:pt x="34" y="169"/>
                  </a:moveTo>
                  <a:lnTo>
                    <a:pt x="192" y="169"/>
                  </a:lnTo>
                  <a:lnTo>
                    <a:pt x="199" y="16"/>
                  </a:lnTo>
                  <a:lnTo>
                    <a:pt x="17" y="16"/>
                  </a:lnTo>
                  <a:lnTo>
                    <a:pt x="34" y="169"/>
                  </a:lnTo>
                  <a:close/>
                </a:path>
              </a:pathLst>
            </a:custGeom>
            <a:solidFill>
              <a:schemeClr val="bg1">
                <a:lumMod val="65000"/>
              </a:schemeClr>
            </a:solidFill>
            <a:ln>
              <a:noFill/>
            </a:ln>
          </p:spPr>
          <p:txBody>
            <a:bodyPr vert="horz" wrap="square" lIns="91440" tIns="45720" rIns="91440" bIns="45720" numCol="1" anchor="t" anchorCtr="0" compatLnSpc="1">
              <a:normAutofit fontScale="47500" lnSpcReduction="20000"/>
            </a:bodyPr>
            <a:lstStyle/>
            <a:p>
              <a:endParaRPr lang="en-US"/>
            </a:p>
          </p:txBody>
        </p:sp>
        <p:sp>
          <p:nvSpPr>
            <p:cNvPr id="29" name="íŝļíḍe"/>
            <p:cNvSpPr/>
            <p:nvPr/>
          </p:nvSpPr>
          <p:spPr bwMode="auto">
            <a:xfrm>
              <a:off x="2303781" y="3175398"/>
              <a:ext cx="337159" cy="311471"/>
            </a:xfrm>
            <a:custGeom>
              <a:avLst/>
              <a:gdLst>
                <a:gd name="T0" fmla="*/ 197 w 210"/>
                <a:gd name="T1" fmla="*/ 194 h 194"/>
                <a:gd name="T2" fmla="*/ 17 w 210"/>
                <a:gd name="T3" fmla="*/ 194 h 194"/>
                <a:gd name="T4" fmla="*/ 0 w 210"/>
                <a:gd name="T5" fmla="*/ 13 h 194"/>
                <a:gd name="T6" fmla="*/ 210 w 210"/>
                <a:gd name="T7" fmla="*/ 0 h 194"/>
                <a:gd name="T8" fmla="*/ 197 w 210"/>
                <a:gd name="T9" fmla="*/ 194 h 194"/>
                <a:gd name="T10" fmla="*/ 31 w 210"/>
                <a:gd name="T11" fmla="*/ 178 h 194"/>
                <a:gd name="T12" fmla="*/ 183 w 210"/>
                <a:gd name="T13" fmla="*/ 178 h 194"/>
                <a:gd name="T14" fmla="*/ 194 w 210"/>
                <a:gd name="T15" fmla="*/ 17 h 194"/>
                <a:gd name="T16" fmla="*/ 17 w 210"/>
                <a:gd name="T17" fmla="*/ 28 h 194"/>
                <a:gd name="T18" fmla="*/ 31 w 210"/>
                <a:gd name="T19" fmla="*/ 1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4">
                  <a:moveTo>
                    <a:pt x="197" y="194"/>
                  </a:moveTo>
                  <a:lnTo>
                    <a:pt x="17" y="194"/>
                  </a:lnTo>
                  <a:lnTo>
                    <a:pt x="0" y="13"/>
                  </a:lnTo>
                  <a:lnTo>
                    <a:pt x="210" y="0"/>
                  </a:lnTo>
                  <a:lnTo>
                    <a:pt x="197" y="194"/>
                  </a:lnTo>
                  <a:close/>
                  <a:moveTo>
                    <a:pt x="31" y="178"/>
                  </a:moveTo>
                  <a:lnTo>
                    <a:pt x="183" y="178"/>
                  </a:lnTo>
                  <a:lnTo>
                    <a:pt x="194" y="17"/>
                  </a:lnTo>
                  <a:lnTo>
                    <a:pt x="17" y="28"/>
                  </a:lnTo>
                  <a:lnTo>
                    <a:pt x="31" y="178"/>
                  </a:lnTo>
                  <a:close/>
                </a:path>
              </a:pathLst>
            </a:custGeom>
            <a:solidFill>
              <a:schemeClr val="bg1">
                <a:lumMod val="65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30" name="îṥḷíḍe"/>
            <p:cNvSpPr/>
            <p:nvPr/>
          </p:nvSpPr>
          <p:spPr bwMode="auto">
            <a:xfrm>
              <a:off x="2290937" y="2260254"/>
              <a:ext cx="343581" cy="295415"/>
            </a:xfrm>
            <a:custGeom>
              <a:avLst/>
              <a:gdLst>
                <a:gd name="T0" fmla="*/ 206 w 215"/>
                <a:gd name="T1" fmla="*/ 183 h 183"/>
                <a:gd name="T2" fmla="*/ 21 w 215"/>
                <a:gd name="T3" fmla="*/ 183 h 183"/>
                <a:gd name="T4" fmla="*/ 0 w 215"/>
                <a:gd name="T5" fmla="*/ 0 h 183"/>
                <a:gd name="T6" fmla="*/ 215 w 215"/>
                <a:gd name="T7" fmla="*/ 0 h 183"/>
                <a:gd name="T8" fmla="*/ 206 w 215"/>
                <a:gd name="T9" fmla="*/ 183 h 183"/>
                <a:gd name="T10" fmla="*/ 34 w 215"/>
                <a:gd name="T11" fmla="*/ 168 h 183"/>
                <a:gd name="T12" fmla="*/ 192 w 215"/>
                <a:gd name="T13" fmla="*/ 168 h 183"/>
                <a:gd name="T14" fmla="*/ 199 w 215"/>
                <a:gd name="T15" fmla="*/ 15 h 183"/>
                <a:gd name="T16" fmla="*/ 17 w 215"/>
                <a:gd name="T17" fmla="*/ 15 h 183"/>
                <a:gd name="T18" fmla="*/ 34 w 215"/>
                <a:gd name="T19" fmla="*/ 16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83">
                  <a:moveTo>
                    <a:pt x="206" y="183"/>
                  </a:moveTo>
                  <a:lnTo>
                    <a:pt x="21" y="183"/>
                  </a:lnTo>
                  <a:lnTo>
                    <a:pt x="0" y="0"/>
                  </a:lnTo>
                  <a:lnTo>
                    <a:pt x="215" y="0"/>
                  </a:lnTo>
                  <a:lnTo>
                    <a:pt x="206" y="183"/>
                  </a:lnTo>
                  <a:close/>
                  <a:moveTo>
                    <a:pt x="34" y="168"/>
                  </a:moveTo>
                  <a:lnTo>
                    <a:pt x="192" y="168"/>
                  </a:lnTo>
                  <a:lnTo>
                    <a:pt x="199" y="15"/>
                  </a:lnTo>
                  <a:lnTo>
                    <a:pt x="17" y="15"/>
                  </a:lnTo>
                  <a:lnTo>
                    <a:pt x="34" y="168"/>
                  </a:lnTo>
                  <a:close/>
                </a:path>
              </a:pathLst>
            </a:custGeom>
            <a:solidFill>
              <a:schemeClr val="bg1">
                <a:lumMod val="65000"/>
              </a:schemeClr>
            </a:solidFill>
            <a:ln>
              <a:noFill/>
            </a:ln>
          </p:spPr>
          <p:txBody>
            <a:bodyPr vert="horz" wrap="square" lIns="91440" tIns="45720" rIns="91440" bIns="45720" numCol="1" anchor="t" anchorCtr="0" compatLnSpc="1">
              <a:normAutofit fontScale="55000" lnSpcReduction="20000"/>
            </a:bodyPr>
            <a:lstStyle/>
            <a:p>
              <a:endParaRPr lang="en-US"/>
            </a:p>
          </p:txBody>
        </p:sp>
        <p:sp>
          <p:nvSpPr>
            <p:cNvPr id="11" name="ïš1îďé"/>
            <p:cNvSpPr/>
            <p:nvPr/>
          </p:nvSpPr>
          <p:spPr bwMode="auto">
            <a:xfrm>
              <a:off x="2844841" y="2495010"/>
              <a:ext cx="1130284" cy="1875242"/>
            </a:xfrm>
            <a:custGeom>
              <a:avLst/>
              <a:gdLst>
                <a:gd name="T0" fmla="*/ 706 w 706"/>
                <a:gd name="T1" fmla="*/ 666 h 1168"/>
                <a:gd name="T2" fmla="*/ 628 w 706"/>
                <a:gd name="T3" fmla="*/ 585 h 1168"/>
                <a:gd name="T4" fmla="*/ 571 w 706"/>
                <a:gd name="T5" fmla="*/ 518 h 1168"/>
                <a:gd name="T6" fmla="*/ 537 w 706"/>
                <a:gd name="T7" fmla="*/ 475 h 1168"/>
                <a:gd name="T8" fmla="*/ 510 w 706"/>
                <a:gd name="T9" fmla="*/ 432 h 1168"/>
                <a:gd name="T10" fmla="*/ 488 w 706"/>
                <a:gd name="T11" fmla="*/ 390 h 1168"/>
                <a:gd name="T12" fmla="*/ 475 w 706"/>
                <a:gd name="T13" fmla="*/ 351 h 1168"/>
                <a:gd name="T14" fmla="*/ 471 w 706"/>
                <a:gd name="T15" fmla="*/ 333 h 1168"/>
                <a:gd name="T16" fmla="*/ 464 w 706"/>
                <a:gd name="T17" fmla="*/ 273 h 1168"/>
                <a:gd name="T18" fmla="*/ 452 w 706"/>
                <a:gd name="T19" fmla="*/ 213 h 1168"/>
                <a:gd name="T20" fmla="*/ 436 w 706"/>
                <a:gd name="T21" fmla="*/ 156 h 1168"/>
                <a:gd name="T22" fmla="*/ 416 w 706"/>
                <a:gd name="T23" fmla="*/ 104 h 1168"/>
                <a:gd name="T24" fmla="*/ 393 w 706"/>
                <a:gd name="T25" fmla="*/ 61 h 1168"/>
                <a:gd name="T26" fmla="*/ 366 w 706"/>
                <a:gd name="T27" fmla="*/ 27 h 1168"/>
                <a:gd name="T28" fmla="*/ 352 w 706"/>
                <a:gd name="T29" fmla="*/ 15 h 1168"/>
                <a:gd name="T30" fmla="*/ 337 w 706"/>
                <a:gd name="T31" fmla="*/ 7 h 1168"/>
                <a:gd name="T32" fmla="*/ 321 w 706"/>
                <a:gd name="T33" fmla="*/ 1 h 1168"/>
                <a:gd name="T34" fmla="*/ 304 w 706"/>
                <a:gd name="T35" fmla="*/ 0 h 1168"/>
                <a:gd name="T36" fmla="*/ 265 w 706"/>
                <a:gd name="T37" fmla="*/ 1 h 1168"/>
                <a:gd name="T38" fmla="*/ 117 w 706"/>
                <a:gd name="T39" fmla="*/ 12 h 1168"/>
                <a:gd name="T40" fmla="*/ 0 w 706"/>
                <a:gd name="T41" fmla="*/ 23 h 1168"/>
                <a:gd name="T42" fmla="*/ 3 w 706"/>
                <a:gd name="T43" fmla="*/ 53 h 1168"/>
                <a:gd name="T44" fmla="*/ 15 w 706"/>
                <a:gd name="T45" fmla="*/ 94 h 1168"/>
                <a:gd name="T46" fmla="*/ 37 w 706"/>
                <a:gd name="T47" fmla="*/ 149 h 1168"/>
                <a:gd name="T48" fmla="*/ 70 w 706"/>
                <a:gd name="T49" fmla="*/ 218 h 1168"/>
                <a:gd name="T50" fmla="*/ 80 w 706"/>
                <a:gd name="T51" fmla="*/ 240 h 1168"/>
                <a:gd name="T52" fmla="*/ 94 w 706"/>
                <a:gd name="T53" fmla="*/ 289 h 1168"/>
                <a:gd name="T54" fmla="*/ 109 w 706"/>
                <a:gd name="T55" fmla="*/ 368 h 1168"/>
                <a:gd name="T56" fmla="*/ 124 w 706"/>
                <a:gd name="T57" fmla="*/ 449 h 1168"/>
                <a:gd name="T58" fmla="*/ 141 w 706"/>
                <a:gd name="T59" fmla="*/ 499 h 1168"/>
                <a:gd name="T60" fmla="*/ 159 w 706"/>
                <a:gd name="T61" fmla="*/ 533 h 1168"/>
                <a:gd name="T62" fmla="*/ 175 w 706"/>
                <a:gd name="T63" fmla="*/ 553 h 1168"/>
                <a:gd name="T64" fmla="*/ 193 w 706"/>
                <a:gd name="T65" fmla="*/ 573 h 1168"/>
                <a:gd name="T66" fmla="*/ 214 w 706"/>
                <a:gd name="T67" fmla="*/ 588 h 1168"/>
                <a:gd name="T68" fmla="*/ 227 w 706"/>
                <a:gd name="T69" fmla="*/ 595 h 1168"/>
                <a:gd name="T70" fmla="*/ 265 w 706"/>
                <a:gd name="T71" fmla="*/ 636 h 1168"/>
                <a:gd name="T72" fmla="*/ 316 w 706"/>
                <a:gd name="T73" fmla="*/ 698 h 1168"/>
                <a:gd name="T74" fmla="*/ 342 w 706"/>
                <a:gd name="T75" fmla="*/ 736 h 1168"/>
                <a:gd name="T76" fmla="*/ 366 w 706"/>
                <a:gd name="T77" fmla="*/ 776 h 1168"/>
                <a:gd name="T78" fmla="*/ 386 w 706"/>
                <a:gd name="T79" fmla="*/ 818 h 1168"/>
                <a:gd name="T80" fmla="*/ 394 w 706"/>
                <a:gd name="T81" fmla="*/ 837 h 1168"/>
                <a:gd name="T82" fmla="*/ 412 w 706"/>
                <a:gd name="T83" fmla="*/ 870 h 1168"/>
                <a:gd name="T84" fmla="*/ 440 w 706"/>
                <a:gd name="T85" fmla="*/ 911 h 1168"/>
                <a:gd name="T86" fmla="*/ 490 w 706"/>
                <a:gd name="T87" fmla="*/ 971 h 1168"/>
                <a:gd name="T88" fmla="*/ 514 w 706"/>
                <a:gd name="T89" fmla="*/ 1005 h 1168"/>
                <a:gd name="T90" fmla="*/ 641 w 706"/>
                <a:gd name="T91" fmla="*/ 1168 h 1168"/>
                <a:gd name="T92" fmla="*/ 706 w 706"/>
                <a:gd name="T93" fmla="*/ 66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6" h="1168">
                  <a:moveTo>
                    <a:pt x="706" y="666"/>
                  </a:moveTo>
                  <a:lnTo>
                    <a:pt x="706" y="666"/>
                  </a:lnTo>
                  <a:lnTo>
                    <a:pt x="667" y="627"/>
                  </a:lnTo>
                  <a:lnTo>
                    <a:pt x="628" y="585"/>
                  </a:lnTo>
                  <a:lnTo>
                    <a:pt x="589" y="541"/>
                  </a:lnTo>
                  <a:lnTo>
                    <a:pt x="571" y="518"/>
                  </a:lnTo>
                  <a:lnTo>
                    <a:pt x="554" y="497"/>
                  </a:lnTo>
                  <a:lnTo>
                    <a:pt x="537" y="475"/>
                  </a:lnTo>
                  <a:lnTo>
                    <a:pt x="523" y="453"/>
                  </a:lnTo>
                  <a:lnTo>
                    <a:pt x="510" y="432"/>
                  </a:lnTo>
                  <a:lnTo>
                    <a:pt x="498" y="410"/>
                  </a:lnTo>
                  <a:lnTo>
                    <a:pt x="488" y="390"/>
                  </a:lnTo>
                  <a:lnTo>
                    <a:pt x="480" y="370"/>
                  </a:lnTo>
                  <a:lnTo>
                    <a:pt x="475" y="351"/>
                  </a:lnTo>
                  <a:lnTo>
                    <a:pt x="471" y="333"/>
                  </a:lnTo>
                  <a:lnTo>
                    <a:pt x="471" y="333"/>
                  </a:lnTo>
                  <a:lnTo>
                    <a:pt x="467" y="303"/>
                  </a:lnTo>
                  <a:lnTo>
                    <a:pt x="464" y="273"/>
                  </a:lnTo>
                  <a:lnTo>
                    <a:pt x="458" y="243"/>
                  </a:lnTo>
                  <a:lnTo>
                    <a:pt x="452" y="213"/>
                  </a:lnTo>
                  <a:lnTo>
                    <a:pt x="443" y="184"/>
                  </a:lnTo>
                  <a:lnTo>
                    <a:pt x="436" y="156"/>
                  </a:lnTo>
                  <a:lnTo>
                    <a:pt x="427" y="130"/>
                  </a:lnTo>
                  <a:lnTo>
                    <a:pt x="416" y="104"/>
                  </a:lnTo>
                  <a:lnTo>
                    <a:pt x="405" y="82"/>
                  </a:lnTo>
                  <a:lnTo>
                    <a:pt x="393" y="61"/>
                  </a:lnTo>
                  <a:lnTo>
                    <a:pt x="381" y="43"/>
                  </a:lnTo>
                  <a:lnTo>
                    <a:pt x="366" y="27"/>
                  </a:lnTo>
                  <a:lnTo>
                    <a:pt x="359" y="21"/>
                  </a:lnTo>
                  <a:lnTo>
                    <a:pt x="352" y="15"/>
                  </a:lnTo>
                  <a:lnTo>
                    <a:pt x="345" y="10"/>
                  </a:lnTo>
                  <a:lnTo>
                    <a:pt x="337" y="7"/>
                  </a:lnTo>
                  <a:lnTo>
                    <a:pt x="329" y="3"/>
                  </a:lnTo>
                  <a:lnTo>
                    <a:pt x="321" y="1"/>
                  </a:lnTo>
                  <a:lnTo>
                    <a:pt x="313" y="0"/>
                  </a:lnTo>
                  <a:lnTo>
                    <a:pt x="304" y="0"/>
                  </a:lnTo>
                  <a:lnTo>
                    <a:pt x="304" y="0"/>
                  </a:lnTo>
                  <a:lnTo>
                    <a:pt x="265" y="1"/>
                  </a:lnTo>
                  <a:lnTo>
                    <a:pt x="218" y="4"/>
                  </a:lnTo>
                  <a:lnTo>
                    <a:pt x="117" y="12"/>
                  </a:lnTo>
                  <a:lnTo>
                    <a:pt x="0" y="23"/>
                  </a:lnTo>
                  <a:lnTo>
                    <a:pt x="0" y="23"/>
                  </a:lnTo>
                  <a:lnTo>
                    <a:pt x="0" y="36"/>
                  </a:lnTo>
                  <a:lnTo>
                    <a:pt x="3" y="53"/>
                  </a:lnTo>
                  <a:lnTo>
                    <a:pt x="8" y="72"/>
                  </a:lnTo>
                  <a:lnTo>
                    <a:pt x="15" y="94"/>
                  </a:lnTo>
                  <a:lnTo>
                    <a:pt x="25" y="120"/>
                  </a:lnTo>
                  <a:lnTo>
                    <a:pt x="37" y="149"/>
                  </a:lnTo>
                  <a:lnTo>
                    <a:pt x="52" y="181"/>
                  </a:lnTo>
                  <a:lnTo>
                    <a:pt x="70" y="218"/>
                  </a:lnTo>
                  <a:lnTo>
                    <a:pt x="70" y="218"/>
                  </a:lnTo>
                  <a:lnTo>
                    <a:pt x="80" y="240"/>
                  </a:lnTo>
                  <a:lnTo>
                    <a:pt x="87" y="263"/>
                  </a:lnTo>
                  <a:lnTo>
                    <a:pt x="94" y="289"/>
                  </a:lnTo>
                  <a:lnTo>
                    <a:pt x="99" y="315"/>
                  </a:lnTo>
                  <a:lnTo>
                    <a:pt x="109" y="368"/>
                  </a:lnTo>
                  <a:lnTo>
                    <a:pt x="118" y="422"/>
                  </a:lnTo>
                  <a:lnTo>
                    <a:pt x="124" y="449"/>
                  </a:lnTo>
                  <a:lnTo>
                    <a:pt x="133" y="475"/>
                  </a:lnTo>
                  <a:lnTo>
                    <a:pt x="141" y="499"/>
                  </a:lnTo>
                  <a:lnTo>
                    <a:pt x="153" y="522"/>
                  </a:lnTo>
                  <a:lnTo>
                    <a:pt x="159" y="533"/>
                  </a:lnTo>
                  <a:lnTo>
                    <a:pt x="167" y="544"/>
                  </a:lnTo>
                  <a:lnTo>
                    <a:pt x="175" y="553"/>
                  </a:lnTo>
                  <a:lnTo>
                    <a:pt x="183" y="563"/>
                  </a:lnTo>
                  <a:lnTo>
                    <a:pt x="193" y="573"/>
                  </a:lnTo>
                  <a:lnTo>
                    <a:pt x="203" y="581"/>
                  </a:lnTo>
                  <a:lnTo>
                    <a:pt x="214" y="588"/>
                  </a:lnTo>
                  <a:lnTo>
                    <a:pt x="227" y="595"/>
                  </a:lnTo>
                  <a:lnTo>
                    <a:pt x="227" y="595"/>
                  </a:lnTo>
                  <a:lnTo>
                    <a:pt x="245" y="614"/>
                  </a:lnTo>
                  <a:lnTo>
                    <a:pt x="265" y="636"/>
                  </a:lnTo>
                  <a:lnTo>
                    <a:pt x="289" y="664"/>
                  </a:lnTo>
                  <a:lnTo>
                    <a:pt x="316" y="698"/>
                  </a:lnTo>
                  <a:lnTo>
                    <a:pt x="329" y="717"/>
                  </a:lnTo>
                  <a:lnTo>
                    <a:pt x="342" y="736"/>
                  </a:lnTo>
                  <a:lnTo>
                    <a:pt x="354" y="756"/>
                  </a:lnTo>
                  <a:lnTo>
                    <a:pt x="366" y="776"/>
                  </a:lnTo>
                  <a:lnTo>
                    <a:pt x="376" y="798"/>
                  </a:lnTo>
                  <a:lnTo>
                    <a:pt x="386" y="818"/>
                  </a:lnTo>
                  <a:lnTo>
                    <a:pt x="386" y="818"/>
                  </a:lnTo>
                  <a:lnTo>
                    <a:pt x="394" y="837"/>
                  </a:lnTo>
                  <a:lnTo>
                    <a:pt x="402" y="854"/>
                  </a:lnTo>
                  <a:lnTo>
                    <a:pt x="412" y="870"/>
                  </a:lnTo>
                  <a:lnTo>
                    <a:pt x="422" y="884"/>
                  </a:lnTo>
                  <a:lnTo>
                    <a:pt x="440" y="911"/>
                  </a:lnTo>
                  <a:lnTo>
                    <a:pt x="458" y="932"/>
                  </a:lnTo>
                  <a:lnTo>
                    <a:pt x="490" y="971"/>
                  </a:lnTo>
                  <a:lnTo>
                    <a:pt x="504" y="988"/>
                  </a:lnTo>
                  <a:lnTo>
                    <a:pt x="514" y="1005"/>
                  </a:lnTo>
                  <a:lnTo>
                    <a:pt x="514" y="1005"/>
                  </a:lnTo>
                  <a:lnTo>
                    <a:pt x="641" y="1168"/>
                  </a:lnTo>
                  <a:lnTo>
                    <a:pt x="706" y="1168"/>
                  </a:lnTo>
                  <a:lnTo>
                    <a:pt x="706" y="666"/>
                  </a:lnTo>
                  <a:close/>
                </a:path>
              </a:pathLst>
            </a:custGeom>
            <a:solidFill>
              <a:schemeClr val="tx2">
                <a:lumMod val="75000"/>
                <a:alpha val="56000"/>
              </a:schemeClr>
            </a:solidFill>
            <a:ln>
              <a:noFill/>
            </a:ln>
          </p:spPr>
          <p:txBody>
            <a:bodyPr vert="horz" wrap="square" lIns="91440" tIns="45720" rIns="91440" bIns="45720" numCol="1" anchor="t" anchorCtr="0" compatLnSpc="1">
              <a:normAutofit/>
            </a:bodyPr>
            <a:lstStyle/>
            <a:p>
              <a:endParaRPr lang="en-US"/>
            </a:p>
          </p:txBody>
        </p:sp>
        <p:grpSp>
          <p:nvGrpSpPr>
            <p:cNvPr id="12" name="íṥ1îḍê"/>
            <p:cNvGrpSpPr/>
            <p:nvPr/>
          </p:nvGrpSpPr>
          <p:grpSpPr>
            <a:xfrm>
              <a:off x="2761355" y="2135383"/>
              <a:ext cx="1756505" cy="2147077"/>
              <a:chOff x="3953338" y="2622140"/>
              <a:chExt cx="1962757" cy="2399180"/>
            </a:xfrm>
          </p:grpSpPr>
          <p:sp>
            <p:nvSpPr>
              <p:cNvPr id="63" name="í$ľïḍè"/>
              <p:cNvSpPr/>
              <p:nvPr/>
            </p:nvSpPr>
            <p:spPr bwMode="auto">
              <a:xfrm>
                <a:off x="4362379" y="3070648"/>
                <a:ext cx="466450" cy="190169"/>
              </a:xfrm>
              <a:custGeom>
                <a:avLst/>
                <a:gdLst>
                  <a:gd name="T0" fmla="*/ 52 w 260"/>
                  <a:gd name="T1" fmla="*/ 5 h 106"/>
                  <a:gd name="T2" fmla="*/ 52 w 260"/>
                  <a:gd name="T3" fmla="*/ 5 h 106"/>
                  <a:gd name="T4" fmla="*/ 38 w 260"/>
                  <a:gd name="T5" fmla="*/ 7 h 106"/>
                  <a:gd name="T6" fmla="*/ 25 w 260"/>
                  <a:gd name="T7" fmla="*/ 11 h 106"/>
                  <a:gd name="T8" fmla="*/ 16 w 260"/>
                  <a:gd name="T9" fmla="*/ 17 h 106"/>
                  <a:gd name="T10" fmla="*/ 10 w 260"/>
                  <a:gd name="T11" fmla="*/ 23 h 106"/>
                  <a:gd name="T12" fmla="*/ 5 w 260"/>
                  <a:gd name="T13" fmla="*/ 28 h 106"/>
                  <a:gd name="T14" fmla="*/ 3 w 260"/>
                  <a:gd name="T15" fmla="*/ 34 h 106"/>
                  <a:gd name="T16" fmla="*/ 0 w 260"/>
                  <a:gd name="T17" fmla="*/ 39 h 106"/>
                  <a:gd name="T18" fmla="*/ 0 w 260"/>
                  <a:gd name="T19" fmla="*/ 39 h 106"/>
                  <a:gd name="T20" fmla="*/ 1 w 260"/>
                  <a:gd name="T21" fmla="*/ 40 h 106"/>
                  <a:gd name="T22" fmla="*/ 3 w 260"/>
                  <a:gd name="T23" fmla="*/ 47 h 106"/>
                  <a:gd name="T24" fmla="*/ 7 w 260"/>
                  <a:gd name="T25" fmla="*/ 56 h 106"/>
                  <a:gd name="T26" fmla="*/ 15 w 260"/>
                  <a:gd name="T27" fmla="*/ 66 h 106"/>
                  <a:gd name="T28" fmla="*/ 19 w 260"/>
                  <a:gd name="T29" fmla="*/ 72 h 106"/>
                  <a:gd name="T30" fmla="*/ 25 w 260"/>
                  <a:gd name="T31" fmla="*/ 77 h 106"/>
                  <a:gd name="T32" fmla="*/ 34 w 260"/>
                  <a:gd name="T33" fmla="*/ 83 h 106"/>
                  <a:gd name="T34" fmla="*/ 42 w 260"/>
                  <a:gd name="T35" fmla="*/ 88 h 106"/>
                  <a:gd name="T36" fmla="*/ 53 w 260"/>
                  <a:gd name="T37" fmla="*/ 93 h 106"/>
                  <a:gd name="T38" fmla="*/ 65 w 260"/>
                  <a:gd name="T39" fmla="*/ 98 h 106"/>
                  <a:gd name="T40" fmla="*/ 80 w 260"/>
                  <a:gd name="T41" fmla="*/ 101 h 106"/>
                  <a:gd name="T42" fmla="*/ 95 w 260"/>
                  <a:gd name="T43" fmla="*/ 104 h 106"/>
                  <a:gd name="T44" fmla="*/ 95 w 260"/>
                  <a:gd name="T45" fmla="*/ 104 h 106"/>
                  <a:gd name="T46" fmla="*/ 111 w 260"/>
                  <a:gd name="T47" fmla="*/ 105 h 106"/>
                  <a:gd name="T48" fmla="*/ 128 w 260"/>
                  <a:gd name="T49" fmla="*/ 106 h 106"/>
                  <a:gd name="T50" fmla="*/ 143 w 260"/>
                  <a:gd name="T51" fmla="*/ 106 h 106"/>
                  <a:gd name="T52" fmla="*/ 158 w 260"/>
                  <a:gd name="T53" fmla="*/ 106 h 106"/>
                  <a:gd name="T54" fmla="*/ 187 w 260"/>
                  <a:gd name="T55" fmla="*/ 104 h 106"/>
                  <a:gd name="T56" fmla="*/ 211 w 260"/>
                  <a:gd name="T57" fmla="*/ 99 h 106"/>
                  <a:gd name="T58" fmla="*/ 231 w 260"/>
                  <a:gd name="T59" fmla="*/ 94 h 106"/>
                  <a:gd name="T60" fmla="*/ 247 w 260"/>
                  <a:gd name="T61" fmla="*/ 90 h 106"/>
                  <a:gd name="T62" fmla="*/ 260 w 260"/>
                  <a:gd name="T63" fmla="*/ 86 h 106"/>
                  <a:gd name="T64" fmla="*/ 230 w 260"/>
                  <a:gd name="T65" fmla="*/ 0 h 106"/>
                  <a:gd name="T66" fmla="*/ 52 w 260"/>
                  <a:gd name="T67"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106">
                    <a:moveTo>
                      <a:pt x="52" y="5"/>
                    </a:moveTo>
                    <a:lnTo>
                      <a:pt x="52" y="5"/>
                    </a:lnTo>
                    <a:lnTo>
                      <a:pt x="38" y="7"/>
                    </a:lnTo>
                    <a:lnTo>
                      <a:pt x="25" y="11"/>
                    </a:lnTo>
                    <a:lnTo>
                      <a:pt x="16" y="17"/>
                    </a:lnTo>
                    <a:lnTo>
                      <a:pt x="10" y="23"/>
                    </a:lnTo>
                    <a:lnTo>
                      <a:pt x="5" y="28"/>
                    </a:lnTo>
                    <a:lnTo>
                      <a:pt x="3" y="34"/>
                    </a:lnTo>
                    <a:lnTo>
                      <a:pt x="0" y="39"/>
                    </a:lnTo>
                    <a:lnTo>
                      <a:pt x="0" y="39"/>
                    </a:lnTo>
                    <a:lnTo>
                      <a:pt x="1" y="40"/>
                    </a:lnTo>
                    <a:lnTo>
                      <a:pt x="3" y="47"/>
                    </a:lnTo>
                    <a:lnTo>
                      <a:pt x="7" y="56"/>
                    </a:lnTo>
                    <a:lnTo>
                      <a:pt x="15" y="66"/>
                    </a:lnTo>
                    <a:lnTo>
                      <a:pt x="19" y="72"/>
                    </a:lnTo>
                    <a:lnTo>
                      <a:pt x="25" y="77"/>
                    </a:lnTo>
                    <a:lnTo>
                      <a:pt x="34" y="83"/>
                    </a:lnTo>
                    <a:lnTo>
                      <a:pt x="42" y="88"/>
                    </a:lnTo>
                    <a:lnTo>
                      <a:pt x="53" y="93"/>
                    </a:lnTo>
                    <a:lnTo>
                      <a:pt x="65" y="98"/>
                    </a:lnTo>
                    <a:lnTo>
                      <a:pt x="80" y="101"/>
                    </a:lnTo>
                    <a:lnTo>
                      <a:pt x="95" y="104"/>
                    </a:lnTo>
                    <a:lnTo>
                      <a:pt x="95" y="104"/>
                    </a:lnTo>
                    <a:lnTo>
                      <a:pt x="111" y="105"/>
                    </a:lnTo>
                    <a:lnTo>
                      <a:pt x="128" y="106"/>
                    </a:lnTo>
                    <a:lnTo>
                      <a:pt x="143" y="106"/>
                    </a:lnTo>
                    <a:lnTo>
                      <a:pt x="158" y="106"/>
                    </a:lnTo>
                    <a:lnTo>
                      <a:pt x="187" y="104"/>
                    </a:lnTo>
                    <a:lnTo>
                      <a:pt x="211" y="99"/>
                    </a:lnTo>
                    <a:lnTo>
                      <a:pt x="231" y="94"/>
                    </a:lnTo>
                    <a:lnTo>
                      <a:pt x="247" y="90"/>
                    </a:lnTo>
                    <a:lnTo>
                      <a:pt x="260" y="86"/>
                    </a:lnTo>
                    <a:lnTo>
                      <a:pt x="230" y="0"/>
                    </a:lnTo>
                    <a:lnTo>
                      <a:pt x="52" y="5"/>
                    </a:lnTo>
                    <a:close/>
                  </a:path>
                </a:pathLst>
              </a:custGeom>
              <a:solidFill>
                <a:srgbClr val="DA7B46"/>
              </a:solidFill>
              <a:ln>
                <a:noFill/>
              </a:ln>
            </p:spPr>
            <p:txBody>
              <a:bodyPr vert="horz" wrap="square" lIns="91440" tIns="45720" rIns="91440" bIns="45720" numCol="1" anchor="t" anchorCtr="0" compatLnSpc="1">
                <a:normAutofit fontScale="25000" lnSpcReduction="20000"/>
              </a:bodyPr>
              <a:lstStyle/>
              <a:p>
                <a:endParaRPr lang="en-US"/>
              </a:p>
            </p:txBody>
          </p:sp>
          <p:sp>
            <p:nvSpPr>
              <p:cNvPr id="64" name="íṧ1ïḓè"/>
              <p:cNvSpPr/>
              <p:nvPr/>
            </p:nvSpPr>
            <p:spPr bwMode="auto">
              <a:xfrm>
                <a:off x="4279852" y="2841011"/>
                <a:ext cx="602797" cy="362397"/>
              </a:xfrm>
              <a:custGeom>
                <a:avLst/>
                <a:gdLst>
                  <a:gd name="T0" fmla="*/ 325 w 337"/>
                  <a:gd name="T1" fmla="*/ 83 h 201"/>
                  <a:gd name="T2" fmla="*/ 307 w 337"/>
                  <a:gd name="T3" fmla="*/ 54 h 201"/>
                  <a:gd name="T4" fmla="*/ 286 w 337"/>
                  <a:gd name="T5" fmla="*/ 27 h 201"/>
                  <a:gd name="T6" fmla="*/ 259 w 337"/>
                  <a:gd name="T7" fmla="*/ 1 h 201"/>
                  <a:gd name="T8" fmla="*/ 188 w 337"/>
                  <a:gd name="T9" fmla="*/ 0 h 201"/>
                  <a:gd name="T10" fmla="*/ 159 w 337"/>
                  <a:gd name="T11" fmla="*/ 26 h 201"/>
                  <a:gd name="T12" fmla="*/ 71 w 337"/>
                  <a:gd name="T13" fmla="*/ 103 h 201"/>
                  <a:gd name="T14" fmla="*/ 17 w 337"/>
                  <a:gd name="T15" fmla="*/ 145 h 201"/>
                  <a:gd name="T16" fmla="*/ 0 w 337"/>
                  <a:gd name="T17" fmla="*/ 155 h 201"/>
                  <a:gd name="T18" fmla="*/ 0 w 337"/>
                  <a:gd name="T19" fmla="*/ 162 h 201"/>
                  <a:gd name="T20" fmla="*/ 11 w 337"/>
                  <a:gd name="T21" fmla="*/ 175 h 201"/>
                  <a:gd name="T22" fmla="*/ 29 w 337"/>
                  <a:gd name="T23" fmla="*/ 186 h 201"/>
                  <a:gd name="T24" fmla="*/ 55 w 337"/>
                  <a:gd name="T25" fmla="*/ 193 h 201"/>
                  <a:gd name="T26" fmla="*/ 84 w 337"/>
                  <a:gd name="T27" fmla="*/ 196 h 201"/>
                  <a:gd name="T28" fmla="*/ 115 w 337"/>
                  <a:gd name="T29" fmla="*/ 191 h 201"/>
                  <a:gd name="T30" fmla="*/ 145 w 337"/>
                  <a:gd name="T31" fmla="*/ 178 h 201"/>
                  <a:gd name="T32" fmla="*/ 173 w 337"/>
                  <a:gd name="T33" fmla="*/ 155 h 201"/>
                  <a:gd name="T34" fmla="*/ 185 w 337"/>
                  <a:gd name="T35" fmla="*/ 139 h 201"/>
                  <a:gd name="T36" fmla="*/ 188 w 337"/>
                  <a:gd name="T37" fmla="*/ 136 h 201"/>
                  <a:gd name="T38" fmla="*/ 192 w 337"/>
                  <a:gd name="T39" fmla="*/ 132 h 201"/>
                  <a:gd name="T40" fmla="*/ 197 w 337"/>
                  <a:gd name="T41" fmla="*/ 131 h 201"/>
                  <a:gd name="T42" fmla="*/ 201 w 337"/>
                  <a:gd name="T43" fmla="*/ 127 h 201"/>
                  <a:gd name="T44" fmla="*/ 204 w 337"/>
                  <a:gd name="T45" fmla="*/ 134 h 201"/>
                  <a:gd name="T46" fmla="*/ 211 w 337"/>
                  <a:gd name="T47" fmla="*/ 155 h 201"/>
                  <a:gd name="T48" fmla="*/ 215 w 337"/>
                  <a:gd name="T49" fmla="*/ 173 h 201"/>
                  <a:gd name="T50" fmla="*/ 215 w 337"/>
                  <a:gd name="T51" fmla="*/ 201 h 201"/>
                  <a:gd name="T52" fmla="*/ 241 w 337"/>
                  <a:gd name="T53" fmla="*/ 198 h 201"/>
                  <a:gd name="T54" fmla="*/ 282 w 337"/>
                  <a:gd name="T55" fmla="*/ 189 h 201"/>
                  <a:gd name="T56" fmla="*/ 310 w 337"/>
                  <a:gd name="T57" fmla="*/ 175 h 201"/>
                  <a:gd name="T58" fmla="*/ 328 w 337"/>
                  <a:gd name="T59" fmla="*/ 160 h 201"/>
                  <a:gd name="T60" fmla="*/ 336 w 337"/>
                  <a:gd name="T61" fmla="*/ 143 h 201"/>
                  <a:gd name="T62" fmla="*/ 337 w 337"/>
                  <a:gd name="T63" fmla="*/ 125 h 201"/>
                  <a:gd name="T64" fmla="*/ 334 w 337"/>
                  <a:gd name="T65" fmla="*/ 107 h 201"/>
                  <a:gd name="T66" fmla="*/ 325 w 337"/>
                  <a:gd name="T67" fmla="*/ 8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7" h="201">
                    <a:moveTo>
                      <a:pt x="325" y="83"/>
                    </a:moveTo>
                    <a:lnTo>
                      <a:pt x="325" y="83"/>
                    </a:lnTo>
                    <a:lnTo>
                      <a:pt x="317" y="68"/>
                    </a:lnTo>
                    <a:lnTo>
                      <a:pt x="307" y="54"/>
                    </a:lnTo>
                    <a:lnTo>
                      <a:pt x="297" y="39"/>
                    </a:lnTo>
                    <a:lnTo>
                      <a:pt x="286" y="27"/>
                    </a:lnTo>
                    <a:lnTo>
                      <a:pt x="268" y="8"/>
                    </a:lnTo>
                    <a:lnTo>
                      <a:pt x="259" y="1"/>
                    </a:lnTo>
                    <a:lnTo>
                      <a:pt x="246" y="16"/>
                    </a:lnTo>
                    <a:lnTo>
                      <a:pt x="188" y="0"/>
                    </a:lnTo>
                    <a:lnTo>
                      <a:pt x="188" y="0"/>
                    </a:lnTo>
                    <a:lnTo>
                      <a:pt x="159" y="26"/>
                    </a:lnTo>
                    <a:lnTo>
                      <a:pt x="103" y="77"/>
                    </a:lnTo>
                    <a:lnTo>
                      <a:pt x="71" y="103"/>
                    </a:lnTo>
                    <a:lnTo>
                      <a:pt x="41" y="127"/>
                    </a:lnTo>
                    <a:lnTo>
                      <a:pt x="17" y="145"/>
                    </a:lnTo>
                    <a:lnTo>
                      <a:pt x="8" y="151"/>
                    </a:lnTo>
                    <a:lnTo>
                      <a:pt x="0" y="155"/>
                    </a:lnTo>
                    <a:lnTo>
                      <a:pt x="0" y="155"/>
                    </a:lnTo>
                    <a:lnTo>
                      <a:pt x="0" y="162"/>
                    </a:lnTo>
                    <a:lnTo>
                      <a:pt x="5" y="168"/>
                    </a:lnTo>
                    <a:lnTo>
                      <a:pt x="11" y="175"/>
                    </a:lnTo>
                    <a:lnTo>
                      <a:pt x="20" y="181"/>
                    </a:lnTo>
                    <a:lnTo>
                      <a:pt x="29" y="186"/>
                    </a:lnTo>
                    <a:lnTo>
                      <a:pt x="41" y="191"/>
                    </a:lnTo>
                    <a:lnTo>
                      <a:pt x="55" y="193"/>
                    </a:lnTo>
                    <a:lnTo>
                      <a:pt x="69" y="196"/>
                    </a:lnTo>
                    <a:lnTo>
                      <a:pt x="84" y="196"/>
                    </a:lnTo>
                    <a:lnTo>
                      <a:pt x="99" y="195"/>
                    </a:lnTo>
                    <a:lnTo>
                      <a:pt x="115" y="191"/>
                    </a:lnTo>
                    <a:lnTo>
                      <a:pt x="130" y="186"/>
                    </a:lnTo>
                    <a:lnTo>
                      <a:pt x="145" y="178"/>
                    </a:lnTo>
                    <a:lnTo>
                      <a:pt x="159" y="168"/>
                    </a:lnTo>
                    <a:lnTo>
                      <a:pt x="173" y="155"/>
                    </a:lnTo>
                    <a:lnTo>
                      <a:pt x="179" y="148"/>
                    </a:lnTo>
                    <a:lnTo>
                      <a:pt x="185" y="139"/>
                    </a:lnTo>
                    <a:lnTo>
                      <a:pt x="185" y="139"/>
                    </a:lnTo>
                    <a:lnTo>
                      <a:pt x="188" y="136"/>
                    </a:lnTo>
                    <a:lnTo>
                      <a:pt x="191" y="133"/>
                    </a:lnTo>
                    <a:lnTo>
                      <a:pt x="192" y="132"/>
                    </a:lnTo>
                    <a:lnTo>
                      <a:pt x="194" y="132"/>
                    </a:lnTo>
                    <a:lnTo>
                      <a:pt x="197" y="131"/>
                    </a:lnTo>
                    <a:lnTo>
                      <a:pt x="199" y="130"/>
                    </a:lnTo>
                    <a:lnTo>
                      <a:pt x="201" y="127"/>
                    </a:lnTo>
                    <a:lnTo>
                      <a:pt x="201" y="127"/>
                    </a:lnTo>
                    <a:lnTo>
                      <a:pt x="204" y="134"/>
                    </a:lnTo>
                    <a:lnTo>
                      <a:pt x="206" y="140"/>
                    </a:lnTo>
                    <a:lnTo>
                      <a:pt x="211" y="155"/>
                    </a:lnTo>
                    <a:lnTo>
                      <a:pt x="214" y="163"/>
                    </a:lnTo>
                    <a:lnTo>
                      <a:pt x="215" y="173"/>
                    </a:lnTo>
                    <a:lnTo>
                      <a:pt x="215" y="185"/>
                    </a:lnTo>
                    <a:lnTo>
                      <a:pt x="215" y="201"/>
                    </a:lnTo>
                    <a:lnTo>
                      <a:pt x="215" y="201"/>
                    </a:lnTo>
                    <a:lnTo>
                      <a:pt x="241" y="198"/>
                    </a:lnTo>
                    <a:lnTo>
                      <a:pt x="263" y="193"/>
                    </a:lnTo>
                    <a:lnTo>
                      <a:pt x="282" y="189"/>
                    </a:lnTo>
                    <a:lnTo>
                      <a:pt x="298" y="183"/>
                    </a:lnTo>
                    <a:lnTo>
                      <a:pt x="310" y="175"/>
                    </a:lnTo>
                    <a:lnTo>
                      <a:pt x="321" y="168"/>
                    </a:lnTo>
                    <a:lnTo>
                      <a:pt x="328" y="160"/>
                    </a:lnTo>
                    <a:lnTo>
                      <a:pt x="333" y="151"/>
                    </a:lnTo>
                    <a:lnTo>
                      <a:pt x="336" y="143"/>
                    </a:lnTo>
                    <a:lnTo>
                      <a:pt x="337" y="133"/>
                    </a:lnTo>
                    <a:lnTo>
                      <a:pt x="337" y="125"/>
                    </a:lnTo>
                    <a:lnTo>
                      <a:pt x="336" y="115"/>
                    </a:lnTo>
                    <a:lnTo>
                      <a:pt x="334" y="107"/>
                    </a:lnTo>
                    <a:lnTo>
                      <a:pt x="331" y="98"/>
                    </a:lnTo>
                    <a:lnTo>
                      <a:pt x="325" y="83"/>
                    </a:lnTo>
                    <a:lnTo>
                      <a:pt x="325" y="83"/>
                    </a:lnTo>
                    <a:close/>
                  </a:path>
                </a:pathLst>
              </a:custGeom>
              <a:solidFill>
                <a:srgbClr val="E19469"/>
              </a:solidFill>
              <a:ln>
                <a:noFill/>
              </a:ln>
            </p:spPr>
            <p:txBody>
              <a:bodyPr vert="horz" wrap="square" lIns="91440" tIns="45720" rIns="91440" bIns="45720" numCol="1" anchor="t" anchorCtr="0" compatLnSpc="1">
                <a:normAutofit fontScale="62500" lnSpcReduction="20000"/>
              </a:bodyPr>
              <a:lstStyle/>
              <a:p>
                <a:endParaRPr lang="en-US"/>
              </a:p>
            </p:txBody>
          </p:sp>
          <p:sp>
            <p:nvSpPr>
              <p:cNvPr id="65" name="îśḷiḍe"/>
              <p:cNvSpPr/>
              <p:nvPr/>
            </p:nvSpPr>
            <p:spPr bwMode="auto">
              <a:xfrm>
                <a:off x="4193738" y="2812307"/>
                <a:ext cx="498744" cy="322927"/>
              </a:xfrm>
              <a:custGeom>
                <a:avLst/>
                <a:gdLst>
                  <a:gd name="T0" fmla="*/ 210 w 278"/>
                  <a:gd name="T1" fmla="*/ 0 h 179"/>
                  <a:gd name="T2" fmla="*/ 210 w 278"/>
                  <a:gd name="T3" fmla="*/ 0 h 179"/>
                  <a:gd name="T4" fmla="*/ 177 w 278"/>
                  <a:gd name="T5" fmla="*/ 21 h 179"/>
                  <a:gd name="T6" fmla="*/ 113 w 278"/>
                  <a:gd name="T7" fmla="*/ 62 h 179"/>
                  <a:gd name="T8" fmla="*/ 79 w 278"/>
                  <a:gd name="T9" fmla="*/ 85 h 179"/>
                  <a:gd name="T10" fmla="*/ 46 w 278"/>
                  <a:gd name="T11" fmla="*/ 104 h 179"/>
                  <a:gd name="T12" fmla="*/ 18 w 278"/>
                  <a:gd name="T13" fmla="*/ 119 h 179"/>
                  <a:gd name="T14" fmla="*/ 9 w 278"/>
                  <a:gd name="T15" fmla="*/ 122 h 179"/>
                  <a:gd name="T16" fmla="*/ 0 w 278"/>
                  <a:gd name="T17" fmla="*/ 125 h 179"/>
                  <a:gd name="T18" fmla="*/ 0 w 278"/>
                  <a:gd name="T19" fmla="*/ 125 h 179"/>
                  <a:gd name="T20" fmla="*/ 0 w 278"/>
                  <a:gd name="T21" fmla="*/ 132 h 179"/>
                  <a:gd name="T22" fmla="*/ 4 w 278"/>
                  <a:gd name="T23" fmla="*/ 139 h 179"/>
                  <a:gd name="T24" fmla="*/ 9 w 278"/>
                  <a:gd name="T25" fmla="*/ 147 h 179"/>
                  <a:gd name="T26" fmla="*/ 16 w 278"/>
                  <a:gd name="T27" fmla="*/ 154 h 179"/>
                  <a:gd name="T28" fmla="*/ 26 w 278"/>
                  <a:gd name="T29" fmla="*/ 161 h 179"/>
                  <a:gd name="T30" fmla="*/ 36 w 278"/>
                  <a:gd name="T31" fmla="*/ 167 h 179"/>
                  <a:gd name="T32" fmla="*/ 48 w 278"/>
                  <a:gd name="T33" fmla="*/ 172 h 179"/>
                  <a:gd name="T34" fmla="*/ 63 w 278"/>
                  <a:gd name="T35" fmla="*/ 175 h 179"/>
                  <a:gd name="T36" fmla="*/ 77 w 278"/>
                  <a:gd name="T37" fmla="*/ 178 h 179"/>
                  <a:gd name="T38" fmla="*/ 93 w 278"/>
                  <a:gd name="T39" fmla="*/ 179 h 179"/>
                  <a:gd name="T40" fmla="*/ 109 w 278"/>
                  <a:gd name="T41" fmla="*/ 178 h 179"/>
                  <a:gd name="T42" fmla="*/ 124 w 278"/>
                  <a:gd name="T43" fmla="*/ 175 h 179"/>
                  <a:gd name="T44" fmla="*/ 141 w 278"/>
                  <a:gd name="T45" fmla="*/ 171 h 179"/>
                  <a:gd name="T46" fmla="*/ 157 w 278"/>
                  <a:gd name="T47" fmla="*/ 162 h 179"/>
                  <a:gd name="T48" fmla="*/ 171 w 278"/>
                  <a:gd name="T49" fmla="*/ 151 h 179"/>
                  <a:gd name="T50" fmla="*/ 178 w 278"/>
                  <a:gd name="T51" fmla="*/ 145 h 179"/>
                  <a:gd name="T52" fmla="*/ 186 w 278"/>
                  <a:gd name="T53" fmla="*/ 138 h 179"/>
                  <a:gd name="T54" fmla="*/ 186 w 278"/>
                  <a:gd name="T55" fmla="*/ 138 h 179"/>
                  <a:gd name="T56" fmla="*/ 231 w 278"/>
                  <a:gd name="T57" fmla="*/ 86 h 179"/>
                  <a:gd name="T58" fmla="*/ 260 w 278"/>
                  <a:gd name="T59" fmla="*/ 54 h 179"/>
                  <a:gd name="T60" fmla="*/ 278 w 278"/>
                  <a:gd name="T61" fmla="*/ 31 h 179"/>
                  <a:gd name="T62" fmla="*/ 210 w 278"/>
                  <a:gd name="T6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8" h="179">
                    <a:moveTo>
                      <a:pt x="210" y="0"/>
                    </a:moveTo>
                    <a:lnTo>
                      <a:pt x="210" y="0"/>
                    </a:lnTo>
                    <a:lnTo>
                      <a:pt x="177" y="21"/>
                    </a:lnTo>
                    <a:lnTo>
                      <a:pt x="113" y="62"/>
                    </a:lnTo>
                    <a:lnTo>
                      <a:pt x="79" y="85"/>
                    </a:lnTo>
                    <a:lnTo>
                      <a:pt x="46" y="104"/>
                    </a:lnTo>
                    <a:lnTo>
                      <a:pt x="18" y="119"/>
                    </a:lnTo>
                    <a:lnTo>
                      <a:pt x="9" y="122"/>
                    </a:lnTo>
                    <a:lnTo>
                      <a:pt x="0" y="125"/>
                    </a:lnTo>
                    <a:lnTo>
                      <a:pt x="0" y="125"/>
                    </a:lnTo>
                    <a:lnTo>
                      <a:pt x="0" y="132"/>
                    </a:lnTo>
                    <a:lnTo>
                      <a:pt x="4" y="139"/>
                    </a:lnTo>
                    <a:lnTo>
                      <a:pt x="9" y="147"/>
                    </a:lnTo>
                    <a:lnTo>
                      <a:pt x="16" y="154"/>
                    </a:lnTo>
                    <a:lnTo>
                      <a:pt x="26" y="161"/>
                    </a:lnTo>
                    <a:lnTo>
                      <a:pt x="36" y="167"/>
                    </a:lnTo>
                    <a:lnTo>
                      <a:pt x="48" y="172"/>
                    </a:lnTo>
                    <a:lnTo>
                      <a:pt x="63" y="175"/>
                    </a:lnTo>
                    <a:lnTo>
                      <a:pt x="77" y="178"/>
                    </a:lnTo>
                    <a:lnTo>
                      <a:pt x="93" y="179"/>
                    </a:lnTo>
                    <a:lnTo>
                      <a:pt x="109" y="178"/>
                    </a:lnTo>
                    <a:lnTo>
                      <a:pt x="124" y="175"/>
                    </a:lnTo>
                    <a:lnTo>
                      <a:pt x="141" y="171"/>
                    </a:lnTo>
                    <a:lnTo>
                      <a:pt x="157" y="162"/>
                    </a:lnTo>
                    <a:lnTo>
                      <a:pt x="171" y="151"/>
                    </a:lnTo>
                    <a:lnTo>
                      <a:pt x="178" y="145"/>
                    </a:lnTo>
                    <a:lnTo>
                      <a:pt x="186" y="138"/>
                    </a:lnTo>
                    <a:lnTo>
                      <a:pt x="186" y="138"/>
                    </a:lnTo>
                    <a:lnTo>
                      <a:pt x="231" y="86"/>
                    </a:lnTo>
                    <a:lnTo>
                      <a:pt x="260" y="54"/>
                    </a:lnTo>
                    <a:lnTo>
                      <a:pt x="278" y="31"/>
                    </a:lnTo>
                    <a:lnTo>
                      <a:pt x="210" y="0"/>
                    </a:lnTo>
                    <a:close/>
                  </a:path>
                </a:pathLst>
              </a:custGeom>
              <a:solidFill>
                <a:srgbClr val="E19469"/>
              </a:solidFill>
              <a:ln>
                <a:noFill/>
              </a:ln>
            </p:spPr>
            <p:txBody>
              <a:bodyPr vert="horz" wrap="square" lIns="91440" tIns="45720" rIns="91440" bIns="45720" numCol="1" anchor="t" anchorCtr="0" compatLnSpc="1">
                <a:normAutofit fontScale="47500" lnSpcReduction="20000"/>
              </a:bodyPr>
              <a:lstStyle/>
              <a:p>
                <a:endParaRPr lang="en-US"/>
              </a:p>
            </p:txBody>
          </p:sp>
          <p:sp>
            <p:nvSpPr>
              <p:cNvPr id="66" name="ïṥļîḓé"/>
              <p:cNvSpPr/>
              <p:nvPr/>
            </p:nvSpPr>
            <p:spPr bwMode="auto">
              <a:xfrm>
                <a:off x="3999982" y="2622140"/>
                <a:ext cx="1309649" cy="1851447"/>
              </a:xfrm>
              <a:custGeom>
                <a:avLst/>
                <a:gdLst>
                  <a:gd name="T0" fmla="*/ 722 w 732"/>
                  <a:gd name="T1" fmla="*/ 771 h 1031"/>
                  <a:gd name="T2" fmla="*/ 627 w 732"/>
                  <a:gd name="T3" fmla="*/ 694 h 1031"/>
                  <a:gd name="T4" fmla="*/ 598 w 732"/>
                  <a:gd name="T5" fmla="*/ 653 h 1031"/>
                  <a:gd name="T6" fmla="*/ 584 w 732"/>
                  <a:gd name="T7" fmla="*/ 612 h 1031"/>
                  <a:gd name="T8" fmla="*/ 569 w 732"/>
                  <a:gd name="T9" fmla="*/ 487 h 1031"/>
                  <a:gd name="T10" fmla="*/ 564 w 732"/>
                  <a:gd name="T11" fmla="*/ 237 h 1031"/>
                  <a:gd name="T12" fmla="*/ 490 w 732"/>
                  <a:gd name="T13" fmla="*/ 126 h 1031"/>
                  <a:gd name="T14" fmla="*/ 448 w 732"/>
                  <a:gd name="T15" fmla="*/ 59 h 1031"/>
                  <a:gd name="T16" fmla="*/ 407 w 732"/>
                  <a:gd name="T17" fmla="*/ 5 h 1031"/>
                  <a:gd name="T18" fmla="*/ 392 w 732"/>
                  <a:gd name="T19" fmla="*/ 0 h 1031"/>
                  <a:gd name="T20" fmla="*/ 366 w 732"/>
                  <a:gd name="T21" fmla="*/ 13 h 1031"/>
                  <a:gd name="T22" fmla="*/ 314 w 732"/>
                  <a:gd name="T23" fmla="*/ 54 h 1031"/>
                  <a:gd name="T24" fmla="*/ 282 w 732"/>
                  <a:gd name="T25" fmla="*/ 68 h 1031"/>
                  <a:gd name="T26" fmla="*/ 188 w 732"/>
                  <a:gd name="T27" fmla="*/ 85 h 1031"/>
                  <a:gd name="T28" fmla="*/ 94 w 732"/>
                  <a:gd name="T29" fmla="*/ 70 h 1031"/>
                  <a:gd name="T30" fmla="*/ 75 w 732"/>
                  <a:gd name="T31" fmla="*/ 78 h 1031"/>
                  <a:gd name="T32" fmla="*/ 69 w 732"/>
                  <a:gd name="T33" fmla="*/ 106 h 1031"/>
                  <a:gd name="T34" fmla="*/ 91 w 732"/>
                  <a:gd name="T35" fmla="*/ 163 h 1031"/>
                  <a:gd name="T36" fmla="*/ 116 w 732"/>
                  <a:gd name="T37" fmla="*/ 185 h 1031"/>
                  <a:gd name="T38" fmla="*/ 165 w 732"/>
                  <a:gd name="T39" fmla="*/ 202 h 1031"/>
                  <a:gd name="T40" fmla="*/ 236 w 732"/>
                  <a:gd name="T41" fmla="*/ 204 h 1031"/>
                  <a:gd name="T42" fmla="*/ 314 w 732"/>
                  <a:gd name="T43" fmla="*/ 179 h 1031"/>
                  <a:gd name="T44" fmla="*/ 360 w 732"/>
                  <a:gd name="T45" fmla="*/ 162 h 1031"/>
                  <a:gd name="T46" fmla="*/ 394 w 732"/>
                  <a:gd name="T47" fmla="*/ 251 h 1031"/>
                  <a:gd name="T48" fmla="*/ 357 w 732"/>
                  <a:gd name="T49" fmla="*/ 299 h 1031"/>
                  <a:gd name="T50" fmla="*/ 327 w 732"/>
                  <a:gd name="T51" fmla="*/ 368 h 1031"/>
                  <a:gd name="T52" fmla="*/ 314 w 732"/>
                  <a:gd name="T53" fmla="*/ 460 h 1031"/>
                  <a:gd name="T54" fmla="*/ 294 w 732"/>
                  <a:gd name="T55" fmla="*/ 466 h 1031"/>
                  <a:gd name="T56" fmla="*/ 250 w 732"/>
                  <a:gd name="T57" fmla="*/ 437 h 1031"/>
                  <a:gd name="T58" fmla="*/ 220 w 732"/>
                  <a:gd name="T59" fmla="*/ 396 h 1031"/>
                  <a:gd name="T60" fmla="*/ 187 w 732"/>
                  <a:gd name="T61" fmla="*/ 309 h 1031"/>
                  <a:gd name="T62" fmla="*/ 158 w 732"/>
                  <a:gd name="T63" fmla="*/ 259 h 1031"/>
                  <a:gd name="T64" fmla="*/ 108 w 732"/>
                  <a:gd name="T65" fmla="*/ 218 h 1031"/>
                  <a:gd name="T66" fmla="*/ 66 w 732"/>
                  <a:gd name="T67" fmla="*/ 201 h 1031"/>
                  <a:gd name="T68" fmla="*/ 29 w 732"/>
                  <a:gd name="T69" fmla="*/ 202 h 1031"/>
                  <a:gd name="T70" fmla="*/ 7 w 732"/>
                  <a:gd name="T71" fmla="*/ 218 h 1031"/>
                  <a:gd name="T72" fmla="*/ 0 w 732"/>
                  <a:gd name="T73" fmla="*/ 239 h 1031"/>
                  <a:gd name="T74" fmla="*/ 35 w 732"/>
                  <a:gd name="T75" fmla="*/ 287 h 1031"/>
                  <a:gd name="T76" fmla="*/ 107 w 732"/>
                  <a:gd name="T77" fmla="*/ 402 h 1031"/>
                  <a:gd name="T78" fmla="*/ 155 w 732"/>
                  <a:gd name="T79" fmla="*/ 514 h 1031"/>
                  <a:gd name="T80" fmla="*/ 211 w 732"/>
                  <a:gd name="T81" fmla="*/ 669 h 1031"/>
                  <a:gd name="T82" fmla="*/ 252 w 732"/>
                  <a:gd name="T83" fmla="*/ 752 h 1031"/>
                  <a:gd name="T84" fmla="*/ 290 w 732"/>
                  <a:gd name="T85" fmla="*/ 794 h 1031"/>
                  <a:gd name="T86" fmla="*/ 324 w 732"/>
                  <a:gd name="T87" fmla="*/ 813 h 1031"/>
                  <a:gd name="T88" fmla="*/ 391 w 732"/>
                  <a:gd name="T89" fmla="*/ 828 h 1031"/>
                  <a:gd name="T90" fmla="*/ 436 w 732"/>
                  <a:gd name="T91" fmla="*/ 851 h 1031"/>
                  <a:gd name="T92" fmla="*/ 539 w 732"/>
                  <a:gd name="T93" fmla="*/ 959 h 1031"/>
                  <a:gd name="T94" fmla="*/ 580 w 732"/>
                  <a:gd name="T95" fmla="*/ 1019 h 1031"/>
                  <a:gd name="T96" fmla="*/ 602 w 732"/>
                  <a:gd name="T97" fmla="*/ 1031 h 1031"/>
                  <a:gd name="T98" fmla="*/ 642 w 732"/>
                  <a:gd name="T99" fmla="*/ 1020 h 1031"/>
                  <a:gd name="T100" fmla="*/ 699 w 732"/>
                  <a:gd name="T101" fmla="*/ 972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1031">
                    <a:moveTo>
                      <a:pt x="732" y="776"/>
                    </a:moveTo>
                    <a:lnTo>
                      <a:pt x="732" y="776"/>
                    </a:lnTo>
                    <a:lnTo>
                      <a:pt x="722" y="771"/>
                    </a:lnTo>
                    <a:lnTo>
                      <a:pt x="722" y="771"/>
                    </a:lnTo>
                    <a:lnTo>
                      <a:pt x="682" y="742"/>
                    </a:lnTo>
                    <a:lnTo>
                      <a:pt x="663" y="727"/>
                    </a:lnTo>
                    <a:lnTo>
                      <a:pt x="644" y="711"/>
                    </a:lnTo>
                    <a:lnTo>
                      <a:pt x="627" y="694"/>
                    </a:lnTo>
                    <a:lnTo>
                      <a:pt x="619" y="685"/>
                    </a:lnTo>
                    <a:lnTo>
                      <a:pt x="611" y="675"/>
                    </a:lnTo>
                    <a:lnTo>
                      <a:pt x="604" y="664"/>
                    </a:lnTo>
                    <a:lnTo>
                      <a:pt x="598" y="653"/>
                    </a:lnTo>
                    <a:lnTo>
                      <a:pt x="592" y="641"/>
                    </a:lnTo>
                    <a:lnTo>
                      <a:pt x="587" y="628"/>
                    </a:lnTo>
                    <a:lnTo>
                      <a:pt x="587" y="628"/>
                    </a:lnTo>
                    <a:lnTo>
                      <a:pt x="584" y="612"/>
                    </a:lnTo>
                    <a:lnTo>
                      <a:pt x="579" y="593"/>
                    </a:lnTo>
                    <a:lnTo>
                      <a:pt x="577" y="570"/>
                    </a:lnTo>
                    <a:lnTo>
                      <a:pt x="573" y="545"/>
                    </a:lnTo>
                    <a:lnTo>
                      <a:pt x="569" y="487"/>
                    </a:lnTo>
                    <a:lnTo>
                      <a:pt x="567" y="427"/>
                    </a:lnTo>
                    <a:lnTo>
                      <a:pt x="564" y="367"/>
                    </a:lnTo>
                    <a:lnTo>
                      <a:pt x="564" y="312"/>
                    </a:lnTo>
                    <a:lnTo>
                      <a:pt x="564" y="237"/>
                    </a:lnTo>
                    <a:lnTo>
                      <a:pt x="564" y="237"/>
                    </a:lnTo>
                    <a:lnTo>
                      <a:pt x="536" y="192"/>
                    </a:lnTo>
                    <a:lnTo>
                      <a:pt x="512" y="157"/>
                    </a:lnTo>
                    <a:lnTo>
                      <a:pt x="490" y="126"/>
                    </a:lnTo>
                    <a:lnTo>
                      <a:pt x="468" y="94"/>
                    </a:lnTo>
                    <a:lnTo>
                      <a:pt x="468" y="94"/>
                    </a:lnTo>
                    <a:lnTo>
                      <a:pt x="457" y="76"/>
                    </a:lnTo>
                    <a:lnTo>
                      <a:pt x="448" y="59"/>
                    </a:lnTo>
                    <a:lnTo>
                      <a:pt x="432" y="31"/>
                    </a:lnTo>
                    <a:lnTo>
                      <a:pt x="424" y="20"/>
                    </a:lnTo>
                    <a:lnTo>
                      <a:pt x="416" y="11"/>
                    </a:lnTo>
                    <a:lnTo>
                      <a:pt x="407" y="5"/>
                    </a:lnTo>
                    <a:lnTo>
                      <a:pt x="403" y="2"/>
                    </a:lnTo>
                    <a:lnTo>
                      <a:pt x="397" y="0"/>
                    </a:lnTo>
                    <a:lnTo>
                      <a:pt x="397" y="0"/>
                    </a:lnTo>
                    <a:lnTo>
                      <a:pt x="392" y="0"/>
                    </a:lnTo>
                    <a:lnTo>
                      <a:pt x="388" y="0"/>
                    </a:lnTo>
                    <a:lnTo>
                      <a:pt x="382" y="2"/>
                    </a:lnTo>
                    <a:lnTo>
                      <a:pt x="377" y="5"/>
                    </a:lnTo>
                    <a:lnTo>
                      <a:pt x="366" y="13"/>
                    </a:lnTo>
                    <a:lnTo>
                      <a:pt x="354" y="24"/>
                    </a:lnTo>
                    <a:lnTo>
                      <a:pt x="339" y="36"/>
                    </a:lnTo>
                    <a:lnTo>
                      <a:pt x="324" y="48"/>
                    </a:lnTo>
                    <a:lnTo>
                      <a:pt x="314" y="54"/>
                    </a:lnTo>
                    <a:lnTo>
                      <a:pt x="305" y="60"/>
                    </a:lnTo>
                    <a:lnTo>
                      <a:pt x="294" y="64"/>
                    </a:lnTo>
                    <a:lnTo>
                      <a:pt x="282" y="68"/>
                    </a:lnTo>
                    <a:lnTo>
                      <a:pt x="282" y="68"/>
                    </a:lnTo>
                    <a:lnTo>
                      <a:pt x="259" y="74"/>
                    </a:lnTo>
                    <a:lnTo>
                      <a:pt x="235" y="80"/>
                    </a:lnTo>
                    <a:lnTo>
                      <a:pt x="212" y="84"/>
                    </a:lnTo>
                    <a:lnTo>
                      <a:pt x="188" y="85"/>
                    </a:lnTo>
                    <a:lnTo>
                      <a:pt x="165" y="85"/>
                    </a:lnTo>
                    <a:lnTo>
                      <a:pt x="141" y="83"/>
                    </a:lnTo>
                    <a:lnTo>
                      <a:pt x="118" y="77"/>
                    </a:lnTo>
                    <a:lnTo>
                      <a:pt x="94" y="70"/>
                    </a:lnTo>
                    <a:lnTo>
                      <a:pt x="94" y="70"/>
                    </a:lnTo>
                    <a:lnTo>
                      <a:pt x="85" y="71"/>
                    </a:lnTo>
                    <a:lnTo>
                      <a:pt x="79" y="73"/>
                    </a:lnTo>
                    <a:lnTo>
                      <a:pt x="75" y="78"/>
                    </a:lnTo>
                    <a:lnTo>
                      <a:pt x="71" y="84"/>
                    </a:lnTo>
                    <a:lnTo>
                      <a:pt x="69" y="90"/>
                    </a:lnTo>
                    <a:lnTo>
                      <a:pt x="69" y="97"/>
                    </a:lnTo>
                    <a:lnTo>
                      <a:pt x="69" y="106"/>
                    </a:lnTo>
                    <a:lnTo>
                      <a:pt x="70" y="114"/>
                    </a:lnTo>
                    <a:lnTo>
                      <a:pt x="75" y="131"/>
                    </a:lnTo>
                    <a:lnTo>
                      <a:pt x="82" y="148"/>
                    </a:lnTo>
                    <a:lnTo>
                      <a:pt x="91" y="163"/>
                    </a:lnTo>
                    <a:lnTo>
                      <a:pt x="101" y="176"/>
                    </a:lnTo>
                    <a:lnTo>
                      <a:pt x="101" y="176"/>
                    </a:lnTo>
                    <a:lnTo>
                      <a:pt x="107" y="180"/>
                    </a:lnTo>
                    <a:lnTo>
                      <a:pt x="116" y="185"/>
                    </a:lnTo>
                    <a:lnTo>
                      <a:pt x="125" y="190"/>
                    </a:lnTo>
                    <a:lnTo>
                      <a:pt x="137" y="195"/>
                    </a:lnTo>
                    <a:lnTo>
                      <a:pt x="150" y="198"/>
                    </a:lnTo>
                    <a:lnTo>
                      <a:pt x="165" y="202"/>
                    </a:lnTo>
                    <a:lnTo>
                      <a:pt x="182" y="204"/>
                    </a:lnTo>
                    <a:lnTo>
                      <a:pt x="199" y="207"/>
                    </a:lnTo>
                    <a:lnTo>
                      <a:pt x="217" y="207"/>
                    </a:lnTo>
                    <a:lnTo>
                      <a:pt x="236" y="204"/>
                    </a:lnTo>
                    <a:lnTo>
                      <a:pt x="255" y="202"/>
                    </a:lnTo>
                    <a:lnTo>
                      <a:pt x="274" y="196"/>
                    </a:lnTo>
                    <a:lnTo>
                      <a:pt x="295" y="189"/>
                    </a:lnTo>
                    <a:lnTo>
                      <a:pt x="314" y="179"/>
                    </a:lnTo>
                    <a:lnTo>
                      <a:pt x="335" y="167"/>
                    </a:lnTo>
                    <a:lnTo>
                      <a:pt x="354" y="151"/>
                    </a:lnTo>
                    <a:lnTo>
                      <a:pt x="354" y="151"/>
                    </a:lnTo>
                    <a:lnTo>
                      <a:pt x="360" y="162"/>
                    </a:lnTo>
                    <a:lnTo>
                      <a:pt x="366" y="177"/>
                    </a:lnTo>
                    <a:lnTo>
                      <a:pt x="379" y="210"/>
                    </a:lnTo>
                    <a:lnTo>
                      <a:pt x="394" y="251"/>
                    </a:lnTo>
                    <a:lnTo>
                      <a:pt x="394" y="251"/>
                    </a:lnTo>
                    <a:lnTo>
                      <a:pt x="390" y="255"/>
                    </a:lnTo>
                    <a:lnTo>
                      <a:pt x="379" y="267"/>
                    </a:lnTo>
                    <a:lnTo>
                      <a:pt x="365" y="287"/>
                    </a:lnTo>
                    <a:lnTo>
                      <a:pt x="357" y="299"/>
                    </a:lnTo>
                    <a:lnTo>
                      <a:pt x="349" y="314"/>
                    </a:lnTo>
                    <a:lnTo>
                      <a:pt x="341" y="331"/>
                    </a:lnTo>
                    <a:lnTo>
                      <a:pt x="333" y="349"/>
                    </a:lnTo>
                    <a:lnTo>
                      <a:pt x="327" y="368"/>
                    </a:lnTo>
                    <a:lnTo>
                      <a:pt x="321" y="389"/>
                    </a:lnTo>
                    <a:lnTo>
                      <a:pt x="317" y="411"/>
                    </a:lnTo>
                    <a:lnTo>
                      <a:pt x="314" y="434"/>
                    </a:lnTo>
                    <a:lnTo>
                      <a:pt x="314" y="460"/>
                    </a:lnTo>
                    <a:lnTo>
                      <a:pt x="315" y="486"/>
                    </a:lnTo>
                    <a:lnTo>
                      <a:pt x="315" y="486"/>
                    </a:lnTo>
                    <a:lnTo>
                      <a:pt x="305" y="475"/>
                    </a:lnTo>
                    <a:lnTo>
                      <a:pt x="294" y="466"/>
                    </a:lnTo>
                    <a:lnTo>
                      <a:pt x="284" y="460"/>
                    </a:lnTo>
                    <a:lnTo>
                      <a:pt x="273" y="452"/>
                    </a:lnTo>
                    <a:lnTo>
                      <a:pt x="262" y="445"/>
                    </a:lnTo>
                    <a:lnTo>
                      <a:pt x="250" y="437"/>
                    </a:lnTo>
                    <a:lnTo>
                      <a:pt x="240" y="423"/>
                    </a:lnTo>
                    <a:lnTo>
                      <a:pt x="226" y="407"/>
                    </a:lnTo>
                    <a:lnTo>
                      <a:pt x="226" y="407"/>
                    </a:lnTo>
                    <a:lnTo>
                      <a:pt x="220" y="396"/>
                    </a:lnTo>
                    <a:lnTo>
                      <a:pt x="215" y="385"/>
                    </a:lnTo>
                    <a:lnTo>
                      <a:pt x="206" y="361"/>
                    </a:lnTo>
                    <a:lnTo>
                      <a:pt x="196" y="336"/>
                    </a:lnTo>
                    <a:lnTo>
                      <a:pt x="187" y="309"/>
                    </a:lnTo>
                    <a:lnTo>
                      <a:pt x="181" y="296"/>
                    </a:lnTo>
                    <a:lnTo>
                      <a:pt x="175" y="284"/>
                    </a:lnTo>
                    <a:lnTo>
                      <a:pt x="166" y="271"/>
                    </a:lnTo>
                    <a:lnTo>
                      <a:pt x="158" y="259"/>
                    </a:lnTo>
                    <a:lnTo>
                      <a:pt x="148" y="248"/>
                    </a:lnTo>
                    <a:lnTo>
                      <a:pt x="136" y="237"/>
                    </a:lnTo>
                    <a:lnTo>
                      <a:pt x="123" y="226"/>
                    </a:lnTo>
                    <a:lnTo>
                      <a:pt x="108" y="218"/>
                    </a:lnTo>
                    <a:lnTo>
                      <a:pt x="108" y="218"/>
                    </a:lnTo>
                    <a:lnTo>
                      <a:pt x="93" y="209"/>
                    </a:lnTo>
                    <a:lnTo>
                      <a:pt x="79" y="204"/>
                    </a:lnTo>
                    <a:lnTo>
                      <a:pt x="66" y="201"/>
                    </a:lnTo>
                    <a:lnTo>
                      <a:pt x="55" y="198"/>
                    </a:lnTo>
                    <a:lnTo>
                      <a:pt x="46" y="198"/>
                    </a:lnTo>
                    <a:lnTo>
                      <a:pt x="36" y="200"/>
                    </a:lnTo>
                    <a:lnTo>
                      <a:pt x="29" y="202"/>
                    </a:lnTo>
                    <a:lnTo>
                      <a:pt x="22" y="206"/>
                    </a:lnTo>
                    <a:lnTo>
                      <a:pt x="16" y="209"/>
                    </a:lnTo>
                    <a:lnTo>
                      <a:pt x="11" y="213"/>
                    </a:lnTo>
                    <a:lnTo>
                      <a:pt x="7" y="218"/>
                    </a:lnTo>
                    <a:lnTo>
                      <a:pt x="4" y="222"/>
                    </a:lnTo>
                    <a:lnTo>
                      <a:pt x="0" y="232"/>
                    </a:lnTo>
                    <a:lnTo>
                      <a:pt x="0" y="239"/>
                    </a:lnTo>
                    <a:lnTo>
                      <a:pt x="0" y="239"/>
                    </a:lnTo>
                    <a:lnTo>
                      <a:pt x="1" y="243"/>
                    </a:lnTo>
                    <a:lnTo>
                      <a:pt x="5" y="248"/>
                    </a:lnTo>
                    <a:lnTo>
                      <a:pt x="17" y="265"/>
                    </a:lnTo>
                    <a:lnTo>
                      <a:pt x="35" y="287"/>
                    </a:lnTo>
                    <a:lnTo>
                      <a:pt x="57" y="319"/>
                    </a:lnTo>
                    <a:lnTo>
                      <a:pt x="82" y="356"/>
                    </a:lnTo>
                    <a:lnTo>
                      <a:pt x="94" y="378"/>
                    </a:lnTo>
                    <a:lnTo>
                      <a:pt x="107" y="402"/>
                    </a:lnTo>
                    <a:lnTo>
                      <a:pt x="120" y="427"/>
                    </a:lnTo>
                    <a:lnTo>
                      <a:pt x="132" y="454"/>
                    </a:lnTo>
                    <a:lnTo>
                      <a:pt x="144" y="482"/>
                    </a:lnTo>
                    <a:lnTo>
                      <a:pt x="155" y="514"/>
                    </a:lnTo>
                    <a:lnTo>
                      <a:pt x="155" y="514"/>
                    </a:lnTo>
                    <a:lnTo>
                      <a:pt x="176" y="573"/>
                    </a:lnTo>
                    <a:lnTo>
                      <a:pt x="194" y="624"/>
                    </a:lnTo>
                    <a:lnTo>
                      <a:pt x="211" y="669"/>
                    </a:lnTo>
                    <a:lnTo>
                      <a:pt x="227" y="708"/>
                    </a:lnTo>
                    <a:lnTo>
                      <a:pt x="235" y="723"/>
                    </a:lnTo>
                    <a:lnTo>
                      <a:pt x="243" y="739"/>
                    </a:lnTo>
                    <a:lnTo>
                      <a:pt x="252" y="752"/>
                    </a:lnTo>
                    <a:lnTo>
                      <a:pt x="261" y="764"/>
                    </a:lnTo>
                    <a:lnTo>
                      <a:pt x="270" y="776"/>
                    </a:lnTo>
                    <a:lnTo>
                      <a:pt x="280" y="786"/>
                    </a:lnTo>
                    <a:lnTo>
                      <a:pt x="290" y="794"/>
                    </a:lnTo>
                    <a:lnTo>
                      <a:pt x="302" y="801"/>
                    </a:lnTo>
                    <a:lnTo>
                      <a:pt x="302" y="801"/>
                    </a:lnTo>
                    <a:lnTo>
                      <a:pt x="313" y="809"/>
                    </a:lnTo>
                    <a:lnTo>
                      <a:pt x="324" y="813"/>
                    </a:lnTo>
                    <a:lnTo>
                      <a:pt x="344" y="821"/>
                    </a:lnTo>
                    <a:lnTo>
                      <a:pt x="362" y="825"/>
                    </a:lnTo>
                    <a:lnTo>
                      <a:pt x="379" y="828"/>
                    </a:lnTo>
                    <a:lnTo>
                      <a:pt x="391" y="828"/>
                    </a:lnTo>
                    <a:lnTo>
                      <a:pt x="402" y="828"/>
                    </a:lnTo>
                    <a:lnTo>
                      <a:pt x="409" y="825"/>
                    </a:lnTo>
                    <a:lnTo>
                      <a:pt x="409" y="825"/>
                    </a:lnTo>
                    <a:lnTo>
                      <a:pt x="436" y="851"/>
                    </a:lnTo>
                    <a:lnTo>
                      <a:pt x="462" y="876"/>
                    </a:lnTo>
                    <a:lnTo>
                      <a:pt x="493" y="909"/>
                    </a:lnTo>
                    <a:lnTo>
                      <a:pt x="525" y="942"/>
                    </a:lnTo>
                    <a:lnTo>
                      <a:pt x="539" y="959"/>
                    </a:lnTo>
                    <a:lnTo>
                      <a:pt x="552" y="976"/>
                    </a:lnTo>
                    <a:lnTo>
                      <a:pt x="564" y="992"/>
                    </a:lnTo>
                    <a:lnTo>
                      <a:pt x="574" y="1006"/>
                    </a:lnTo>
                    <a:lnTo>
                      <a:pt x="580" y="1019"/>
                    </a:lnTo>
                    <a:lnTo>
                      <a:pt x="584" y="1030"/>
                    </a:lnTo>
                    <a:lnTo>
                      <a:pt x="584" y="1030"/>
                    </a:lnTo>
                    <a:lnTo>
                      <a:pt x="592" y="1031"/>
                    </a:lnTo>
                    <a:lnTo>
                      <a:pt x="602" y="1031"/>
                    </a:lnTo>
                    <a:lnTo>
                      <a:pt x="611" y="1031"/>
                    </a:lnTo>
                    <a:lnTo>
                      <a:pt x="621" y="1029"/>
                    </a:lnTo>
                    <a:lnTo>
                      <a:pt x="631" y="1025"/>
                    </a:lnTo>
                    <a:lnTo>
                      <a:pt x="642" y="1020"/>
                    </a:lnTo>
                    <a:lnTo>
                      <a:pt x="651" y="1014"/>
                    </a:lnTo>
                    <a:lnTo>
                      <a:pt x="661" y="1007"/>
                    </a:lnTo>
                    <a:lnTo>
                      <a:pt x="680" y="992"/>
                    </a:lnTo>
                    <a:lnTo>
                      <a:pt x="699" y="972"/>
                    </a:lnTo>
                    <a:lnTo>
                      <a:pt x="716" y="952"/>
                    </a:lnTo>
                    <a:lnTo>
                      <a:pt x="732" y="930"/>
                    </a:lnTo>
                    <a:lnTo>
                      <a:pt x="732" y="776"/>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67" name="išļïḓê"/>
              <p:cNvSpPr/>
              <p:nvPr/>
            </p:nvSpPr>
            <p:spPr bwMode="auto">
              <a:xfrm>
                <a:off x="4563311" y="3088590"/>
                <a:ext cx="269107" cy="398278"/>
              </a:xfrm>
              <a:custGeom>
                <a:avLst/>
                <a:gdLst>
                  <a:gd name="T0" fmla="*/ 71 w 151"/>
                  <a:gd name="T1" fmla="*/ 0 h 221"/>
                  <a:gd name="T2" fmla="*/ 71 w 151"/>
                  <a:gd name="T3" fmla="*/ 0 h 221"/>
                  <a:gd name="T4" fmla="*/ 62 w 151"/>
                  <a:gd name="T5" fmla="*/ 12 h 221"/>
                  <a:gd name="T6" fmla="*/ 49 w 151"/>
                  <a:gd name="T7" fmla="*/ 29 h 221"/>
                  <a:gd name="T8" fmla="*/ 37 w 151"/>
                  <a:gd name="T9" fmla="*/ 50 h 221"/>
                  <a:gd name="T10" fmla="*/ 24 w 151"/>
                  <a:gd name="T11" fmla="*/ 76 h 221"/>
                  <a:gd name="T12" fmla="*/ 18 w 151"/>
                  <a:gd name="T13" fmla="*/ 91 h 221"/>
                  <a:gd name="T14" fmla="*/ 13 w 151"/>
                  <a:gd name="T15" fmla="*/ 107 h 221"/>
                  <a:gd name="T16" fmla="*/ 9 w 151"/>
                  <a:gd name="T17" fmla="*/ 123 h 221"/>
                  <a:gd name="T18" fmla="*/ 5 w 151"/>
                  <a:gd name="T19" fmla="*/ 141 h 221"/>
                  <a:gd name="T20" fmla="*/ 3 w 151"/>
                  <a:gd name="T21" fmla="*/ 159 h 221"/>
                  <a:gd name="T22" fmla="*/ 0 w 151"/>
                  <a:gd name="T23" fmla="*/ 178 h 221"/>
                  <a:gd name="T24" fmla="*/ 0 w 151"/>
                  <a:gd name="T25" fmla="*/ 198 h 221"/>
                  <a:gd name="T26" fmla="*/ 1 w 151"/>
                  <a:gd name="T27" fmla="*/ 220 h 221"/>
                  <a:gd name="T28" fmla="*/ 1 w 151"/>
                  <a:gd name="T29" fmla="*/ 221 h 221"/>
                  <a:gd name="T30" fmla="*/ 1 w 151"/>
                  <a:gd name="T31" fmla="*/ 221 h 221"/>
                  <a:gd name="T32" fmla="*/ 4 w 151"/>
                  <a:gd name="T33" fmla="*/ 208 h 221"/>
                  <a:gd name="T34" fmla="*/ 6 w 151"/>
                  <a:gd name="T35" fmla="*/ 194 h 221"/>
                  <a:gd name="T36" fmla="*/ 10 w 151"/>
                  <a:gd name="T37" fmla="*/ 175 h 221"/>
                  <a:gd name="T38" fmla="*/ 17 w 151"/>
                  <a:gd name="T39" fmla="*/ 155 h 221"/>
                  <a:gd name="T40" fmla="*/ 22 w 151"/>
                  <a:gd name="T41" fmla="*/ 145 h 221"/>
                  <a:gd name="T42" fmla="*/ 27 w 151"/>
                  <a:gd name="T43" fmla="*/ 135 h 221"/>
                  <a:gd name="T44" fmla="*/ 33 w 151"/>
                  <a:gd name="T45" fmla="*/ 125 h 221"/>
                  <a:gd name="T46" fmla="*/ 40 w 151"/>
                  <a:gd name="T47" fmla="*/ 115 h 221"/>
                  <a:gd name="T48" fmla="*/ 48 w 151"/>
                  <a:gd name="T49" fmla="*/ 106 h 221"/>
                  <a:gd name="T50" fmla="*/ 58 w 151"/>
                  <a:gd name="T51" fmla="*/ 97 h 221"/>
                  <a:gd name="T52" fmla="*/ 58 w 151"/>
                  <a:gd name="T53" fmla="*/ 97 h 221"/>
                  <a:gd name="T54" fmla="*/ 76 w 151"/>
                  <a:gd name="T55" fmla="*/ 83 h 221"/>
                  <a:gd name="T56" fmla="*/ 94 w 151"/>
                  <a:gd name="T57" fmla="*/ 71 h 221"/>
                  <a:gd name="T58" fmla="*/ 124 w 151"/>
                  <a:gd name="T59" fmla="*/ 52 h 221"/>
                  <a:gd name="T60" fmla="*/ 143 w 151"/>
                  <a:gd name="T61" fmla="*/ 41 h 221"/>
                  <a:gd name="T62" fmla="*/ 151 w 151"/>
                  <a:gd name="T63" fmla="*/ 37 h 221"/>
                  <a:gd name="T64" fmla="*/ 71 w 151"/>
                  <a:gd name="T6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1">
                    <a:moveTo>
                      <a:pt x="71" y="0"/>
                    </a:moveTo>
                    <a:lnTo>
                      <a:pt x="71" y="0"/>
                    </a:lnTo>
                    <a:lnTo>
                      <a:pt x="62" y="12"/>
                    </a:lnTo>
                    <a:lnTo>
                      <a:pt x="49" y="29"/>
                    </a:lnTo>
                    <a:lnTo>
                      <a:pt x="37" y="50"/>
                    </a:lnTo>
                    <a:lnTo>
                      <a:pt x="24" y="76"/>
                    </a:lnTo>
                    <a:lnTo>
                      <a:pt x="18" y="91"/>
                    </a:lnTo>
                    <a:lnTo>
                      <a:pt x="13" y="107"/>
                    </a:lnTo>
                    <a:lnTo>
                      <a:pt x="9" y="123"/>
                    </a:lnTo>
                    <a:lnTo>
                      <a:pt x="5" y="141"/>
                    </a:lnTo>
                    <a:lnTo>
                      <a:pt x="3" y="159"/>
                    </a:lnTo>
                    <a:lnTo>
                      <a:pt x="0" y="178"/>
                    </a:lnTo>
                    <a:lnTo>
                      <a:pt x="0" y="198"/>
                    </a:lnTo>
                    <a:lnTo>
                      <a:pt x="1" y="220"/>
                    </a:lnTo>
                    <a:lnTo>
                      <a:pt x="1" y="221"/>
                    </a:lnTo>
                    <a:lnTo>
                      <a:pt x="1" y="221"/>
                    </a:lnTo>
                    <a:lnTo>
                      <a:pt x="4" y="208"/>
                    </a:lnTo>
                    <a:lnTo>
                      <a:pt x="6" y="194"/>
                    </a:lnTo>
                    <a:lnTo>
                      <a:pt x="10" y="175"/>
                    </a:lnTo>
                    <a:lnTo>
                      <a:pt x="17" y="155"/>
                    </a:lnTo>
                    <a:lnTo>
                      <a:pt x="22" y="145"/>
                    </a:lnTo>
                    <a:lnTo>
                      <a:pt x="27" y="135"/>
                    </a:lnTo>
                    <a:lnTo>
                      <a:pt x="33" y="125"/>
                    </a:lnTo>
                    <a:lnTo>
                      <a:pt x="40" y="115"/>
                    </a:lnTo>
                    <a:lnTo>
                      <a:pt x="48" y="106"/>
                    </a:lnTo>
                    <a:lnTo>
                      <a:pt x="58" y="97"/>
                    </a:lnTo>
                    <a:lnTo>
                      <a:pt x="58" y="97"/>
                    </a:lnTo>
                    <a:lnTo>
                      <a:pt x="76" y="83"/>
                    </a:lnTo>
                    <a:lnTo>
                      <a:pt x="94" y="71"/>
                    </a:lnTo>
                    <a:lnTo>
                      <a:pt x="124" y="52"/>
                    </a:lnTo>
                    <a:lnTo>
                      <a:pt x="143" y="41"/>
                    </a:lnTo>
                    <a:lnTo>
                      <a:pt x="151" y="37"/>
                    </a:lnTo>
                    <a:lnTo>
                      <a:pt x="71" y="0"/>
                    </a:lnTo>
                    <a:close/>
                  </a:path>
                </a:pathLst>
              </a:custGeom>
              <a:solidFill>
                <a:srgbClr val="E19469"/>
              </a:solidFill>
              <a:ln>
                <a:noFill/>
              </a:ln>
            </p:spPr>
            <p:txBody>
              <a:bodyPr vert="horz" wrap="square" lIns="91440" tIns="45720" rIns="91440" bIns="45720" numCol="1" anchor="t" anchorCtr="0" compatLnSpc="1">
                <a:normAutofit fontScale="70000" lnSpcReduction="20000"/>
              </a:bodyPr>
              <a:lstStyle/>
              <a:p>
                <a:endParaRPr lang="en-US"/>
              </a:p>
            </p:txBody>
          </p:sp>
          <p:sp>
            <p:nvSpPr>
              <p:cNvPr id="68" name="iş1íḍè"/>
              <p:cNvSpPr/>
              <p:nvPr/>
            </p:nvSpPr>
            <p:spPr bwMode="auto">
              <a:xfrm>
                <a:off x="4609955" y="3088590"/>
                <a:ext cx="405454" cy="322927"/>
              </a:xfrm>
              <a:custGeom>
                <a:avLst/>
                <a:gdLst>
                  <a:gd name="T0" fmla="*/ 225 w 225"/>
                  <a:gd name="T1" fmla="*/ 179 h 179"/>
                  <a:gd name="T2" fmla="*/ 225 w 225"/>
                  <a:gd name="T3" fmla="*/ 179 h 179"/>
                  <a:gd name="T4" fmla="*/ 224 w 225"/>
                  <a:gd name="T5" fmla="*/ 119 h 179"/>
                  <a:gd name="T6" fmla="*/ 222 w 225"/>
                  <a:gd name="T7" fmla="*/ 64 h 179"/>
                  <a:gd name="T8" fmla="*/ 44 w 225"/>
                  <a:gd name="T9" fmla="*/ 0 h 179"/>
                  <a:gd name="T10" fmla="*/ 44 w 225"/>
                  <a:gd name="T11" fmla="*/ 0 h 179"/>
                  <a:gd name="T12" fmla="*/ 38 w 225"/>
                  <a:gd name="T13" fmla="*/ 6 h 179"/>
                  <a:gd name="T14" fmla="*/ 38 w 225"/>
                  <a:gd name="T15" fmla="*/ 6 h 179"/>
                  <a:gd name="T16" fmla="*/ 30 w 225"/>
                  <a:gd name="T17" fmla="*/ 17 h 179"/>
                  <a:gd name="T18" fmla="*/ 20 w 225"/>
                  <a:gd name="T19" fmla="*/ 31 h 179"/>
                  <a:gd name="T20" fmla="*/ 9 w 225"/>
                  <a:gd name="T21" fmla="*/ 49 h 179"/>
                  <a:gd name="T22" fmla="*/ 0 w 225"/>
                  <a:gd name="T23" fmla="*/ 68 h 179"/>
                  <a:gd name="T24" fmla="*/ 0 w 225"/>
                  <a:gd name="T25" fmla="*/ 68 h 179"/>
                  <a:gd name="T26" fmla="*/ 15 w 225"/>
                  <a:gd name="T27" fmla="*/ 65 h 179"/>
                  <a:gd name="T28" fmla="*/ 31 w 225"/>
                  <a:gd name="T29" fmla="*/ 64 h 179"/>
                  <a:gd name="T30" fmla="*/ 47 w 225"/>
                  <a:gd name="T31" fmla="*/ 64 h 179"/>
                  <a:gd name="T32" fmla="*/ 64 w 225"/>
                  <a:gd name="T33" fmla="*/ 66 h 179"/>
                  <a:gd name="T34" fmla="*/ 79 w 225"/>
                  <a:gd name="T35" fmla="*/ 71 h 179"/>
                  <a:gd name="T36" fmla="*/ 96 w 225"/>
                  <a:gd name="T37" fmla="*/ 76 h 179"/>
                  <a:gd name="T38" fmla="*/ 113 w 225"/>
                  <a:gd name="T39" fmla="*/ 83 h 179"/>
                  <a:gd name="T40" fmla="*/ 129 w 225"/>
                  <a:gd name="T41" fmla="*/ 91 h 179"/>
                  <a:gd name="T42" fmla="*/ 144 w 225"/>
                  <a:gd name="T43" fmla="*/ 101 h 179"/>
                  <a:gd name="T44" fmla="*/ 159 w 225"/>
                  <a:gd name="T45" fmla="*/ 111 h 179"/>
                  <a:gd name="T46" fmla="*/ 172 w 225"/>
                  <a:gd name="T47" fmla="*/ 121 h 179"/>
                  <a:gd name="T48" fmla="*/ 185 w 225"/>
                  <a:gd name="T49" fmla="*/ 133 h 179"/>
                  <a:gd name="T50" fmla="*/ 197 w 225"/>
                  <a:gd name="T51" fmla="*/ 144 h 179"/>
                  <a:gd name="T52" fmla="*/ 208 w 225"/>
                  <a:gd name="T53" fmla="*/ 156 h 179"/>
                  <a:gd name="T54" fmla="*/ 218 w 225"/>
                  <a:gd name="T55" fmla="*/ 168 h 179"/>
                  <a:gd name="T56" fmla="*/ 225 w 225"/>
                  <a:gd name="T57" fmla="*/ 179 h 179"/>
                  <a:gd name="T58" fmla="*/ 225 w 225"/>
                  <a:gd name="T5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79">
                    <a:moveTo>
                      <a:pt x="225" y="179"/>
                    </a:moveTo>
                    <a:lnTo>
                      <a:pt x="225" y="179"/>
                    </a:lnTo>
                    <a:lnTo>
                      <a:pt x="224" y="119"/>
                    </a:lnTo>
                    <a:lnTo>
                      <a:pt x="222" y="64"/>
                    </a:lnTo>
                    <a:lnTo>
                      <a:pt x="44" y="0"/>
                    </a:lnTo>
                    <a:lnTo>
                      <a:pt x="44" y="0"/>
                    </a:lnTo>
                    <a:lnTo>
                      <a:pt x="38" y="6"/>
                    </a:lnTo>
                    <a:lnTo>
                      <a:pt x="38" y="6"/>
                    </a:lnTo>
                    <a:lnTo>
                      <a:pt x="30" y="17"/>
                    </a:lnTo>
                    <a:lnTo>
                      <a:pt x="20" y="31"/>
                    </a:lnTo>
                    <a:lnTo>
                      <a:pt x="9" y="49"/>
                    </a:lnTo>
                    <a:lnTo>
                      <a:pt x="0" y="68"/>
                    </a:lnTo>
                    <a:lnTo>
                      <a:pt x="0" y="68"/>
                    </a:lnTo>
                    <a:lnTo>
                      <a:pt x="15" y="65"/>
                    </a:lnTo>
                    <a:lnTo>
                      <a:pt x="31" y="64"/>
                    </a:lnTo>
                    <a:lnTo>
                      <a:pt x="47" y="64"/>
                    </a:lnTo>
                    <a:lnTo>
                      <a:pt x="64" y="66"/>
                    </a:lnTo>
                    <a:lnTo>
                      <a:pt x="79" y="71"/>
                    </a:lnTo>
                    <a:lnTo>
                      <a:pt x="96" y="76"/>
                    </a:lnTo>
                    <a:lnTo>
                      <a:pt x="113" y="83"/>
                    </a:lnTo>
                    <a:lnTo>
                      <a:pt x="129" y="91"/>
                    </a:lnTo>
                    <a:lnTo>
                      <a:pt x="144" y="101"/>
                    </a:lnTo>
                    <a:lnTo>
                      <a:pt x="159" y="111"/>
                    </a:lnTo>
                    <a:lnTo>
                      <a:pt x="172" y="121"/>
                    </a:lnTo>
                    <a:lnTo>
                      <a:pt x="185" y="133"/>
                    </a:lnTo>
                    <a:lnTo>
                      <a:pt x="197" y="144"/>
                    </a:lnTo>
                    <a:lnTo>
                      <a:pt x="208" y="156"/>
                    </a:lnTo>
                    <a:lnTo>
                      <a:pt x="218" y="168"/>
                    </a:lnTo>
                    <a:lnTo>
                      <a:pt x="225" y="179"/>
                    </a:lnTo>
                    <a:lnTo>
                      <a:pt x="225" y="179"/>
                    </a:lnTo>
                    <a:close/>
                  </a:path>
                </a:pathLst>
              </a:custGeom>
              <a:solidFill>
                <a:srgbClr val="E19469"/>
              </a:solidFill>
              <a:ln>
                <a:noFill/>
              </a:ln>
            </p:spPr>
            <p:txBody>
              <a:bodyPr vert="horz" wrap="square" lIns="91440" tIns="45720" rIns="91440" bIns="45720" numCol="1" anchor="t" anchorCtr="0" compatLnSpc="1">
                <a:normAutofit fontScale="47500" lnSpcReduction="20000"/>
              </a:bodyPr>
              <a:lstStyle/>
              <a:p>
                <a:endParaRPr lang="en-US"/>
              </a:p>
            </p:txBody>
          </p:sp>
          <p:sp>
            <p:nvSpPr>
              <p:cNvPr id="69" name="íṥliďé"/>
              <p:cNvSpPr/>
              <p:nvPr/>
            </p:nvSpPr>
            <p:spPr bwMode="auto">
              <a:xfrm>
                <a:off x="3982042" y="2869716"/>
                <a:ext cx="1148185" cy="430569"/>
              </a:xfrm>
              <a:custGeom>
                <a:avLst/>
                <a:gdLst>
                  <a:gd name="T0" fmla="*/ 0 w 639"/>
                  <a:gd name="T1" fmla="*/ 18 h 240"/>
                  <a:gd name="T2" fmla="*/ 28 w 639"/>
                  <a:gd name="T3" fmla="*/ 62 h 240"/>
                  <a:gd name="T4" fmla="*/ 607 w 639"/>
                  <a:gd name="T5" fmla="*/ 240 h 240"/>
                  <a:gd name="T6" fmla="*/ 639 w 639"/>
                  <a:gd name="T7" fmla="*/ 147 h 240"/>
                  <a:gd name="T8" fmla="*/ 49 w 639"/>
                  <a:gd name="T9" fmla="*/ 0 h 240"/>
                  <a:gd name="T10" fmla="*/ 0 w 639"/>
                  <a:gd name="T11" fmla="*/ 18 h 240"/>
                </a:gdLst>
                <a:ahLst/>
                <a:cxnLst>
                  <a:cxn ang="0">
                    <a:pos x="T0" y="T1"/>
                  </a:cxn>
                  <a:cxn ang="0">
                    <a:pos x="T2" y="T3"/>
                  </a:cxn>
                  <a:cxn ang="0">
                    <a:pos x="T4" y="T5"/>
                  </a:cxn>
                  <a:cxn ang="0">
                    <a:pos x="T6" y="T7"/>
                  </a:cxn>
                  <a:cxn ang="0">
                    <a:pos x="T8" y="T9"/>
                  </a:cxn>
                  <a:cxn ang="0">
                    <a:pos x="T10" y="T11"/>
                  </a:cxn>
                </a:cxnLst>
                <a:rect l="0" t="0" r="r" b="b"/>
                <a:pathLst>
                  <a:path w="639" h="240">
                    <a:moveTo>
                      <a:pt x="0" y="18"/>
                    </a:moveTo>
                    <a:lnTo>
                      <a:pt x="28" y="62"/>
                    </a:lnTo>
                    <a:lnTo>
                      <a:pt x="607" y="240"/>
                    </a:lnTo>
                    <a:lnTo>
                      <a:pt x="639" y="147"/>
                    </a:lnTo>
                    <a:lnTo>
                      <a:pt x="49" y="0"/>
                    </a:lnTo>
                    <a:lnTo>
                      <a:pt x="0" y="18"/>
                    </a:lnTo>
                    <a:close/>
                  </a:path>
                </a:pathLst>
              </a:custGeom>
              <a:solidFill>
                <a:schemeClr val="tx2"/>
              </a:solidFill>
              <a:ln>
                <a:noFill/>
              </a:ln>
            </p:spPr>
            <p:txBody>
              <a:bodyPr vert="horz" wrap="square" lIns="91440" tIns="45720" rIns="91440" bIns="45720" numCol="1" anchor="t" anchorCtr="0" compatLnSpc="1">
                <a:normAutofit fontScale="85000" lnSpcReduction="20000"/>
              </a:bodyPr>
              <a:lstStyle/>
              <a:p>
                <a:endParaRPr lang="en-US"/>
              </a:p>
            </p:txBody>
          </p:sp>
          <p:sp>
            <p:nvSpPr>
              <p:cNvPr id="70" name="ïŝḷíďe"/>
              <p:cNvSpPr/>
              <p:nvPr/>
            </p:nvSpPr>
            <p:spPr bwMode="auto">
              <a:xfrm>
                <a:off x="3992806" y="2912773"/>
                <a:ext cx="1094365" cy="387512"/>
              </a:xfrm>
              <a:custGeom>
                <a:avLst/>
                <a:gdLst>
                  <a:gd name="T0" fmla="*/ 579 w 612"/>
                  <a:gd name="T1" fmla="*/ 169 h 216"/>
                  <a:gd name="T2" fmla="*/ 23 w 612"/>
                  <a:gd name="T3" fmla="*/ 12 h 216"/>
                  <a:gd name="T4" fmla="*/ 0 w 612"/>
                  <a:gd name="T5" fmla="*/ 0 h 216"/>
                  <a:gd name="T6" fmla="*/ 24 w 612"/>
                  <a:gd name="T7" fmla="*/ 38 h 216"/>
                  <a:gd name="T8" fmla="*/ 603 w 612"/>
                  <a:gd name="T9" fmla="*/ 216 h 216"/>
                  <a:gd name="T10" fmla="*/ 612 w 612"/>
                  <a:gd name="T11" fmla="*/ 189 h 216"/>
                  <a:gd name="T12" fmla="*/ 612 w 612"/>
                  <a:gd name="T13" fmla="*/ 189 h 216"/>
                  <a:gd name="T14" fmla="*/ 605 w 612"/>
                  <a:gd name="T15" fmla="*/ 188 h 216"/>
                  <a:gd name="T16" fmla="*/ 599 w 612"/>
                  <a:gd name="T17" fmla="*/ 186 h 216"/>
                  <a:gd name="T18" fmla="*/ 593 w 612"/>
                  <a:gd name="T19" fmla="*/ 182 h 216"/>
                  <a:gd name="T20" fmla="*/ 588 w 612"/>
                  <a:gd name="T21" fmla="*/ 180 h 216"/>
                  <a:gd name="T22" fmla="*/ 582 w 612"/>
                  <a:gd name="T23" fmla="*/ 172 h 216"/>
                  <a:gd name="T24" fmla="*/ 579 w 612"/>
                  <a:gd name="T25" fmla="*/ 169 h 216"/>
                  <a:gd name="T26" fmla="*/ 579 w 612"/>
                  <a:gd name="T27" fmla="*/ 16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2" h="216">
                    <a:moveTo>
                      <a:pt x="579" y="169"/>
                    </a:moveTo>
                    <a:lnTo>
                      <a:pt x="23" y="12"/>
                    </a:lnTo>
                    <a:lnTo>
                      <a:pt x="0" y="0"/>
                    </a:lnTo>
                    <a:lnTo>
                      <a:pt x="24" y="38"/>
                    </a:lnTo>
                    <a:lnTo>
                      <a:pt x="603" y="216"/>
                    </a:lnTo>
                    <a:lnTo>
                      <a:pt x="612" y="189"/>
                    </a:lnTo>
                    <a:lnTo>
                      <a:pt x="612" y="189"/>
                    </a:lnTo>
                    <a:lnTo>
                      <a:pt x="605" y="188"/>
                    </a:lnTo>
                    <a:lnTo>
                      <a:pt x="599" y="186"/>
                    </a:lnTo>
                    <a:lnTo>
                      <a:pt x="593" y="182"/>
                    </a:lnTo>
                    <a:lnTo>
                      <a:pt x="588" y="180"/>
                    </a:lnTo>
                    <a:lnTo>
                      <a:pt x="582" y="172"/>
                    </a:lnTo>
                    <a:lnTo>
                      <a:pt x="579" y="169"/>
                    </a:lnTo>
                    <a:lnTo>
                      <a:pt x="579" y="169"/>
                    </a:lnTo>
                    <a:close/>
                  </a:path>
                </a:pathLst>
              </a:custGeom>
              <a:solidFill>
                <a:schemeClr val="tx2">
                  <a:lumMod val="75000"/>
                </a:schemeClr>
              </a:solidFill>
              <a:ln>
                <a:noFill/>
              </a:ln>
            </p:spPr>
            <p:txBody>
              <a:bodyPr vert="horz" wrap="square" lIns="91440" tIns="45720" rIns="91440" bIns="45720" numCol="1" anchor="t" anchorCtr="0" compatLnSpc="1">
                <a:normAutofit fontScale="70000" lnSpcReduction="20000"/>
              </a:bodyPr>
              <a:lstStyle/>
              <a:p>
                <a:endParaRPr lang="en-US"/>
              </a:p>
            </p:txBody>
          </p:sp>
          <p:sp>
            <p:nvSpPr>
              <p:cNvPr id="71" name="íŝľïḓè"/>
              <p:cNvSpPr/>
              <p:nvPr/>
            </p:nvSpPr>
            <p:spPr bwMode="auto">
              <a:xfrm>
                <a:off x="3953338" y="2869716"/>
                <a:ext cx="118407" cy="111232"/>
              </a:xfrm>
              <a:custGeom>
                <a:avLst/>
                <a:gdLst>
                  <a:gd name="connsiteX0" fmla="*/ 118407 w 118407"/>
                  <a:gd name="connsiteY0" fmla="*/ 0 h 111232"/>
                  <a:gd name="connsiteX1" fmla="*/ 104055 w 118407"/>
                  <a:gd name="connsiteY1" fmla="*/ 12558 h 111232"/>
                  <a:gd name="connsiteX2" fmla="*/ 91496 w 118407"/>
                  <a:gd name="connsiteY2" fmla="*/ 26911 h 111232"/>
                  <a:gd name="connsiteX3" fmla="*/ 86114 w 118407"/>
                  <a:gd name="connsiteY3" fmla="*/ 41263 h 111232"/>
                  <a:gd name="connsiteX4" fmla="*/ 80732 w 118407"/>
                  <a:gd name="connsiteY4" fmla="*/ 57410 h 111232"/>
                  <a:gd name="connsiteX5" fmla="*/ 79773 w 118407"/>
                  <a:gd name="connsiteY5" fmla="*/ 65078 h 111232"/>
                  <a:gd name="connsiteX6" fmla="*/ 80693 w 118407"/>
                  <a:gd name="connsiteY6" fmla="*/ 65539 h 111232"/>
                  <a:gd name="connsiteX7" fmla="*/ 80693 w 118407"/>
                  <a:gd name="connsiteY7" fmla="*/ 79598 h 111232"/>
                  <a:gd name="connsiteX8" fmla="*/ 80693 w 118407"/>
                  <a:gd name="connsiteY8" fmla="*/ 91900 h 111232"/>
                  <a:gd name="connsiteX9" fmla="*/ 82527 w 118407"/>
                  <a:gd name="connsiteY9" fmla="*/ 111232 h 111232"/>
                  <a:gd name="connsiteX10" fmla="*/ 80587 w 118407"/>
                  <a:gd name="connsiteY10" fmla="*/ 109208 h 111232"/>
                  <a:gd name="connsiteX11" fmla="*/ 80732 w 118407"/>
                  <a:gd name="connsiteY11" fmla="*/ 111231 h 111232"/>
                  <a:gd name="connsiteX12" fmla="*/ 56649 w 118407"/>
                  <a:gd name="connsiteY12" fmla="*/ 84229 h 111232"/>
                  <a:gd name="connsiteX13" fmla="*/ 0 w 118407"/>
                  <a:gd name="connsiteY13" fmla="*/ 25118 h 111232"/>
                  <a:gd name="connsiteX14" fmla="*/ 21528 w 118407"/>
                  <a:gd name="connsiteY14" fmla="*/ 35902 h 111232"/>
                  <a:gd name="connsiteX15" fmla="*/ 21528 w 118407"/>
                  <a:gd name="connsiteY15" fmla="*/ 32293 h 111232"/>
                  <a:gd name="connsiteX16" fmla="*/ 23322 w 118407"/>
                  <a:gd name="connsiteY16" fmla="*/ 19734 h 1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407" h="111232">
                    <a:moveTo>
                      <a:pt x="118407" y="0"/>
                    </a:moveTo>
                    <a:lnTo>
                      <a:pt x="104055" y="12558"/>
                    </a:lnTo>
                    <a:lnTo>
                      <a:pt x="91496" y="26911"/>
                    </a:lnTo>
                    <a:lnTo>
                      <a:pt x="86114" y="41263"/>
                    </a:lnTo>
                    <a:lnTo>
                      <a:pt x="80732" y="57410"/>
                    </a:lnTo>
                    <a:lnTo>
                      <a:pt x="79773" y="65078"/>
                    </a:lnTo>
                    <a:lnTo>
                      <a:pt x="80693" y="65539"/>
                    </a:lnTo>
                    <a:lnTo>
                      <a:pt x="80693" y="79598"/>
                    </a:lnTo>
                    <a:lnTo>
                      <a:pt x="80693" y="91900"/>
                    </a:lnTo>
                    <a:lnTo>
                      <a:pt x="82527" y="111232"/>
                    </a:lnTo>
                    <a:lnTo>
                      <a:pt x="80587" y="109208"/>
                    </a:lnTo>
                    <a:lnTo>
                      <a:pt x="80732" y="111231"/>
                    </a:lnTo>
                    <a:lnTo>
                      <a:pt x="56649" y="84229"/>
                    </a:lnTo>
                    <a:lnTo>
                      <a:pt x="0" y="25118"/>
                    </a:lnTo>
                    <a:lnTo>
                      <a:pt x="21528" y="35902"/>
                    </a:lnTo>
                    <a:lnTo>
                      <a:pt x="21528" y="32293"/>
                    </a:lnTo>
                    <a:lnTo>
                      <a:pt x="23322" y="19734"/>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p>
                <a:endParaRPr lang="en-US"/>
              </a:p>
            </p:txBody>
          </p:sp>
          <p:sp>
            <p:nvSpPr>
              <p:cNvPr id="72" name="ïṣļïḑé"/>
              <p:cNvSpPr/>
              <p:nvPr/>
            </p:nvSpPr>
            <p:spPr bwMode="auto">
              <a:xfrm>
                <a:off x="5033348" y="3128057"/>
                <a:ext cx="125584" cy="172228"/>
              </a:xfrm>
              <a:custGeom>
                <a:avLst/>
                <a:gdLst>
                  <a:gd name="T0" fmla="*/ 66 w 71"/>
                  <a:gd name="T1" fmla="*/ 60 h 95"/>
                  <a:gd name="T2" fmla="*/ 66 w 71"/>
                  <a:gd name="T3" fmla="*/ 60 h 95"/>
                  <a:gd name="T4" fmla="*/ 62 w 71"/>
                  <a:gd name="T5" fmla="*/ 68 h 95"/>
                  <a:gd name="T6" fmla="*/ 56 w 71"/>
                  <a:gd name="T7" fmla="*/ 77 h 95"/>
                  <a:gd name="T8" fmla="*/ 51 w 71"/>
                  <a:gd name="T9" fmla="*/ 83 h 95"/>
                  <a:gd name="T10" fmla="*/ 44 w 71"/>
                  <a:gd name="T11" fmla="*/ 89 h 95"/>
                  <a:gd name="T12" fmla="*/ 38 w 71"/>
                  <a:gd name="T13" fmla="*/ 92 h 95"/>
                  <a:gd name="T14" fmla="*/ 31 w 71"/>
                  <a:gd name="T15" fmla="*/ 95 h 95"/>
                  <a:gd name="T16" fmla="*/ 24 w 71"/>
                  <a:gd name="T17" fmla="*/ 95 h 95"/>
                  <a:gd name="T18" fmla="*/ 18 w 71"/>
                  <a:gd name="T19" fmla="*/ 94 h 95"/>
                  <a:gd name="T20" fmla="*/ 18 w 71"/>
                  <a:gd name="T21" fmla="*/ 94 h 95"/>
                  <a:gd name="T22" fmla="*/ 12 w 71"/>
                  <a:gd name="T23" fmla="*/ 90 h 95"/>
                  <a:gd name="T24" fmla="*/ 7 w 71"/>
                  <a:gd name="T25" fmla="*/ 85 h 95"/>
                  <a:gd name="T26" fmla="*/ 3 w 71"/>
                  <a:gd name="T27" fmla="*/ 79 h 95"/>
                  <a:gd name="T28" fmla="*/ 1 w 71"/>
                  <a:gd name="T29" fmla="*/ 71 h 95"/>
                  <a:gd name="T30" fmla="*/ 0 w 71"/>
                  <a:gd name="T31" fmla="*/ 63 h 95"/>
                  <a:gd name="T32" fmla="*/ 0 w 71"/>
                  <a:gd name="T33" fmla="*/ 54 h 95"/>
                  <a:gd name="T34" fmla="*/ 1 w 71"/>
                  <a:gd name="T35" fmla="*/ 44 h 95"/>
                  <a:gd name="T36" fmla="*/ 4 w 71"/>
                  <a:gd name="T37" fmla="*/ 36 h 95"/>
                  <a:gd name="T38" fmla="*/ 4 w 71"/>
                  <a:gd name="T39" fmla="*/ 36 h 95"/>
                  <a:gd name="T40" fmla="*/ 8 w 71"/>
                  <a:gd name="T41" fmla="*/ 26 h 95"/>
                  <a:gd name="T42" fmla="*/ 13 w 71"/>
                  <a:gd name="T43" fmla="*/ 19 h 95"/>
                  <a:gd name="T44" fmla="*/ 19 w 71"/>
                  <a:gd name="T45" fmla="*/ 12 h 95"/>
                  <a:gd name="T46" fmla="*/ 26 w 71"/>
                  <a:gd name="T47" fmla="*/ 7 h 95"/>
                  <a:gd name="T48" fmla="*/ 32 w 71"/>
                  <a:gd name="T49" fmla="*/ 2 h 95"/>
                  <a:gd name="T50" fmla="*/ 39 w 71"/>
                  <a:gd name="T51" fmla="*/ 1 h 95"/>
                  <a:gd name="T52" fmla="*/ 46 w 71"/>
                  <a:gd name="T53" fmla="*/ 0 h 95"/>
                  <a:gd name="T54" fmla="*/ 52 w 71"/>
                  <a:gd name="T55" fmla="*/ 2 h 95"/>
                  <a:gd name="T56" fmla="*/ 52 w 71"/>
                  <a:gd name="T57" fmla="*/ 2 h 95"/>
                  <a:gd name="T58" fmla="*/ 58 w 71"/>
                  <a:gd name="T59" fmla="*/ 4 h 95"/>
                  <a:gd name="T60" fmla="*/ 63 w 71"/>
                  <a:gd name="T61" fmla="*/ 10 h 95"/>
                  <a:gd name="T62" fmla="*/ 67 w 71"/>
                  <a:gd name="T63" fmla="*/ 16 h 95"/>
                  <a:gd name="T64" fmla="*/ 69 w 71"/>
                  <a:gd name="T65" fmla="*/ 24 h 95"/>
                  <a:gd name="T66" fmla="*/ 71 w 71"/>
                  <a:gd name="T67" fmla="*/ 32 h 95"/>
                  <a:gd name="T68" fmla="*/ 71 w 71"/>
                  <a:gd name="T69" fmla="*/ 41 h 95"/>
                  <a:gd name="T70" fmla="*/ 69 w 71"/>
                  <a:gd name="T71" fmla="*/ 50 h 95"/>
                  <a:gd name="T72" fmla="*/ 66 w 71"/>
                  <a:gd name="T73" fmla="*/ 60 h 95"/>
                  <a:gd name="T74" fmla="*/ 66 w 71"/>
                  <a:gd name="T75"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5">
                    <a:moveTo>
                      <a:pt x="66" y="60"/>
                    </a:moveTo>
                    <a:lnTo>
                      <a:pt x="66" y="60"/>
                    </a:lnTo>
                    <a:lnTo>
                      <a:pt x="62" y="68"/>
                    </a:lnTo>
                    <a:lnTo>
                      <a:pt x="56" y="77"/>
                    </a:lnTo>
                    <a:lnTo>
                      <a:pt x="51" y="83"/>
                    </a:lnTo>
                    <a:lnTo>
                      <a:pt x="44" y="89"/>
                    </a:lnTo>
                    <a:lnTo>
                      <a:pt x="38" y="92"/>
                    </a:lnTo>
                    <a:lnTo>
                      <a:pt x="31" y="95"/>
                    </a:lnTo>
                    <a:lnTo>
                      <a:pt x="24" y="95"/>
                    </a:lnTo>
                    <a:lnTo>
                      <a:pt x="18" y="94"/>
                    </a:lnTo>
                    <a:lnTo>
                      <a:pt x="18" y="94"/>
                    </a:lnTo>
                    <a:lnTo>
                      <a:pt x="12" y="90"/>
                    </a:lnTo>
                    <a:lnTo>
                      <a:pt x="7" y="85"/>
                    </a:lnTo>
                    <a:lnTo>
                      <a:pt x="3" y="79"/>
                    </a:lnTo>
                    <a:lnTo>
                      <a:pt x="1" y="71"/>
                    </a:lnTo>
                    <a:lnTo>
                      <a:pt x="0" y="63"/>
                    </a:lnTo>
                    <a:lnTo>
                      <a:pt x="0" y="54"/>
                    </a:lnTo>
                    <a:lnTo>
                      <a:pt x="1" y="44"/>
                    </a:lnTo>
                    <a:lnTo>
                      <a:pt x="4" y="36"/>
                    </a:lnTo>
                    <a:lnTo>
                      <a:pt x="4" y="36"/>
                    </a:lnTo>
                    <a:lnTo>
                      <a:pt x="8" y="26"/>
                    </a:lnTo>
                    <a:lnTo>
                      <a:pt x="13" y="19"/>
                    </a:lnTo>
                    <a:lnTo>
                      <a:pt x="19" y="12"/>
                    </a:lnTo>
                    <a:lnTo>
                      <a:pt x="26" y="7"/>
                    </a:lnTo>
                    <a:lnTo>
                      <a:pt x="32" y="2"/>
                    </a:lnTo>
                    <a:lnTo>
                      <a:pt x="39" y="1"/>
                    </a:lnTo>
                    <a:lnTo>
                      <a:pt x="46" y="0"/>
                    </a:lnTo>
                    <a:lnTo>
                      <a:pt x="52" y="2"/>
                    </a:lnTo>
                    <a:lnTo>
                      <a:pt x="52" y="2"/>
                    </a:lnTo>
                    <a:lnTo>
                      <a:pt x="58" y="4"/>
                    </a:lnTo>
                    <a:lnTo>
                      <a:pt x="63" y="10"/>
                    </a:lnTo>
                    <a:lnTo>
                      <a:pt x="67" y="16"/>
                    </a:lnTo>
                    <a:lnTo>
                      <a:pt x="69" y="24"/>
                    </a:lnTo>
                    <a:lnTo>
                      <a:pt x="71" y="32"/>
                    </a:lnTo>
                    <a:lnTo>
                      <a:pt x="71" y="41"/>
                    </a:lnTo>
                    <a:lnTo>
                      <a:pt x="69" y="50"/>
                    </a:lnTo>
                    <a:lnTo>
                      <a:pt x="66" y="60"/>
                    </a:lnTo>
                    <a:lnTo>
                      <a:pt x="66" y="60"/>
                    </a:lnTo>
                    <a:close/>
                  </a:path>
                </a:pathLst>
              </a:custGeom>
              <a:solidFill>
                <a:schemeClr val="tx2">
                  <a:lumMod val="7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3" name="ïŝ1íḓé"/>
              <p:cNvSpPr/>
              <p:nvPr/>
            </p:nvSpPr>
            <p:spPr bwMode="auto">
              <a:xfrm>
                <a:off x="5033348" y="3181880"/>
                <a:ext cx="125584" cy="118408"/>
              </a:xfrm>
              <a:custGeom>
                <a:avLst/>
                <a:gdLst>
                  <a:gd name="T0" fmla="*/ 71 w 71"/>
                  <a:gd name="T1" fmla="*/ 0 h 66"/>
                  <a:gd name="T2" fmla="*/ 71 w 71"/>
                  <a:gd name="T3" fmla="*/ 0 h 66"/>
                  <a:gd name="T4" fmla="*/ 67 w 71"/>
                  <a:gd name="T5" fmla="*/ 10 h 66"/>
                  <a:gd name="T6" fmla="*/ 61 w 71"/>
                  <a:gd name="T7" fmla="*/ 21 h 66"/>
                  <a:gd name="T8" fmla="*/ 57 w 71"/>
                  <a:gd name="T9" fmla="*/ 26 h 66"/>
                  <a:gd name="T10" fmla="*/ 54 w 71"/>
                  <a:gd name="T11" fmla="*/ 31 h 66"/>
                  <a:gd name="T12" fmla="*/ 49 w 71"/>
                  <a:gd name="T13" fmla="*/ 34 h 66"/>
                  <a:gd name="T14" fmla="*/ 43 w 71"/>
                  <a:gd name="T15" fmla="*/ 37 h 66"/>
                  <a:gd name="T16" fmla="*/ 43 w 71"/>
                  <a:gd name="T17" fmla="*/ 37 h 66"/>
                  <a:gd name="T18" fmla="*/ 34 w 71"/>
                  <a:gd name="T19" fmla="*/ 39 h 66"/>
                  <a:gd name="T20" fmla="*/ 27 w 71"/>
                  <a:gd name="T21" fmla="*/ 38 h 66"/>
                  <a:gd name="T22" fmla="*/ 20 w 71"/>
                  <a:gd name="T23" fmla="*/ 37 h 66"/>
                  <a:gd name="T24" fmla="*/ 14 w 71"/>
                  <a:gd name="T25" fmla="*/ 34 h 66"/>
                  <a:gd name="T26" fmla="*/ 9 w 71"/>
                  <a:gd name="T27" fmla="*/ 31 h 66"/>
                  <a:gd name="T28" fmla="*/ 4 w 71"/>
                  <a:gd name="T29" fmla="*/ 27 h 66"/>
                  <a:gd name="T30" fmla="*/ 0 w 71"/>
                  <a:gd name="T31" fmla="*/ 21 h 66"/>
                  <a:gd name="T32" fmla="*/ 0 w 71"/>
                  <a:gd name="T33" fmla="*/ 21 h 66"/>
                  <a:gd name="T34" fmla="*/ 0 w 71"/>
                  <a:gd name="T35" fmla="*/ 28 h 66"/>
                  <a:gd name="T36" fmla="*/ 0 w 71"/>
                  <a:gd name="T37" fmla="*/ 36 h 66"/>
                  <a:gd name="T38" fmla="*/ 1 w 71"/>
                  <a:gd name="T39" fmla="*/ 42 h 66"/>
                  <a:gd name="T40" fmla="*/ 2 w 71"/>
                  <a:gd name="T41" fmla="*/ 48 h 66"/>
                  <a:gd name="T42" fmla="*/ 4 w 71"/>
                  <a:gd name="T43" fmla="*/ 54 h 66"/>
                  <a:gd name="T44" fmla="*/ 8 w 71"/>
                  <a:gd name="T45" fmla="*/ 59 h 66"/>
                  <a:gd name="T46" fmla="*/ 13 w 71"/>
                  <a:gd name="T47" fmla="*/ 62 h 66"/>
                  <a:gd name="T48" fmla="*/ 18 w 71"/>
                  <a:gd name="T49" fmla="*/ 65 h 66"/>
                  <a:gd name="T50" fmla="*/ 18 w 71"/>
                  <a:gd name="T51" fmla="*/ 65 h 66"/>
                  <a:gd name="T52" fmla="*/ 24 w 71"/>
                  <a:gd name="T53" fmla="*/ 66 h 66"/>
                  <a:gd name="T54" fmla="*/ 31 w 71"/>
                  <a:gd name="T55" fmla="*/ 66 h 66"/>
                  <a:gd name="T56" fmla="*/ 38 w 71"/>
                  <a:gd name="T57" fmla="*/ 63 h 66"/>
                  <a:gd name="T58" fmla="*/ 44 w 71"/>
                  <a:gd name="T59" fmla="*/ 60 h 66"/>
                  <a:gd name="T60" fmla="*/ 51 w 71"/>
                  <a:gd name="T61" fmla="*/ 54 h 66"/>
                  <a:gd name="T62" fmla="*/ 56 w 71"/>
                  <a:gd name="T63" fmla="*/ 48 h 66"/>
                  <a:gd name="T64" fmla="*/ 62 w 71"/>
                  <a:gd name="T65" fmla="*/ 39 h 66"/>
                  <a:gd name="T66" fmla="*/ 66 w 71"/>
                  <a:gd name="T67" fmla="*/ 31 h 66"/>
                  <a:gd name="T68" fmla="*/ 66 w 71"/>
                  <a:gd name="T69" fmla="*/ 31 h 66"/>
                  <a:gd name="T70" fmla="*/ 68 w 71"/>
                  <a:gd name="T71" fmla="*/ 22 h 66"/>
                  <a:gd name="T72" fmla="*/ 71 w 71"/>
                  <a:gd name="T73" fmla="*/ 14 h 66"/>
                  <a:gd name="T74" fmla="*/ 71 w 71"/>
                  <a:gd name="T75" fmla="*/ 7 h 66"/>
                  <a:gd name="T76" fmla="*/ 71 w 71"/>
                  <a:gd name="T77" fmla="*/ 0 h 66"/>
                  <a:gd name="T78" fmla="*/ 71 w 71"/>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66">
                    <a:moveTo>
                      <a:pt x="71" y="0"/>
                    </a:moveTo>
                    <a:lnTo>
                      <a:pt x="71" y="0"/>
                    </a:lnTo>
                    <a:lnTo>
                      <a:pt x="67" y="10"/>
                    </a:lnTo>
                    <a:lnTo>
                      <a:pt x="61" y="21"/>
                    </a:lnTo>
                    <a:lnTo>
                      <a:pt x="57" y="26"/>
                    </a:lnTo>
                    <a:lnTo>
                      <a:pt x="54" y="31"/>
                    </a:lnTo>
                    <a:lnTo>
                      <a:pt x="49" y="34"/>
                    </a:lnTo>
                    <a:lnTo>
                      <a:pt x="43" y="37"/>
                    </a:lnTo>
                    <a:lnTo>
                      <a:pt x="43" y="37"/>
                    </a:lnTo>
                    <a:lnTo>
                      <a:pt x="34" y="39"/>
                    </a:lnTo>
                    <a:lnTo>
                      <a:pt x="27" y="38"/>
                    </a:lnTo>
                    <a:lnTo>
                      <a:pt x="20" y="37"/>
                    </a:lnTo>
                    <a:lnTo>
                      <a:pt x="14" y="34"/>
                    </a:lnTo>
                    <a:lnTo>
                      <a:pt x="9" y="31"/>
                    </a:lnTo>
                    <a:lnTo>
                      <a:pt x="4" y="27"/>
                    </a:lnTo>
                    <a:lnTo>
                      <a:pt x="0" y="21"/>
                    </a:lnTo>
                    <a:lnTo>
                      <a:pt x="0" y="21"/>
                    </a:lnTo>
                    <a:lnTo>
                      <a:pt x="0" y="28"/>
                    </a:lnTo>
                    <a:lnTo>
                      <a:pt x="0" y="36"/>
                    </a:lnTo>
                    <a:lnTo>
                      <a:pt x="1" y="42"/>
                    </a:lnTo>
                    <a:lnTo>
                      <a:pt x="2" y="48"/>
                    </a:lnTo>
                    <a:lnTo>
                      <a:pt x="4" y="54"/>
                    </a:lnTo>
                    <a:lnTo>
                      <a:pt x="8" y="59"/>
                    </a:lnTo>
                    <a:lnTo>
                      <a:pt x="13" y="62"/>
                    </a:lnTo>
                    <a:lnTo>
                      <a:pt x="18" y="65"/>
                    </a:lnTo>
                    <a:lnTo>
                      <a:pt x="18" y="65"/>
                    </a:lnTo>
                    <a:lnTo>
                      <a:pt x="24" y="66"/>
                    </a:lnTo>
                    <a:lnTo>
                      <a:pt x="31" y="66"/>
                    </a:lnTo>
                    <a:lnTo>
                      <a:pt x="38" y="63"/>
                    </a:lnTo>
                    <a:lnTo>
                      <a:pt x="44" y="60"/>
                    </a:lnTo>
                    <a:lnTo>
                      <a:pt x="51" y="54"/>
                    </a:lnTo>
                    <a:lnTo>
                      <a:pt x="56" y="48"/>
                    </a:lnTo>
                    <a:lnTo>
                      <a:pt x="62" y="39"/>
                    </a:lnTo>
                    <a:lnTo>
                      <a:pt x="66" y="31"/>
                    </a:lnTo>
                    <a:lnTo>
                      <a:pt x="66" y="31"/>
                    </a:lnTo>
                    <a:lnTo>
                      <a:pt x="68" y="22"/>
                    </a:lnTo>
                    <a:lnTo>
                      <a:pt x="71" y="14"/>
                    </a:lnTo>
                    <a:lnTo>
                      <a:pt x="71" y="7"/>
                    </a:lnTo>
                    <a:lnTo>
                      <a:pt x="71" y="0"/>
                    </a:lnTo>
                    <a:lnTo>
                      <a:pt x="71" y="0"/>
                    </a:lnTo>
                    <a:close/>
                  </a:path>
                </a:pathLst>
              </a:custGeom>
              <a:solidFill>
                <a:schemeClr val="tx2">
                  <a:lumMod val="7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4" name="íśḻíḓê"/>
              <p:cNvSpPr/>
              <p:nvPr/>
            </p:nvSpPr>
            <p:spPr bwMode="auto">
              <a:xfrm>
                <a:off x="5083581" y="3189056"/>
                <a:ext cx="46646" cy="64585"/>
              </a:xfrm>
              <a:custGeom>
                <a:avLst/>
                <a:gdLst>
                  <a:gd name="T0" fmla="*/ 24 w 27"/>
                  <a:gd name="T1" fmla="*/ 23 h 35"/>
                  <a:gd name="T2" fmla="*/ 24 w 27"/>
                  <a:gd name="T3" fmla="*/ 23 h 35"/>
                  <a:gd name="T4" fmla="*/ 21 w 27"/>
                  <a:gd name="T5" fmla="*/ 29 h 35"/>
                  <a:gd name="T6" fmla="*/ 16 w 27"/>
                  <a:gd name="T7" fmla="*/ 34 h 35"/>
                  <a:gd name="T8" fmla="*/ 10 w 27"/>
                  <a:gd name="T9" fmla="*/ 35 h 35"/>
                  <a:gd name="T10" fmla="*/ 7 w 27"/>
                  <a:gd name="T11" fmla="*/ 35 h 35"/>
                  <a:gd name="T12" fmla="*/ 5 w 27"/>
                  <a:gd name="T13" fmla="*/ 35 h 35"/>
                  <a:gd name="T14" fmla="*/ 5 w 27"/>
                  <a:gd name="T15" fmla="*/ 35 h 35"/>
                  <a:gd name="T16" fmla="*/ 4 w 27"/>
                  <a:gd name="T17" fmla="*/ 34 h 35"/>
                  <a:gd name="T18" fmla="*/ 1 w 27"/>
                  <a:gd name="T19" fmla="*/ 32 h 35"/>
                  <a:gd name="T20" fmla="*/ 0 w 27"/>
                  <a:gd name="T21" fmla="*/ 27 h 35"/>
                  <a:gd name="T22" fmla="*/ 0 w 27"/>
                  <a:gd name="T23" fmla="*/ 20 h 35"/>
                  <a:gd name="T24" fmla="*/ 3 w 27"/>
                  <a:gd name="T25" fmla="*/ 12 h 35"/>
                  <a:gd name="T26" fmla="*/ 3 w 27"/>
                  <a:gd name="T27" fmla="*/ 12 h 35"/>
                  <a:gd name="T28" fmla="*/ 6 w 27"/>
                  <a:gd name="T29" fmla="*/ 6 h 35"/>
                  <a:gd name="T30" fmla="*/ 11 w 27"/>
                  <a:gd name="T31" fmla="*/ 3 h 35"/>
                  <a:gd name="T32" fmla="*/ 16 w 27"/>
                  <a:gd name="T33" fmla="*/ 0 h 35"/>
                  <a:gd name="T34" fmla="*/ 18 w 27"/>
                  <a:gd name="T35" fmla="*/ 0 h 35"/>
                  <a:gd name="T36" fmla="*/ 21 w 27"/>
                  <a:gd name="T37" fmla="*/ 2 h 35"/>
                  <a:gd name="T38" fmla="*/ 21 w 27"/>
                  <a:gd name="T39" fmla="*/ 2 h 35"/>
                  <a:gd name="T40" fmla="*/ 23 w 27"/>
                  <a:gd name="T41" fmla="*/ 3 h 35"/>
                  <a:gd name="T42" fmla="*/ 24 w 27"/>
                  <a:gd name="T43" fmla="*/ 4 h 35"/>
                  <a:gd name="T44" fmla="*/ 27 w 27"/>
                  <a:gd name="T45" fmla="*/ 10 h 35"/>
                  <a:gd name="T46" fmla="*/ 27 w 27"/>
                  <a:gd name="T47" fmla="*/ 16 h 35"/>
                  <a:gd name="T48" fmla="*/ 24 w 27"/>
                  <a:gd name="T49" fmla="*/ 23 h 35"/>
                  <a:gd name="T50" fmla="*/ 24 w 27"/>
                  <a:gd name="T51"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24" y="23"/>
                    </a:moveTo>
                    <a:lnTo>
                      <a:pt x="24" y="23"/>
                    </a:lnTo>
                    <a:lnTo>
                      <a:pt x="21" y="29"/>
                    </a:lnTo>
                    <a:lnTo>
                      <a:pt x="16" y="34"/>
                    </a:lnTo>
                    <a:lnTo>
                      <a:pt x="10" y="35"/>
                    </a:lnTo>
                    <a:lnTo>
                      <a:pt x="7" y="35"/>
                    </a:lnTo>
                    <a:lnTo>
                      <a:pt x="5" y="35"/>
                    </a:lnTo>
                    <a:lnTo>
                      <a:pt x="5" y="35"/>
                    </a:lnTo>
                    <a:lnTo>
                      <a:pt x="4" y="34"/>
                    </a:lnTo>
                    <a:lnTo>
                      <a:pt x="1" y="32"/>
                    </a:lnTo>
                    <a:lnTo>
                      <a:pt x="0" y="27"/>
                    </a:lnTo>
                    <a:lnTo>
                      <a:pt x="0" y="20"/>
                    </a:lnTo>
                    <a:lnTo>
                      <a:pt x="3" y="12"/>
                    </a:lnTo>
                    <a:lnTo>
                      <a:pt x="3" y="12"/>
                    </a:lnTo>
                    <a:lnTo>
                      <a:pt x="6" y="6"/>
                    </a:lnTo>
                    <a:lnTo>
                      <a:pt x="11" y="3"/>
                    </a:lnTo>
                    <a:lnTo>
                      <a:pt x="16" y="0"/>
                    </a:lnTo>
                    <a:lnTo>
                      <a:pt x="18" y="0"/>
                    </a:lnTo>
                    <a:lnTo>
                      <a:pt x="21" y="2"/>
                    </a:lnTo>
                    <a:lnTo>
                      <a:pt x="21" y="2"/>
                    </a:lnTo>
                    <a:lnTo>
                      <a:pt x="23" y="3"/>
                    </a:lnTo>
                    <a:lnTo>
                      <a:pt x="24" y="4"/>
                    </a:lnTo>
                    <a:lnTo>
                      <a:pt x="27" y="10"/>
                    </a:lnTo>
                    <a:lnTo>
                      <a:pt x="27" y="16"/>
                    </a:lnTo>
                    <a:lnTo>
                      <a:pt x="24" y="23"/>
                    </a:lnTo>
                    <a:lnTo>
                      <a:pt x="24" y="23"/>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p>
                <a:endParaRPr lang="en-US"/>
              </a:p>
            </p:txBody>
          </p:sp>
          <p:sp>
            <p:nvSpPr>
              <p:cNvPr id="75" name="ïṣļiḓe"/>
              <p:cNvSpPr/>
              <p:nvPr/>
            </p:nvSpPr>
            <p:spPr bwMode="auto">
              <a:xfrm>
                <a:off x="3953338" y="2887657"/>
                <a:ext cx="28705" cy="32294"/>
              </a:xfrm>
              <a:custGeom>
                <a:avLst/>
                <a:gdLst>
                  <a:gd name="T0" fmla="*/ 0 w 17"/>
                  <a:gd name="T1" fmla="*/ 3 h 18"/>
                  <a:gd name="T2" fmla="*/ 13 w 17"/>
                  <a:gd name="T3" fmla="*/ 18 h 18"/>
                  <a:gd name="T4" fmla="*/ 13 w 17"/>
                  <a:gd name="T5" fmla="*/ 18 h 18"/>
                  <a:gd name="T6" fmla="*/ 14 w 17"/>
                  <a:gd name="T7" fmla="*/ 11 h 18"/>
                  <a:gd name="T8" fmla="*/ 15 w 17"/>
                  <a:gd name="T9" fmla="*/ 5 h 18"/>
                  <a:gd name="T10" fmla="*/ 17 w 17"/>
                  <a:gd name="T11" fmla="*/ 0 h 18"/>
                  <a:gd name="T12" fmla="*/ 0 w 17"/>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3"/>
                    </a:moveTo>
                    <a:lnTo>
                      <a:pt x="13" y="18"/>
                    </a:lnTo>
                    <a:lnTo>
                      <a:pt x="13" y="18"/>
                    </a:lnTo>
                    <a:lnTo>
                      <a:pt x="14" y="11"/>
                    </a:lnTo>
                    <a:lnTo>
                      <a:pt x="15" y="5"/>
                    </a:lnTo>
                    <a:lnTo>
                      <a:pt x="17" y="0"/>
                    </a:lnTo>
                    <a:lnTo>
                      <a:pt x="0" y="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76" name="îş1îḋe"/>
              <p:cNvSpPr/>
              <p:nvPr/>
            </p:nvSpPr>
            <p:spPr bwMode="auto">
              <a:xfrm>
                <a:off x="4165033" y="2747721"/>
                <a:ext cx="233226" cy="104055"/>
              </a:xfrm>
              <a:custGeom>
                <a:avLst/>
                <a:gdLst>
                  <a:gd name="T0" fmla="*/ 40 w 129"/>
                  <a:gd name="T1" fmla="*/ 50 h 57"/>
                  <a:gd name="T2" fmla="*/ 40 w 129"/>
                  <a:gd name="T3" fmla="*/ 50 h 57"/>
                  <a:gd name="T4" fmla="*/ 53 w 129"/>
                  <a:gd name="T5" fmla="*/ 54 h 57"/>
                  <a:gd name="T6" fmla="*/ 66 w 129"/>
                  <a:gd name="T7" fmla="*/ 56 h 57"/>
                  <a:gd name="T8" fmla="*/ 81 w 129"/>
                  <a:gd name="T9" fmla="*/ 57 h 57"/>
                  <a:gd name="T10" fmla="*/ 94 w 129"/>
                  <a:gd name="T11" fmla="*/ 56 h 57"/>
                  <a:gd name="T12" fmla="*/ 106 w 129"/>
                  <a:gd name="T13" fmla="*/ 55 h 57"/>
                  <a:gd name="T14" fmla="*/ 115 w 129"/>
                  <a:gd name="T15" fmla="*/ 51 h 57"/>
                  <a:gd name="T16" fmla="*/ 120 w 129"/>
                  <a:gd name="T17" fmla="*/ 50 h 57"/>
                  <a:gd name="T18" fmla="*/ 124 w 129"/>
                  <a:gd name="T19" fmla="*/ 47 h 57"/>
                  <a:gd name="T20" fmla="*/ 126 w 129"/>
                  <a:gd name="T21" fmla="*/ 44 h 57"/>
                  <a:gd name="T22" fmla="*/ 127 w 129"/>
                  <a:gd name="T23" fmla="*/ 41 h 57"/>
                  <a:gd name="T24" fmla="*/ 127 w 129"/>
                  <a:gd name="T25" fmla="*/ 41 h 57"/>
                  <a:gd name="T26" fmla="*/ 129 w 129"/>
                  <a:gd name="T27" fmla="*/ 33 h 57"/>
                  <a:gd name="T28" fmla="*/ 127 w 129"/>
                  <a:gd name="T29" fmla="*/ 26 h 57"/>
                  <a:gd name="T30" fmla="*/ 126 w 129"/>
                  <a:gd name="T31" fmla="*/ 19 h 57"/>
                  <a:gd name="T32" fmla="*/ 124 w 129"/>
                  <a:gd name="T33" fmla="*/ 13 h 57"/>
                  <a:gd name="T34" fmla="*/ 124 w 129"/>
                  <a:gd name="T35" fmla="*/ 13 h 57"/>
                  <a:gd name="T36" fmla="*/ 108 w 129"/>
                  <a:gd name="T37" fmla="*/ 14 h 57"/>
                  <a:gd name="T38" fmla="*/ 93 w 129"/>
                  <a:gd name="T39" fmla="*/ 15 h 57"/>
                  <a:gd name="T40" fmla="*/ 78 w 129"/>
                  <a:gd name="T41" fmla="*/ 15 h 57"/>
                  <a:gd name="T42" fmla="*/ 62 w 129"/>
                  <a:gd name="T43" fmla="*/ 14 h 57"/>
                  <a:gd name="T44" fmla="*/ 47 w 129"/>
                  <a:gd name="T45" fmla="*/ 13 h 57"/>
                  <a:gd name="T46" fmla="*/ 31 w 129"/>
                  <a:gd name="T47" fmla="*/ 9 h 57"/>
                  <a:gd name="T48" fmla="*/ 16 w 129"/>
                  <a:gd name="T49" fmla="*/ 4 h 57"/>
                  <a:gd name="T50" fmla="*/ 0 w 129"/>
                  <a:gd name="T51" fmla="*/ 0 h 57"/>
                  <a:gd name="T52" fmla="*/ 0 w 129"/>
                  <a:gd name="T53" fmla="*/ 0 h 57"/>
                  <a:gd name="T54" fmla="*/ 0 w 129"/>
                  <a:gd name="T55" fmla="*/ 6 h 57"/>
                  <a:gd name="T56" fmla="*/ 1 w 129"/>
                  <a:gd name="T57" fmla="*/ 13 h 57"/>
                  <a:gd name="T58" fmla="*/ 2 w 129"/>
                  <a:gd name="T59" fmla="*/ 20 h 57"/>
                  <a:gd name="T60" fmla="*/ 6 w 129"/>
                  <a:gd name="T61" fmla="*/ 27 h 57"/>
                  <a:gd name="T62" fmla="*/ 11 w 129"/>
                  <a:gd name="T63" fmla="*/ 33 h 57"/>
                  <a:gd name="T64" fmla="*/ 18 w 129"/>
                  <a:gd name="T65" fmla="*/ 39 h 57"/>
                  <a:gd name="T66" fmla="*/ 28 w 129"/>
                  <a:gd name="T67" fmla="*/ 45 h 57"/>
                  <a:gd name="T68" fmla="*/ 40 w 129"/>
                  <a:gd name="T69" fmla="*/ 50 h 57"/>
                  <a:gd name="T70" fmla="*/ 40 w 129"/>
                  <a:gd name="T71"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57">
                    <a:moveTo>
                      <a:pt x="40" y="50"/>
                    </a:moveTo>
                    <a:lnTo>
                      <a:pt x="40" y="50"/>
                    </a:lnTo>
                    <a:lnTo>
                      <a:pt x="53" y="54"/>
                    </a:lnTo>
                    <a:lnTo>
                      <a:pt x="66" y="56"/>
                    </a:lnTo>
                    <a:lnTo>
                      <a:pt x="81" y="57"/>
                    </a:lnTo>
                    <a:lnTo>
                      <a:pt x="94" y="56"/>
                    </a:lnTo>
                    <a:lnTo>
                      <a:pt x="106" y="55"/>
                    </a:lnTo>
                    <a:lnTo>
                      <a:pt x="115" y="51"/>
                    </a:lnTo>
                    <a:lnTo>
                      <a:pt x="120" y="50"/>
                    </a:lnTo>
                    <a:lnTo>
                      <a:pt x="124" y="47"/>
                    </a:lnTo>
                    <a:lnTo>
                      <a:pt x="126" y="44"/>
                    </a:lnTo>
                    <a:lnTo>
                      <a:pt x="127" y="41"/>
                    </a:lnTo>
                    <a:lnTo>
                      <a:pt x="127" y="41"/>
                    </a:lnTo>
                    <a:lnTo>
                      <a:pt x="129" y="33"/>
                    </a:lnTo>
                    <a:lnTo>
                      <a:pt x="127" y="26"/>
                    </a:lnTo>
                    <a:lnTo>
                      <a:pt x="126" y="19"/>
                    </a:lnTo>
                    <a:lnTo>
                      <a:pt x="124" y="13"/>
                    </a:lnTo>
                    <a:lnTo>
                      <a:pt x="124" y="13"/>
                    </a:lnTo>
                    <a:lnTo>
                      <a:pt x="108" y="14"/>
                    </a:lnTo>
                    <a:lnTo>
                      <a:pt x="93" y="15"/>
                    </a:lnTo>
                    <a:lnTo>
                      <a:pt x="78" y="15"/>
                    </a:lnTo>
                    <a:lnTo>
                      <a:pt x="62" y="14"/>
                    </a:lnTo>
                    <a:lnTo>
                      <a:pt x="47" y="13"/>
                    </a:lnTo>
                    <a:lnTo>
                      <a:pt x="31" y="9"/>
                    </a:lnTo>
                    <a:lnTo>
                      <a:pt x="16" y="4"/>
                    </a:lnTo>
                    <a:lnTo>
                      <a:pt x="0" y="0"/>
                    </a:lnTo>
                    <a:lnTo>
                      <a:pt x="0" y="0"/>
                    </a:lnTo>
                    <a:lnTo>
                      <a:pt x="0" y="6"/>
                    </a:lnTo>
                    <a:lnTo>
                      <a:pt x="1" y="13"/>
                    </a:lnTo>
                    <a:lnTo>
                      <a:pt x="2" y="20"/>
                    </a:lnTo>
                    <a:lnTo>
                      <a:pt x="6" y="27"/>
                    </a:lnTo>
                    <a:lnTo>
                      <a:pt x="11" y="33"/>
                    </a:lnTo>
                    <a:lnTo>
                      <a:pt x="18" y="39"/>
                    </a:lnTo>
                    <a:lnTo>
                      <a:pt x="28" y="45"/>
                    </a:lnTo>
                    <a:lnTo>
                      <a:pt x="40" y="50"/>
                    </a:lnTo>
                    <a:lnTo>
                      <a:pt x="40" y="50"/>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7" name="íslîḍê"/>
              <p:cNvSpPr/>
              <p:nvPr/>
            </p:nvSpPr>
            <p:spPr bwMode="auto">
              <a:xfrm>
                <a:off x="3999982" y="2977358"/>
                <a:ext cx="814495" cy="1130245"/>
              </a:xfrm>
              <a:custGeom>
                <a:avLst/>
                <a:gdLst>
                  <a:gd name="T0" fmla="*/ 454 w 455"/>
                  <a:gd name="T1" fmla="*/ 525 h 630"/>
                  <a:gd name="T2" fmla="*/ 451 w 455"/>
                  <a:gd name="T3" fmla="*/ 495 h 630"/>
                  <a:gd name="T4" fmla="*/ 445 w 455"/>
                  <a:gd name="T5" fmla="*/ 465 h 630"/>
                  <a:gd name="T6" fmla="*/ 426 w 455"/>
                  <a:gd name="T7" fmla="*/ 411 h 630"/>
                  <a:gd name="T8" fmla="*/ 402 w 455"/>
                  <a:gd name="T9" fmla="*/ 365 h 630"/>
                  <a:gd name="T10" fmla="*/ 382 w 455"/>
                  <a:gd name="T11" fmla="*/ 342 h 630"/>
                  <a:gd name="T12" fmla="*/ 376 w 455"/>
                  <a:gd name="T13" fmla="*/ 336 h 630"/>
                  <a:gd name="T14" fmla="*/ 338 w 455"/>
                  <a:gd name="T15" fmla="*/ 304 h 630"/>
                  <a:gd name="T16" fmla="*/ 315 w 455"/>
                  <a:gd name="T17" fmla="*/ 281 h 630"/>
                  <a:gd name="T18" fmla="*/ 315 w 455"/>
                  <a:gd name="T19" fmla="*/ 283 h 630"/>
                  <a:gd name="T20" fmla="*/ 296 w 455"/>
                  <a:gd name="T21" fmla="*/ 268 h 630"/>
                  <a:gd name="T22" fmla="*/ 264 w 455"/>
                  <a:gd name="T23" fmla="*/ 248 h 630"/>
                  <a:gd name="T24" fmla="*/ 240 w 455"/>
                  <a:gd name="T25" fmla="*/ 225 h 630"/>
                  <a:gd name="T26" fmla="*/ 226 w 455"/>
                  <a:gd name="T27" fmla="*/ 209 h 630"/>
                  <a:gd name="T28" fmla="*/ 215 w 455"/>
                  <a:gd name="T29" fmla="*/ 187 h 630"/>
                  <a:gd name="T30" fmla="*/ 196 w 455"/>
                  <a:gd name="T31" fmla="*/ 138 h 630"/>
                  <a:gd name="T32" fmla="*/ 181 w 455"/>
                  <a:gd name="T33" fmla="*/ 98 h 630"/>
                  <a:gd name="T34" fmla="*/ 166 w 455"/>
                  <a:gd name="T35" fmla="*/ 73 h 630"/>
                  <a:gd name="T36" fmla="*/ 148 w 455"/>
                  <a:gd name="T37" fmla="*/ 50 h 630"/>
                  <a:gd name="T38" fmla="*/ 123 w 455"/>
                  <a:gd name="T39" fmla="*/ 28 h 630"/>
                  <a:gd name="T40" fmla="*/ 108 w 455"/>
                  <a:gd name="T41" fmla="*/ 20 h 630"/>
                  <a:gd name="T42" fmla="*/ 79 w 455"/>
                  <a:gd name="T43" fmla="*/ 6 h 630"/>
                  <a:gd name="T44" fmla="*/ 55 w 455"/>
                  <a:gd name="T45" fmla="*/ 0 h 630"/>
                  <a:gd name="T46" fmla="*/ 36 w 455"/>
                  <a:gd name="T47" fmla="*/ 2 h 630"/>
                  <a:gd name="T48" fmla="*/ 22 w 455"/>
                  <a:gd name="T49" fmla="*/ 8 h 630"/>
                  <a:gd name="T50" fmla="*/ 11 w 455"/>
                  <a:gd name="T51" fmla="*/ 15 h 630"/>
                  <a:gd name="T52" fmla="*/ 4 w 455"/>
                  <a:gd name="T53" fmla="*/ 24 h 630"/>
                  <a:gd name="T54" fmla="*/ 0 w 455"/>
                  <a:gd name="T55" fmla="*/ 41 h 630"/>
                  <a:gd name="T56" fmla="*/ 1 w 455"/>
                  <a:gd name="T57" fmla="*/ 45 h 630"/>
                  <a:gd name="T58" fmla="*/ 17 w 455"/>
                  <a:gd name="T59" fmla="*/ 67 h 630"/>
                  <a:gd name="T60" fmla="*/ 57 w 455"/>
                  <a:gd name="T61" fmla="*/ 121 h 630"/>
                  <a:gd name="T62" fmla="*/ 94 w 455"/>
                  <a:gd name="T63" fmla="*/ 180 h 630"/>
                  <a:gd name="T64" fmla="*/ 120 w 455"/>
                  <a:gd name="T65" fmla="*/ 229 h 630"/>
                  <a:gd name="T66" fmla="*/ 144 w 455"/>
                  <a:gd name="T67" fmla="*/ 284 h 630"/>
                  <a:gd name="T68" fmla="*/ 155 w 455"/>
                  <a:gd name="T69" fmla="*/ 316 h 630"/>
                  <a:gd name="T70" fmla="*/ 194 w 455"/>
                  <a:gd name="T71" fmla="*/ 426 h 630"/>
                  <a:gd name="T72" fmla="*/ 227 w 455"/>
                  <a:gd name="T73" fmla="*/ 510 h 630"/>
                  <a:gd name="T74" fmla="*/ 243 w 455"/>
                  <a:gd name="T75" fmla="*/ 541 h 630"/>
                  <a:gd name="T76" fmla="*/ 261 w 455"/>
                  <a:gd name="T77" fmla="*/ 566 h 630"/>
                  <a:gd name="T78" fmla="*/ 280 w 455"/>
                  <a:gd name="T79" fmla="*/ 588 h 630"/>
                  <a:gd name="T80" fmla="*/ 302 w 455"/>
                  <a:gd name="T81" fmla="*/ 603 h 630"/>
                  <a:gd name="T82" fmla="*/ 320 w 455"/>
                  <a:gd name="T83" fmla="*/ 614 h 630"/>
                  <a:gd name="T84" fmla="*/ 354 w 455"/>
                  <a:gd name="T85" fmla="*/ 626 h 630"/>
                  <a:gd name="T86" fmla="*/ 382 w 455"/>
                  <a:gd name="T87" fmla="*/ 630 h 630"/>
                  <a:gd name="T88" fmla="*/ 407 w 455"/>
                  <a:gd name="T89" fmla="*/ 629 h 630"/>
                  <a:gd name="T90" fmla="*/ 421 w 455"/>
                  <a:gd name="T91" fmla="*/ 621 h 630"/>
                  <a:gd name="T92" fmla="*/ 437 w 455"/>
                  <a:gd name="T93" fmla="*/ 608 h 630"/>
                  <a:gd name="T94" fmla="*/ 448 w 455"/>
                  <a:gd name="T95" fmla="*/ 591 h 630"/>
                  <a:gd name="T96" fmla="*/ 454 w 455"/>
                  <a:gd name="T97" fmla="*/ 562 h 630"/>
                  <a:gd name="T98" fmla="*/ 454 w 455"/>
                  <a:gd name="T99" fmla="*/ 52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5" h="630">
                    <a:moveTo>
                      <a:pt x="454" y="525"/>
                    </a:moveTo>
                    <a:lnTo>
                      <a:pt x="454" y="525"/>
                    </a:lnTo>
                    <a:lnTo>
                      <a:pt x="454" y="511"/>
                    </a:lnTo>
                    <a:lnTo>
                      <a:pt x="451" y="495"/>
                    </a:lnTo>
                    <a:lnTo>
                      <a:pt x="449" y="481"/>
                    </a:lnTo>
                    <a:lnTo>
                      <a:pt x="445" y="465"/>
                    </a:lnTo>
                    <a:lnTo>
                      <a:pt x="437" y="437"/>
                    </a:lnTo>
                    <a:lnTo>
                      <a:pt x="426" y="411"/>
                    </a:lnTo>
                    <a:lnTo>
                      <a:pt x="414" y="387"/>
                    </a:lnTo>
                    <a:lnTo>
                      <a:pt x="402" y="365"/>
                    </a:lnTo>
                    <a:lnTo>
                      <a:pt x="389" y="348"/>
                    </a:lnTo>
                    <a:lnTo>
                      <a:pt x="382" y="342"/>
                    </a:lnTo>
                    <a:lnTo>
                      <a:pt x="376" y="336"/>
                    </a:lnTo>
                    <a:lnTo>
                      <a:pt x="376" y="336"/>
                    </a:lnTo>
                    <a:lnTo>
                      <a:pt x="356" y="319"/>
                    </a:lnTo>
                    <a:lnTo>
                      <a:pt x="338" y="304"/>
                    </a:lnTo>
                    <a:lnTo>
                      <a:pt x="315" y="281"/>
                    </a:lnTo>
                    <a:lnTo>
                      <a:pt x="315" y="281"/>
                    </a:lnTo>
                    <a:lnTo>
                      <a:pt x="315" y="283"/>
                    </a:lnTo>
                    <a:lnTo>
                      <a:pt x="315" y="283"/>
                    </a:lnTo>
                    <a:lnTo>
                      <a:pt x="306" y="275"/>
                    </a:lnTo>
                    <a:lnTo>
                      <a:pt x="296" y="268"/>
                    </a:lnTo>
                    <a:lnTo>
                      <a:pt x="274" y="256"/>
                    </a:lnTo>
                    <a:lnTo>
                      <a:pt x="264" y="248"/>
                    </a:lnTo>
                    <a:lnTo>
                      <a:pt x="252" y="239"/>
                    </a:lnTo>
                    <a:lnTo>
                      <a:pt x="240" y="225"/>
                    </a:lnTo>
                    <a:lnTo>
                      <a:pt x="226" y="209"/>
                    </a:lnTo>
                    <a:lnTo>
                      <a:pt x="226" y="209"/>
                    </a:lnTo>
                    <a:lnTo>
                      <a:pt x="220" y="198"/>
                    </a:lnTo>
                    <a:lnTo>
                      <a:pt x="215" y="187"/>
                    </a:lnTo>
                    <a:lnTo>
                      <a:pt x="206" y="163"/>
                    </a:lnTo>
                    <a:lnTo>
                      <a:pt x="196" y="138"/>
                    </a:lnTo>
                    <a:lnTo>
                      <a:pt x="187" y="111"/>
                    </a:lnTo>
                    <a:lnTo>
                      <a:pt x="181" y="98"/>
                    </a:lnTo>
                    <a:lnTo>
                      <a:pt x="175" y="86"/>
                    </a:lnTo>
                    <a:lnTo>
                      <a:pt x="166" y="73"/>
                    </a:lnTo>
                    <a:lnTo>
                      <a:pt x="158" y="61"/>
                    </a:lnTo>
                    <a:lnTo>
                      <a:pt x="148" y="50"/>
                    </a:lnTo>
                    <a:lnTo>
                      <a:pt x="136" y="39"/>
                    </a:lnTo>
                    <a:lnTo>
                      <a:pt x="123" y="28"/>
                    </a:lnTo>
                    <a:lnTo>
                      <a:pt x="108" y="20"/>
                    </a:lnTo>
                    <a:lnTo>
                      <a:pt x="108" y="20"/>
                    </a:lnTo>
                    <a:lnTo>
                      <a:pt x="93" y="11"/>
                    </a:lnTo>
                    <a:lnTo>
                      <a:pt x="79" y="6"/>
                    </a:lnTo>
                    <a:lnTo>
                      <a:pt x="66" y="3"/>
                    </a:lnTo>
                    <a:lnTo>
                      <a:pt x="55" y="0"/>
                    </a:lnTo>
                    <a:lnTo>
                      <a:pt x="46" y="0"/>
                    </a:lnTo>
                    <a:lnTo>
                      <a:pt x="36" y="2"/>
                    </a:lnTo>
                    <a:lnTo>
                      <a:pt x="29" y="4"/>
                    </a:lnTo>
                    <a:lnTo>
                      <a:pt x="22" y="8"/>
                    </a:lnTo>
                    <a:lnTo>
                      <a:pt x="16" y="11"/>
                    </a:lnTo>
                    <a:lnTo>
                      <a:pt x="11" y="15"/>
                    </a:lnTo>
                    <a:lnTo>
                      <a:pt x="7" y="20"/>
                    </a:lnTo>
                    <a:lnTo>
                      <a:pt x="4" y="24"/>
                    </a:lnTo>
                    <a:lnTo>
                      <a:pt x="0" y="34"/>
                    </a:lnTo>
                    <a:lnTo>
                      <a:pt x="0" y="41"/>
                    </a:lnTo>
                    <a:lnTo>
                      <a:pt x="0" y="41"/>
                    </a:lnTo>
                    <a:lnTo>
                      <a:pt x="1" y="45"/>
                    </a:lnTo>
                    <a:lnTo>
                      <a:pt x="5" y="50"/>
                    </a:lnTo>
                    <a:lnTo>
                      <a:pt x="17" y="67"/>
                    </a:lnTo>
                    <a:lnTo>
                      <a:pt x="35" y="89"/>
                    </a:lnTo>
                    <a:lnTo>
                      <a:pt x="57" y="121"/>
                    </a:lnTo>
                    <a:lnTo>
                      <a:pt x="82" y="158"/>
                    </a:lnTo>
                    <a:lnTo>
                      <a:pt x="94" y="180"/>
                    </a:lnTo>
                    <a:lnTo>
                      <a:pt x="107" y="204"/>
                    </a:lnTo>
                    <a:lnTo>
                      <a:pt x="120" y="229"/>
                    </a:lnTo>
                    <a:lnTo>
                      <a:pt x="132" y="256"/>
                    </a:lnTo>
                    <a:lnTo>
                      <a:pt x="144" y="284"/>
                    </a:lnTo>
                    <a:lnTo>
                      <a:pt x="155" y="316"/>
                    </a:lnTo>
                    <a:lnTo>
                      <a:pt x="155" y="316"/>
                    </a:lnTo>
                    <a:lnTo>
                      <a:pt x="176" y="375"/>
                    </a:lnTo>
                    <a:lnTo>
                      <a:pt x="194" y="426"/>
                    </a:lnTo>
                    <a:lnTo>
                      <a:pt x="211" y="471"/>
                    </a:lnTo>
                    <a:lnTo>
                      <a:pt x="227" y="510"/>
                    </a:lnTo>
                    <a:lnTo>
                      <a:pt x="235" y="525"/>
                    </a:lnTo>
                    <a:lnTo>
                      <a:pt x="243" y="541"/>
                    </a:lnTo>
                    <a:lnTo>
                      <a:pt x="252" y="554"/>
                    </a:lnTo>
                    <a:lnTo>
                      <a:pt x="261" y="566"/>
                    </a:lnTo>
                    <a:lnTo>
                      <a:pt x="270" y="578"/>
                    </a:lnTo>
                    <a:lnTo>
                      <a:pt x="280" y="588"/>
                    </a:lnTo>
                    <a:lnTo>
                      <a:pt x="290" y="596"/>
                    </a:lnTo>
                    <a:lnTo>
                      <a:pt x="302" y="603"/>
                    </a:lnTo>
                    <a:lnTo>
                      <a:pt x="302" y="603"/>
                    </a:lnTo>
                    <a:lnTo>
                      <a:pt x="320" y="614"/>
                    </a:lnTo>
                    <a:lnTo>
                      <a:pt x="338" y="621"/>
                    </a:lnTo>
                    <a:lnTo>
                      <a:pt x="354" y="626"/>
                    </a:lnTo>
                    <a:lnTo>
                      <a:pt x="368" y="629"/>
                    </a:lnTo>
                    <a:lnTo>
                      <a:pt x="382" y="630"/>
                    </a:lnTo>
                    <a:lnTo>
                      <a:pt x="392" y="630"/>
                    </a:lnTo>
                    <a:lnTo>
                      <a:pt x="407" y="629"/>
                    </a:lnTo>
                    <a:lnTo>
                      <a:pt x="407" y="629"/>
                    </a:lnTo>
                    <a:lnTo>
                      <a:pt x="421" y="621"/>
                    </a:lnTo>
                    <a:lnTo>
                      <a:pt x="432" y="613"/>
                    </a:lnTo>
                    <a:lnTo>
                      <a:pt x="437" y="608"/>
                    </a:lnTo>
                    <a:lnTo>
                      <a:pt x="442" y="603"/>
                    </a:lnTo>
                    <a:lnTo>
                      <a:pt x="448" y="591"/>
                    </a:lnTo>
                    <a:lnTo>
                      <a:pt x="451" y="578"/>
                    </a:lnTo>
                    <a:lnTo>
                      <a:pt x="454" y="562"/>
                    </a:lnTo>
                    <a:lnTo>
                      <a:pt x="455" y="546"/>
                    </a:lnTo>
                    <a:lnTo>
                      <a:pt x="454" y="525"/>
                    </a:lnTo>
                    <a:lnTo>
                      <a:pt x="454" y="525"/>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78" name="ïṩḻîḍè"/>
              <p:cNvSpPr/>
              <p:nvPr/>
            </p:nvSpPr>
            <p:spPr bwMode="auto">
              <a:xfrm>
                <a:off x="4017923" y="3059885"/>
                <a:ext cx="172228" cy="186580"/>
              </a:xfrm>
              <a:custGeom>
                <a:avLst/>
                <a:gdLst>
                  <a:gd name="T0" fmla="*/ 0 w 96"/>
                  <a:gd name="T1" fmla="*/ 12 h 105"/>
                  <a:gd name="T2" fmla="*/ 0 w 96"/>
                  <a:gd name="T3" fmla="*/ 12 h 105"/>
                  <a:gd name="T4" fmla="*/ 28 w 96"/>
                  <a:gd name="T5" fmla="*/ 49 h 105"/>
                  <a:gd name="T6" fmla="*/ 46 w 96"/>
                  <a:gd name="T7" fmla="*/ 75 h 105"/>
                  <a:gd name="T8" fmla="*/ 66 w 96"/>
                  <a:gd name="T9" fmla="*/ 105 h 105"/>
                  <a:gd name="T10" fmla="*/ 66 w 96"/>
                  <a:gd name="T11" fmla="*/ 105 h 105"/>
                  <a:gd name="T12" fmla="*/ 76 w 96"/>
                  <a:gd name="T13" fmla="*/ 101 h 105"/>
                  <a:gd name="T14" fmla="*/ 85 w 96"/>
                  <a:gd name="T15" fmla="*/ 96 h 105"/>
                  <a:gd name="T16" fmla="*/ 91 w 96"/>
                  <a:gd name="T17" fmla="*/ 92 h 105"/>
                  <a:gd name="T18" fmla="*/ 95 w 96"/>
                  <a:gd name="T19" fmla="*/ 88 h 105"/>
                  <a:gd name="T20" fmla="*/ 95 w 96"/>
                  <a:gd name="T21" fmla="*/ 88 h 105"/>
                  <a:gd name="T22" fmla="*/ 96 w 96"/>
                  <a:gd name="T23" fmla="*/ 83 h 105"/>
                  <a:gd name="T24" fmla="*/ 95 w 96"/>
                  <a:gd name="T25" fmla="*/ 77 h 105"/>
                  <a:gd name="T26" fmla="*/ 94 w 96"/>
                  <a:gd name="T27" fmla="*/ 68 h 105"/>
                  <a:gd name="T28" fmla="*/ 90 w 96"/>
                  <a:gd name="T29" fmla="*/ 58 h 105"/>
                  <a:gd name="T30" fmla="*/ 84 w 96"/>
                  <a:gd name="T31" fmla="*/ 46 h 105"/>
                  <a:gd name="T32" fmla="*/ 77 w 96"/>
                  <a:gd name="T33" fmla="*/ 34 h 105"/>
                  <a:gd name="T34" fmla="*/ 67 w 96"/>
                  <a:gd name="T35" fmla="*/ 23 h 105"/>
                  <a:gd name="T36" fmla="*/ 55 w 96"/>
                  <a:gd name="T37" fmla="*/ 12 h 105"/>
                  <a:gd name="T38" fmla="*/ 55 w 96"/>
                  <a:gd name="T39" fmla="*/ 12 h 105"/>
                  <a:gd name="T40" fmla="*/ 46 w 96"/>
                  <a:gd name="T41" fmla="*/ 5 h 105"/>
                  <a:gd name="T42" fmla="*/ 37 w 96"/>
                  <a:gd name="T43" fmla="*/ 1 h 105"/>
                  <a:gd name="T44" fmla="*/ 29 w 96"/>
                  <a:gd name="T45" fmla="*/ 0 h 105"/>
                  <a:gd name="T46" fmla="*/ 20 w 96"/>
                  <a:gd name="T47" fmla="*/ 1 h 105"/>
                  <a:gd name="T48" fmla="*/ 14 w 96"/>
                  <a:gd name="T49" fmla="*/ 3 h 105"/>
                  <a:gd name="T50" fmla="*/ 8 w 96"/>
                  <a:gd name="T51" fmla="*/ 6 h 105"/>
                  <a:gd name="T52" fmla="*/ 0 w 96"/>
                  <a:gd name="T53" fmla="*/ 12 h 105"/>
                  <a:gd name="T54" fmla="*/ 0 w 96"/>
                  <a:gd name="T55" fmla="*/ 1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05">
                    <a:moveTo>
                      <a:pt x="0" y="12"/>
                    </a:moveTo>
                    <a:lnTo>
                      <a:pt x="0" y="12"/>
                    </a:lnTo>
                    <a:lnTo>
                      <a:pt x="28" y="49"/>
                    </a:lnTo>
                    <a:lnTo>
                      <a:pt x="46" y="75"/>
                    </a:lnTo>
                    <a:lnTo>
                      <a:pt x="66" y="105"/>
                    </a:lnTo>
                    <a:lnTo>
                      <a:pt x="66" y="105"/>
                    </a:lnTo>
                    <a:lnTo>
                      <a:pt x="76" y="101"/>
                    </a:lnTo>
                    <a:lnTo>
                      <a:pt x="85" y="96"/>
                    </a:lnTo>
                    <a:lnTo>
                      <a:pt x="91" y="92"/>
                    </a:lnTo>
                    <a:lnTo>
                      <a:pt x="95" y="88"/>
                    </a:lnTo>
                    <a:lnTo>
                      <a:pt x="95" y="88"/>
                    </a:lnTo>
                    <a:lnTo>
                      <a:pt x="96" y="83"/>
                    </a:lnTo>
                    <a:lnTo>
                      <a:pt x="95" y="77"/>
                    </a:lnTo>
                    <a:lnTo>
                      <a:pt x="94" y="68"/>
                    </a:lnTo>
                    <a:lnTo>
                      <a:pt x="90" y="58"/>
                    </a:lnTo>
                    <a:lnTo>
                      <a:pt x="84" y="46"/>
                    </a:lnTo>
                    <a:lnTo>
                      <a:pt x="77" y="34"/>
                    </a:lnTo>
                    <a:lnTo>
                      <a:pt x="67" y="23"/>
                    </a:lnTo>
                    <a:lnTo>
                      <a:pt x="55" y="12"/>
                    </a:lnTo>
                    <a:lnTo>
                      <a:pt x="55" y="12"/>
                    </a:lnTo>
                    <a:lnTo>
                      <a:pt x="46" y="5"/>
                    </a:lnTo>
                    <a:lnTo>
                      <a:pt x="37" y="1"/>
                    </a:lnTo>
                    <a:lnTo>
                      <a:pt x="29" y="0"/>
                    </a:lnTo>
                    <a:lnTo>
                      <a:pt x="20" y="1"/>
                    </a:lnTo>
                    <a:lnTo>
                      <a:pt x="14" y="3"/>
                    </a:lnTo>
                    <a:lnTo>
                      <a:pt x="8" y="6"/>
                    </a:lnTo>
                    <a:lnTo>
                      <a:pt x="0" y="12"/>
                    </a:lnTo>
                    <a:lnTo>
                      <a:pt x="0" y="1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79" name="îṣḻiďé"/>
              <p:cNvSpPr/>
              <p:nvPr/>
            </p:nvSpPr>
            <p:spPr bwMode="auto">
              <a:xfrm>
                <a:off x="4129152" y="3163938"/>
                <a:ext cx="60998" cy="82527"/>
              </a:xfrm>
              <a:custGeom>
                <a:avLst/>
                <a:gdLst>
                  <a:gd name="T0" fmla="*/ 0 w 34"/>
                  <a:gd name="T1" fmla="*/ 42 h 47"/>
                  <a:gd name="T2" fmla="*/ 0 w 34"/>
                  <a:gd name="T3" fmla="*/ 42 h 47"/>
                  <a:gd name="T4" fmla="*/ 4 w 34"/>
                  <a:gd name="T5" fmla="*/ 47 h 47"/>
                  <a:gd name="T6" fmla="*/ 4 w 34"/>
                  <a:gd name="T7" fmla="*/ 47 h 47"/>
                  <a:gd name="T8" fmla="*/ 14 w 34"/>
                  <a:gd name="T9" fmla="*/ 43 h 47"/>
                  <a:gd name="T10" fmla="*/ 23 w 34"/>
                  <a:gd name="T11" fmla="*/ 38 h 47"/>
                  <a:gd name="T12" fmla="*/ 29 w 34"/>
                  <a:gd name="T13" fmla="*/ 34 h 47"/>
                  <a:gd name="T14" fmla="*/ 33 w 34"/>
                  <a:gd name="T15" fmla="*/ 30 h 47"/>
                  <a:gd name="T16" fmla="*/ 33 w 34"/>
                  <a:gd name="T17" fmla="*/ 30 h 47"/>
                  <a:gd name="T18" fmla="*/ 34 w 34"/>
                  <a:gd name="T19" fmla="*/ 25 h 47"/>
                  <a:gd name="T20" fmla="*/ 33 w 34"/>
                  <a:gd name="T21" fmla="*/ 19 h 47"/>
                  <a:gd name="T22" fmla="*/ 32 w 34"/>
                  <a:gd name="T23" fmla="*/ 10 h 47"/>
                  <a:gd name="T24" fmla="*/ 28 w 34"/>
                  <a:gd name="T25" fmla="*/ 0 h 47"/>
                  <a:gd name="T26" fmla="*/ 28 w 34"/>
                  <a:gd name="T27" fmla="*/ 0 h 47"/>
                  <a:gd name="T28" fmla="*/ 29 w 34"/>
                  <a:gd name="T29" fmla="*/ 10 h 47"/>
                  <a:gd name="T30" fmla="*/ 29 w 34"/>
                  <a:gd name="T31" fmla="*/ 19 h 47"/>
                  <a:gd name="T32" fmla="*/ 29 w 34"/>
                  <a:gd name="T33" fmla="*/ 19 h 47"/>
                  <a:gd name="T34" fmla="*/ 28 w 34"/>
                  <a:gd name="T35" fmla="*/ 23 h 47"/>
                  <a:gd name="T36" fmla="*/ 26 w 34"/>
                  <a:gd name="T37" fmla="*/ 25 h 47"/>
                  <a:gd name="T38" fmla="*/ 18 w 34"/>
                  <a:gd name="T39" fmla="*/ 31 h 47"/>
                  <a:gd name="T40" fmla="*/ 10 w 34"/>
                  <a:gd name="T41" fmla="*/ 37 h 47"/>
                  <a:gd name="T42" fmla="*/ 0 w 34"/>
                  <a:gd name="T43" fmla="*/ 42 h 47"/>
                  <a:gd name="T44" fmla="*/ 0 w 34"/>
                  <a:gd name="T45"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7">
                    <a:moveTo>
                      <a:pt x="0" y="42"/>
                    </a:moveTo>
                    <a:lnTo>
                      <a:pt x="0" y="42"/>
                    </a:lnTo>
                    <a:lnTo>
                      <a:pt x="4" y="47"/>
                    </a:lnTo>
                    <a:lnTo>
                      <a:pt x="4" y="47"/>
                    </a:lnTo>
                    <a:lnTo>
                      <a:pt x="14" y="43"/>
                    </a:lnTo>
                    <a:lnTo>
                      <a:pt x="23" y="38"/>
                    </a:lnTo>
                    <a:lnTo>
                      <a:pt x="29" y="34"/>
                    </a:lnTo>
                    <a:lnTo>
                      <a:pt x="33" y="30"/>
                    </a:lnTo>
                    <a:lnTo>
                      <a:pt x="33" y="30"/>
                    </a:lnTo>
                    <a:lnTo>
                      <a:pt x="34" y="25"/>
                    </a:lnTo>
                    <a:lnTo>
                      <a:pt x="33" y="19"/>
                    </a:lnTo>
                    <a:lnTo>
                      <a:pt x="32" y="10"/>
                    </a:lnTo>
                    <a:lnTo>
                      <a:pt x="28" y="0"/>
                    </a:lnTo>
                    <a:lnTo>
                      <a:pt x="28" y="0"/>
                    </a:lnTo>
                    <a:lnTo>
                      <a:pt x="29" y="10"/>
                    </a:lnTo>
                    <a:lnTo>
                      <a:pt x="29" y="19"/>
                    </a:lnTo>
                    <a:lnTo>
                      <a:pt x="29" y="19"/>
                    </a:lnTo>
                    <a:lnTo>
                      <a:pt x="28" y="23"/>
                    </a:lnTo>
                    <a:lnTo>
                      <a:pt x="26" y="25"/>
                    </a:lnTo>
                    <a:lnTo>
                      <a:pt x="18" y="31"/>
                    </a:lnTo>
                    <a:lnTo>
                      <a:pt x="10" y="37"/>
                    </a:lnTo>
                    <a:lnTo>
                      <a:pt x="0" y="42"/>
                    </a:lnTo>
                    <a:lnTo>
                      <a:pt x="0" y="42"/>
                    </a:lnTo>
                    <a:close/>
                  </a:path>
                </a:pathLst>
              </a:custGeom>
              <a:solidFill>
                <a:srgbClr val="FCB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80" name="isḻíďe"/>
              <p:cNvSpPr/>
              <p:nvPr/>
            </p:nvSpPr>
            <p:spPr bwMode="auto">
              <a:xfrm>
                <a:off x="4922119" y="3910258"/>
                <a:ext cx="387512" cy="821671"/>
              </a:xfrm>
              <a:custGeom>
                <a:avLst/>
                <a:gdLst>
                  <a:gd name="T0" fmla="*/ 217 w 217"/>
                  <a:gd name="T1" fmla="*/ 23 h 459"/>
                  <a:gd name="T2" fmla="*/ 188 w 217"/>
                  <a:gd name="T3" fmla="*/ 0 h 459"/>
                  <a:gd name="T4" fmla="*/ 188 w 217"/>
                  <a:gd name="T5" fmla="*/ 0 h 459"/>
                  <a:gd name="T6" fmla="*/ 184 w 217"/>
                  <a:gd name="T7" fmla="*/ 3 h 459"/>
                  <a:gd name="T8" fmla="*/ 172 w 217"/>
                  <a:gd name="T9" fmla="*/ 10 h 459"/>
                  <a:gd name="T10" fmla="*/ 155 w 217"/>
                  <a:gd name="T11" fmla="*/ 23 h 459"/>
                  <a:gd name="T12" fmla="*/ 134 w 217"/>
                  <a:gd name="T13" fmla="*/ 43 h 459"/>
                  <a:gd name="T14" fmla="*/ 122 w 217"/>
                  <a:gd name="T15" fmla="*/ 57 h 459"/>
                  <a:gd name="T16" fmla="*/ 110 w 217"/>
                  <a:gd name="T17" fmla="*/ 71 h 459"/>
                  <a:gd name="T18" fmla="*/ 96 w 217"/>
                  <a:gd name="T19" fmla="*/ 87 h 459"/>
                  <a:gd name="T20" fmla="*/ 83 w 217"/>
                  <a:gd name="T21" fmla="*/ 105 h 459"/>
                  <a:gd name="T22" fmla="*/ 71 w 217"/>
                  <a:gd name="T23" fmla="*/ 125 h 459"/>
                  <a:gd name="T24" fmla="*/ 58 w 217"/>
                  <a:gd name="T25" fmla="*/ 148 h 459"/>
                  <a:gd name="T26" fmla="*/ 46 w 217"/>
                  <a:gd name="T27" fmla="*/ 173 h 459"/>
                  <a:gd name="T28" fmla="*/ 34 w 217"/>
                  <a:gd name="T29" fmla="*/ 200 h 459"/>
                  <a:gd name="T30" fmla="*/ 34 w 217"/>
                  <a:gd name="T31" fmla="*/ 200 h 459"/>
                  <a:gd name="T32" fmla="*/ 24 w 217"/>
                  <a:gd name="T33" fmla="*/ 226 h 459"/>
                  <a:gd name="T34" fmla="*/ 16 w 217"/>
                  <a:gd name="T35" fmla="*/ 252 h 459"/>
                  <a:gd name="T36" fmla="*/ 10 w 217"/>
                  <a:gd name="T37" fmla="*/ 273 h 459"/>
                  <a:gd name="T38" fmla="*/ 5 w 217"/>
                  <a:gd name="T39" fmla="*/ 293 h 459"/>
                  <a:gd name="T40" fmla="*/ 3 w 217"/>
                  <a:gd name="T41" fmla="*/ 311 h 459"/>
                  <a:gd name="T42" fmla="*/ 0 w 217"/>
                  <a:gd name="T43" fmla="*/ 326 h 459"/>
                  <a:gd name="T44" fmla="*/ 0 w 217"/>
                  <a:gd name="T45" fmla="*/ 340 h 459"/>
                  <a:gd name="T46" fmla="*/ 0 w 217"/>
                  <a:gd name="T47" fmla="*/ 352 h 459"/>
                  <a:gd name="T48" fmla="*/ 0 w 217"/>
                  <a:gd name="T49" fmla="*/ 361 h 459"/>
                  <a:gd name="T50" fmla="*/ 3 w 217"/>
                  <a:gd name="T51" fmla="*/ 370 h 459"/>
                  <a:gd name="T52" fmla="*/ 6 w 217"/>
                  <a:gd name="T53" fmla="*/ 382 h 459"/>
                  <a:gd name="T54" fmla="*/ 9 w 217"/>
                  <a:gd name="T55" fmla="*/ 388 h 459"/>
                  <a:gd name="T56" fmla="*/ 10 w 217"/>
                  <a:gd name="T57" fmla="*/ 390 h 459"/>
                  <a:gd name="T58" fmla="*/ 98 w 217"/>
                  <a:gd name="T59" fmla="*/ 459 h 459"/>
                  <a:gd name="T60" fmla="*/ 217 w 217"/>
                  <a:gd name="T61" fmla="*/ 177 h 459"/>
                  <a:gd name="T62" fmla="*/ 217 w 217"/>
                  <a:gd name="T63" fmla="*/ 2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59">
                    <a:moveTo>
                      <a:pt x="217" y="23"/>
                    </a:moveTo>
                    <a:lnTo>
                      <a:pt x="188" y="0"/>
                    </a:lnTo>
                    <a:lnTo>
                      <a:pt x="188" y="0"/>
                    </a:lnTo>
                    <a:lnTo>
                      <a:pt x="184" y="3"/>
                    </a:lnTo>
                    <a:lnTo>
                      <a:pt x="172" y="10"/>
                    </a:lnTo>
                    <a:lnTo>
                      <a:pt x="155" y="23"/>
                    </a:lnTo>
                    <a:lnTo>
                      <a:pt x="134" y="43"/>
                    </a:lnTo>
                    <a:lnTo>
                      <a:pt x="122" y="57"/>
                    </a:lnTo>
                    <a:lnTo>
                      <a:pt x="110" y="71"/>
                    </a:lnTo>
                    <a:lnTo>
                      <a:pt x="96" y="87"/>
                    </a:lnTo>
                    <a:lnTo>
                      <a:pt x="83" y="105"/>
                    </a:lnTo>
                    <a:lnTo>
                      <a:pt x="71" y="125"/>
                    </a:lnTo>
                    <a:lnTo>
                      <a:pt x="58" y="148"/>
                    </a:lnTo>
                    <a:lnTo>
                      <a:pt x="46" y="173"/>
                    </a:lnTo>
                    <a:lnTo>
                      <a:pt x="34" y="200"/>
                    </a:lnTo>
                    <a:lnTo>
                      <a:pt x="34" y="200"/>
                    </a:lnTo>
                    <a:lnTo>
                      <a:pt x="24" y="226"/>
                    </a:lnTo>
                    <a:lnTo>
                      <a:pt x="16" y="252"/>
                    </a:lnTo>
                    <a:lnTo>
                      <a:pt x="10" y="273"/>
                    </a:lnTo>
                    <a:lnTo>
                      <a:pt x="5" y="293"/>
                    </a:lnTo>
                    <a:lnTo>
                      <a:pt x="3" y="311"/>
                    </a:lnTo>
                    <a:lnTo>
                      <a:pt x="0" y="326"/>
                    </a:lnTo>
                    <a:lnTo>
                      <a:pt x="0" y="340"/>
                    </a:lnTo>
                    <a:lnTo>
                      <a:pt x="0" y="352"/>
                    </a:lnTo>
                    <a:lnTo>
                      <a:pt x="0" y="361"/>
                    </a:lnTo>
                    <a:lnTo>
                      <a:pt x="3" y="370"/>
                    </a:lnTo>
                    <a:lnTo>
                      <a:pt x="6" y="382"/>
                    </a:lnTo>
                    <a:lnTo>
                      <a:pt x="9" y="388"/>
                    </a:lnTo>
                    <a:lnTo>
                      <a:pt x="10" y="390"/>
                    </a:lnTo>
                    <a:lnTo>
                      <a:pt x="98" y="459"/>
                    </a:lnTo>
                    <a:lnTo>
                      <a:pt x="217" y="177"/>
                    </a:lnTo>
                    <a:lnTo>
                      <a:pt x="217" y="23"/>
                    </a:lnTo>
                    <a:close/>
                  </a:path>
                </a:pathLst>
              </a:custGeom>
              <a:solidFill>
                <a:schemeClr val="bg1"/>
              </a:solidFill>
              <a:ln>
                <a:noFill/>
              </a:ln>
            </p:spPr>
            <p:txBody>
              <a:bodyPr vert="horz" wrap="square" lIns="91440" tIns="45720" rIns="91440" bIns="45720" numCol="1" anchor="t" anchorCtr="0" compatLnSpc="1">
                <a:normAutofit/>
              </a:bodyPr>
              <a:lstStyle/>
              <a:p>
                <a:endParaRPr lang="en-US"/>
              </a:p>
            </p:txBody>
          </p:sp>
          <p:sp>
            <p:nvSpPr>
              <p:cNvPr id="81" name="ïşḻíḋé"/>
              <p:cNvSpPr/>
              <p:nvPr/>
            </p:nvSpPr>
            <p:spPr bwMode="auto">
              <a:xfrm>
                <a:off x="5011820" y="3992523"/>
                <a:ext cx="904275" cy="1028797"/>
              </a:xfrm>
              <a:custGeom>
                <a:avLst/>
                <a:gdLst>
                  <a:gd name="connsiteX0" fmla="*/ 297812 w 297812"/>
                  <a:gd name="connsiteY0" fmla="*/ 0 h 904195"/>
                  <a:gd name="connsiteX1" fmla="*/ 297812 w 297812"/>
                  <a:gd name="connsiteY1" fmla="*/ 651236 h 904195"/>
                  <a:gd name="connsiteX2" fmla="*/ 297812 w 297812"/>
                  <a:gd name="connsiteY2" fmla="*/ 904195 h 904195"/>
                  <a:gd name="connsiteX3" fmla="*/ 5382 w 297812"/>
                  <a:gd name="connsiteY3" fmla="*/ 683966 h 904195"/>
                  <a:gd name="connsiteX4" fmla="*/ 5382 w 297812"/>
                  <a:gd name="connsiteY4" fmla="*/ 683529 h 904195"/>
                  <a:gd name="connsiteX5" fmla="*/ 5382 w 297812"/>
                  <a:gd name="connsiteY5" fmla="*/ 676804 h 904195"/>
                  <a:gd name="connsiteX6" fmla="*/ 1794 w 297812"/>
                  <a:gd name="connsiteY6" fmla="*/ 653527 h 904195"/>
                  <a:gd name="connsiteX7" fmla="*/ 0 w 297812"/>
                  <a:gd name="connsiteY7" fmla="*/ 617718 h 904195"/>
                  <a:gd name="connsiteX8" fmla="*/ 12 w 297812"/>
                  <a:gd name="connsiteY8" fmla="*/ 617386 h 904195"/>
                  <a:gd name="connsiteX9" fmla="*/ 0 w 297812"/>
                  <a:gd name="connsiteY9" fmla="*/ 617149 h 904195"/>
                  <a:gd name="connsiteX10" fmla="*/ 1794 w 297812"/>
                  <a:gd name="connsiteY10" fmla="*/ 566916 h 904195"/>
                  <a:gd name="connsiteX11" fmla="*/ 3588 w 297812"/>
                  <a:gd name="connsiteY11" fmla="*/ 536418 h 904195"/>
                  <a:gd name="connsiteX12" fmla="*/ 7176 w 297812"/>
                  <a:gd name="connsiteY12" fmla="*/ 504125 h 904195"/>
                  <a:gd name="connsiteX13" fmla="*/ 14353 w 297812"/>
                  <a:gd name="connsiteY13" fmla="*/ 470038 h 904195"/>
                  <a:gd name="connsiteX14" fmla="*/ 25117 w 297812"/>
                  <a:gd name="connsiteY14" fmla="*/ 432363 h 904195"/>
                  <a:gd name="connsiteX15" fmla="*/ 35881 w 297812"/>
                  <a:gd name="connsiteY15" fmla="*/ 391101 h 904195"/>
                  <a:gd name="connsiteX16" fmla="*/ 52028 w 297812"/>
                  <a:gd name="connsiteY16" fmla="*/ 351632 h 904195"/>
                  <a:gd name="connsiteX17" fmla="*/ 68174 w 297812"/>
                  <a:gd name="connsiteY17" fmla="*/ 304987 h 904195"/>
                  <a:gd name="connsiteX18" fmla="*/ 89703 w 297812"/>
                  <a:gd name="connsiteY18" fmla="*/ 260136 h 904195"/>
                  <a:gd name="connsiteX19" fmla="*/ 97527 w 297812"/>
                  <a:gd name="connsiteY19" fmla="*/ 246834 h 904195"/>
                  <a:gd name="connsiteX20" fmla="*/ 116613 w 297812"/>
                  <a:gd name="connsiteY20" fmla="*/ 211277 h 904195"/>
                  <a:gd name="connsiteX21" fmla="*/ 143524 w 297812"/>
                  <a:gd name="connsiteY21" fmla="*/ 168306 h 904195"/>
                  <a:gd name="connsiteX22" fmla="*/ 172229 w 297812"/>
                  <a:gd name="connsiteY22" fmla="*/ 130706 h 904195"/>
                  <a:gd name="connsiteX23" fmla="*/ 197346 w 297812"/>
                  <a:gd name="connsiteY23" fmla="*/ 94896 h 904195"/>
                  <a:gd name="connsiteX24" fmla="*/ 224256 w 297812"/>
                  <a:gd name="connsiteY24" fmla="*/ 64458 h 904195"/>
                  <a:gd name="connsiteX25" fmla="*/ 249373 w 297812"/>
                  <a:gd name="connsiteY25" fmla="*/ 39391 h 904195"/>
                  <a:gd name="connsiteX26" fmla="*/ 276284 w 297812"/>
                  <a:gd name="connsiteY26" fmla="*/ 17905 h 904195"/>
                  <a:gd name="connsiteX0-1" fmla="*/ 867584 w 867584"/>
                  <a:gd name="connsiteY0-2" fmla="*/ 356260 h 886362"/>
                  <a:gd name="connsiteX1-3" fmla="*/ 297812 w 867584"/>
                  <a:gd name="connsiteY1-4" fmla="*/ 633403 h 886362"/>
                  <a:gd name="connsiteX2-5" fmla="*/ 297812 w 867584"/>
                  <a:gd name="connsiteY2-6" fmla="*/ 886362 h 886362"/>
                  <a:gd name="connsiteX3-7" fmla="*/ 5382 w 867584"/>
                  <a:gd name="connsiteY3-8" fmla="*/ 666133 h 886362"/>
                  <a:gd name="connsiteX4-9" fmla="*/ 5382 w 867584"/>
                  <a:gd name="connsiteY4-10" fmla="*/ 665696 h 886362"/>
                  <a:gd name="connsiteX5-11" fmla="*/ 5382 w 867584"/>
                  <a:gd name="connsiteY5-12" fmla="*/ 658971 h 886362"/>
                  <a:gd name="connsiteX6-13" fmla="*/ 1794 w 867584"/>
                  <a:gd name="connsiteY6-14" fmla="*/ 635694 h 886362"/>
                  <a:gd name="connsiteX7-15" fmla="*/ 0 w 867584"/>
                  <a:gd name="connsiteY7-16" fmla="*/ 599885 h 886362"/>
                  <a:gd name="connsiteX8-17" fmla="*/ 12 w 867584"/>
                  <a:gd name="connsiteY8-18" fmla="*/ 599553 h 886362"/>
                  <a:gd name="connsiteX9-19" fmla="*/ 0 w 867584"/>
                  <a:gd name="connsiteY9-20" fmla="*/ 599316 h 886362"/>
                  <a:gd name="connsiteX10-21" fmla="*/ 1794 w 867584"/>
                  <a:gd name="connsiteY10-22" fmla="*/ 549083 h 886362"/>
                  <a:gd name="connsiteX11-23" fmla="*/ 3588 w 867584"/>
                  <a:gd name="connsiteY11-24" fmla="*/ 518585 h 886362"/>
                  <a:gd name="connsiteX12-25" fmla="*/ 7176 w 867584"/>
                  <a:gd name="connsiteY12-26" fmla="*/ 486292 h 886362"/>
                  <a:gd name="connsiteX13-27" fmla="*/ 14353 w 867584"/>
                  <a:gd name="connsiteY13-28" fmla="*/ 452205 h 886362"/>
                  <a:gd name="connsiteX14-29" fmla="*/ 25117 w 867584"/>
                  <a:gd name="connsiteY14-30" fmla="*/ 414530 h 886362"/>
                  <a:gd name="connsiteX15-31" fmla="*/ 35881 w 867584"/>
                  <a:gd name="connsiteY15-32" fmla="*/ 373268 h 886362"/>
                  <a:gd name="connsiteX16-33" fmla="*/ 52028 w 867584"/>
                  <a:gd name="connsiteY16-34" fmla="*/ 333799 h 886362"/>
                  <a:gd name="connsiteX17-35" fmla="*/ 68174 w 867584"/>
                  <a:gd name="connsiteY17-36" fmla="*/ 287154 h 886362"/>
                  <a:gd name="connsiteX18-37" fmla="*/ 89703 w 867584"/>
                  <a:gd name="connsiteY18-38" fmla="*/ 242303 h 886362"/>
                  <a:gd name="connsiteX19-39" fmla="*/ 97527 w 867584"/>
                  <a:gd name="connsiteY19-40" fmla="*/ 229001 h 886362"/>
                  <a:gd name="connsiteX20-41" fmla="*/ 116613 w 867584"/>
                  <a:gd name="connsiteY20-42" fmla="*/ 193444 h 886362"/>
                  <a:gd name="connsiteX21-43" fmla="*/ 143524 w 867584"/>
                  <a:gd name="connsiteY21-44" fmla="*/ 150473 h 886362"/>
                  <a:gd name="connsiteX22-45" fmla="*/ 172229 w 867584"/>
                  <a:gd name="connsiteY22-46" fmla="*/ 112873 h 886362"/>
                  <a:gd name="connsiteX23-47" fmla="*/ 197346 w 867584"/>
                  <a:gd name="connsiteY23-48" fmla="*/ 77063 h 886362"/>
                  <a:gd name="connsiteX24-49" fmla="*/ 224256 w 867584"/>
                  <a:gd name="connsiteY24-50" fmla="*/ 46625 h 886362"/>
                  <a:gd name="connsiteX25-51" fmla="*/ 249373 w 867584"/>
                  <a:gd name="connsiteY25-52" fmla="*/ 21558 h 886362"/>
                  <a:gd name="connsiteX26-53" fmla="*/ 276284 w 867584"/>
                  <a:gd name="connsiteY26-54" fmla="*/ 72 h 886362"/>
                  <a:gd name="connsiteX27" fmla="*/ 867584 w 867584"/>
                  <a:gd name="connsiteY27" fmla="*/ 356260 h 886362"/>
                  <a:gd name="connsiteX0-55" fmla="*/ 867584 w 867584"/>
                  <a:gd name="connsiteY0-56" fmla="*/ 356260 h 886362"/>
                  <a:gd name="connsiteX1-57" fmla="*/ 297812 w 867584"/>
                  <a:gd name="connsiteY1-58" fmla="*/ 886362 h 886362"/>
                  <a:gd name="connsiteX2-59" fmla="*/ 5382 w 867584"/>
                  <a:gd name="connsiteY2-60" fmla="*/ 666133 h 886362"/>
                  <a:gd name="connsiteX3-61" fmla="*/ 5382 w 867584"/>
                  <a:gd name="connsiteY3-62" fmla="*/ 665696 h 886362"/>
                  <a:gd name="connsiteX4-63" fmla="*/ 5382 w 867584"/>
                  <a:gd name="connsiteY4-64" fmla="*/ 658971 h 886362"/>
                  <a:gd name="connsiteX5-65" fmla="*/ 1794 w 867584"/>
                  <a:gd name="connsiteY5-66" fmla="*/ 635694 h 886362"/>
                  <a:gd name="connsiteX6-67" fmla="*/ 0 w 867584"/>
                  <a:gd name="connsiteY6-68" fmla="*/ 599885 h 886362"/>
                  <a:gd name="connsiteX7-69" fmla="*/ 12 w 867584"/>
                  <a:gd name="connsiteY7-70" fmla="*/ 599553 h 886362"/>
                  <a:gd name="connsiteX8-71" fmla="*/ 0 w 867584"/>
                  <a:gd name="connsiteY8-72" fmla="*/ 599316 h 886362"/>
                  <a:gd name="connsiteX9-73" fmla="*/ 1794 w 867584"/>
                  <a:gd name="connsiteY9-74" fmla="*/ 549083 h 886362"/>
                  <a:gd name="connsiteX10-75" fmla="*/ 3588 w 867584"/>
                  <a:gd name="connsiteY10-76" fmla="*/ 518585 h 886362"/>
                  <a:gd name="connsiteX11-77" fmla="*/ 7176 w 867584"/>
                  <a:gd name="connsiteY11-78" fmla="*/ 486292 h 886362"/>
                  <a:gd name="connsiteX12-79" fmla="*/ 14353 w 867584"/>
                  <a:gd name="connsiteY12-80" fmla="*/ 452205 h 886362"/>
                  <a:gd name="connsiteX13-81" fmla="*/ 25117 w 867584"/>
                  <a:gd name="connsiteY13-82" fmla="*/ 414530 h 886362"/>
                  <a:gd name="connsiteX14-83" fmla="*/ 35881 w 867584"/>
                  <a:gd name="connsiteY14-84" fmla="*/ 373268 h 886362"/>
                  <a:gd name="connsiteX15-85" fmla="*/ 52028 w 867584"/>
                  <a:gd name="connsiteY15-86" fmla="*/ 333799 h 886362"/>
                  <a:gd name="connsiteX16-87" fmla="*/ 68174 w 867584"/>
                  <a:gd name="connsiteY16-88" fmla="*/ 287154 h 886362"/>
                  <a:gd name="connsiteX17-89" fmla="*/ 89703 w 867584"/>
                  <a:gd name="connsiteY17-90" fmla="*/ 242303 h 886362"/>
                  <a:gd name="connsiteX18-91" fmla="*/ 97527 w 867584"/>
                  <a:gd name="connsiteY18-92" fmla="*/ 229001 h 886362"/>
                  <a:gd name="connsiteX19-93" fmla="*/ 116613 w 867584"/>
                  <a:gd name="connsiteY19-94" fmla="*/ 193444 h 886362"/>
                  <a:gd name="connsiteX20-95" fmla="*/ 143524 w 867584"/>
                  <a:gd name="connsiteY20-96" fmla="*/ 150473 h 886362"/>
                  <a:gd name="connsiteX21-97" fmla="*/ 172229 w 867584"/>
                  <a:gd name="connsiteY21-98" fmla="*/ 112873 h 886362"/>
                  <a:gd name="connsiteX22-99" fmla="*/ 197346 w 867584"/>
                  <a:gd name="connsiteY22-100" fmla="*/ 77063 h 886362"/>
                  <a:gd name="connsiteX23-101" fmla="*/ 224256 w 867584"/>
                  <a:gd name="connsiteY23-102" fmla="*/ 46625 h 886362"/>
                  <a:gd name="connsiteX24-103" fmla="*/ 249373 w 867584"/>
                  <a:gd name="connsiteY24-104" fmla="*/ 21558 h 886362"/>
                  <a:gd name="connsiteX25-105" fmla="*/ 276284 w 867584"/>
                  <a:gd name="connsiteY25-106" fmla="*/ 72 h 886362"/>
                  <a:gd name="connsiteX26-107" fmla="*/ 867584 w 867584"/>
                  <a:gd name="connsiteY26-108" fmla="*/ 356260 h 886362"/>
                  <a:gd name="connsiteX0-109" fmla="*/ 867584 w 867584"/>
                  <a:gd name="connsiteY0-110" fmla="*/ 420997 h 951099"/>
                  <a:gd name="connsiteX1-111" fmla="*/ 297812 w 867584"/>
                  <a:gd name="connsiteY1-112" fmla="*/ 951099 h 951099"/>
                  <a:gd name="connsiteX2-113" fmla="*/ 5382 w 867584"/>
                  <a:gd name="connsiteY2-114" fmla="*/ 730870 h 951099"/>
                  <a:gd name="connsiteX3-115" fmla="*/ 5382 w 867584"/>
                  <a:gd name="connsiteY3-116" fmla="*/ 730433 h 951099"/>
                  <a:gd name="connsiteX4-117" fmla="*/ 5382 w 867584"/>
                  <a:gd name="connsiteY4-118" fmla="*/ 723708 h 951099"/>
                  <a:gd name="connsiteX5-119" fmla="*/ 1794 w 867584"/>
                  <a:gd name="connsiteY5-120" fmla="*/ 700431 h 951099"/>
                  <a:gd name="connsiteX6-121" fmla="*/ 0 w 867584"/>
                  <a:gd name="connsiteY6-122" fmla="*/ 664622 h 951099"/>
                  <a:gd name="connsiteX7-123" fmla="*/ 12 w 867584"/>
                  <a:gd name="connsiteY7-124" fmla="*/ 664290 h 951099"/>
                  <a:gd name="connsiteX8-125" fmla="*/ 0 w 867584"/>
                  <a:gd name="connsiteY8-126" fmla="*/ 664053 h 951099"/>
                  <a:gd name="connsiteX9-127" fmla="*/ 1794 w 867584"/>
                  <a:gd name="connsiteY9-128" fmla="*/ 613820 h 951099"/>
                  <a:gd name="connsiteX10-129" fmla="*/ 3588 w 867584"/>
                  <a:gd name="connsiteY10-130" fmla="*/ 583322 h 951099"/>
                  <a:gd name="connsiteX11-131" fmla="*/ 7176 w 867584"/>
                  <a:gd name="connsiteY11-132" fmla="*/ 551029 h 951099"/>
                  <a:gd name="connsiteX12-133" fmla="*/ 14353 w 867584"/>
                  <a:gd name="connsiteY12-134" fmla="*/ 516942 h 951099"/>
                  <a:gd name="connsiteX13-135" fmla="*/ 25117 w 867584"/>
                  <a:gd name="connsiteY13-136" fmla="*/ 479267 h 951099"/>
                  <a:gd name="connsiteX14-137" fmla="*/ 35881 w 867584"/>
                  <a:gd name="connsiteY14-138" fmla="*/ 438005 h 951099"/>
                  <a:gd name="connsiteX15-139" fmla="*/ 52028 w 867584"/>
                  <a:gd name="connsiteY15-140" fmla="*/ 398536 h 951099"/>
                  <a:gd name="connsiteX16-141" fmla="*/ 68174 w 867584"/>
                  <a:gd name="connsiteY16-142" fmla="*/ 351891 h 951099"/>
                  <a:gd name="connsiteX17-143" fmla="*/ 89703 w 867584"/>
                  <a:gd name="connsiteY17-144" fmla="*/ 307040 h 951099"/>
                  <a:gd name="connsiteX18-145" fmla="*/ 97527 w 867584"/>
                  <a:gd name="connsiteY18-146" fmla="*/ 293738 h 951099"/>
                  <a:gd name="connsiteX19-147" fmla="*/ 116613 w 867584"/>
                  <a:gd name="connsiteY19-148" fmla="*/ 258181 h 951099"/>
                  <a:gd name="connsiteX20-149" fmla="*/ 143524 w 867584"/>
                  <a:gd name="connsiteY20-150" fmla="*/ 215210 h 951099"/>
                  <a:gd name="connsiteX21-151" fmla="*/ 172229 w 867584"/>
                  <a:gd name="connsiteY21-152" fmla="*/ 177610 h 951099"/>
                  <a:gd name="connsiteX22-153" fmla="*/ 197346 w 867584"/>
                  <a:gd name="connsiteY22-154" fmla="*/ 141800 h 951099"/>
                  <a:gd name="connsiteX23-155" fmla="*/ 224256 w 867584"/>
                  <a:gd name="connsiteY23-156" fmla="*/ 111362 h 951099"/>
                  <a:gd name="connsiteX24-157" fmla="*/ 249373 w 867584"/>
                  <a:gd name="connsiteY24-158" fmla="*/ 86295 h 951099"/>
                  <a:gd name="connsiteX25-159" fmla="*/ 330241 w 867584"/>
                  <a:gd name="connsiteY25-160" fmla="*/ 61 h 951099"/>
                  <a:gd name="connsiteX26-161" fmla="*/ 867584 w 867584"/>
                  <a:gd name="connsiteY26-162" fmla="*/ 420997 h 951099"/>
                  <a:gd name="connsiteX0-163" fmla="*/ 904274 w 904274"/>
                  <a:gd name="connsiteY0-164" fmla="*/ 410207 h 951100"/>
                  <a:gd name="connsiteX1-165" fmla="*/ 297812 w 904274"/>
                  <a:gd name="connsiteY1-166" fmla="*/ 951100 h 951100"/>
                  <a:gd name="connsiteX2-167" fmla="*/ 5382 w 904274"/>
                  <a:gd name="connsiteY2-168" fmla="*/ 730871 h 951100"/>
                  <a:gd name="connsiteX3-169" fmla="*/ 5382 w 904274"/>
                  <a:gd name="connsiteY3-170" fmla="*/ 730434 h 951100"/>
                  <a:gd name="connsiteX4-171" fmla="*/ 5382 w 904274"/>
                  <a:gd name="connsiteY4-172" fmla="*/ 723709 h 951100"/>
                  <a:gd name="connsiteX5-173" fmla="*/ 1794 w 904274"/>
                  <a:gd name="connsiteY5-174" fmla="*/ 700432 h 951100"/>
                  <a:gd name="connsiteX6-175" fmla="*/ 0 w 904274"/>
                  <a:gd name="connsiteY6-176" fmla="*/ 664623 h 951100"/>
                  <a:gd name="connsiteX7-177" fmla="*/ 12 w 904274"/>
                  <a:gd name="connsiteY7-178" fmla="*/ 664291 h 951100"/>
                  <a:gd name="connsiteX8-179" fmla="*/ 0 w 904274"/>
                  <a:gd name="connsiteY8-180" fmla="*/ 664054 h 951100"/>
                  <a:gd name="connsiteX9-181" fmla="*/ 1794 w 904274"/>
                  <a:gd name="connsiteY9-182" fmla="*/ 613821 h 951100"/>
                  <a:gd name="connsiteX10-183" fmla="*/ 3588 w 904274"/>
                  <a:gd name="connsiteY10-184" fmla="*/ 583323 h 951100"/>
                  <a:gd name="connsiteX11-185" fmla="*/ 7176 w 904274"/>
                  <a:gd name="connsiteY11-186" fmla="*/ 551030 h 951100"/>
                  <a:gd name="connsiteX12-187" fmla="*/ 14353 w 904274"/>
                  <a:gd name="connsiteY12-188" fmla="*/ 516943 h 951100"/>
                  <a:gd name="connsiteX13-189" fmla="*/ 25117 w 904274"/>
                  <a:gd name="connsiteY13-190" fmla="*/ 479268 h 951100"/>
                  <a:gd name="connsiteX14-191" fmla="*/ 35881 w 904274"/>
                  <a:gd name="connsiteY14-192" fmla="*/ 438006 h 951100"/>
                  <a:gd name="connsiteX15-193" fmla="*/ 52028 w 904274"/>
                  <a:gd name="connsiteY15-194" fmla="*/ 398537 h 951100"/>
                  <a:gd name="connsiteX16-195" fmla="*/ 68174 w 904274"/>
                  <a:gd name="connsiteY16-196" fmla="*/ 351892 h 951100"/>
                  <a:gd name="connsiteX17-197" fmla="*/ 89703 w 904274"/>
                  <a:gd name="connsiteY17-198" fmla="*/ 307041 h 951100"/>
                  <a:gd name="connsiteX18-199" fmla="*/ 97527 w 904274"/>
                  <a:gd name="connsiteY18-200" fmla="*/ 293739 h 951100"/>
                  <a:gd name="connsiteX19-201" fmla="*/ 116613 w 904274"/>
                  <a:gd name="connsiteY19-202" fmla="*/ 258182 h 951100"/>
                  <a:gd name="connsiteX20-203" fmla="*/ 143524 w 904274"/>
                  <a:gd name="connsiteY20-204" fmla="*/ 215211 h 951100"/>
                  <a:gd name="connsiteX21-205" fmla="*/ 172229 w 904274"/>
                  <a:gd name="connsiteY21-206" fmla="*/ 177611 h 951100"/>
                  <a:gd name="connsiteX22-207" fmla="*/ 197346 w 904274"/>
                  <a:gd name="connsiteY22-208" fmla="*/ 141801 h 951100"/>
                  <a:gd name="connsiteX23-209" fmla="*/ 224256 w 904274"/>
                  <a:gd name="connsiteY23-210" fmla="*/ 111363 h 951100"/>
                  <a:gd name="connsiteX24-211" fmla="*/ 249373 w 904274"/>
                  <a:gd name="connsiteY24-212" fmla="*/ 86296 h 951100"/>
                  <a:gd name="connsiteX25-213" fmla="*/ 330241 w 904274"/>
                  <a:gd name="connsiteY25-214" fmla="*/ 62 h 951100"/>
                  <a:gd name="connsiteX26-215" fmla="*/ 904274 w 904274"/>
                  <a:gd name="connsiteY26-216" fmla="*/ 410207 h 951100"/>
                  <a:gd name="connsiteX0-217" fmla="*/ 904274 w 904274"/>
                  <a:gd name="connsiteY0-218" fmla="*/ 410207 h 1028796"/>
                  <a:gd name="connsiteX1-219" fmla="*/ 496369 w 904274"/>
                  <a:gd name="connsiteY1-220" fmla="*/ 1028796 h 1028796"/>
                  <a:gd name="connsiteX2-221" fmla="*/ 5382 w 904274"/>
                  <a:gd name="connsiteY2-222" fmla="*/ 730871 h 1028796"/>
                  <a:gd name="connsiteX3-223" fmla="*/ 5382 w 904274"/>
                  <a:gd name="connsiteY3-224" fmla="*/ 730434 h 1028796"/>
                  <a:gd name="connsiteX4-225" fmla="*/ 5382 w 904274"/>
                  <a:gd name="connsiteY4-226" fmla="*/ 723709 h 1028796"/>
                  <a:gd name="connsiteX5-227" fmla="*/ 1794 w 904274"/>
                  <a:gd name="connsiteY5-228" fmla="*/ 700432 h 1028796"/>
                  <a:gd name="connsiteX6-229" fmla="*/ 0 w 904274"/>
                  <a:gd name="connsiteY6-230" fmla="*/ 664623 h 1028796"/>
                  <a:gd name="connsiteX7-231" fmla="*/ 12 w 904274"/>
                  <a:gd name="connsiteY7-232" fmla="*/ 664291 h 1028796"/>
                  <a:gd name="connsiteX8-233" fmla="*/ 0 w 904274"/>
                  <a:gd name="connsiteY8-234" fmla="*/ 664054 h 1028796"/>
                  <a:gd name="connsiteX9-235" fmla="*/ 1794 w 904274"/>
                  <a:gd name="connsiteY9-236" fmla="*/ 613821 h 1028796"/>
                  <a:gd name="connsiteX10-237" fmla="*/ 3588 w 904274"/>
                  <a:gd name="connsiteY10-238" fmla="*/ 583323 h 1028796"/>
                  <a:gd name="connsiteX11-239" fmla="*/ 7176 w 904274"/>
                  <a:gd name="connsiteY11-240" fmla="*/ 551030 h 1028796"/>
                  <a:gd name="connsiteX12-241" fmla="*/ 14353 w 904274"/>
                  <a:gd name="connsiteY12-242" fmla="*/ 516943 h 1028796"/>
                  <a:gd name="connsiteX13-243" fmla="*/ 25117 w 904274"/>
                  <a:gd name="connsiteY13-244" fmla="*/ 479268 h 1028796"/>
                  <a:gd name="connsiteX14-245" fmla="*/ 35881 w 904274"/>
                  <a:gd name="connsiteY14-246" fmla="*/ 438006 h 1028796"/>
                  <a:gd name="connsiteX15-247" fmla="*/ 52028 w 904274"/>
                  <a:gd name="connsiteY15-248" fmla="*/ 398537 h 1028796"/>
                  <a:gd name="connsiteX16-249" fmla="*/ 68174 w 904274"/>
                  <a:gd name="connsiteY16-250" fmla="*/ 351892 h 1028796"/>
                  <a:gd name="connsiteX17-251" fmla="*/ 89703 w 904274"/>
                  <a:gd name="connsiteY17-252" fmla="*/ 307041 h 1028796"/>
                  <a:gd name="connsiteX18-253" fmla="*/ 97527 w 904274"/>
                  <a:gd name="connsiteY18-254" fmla="*/ 293739 h 1028796"/>
                  <a:gd name="connsiteX19-255" fmla="*/ 116613 w 904274"/>
                  <a:gd name="connsiteY19-256" fmla="*/ 258182 h 1028796"/>
                  <a:gd name="connsiteX20-257" fmla="*/ 143524 w 904274"/>
                  <a:gd name="connsiteY20-258" fmla="*/ 215211 h 1028796"/>
                  <a:gd name="connsiteX21-259" fmla="*/ 172229 w 904274"/>
                  <a:gd name="connsiteY21-260" fmla="*/ 177611 h 1028796"/>
                  <a:gd name="connsiteX22-261" fmla="*/ 197346 w 904274"/>
                  <a:gd name="connsiteY22-262" fmla="*/ 141801 h 1028796"/>
                  <a:gd name="connsiteX23-263" fmla="*/ 224256 w 904274"/>
                  <a:gd name="connsiteY23-264" fmla="*/ 111363 h 1028796"/>
                  <a:gd name="connsiteX24-265" fmla="*/ 249373 w 904274"/>
                  <a:gd name="connsiteY24-266" fmla="*/ 86296 h 1028796"/>
                  <a:gd name="connsiteX25-267" fmla="*/ 330241 w 904274"/>
                  <a:gd name="connsiteY25-268" fmla="*/ 62 h 1028796"/>
                  <a:gd name="connsiteX26-269" fmla="*/ 904274 w 904274"/>
                  <a:gd name="connsiteY26-270" fmla="*/ 410207 h 10287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904274" h="1028796">
                    <a:moveTo>
                      <a:pt x="904274" y="410207"/>
                    </a:moveTo>
                    <a:lnTo>
                      <a:pt x="496369" y="1028796"/>
                    </a:lnTo>
                    <a:lnTo>
                      <a:pt x="5382" y="730871"/>
                    </a:lnTo>
                    <a:lnTo>
                      <a:pt x="5382" y="730434"/>
                    </a:lnTo>
                    <a:lnTo>
                      <a:pt x="5382" y="723709"/>
                    </a:lnTo>
                    <a:lnTo>
                      <a:pt x="1794" y="700432"/>
                    </a:lnTo>
                    <a:lnTo>
                      <a:pt x="0" y="664623"/>
                    </a:lnTo>
                    <a:cubicBezTo>
                      <a:pt x="4" y="664512"/>
                      <a:pt x="8" y="664402"/>
                      <a:pt x="12" y="664291"/>
                    </a:cubicBezTo>
                    <a:lnTo>
                      <a:pt x="0" y="664054"/>
                    </a:lnTo>
                    <a:lnTo>
                      <a:pt x="1794" y="613821"/>
                    </a:lnTo>
                    <a:lnTo>
                      <a:pt x="3588" y="583323"/>
                    </a:lnTo>
                    <a:lnTo>
                      <a:pt x="7176" y="551030"/>
                    </a:lnTo>
                    <a:lnTo>
                      <a:pt x="14353" y="516943"/>
                    </a:lnTo>
                    <a:lnTo>
                      <a:pt x="25117" y="479268"/>
                    </a:lnTo>
                    <a:lnTo>
                      <a:pt x="35881" y="438006"/>
                    </a:lnTo>
                    <a:lnTo>
                      <a:pt x="52028" y="398537"/>
                    </a:lnTo>
                    <a:lnTo>
                      <a:pt x="68174" y="351892"/>
                    </a:lnTo>
                    <a:lnTo>
                      <a:pt x="89703" y="307041"/>
                    </a:lnTo>
                    <a:lnTo>
                      <a:pt x="97527" y="293739"/>
                    </a:lnTo>
                    <a:lnTo>
                      <a:pt x="116613" y="258182"/>
                    </a:lnTo>
                    <a:lnTo>
                      <a:pt x="143524" y="215211"/>
                    </a:lnTo>
                    <a:lnTo>
                      <a:pt x="172229" y="177611"/>
                    </a:lnTo>
                    <a:lnTo>
                      <a:pt x="197346" y="141801"/>
                    </a:lnTo>
                    <a:lnTo>
                      <a:pt x="224256" y="111363"/>
                    </a:lnTo>
                    <a:lnTo>
                      <a:pt x="249373" y="86296"/>
                    </a:lnTo>
                    <a:lnTo>
                      <a:pt x="330241" y="62"/>
                    </a:lnTo>
                    <a:cubicBezTo>
                      <a:pt x="337417" y="-5906"/>
                      <a:pt x="897098" y="416175"/>
                      <a:pt x="904274" y="410207"/>
                    </a:cubicBezTo>
                    <a:close/>
                  </a:path>
                </a:pathLst>
              </a:custGeom>
              <a:solidFill>
                <a:srgbClr val="688A96"/>
              </a:solidFill>
              <a:ln>
                <a:noFill/>
              </a:ln>
            </p:spPr>
            <p:txBody>
              <a:bodyPr vert="horz" wrap="square" lIns="91440" tIns="45720" rIns="91440" bIns="45720" numCol="1" anchor="t" anchorCtr="0" compatLnSpc="1">
                <a:normAutofit/>
              </a:bodyPr>
              <a:lstStyle/>
              <a:p>
                <a:endParaRPr lang="en-US"/>
              </a:p>
            </p:txBody>
          </p:sp>
        </p:grpSp>
        <p:sp>
          <p:nvSpPr>
            <p:cNvPr id="34" name="îśľïďé"/>
            <p:cNvSpPr/>
            <p:nvPr/>
          </p:nvSpPr>
          <p:spPr bwMode="auto">
            <a:xfrm>
              <a:off x="1086799" y="2546035"/>
              <a:ext cx="1159184"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5" name="íŝḻiḑè"/>
            <p:cNvSpPr/>
            <p:nvPr/>
          </p:nvSpPr>
          <p:spPr bwMode="auto">
            <a:xfrm>
              <a:off x="990467" y="2982735"/>
              <a:ext cx="1245881"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6" name="ïṡlíḍe"/>
            <p:cNvSpPr/>
            <p:nvPr/>
          </p:nvSpPr>
          <p:spPr bwMode="auto">
            <a:xfrm>
              <a:off x="884503" y="3451545"/>
              <a:ext cx="1351846"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7" name="iŝ1íḋe"/>
            <p:cNvSpPr/>
            <p:nvPr/>
          </p:nvSpPr>
          <p:spPr bwMode="auto">
            <a:xfrm>
              <a:off x="2303779" y="3612097"/>
              <a:ext cx="337159" cy="314681"/>
            </a:xfrm>
            <a:custGeom>
              <a:avLst/>
              <a:gdLst>
                <a:gd name="T0" fmla="*/ 197 w 210"/>
                <a:gd name="T1" fmla="*/ 195 h 195"/>
                <a:gd name="T2" fmla="*/ 17 w 210"/>
                <a:gd name="T3" fmla="*/ 195 h 195"/>
                <a:gd name="T4" fmla="*/ 0 w 210"/>
                <a:gd name="T5" fmla="*/ 13 h 195"/>
                <a:gd name="T6" fmla="*/ 210 w 210"/>
                <a:gd name="T7" fmla="*/ 0 h 195"/>
                <a:gd name="T8" fmla="*/ 197 w 210"/>
                <a:gd name="T9" fmla="*/ 195 h 195"/>
                <a:gd name="T10" fmla="*/ 31 w 210"/>
                <a:gd name="T11" fmla="*/ 178 h 195"/>
                <a:gd name="T12" fmla="*/ 183 w 210"/>
                <a:gd name="T13" fmla="*/ 178 h 195"/>
                <a:gd name="T14" fmla="*/ 194 w 210"/>
                <a:gd name="T15" fmla="*/ 18 h 195"/>
                <a:gd name="T16" fmla="*/ 17 w 210"/>
                <a:gd name="T17" fmla="*/ 29 h 195"/>
                <a:gd name="T18" fmla="*/ 31 w 210"/>
                <a:gd name="T19" fmla="*/ 17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5">
                  <a:moveTo>
                    <a:pt x="197" y="195"/>
                  </a:moveTo>
                  <a:lnTo>
                    <a:pt x="17" y="195"/>
                  </a:lnTo>
                  <a:lnTo>
                    <a:pt x="0" y="13"/>
                  </a:lnTo>
                  <a:lnTo>
                    <a:pt x="210" y="0"/>
                  </a:lnTo>
                  <a:lnTo>
                    <a:pt x="197" y="195"/>
                  </a:lnTo>
                  <a:close/>
                  <a:moveTo>
                    <a:pt x="31" y="178"/>
                  </a:moveTo>
                  <a:lnTo>
                    <a:pt x="183" y="178"/>
                  </a:lnTo>
                  <a:lnTo>
                    <a:pt x="194" y="18"/>
                  </a:lnTo>
                  <a:lnTo>
                    <a:pt x="17" y="29"/>
                  </a:lnTo>
                  <a:lnTo>
                    <a:pt x="31" y="178"/>
                  </a:lnTo>
                  <a:close/>
                </a:path>
              </a:pathLst>
            </a:custGeom>
            <a:solidFill>
              <a:schemeClr val="bg1">
                <a:lumMod val="65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38" name="iS1iďè"/>
            <p:cNvSpPr/>
            <p:nvPr/>
          </p:nvSpPr>
          <p:spPr bwMode="auto">
            <a:xfrm>
              <a:off x="807438" y="3888247"/>
              <a:ext cx="1428910" cy="28900"/>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grpSp>
          <p:nvGrpSpPr>
            <p:cNvPr id="39" name="îṣliḍè"/>
            <p:cNvGrpSpPr/>
            <p:nvPr/>
          </p:nvGrpSpPr>
          <p:grpSpPr>
            <a:xfrm>
              <a:off x="14314" y="4045595"/>
              <a:ext cx="2180292" cy="1117440"/>
              <a:chOff x="993173" y="3978433"/>
              <a:chExt cx="2436306" cy="1248650"/>
            </a:xfrm>
          </p:grpSpPr>
          <p:sp>
            <p:nvSpPr>
              <p:cNvPr id="45" name="ïślíďe"/>
              <p:cNvSpPr/>
              <p:nvPr/>
            </p:nvSpPr>
            <p:spPr bwMode="auto">
              <a:xfrm>
                <a:off x="2431993" y="3985609"/>
                <a:ext cx="717615" cy="337279"/>
              </a:xfrm>
              <a:custGeom>
                <a:avLst/>
                <a:gdLst>
                  <a:gd name="T0" fmla="*/ 0 w 401"/>
                  <a:gd name="T1" fmla="*/ 4 h 189"/>
                  <a:gd name="T2" fmla="*/ 12 w 401"/>
                  <a:gd name="T3" fmla="*/ 0 h 189"/>
                  <a:gd name="T4" fmla="*/ 22 w 401"/>
                  <a:gd name="T5" fmla="*/ 3 h 189"/>
                  <a:gd name="T6" fmla="*/ 59 w 401"/>
                  <a:gd name="T7" fmla="*/ 22 h 189"/>
                  <a:gd name="T8" fmla="*/ 76 w 401"/>
                  <a:gd name="T9" fmla="*/ 29 h 189"/>
                  <a:gd name="T10" fmla="*/ 113 w 401"/>
                  <a:gd name="T11" fmla="*/ 42 h 189"/>
                  <a:gd name="T12" fmla="*/ 159 w 401"/>
                  <a:gd name="T13" fmla="*/ 53 h 189"/>
                  <a:gd name="T14" fmla="*/ 207 w 401"/>
                  <a:gd name="T15" fmla="*/ 57 h 189"/>
                  <a:gd name="T16" fmla="*/ 233 w 401"/>
                  <a:gd name="T17" fmla="*/ 56 h 189"/>
                  <a:gd name="T18" fmla="*/ 239 w 401"/>
                  <a:gd name="T19" fmla="*/ 57 h 189"/>
                  <a:gd name="T20" fmla="*/ 249 w 401"/>
                  <a:gd name="T21" fmla="*/ 66 h 189"/>
                  <a:gd name="T22" fmla="*/ 264 w 401"/>
                  <a:gd name="T23" fmla="*/ 82 h 189"/>
                  <a:gd name="T24" fmla="*/ 289 w 401"/>
                  <a:gd name="T25" fmla="*/ 103 h 189"/>
                  <a:gd name="T26" fmla="*/ 307 w 401"/>
                  <a:gd name="T27" fmla="*/ 112 h 189"/>
                  <a:gd name="T28" fmla="*/ 365 w 401"/>
                  <a:gd name="T29" fmla="*/ 137 h 189"/>
                  <a:gd name="T30" fmla="*/ 395 w 401"/>
                  <a:gd name="T31" fmla="*/ 144 h 189"/>
                  <a:gd name="T32" fmla="*/ 397 w 401"/>
                  <a:gd name="T33" fmla="*/ 146 h 189"/>
                  <a:gd name="T34" fmla="*/ 401 w 401"/>
                  <a:gd name="T35" fmla="*/ 152 h 189"/>
                  <a:gd name="T36" fmla="*/ 400 w 401"/>
                  <a:gd name="T37" fmla="*/ 160 h 189"/>
                  <a:gd name="T38" fmla="*/ 396 w 401"/>
                  <a:gd name="T39" fmla="*/ 170 h 189"/>
                  <a:gd name="T40" fmla="*/ 390 w 401"/>
                  <a:gd name="T41" fmla="*/ 177 h 189"/>
                  <a:gd name="T42" fmla="*/ 379 w 401"/>
                  <a:gd name="T43" fmla="*/ 184 h 189"/>
                  <a:gd name="T44" fmla="*/ 366 w 401"/>
                  <a:gd name="T45" fmla="*/ 188 h 189"/>
                  <a:gd name="T46" fmla="*/ 350 w 401"/>
                  <a:gd name="T47" fmla="*/ 188 h 189"/>
                  <a:gd name="T48" fmla="*/ 341 w 401"/>
                  <a:gd name="T49" fmla="*/ 187 h 189"/>
                  <a:gd name="T50" fmla="*/ 304 w 401"/>
                  <a:gd name="T51" fmla="*/ 177 h 189"/>
                  <a:gd name="T52" fmla="*/ 269 w 401"/>
                  <a:gd name="T53" fmla="*/ 163 h 189"/>
                  <a:gd name="T54" fmla="*/ 254 w 401"/>
                  <a:gd name="T55" fmla="*/ 153 h 189"/>
                  <a:gd name="T56" fmla="*/ 241 w 401"/>
                  <a:gd name="T57" fmla="*/ 141 h 189"/>
                  <a:gd name="T58" fmla="*/ 230 w 401"/>
                  <a:gd name="T59" fmla="*/ 124 h 189"/>
                  <a:gd name="T60" fmla="*/ 222 w 401"/>
                  <a:gd name="T61" fmla="*/ 105 h 189"/>
                  <a:gd name="T62" fmla="*/ 183 w 401"/>
                  <a:gd name="T63" fmla="*/ 109 h 189"/>
                  <a:gd name="T64" fmla="*/ 143 w 401"/>
                  <a:gd name="T65" fmla="*/ 109 h 189"/>
                  <a:gd name="T66" fmla="*/ 101 w 401"/>
                  <a:gd name="T67" fmla="*/ 103 h 189"/>
                  <a:gd name="T68" fmla="*/ 60 w 401"/>
                  <a:gd name="T69" fmla="*/ 89 h 189"/>
                  <a:gd name="T70" fmla="*/ 51 w 401"/>
                  <a:gd name="T71" fmla="*/ 85 h 189"/>
                  <a:gd name="T72" fmla="*/ 35 w 401"/>
                  <a:gd name="T73" fmla="*/ 72 h 189"/>
                  <a:gd name="T74" fmla="*/ 23 w 401"/>
                  <a:gd name="T75" fmla="*/ 59 h 189"/>
                  <a:gd name="T76" fmla="*/ 11 w 401"/>
                  <a:gd name="T77" fmla="*/ 38 h 189"/>
                  <a:gd name="T78" fmla="*/ 3 w 401"/>
                  <a:gd name="T79" fmla="*/ 14 h 189"/>
                  <a:gd name="T80" fmla="*/ 0 w 401"/>
                  <a:gd name="T8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1" h="189">
                    <a:moveTo>
                      <a:pt x="0" y="4"/>
                    </a:moveTo>
                    <a:lnTo>
                      <a:pt x="0" y="4"/>
                    </a:lnTo>
                    <a:lnTo>
                      <a:pt x="7" y="1"/>
                    </a:lnTo>
                    <a:lnTo>
                      <a:pt x="12" y="0"/>
                    </a:lnTo>
                    <a:lnTo>
                      <a:pt x="17" y="0"/>
                    </a:lnTo>
                    <a:lnTo>
                      <a:pt x="22" y="3"/>
                    </a:lnTo>
                    <a:lnTo>
                      <a:pt x="36" y="10"/>
                    </a:lnTo>
                    <a:lnTo>
                      <a:pt x="59" y="22"/>
                    </a:lnTo>
                    <a:lnTo>
                      <a:pt x="59" y="22"/>
                    </a:lnTo>
                    <a:lnTo>
                      <a:pt x="76" y="29"/>
                    </a:lnTo>
                    <a:lnTo>
                      <a:pt x="94" y="36"/>
                    </a:lnTo>
                    <a:lnTo>
                      <a:pt x="113" y="42"/>
                    </a:lnTo>
                    <a:lnTo>
                      <a:pt x="135" y="48"/>
                    </a:lnTo>
                    <a:lnTo>
                      <a:pt x="159" y="53"/>
                    </a:lnTo>
                    <a:lnTo>
                      <a:pt x="183" y="56"/>
                    </a:lnTo>
                    <a:lnTo>
                      <a:pt x="207" y="57"/>
                    </a:lnTo>
                    <a:lnTo>
                      <a:pt x="233" y="56"/>
                    </a:lnTo>
                    <a:lnTo>
                      <a:pt x="233" y="56"/>
                    </a:lnTo>
                    <a:lnTo>
                      <a:pt x="236" y="56"/>
                    </a:lnTo>
                    <a:lnTo>
                      <a:pt x="239" y="57"/>
                    </a:lnTo>
                    <a:lnTo>
                      <a:pt x="245" y="60"/>
                    </a:lnTo>
                    <a:lnTo>
                      <a:pt x="249" y="66"/>
                    </a:lnTo>
                    <a:lnTo>
                      <a:pt x="255" y="74"/>
                    </a:lnTo>
                    <a:lnTo>
                      <a:pt x="264" y="82"/>
                    </a:lnTo>
                    <a:lnTo>
                      <a:pt x="275" y="92"/>
                    </a:lnTo>
                    <a:lnTo>
                      <a:pt x="289" y="103"/>
                    </a:lnTo>
                    <a:lnTo>
                      <a:pt x="307" y="112"/>
                    </a:lnTo>
                    <a:lnTo>
                      <a:pt x="307" y="112"/>
                    </a:lnTo>
                    <a:lnTo>
                      <a:pt x="342" y="128"/>
                    </a:lnTo>
                    <a:lnTo>
                      <a:pt x="365" y="137"/>
                    </a:lnTo>
                    <a:lnTo>
                      <a:pt x="382" y="141"/>
                    </a:lnTo>
                    <a:lnTo>
                      <a:pt x="395" y="144"/>
                    </a:lnTo>
                    <a:lnTo>
                      <a:pt x="395" y="144"/>
                    </a:lnTo>
                    <a:lnTo>
                      <a:pt x="397" y="146"/>
                    </a:lnTo>
                    <a:lnTo>
                      <a:pt x="400" y="148"/>
                    </a:lnTo>
                    <a:lnTo>
                      <a:pt x="401" y="152"/>
                    </a:lnTo>
                    <a:lnTo>
                      <a:pt x="401" y="157"/>
                    </a:lnTo>
                    <a:lnTo>
                      <a:pt x="400" y="160"/>
                    </a:lnTo>
                    <a:lnTo>
                      <a:pt x="399" y="165"/>
                    </a:lnTo>
                    <a:lnTo>
                      <a:pt x="396" y="170"/>
                    </a:lnTo>
                    <a:lnTo>
                      <a:pt x="394" y="174"/>
                    </a:lnTo>
                    <a:lnTo>
                      <a:pt x="390" y="177"/>
                    </a:lnTo>
                    <a:lnTo>
                      <a:pt x="385" y="181"/>
                    </a:lnTo>
                    <a:lnTo>
                      <a:pt x="379" y="184"/>
                    </a:lnTo>
                    <a:lnTo>
                      <a:pt x="373" y="187"/>
                    </a:lnTo>
                    <a:lnTo>
                      <a:pt x="366" y="188"/>
                    </a:lnTo>
                    <a:lnTo>
                      <a:pt x="359" y="189"/>
                    </a:lnTo>
                    <a:lnTo>
                      <a:pt x="350" y="188"/>
                    </a:lnTo>
                    <a:lnTo>
                      <a:pt x="341" y="187"/>
                    </a:lnTo>
                    <a:lnTo>
                      <a:pt x="341" y="187"/>
                    </a:lnTo>
                    <a:lnTo>
                      <a:pt x="322" y="182"/>
                    </a:lnTo>
                    <a:lnTo>
                      <a:pt x="304" y="177"/>
                    </a:lnTo>
                    <a:lnTo>
                      <a:pt x="285" y="171"/>
                    </a:lnTo>
                    <a:lnTo>
                      <a:pt x="269" y="163"/>
                    </a:lnTo>
                    <a:lnTo>
                      <a:pt x="261" y="158"/>
                    </a:lnTo>
                    <a:lnTo>
                      <a:pt x="254" y="153"/>
                    </a:lnTo>
                    <a:lnTo>
                      <a:pt x="247" y="147"/>
                    </a:lnTo>
                    <a:lnTo>
                      <a:pt x="241" y="141"/>
                    </a:lnTo>
                    <a:lnTo>
                      <a:pt x="235" y="133"/>
                    </a:lnTo>
                    <a:lnTo>
                      <a:pt x="230" y="124"/>
                    </a:lnTo>
                    <a:lnTo>
                      <a:pt x="225" y="116"/>
                    </a:lnTo>
                    <a:lnTo>
                      <a:pt x="222" y="105"/>
                    </a:lnTo>
                    <a:lnTo>
                      <a:pt x="222" y="105"/>
                    </a:lnTo>
                    <a:lnTo>
                      <a:pt x="183" y="109"/>
                    </a:lnTo>
                    <a:lnTo>
                      <a:pt x="164" y="109"/>
                    </a:lnTo>
                    <a:lnTo>
                      <a:pt x="143" y="109"/>
                    </a:lnTo>
                    <a:lnTo>
                      <a:pt x="122" y="106"/>
                    </a:lnTo>
                    <a:lnTo>
                      <a:pt x="101" y="103"/>
                    </a:lnTo>
                    <a:lnTo>
                      <a:pt x="81" y="98"/>
                    </a:lnTo>
                    <a:lnTo>
                      <a:pt x="60" y="89"/>
                    </a:lnTo>
                    <a:lnTo>
                      <a:pt x="60" y="89"/>
                    </a:lnTo>
                    <a:lnTo>
                      <a:pt x="51" y="85"/>
                    </a:lnTo>
                    <a:lnTo>
                      <a:pt x="42" y="79"/>
                    </a:lnTo>
                    <a:lnTo>
                      <a:pt x="35" y="72"/>
                    </a:lnTo>
                    <a:lnTo>
                      <a:pt x="29" y="66"/>
                    </a:lnTo>
                    <a:lnTo>
                      <a:pt x="23" y="59"/>
                    </a:lnTo>
                    <a:lnTo>
                      <a:pt x="18" y="52"/>
                    </a:lnTo>
                    <a:lnTo>
                      <a:pt x="11" y="38"/>
                    </a:lnTo>
                    <a:lnTo>
                      <a:pt x="5" y="24"/>
                    </a:lnTo>
                    <a:lnTo>
                      <a:pt x="3" y="14"/>
                    </a:lnTo>
                    <a:lnTo>
                      <a:pt x="0" y="4"/>
                    </a:lnTo>
                    <a:lnTo>
                      <a:pt x="0" y="4"/>
                    </a:lnTo>
                    <a:close/>
                  </a:path>
                </a:pathLst>
              </a:custGeom>
              <a:solidFill>
                <a:srgbClr val="E8AD8B"/>
              </a:solidFill>
              <a:ln>
                <a:noFill/>
              </a:ln>
            </p:spPr>
            <p:txBody>
              <a:bodyPr vert="horz" wrap="square" lIns="91440" tIns="45720" rIns="91440" bIns="45720" numCol="1" anchor="t" anchorCtr="0" compatLnSpc="1">
                <a:normAutofit fontScale="55000" lnSpcReduction="20000"/>
              </a:bodyPr>
              <a:lstStyle/>
              <a:p>
                <a:endParaRPr lang="en-US"/>
              </a:p>
            </p:txBody>
          </p:sp>
          <p:sp>
            <p:nvSpPr>
              <p:cNvPr id="46" name="ïŝḷiḑe"/>
              <p:cNvSpPr/>
              <p:nvPr/>
            </p:nvSpPr>
            <p:spPr bwMode="auto">
              <a:xfrm>
                <a:off x="993173" y="4287007"/>
                <a:ext cx="2436306" cy="807318"/>
              </a:xfrm>
              <a:custGeom>
                <a:avLst/>
                <a:gdLst>
                  <a:gd name="T0" fmla="*/ 1336 w 1357"/>
                  <a:gd name="T1" fmla="*/ 189 h 450"/>
                  <a:gd name="T2" fmla="*/ 1322 w 1357"/>
                  <a:gd name="T3" fmla="*/ 155 h 450"/>
                  <a:gd name="T4" fmla="*/ 1307 w 1357"/>
                  <a:gd name="T5" fmla="*/ 136 h 450"/>
                  <a:gd name="T6" fmla="*/ 1297 w 1357"/>
                  <a:gd name="T7" fmla="*/ 131 h 450"/>
                  <a:gd name="T8" fmla="*/ 1284 w 1357"/>
                  <a:gd name="T9" fmla="*/ 121 h 450"/>
                  <a:gd name="T10" fmla="*/ 1272 w 1357"/>
                  <a:gd name="T11" fmla="*/ 94 h 450"/>
                  <a:gd name="T12" fmla="*/ 1255 w 1357"/>
                  <a:gd name="T13" fmla="*/ 62 h 450"/>
                  <a:gd name="T14" fmla="*/ 1238 w 1357"/>
                  <a:gd name="T15" fmla="*/ 47 h 450"/>
                  <a:gd name="T16" fmla="*/ 1212 w 1357"/>
                  <a:gd name="T17" fmla="*/ 38 h 450"/>
                  <a:gd name="T18" fmla="*/ 1137 w 1357"/>
                  <a:gd name="T19" fmla="*/ 23 h 450"/>
                  <a:gd name="T20" fmla="*/ 1032 w 1357"/>
                  <a:gd name="T21" fmla="*/ 8 h 450"/>
                  <a:gd name="T22" fmla="*/ 911 w 1357"/>
                  <a:gd name="T23" fmla="*/ 1 h 450"/>
                  <a:gd name="T24" fmla="*/ 786 w 1357"/>
                  <a:gd name="T25" fmla="*/ 2 h 450"/>
                  <a:gd name="T26" fmla="*/ 707 w 1357"/>
                  <a:gd name="T27" fmla="*/ 12 h 450"/>
                  <a:gd name="T28" fmla="*/ 571 w 1357"/>
                  <a:gd name="T29" fmla="*/ 42 h 450"/>
                  <a:gd name="T30" fmla="*/ 301 w 1357"/>
                  <a:gd name="T31" fmla="*/ 115 h 450"/>
                  <a:gd name="T32" fmla="*/ 38 w 1357"/>
                  <a:gd name="T33" fmla="*/ 192 h 450"/>
                  <a:gd name="T34" fmla="*/ 0 w 1357"/>
                  <a:gd name="T35" fmla="*/ 450 h 450"/>
                  <a:gd name="T36" fmla="*/ 130 w 1357"/>
                  <a:gd name="T37" fmla="*/ 438 h 450"/>
                  <a:gd name="T38" fmla="*/ 227 w 1357"/>
                  <a:gd name="T39" fmla="*/ 438 h 450"/>
                  <a:gd name="T40" fmla="*/ 258 w 1357"/>
                  <a:gd name="T41" fmla="*/ 429 h 450"/>
                  <a:gd name="T42" fmla="*/ 305 w 1357"/>
                  <a:gd name="T43" fmla="*/ 410 h 450"/>
                  <a:gd name="T44" fmla="*/ 351 w 1357"/>
                  <a:gd name="T45" fmla="*/ 387 h 450"/>
                  <a:gd name="T46" fmla="*/ 384 w 1357"/>
                  <a:gd name="T47" fmla="*/ 383 h 450"/>
                  <a:gd name="T48" fmla="*/ 410 w 1357"/>
                  <a:gd name="T49" fmla="*/ 384 h 450"/>
                  <a:gd name="T50" fmla="*/ 518 w 1357"/>
                  <a:gd name="T51" fmla="*/ 405 h 450"/>
                  <a:gd name="T52" fmla="*/ 600 w 1357"/>
                  <a:gd name="T53" fmla="*/ 419 h 450"/>
                  <a:gd name="T54" fmla="*/ 659 w 1357"/>
                  <a:gd name="T55" fmla="*/ 419 h 450"/>
                  <a:gd name="T56" fmla="*/ 712 w 1357"/>
                  <a:gd name="T57" fmla="*/ 405 h 450"/>
                  <a:gd name="T58" fmla="*/ 768 w 1357"/>
                  <a:gd name="T59" fmla="*/ 396 h 450"/>
                  <a:gd name="T60" fmla="*/ 964 w 1357"/>
                  <a:gd name="T61" fmla="*/ 370 h 450"/>
                  <a:gd name="T62" fmla="*/ 1008 w 1357"/>
                  <a:gd name="T63" fmla="*/ 356 h 450"/>
                  <a:gd name="T64" fmla="*/ 1023 w 1357"/>
                  <a:gd name="T65" fmla="*/ 344 h 450"/>
                  <a:gd name="T66" fmla="*/ 1025 w 1357"/>
                  <a:gd name="T67" fmla="*/ 336 h 450"/>
                  <a:gd name="T68" fmla="*/ 1031 w 1357"/>
                  <a:gd name="T69" fmla="*/ 324 h 450"/>
                  <a:gd name="T70" fmla="*/ 1067 w 1357"/>
                  <a:gd name="T71" fmla="*/ 310 h 450"/>
                  <a:gd name="T72" fmla="*/ 1165 w 1357"/>
                  <a:gd name="T73" fmla="*/ 296 h 450"/>
                  <a:gd name="T74" fmla="*/ 1273 w 1357"/>
                  <a:gd name="T75" fmla="*/ 280 h 450"/>
                  <a:gd name="T76" fmla="*/ 1333 w 1357"/>
                  <a:gd name="T77" fmla="*/ 261 h 450"/>
                  <a:gd name="T78" fmla="*/ 1345 w 1357"/>
                  <a:gd name="T79" fmla="*/ 253 h 450"/>
                  <a:gd name="T80" fmla="*/ 1356 w 1357"/>
                  <a:gd name="T81" fmla="*/ 234 h 450"/>
                  <a:gd name="T82" fmla="*/ 1357 w 1357"/>
                  <a:gd name="T83" fmla="*/ 220 h 450"/>
                  <a:gd name="T84" fmla="*/ 1343 w 1357"/>
                  <a:gd name="T85" fmla="*/ 20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7" h="450">
                    <a:moveTo>
                      <a:pt x="1337" y="198"/>
                    </a:moveTo>
                    <a:lnTo>
                      <a:pt x="1337" y="198"/>
                    </a:lnTo>
                    <a:lnTo>
                      <a:pt x="1336" y="189"/>
                    </a:lnTo>
                    <a:lnTo>
                      <a:pt x="1332" y="179"/>
                    </a:lnTo>
                    <a:lnTo>
                      <a:pt x="1328" y="167"/>
                    </a:lnTo>
                    <a:lnTo>
                      <a:pt x="1322" y="155"/>
                    </a:lnTo>
                    <a:lnTo>
                      <a:pt x="1315" y="144"/>
                    </a:lnTo>
                    <a:lnTo>
                      <a:pt x="1312" y="139"/>
                    </a:lnTo>
                    <a:lnTo>
                      <a:pt x="1307" y="136"/>
                    </a:lnTo>
                    <a:lnTo>
                      <a:pt x="1302" y="133"/>
                    </a:lnTo>
                    <a:lnTo>
                      <a:pt x="1297" y="131"/>
                    </a:lnTo>
                    <a:lnTo>
                      <a:pt x="1297" y="131"/>
                    </a:lnTo>
                    <a:lnTo>
                      <a:pt x="1292" y="129"/>
                    </a:lnTo>
                    <a:lnTo>
                      <a:pt x="1287" y="126"/>
                    </a:lnTo>
                    <a:lnTo>
                      <a:pt x="1284" y="121"/>
                    </a:lnTo>
                    <a:lnTo>
                      <a:pt x="1280" y="118"/>
                    </a:lnTo>
                    <a:lnTo>
                      <a:pt x="1275" y="107"/>
                    </a:lnTo>
                    <a:lnTo>
                      <a:pt x="1272" y="94"/>
                    </a:lnTo>
                    <a:lnTo>
                      <a:pt x="1266" y="80"/>
                    </a:lnTo>
                    <a:lnTo>
                      <a:pt x="1260" y="68"/>
                    </a:lnTo>
                    <a:lnTo>
                      <a:pt x="1255" y="62"/>
                    </a:lnTo>
                    <a:lnTo>
                      <a:pt x="1250" y="56"/>
                    </a:lnTo>
                    <a:lnTo>
                      <a:pt x="1244" y="52"/>
                    </a:lnTo>
                    <a:lnTo>
                      <a:pt x="1238" y="47"/>
                    </a:lnTo>
                    <a:lnTo>
                      <a:pt x="1238" y="47"/>
                    </a:lnTo>
                    <a:lnTo>
                      <a:pt x="1227" y="43"/>
                    </a:lnTo>
                    <a:lnTo>
                      <a:pt x="1212" y="38"/>
                    </a:lnTo>
                    <a:lnTo>
                      <a:pt x="1191" y="33"/>
                    </a:lnTo>
                    <a:lnTo>
                      <a:pt x="1166" y="27"/>
                    </a:lnTo>
                    <a:lnTo>
                      <a:pt x="1137" y="23"/>
                    </a:lnTo>
                    <a:lnTo>
                      <a:pt x="1106" y="18"/>
                    </a:lnTo>
                    <a:lnTo>
                      <a:pt x="1070" y="13"/>
                    </a:lnTo>
                    <a:lnTo>
                      <a:pt x="1032" y="8"/>
                    </a:lnTo>
                    <a:lnTo>
                      <a:pt x="994" y="5"/>
                    </a:lnTo>
                    <a:lnTo>
                      <a:pt x="953" y="2"/>
                    </a:lnTo>
                    <a:lnTo>
                      <a:pt x="911" y="1"/>
                    </a:lnTo>
                    <a:lnTo>
                      <a:pt x="870" y="0"/>
                    </a:lnTo>
                    <a:lnTo>
                      <a:pt x="828" y="1"/>
                    </a:lnTo>
                    <a:lnTo>
                      <a:pt x="786" y="2"/>
                    </a:lnTo>
                    <a:lnTo>
                      <a:pt x="746" y="7"/>
                    </a:lnTo>
                    <a:lnTo>
                      <a:pt x="707" y="12"/>
                    </a:lnTo>
                    <a:lnTo>
                      <a:pt x="707" y="12"/>
                    </a:lnTo>
                    <a:lnTo>
                      <a:pt x="666" y="20"/>
                    </a:lnTo>
                    <a:lnTo>
                      <a:pt x="621" y="30"/>
                    </a:lnTo>
                    <a:lnTo>
                      <a:pt x="571" y="42"/>
                    </a:lnTo>
                    <a:lnTo>
                      <a:pt x="518" y="55"/>
                    </a:lnTo>
                    <a:lnTo>
                      <a:pt x="410" y="85"/>
                    </a:lnTo>
                    <a:lnTo>
                      <a:pt x="301" y="115"/>
                    </a:lnTo>
                    <a:lnTo>
                      <a:pt x="119" y="169"/>
                    </a:lnTo>
                    <a:lnTo>
                      <a:pt x="62" y="186"/>
                    </a:lnTo>
                    <a:lnTo>
                      <a:pt x="38" y="192"/>
                    </a:lnTo>
                    <a:lnTo>
                      <a:pt x="38" y="192"/>
                    </a:lnTo>
                    <a:lnTo>
                      <a:pt x="0" y="198"/>
                    </a:lnTo>
                    <a:lnTo>
                      <a:pt x="0" y="450"/>
                    </a:lnTo>
                    <a:lnTo>
                      <a:pt x="0" y="450"/>
                    </a:lnTo>
                    <a:lnTo>
                      <a:pt x="66" y="443"/>
                    </a:lnTo>
                    <a:lnTo>
                      <a:pt x="130" y="438"/>
                    </a:lnTo>
                    <a:lnTo>
                      <a:pt x="185" y="437"/>
                    </a:lnTo>
                    <a:lnTo>
                      <a:pt x="208" y="437"/>
                    </a:lnTo>
                    <a:lnTo>
                      <a:pt x="227" y="438"/>
                    </a:lnTo>
                    <a:lnTo>
                      <a:pt x="227" y="438"/>
                    </a:lnTo>
                    <a:lnTo>
                      <a:pt x="244" y="434"/>
                    </a:lnTo>
                    <a:lnTo>
                      <a:pt x="258" y="429"/>
                    </a:lnTo>
                    <a:lnTo>
                      <a:pt x="273" y="425"/>
                    </a:lnTo>
                    <a:lnTo>
                      <a:pt x="285" y="420"/>
                    </a:lnTo>
                    <a:lnTo>
                      <a:pt x="305" y="410"/>
                    </a:lnTo>
                    <a:lnTo>
                      <a:pt x="323" y="399"/>
                    </a:lnTo>
                    <a:lnTo>
                      <a:pt x="341" y="391"/>
                    </a:lnTo>
                    <a:lnTo>
                      <a:pt x="351" y="387"/>
                    </a:lnTo>
                    <a:lnTo>
                      <a:pt x="361" y="385"/>
                    </a:lnTo>
                    <a:lnTo>
                      <a:pt x="372" y="384"/>
                    </a:lnTo>
                    <a:lnTo>
                      <a:pt x="384" y="383"/>
                    </a:lnTo>
                    <a:lnTo>
                      <a:pt x="396" y="383"/>
                    </a:lnTo>
                    <a:lnTo>
                      <a:pt x="410" y="384"/>
                    </a:lnTo>
                    <a:lnTo>
                      <a:pt x="410" y="384"/>
                    </a:lnTo>
                    <a:lnTo>
                      <a:pt x="443" y="390"/>
                    </a:lnTo>
                    <a:lnTo>
                      <a:pt x="480" y="397"/>
                    </a:lnTo>
                    <a:lnTo>
                      <a:pt x="518" y="405"/>
                    </a:lnTo>
                    <a:lnTo>
                      <a:pt x="559" y="413"/>
                    </a:lnTo>
                    <a:lnTo>
                      <a:pt x="580" y="416"/>
                    </a:lnTo>
                    <a:lnTo>
                      <a:pt x="600" y="419"/>
                    </a:lnTo>
                    <a:lnTo>
                      <a:pt x="621" y="420"/>
                    </a:lnTo>
                    <a:lnTo>
                      <a:pt x="640" y="420"/>
                    </a:lnTo>
                    <a:lnTo>
                      <a:pt x="659" y="419"/>
                    </a:lnTo>
                    <a:lnTo>
                      <a:pt x="677" y="416"/>
                    </a:lnTo>
                    <a:lnTo>
                      <a:pt x="695" y="411"/>
                    </a:lnTo>
                    <a:lnTo>
                      <a:pt x="712" y="405"/>
                    </a:lnTo>
                    <a:lnTo>
                      <a:pt x="712" y="405"/>
                    </a:lnTo>
                    <a:lnTo>
                      <a:pt x="740" y="401"/>
                    </a:lnTo>
                    <a:lnTo>
                      <a:pt x="768" y="396"/>
                    </a:lnTo>
                    <a:lnTo>
                      <a:pt x="823" y="389"/>
                    </a:lnTo>
                    <a:lnTo>
                      <a:pt x="923" y="377"/>
                    </a:lnTo>
                    <a:lnTo>
                      <a:pt x="964" y="370"/>
                    </a:lnTo>
                    <a:lnTo>
                      <a:pt x="982" y="366"/>
                    </a:lnTo>
                    <a:lnTo>
                      <a:pt x="996" y="362"/>
                    </a:lnTo>
                    <a:lnTo>
                      <a:pt x="1008" y="356"/>
                    </a:lnTo>
                    <a:lnTo>
                      <a:pt x="1018" y="350"/>
                    </a:lnTo>
                    <a:lnTo>
                      <a:pt x="1020" y="348"/>
                    </a:lnTo>
                    <a:lnTo>
                      <a:pt x="1023" y="344"/>
                    </a:lnTo>
                    <a:lnTo>
                      <a:pt x="1024" y="339"/>
                    </a:lnTo>
                    <a:lnTo>
                      <a:pt x="1025" y="336"/>
                    </a:lnTo>
                    <a:lnTo>
                      <a:pt x="1025" y="336"/>
                    </a:lnTo>
                    <a:lnTo>
                      <a:pt x="1025" y="331"/>
                    </a:lnTo>
                    <a:lnTo>
                      <a:pt x="1027" y="327"/>
                    </a:lnTo>
                    <a:lnTo>
                      <a:pt x="1031" y="324"/>
                    </a:lnTo>
                    <a:lnTo>
                      <a:pt x="1036" y="321"/>
                    </a:lnTo>
                    <a:lnTo>
                      <a:pt x="1049" y="315"/>
                    </a:lnTo>
                    <a:lnTo>
                      <a:pt x="1067" y="310"/>
                    </a:lnTo>
                    <a:lnTo>
                      <a:pt x="1088" y="307"/>
                    </a:lnTo>
                    <a:lnTo>
                      <a:pt x="1112" y="302"/>
                    </a:lnTo>
                    <a:lnTo>
                      <a:pt x="1165" y="296"/>
                    </a:lnTo>
                    <a:lnTo>
                      <a:pt x="1220" y="289"/>
                    </a:lnTo>
                    <a:lnTo>
                      <a:pt x="1247" y="285"/>
                    </a:lnTo>
                    <a:lnTo>
                      <a:pt x="1273" y="280"/>
                    </a:lnTo>
                    <a:lnTo>
                      <a:pt x="1296" y="274"/>
                    </a:lnTo>
                    <a:lnTo>
                      <a:pt x="1316" y="268"/>
                    </a:lnTo>
                    <a:lnTo>
                      <a:pt x="1333" y="261"/>
                    </a:lnTo>
                    <a:lnTo>
                      <a:pt x="1339" y="256"/>
                    </a:lnTo>
                    <a:lnTo>
                      <a:pt x="1345" y="253"/>
                    </a:lnTo>
                    <a:lnTo>
                      <a:pt x="1345" y="253"/>
                    </a:lnTo>
                    <a:lnTo>
                      <a:pt x="1350" y="245"/>
                    </a:lnTo>
                    <a:lnTo>
                      <a:pt x="1354" y="239"/>
                    </a:lnTo>
                    <a:lnTo>
                      <a:pt x="1356" y="234"/>
                    </a:lnTo>
                    <a:lnTo>
                      <a:pt x="1357" y="228"/>
                    </a:lnTo>
                    <a:lnTo>
                      <a:pt x="1357" y="224"/>
                    </a:lnTo>
                    <a:lnTo>
                      <a:pt x="1357" y="220"/>
                    </a:lnTo>
                    <a:lnTo>
                      <a:pt x="1354" y="212"/>
                    </a:lnTo>
                    <a:lnTo>
                      <a:pt x="1349" y="206"/>
                    </a:lnTo>
                    <a:lnTo>
                      <a:pt x="1343" y="202"/>
                    </a:lnTo>
                    <a:lnTo>
                      <a:pt x="1337" y="198"/>
                    </a:lnTo>
                    <a:lnTo>
                      <a:pt x="1337" y="198"/>
                    </a:lnTo>
                    <a:close/>
                  </a:path>
                </a:pathLst>
              </a:custGeom>
              <a:solidFill>
                <a:schemeClr val="tx2">
                  <a:lumMod val="75000"/>
                  <a:alpha val="56000"/>
                </a:schemeClr>
              </a:solidFill>
              <a:ln>
                <a:noFill/>
              </a:ln>
            </p:spPr>
            <p:txBody>
              <a:bodyPr vert="horz" wrap="square" lIns="91440" tIns="45720" rIns="91440" bIns="45720" numCol="1" anchor="t" anchorCtr="0" compatLnSpc="1">
                <a:normAutofit/>
              </a:bodyPr>
              <a:lstStyle/>
              <a:p>
                <a:endParaRPr lang="en-US"/>
              </a:p>
            </p:txBody>
          </p:sp>
          <p:sp>
            <p:nvSpPr>
              <p:cNvPr id="47" name="î$ļîḍé"/>
              <p:cNvSpPr/>
              <p:nvPr/>
            </p:nvSpPr>
            <p:spPr bwMode="auto">
              <a:xfrm>
                <a:off x="1255104" y="4333651"/>
                <a:ext cx="211698" cy="692500"/>
              </a:xfrm>
              <a:custGeom>
                <a:avLst/>
                <a:gdLst>
                  <a:gd name="T0" fmla="*/ 82 w 118"/>
                  <a:gd name="T1" fmla="*/ 65 h 385"/>
                  <a:gd name="T2" fmla="*/ 82 w 118"/>
                  <a:gd name="T3" fmla="*/ 65 h 385"/>
                  <a:gd name="T4" fmla="*/ 74 w 118"/>
                  <a:gd name="T5" fmla="*/ 47 h 385"/>
                  <a:gd name="T6" fmla="*/ 65 w 118"/>
                  <a:gd name="T7" fmla="*/ 33 h 385"/>
                  <a:gd name="T8" fmla="*/ 57 w 118"/>
                  <a:gd name="T9" fmla="*/ 22 h 385"/>
                  <a:gd name="T10" fmla="*/ 48 w 118"/>
                  <a:gd name="T11" fmla="*/ 13 h 385"/>
                  <a:gd name="T12" fmla="*/ 42 w 118"/>
                  <a:gd name="T13" fmla="*/ 6 h 385"/>
                  <a:gd name="T14" fmla="*/ 36 w 118"/>
                  <a:gd name="T15" fmla="*/ 3 h 385"/>
                  <a:gd name="T16" fmla="*/ 32 w 118"/>
                  <a:gd name="T17" fmla="*/ 0 h 385"/>
                  <a:gd name="T18" fmla="*/ 32 w 118"/>
                  <a:gd name="T19" fmla="*/ 0 h 385"/>
                  <a:gd name="T20" fmla="*/ 28 w 118"/>
                  <a:gd name="T21" fmla="*/ 10 h 385"/>
                  <a:gd name="T22" fmla="*/ 18 w 118"/>
                  <a:gd name="T23" fmla="*/ 40 h 385"/>
                  <a:gd name="T24" fmla="*/ 14 w 118"/>
                  <a:gd name="T25" fmla="*/ 60 h 385"/>
                  <a:gd name="T26" fmla="*/ 9 w 118"/>
                  <a:gd name="T27" fmla="*/ 85 h 385"/>
                  <a:gd name="T28" fmla="*/ 4 w 118"/>
                  <a:gd name="T29" fmla="*/ 110 h 385"/>
                  <a:gd name="T30" fmla="*/ 1 w 118"/>
                  <a:gd name="T31" fmla="*/ 139 h 385"/>
                  <a:gd name="T32" fmla="*/ 0 w 118"/>
                  <a:gd name="T33" fmla="*/ 169 h 385"/>
                  <a:gd name="T34" fmla="*/ 0 w 118"/>
                  <a:gd name="T35" fmla="*/ 200 h 385"/>
                  <a:gd name="T36" fmla="*/ 1 w 118"/>
                  <a:gd name="T37" fmla="*/ 216 h 385"/>
                  <a:gd name="T38" fmla="*/ 4 w 118"/>
                  <a:gd name="T39" fmla="*/ 233 h 385"/>
                  <a:gd name="T40" fmla="*/ 7 w 118"/>
                  <a:gd name="T41" fmla="*/ 248 h 385"/>
                  <a:gd name="T42" fmla="*/ 11 w 118"/>
                  <a:gd name="T43" fmla="*/ 265 h 385"/>
                  <a:gd name="T44" fmla="*/ 15 w 118"/>
                  <a:gd name="T45" fmla="*/ 281 h 385"/>
                  <a:gd name="T46" fmla="*/ 21 w 118"/>
                  <a:gd name="T47" fmla="*/ 296 h 385"/>
                  <a:gd name="T48" fmla="*/ 28 w 118"/>
                  <a:gd name="T49" fmla="*/ 312 h 385"/>
                  <a:gd name="T50" fmla="*/ 35 w 118"/>
                  <a:gd name="T51" fmla="*/ 328 h 385"/>
                  <a:gd name="T52" fmla="*/ 44 w 118"/>
                  <a:gd name="T53" fmla="*/ 342 h 385"/>
                  <a:gd name="T54" fmla="*/ 54 w 118"/>
                  <a:gd name="T55" fmla="*/ 358 h 385"/>
                  <a:gd name="T56" fmla="*/ 65 w 118"/>
                  <a:gd name="T57" fmla="*/ 371 h 385"/>
                  <a:gd name="T58" fmla="*/ 78 w 118"/>
                  <a:gd name="T59" fmla="*/ 385 h 385"/>
                  <a:gd name="T60" fmla="*/ 78 w 118"/>
                  <a:gd name="T61" fmla="*/ 385 h 385"/>
                  <a:gd name="T62" fmla="*/ 83 w 118"/>
                  <a:gd name="T63" fmla="*/ 382 h 385"/>
                  <a:gd name="T64" fmla="*/ 89 w 118"/>
                  <a:gd name="T65" fmla="*/ 377 h 385"/>
                  <a:gd name="T66" fmla="*/ 93 w 118"/>
                  <a:gd name="T67" fmla="*/ 371 h 385"/>
                  <a:gd name="T68" fmla="*/ 98 w 118"/>
                  <a:gd name="T69" fmla="*/ 365 h 385"/>
                  <a:gd name="T70" fmla="*/ 105 w 118"/>
                  <a:gd name="T71" fmla="*/ 351 h 385"/>
                  <a:gd name="T72" fmla="*/ 111 w 118"/>
                  <a:gd name="T73" fmla="*/ 335 h 385"/>
                  <a:gd name="T74" fmla="*/ 115 w 118"/>
                  <a:gd name="T75" fmla="*/ 316 h 385"/>
                  <a:gd name="T76" fmla="*/ 117 w 118"/>
                  <a:gd name="T77" fmla="*/ 295 h 385"/>
                  <a:gd name="T78" fmla="*/ 118 w 118"/>
                  <a:gd name="T79" fmla="*/ 272 h 385"/>
                  <a:gd name="T80" fmla="*/ 118 w 118"/>
                  <a:gd name="T81" fmla="*/ 249 h 385"/>
                  <a:gd name="T82" fmla="*/ 117 w 118"/>
                  <a:gd name="T83" fmla="*/ 225 h 385"/>
                  <a:gd name="T84" fmla="*/ 115 w 118"/>
                  <a:gd name="T85" fmla="*/ 201 h 385"/>
                  <a:gd name="T86" fmla="*/ 112 w 118"/>
                  <a:gd name="T87" fmla="*/ 177 h 385"/>
                  <a:gd name="T88" fmla="*/ 107 w 118"/>
                  <a:gd name="T89" fmla="*/ 153 h 385"/>
                  <a:gd name="T90" fmla="*/ 103 w 118"/>
                  <a:gd name="T91" fmla="*/ 129 h 385"/>
                  <a:gd name="T92" fmla="*/ 97 w 118"/>
                  <a:gd name="T93" fmla="*/ 106 h 385"/>
                  <a:gd name="T94" fmla="*/ 89 w 118"/>
                  <a:gd name="T95" fmla="*/ 86 h 385"/>
                  <a:gd name="T96" fmla="*/ 82 w 118"/>
                  <a:gd name="T97" fmla="*/ 65 h 385"/>
                  <a:gd name="T98" fmla="*/ 82 w 118"/>
                  <a:gd name="T99" fmla="*/ 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385">
                    <a:moveTo>
                      <a:pt x="82" y="65"/>
                    </a:moveTo>
                    <a:lnTo>
                      <a:pt x="82" y="65"/>
                    </a:lnTo>
                    <a:lnTo>
                      <a:pt x="74" y="47"/>
                    </a:lnTo>
                    <a:lnTo>
                      <a:pt x="65" y="33"/>
                    </a:lnTo>
                    <a:lnTo>
                      <a:pt x="57" y="22"/>
                    </a:lnTo>
                    <a:lnTo>
                      <a:pt x="48" y="13"/>
                    </a:lnTo>
                    <a:lnTo>
                      <a:pt x="42" y="6"/>
                    </a:lnTo>
                    <a:lnTo>
                      <a:pt x="36" y="3"/>
                    </a:lnTo>
                    <a:lnTo>
                      <a:pt x="32" y="0"/>
                    </a:lnTo>
                    <a:lnTo>
                      <a:pt x="32" y="0"/>
                    </a:lnTo>
                    <a:lnTo>
                      <a:pt x="28" y="10"/>
                    </a:lnTo>
                    <a:lnTo>
                      <a:pt x="18" y="40"/>
                    </a:lnTo>
                    <a:lnTo>
                      <a:pt x="14" y="60"/>
                    </a:lnTo>
                    <a:lnTo>
                      <a:pt x="9" y="85"/>
                    </a:lnTo>
                    <a:lnTo>
                      <a:pt x="4" y="110"/>
                    </a:lnTo>
                    <a:lnTo>
                      <a:pt x="1" y="139"/>
                    </a:lnTo>
                    <a:lnTo>
                      <a:pt x="0" y="169"/>
                    </a:lnTo>
                    <a:lnTo>
                      <a:pt x="0" y="200"/>
                    </a:lnTo>
                    <a:lnTo>
                      <a:pt x="1" y="216"/>
                    </a:lnTo>
                    <a:lnTo>
                      <a:pt x="4" y="233"/>
                    </a:lnTo>
                    <a:lnTo>
                      <a:pt x="7" y="248"/>
                    </a:lnTo>
                    <a:lnTo>
                      <a:pt x="11" y="265"/>
                    </a:lnTo>
                    <a:lnTo>
                      <a:pt x="15" y="281"/>
                    </a:lnTo>
                    <a:lnTo>
                      <a:pt x="21" y="296"/>
                    </a:lnTo>
                    <a:lnTo>
                      <a:pt x="28" y="312"/>
                    </a:lnTo>
                    <a:lnTo>
                      <a:pt x="35" y="328"/>
                    </a:lnTo>
                    <a:lnTo>
                      <a:pt x="44" y="342"/>
                    </a:lnTo>
                    <a:lnTo>
                      <a:pt x="54" y="358"/>
                    </a:lnTo>
                    <a:lnTo>
                      <a:pt x="65" y="371"/>
                    </a:lnTo>
                    <a:lnTo>
                      <a:pt x="78" y="385"/>
                    </a:lnTo>
                    <a:lnTo>
                      <a:pt x="78" y="385"/>
                    </a:lnTo>
                    <a:lnTo>
                      <a:pt x="83" y="382"/>
                    </a:lnTo>
                    <a:lnTo>
                      <a:pt x="89" y="377"/>
                    </a:lnTo>
                    <a:lnTo>
                      <a:pt x="93" y="371"/>
                    </a:lnTo>
                    <a:lnTo>
                      <a:pt x="98" y="365"/>
                    </a:lnTo>
                    <a:lnTo>
                      <a:pt x="105" y="351"/>
                    </a:lnTo>
                    <a:lnTo>
                      <a:pt x="111" y="335"/>
                    </a:lnTo>
                    <a:lnTo>
                      <a:pt x="115" y="316"/>
                    </a:lnTo>
                    <a:lnTo>
                      <a:pt x="117" y="295"/>
                    </a:lnTo>
                    <a:lnTo>
                      <a:pt x="118" y="272"/>
                    </a:lnTo>
                    <a:lnTo>
                      <a:pt x="118" y="249"/>
                    </a:lnTo>
                    <a:lnTo>
                      <a:pt x="117" y="225"/>
                    </a:lnTo>
                    <a:lnTo>
                      <a:pt x="115" y="201"/>
                    </a:lnTo>
                    <a:lnTo>
                      <a:pt x="112" y="177"/>
                    </a:lnTo>
                    <a:lnTo>
                      <a:pt x="107" y="153"/>
                    </a:lnTo>
                    <a:lnTo>
                      <a:pt x="103" y="129"/>
                    </a:lnTo>
                    <a:lnTo>
                      <a:pt x="97" y="106"/>
                    </a:lnTo>
                    <a:lnTo>
                      <a:pt x="89" y="86"/>
                    </a:lnTo>
                    <a:lnTo>
                      <a:pt x="82" y="65"/>
                    </a:lnTo>
                    <a:lnTo>
                      <a:pt x="82" y="65"/>
                    </a:lnTo>
                    <a:close/>
                  </a:path>
                </a:pathLst>
              </a:custGeom>
              <a:solidFill>
                <a:srgbClr val="1717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48" name="ïṩļïḍé"/>
              <p:cNvSpPr/>
              <p:nvPr/>
            </p:nvSpPr>
            <p:spPr bwMode="auto">
              <a:xfrm>
                <a:off x="2435580" y="4017900"/>
                <a:ext cx="789377" cy="412630"/>
              </a:xfrm>
              <a:custGeom>
                <a:avLst/>
                <a:gdLst>
                  <a:gd name="T0" fmla="*/ 29 w 440"/>
                  <a:gd name="T1" fmla="*/ 65 h 231"/>
                  <a:gd name="T2" fmla="*/ 9 w 440"/>
                  <a:gd name="T3" fmla="*/ 41 h 231"/>
                  <a:gd name="T4" fmla="*/ 1 w 440"/>
                  <a:gd name="T5" fmla="*/ 26 h 231"/>
                  <a:gd name="T6" fmla="*/ 0 w 440"/>
                  <a:gd name="T7" fmla="*/ 10 h 231"/>
                  <a:gd name="T8" fmla="*/ 3 w 440"/>
                  <a:gd name="T9" fmla="*/ 3 h 231"/>
                  <a:gd name="T10" fmla="*/ 7 w 440"/>
                  <a:gd name="T11" fmla="*/ 0 h 231"/>
                  <a:gd name="T12" fmla="*/ 20 w 440"/>
                  <a:gd name="T13" fmla="*/ 3 h 231"/>
                  <a:gd name="T14" fmla="*/ 54 w 440"/>
                  <a:gd name="T15" fmla="*/ 17 h 231"/>
                  <a:gd name="T16" fmla="*/ 116 w 440"/>
                  <a:gd name="T17" fmla="*/ 46 h 231"/>
                  <a:gd name="T18" fmla="*/ 168 w 440"/>
                  <a:gd name="T19" fmla="*/ 67 h 231"/>
                  <a:gd name="T20" fmla="*/ 202 w 440"/>
                  <a:gd name="T21" fmla="*/ 74 h 231"/>
                  <a:gd name="T22" fmla="*/ 217 w 440"/>
                  <a:gd name="T23" fmla="*/ 75 h 231"/>
                  <a:gd name="T24" fmla="*/ 291 w 440"/>
                  <a:gd name="T25" fmla="*/ 77 h 231"/>
                  <a:gd name="T26" fmla="*/ 302 w 440"/>
                  <a:gd name="T27" fmla="*/ 80 h 231"/>
                  <a:gd name="T28" fmla="*/ 308 w 440"/>
                  <a:gd name="T29" fmla="*/ 85 h 231"/>
                  <a:gd name="T30" fmla="*/ 317 w 440"/>
                  <a:gd name="T31" fmla="*/ 95 h 231"/>
                  <a:gd name="T32" fmla="*/ 343 w 440"/>
                  <a:gd name="T33" fmla="*/ 122 h 231"/>
                  <a:gd name="T34" fmla="*/ 367 w 440"/>
                  <a:gd name="T35" fmla="*/ 141 h 231"/>
                  <a:gd name="T36" fmla="*/ 380 w 440"/>
                  <a:gd name="T37" fmla="*/ 150 h 231"/>
                  <a:gd name="T38" fmla="*/ 418 w 440"/>
                  <a:gd name="T39" fmla="*/ 169 h 231"/>
                  <a:gd name="T40" fmla="*/ 437 w 440"/>
                  <a:gd name="T41" fmla="*/ 175 h 231"/>
                  <a:gd name="T42" fmla="*/ 438 w 440"/>
                  <a:gd name="T43" fmla="*/ 176 h 231"/>
                  <a:gd name="T44" fmla="*/ 440 w 440"/>
                  <a:gd name="T45" fmla="*/ 187 h 231"/>
                  <a:gd name="T46" fmla="*/ 437 w 440"/>
                  <a:gd name="T47" fmla="*/ 204 h 231"/>
                  <a:gd name="T48" fmla="*/ 430 w 440"/>
                  <a:gd name="T49" fmla="*/ 215 h 231"/>
                  <a:gd name="T50" fmla="*/ 421 w 440"/>
                  <a:gd name="T51" fmla="*/ 224 h 231"/>
                  <a:gd name="T52" fmla="*/ 405 w 440"/>
                  <a:gd name="T53" fmla="*/ 230 h 231"/>
                  <a:gd name="T54" fmla="*/ 385 w 440"/>
                  <a:gd name="T55" fmla="*/ 231 h 231"/>
                  <a:gd name="T56" fmla="*/ 373 w 440"/>
                  <a:gd name="T57" fmla="*/ 229 h 231"/>
                  <a:gd name="T58" fmla="*/ 349 w 440"/>
                  <a:gd name="T59" fmla="*/ 222 h 231"/>
                  <a:gd name="T60" fmla="*/ 328 w 440"/>
                  <a:gd name="T61" fmla="*/ 213 h 231"/>
                  <a:gd name="T62" fmla="*/ 313 w 440"/>
                  <a:gd name="T63" fmla="*/ 203 h 231"/>
                  <a:gd name="T64" fmla="*/ 291 w 440"/>
                  <a:gd name="T65" fmla="*/ 178 h 231"/>
                  <a:gd name="T66" fmla="*/ 279 w 440"/>
                  <a:gd name="T67" fmla="*/ 154 h 231"/>
                  <a:gd name="T68" fmla="*/ 274 w 440"/>
                  <a:gd name="T69" fmla="*/ 145 h 231"/>
                  <a:gd name="T70" fmla="*/ 269 w 440"/>
                  <a:gd name="T71" fmla="*/ 151 h 231"/>
                  <a:gd name="T72" fmla="*/ 256 w 440"/>
                  <a:gd name="T73" fmla="*/ 157 h 231"/>
                  <a:gd name="T74" fmla="*/ 240 w 440"/>
                  <a:gd name="T75" fmla="*/ 159 h 231"/>
                  <a:gd name="T76" fmla="*/ 220 w 440"/>
                  <a:gd name="T77" fmla="*/ 159 h 231"/>
                  <a:gd name="T78" fmla="*/ 192 w 440"/>
                  <a:gd name="T79" fmla="*/ 154 h 231"/>
                  <a:gd name="T80" fmla="*/ 157 w 440"/>
                  <a:gd name="T81" fmla="*/ 144 h 231"/>
                  <a:gd name="T82" fmla="*/ 137 w 440"/>
                  <a:gd name="T83" fmla="*/ 135 h 231"/>
                  <a:gd name="T84" fmla="*/ 71 w 440"/>
                  <a:gd name="T85" fmla="*/ 105 h 231"/>
                  <a:gd name="T86" fmla="*/ 39 w 440"/>
                  <a:gd name="T87" fmla="*/ 82 h 231"/>
                  <a:gd name="T88" fmla="*/ 29 w 440"/>
                  <a:gd name="T89" fmla="*/ 70 h 231"/>
                  <a:gd name="T90" fmla="*/ 29 w 440"/>
                  <a:gd name="T91" fmla="*/ 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0" h="231">
                    <a:moveTo>
                      <a:pt x="29" y="65"/>
                    </a:moveTo>
                    <a:lnTo>
                      <a:pt x="29" y="65"/>
                    </a:lnTo>
                    <a:lnTo>
                      <a:pt x="15" y="50"/>
                    </a:lnTo>
                    <a:lnTo>
                      <a:pt x="9" y="41"/>
                    </a:lnTo>
                    <a:lnTo>
                      <a:pt x="4" y="33"/>
                    </a:lnTo>
                    <a:lnTo>
                      <a:pt x="1" y="26"/>
                    </a:lnTo>
                    <a:lnTo>
                      <a:pt x="0" y="17"/>
                    </a:lnTo>
                    <a:lnTo>
                      <a:pt x="0" y="10"/>
                    </a:lnTo>
                    <a:lnTo>
                      <a:pt x="3" y="3"/>
                    </a:lnTo>
                    <a:lnTo>
                      <a:pt x="3" y="3"/>
                    </a:lnTo>
                    <a:lnTo>
                      <a:pt x="4" y="2"/>
                    </a:lnTo>
                    <a:lnTo>
                      <a:pt x="7" y="0"/>
                    </a:lnTo>
                    <a:lnTo>
                      <a:pt x="13" y="0"/>
                    </a:lnTo>
                    <a:lnTo>
                      <a:pt x="20" y="3"/>
                    </a:lnTo>
                    <a:lnTo>
                      <a:pt x="30" y="6"/>
                    </a:lnTo>
                    <a:lnTo>
                      <a:pt x="54" y="17"/>
                    </a:lnTo>
                    <a:lnTo>
                      <a:pt x="84" y="32"/>
                    </a:lnTo>
                    <a:lnTo>
                      <a:pt x="116" y="46"/>
                    </a:lnTo>
                    <a:lnTo>
                      <a:pt x="150" y="61"/>
                    </a:lnTo>
                    <a:lnTo>
                      <a:pt x="168" y="67"/>
                    </a:lnTo>
                    <a:lnTo>
                      <a:pt x="185" y="70"/>
                    </a:lnTo>
                    <a:lnTo>
                      <a:pt x="202" y="74"/>
                    </a:lnTo>
                    <a:lnTo>
                      <a:pt x="217" y="75"/>
                    </a:lnTo>
                    <a:lnTo>
                      <a:pt x="217" y="75"/>
                    </a:lnTo>
                    <a:lnTo>
                      <a:pt x="266" y="76"/>
                    </a:lnTo>
                    <a:lnTo>
                      <a:pt x="291" y="77"/>
                    </a:lnTo>
                    <a:lnTo>
                      <a:pt x="297" y="79"/>
                    </a:lnTo>
                    <a:lnTo>
                      <a:pt x="302" y="80"/>
                    </a:lnTo>
                    <a:lnTo>
                      <a:pt x="304" y="82"/>
                    </a:lnTo>
                    <a:lnTo>
                      <a:pt x="308" y="85"/>
                    </a:lnTo>
                    <a:lnTo>
                      <a:pt x="308" y="85"/>
                    </a:lnTo>
                    <a:lnTo>
                      <a:pt x="317" y="95"/>
                    </a:lnTo>
                    <a:lnTo>
                      <a:pt x="333" y="112"/>
                    </a:lnTo>
                    <a:lnTo>
                      <a:pt x="343" y="122"/>
                    </a:lnTo>
                    <a:lnTo>
                      <a:pt x="353" y="132"/>
                    </a:lnTo>
                    <a:lnTo>
                      <a:pt x="367" y="141"/>
                    </a:lnTo>
                    <a:lnTo>
                      <a:pt x="380" y="150"/>
                    </a:lnTo>
                    <a:lnTo>
                      <a:pt x="380" y="150"/>
                    </a:lnTo>
                    <a:lnTo>
                      <a:pt x="403" y="162"/>
                    </a:lnTo>
                    <a:lnTo>
                      <a:pt x="418" y="169"/>
                    </a:lnTo>
                    <a:lnTo>
                      <a:pt x="428" y="172"/>
                    </a:lnTo>
                    <a:lnTo>
                      <a:pt x="437" y="175"/>
                    </a:lnTo>
                    <a:lnTo>
                      <a:pt x="437" y="175"/>
                    </a:lnTo>
                    <a:lnTo>
                      <a:pt x="438" y="176"/>
                    </a:lnTo>
                    <a:lnTo>
                      <a:pt x="439" y="178"/>
                    </a:lnTo>
                    <a:lnTo>
                      <a:pt x="440" y="187"/>
                    </a:lnTo>
                    <a:lnTo>
                      <a:pt x="439" y="198"/>
                    </a:lnTo>
                    <a:lnTo>
                      <a:pt x="437" y="204"/>
                    </a:lnTo>
                    <a:lnTo>
                      <a:pt x="434" y="209"/>
                    </a:lnTo>
                    <a:lnTo>
                      <a:pt x="430" y="215"/>
                    </a:lnTo>
                    <a:lnTo>
                      <a:pt x="426" y="219"/>
                    </a:lnTo>
                    <a:lnTo>
                      <a:pt x="421" y="224"/>
                    </a:lnTo>
                    <a:lnTo>
                      <a:pt x="414" y="228"/>
                    </a:lnTo>
                    <a:lnTo>
                      <a:pt x="405" y="230"/>
                    </a:lnTo>
                    <a:lnTo>
                      <a:pt x="396" y="231"/>
                    </a:lnTo>
                    <a:lnTo>
                      <a:pt x="385" y="231"/>
                    </a:lnTo>
                    <a:lnTo>
                      <a:pt x="373" y="229"/>
                    </a:lnTo>
                    <a:lnTo>
                      <a:pt x="373" y="229"/>
                    </a:lnTo>
                    <a:lnTo>
                      <a:pt x="359" y="225"/>
                    </a:lnTo>
                    <a:lnTo>
                      <a:pt x="349" y="222"/>
                    </a:lnTo>
                    <a:lnTo>
                      <a:pt x="338" y="218"/>
                    </a:lnTo>
                    <a:lnTo>
                      <a:pt x="328" y="213"/>
                    </a:lnTo>
                    <a:lnTo>
                      <a:pt x="320" y="207"/>
                    </a:lnTo>
                    <a:lnTo>
                      <a:pt x="313" y="203"/>
                    </a:lnTo>
                    <a:lnTo>
                      <a:pt x="301" y="190"/>
                    </a:lnTo>
                    <a:lnTo>
                      <a:pt x="291" y="178"/>
                    </a:lnTo>
                    <a:lnTo>
                      <a:pt x="284" y="166"/>
                    </a:lnTo>
                    <a:lnTo>
                      <a:pt x="279" y="154"/>
                    </a:lnTo>
                    <a:lnTo>
                      <a:pt x="274" y="145"/>
                    </a:lnTo>
                    <a:lnTo>
                      <a:pt x="274" y="145"/>
                    </a:lnTo>
                    <a:lnTo>
                      <a:pt x="273" y="146"/>
                    </a:lnTo>
                    <a:lnTo>
                      <a:pt x="269" y="151"/>
                    </a:lnTo>
                    <a:lnTo>
                      <a:pt x="262" y="154"/>
                    </a:lnTo>
                    <a:lnTo>
                      <a:pt x="256" y="157"/>
                    </a:lnTo>
                    <a:lnTo>
                      <a:pt x="249" y="158"/>
                    </a:lnTo>
                    <a:lnTo>
                      <a:pt x="240" y="159"/>
                    </a:lnTo>
                    <a:lnTo>
                      <a:pt x="231" y="159"/>
                    </a:lnTo>
                    <a:lnTo>
                      <a:pt x="220" y="159"/>
                    </a:lnTo>
                    <a:lnTo>
                      <a:pt x="207" y="157"/>
                    </a:lnTo>
                    <a:lnTo>
                      <a:pt x="192" y="154"/>
                    </a:lnTo>
                    <a:lnTo>
                      <a:pt x="175" y="150"/>
                    </a:lnTo>
                    <a:lnTo>
                      <a:pt x="157" y="144"/>
                    </a:lnTo>
                    <a:lnTo>
                      <a:pt x="137" y="135"/>
                    </a:lnTo>
                    <a:lnTo>
                      <a:pt x="137" y="135"/>
                    </a:lnTo>
                    <a:lnTo>
                      <a:pt x="98" y="118"/>
                    </a:lnTo>
                    <a:lnTo>
                      <a:pt x="71" y="105"/>
                    </a:lnTo>
                    <a:lnTo>
                      <a:pt x="51" y="92"/>
                    </a:lnTo>
                    <a:lnTo>
                      <a:pt x="39" y="82"/>
                    </a:lnTo>
                    <a:lnTo>
                      <a:pt x="32" y="75"/>
                    </a:lnTo>
                    <a:lnTo>
                      <a:pt x="29" y="70"/>
                    </a:lnTo>
                    <a:lnTo>
                      <a:pt x="29" y="67"/>
                    </a:lnTo>
                    <a:lnTo>
                      <a:pt x="29" y="65"/>
                    </a:lnTo>
                    <a:lnTo>
                      <a:pt x="29" y="65"/>
                    </a:lnTo>
                    <a:close/>
                  </a:path>
                </a:pathLst>
              </a:custGeom>
              <a:solidFill>
                <a:srgbClr val="E8AD8B"/>
              </a:solidFill>
              <a:ln>
                <a:noFill/>
              </a:ln>
            </p:spPr>
            <p:txBody>
              <a:bodyPr vert="horz" wrap="square" lIns="91440" tIns="45720" rIns="91440" bIns="45720" numCol="1" anchor="t" anchorCtr="0" compatLnSpc="1">
                <a:normAutofit fontScale="77500" lnSpcReduction="20000"/>
              </a:bodyPr>
              <a:lstStyle/>
              <a:p>
                <a:endParaRPr lang="en-US"/>
              </a:p>
            </p:txBody>
          </p:sp>
          <p:sp>
            <p:nvSpPr>
              <p:cNvPr id="49" name="îsḻiḓê"/>
              <p:cNvSpPr/>
              <p:nvPr/>
            </p:nvSpPr>
            <p:spPr bwMode="auto">
              <a:xfrm>
                <a:off x="2435580" y="4017900"/>
                <a:ext cx="785790" cy="340868"/>
              </a:xfrm>
              <a:custGeom>
                <a:avLst/>
                <a:gdLst>
                  <a:gd name="T0" fmla="*/ 439 w 439"/>
                  <a:gd name="T1" fmla="*/ 178 h 192"/>
                  <a:gd name="T2" fmla="*/ 437 w 439"/>
                  <a:gd name="T3" fmla="*/ 175 h 192"/>
                  <a:gd name="T4" fmla="*/ 428 w 439"/>
                  <a:gd name="T5" fmla="*/ 172 h 192"/>
                  <a:gd name="T6" fmla="*/ 403 w 439"/>
                  <a:gd name="T7" fmla="*/ 162 h 192"/>
                  <a:gd name="T8" fmla="*/ 380 w 439"/>
                  <a:gd name="T9" fmla="*/ 150 h 192"/>
                  <a:gd name="T10" fmla="*/ 353 w 439"/>
                  <a:gd name="T11" fmla="*/ 132 h 192"/>
                  <a:gd name="T12" fmla="*/ 333 w 439"/>
                  <a:gd name="T13" fmla="*/ 112 h 192"/>
                  <a:gd name="T14" fmla="*/ 308 w 439"/>
                  <a:gd name="T15" fmla="*/ 85 h 192"/>
                  <a:gd name="T16" fmla="*/ 304 w 439"/>
                  <a:gd name="T17" fmla="*/ 82 h 192"/>
                  <a:gd name="T18" fmla="*/ 297 w 439"/>
                  <a:gd name="T19" fmla="*/ 79 h 192"/>
                  <a:gd name="T20" fmla="*/ 266 w 439"/>
                  <a:gd name="T21" fmla="*/ 76 h 192"/>
                  <a:gd name="T22" fmla="*/ 217 w 439"/>
                  <a:gd name="T23" fmla="*/ 75 h 192"/>
                  <a:gd name="T24" fmla="*/ 185 w 439"/>
                  <a:gd name="T25" fmla="*/ 70 h 192"/>
                  <a:gd name="T26" fmla="*/ 150 w 439"/>
                  <a:gd name="T27" fmla="*/ 61 h 192"/>
                  <a:gd name="T28" fmla="*/ 84 w 439"/>
                  <a:gd name="T29" fmla="*/ 32 h 192"/>
                  <a:gd name="T30" fmla="*/ 30 w 439"/>
                  <a:gd name="T31" fmla="*/ 6 h 192"/>
                  <a:gd name="T32" fmla="*/ 13 w 439"/>
                  <a:gd name="T33" fmla="*/ 0 h 192"/>
                  <a:gd name="T34" fmla="*/ 4 w 439"/>
                  <a:gd name="T35" fmla="*/ 2 h 192"/>
                  <a:gd name="T36" fmla="*/ 3 w 439"/>
                  <a:gd name="T37" fmla="*/ 3 h 192"/>
                  <a:gd name="T38" fmla="*/ 0 w 439"/>
                  <a:gd name="T39" fmla="*/ 17 h 192"/>
                  <a:gd name="T40" fmla="*/ 4 w 439"/>
                  <a:gd name="T41" fmla="*/ 33 h 192"/>
                  <a:gd name="T42" fmla="*/ 15 w 439"/>
                  <a:gd name="T43" fmla="*/ 50 h 192"/>
                  <a:gd name="T44" fmla="*/ 29 w 439"/>
                  <a:gd name="T45" fmla="*/ 65 h 192"/>
                  <a:gd name="T46" fmla="*/ 29 w 439"/>
                  <a:gd name="T47" fmla="*/ 68 h 192"/>
                  <a:gd name="T48" fmla="*/ 65 w 439"/>
                  <a:gd name="T49" fmla="*/ 85 h 192"/>
                  <a:gd name="T50" fmla="*/ 107 w 439"/>
                  <a:gd name="T51" fmla="*/ 99 h 192"/>
                  <a:gd name="T52" fmla="*/ 126 w 439"/>
                  <a:gd name="T53" fmla="*/ 103 h 192"/>
                  <a:gd name="T54" fmla="*/ 162 w 439"/>
                  <a:gd name="T55" fmla="*/ 109 h 192"/>
                  <a:gd name="T56" fmla="*/ 208 w 439"/>
                  <a:gd name="T57" fmla="*/ 111 h 192"/>
                  <a:gd name="T58" fmla="*/ 254 w 439"/>
                  <a:gd name="T59" fmla="*/ 106 h 192"/>
                  <a:gd name="T60" fmla="*/ 280 w 439"/>
                  <a:gd name="T61" fmla="*/ 100 h 192"/>
                  <a:gd name="T62" fmla="*/ 281 w 439"/>
                  <a:gd name="T63" fmla="*/ 103 h 192"/>
                  <a:gd name="T64" fmla="*/ 290 w 439"/>
                  <a:gd name="T65" fmla="*/ 113 h 192"/>
                  <a:gd name="T66" fmla="*/ 311 w 439"/>
                  <a:gd name="T67" fmla="*/ 135 h 192"/>
                  <a:gd name="T68" fmla="*/ 352 w 439"/>
                  <a:gd name="T69" fmla="*/ 168 h 192"/>
                  <a:gd name="T70" fmla="*/ 370 w 439"/>
                  <a:gd name="T71" fmla="*/ 178 h 192"/>
                  <a:gd name="T72" fmla="*/ 399 w 439"/>
                  <a:gd name="T73" fmla="*/ 190 h 192"/>
                  <a:gd name="T74" fmla="*/ 420 w 439"/>
                  <a:gd name="T75" fmla="*/ 190 h 192"/>
                  <a:gd name="T76" fmla="*/ 434 w 439"/>
                  <a:gd name="T77" fmla="*/ 183 h 192"/>
                  <a:gd name="T78" fmla="*/ 439 w 439"/>
                  <a:gd name="T79"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9" h="192">
                    <a:moveTo>
                      <a:pt x="439" y="178"/>
                    </a:moveTo>
                    <a:lnTo>
                      <a:pt x="439" y="178"/>
                    </a:lnTo>
                    <a:lnTo>
                      <a:pt x="438" y="176"/>
                    </a:lnTo>
                    <a:lnTo>
                      <a:pt x="437" y="175"/>
                    </a:lnTo>
                    <a:lnTo>
                      <a:pt x="437" y="175"/>
                    </a:lnTo>
                    <a:lnTo>
                      <a:pt x="428" y="172"/>
                    </a:lnTo>
                    <a:lnTo>
                      <a:pt x="418" y="169"/>
                    </a:lnTo>
                    <a:lnTo>
                      <a:pt x="403" y="162"/>
                    </a:lnTo>
                    <a:lnTo>
                      <a:pt x="380" y="150"/>
                    </a:lnTo>
                    <a:lnTo>
                      <a:pt x="380" y="150"/>
                    </a:lnTo>
                    <a:lnTo>
                      <a:pt x="367" y="141"/>
                    </a:lnTo>
                    <a:lnTo>
                      <a:pt x="353" y="132"/>
                    </a:lnTo>
                    <a:lnTo>
                      <a:pt x="343" y="122"/>
                    </a:lnTo>
                    <a:lnTo>
                      <a:pt x="333" y="112"/>
                    </a:lnTo>
                    <a:lnTo>
                      <a:pt x="317" y="95"/>
                    </a:lnTo>
                    <a:lnTo>
                      <a:pt x="308" y="85"/>
                    </a:lnTo>
                    <a:lnTo>
                      <a:pt x="308" y="85"/>
                    </a:lnTo>
                    <a:lnTo>
                      <a:pt x="304" y="82"/>
                    </a:lnTo>
                    <a:lnTo>
                      <a:pt x="302" y="80"/>
                    </a:lnTo>
                    <a:lnTo>
                      <a:pt x="297" y="79"/>
                    </a:lnTo>
                    <a:lnTo>
                      <a:pt x="291" y="77"/>
                    </a:lnTo>
                    <a:lnTo>
                      <a:pt x="266" y="76"/>
                    </a:lnTo>
                    <a:lnTo>
                      <a:pt x="217" y="75"/>
                    </a:lnTo>
                    <a:lnTo>
                      <a:pt x="217" y="75"/>
                    </a:lnTo>
                    <a:lnTo>
                      <a:pt x="202" y="74"/>
                    </a:lnTo>
                    <a:lnTo>
                      <a:pt x="185" y="70"/>
                    </a:lnTo>
                    <a:lnTo>
                      <a:pt x="168" y="67"/>
                    </a:lnTo>
                    <a:lnTo>
                      <a:pt x="150" y="61"/>
                    </a:lnTo>
                    <a:lnTo>
                      <a:pt x="116" y="46"/>
                    </a:lnTo>
                    <a:lnTo>
                      <a:pt x="84" y="32"/>
                    </a:lnTo>
                    <a:lnTo>
                      <a:pt x="54" y="17"/>
                    </a:lnTo>
                    <a:lnTo>
                      <a:pt x="30" y="6"/>
                    </a:lnTo>
                    <a:lnTo>
                      <a:pt x="20" y="3"/>
                    </a:lnTo>
                    <a:lnTo>
                      <a:pt x="13" y="0"/>
                    </a:lnTo>
                    <a:lnTo>
                      <a:pt x="7" y="0"/>
                    </a:lnTo>
                    <a:lnTo>
                      <a:pt x="4" y="2"/>
                    </a:lnTo>
                    <a:lnTo>
                      <a:pt x="3" y="3"/>
                    </a:lnTo>
                    <a:lnTo>
                      <a:pt x="3" y="3"/>
                    </a:lnTo>
                    <a:lnTo>
                      <a:pt x="0" y="10"/>
                    </a:lnTo>
                    <a:lnTo>
                      <a:pt x="0" y="17"/>
                    </a:lnTo>
                    <a:lnTo>
                      <a:pt x="1" y="26"/>
                    </a:lnTo>
                    <a:lnTo>
                      <a:pt x="4" y="33"/>
                    </a:lnTo>
                    <a:lnTo>
                      <a:pt x="9" y="41"/>
                    </a:lnTo>
                    <a:lnTo>
                      <a:pt x="15" y="50"/>
                    </a:lnTo>
                    <a:lnTo>
                      <a:pt x="29" y="65"/>
                    </a:lnTo>
                    <a:lnTo>
                      <a:pt x="29" y="65"/>
                    </a:lnTo>
                    <a:lnTo>
                      <a:pt x="29" y="68"/>
                    </a:lnTo>
                    <a:lnTo>
                      <a:pt x="29" y="68"/>
                    </a:lnTo>
                    <a:lnTo>
                      <a:pt x="45" y="76"/>
                    </a:lnTo>
                    <a:lnTo>
                      <a:pt x="65" y="85"/>
                    </a:lnTo>
                    <a:lnTo>
                      <a:pt x="85" y="92"/>
                    </a:lnTo>
                    <a:lnTo>
                      <a:pt x="107" y="99"/>
                    </a:lnTo>
                    <a:lnTo>
                      <a:pt x="107" y="99"/>
                    </a:lnTo>
                    <a:lnTo>
                      <a:pt x="126" y="103"/>
                    </a:lnTo>
                    <a:lnTo>
                      <a:pt x="144" y="106"/>
                    </a:lnTo>
                    <a:lnTo>
                      <a:pt x="162" y="109"/>
                    </a:lnTo>
                    <a:lnTo>
                      <a:pt x="178" y="110"/>
                    </a:lnTo>
                    <a:lnTo>
                      <a:pt x="208" y="111"/>
                    </a:lnTo>
                    <a:lnTo>
                      <a:pt x="233" y="110"/>
                    </a:lnTo>
                    <a:lnTo>
                      <a:pt x="254" y="106"/>
                    </a:lnTo>
                    <a:lnTo>
                      <a:pt x="268" y="104"/>
                    </a:lnTo>
                    <a:lnTo>
                      <a:pt x="280" y="100"/>
                    </a:lnTo>
                    <a:lnTo>
                      <a:pt x="280" y="100"/>
                    </a:lnTo>
                    <a:lnTo>
                      <a:pt x="281" y="103"/>
                    </a:lnTo>
                    <a:lnTo>
                      <a:pt x="285" y="107"/>
                    </a:lnTo>
                    <a:lnTo>
                      <a:pt x="290" y="113"/>
                    </a:lnTo>
                    <a:lnTo>
                      <a:pt x="299" y="123"/>
                    </a:lnTo>
                    <a:lnTo>
                      <a:pt x="311" y="135"/>
                    </a:lnTo>
                    <a:lnTo>
                      <a:pt x="329" y="150"/>
                    </a:lnTo>
                    <a:lnTo>
                      <a:pt x="352" y="168"/>
                    </a:lnTo>
                    <a:lnTo>
                      <a:pt x="352" y="168"/>
                    </a:lnTo>
                    <a:lnTo>
                      <a:pt x="370" y="178"/>
                    </a:lnTo>
                    <a:lnTo>
                      <a:pt x="386" y="187"/>
                    </a:lnTo>
                    <a:lnTo>
                      <a:pt x="399" y="190"/>
                    </a:lnTo>
                    <a:lnTo>
                      <a:pt x="410" y="192"/>
                    </a:lnTo>
                    <a:lnTo>
                      <a:pt x="420" y="190"/>
                    </a:lnTo>
                    <a:lnTo>
                      <a:pt x="428" y="187"/>
                    </a:lnTo>
                    <a:lnTo>
                      <a:pt x="434" y="183"/>
                    </a:lnTo>
                    <a:lnTo>
                      <a:pt x="439" y="178"/>
                    </a:lnTo>
                    <a:lnTo>
                      <a:pt x="439" y="178"/>
                    </a:lnTo>
                    <a:close/>
                  </a:path>
                </a:pathLst>
              </a:custGeom>
              <a:solidFill>
                <a:srgbClr val="E8AD8B"/>
              </a:solidFill>
              <a:ln>
                <a:noFill/>
              </a:ln>
            </p:spPr>
            <p:txBody>
              <a:bodyPr vert="horz" wrap="square" lIns="91440" tIns="45720" rIns="91440" bIns="45720" numCol="1" anchor="t" anchorCtr="0" compatLnSpc="1">
                <a:normAutofit fontScale="55000" lnSpcReduction="20000"/>
              </a:bodyPr>
              <a:lstStyle/>
              <a:p>
                <a:endParaRPr lang="en-US"/>
              </a:p>
            </p:txBody>
          </p:sp>
          <p:sp>
            <p:nvSpPr>
              <p:cNvPr id="50" name="îṡḻídè"/>
              <p:cNvSpPr/>
              <p:nvPr/>
            </p:nvSpPr>
            <p:spPr bwMode="auto">
              <a:xfrm>
                <a:off x="3092199" y="4269066"/>
                <a:ext cx="114818" cy="60998"/>
              </a:xfrm>
              <a:custGeom>
                <a:avLst/>
                <a:gdLst>
                  <a:gd name="T0" fmla="*/ 62 w 62"/>
                  <a:gd name="T1" fmla="*/ 33 h 34"/>
                  <a:gd name="T2" fmla="*/ 62 w 62"/>
                  <a:gd name="T3" fmla="*/ 33 h 34"/>
                  <a:gd name="T4" fmla="*/ 44 w 62"/>
                  <a:gd name="T5" fmla="*/ 25 h 34"/>
                  <a:gd name="T6" fmla="*/ 13 w 62"/>
                  <a:gd name="T7" fmla="*/ 9 h 34"/>
                  <a:gd name="T8" fmla="*/ 13 w 62"/>
                  <a:gd name="T9" fmla="*/ 9 h 34"/>
                  <a:gd name="T10" fmla="*/ 0 w 62"/>
                  <a:gd name="T11" fmla="*/ 0 h 34"/>
                  <a:gd name="T12" fmla="*/ 0 w 62"/>
                  <a:gd name="T13" fmla="*/ 0 h 34"/>
                  <a:gd name="T14" fmla="*/ 0 w 62"/>
                  <a:gd name="T15" fmla="*/ 4 h 34"/>
                  <a:gd name="T16" fmla="*/ 0 w 62"/>
                  <a:gd name="T17" fmla="*/ 7 h 34"/>
                  <a:gd name="T18" fmla="*/ 1 w 62"/>
                  <a:gd name="T19" fmla="*/ 11 h 34"/>
                  <a:gd name="T20" fmla="*/ 3 w 62"/>
                  <a:gd name="T21" fmla="*/ 15 h 34"/>
                  <a:gd name="T22" fmla="*/ 3 w 62"/>
                  <a:gd name="T23" fmla="*/ 15 h 34"/>
                  <a:gd name="T24" fmla="*/ 14 w 62"/>
                  <a:gd name="T25" fmla="*/ 22 h 34"/>
                  <a:gd name="T26" fmla="*/ 21 w 62"/>
                  <a:gd name="T27" fmla="*/ 25 h 34"/>
                  <a:gd name="T28" fmla="*/ 30 w 62"/>
                  <a:gd name="T29" fmla="*/ 29 h 34"/>
                  <a:gd name="T30" fmla="*/ 38 w 62"/>
                  <a:gd name="T31" fmla="*/ 33 h 34"/>
                  <a:gd name="T32" fmla="*/ 47 w 62"/>
                  <a:gd name="T33" fmla="*/ 34 h 34"/>
                  <a:gd name="T34" fmla="*/ 55 w 62"/>
                  <a:gd name="T35" fmla="*/ 34 h 34"/>
                  <a:gd name="T36" fmla="*/ 62 w 62"/>
                  <a:gd name="T37" fmla="*/ 33 h 34"/>
                  <a:gd name="T38" fmla="*/ 62 w 62"/>
                  <a:gd name="T3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34">
                    <a:moveTo>
                      <a:pt x="62" y="33"/>
                    </a:moveTo>
                    <a:lnTo>
                      <a:pt x="62" y="33"/>
                    </a:lnTo>
                    <a:lnTo>
                      <a:pt x="44" y="25"/>
                    </a:lnTo>
                    <a:lnTo>
                      <a:pt x="13" y="9"/>
                    </a:lnTo>
                    <a:lnTo>
                      <a:pt x="13" y="9"/>
                    </a:lnTo>
                    <a:lnTo>
                      <a:pt x="0" y="0"/>
                    </a:lnTo>
                    <a:lnTo>
                      <a:pt x="0" y="0"/>
                    </a:lnTo>
                    <a:lnTo>
                      <a:pt x="0" y="4"/>
                    </a:lnTo>
                    <a:lnTo>
                      <a:pt x="0" y="7"/>
                    </a:lnTo>
                    <a:lnTo>
                      <a:pt x="1" y="11"/>
                    </a:lnTo>
                    <a:lnTo>
                      <a:pt x="3" y="15"/>
                    </a:lnTo>
                    <a:lnTo>
                      <a:pt x="3" y="15"/>
                    </a:lnTo>
                    <a:lnTo>
                      <a:pt x="14" y="22"/>
                    </a:lnTo>
                    <a:lnTo>
                      <a:pt x="21" y="25"/>
                    </a:lnTo>
                    <a:lnTo>
                      <a:pt x="30" y="29"/>
                    </a:lnTo>
                    <a:lnTo>
                      <a:pt x="38" y="33"/>
                    </a:lnTo>
                    <a:lnTo>
                      <a:pt x="47" y="34"/>
                    </a:lnTo>
                    <a:lnTo>
                      <a:pt x="55" y="34"/>
                    </a:lnTo>
                    <a:lnTo>
                      <a:pt x="62" y="33"/>
                    </a:lnTo>
                    <a:lnTo>
                      <a:pt x="62" y="33"/>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51" name="iṥľiḍé"/>
              <p:cNvSpPr/>
              <p:nvPr/>
            </p:nvSpPr>
            <p:spPr bwMode="auto">
              <a:xfrm>
                <a:off x="2457108" y="4114779"/>
                <a:ext cx="889843" cy="473626"/>
              </a:xfrm>
              <a:custGeom>
                <a:avLst/>
                <a:gdLst>
                  <a:gd name="T0" fmla="*/ 2 w 496"/>
                  <a:gd name="T1" fmla="*/ 4 h 265"/>
                  <a:gd name="T2" fmla="*/ 11 w 496"/>
                  <a:gd name="T3" fmla="*/ 0 h 265"/>
                  <a:gd name="T4" fmla="*/ 23 w 496"/>
                  <a:gd name="T5" fmla="*/ 0 h 265"/>
                  <a:gd name="T6" fmla="*/ 53 w 496"/>
                  <a:gd name="T7" fmla="*/ 14 h 265"/>
                  <a:gd name="T8" fmla="*/ 100 w 496"/>
                  <a:gd name="T9" fmla="*/ 34 h 265"/>
                  <a:gd name="T10" fmla="*/ 150 w 496"/>
                  <a:gd name="T11" fmla="*/ 50 h 265"/>
                  <a:gd name="T12" fmla="*/ 170 w 496"/>
                  <a:gd name="T13" fmla="*/ 53 h 265"/>
                  <a:gd name="T14" fmla="*/ 236 w 496"/>
                  <a:gd name="T15" fmla="*/ 65 h 265"/>
                  <a:gd name="T16" fmla="*/ 272 w 496"/>
                  <a:gd name="T17" fmla="*/ 69 h 265"/>
                  <a:gd name="T18" fmla="*/ 292 w 496"/>
                  <a:gd name="T19" fmla="*/ 68 h 265"/>
                  <a:gd name="T20" fmla="*/ 306 w 496"/>
                  <a:gd name="T21" fmla="*/ 65 h 265"/>
                  <a:gd name="T22" fmla="*/ 315 w 496"/>
                  <a:gd name="T23" fmla="*/ 72 h 265"/>
                  <a:gd name="T24" fmla="*/ 345 w 496"/>
                  <a:gd name="T25" fmla="*/ 105 h 265"/>
                  <a:gd name="T26" fmla="*/ 377 w 496"/>
                  <a:gd name="T27" fmla="*/ 141 h 265"/>
                  <a:gd name="T28" fmla="*/ 403 w 496"/>
                  <a:gd name="T29" fmla="*/ 164 h 265"/>
                  <a:gd name="T30" fmla="*/ 434 w 496"/>
                  <a:gd name="T31" fmla="*/ 185 h 265"/>
                  <a:gd name="T32" fmla="*/ 468 w 496"/>
                  <a:gd name="T33" fmla="*/ 198 h 265"/>
                  <a:gd name="T34" fmla="*/ 487 w 496"/>
                  <a:gd name="T35" fmla="*/ 201 h 265"/>
                  <a:gd name="T36" fmla="*/ 493 w 496"/>
                  <a:gd name="T37" fmla="*/ 210 h 265"/>
                  <a:gd name="T38" fmla="*/ 496 w 496"/>
                  <a:gd name="T39" fmla="*/ 221 h 265"/>
                  <a:gd name="T40" fmla="*/ 493 w 496"/>
                  <a:gd name="T41" fmla="*/ 234 h 265"/>
                  <a:gd name="T42" fmla="*/ 486 w 496"/>
                  <a:gd name="T43" fmla="*/ 246 h 265"/>
                  <a:gd name="T44" fmla="*/ 474 w 496"/>
                  <a:gd name="T45" fmla="*/ 256 h 265"/>
                  <a:gd name="T46" fmla="*/ 457 w 496"/>
                  <a:gd name="T47" fmla="*/ 263 h 265"/>
                  <a:gd name="T48" fmla="*/ 434 w 496"/>
                  <a:gd name="T49" fmla="*/ 265 h 265"/>
                  <a:gd name="T50" fmla="*/ 408 w 496"/>
                  <a:gd name="T51" fmla="*/ 262 h 265"/>
                  <a:gd name="T52" fmla="*/ 393 w 496"/>
                  <a:gd name="T53" fmla="*/ 257 h 265"/>
                  <a:gd name="T54" fmla="*/ 368 w 496"/>
                  <a:gd name="T55" fmla="*/ 247 h 265"/>
                  <a:gd name="T56" fmla="*/ 345 w 496"/>
                  <a:gd name="T57" fmla="*/ 236 h 265"/>
                  <a:gd name="T58" fmla="*/ 326 w 496"/>
                  <a:gd name="T59" fmla="*/ 222 h 265"/>
                  <a:gd name="T60" fmla="*/ 310 w 496"/>
                  <a:gd name="T61" fmla="*/ 208 h 265"/>
                  <a:gd name="T62" fmla="*/ 297 w 496"/>
                  <a:gd name="T63" fmla="*/ 189 h 265"/>
                  <a:gd name="T64" fmla="*/ 286 w 496"/>
                  <a:gd name="T65" fmla="*/ 171 h 265"/>
                  <a:gd name="T66" fmla="*/ 274 w 496"/>
                  <a:gd name="T67" fmla="*/ 140 h 265"/>
                  <a:gd name="T68" fmla="*/ 262 w 496"/>
                  <a:gd name="T69" fmla="*/ 144 h 265"/>
                  <a:gd name="T70" fmla="*/ 235 w 496"/>
                  <a:gd name="T71" fmla="*/ 149 h 265"/>
                  <a:gd name="T72" fmla="*/ 188 w 496"/>
                  <a:gd name="T73" fmla="*/ 152 h 265"/>
                  <a:gd name="T74" fmla="*/ 136 w 496"/>
                  <a:gd name="T75" fmla="*/ 150 h 265"/>
                  <a:gd name="T76" fmla="*/ 103 w 496"/>
                  <a:gd name="T77" fmla="*/ 144 h 265"/>
                  <a:gd name="T78" fmla="*/ 73 w 496"/>
                  <a:gd name="T79" fmla="*/ 135 h 265"/>
                  <a:gd name="T80" fmla="*/ 49 w 496"/>
                  <a:gd name="T81" fmla="*/ 123 h 265"/>
                  <a:gd name="T82" fmla="*/ 38 w 496"/>
                  <a:gd name="T83" fmla="*/ 116 h 265"/>
                  <a:gd name="T84" fmla="*/ 23 w 496"/>
                  <a:gd name="T85" fmla="*/ 100 h 265"/>
                  <a:gd name="T86" fmla="*/ 12 w 496"/>
                  <a:gd name="T87" fmla="*/ 82 h 265"/>
                  <a:gd name="T88" fmla="*/ 5 w 496"/>
                  <a:gd name="T89" fmla="*/ 64 h 265"/>
                  <a:gd name="T90" fmla="*/ 0 w 496"/>
                  <a:gd name="T91" fmla="*/ 29 h 265"/>
                  <a:gd name="T92" fmla="*/ 2 w 496"/>
                  <a:gd name="T93" fmla="*/ 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6" h="265">
                    <a:moveTo>
                      <a:pt x="2" y="4"/>
                    </a:moveTo>
                    <a:lnTo>
                      <a:pt x="2" y="4"/>
                    </a:lnTo>
                    <a:lnTo>
                      <a:pt x="6" y="2"/>
                    </a:lnTo>
                    <a:lnTo>
                      <a:pt x="11" y="0"/>
                    </a:lnTo>
                    <a:lnTo>
                      <a:pt x="17" y="0"/>
                    </a:lnTo>
                    <a:lnTo>
                      <a:pt x="23" y="0"/>
                    </a:lnTo>
                    <a:lnTo>
                      <a:pt x="36" y="5"/>
                    </a:lnTo>
                    <a:lnTo>
                      <a:pt x="53" y="14"/>
                    </a:lnTo>
                    <a:lnTo>
                      <a:pt x="74" y="23"/>
                    </a:lnTo>
                    <a:lnTo>
                      <a:pt x="100" y="34"/>
                    </a:lnTo>
                    <a:lnTo>
                      <a:pt x="131" y="44"/>
                    </a:lnTo>
                    <a:lnTo>
                      <a:pt x="150" y="50"/>
                    </a:lnTo>
                    <a:lnTo>
                      <a:pt x="170" y="53"/>
                    </a:lnTo>
                    <a:lnTo>
                      <a:pt x="170" y="53"/>
                    </a:lnTo>
                    <a:lnTo>
                      <a:pt x="207" y="61"/>
                    </a:lnTo>
                    <a:lnTo>
                      <a:pt x="236" y="65"/>
                    </a:lnTo>
                    <a:lnTo>
                      <a:pt x="256" y="68"/>
                    </a:lnTo>
                    <a:lnTo>
                      <a:pt x="272" y="69"/>
                    </a:lnTo>
                    <a:lnTo>
                      <a:pt x="284" y="68"/>
                    </a:lnTo>
                    <a:lnTo>
                      <a:pt x="292" y="68"/>
                    </a:lnTo>
                    <a:lnTo>
                      <a:pt x="306" y="65"/>
                    </a:lnTo>
                    <a:lnTo>
                      <a:pt x="306" y="65"/>
                    </a:lnTo>
                    <a:lnTo>
                      <a:pt x="310" y="68"/>
                    </a:lnTo>
                    <a:lnTo>
                      <a:pt x="315" y="72"/>
                    </a:lnTo>
                    <a:lnTo>
                      <a:pt x="328" y="86"/>
                    </a:lnTo>
                    <a:lnTo>
                      <a:pt x="345" y="105"/>
                    </a:lnTo>
                    <a:lnTo>
                      <a:pt x="366" y="129"/>
                    </a:lnTo>
                    <a:lnTo>
                      <a:pt x="377" y="141"/>
                    </a:lnTo>
                    <a:lnTo>
                      <a:pt x="390" y="153"/>
                    </a:lnTo>
                    <a:lnTo>
                      <a:pt x="403" y="164"/>
                    </a:lnTo>
                    <a:lnTo>
                      <a:pt x="419" y="175"/>
                    </a:lnTo>
                    <a:lnTo>
                      <a:pt x="434" y="185"/>
                    </a:lnTo>
                    <a:lnTo>
                      <a:pt x="451" y="192"/>
                    </a:lnTo>
                    <a:lnTo>
                      <a:pt x="468" y="198"/>
                    </a:lnTo>
                    <a:lnTo>
                      <a:pt x="487" y="201"/>
                    </a:lnTo>
                    <a:lnTo>
                      <a:pt x="487" y="201"/>
                    </a:lnTo>
                    <a:lnTo>
                      <a:pt x="491" y="205"/>
                    </a:lnTo>
                    <a:lnTo>
                      <a:pt x="493" y="210"/>
                    </a:lnTo>
                    <a:lnTo>
                      <a:pt x="496" y="216"/>
                    </a:lnTo>
                    <a:lnTo>
                      <a:pt x="496" y="221"/>
                    </a:lnTo>
                    <a:lnTo>
                      <a:pt x="495" y="228"/>
                    </a:lnTo>
                    <a:lnTo>
                      <a:pt x="493" y="234"/>
                    </a:lnTo>
                    <a:lnTo>
                      <a:pt x="490" y="240"/>
                    </a:lnTo>
                    <a:lnTo>
                      <a:pt x="486" y="246"/>
                    </a:lnTo>
                    <a:lnTo>
                      <a:pt x="480" y="251"/>
                    </a:lnTo>
                    <a:lnTo>
                      <a:pt x="474" y="256"/>
                    </a:lnTo>
                    <a:lnTo>
                      <a:pt x="466" y="259"/>
                    </a:lnTo>
                    <a:lnTo>
                      <a:pt x="457" y="263"/>
                    </a:lnTo>
                    <a:lnTo>
                      <a:pt x="446" y="264"/>
                    </a:lnTo>
                    <a:lnTo>
                      <a:pt x="434" y="265"/>
                    </a:lnTo>
                    <a:lnTo>
                      <a:pt x="422" y="264"/>
                    </a:lnTo>
                    <a:lnTo>
                      <a:pt x="408" y="262"/>
                    </a:lnTo>
                    <a:lnTo>
                      <a:pt x="408" y="262"/>
                    </a:lnTo>
                    <a:lnTo>
                      <a:pt x="393" y="257"/>
                    </a:lnTo>
                    <a:lnTo>
                      <a:pt x="380" y="252"/>
                    </a:lnTo>
                    <a:lnTo>
                      <a:pt x="368" y="247"/>
                    </a:lnTo>
                    <a:lnTo>
                      <a:pt x="356" y="242"/>
                    </a:lnTo>
                    <a:lnTo>
                      <a:pt x="345" y="236"/>
                    </a:lnTo>
                    <a:lnTo>
                      <a:pt x="336" y="229"/>
                    </a:lnTo>
                    <a:lnTo>
                      <a:pt x="326" y="222"/>
                    </a:lnTo>
                    <a:lnTo>
                      <a:pt x="318" y="215"/>
                    </a:lnTo>
                    <a:lnTo>
                      <a:pt x="310" y="208"/>
                    </a:lnTo>
                    <a:lnTo>
                      <a:pt x="303" y="199"/>
                    </a:lnTo>
                    <a:lnTo>
                      <a:pt x="297" y="189"/>
                    </a:lnTo>
                    <a:lnTo>
                      <a:pt x="291" y="181"/>
                    </a:lnTo>
                    <a:lnTo>
                      <a:pt x="286" y="171"/>
                    </a:lnTo>
                    <a:lnTo>
                      <a:pt x="281" y="161"/>
                    </a:lnTo>
                    <a:lnTo>
                      <a:pt x="274" y="140"/>
                    </a:lnTo>
                    <a:lnTo>
                      <a:pt x="274" y="140"/>
                    </a:lnTo>
                    <a:lnTo>
                      <a:pt x="262" y="144"/>
                    </a:lnTo>
                    <a:lnTo>
                      <a:pt x="249" y="146"/>
                    </a:lnTo>
                    <a:lnTo>
                      <a:pt x="235" y="149"/>
                    </a:lnTo>
                    <a:lnTo>
                      <a:pt x="220" y="151"/>
                    </a:lnTo>
                    <a:lnTo>
                      <a:pt x="188" y="152"/>
                    </a:lnTo>
                    <a:lnTo>
                      <a:pt x="153" y="151"/>
                    </a:lnTo>
                    <a:lnTo>
                      <a:pt x="136" y="150"/>
                    </a:lnTo>
                    <a:lnTo>
                      <a:pt x="120" y="147"/>
                    </a:lnTo>
                    <a:lnTo>
                      <a:pt x="103" y="144"/>
                    </a:lnTo>
                    <a:lnTo>
                      <a:pt x="88" y="140"/>
                    </a:lnTo>
                    <a:lnTo>
                      <a:pt x="73" y="135"/>
                    </a:lnTo>
                    <a:lnTo>
                      <a:pt x="60" y="129"/>
                    </a:lnTo>
                    <a:lnTo>
                      <a:pt x="49" y="123"/>
                    </a:lnTo>
                    <a:lnTo>
                      <a:pt x="38" y="116"/>
                    </a:lnTo>
                    <a:lnTo>
                      <a:pt x="38" y="116"/>
                    </a:lnTo>
                    <a:lnTo>
                      <a:pt x="30" y="109"/>
                    </a:lnTo>
                    <a:lnTo>
                      <a:pt x="23" y="100"/>
                    </a:lnTo>
                    <a:lnTo>
                      <a:pt x="17" y="92"/>
                    </a:lnTo>
                    <a:lnTo>
                      <a:pt x="12" y="82"/>
                    </a:lnTo>
                    <a:lnTo>
                      <a:pt x="7" y="73"/>
                    </a:lnTo>
                    <a:lnTo>
                      <a:pt x="5" y="64"/>
                    </a:lnTo>
                    <a:lnTo>
                      <a:pt x="1" y="46"/>
                    </a:lnTo>
                    <a:lnTo>
                      <a:pt x="0" y="29"/>
                    </a:lnTo>
                    <a:lnTo>
                      <a:pt x="1" y="16"/>
                    </a:lnTo>
                    <a:lnTo>
                      <a:pt x="2" y="4"/>
                    </a:lnTo>
                    <a:lnTo>
                      <a:pt x="2" y="4"/>
                    </a:lnTo>
                    <a:close/>
                  </a:path>
                </a:pathLst>
              </a:custGeom>
              <a:solidFill>
                <a:srgbClr val="E8AD8B"/>
              </a:solidFill>
              <a:ln>
                <a:noFill/>
              </a:ln>
            </p:spPr>
            <p:txBody>
              <a:bodyPr vert="horz" wrap="square" lIns="91440" tIns="45720" rIns="91440" bIns="45720" numCol="1" anchor="t" anchorCtr="0" compatLnSpc="1">
                <a:normAutofit fontScale="92500" lnSpcReduction="20000"/>
              </a:bodyPr>
              <a:lstStyle/>
              <a:p>
                <a:endParaRPr lang="en-US"/>
              </a:p>
            </p:txBody>
          </p:sp>
          <p:sp>
            <p:nvSpPr>
              <p:cNvPr id="52" name="íS1ïďe"/>
              <p:cNvSpPr/>
              <p:nvPr/>
            </p:nvSpPr>
            <p:spPr bwMode="auto">
              <a:xfrm>
                <a:off x="1172577" y="4340827"/>
                <a:ext cx="337279" cy="627914"/>
              </a:xfrm>
              <a:custGeom>
                <a:avLst/>
                <a:gdLst>
                  <a:gd name="T0" fmla="*/ 58 w 186"/>
                  <a:gd name="T1" fmla="*/ 1 h 350"/>
                  <a:gd name="T2" fmla="*/ 136 w 186"/>
                  <a:gd name="T3" fmla="*/ 0 h 350"/>
                  <a:gd name="T4" fmla="*/ 136 w 186"/>
                  <a:gd name="T5" fmla="*/ 0 h 350"/>
                  <a:gd name="T6" fmla="*/ 139 w 186"/>
                  <a:gd name="T7" fmla="*/ 6 h 350"/>
                  <a:gd name="T8" fmla="*/ 148 w 186"/>
                  <a:gd name="T9" fmla="*/ 24 h 350"/>
                  <a:gd name="T10" fmla="*/ 153 w 186"/>
                  <a:gd name="T11" fmla="*/ 37 h 350"/>
                  <a:gd name="T12" fmla="*/ 159 w 186"/>
                  <a:gd name="T13" fmla="*/ 53 h 350"/>
                  <a:gd name="T14" fmla="*/ 165 w 186"/>
                  <a:gd name="T15" fmla="*/ 71 h 350"/>
                  <a:gd name="T16" fmla="*/ 171 w 186"/>
                  <a:gd name="T17" fmla="*/ 93 h 350"/>
                  <a:gd name="T18" fmla="*/ 177 w 186"/>
                  <a:gd name="T19" fmla="*/ 115 h 350"/>
                  <a:gd name="T20" fmla="*/ 180 w 186"/>
                  <a:gd name="T21" fmla="*/ 142 h 350"/>
                  <a:gd name="T22" fmla="*/ 184 w 186"/>
                  <a:gd name="T23" fmla="*/ 170 h 350"/>
                  <a:gd name="T24" fmla="*/ 186 w 186"/>
                  <a:gd name="T25" fmla="*/ 201 h 350"/>
                  <a:gd name="T26" fmla="*/ 186 w 186"/>
                  <a:gd name="T27" fmla="*/ 233 h 350"/>
                  <a:gd name="T28" fmla="*/ 184 w 186"/>
                  <a:gd name="T29" fmla="*/ 268 h 350"/>
                  <a:gd name="T30" fmla="*/ 180 w 186"/>
                  <a:gd name="T31" fmla="*/ 306 h 350"/>
                  <a:gd name="T32" fmla="*/ 173 w 186"/>
                  <a:gd name="T33" fmla="*/ 344 h 350"/>
                  <a:gd name="T34" fmla="*/ 173 w 186"/>
                  <a:gd name="T35" fmla="*/ 344 h 350"/>
                  <a:gd name="T36" fmla="*/ 132 w 186"/>
                  <a:gd name="T37" fmla="*/ 345 h 350"/>
                  <a:gd name="T38" fmla="*/ 91 w 186"/>
                  <a:gd name="T39" fmla="*/ 348 h 350"/>
                  <a:gd name="T40" fmla="*/ 48 w 186"/>
                  <a:gd name="T41" fmla="*/ 350 h 350"/>
                  <a:gd name="T42" fmla="*/ 48 w 186"/>
                  <a:gd name="T43" fmla="*/ 350 h 350"/>
                  <a:gd name="T44" fmla="*/ 45 w 186"/>
                  <a:gd name="T45" fmla="*/ 348 h 350"/>
                  <a:gd name="T46" fmla="*/ 38 w 186"/>
                  <a:gd name="T47" fmla="*/ 339 h 350"/>
                  <a:gd name="T48" fmla="*/ 30 w 186"/>
                  <a:gd name="T49" fmla="*/ 325 h 350"/>
                  <a:gd name="T50" fmla="*/ 19 w 186"/>
                  <a:gd name="T51" fmla="*/ 306 h 350"/>
                  <a:gd name="T52" fmla="*/ 14 w 186"/>
                  <a:gd name="T53" fmla="*/ 294 h 350"/>
                  <a:gd name="T54" fmla="*/ 11 w 186"/>
                  <a:gd name="T55" fmla="*/ 280 h 350"/>
                  <a:gd name="T56" fmla="*/ 6 w 186"/>
                  <a:gd name="T57" fmla="*/ 265 h 350"/>
                  <a:gd name="T58" fmla="*/ 3 w 186"/>
                  <a:gd name="T59" fmla="*/ 248 h 350"/>
                  <a:gd name="T60" fmla="*/ 1 w 186"/>
                  <a:gd name="T61" fmla="*/ 230 h 350"/>
                  <a:gd name="T62" fmla="*/ 0 w 186"/>
                  <a:gd name="T63" fmla="*/ 209 h 350"/>
                  <a:gd name="T64" fmla="*/ 0 w 186"/>
                  <a:gd name="T65" fmla="*/ 188 h 350"/>
                  <a:gd name="T66" fmla="*/ 2 w 186"/>
                  <a:gd name="T67" fmla="*/ 165 h 350"/>
                  <a:gd name="T68" fmla="*/ 2 w 186"/>
                  <a:gd name="T69" fmla="*/ 165 h 350"/>
                  <a:gd name="T70" fmla="*/ 5 w 186"/>
                  <a:gd name="T71" fmla="*/ 142 h 350"/>
                  <a:gd name="T72" fmla="*/ 8 w 186"/>
                  <a:gd name="T73" fmla="*/ 120 h 350"/>
                  <a:gd name="T74" fmla="*/ 12 w 186"/>
                  <a:gd name="T75" fmla="*/ 102 h 350"/>
                  <a:gd name="T76" fmla="*/ 17 w 186"/>
                  <a:gd name="T77" fmla="*/ 85 h 350"/>
                  <a:gd name="T78" fmla="*/ 26 w 186"/>
                  <a:gd name="T79" fmla="*/ 56 h 350"/>
                  <a:gd name="T80" fmla="*/ 35 w 186"/>
                  <a:gd name="T81" fmla="*/ 35 h 350"/>
                  <a:gd name="T82" fmla="*/ 43 w 186"/>
                  <a:gd name="T83" fmla="*/ 19 h 350"/>
                  <a:gd name="T84" fmla="*/ 50 w 186"/>
                  <a:gd name="T85" fmla="*/ 8 h 350"/>
                  <a:gd name="T86" fmla="*/ 58 w 186"/>
                  <a:gd name="T87" fmla="*/ 1 h 350"/>
                  <a:gd name="T88" fmla="*/ 58 w 186"/>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350">
                    <a:moveTo>
                      <a:pt x="58" y="1"/>
                    </a:moveTo>
                    <a:lnTo>
                      <a:pt x="136" y="0"/>
                    </a:lnTo>
                    <a:lnTo>
                      <a:pt x="136" y="0"/>
                    </a:lnTo>
                    <a:lnTo>
                      <a:pt x="139" y="6"/>
                    </a:lnTo>
                    <a:lnTo>
                      <a:pt x="148" y="24"/>
                    </a:lnTo>
                    <a:lnTo>
                      <a:pt x="153" y="37"/>
                    </a:lnTo>
                    <a:lnTo>
                      <a:pt x="159" y="53"/>
                    </a:lnTo>
                    <a:lnTo>
                      <a:pt x="165" y="71"/>
                    </a:lnTo>
                    <a:lnTo>
                      <a:pt x="171" y="93"/>
                    </a:lnTo>
                    <a:lnTo>
                      <a:pt x="177" y="115"/>
                    </a:lnTo>
                    <a:lnTo>
                      <a:pt x="180" y="142"/>
                    </a:lnTo>
                    <a:lnTo>
                      <a:pt x="184" y="170"/>
                    </a:lnTo>
                    <a:lnTo>
                      <a:pt x="186" y="201"/>
                    </a:lnTo>
                    <a:lnTo>
                      <a:pt x="186" y="233"/>
                    </a:lnTo>
                    <a:lnTo>
                      <a:pt x="184" y="268"/>
                    </a:lnTo>
                    <a:lnTo>
                      <a:pt x="180" y="306"/>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C6A7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3" name="îṩļîḋè"/>
              <p:cNvSpPr/>
              <p:nvPr/>
            </p:nvSpPr>
            <p:spPr bwMode="auto">
              <a:xfrm>
                <a:off x="1269456" y="3978433"/>
                <a:ext cx="1528521" cy="1015427"/>
              </a:xfrm>
              <a:custGeom>
                <a:avLst/>
                <a:gdLst>
                  <a:gd name="T0" fmla="*/ 783 w 852"/>
                  <a:gd name="T1" fmla="*/ 426 h 566"/>
                  <a:gd name="T2" fmla="*/ 742 w 852"/>
                  <a:gd name="T3" fmla="*/ 420 h 566"/>
                  <a:gd name="T4" fmla="*/ 686 w 852"/>
                  <a:gd name="T5" fmla="*/ 425 h 566"/>
                  <a:gd name="T6" fmla="*/ 612 w 852"/>
                  <a:gd name="T7" fmla="*/ 446 h 566"/>
                  <a:gd name="T8" fmla="*/ 588 w 852"/>
                  <a:gd name="T9" fmla="*/ 451 h 566"/>
                  <a:gd name="T10" fmla="*/ 561 w 852"/>
                  <a:gd name="T11" fmla="*/ 434 h 566"/>
                  <a:gd name="T12" fmla="*/ 535 w 852"/>
                  <a:gd name="T13" fmla="*/ 408 h 566"/>
                  <a:gd name="T14" fmla="*/ 558 w 852"/>
                  <a:gd name="T15" fmla="*/ 398 h 566"/>
                  <a:gd name="T16" fmla="*/ 618 w 852"/>
                  <a:gd name="T17" fmla="*/ 385 h 566"/>
                  <a:gd name="T18" fmla="*/ 666 w 852"/>
                  <a:gd name="T19" fmla="*/ 357 h 566"/>
                  <a:gd name="T20" fmla="*/ 686 w 852"/>
                  <a:gd name="T21" fmla="*/ 342 h 566"/>
                  <a:gd name="T22" fmla="*/ 703 w 852"/>
                  <a:gd name="T23" fmla="*/ 316 h 566"/>
                  <a:gd name="T24" fmla="*/ 707 w 852"/>
                  <a:gd name="T25" fmla="*/ 313 h 566"/>
                  <a:gd name="T26" fmla="*/ 725 w 852"/>
                  <a:gd name="T27" fmla="*/ 286 h 566"/>
                  <a:gd name="T28" fmla="*/ 745 w 852"/>
                  <a:gd name="T29" fmla="*/ 248 h 566"/>
                  <a:gd name="T30" fmla="*/ 748 w 852"/>
                  <a:gd name="T31" fmla="*/ 231 h 566"/>
                  <a:gd name="T32" fmla="*/ 747 w 852"/>
                  <a:gd name="T33" fmla="*/ 203 h 566"/>
                  <a:gd name="T34" fmla="*/ 731 w 852"/>
                  <a:gd name="T35" fmla="*/ 168 h 566"/>
                  <a:gd name="T36" fmla="*/ 717 w 852"/>
                  <a:gd name="T37" fmla="*/ 143 h 566"/>
                  <a:gd name="T38" fmla="*/ 709 w 852"/>
                  <a:gd name="T39" fmla="*/ 109 h 566"/>
                  <a:gd name="T40" fmla="*/ 697 w 852"/>
                  <a:gd name="T41" fmla="*/ 46 h 566"/>
                  <a:gd name="T42" fmla="*/ 683 w 852"/>
                  <a:gd name="T43" fmla="*/ 19 h 566"/>
                  <a:gd name="T44" fmla="*/ 660 w 852"/>
                  <a:gd name="T45" fmla="*/ 1 h 566"/>
                  <a:gd name="T46" fmla="*/ 646 w 852"/>
                  <a:gd name="T47" fmla="*/ 0 h 566"/>
                  <a:gd name="T48" fmla="*/ 627 w 852"/>
                  <a:gd name="T49" fmla="*/ 12 h 566"/>
                  <a:gd name="T50" fmla="*/ 567 w 852"/>
                  <a:gd name="T51" fmla="*/ 60 h 566"/>
                  <a:gd name="T52" fmla="*/ 508 w 852"/>
                  <a:gd name="T53" fmla="*/ 95 h 566"/>
                  <a:gd name="T54" fmla="*/ 397 w 852"/>
                  <a:gd name="T55" fmla="*/ 147 h 566"/>
                  <a:gd name="T56" fmla="*/ 262 w 852"/>
                  <a:gd name="T57" fmla="*/ 198 h 566"/>
                  <a:gd name="T58" fmla="*/ 195 w 852"/>
                  <a:gd name="T59" fmla="*/ 218 h 566"/>
                  <a:gd name="T60" fmla="*/ 141 w 852"/>
                  <a:gd name="T61" fmla="*/ 226 h 566"/>
                  <a:gd name="T62" fmla="*/ 69 w 852"/>
                  <a:gd name="T63" fmla="*/ 224 h 566"/>
                  <a:gd name="T64" fmla="*/ 53 w 852"/>
                  <a:gd name="T65" fmla="*/ 221 h 566"/>
                  <a:gd name="T66" fmla="*/ 33 w 852"/>
                  <a:gd name="T67" fmla="*/ 242 h 566"/>
                  <a:gd name="T68" fmla="*/ 18 w 852"/>
                  <a:gd name="T69" fmla="*/ 273 h 566"/>
                  <a:gd name="T70" fmla="*/ 6 w 852"/>
                  <a:gd name="T71" fmla="*/ 321 h 566"/>
                  <a:gd name="T72" fmla="*/ 0 w 852"/>
                  <a:gd name="T73" fmla="*/ 393 h 566"/>
                  <a:gd name="T74" fmla="*/ 2 w 852"/>
                  <a:gd name="T75" fmla="*/ 419 h 566"/>
                  <a:gd name="T76" fmla="*/ 13 w 852"/>
                  <a:gd name="T77" fmla="*/ 457 h 566"/>
                  <a:gd name="T78" fmla="*/ 35 w 852"/>
                  <a:gd name="T79" fmla="*/ 491 h 566"/>
                  <a:gd name="T80" fmla="*/ 43 w 852"/>
                  <a:gd name="T81" fmla="*/ 496 h 566"/>
                  <a:gd name="T82" fmla="*/ 98 w 852"/>
                  <a:gd name="T83" fmla="*/ 485 h 566"/>
                  <a:gd name="T84" fmla="*/ 202 w 852"/>
                  <a:gd name="T85" fmla="*/ 475 h 566"/>
                  <a:gd name="T86" fmla="*/ 246 w 852"/>
                  <a:gd name="T87" fmla="*/ 478 h 566"/>
                  <a:gd name="T88" fmla="*/ 267 w 852"/>
                  <a:gd name="T89" fmla="*/ 487 h 566"/>
                  <a:gd name="T90" fmla="*/ 311 w 852"/>
                  <a:gd name="T91" fmla="*/ 511 h 566"/>
                  <a:gd name="T92" fmla="*/ 372 w 852"/>
                  <a:gd name="T93" fmla="*/ 535 h 566"/>
                  <a:gd name="T94" fmla="*/ 441 w 852"/>
                  <a:gd name="T95" fmla="*/ 555 h 566"/>
                  <a:gd name="T96" fmla="*/ 510 w 852"/>
                  <a:gd name="T97" fmla="*/ 566 h 566"/>
                  <a:gd name="T98" fmla="*/ 570 w 852"/>
                  <a:gd name="T99" fmla="*/ 561 h 566"/>
                  <a:gd name="T100" fmla="*/ 603 w 852"/>
                  <a:gd name="T101" fmla="*/ 544 h 566"/>
                  <a:gd name="T102" fmla="*/ 665 w 852"/>
                  <a:gd name="T103" fmla="*/ 528 h 566"/>
                  <a:gd name="T104" fmla="*/ 775 w 852"/>
                  <a:gd name="T105" fmla="*/ 517 h 566"/>
                  <a:gd name="T106" fmla="*/ 841 w 852"/>
                  <a:gd name="T107" fmla="*/ 516 h 566"/>
                  <a:gd name="T108" fmla="*/ 851 w 852"/>
                  <a:gd name="T109" fmla="*/ 499 h 566"/>
                  <a:gd name="T110" fmla="*/ 851 w 852"/>
                  <a:gd name="T111" fmla="*/ 484 h 566"/>
                  <a:gd name="T112" fmla="*/ 842 w 852"/>
                  <a:gd name="T113" fmla="*/ 466 h 566"/>
                  <a:gd name="T114" fmla="*/ 825 w 852"/>
                  <a:gd name="T115" fmla="*/ 448 h 566"/>
                  <a:gd name="T116" fmla="*/ 795 w 852"/>
                  <a:gd name="T117" fmla="*/ 43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2" h="566">
                    <a:moveTo>
                      <a:pt x="795" y="431"/>
                    </a:moveTo>
                    <a:lnTo>
                      <a:pt x="795" y="431"/>
                    </a:lnTo>
                    <a:lnTo>
                      <a:pt x="783" y="426"/>
                    </a:lnTo>
                    <a:lnTo>
                      <a:pt x="770" y="424"/>
                    </a:lnTo>
                    <a:lnTo>
                      <a:pt x="757" y="421"/>
                    </a:lnTo>
                    <a:lnTo>
                      <a:pt x="742" y="420"/>
                    </a:lnTo>
                    <a:lnTo>
                      <a:pt x="728" y="420"/>
                    </a:lnTo>
                    <a:lnTo>
                      <a:pt x="713" y="421"/>
                    </a:lnTo>
                    <a:lnTo>
                      <a:pt x="686" y="425"/>
                    </a:lnTo>
                    <a:lnTo>
                      <a:pt x="658" y="431"/>
                    </a:lnTo>
                    <a:lnTo>
                      <a:pt x="634" y="439"/>
                    </a:lnTo>
                    <a:lnTo>
                      <a:pt x="612" y="446"/>
                    </a:lnTo>
                    <a:lnTo>
                      <a:pt x="595" y="455"/>
                    </a:lnTo>
                    <a:lnTo>
                      <a:pt x="595" y="455"/>
                    </a:lnTo>
                    <a:lnTo>
                      <a:pt x="588" y="451"/>
                    </a:lnTo>
                    <a:lnTo>
                      <a:pt x="580" y="448"/>
                    </a:lnTo>
                    <a:lnTo>
                      <a:pt x="570" y="442"/>
                    </a:lnTo>
                    <a:lnTo>
                      <a:pt x="561" y="434"/>
                    </a:lnTo>
                    <a:lnTo>
                      <a:pt x="552" y="426"/>
                    </a:lnTo>
                    <a:lnTo>
                      <a:pt x="543" y="418"/>
                    </a:lnTo>
                    <a:lnTo>
                      <a:pt x="535" y="408"/>
                    </a:lnTo>
                    <a:lnTo>
                      <a:pt x="529" y="399"/>
                    </a:lnTo>
                    <a:lnTo>
                      <a:pt x="529" y="399"/>
                    </a:lnTo>
                    <a:lnTo>
                      <a:pt x="558" y="398"/>
                    </a:lnTo>
                    <a:lnTo>
                      <a:pt x="582" y="395"/>
                    </a:lnTo>
                    <a:lnTo>
                      <a:pt x="601" y="391"/>
                    </a:lnTo>
                    <a:lnTo>
                      <a:pt x="618" y="385"/>
                    </a:lnTo>
                    <a:lnTo>
                      <a:pt x="632" y="379"/>
                    </a:lnTo>
                    <a:lnTo>
                      <a:pt x="644" y="372"/>
                    </a:lnTo>
                    <a:lnTo>
                      <a:pt x="666" y="357"/>
                    </a:lnTo>
                    <a:lnTo>
                      <a:pt x="666" y="357"/>
                    </a:lnTo>
                    <a:lnTo>
                      <a:pt x="677" y="349"/>
                    </a:lnTo>
                    <a:lnTo>
                      <a:pt x="686" y="342"/>
                    </a:lnTo>
                    <a:lnTo>
                      <a:pt x="692" y="333"/>
                    </a:lnTo>
                    <a:lnTo>
                      <a:pt x="697" y="327"/>
                    </a:lnTo>
                    <a:lnTo>
                      <a:pt x="703" y="316"/>
                    </a:lnTo>
                    <a:lnTo>
                      <a:pt x="704" y="312"/>
                    </a:lnTo>
                    <a:lnTo>
                      <a:pt x="704" y="312"/>
                    </a:lnTo>
                    <a:lnTo>
                      <a:pt x="707" y="313"/>
                    </a:lnTo>
                    <a:lnTo>
                      <a:pt x="707" y="313"/>
                    </a:lnTo>
                    <a:lnTo>
                      <a:pt x="716" y="300"/>
                    </a:lnTo>
                    <a:lnTo>
                      <a:pt x="725" y="286"/>
                    </a:lnTo>
                    <a:lnTo>
                      <a:pt x="735" y="271"/>
                    </a:lnTo>
                    <a:lnTo>
                      <a:pt x="740" y="260"/>
                    </a:lnTo>
                    <a:lnTo>
                      <a:pt x="745" y="248"/>
                    </a:lnTo>
                    <a:lnTo>
                      <a:pt x="745" y="248"/>
                    </a:lnTo>
                    <a:lnTo>
                      <a:pt x="747" y="239"/>
                    </a:lnTo>
                    <a:lnTo>
                      <a:pt x="748" y="231"/>
                    </a:lnTo>
                    <a:lnTo>
                      <a:pt x="750" y="224"/>
                    </a:lnTo>
                    <a:lnTo>
                      <a:pt x="750" y="217"/>
                    </a:lnTo>
                    <a:lnTo>
                      <a:pt x="747" y="203"/>
                    </a:lnTo>
                    <a:lnTo>
                      <a:pt x="743" y="191"/>
                    </a:lnTo>
                    <a:lnTo>
                      <a:pt x="737" y="179"/>
                    </a:lnTo>
                    <a:lnTo>
                      <a:pt x="731" y="168"/>
                    </a:lnTo>
                    <a:lnTo>
                      <a:pt x="724" y="156"/>
                    </a:lnTo>
                    <a:lnTo>
                      <a:pt x="717" y="143"/>
                    </a:lnTo>
                    <a:lnTo>
                      <a:pt x="717" y="143"/>
                    </a:lnTo>
                    <a:lnTo>
                      <a:pt x="715" y="136"/>
                    </a:lnTo>
                    <a:lnTo>
                      <a:pt x="712" y="127"/>
                    </a:lnTo>
                    <a:lnTo>
                      <a:pt x="709" y="109"/>
                    </a:lnTo>
                    <a:lnTo>
                      <a:pt x="705" y="88"/>
                    </a:lnTo>
                    <a:lnTo>
                      <a:pt x="701" y="66"/>
                    </a:lnTo>
                    <a:lnTo>
                      <a:pt x="697" y="46"/>
                    </a:lnTo>
                    <a:lnTo>
                      <a:pt x="693" y="36"/>
                    </a:lnTo>
                    <a:lnTo>
                      <a:pt x="689" y="26"/>
                    </a:lnTo>
                    <a:lnTo>
                      <a:pt x="683" y="19"/>
                    </a:lnTo>
                    <a:lnTo>
                      <a:pt x="677" y="12"/>
                    </a:lnTo>
                    <a:lnTo>
                      <a:pt x="670" y="6"/>
                    </a:lnTo>
                    <a:lnTo>
                      <a:pt x="660" y="1"/>
                    </a:lnTo>
                    <a:lnTo>
                      <a:pt x="660" y="1"/>
                    </a:lnTo>
                    <a:lnTo>
                      <a:pt x="651" y="0"/>
                    </a:lnTo>
                    <a:lnTo>
                      <a:pt x="646" y="0"/>
                    </a:lnTo>
                    <a:lnTo>
                      <a:pt x="642" y="1"/>
                    </a:lnTo>
                    <a:lnTo>
                      <a:pt x="635" y="5"/>
                    </a:lnTo>
                    <a:lnTo>
                      <a:pt x="627" y="12"/>
                    </a:lnTo>
                    <a:lnTo>
                      <a:pt x="604" y="32"/>
                    </a:lnTo>
                    <a:lnTo>
                      <a:pt x="587" y="46"/>
                    </a:lnTo>
                    <a:lnTo>
                      <a:pt x="567" y="60"/>
                    </a:lnTo>
                    <a:lnTo>
                      <a:pt x="567" y="60"/>
                    </a:lnTo>
                    <a:lnTo>
                      <a:pt x="539" y="77"/>
                    </a:lnTo>
                    <a:lnTo>
                      <a:pt x="508" y="95"/>
                    </a:lnTo>
                    <a:lnTo>
                      <a:pt x="474" y="112"/>
                    </a:lnTo>
                    <a:lnTo>
                      <a:pt x="437" y="129"/>
                    </a:lnTo>
                    <a:lnTo>
                      <a:pt x="397" y="147"/>
                    </a:lnTo>
                    <a:lnTo>
                      <a:pt x="355" y="164"/>
                    </a:lnTo>
                    <a:lnTo>
                      <a:pt x="262" y="198"/>
                    </a:lnTo>
                    <a:lnTo>
                      <a:pt x="262" y="198"/>
                    </a:lnTo>
                    <a:lnTo>
                      <a:pt x="238" y="207"/>
                    </a:lnTo>
                    <a:lnTo>
                      <a:pt x="216" y="213"/>
                    </a:lnTo>
                    <a:lnTo>
                      <a:pt x="195" y="218"/>
                    </a:lnTo>
                    <a:lnTo>
                      <a:pt x="175" y="221"/>
                    </a:lnTo>
                    <a:lnTo>
                      <a:pt x="157" y="224"/>
                    </a:lnTo>
                    <a:lnTo>
                      <a:pt x="141" y="226"/>
                    </a:lnTo>
                    <a:lnTo>
                      <a:pt x="110" y="227"/>
                    </a:lnTo>
                    <a:lnTo>
                      <a:pt x="86" y="225"/>
                    </a:lnTo>
                    <a:lnTo>
                      <a:pt x="69" y="224"/>
                    </a:lnTo>
                    <a:lnTo>
                      <a:pt x="55" y="220"/>
                    </a:lnTo>
                    <a:lnTo>
                      <a:pt x="55" y="220"/>
                    </a:lnTo>
                    <a:lnTo>
                      <a:pt x="53" y="221"/>
                    </a:lnTo>
                    <a:lnTo>
                      <a:pt x="47" y="226"/>
                    </a:lnTo>
                    <a:lnTo>
                      <a:pt x="38" y="236"/>
                    </a:lnTo>
                    <a:lnTo>
                      <a:pt x="33" y="242"/>
                    </a:lnTo>
                    <a:lnTo>
                      <a:pt x="29" y="250"/>
                    </a:lnTo>
                    <a:lnTo>
                      <a:pt x="23" y="261"/>
                    </a:lnTo>
                    <a:lnTo>
                      <a:pt x="18" y="273"/>
                    </a:lnTo>
                    <a:lnTo>
                      <a:pt x="13" y="286"/>
                    </a:lnTo>
                    <a:lnTo>
                      <a:pt x="9" y="303"/>
                    </a:lnTo>
                    <a:lnTo>
                      <a:pt x="6" y="321"/>
                    </a:lnTo>
                    <a:lnTo>
                      <a:pt x="3" y="343"/>
                    </a:lnTo>
                    <a:lnTo>
                      <a:pt x="1" y="367"/>
                    </a:lnTo>
                    <a:lnTo>
                      <a:pt x="0" y="393"/>
                    </a:lnTo>
                    <a:lnTo>
                      <a:pt x="0" y="393"/>
                    </a:lnTo>
                    <a:lnTo>
                      <a:pt x="1" y="407"/>
                    </a:lnTo>
                    <a:lnTo>
                      <a:pt x="2" y="419"/>
                    </a:lnTo>
                    <a:lnTo>
                      <a:pt x="3" y="430"/>
                    </a:lnTo>
                    <a:lnTo>
                      <a:pt x="6" y="439"/>
                    </a:lnTo>
                    <a:lnTo>
                      <a:pt x="13" y="457"/>
                    </a:lnTo>
                    <a:lnTo>
                      <a:pt x="20" y="472"/>
                    </a:lnTo>
                    <a:lnTo>
                      <a:pt x="27" y="483"/>
                    </a:lnTo>
                    <a:lnTo>
                      <a:pt x="35" y="491"/>
                    </a:lnTo>
                    <a:lnTo>
                      <a:pt x="39" y="495"/>
                    </a:lnTo>
                    <a:lnTo>
                      <a:pt x="43" y="496"/>
                    </a:lnTo>
                    <a:lnTo>
                      <a:pt x="43" y="496"/>
                    </a:lnTo>
                    <a:lnTo>
                      <a:pt x="50" y="493"/>
                    </a:lnTo>
                    <a:lnTo>
                      <a:pt x="69" y="490"/>
                    </a:lnTo>
                    <a:lnTo>
                      <a:pt x="98" y="485"/>
                    </a:lnTo>
                    <a:lnTo>
                      <a:pt x="131" y="481"/>
                    </a:lnTo>
                    <a:lnTo>
                      <a:pt x="167" y="478"/>
                    </a:lnTo>
                    <a:lnTo>
                      <a:pt x="202" y="475"/>
                    </a:lnTo>
                    <a:lnTo>
                      <a:pt x="218" y="475"/>
                    </a:lnTo>
                    <a:lnTo>
                      <a:pt x="233" y="476"/>
                    </a:lnTo>
                    <a:lnTo>
                      <a:pt x="246" y="478"/>
                    </a:lnTo>
                    <a:lnTo>
                      <a:pt x="257" y="480"/>
                    </a:lnTo>
                    <a:lnTo>
                      <a:pt x="257" y="480"/>
                    </a:lnTo>
                    <a:lnTo>
                      <a:pt x="267" y="487"/>
                    </a:lnTo>
                    <a:lnTo>
                      <a:pt x="280" y="495"/>
                    </a:lnTo>
                    <a:lnTo>
                      <a:pt x="295" y="503"/>
                    </a:lnTo>
                    <a:lnTo>
                      <a:pt x="311" y="511"/>
                    </a:lnTo>
                    <a:lnTo>
                      <a:pt x="331" y="520"/>
                    </a:lnTo>
                    <a:lnTo>
                      <a:pt x="351" y="527"/>
                    </a:lnTo>
                    <a:lnTo>
                      <a:pt x="372" y="535"/>
                    </a:lnTo>
                    <a:lnTo>
                      <a:pt x="394" y="543"/>
                    </a:lnTo>
                    <a:lnTo>
                      <a:pt x="417" y="549"/>
                    </a:lnTo>
                    <a:lnTo>
                      <a:pt x="441" y="555"/>
                    </a:lnTo>
                    <a:lnTo>
                      <a:pt x="464" y="560"/>
                    </a:lnTo>
                    <a:lnTo>
                      <a:pt x="488" y="563"/>
                    </a:lnTo>
                    <a:lnTo>
                      <a:pt x="510" y="566"/>
                    </a:lnTo>
                    <a:lnTo>
                      <a:pt x="532" y="566"/>
                    </a:lnTo>
                    <a:lnTo>
                      <a:pt x="552" y="564"/>
                    </a:lnTo>
                    <a:lnTo>
                      <a:pt x="570" y="561"/>
                    </a:lnTo>
                    <a:lnTo>
                      <a:pt x="570" y="561"/>
                    </a:lnTo>
                    <a:lnTo>
                      <a:pt x="586" y="552"/>
                    </a:lnTo>
                    <a:lnTo>
                      <a:pt x="603" y="544"/>
                    </a:lnTo>
                    <a:lnTo>
                      <a:pt x="622" y="538"/>
                    </a:lnTo>
                    <a:lnTo>
                      <a:pt x="644" y="533"/>
                    </a:lnTo>
                    <a:lnTo>
                      <a:pt x="665" y="528"/>
                    </a:lnTo>
                    <a:lnTo>
                      <a:pt x="688" y="525"/>
                    </a:lnTo>
                    <a:lnTo>
                      <a:pt x="733" y="520"/>
                    </a:lnTo>
                    <a:lnTo>
                      <a:pt x="775" y="517"/>
                    </a:lnTo>
                    <a:lnTo>
                      <a:pt x="810" y="516"/>
                    </a:lnTo>
                    <a:lnTo>
                      <a:pt x="841" y="516"/>
                    </a:lnTo>
                    <a:lnTo>
                      <a:pt x="841" y="516"/>
                    </a:lnTo>
                    <a:lnTo>
                      <a:pt x="847" y="509"/>
                    </a:lnTo>
                    <a:lnTo>
                      <a:pt x="849" y="504"/>
                    </a:lnTo>
                    <a:lnTo>
                      <a:pt x="851" y="499"/>
                    </a:lnTo>
                    <a:lnTo>
                      <a:pt x="852" y="495"/>
                    </a:lnTo>
                    <a:lnTo>
                      <a:pt x="852" y="490"/>
                    </a:lnTo>
                    <a:lnTo>
                      <a:pt x="851" y="484"/>
                    </a:lnTo>
                    <a:lnTo>
                      <a:pt x="849" y="478"/>
                    </a:lnTo>
                    <a:lnTo>
                      <a:pt x="847" y="472"/>
                    </a:lnTo>
                    <a:lnTo>
                      <a:pt x="842" y="466"/>
                    </a:lnTo>
                    <a:lnTo>
                      <a:pt x="837" y="460"/>
                    </a:lnTo>
                    <a:lnTo>
                      <a:pt x="831" y="454"/>
                    </a:lnTo>
                    <a:lnTo>
                      <a:pt x="825" y="448"/>
                    </a:lnTo>
                    <a:lnTo>
                      <a:pt x="816" y="442"/>
                    </a:lnTo>
                    <a:lnTo>
                      <a:pt x="806" y="437"/>
                    </a:lnTo>
                    <a:lnTo>
                      <a:pt x="795" y="431"/>
                    </a:lnTo>
                    <a:lnTo>
                      <a:pt x="795" y="431"/>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54" name="ïsḻîḓê"/>
              <p:cNvSpPr/>
              <p:nvPr/>
            </p:nvSpPr>
            <p:spPr bwMode="auto">
              <a:xfrm>
                <a:off x="1269456" y="4667343"/>
                <a:ext cx="1080012" cy="326516"/>
              </a:xfrm>
              <a:custGeom>
                <a:avLst/>
                <a:gdLst>
                  <a:gd name="T0" fmla="*/ 600 w 600"/>
                  <a:gd name="T1" fmla="*/ 161 h 183"/>
                  <a:gd name="T2" fmla="*/ 561 w 600"/>
                  <a:gd name="T3" fmla="*/ 166 h 183"/>
                  <a:gd name="T4" fmla="*/ 523 w 600"/>
                  <a:gd name="T5" fmla="*/ 167 h 183"/>
                  <a:gd name="T6" fmla="*/ 489 w 600"/>
                  <a:gd name="T7" fmla="*/ 162 h 183"/>
                  <a:gd name="T8" fmla="*/ 457 w 600"/>
                  <a:gd name="T9" fmla="*/ 155 h 183"/>
                  <a:gd name="T10" fmla="*/ 427 w 600"/>
                  <a:gd name="T11" fmla="*/ 144 h 183"/>
                  <a:gd name="T12" fmla="*/ 401 w 600"/>
                  <a:gd name="T13" fmla="*/ 132 h 183"/>
                  <a:gd name="T14" fmla="*/ 354 w 600"/>
                  <a:gd name="T15" fmla="*/ 102 h 183"/>
                  <a:gd name="T16" fmla="*/ 314 w 600"/>
                  <a:gd name="T17" fmla="*/ 69 h 183"/>
                  <a:gd name="T18" fmla="*/ 268 w 600"/>
                  <a:gd name="T19" fmla="*/ 29 h 183"/>
                  <a:gd name="T20" fmla="*/ 243 w 600"/>
                  <a:gd name="T21" fmla="*/ 14 h 183"/>
                  <a:gd name="T22" fmla="*/ 232 w 600"/>
                  <a:gd name="T23" fmla="*/ 12 h 183"/>
                  <a:gd name="T24" fmla="*/ 186 w 600"/>
                  <a:gd name="T25" fmla="*/ 12 h 183"/>
                  <a:gd name="T26" fmla="*/ 114 w 600"/>
                  <a:gd name="T27" fmla="*/ 8 h 183"/>
                  <a:gd name="T28" fmla="*/ 54 w 600"/>
                  <a:gd name="T29" fmla="*/ 2 h 183"/>
                  <a:gd name="T30" fmla="*/ 0 w 600"/>
                  <a:gd name="T31" fmla="*/ 20 h 183"/>
                  <a:gd name="T32" fmla="*/ 0 w 600"/>
                  <a:gd name="T33" fmla="*/ 32 h 183"/>
                  <a:gd name="T34" fmla="*/ 7 w 600"/>
                  <a:gd name="T35" fmla="*/ 62 h 183"/>
                  <a:gd name="T36" fmla="*/ 20 w 600"/>
                  <a:gd name="T37" fmla="*/ 91 h 183"/>
                  <a:gd name="T38" fmla="*/ 35 w 600"/>
                  <a:gd name="T39" fmla="*/ 108 h 183"/>
                  <a:gd name="T40" fmla="*/ 42 w 600"/>
                  <a:gd name="T41" fmla="*/ 113 h 183"/>
                  <a:gd name="T42" fmla="*/ 49 w 600"/>
                  <a:gd name="T43" fmla="*/ 110 h 183"/>
                  <a:gd name="T44" fmla="*/ 97 w 600"/>
                  <a:gd name="T45" fmla="*/ 102 h 183"/>
                  <a:gd name="T46" fmla="*/ 166 w 600"/>
                  <a:gd name="T47" fmla="*/ 95 h 183"/>
                  <a:gd name="T48" fmla="*/ 217 w 600"/>
                  <a:gd name="T49" fmla="*/ 92 h 183"/>
                  <a:gd name="T50" fmla="*/ 245 w 600"/>
                  <a:gd name="T51" fmla="*/ 95 h 183"/>
                  <a:gd name="T52" fmla="*/ 256 w 600"/>
                  <a:gd name="T53" fmla="*/ 97 h 183"/>
                  <a:gd name="T54" fmla="*/ 279 w 600"/>
                  <a:gd name="T55" fmla="*/ 112 h 183"/>
                  <a:gd name="T56" fmla="*/ 310 w 600"/>
                  <a:gd name="T57" fmla="*/ 128 h 183"/>
                  <a:gd name="T58" fmla="*/ 350 w 600"/>
                  <a:gd name="T59" fmla="*/ 144 h 183"/>
                  <a:gd name="T60" fmla="*/ 393 w 600"/>
                  <a:gd name="T61" fmla="*/ 160 h 183"/>
                  <a:gd name="T62" fmla="*/ 440 w 600"/>
                  <a:gd name="T63" fmla="*/ 172 h 183"/>
                  <a:gd name="T64" fmla="*/ 487 w 600"/>
                  <a:gd name="T65" fmla="*/ 180 h 183"/>
                  <a:gd name="T66" fmla="*/ 531 w 600"/>
                  <a:gd name="T67" fmla="*/ 183 h 183"/>
                  <a:gd name="T68" fmla="*/ 569 w 600"/>
                  <a:gd name="T69" fmla="*/ 178 h 183"/>
                  <a:gd name="T70" fmla="*/ 584 w 600"/>
                  <a:gd name="T71" fmla="*/ 169 h 183"/>
                  <a:gd name="T72" fmla="*/ 600 w 600"/>
                  <a:gd name="T73" fmla="*/ 1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183">
                    <a:moveTo>
                      <a:pt x="600" y="161"/>
                    </a:moveTo>
                    <a:lnTo>
                      <a:pt x="600" y="161"/>
                    </a:lnTo>
                    <a:lnTo>
                      <a:pt x="580" y="165"/>
                    </a:lnTo>
                    <a:lnTo>
                      <a:pt x="561" y="166"/>
                    </a:lnTo>
                    <a:lnTo>
                      <a:pt x="542" y="167"/>
                    </a:lnTo>
                    <a:lnTo>
                      <a:pt x="523" y="167"/>
                    </a:lnTo>
                    <a:lnTo>
                      <a:pt x="505" y="165"/>
                    </a:lnTo>
                    <a:lnTo>
                      <a:pt x="489" y="162"/>
                    </a:lnTo>
                    <a:lnTo>
                      <a:pt x="473" y="158"/>
                    </a:lnTo>
                    <a:lnTo>
                      <a:pt x="457" y="155"/>
                    </a:lnTo>
                    <a:lnTo>
                      <a:pt x="442" y="150"/>
                    </a:lnTo>
                    <a:lnTo>
                      <a:pt x="427" y="144"/>
                    </a:lnTo>
                    <a:lnTo>
                      <a:pt x="414" y="138"/>
                    </a:lnTo>
                    <a:lnTo>
                      <a:pt x="401" y="132"/>
                    </a:lnTo>
                    <a:lnTo>
                      <a:pt x="377" y="118"/>
                    </a:lnTo>
                    <a:lnTo>
                      <a:pt x="354" y="102"/>
                    </a:lnTo>
                    <a:lnTo>
                      <a:pt x="333" y="85"/>
                    </a:lnTo>
                    <a:lnTo>
                      <a:pt x="314" y="69"/>
                    </a:lnTo>
                    <a:lnTo>
                      <a:pt x="282" y="41"/>
                    </a:lnTo>
                    <a:lnTo>
                      <a:pt x="268" y="29"/>
                    </a:lnTo>
                    <a:lnTo>
                      <a:pt x="255" y="20"/>
                    </a:lnTo>
                    <a:lnTo>
                      <a:pt x="243" y="14"/>
                    </a:lnTo>
                    <a:lnTo>
                      <a:pt x="238" y="12"/>
                    </a:lnTo>
                    <a:lnTo>
                      <a:pt x="232" y="12"/>
                    </a:lnTo>
                    <a:lnTo>
                      <a:pt x="232" y="12"/>
                    </a:lnTo>
                    <a:lnTo>
                      <a:pt x="186" y="12"/>
                    </a:lnTo>
                    <a:lnTo>
                      <a:pt x="147" y="9"/>
                    </a:lnTo>
                    <a:lnTo>
                      <a:pt x="114" y="8"/>
                    </a:lnTo>
                    <a:lnTo>
                      <a:pt x="88" y="6"/>
                    </a:lnTo>
                    <a:lnTo>
                      <a:pt x="54" y="2"/>
                    </a:lnTo>
                    <a:lnTo>
                      <a:pt x="43" y="0"/>
                    </a:lnTo>
                    <a:lnTo>
                      <a:pt x="0" y="20"/>
                    </a:lnTo>
                    <a:lnTo>
                      <a:pt x="0" y="20"/>
                    </a:lnTo>
                    <a:lnTo>
                      <a:pt x="0" y="32"/>
                    </a:lnTo>
                    <a:lnTo>
                      <a:pt x="2" y="43"/>
                    </a:lnTo>
                    <a:lnTo>
                      <a:pt x="7" y="62"/>
                    </a:lnTo>
                    <a:lnTo>
                      <a:pt x="13" y="79"/>
                    </a:lnTo>
                    <a:lnTo>
                      <a:pt x="20" y="91"/>
                    </a:lnTo>
                    <a:lnTo>
                      <a:pt x="28" y="101"/>
                    </a:lnTo>
                    <a:lnTo>
                      <a:pt x="35" y="108"/>
                    </a:lnTo>
                    <a:lnTo>
                      <a:pt x="40" y="112"/>
                    </a:lnTo>
                    <a:lnTo>
                      <a:pt x="42" y="113"/>
                    </a:lnTo>
                    <a:lnTo>
                      <a:pt x="42" y="113"/>
                    </a:lnTo>
                    <a:lnTo>
                      <a:pt x="49" y="110"/>
                    </a:lnTo>
                    <a:lnTo>
                      <a:pt x="68" y="107"/>
                    </a:lnTo>
                    <a:lnTo>
                      <a:pt x="97" y="102"/>
                    </a:lnTo>
                    <a:lnTo>
                      <a:pt x="130" y="98"/>
                    </a:lnTo>
                    <a:lnTo>
                      <a:pt x="166" y="95"/>
                    </a:lnTo>
                    <a:lnTo>
                      <a:pt x="201" y="92"/>
                    </a:lnTo>
                    <a:lnTo>
                      <a:pt x="217" y="92"/>
                    </a:lnTo>
                    <a:lnTo>
                      <a:pt x="232" y="93"/>
                    </a:lnTo>
                    <a:lnTo>
                      <a:pt x="245" y="95"/>
                    </a:lnTo>
                    <a:lnTo>
                      <a:pt x="256" y="97"/>
                    </a:lnTo>
                    <a:lnTo>
                      <a:pt x="256" y="97"/>
                    </a:lnTo>
                    <a:lnTo>
                      <a:pt x="266" y="104"/>
                    </a:lnTo>
                    <a:lnTo>
                      <a:pt x="279" y="112"/>
                    </a:lnTo>
                    <a:lnTo>
                      <a:pt x="294" y="120"/>
                    </a:lnTo>
                    <a:lnTo>
                      <a:pt x="310" y="128"/>
                    </a:lnTo>
                    <a:lnTo>
                      <a:pt x="330" y="137"/>
                    </a:lnTo>
                    <a:lnTo>
                      <a:pt x="350" y="144"/>
                    </a:lnTo>
                    <a:lnTo>
                      <a:pt x="371" y="152"/>
                    </a:lnTo>
                    <a:lnTo>
                      <a:pt x="393" y="160"/>
                    </a:lnTo>
                    <a:lnTo>
                      <a:pt x="416" y="166"/>
                    </a:lnTo>
                    <a:lnTo>
                      <a:pt x="440" y="172"/>
                    </a:lnTo>
                    <a:lnTo>
                      <a:pt x="463" y="177"/>
                    </a:lnTo>
                    <a:lnTo>
                      <a:pt x="487" y="180"/>
                    </a:lnTo>
                    <a:lnTo>
                      <a:pt x="509" y="183"/>
                    </a:lnTo>
                    <a:lnTo>
                      <a:pt x="531" y="183"/>
                    </a:lnTo>
                    <a:lnTo>
                      <a:pt x="551" y="181"/>
                    </a:lnTo>
                    <a:lnTo>
                      <a:pt x="569" y="178"/>
                    </a:lnTo>
                    <a:lnTo>
                      <a:pt x="569" y="178"/>
                    </a:lnTo>
                    <a:lnTo>
                      <a:pt x="584" y="169"/>
                    </a:lnTo>
                    <a:lnTo>
                      <a:pt x="600" y="162"/>
                    </a:lnTo>
                    <a:lnTo>
                      <a:pt x="600" y="161"/>
                    </a:lnTo>
                    <a:close/>
                  </a:path>
                </a:pathLst>
              </a:custGeom>
              <a:solidFill>
                <a:srgbClr val="E8AD8B"/>
              </a:solidFill>
              <a:ln>
                <a:noFill/>
              </a:ln>
            </p:spPr>
            <p:txBody>
              <a:bodyPr vert="horz" wrap="square" lIns="91440" tIns="45720" rIns="91440" bIns="45720" numCol="1" anchor="t" anchorCtr="0" compatLnSpc="1">
                <a:normAutofit fontScale="47500" lnSpcReduction="20000"/>
              </a:bodyPr>
              <a:lstStyle/>
              <a:p>
                <a:endParaRPr lang="en-US"/>
              </a:p>
            </p:txBody>
          </p:sp>
          <p:sp>
            <p:nvSpPr>
              <p:cNvPr id="55" name="iŝḻïḑe"/>
              <p:cNvSpPr/>
              <p:nvPr/>
            </p:nvSpPr>
            <p:spPr bwMode="auto">
              <a:xfrm>
                <a:off x="2546812" y="4814453"/>
                <a:ext cx="208108" cy="104055"/>
              </a:xfrm>
              <a:custGeom>
                <a:avLst/>
                <a:gdLst>
                  <a:gd name="T0" fmla="*/ 16 w 117"/>
                  <a:gd name="T1" fmla="*/ 4 h 56"/>
                  <a:gd name="T2" fmla="*/ 16 w 117"/>
                  <a:gd name="T3" fmla="*/ 4 h 56"/>
                  <a:gd name="T4" fmla="*/ 11 w 117"/>
                  <a:gd name="T5" fmla="*/ 9 h 56"/>
                  <a:gd name="T6" fmla="*/ 7 w 117"/>
                  <a:gd name="T7" fmla="*/ 15 h 56"/>
                  <a:gd name="T8" fmla="*/ 4 w 117"/>
                  <a:gd name="T9" fmla="*/ 21 h 56"/>
                  <a:gd name="T10" fmla="*/ 2 w 117"/>
                  <a:gd name="T11" fmla="*/ 29 h 56"/>
                  <a:gd name="T12" fmla="*/ 0 w 117"/>
                  <a:gd name="T13" fmla="*/ 43 h 56"/>
                  <a:gd name="T14" fmla="*/ 0 w 117"/>
                  <a:gd name="T15" fmla="*/ 56 h 56"/>
                  <a:gd name="T16" fmla="*/ 0 w 117"/>
                  <a:gd name="T17" fmla="*/ 56 h 56"/>
                  <a:gd name="T18" fmla="*/ 36 w 117"/>
                  <a:gd name="T19" fmla="*/ 53 h 56"/>
                  <a:gd name="T20" fmla="*/ 69 w 117"/>
                  <a:gd name="T21" fmla="*/ 51 h 56"/>
                  <a:gd name="T22" fmla="*/ 117 w 117"/>
                  <a:gd name="T23" fmla="*/ 50 h 56"/>
                  <a:gd name="T24" fmla="*/ 117 w 117"/>
                  <a:gd name="T25" fmla="*/ 50 h 56"/>
                  <a:gd name="T26" fmla="*/ 117 w 117"/>
                  <a:gd name="T27" fmla="*/ 43 h 56"/>
                  <a:gd name="T28" fmla="*/ 116 w 117"/>
                  <a:gd name="T29" fmla="*/ 37 h 56"/>
                  <a:gd name="T30" fmla="*/ 112 w 117"/>
                  <a:gd name="T31" fmla="*/ 31 h 56"/>
                  <a:gd name="T32" fmla="*/ 108 w 117"/>
                  <a:gd name="T33" fmla="*/ 26 h 56"/>
                  <a:gd name="T34" fmla="*/ 105 w 117"/>
                  <a:gd name="T35" fmla="*/ 21 h 56"/>
                  <a:gd name="T36" fmla="*/ 99 w 117"/>
                  <a:gd name="T37" fmla="*/ 17 h 56"/>
                  <a:gd name="T38" fmla="*/ 93 w 117"/>
                  <a:gd name="T39" fmla="*/ 12 h 56"/>
                  <a:gd name="T40" fmla="*/ 87 w 117"/>
                  <a:gd name="T41" fmla="*/ 8 h 56"/>
                  <a:gd name="T42" fmla="*/ 79 w 117"/>
                  <a:gd name="T43" fmla="*/ 6 h 56"/>
                  <a:gd name="T44" fmla="*/ 71 w 117"/>
                  <a:gd name="T45" fmla="*/ 3 h 56"/>
                  <a:gd name="T46" fmla="*/ 63 w 117"/>
                  <a:gd name="T47" fmla="*/ 1 h 56"/>
                  <a:gd name="T48" fmla="*/ 54 w 117"/>
                  <a:gd name="T49" fmla="*/ 1 h 56"/>
                  <a:gd name="T50" fmla="*/ 45 w 117"/>
                  <a:gd name="T51" fmla="*/ 0 h 56"/>
                  <a:gd name="T52" fmla="*/ 35 w 117"/>
                  <a:gd name="T53" fmla="*/ 1 h 56"/>
                  <a:gd name="T54" fmla="*/ 25 w 117"/>
                  <a:gd name="T55" fmla="*/ 2 h 56"/>
                  <a:gd name="T56" fmla="*/ 16 w 117"/>
                  <a:gd name="T57" fmla="*/ 4 h 56"/>
                  <a:gd name="T58" fmla="*/ 16 w 117"/>
                  <a:gd name="T5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56">
                    <a:moveTo>
                      <a:pt x="16" y="4"/>
                    </a:moveTo>
                    <a:lnTo>
                      <a:pt x="16" y="4"/>
                    </a:lnTo>
                    <a:lnTo>
                      <a:pt x="11" y="9"/>
                    </a:lnTo>
                    <a:lnTo>
                      <a:pt x="7" y="15"/>
                    </a:lnTo>
                    <a:lnTo>
                      <a:pt x="4" y="21"/>
                    </a:lnTo>
                    <a:lnTo>
                      <a:pt x="2" y="29"/>
                    </a:lnTo>
                    <a:lnTo>
                      <a:pt x="0" y="43"/>
                    </a:lnTo>
                    <a:lnTo>
                      <a:pt x="0" y="56"/>
                    </a:lnTo>
                    <a:lnTo>
                      <a:pt x="0" y="56"/>
                    </a:lnTo>
                    <a:lnTo>
                      <a:pt x="36" y="53"/>
                    </a:lnTo>
                    <a:lnTo>
                      <a:pt x="69" y="51"/>
                    </a:lnTo>
                    <a:lnTo>
                      <a:pt x="117" y="50"/>
                    </a:lnTo>
                    <a:lnTo>
                      <a:pt x="117" y="50"/>
                    </a:lnTo>
                    <a:lnTo>
                      <a:pt x="117" y="43"/>
                    </a:lnTo>
                    <a:lnTo>
                      <a:pt x="116" y="37"/>
                    </a:lnTo>
                    <a:lnTo>
                      <a:pt x="112" y="31"/>
                    </a:lnTo>
                    <a:lnTo>
                      <a:pt x="108" y="26"/>
                    </a:lnTo>
                    <a:lnTo>
                      <a:pt x="105" y="21"/>
                    </a:lnTo>
                    <a:lnTo>
                      <a:pt x="99" y="17"/>
                    </a:lnTo>
                    <a:lnTo>
                      <a:pt x="93" y="12"/>
                    </a:lnTo>
                    <a:lnTo>
                      <a:pt x="87" y="8"/>
                    </a:lnTo>
                    <a:lnTo>
                      <a:pt x="79" y="6"/>
                    </a:lnTo>
                    <a:lnTo>
                      <a:pt x="71" y="3"/>
                    </a:lnTo>
                    <a:lnTo>
                      <a:pt x="63" y="1"/>
                    </a:lnTo>
                    <a:lnTo>
                      <a:pt x="54" y="1"/>
                    </a:lnTo>
                    <a:lnTo>
                      <a:pt x="45" y="0"/>
                    </a:lnTo>
                    <a:lnTo>
                      <a:pt x="35" y="1"/>
                    </a:lnTo>
                    <a:lnTo>
                      <a:pt x="25" y="2"/>
                    </a:lnTo>
                    <a:lnTo>
                      <a:pt x="16" y="4"/>
                    </a:lnTo>
                    <a:lnTo>
                      <a:pt x="16" y="4"/>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56" name="ís1íḑê"/>
              <p:cNvSpPr/>
              <p:nvPr/>
            </p:nvSpPr>
            <p:spPr bwMode="auto">
              <a:xfrm>
                <a:off x="1172577" y="4340827"/>
                <a:ext cx="312164" cy="627914"/>
              </a:xfrm>
              <a:custGeom>
                <a:avLst/>
                <a:gdLst>
                  <a:gd name="T0" fmla="*/ 58 w 173"/>
                  <a:gd name="T1" fmla="*/ 1 h 350"/>
                  <a:gd name="T2" fmla="*/ 136 w 173"/>
                  <a:gd name="T3" fmla="*/ 0 h 350"/>
                  <a:gd name="T4" fmla="*/ 136 w 173"/>
                  <a:gd name="T5" fmla="*/ 0 h 350"/>
                  <a:gd name="T6" fmla="*/ 133 w 173"/>
                  <a:gd name="T7" fmla="*/ 8 h 350"/>
                  <a:gd name="T8" fmla="*/ 130 w 173"/>
                  <a:gd name="T9" fmla="*/ 32 h 350"/>
                  <a:gd name="T10" fmla="*/ 125 w 173"/>
                  <a:gd name="T11" fmla="*/ 70 h 350"/>
                  <a:gd name="T12" fmla="*/ 124 w 173"/>
                  <a:gd name="T13" fmla="*/ 91 h 350"/>
                  <a:gd name="T14" fmla="*/ 122 w 173"/>
                  <a:gd name="T15" fmla="*/ 115 h 350"/>
                  <a:gd name="T16" fmla="*/ 124 w 173"/>
                  <a:gd name="T17" fmla="*/ 142 h 350"/>
                  <a:gd name="T18" fmla="*/ 125 w 173"/>
                  <a:gd name="T19" fmla="*/ 170 h 350"/>
                  <a:gd name="T20" fmla="*/ 127 w 173"/>
                  <a:gd name="T21" fmla="*/ 198 h 350"/>
                  <a:gd name="T22" fmla="*/ 132 w 173"/>
                  <a:gd name="T23" fmla="*/ 227 h 350"/>
                  <a:gd name="T24" fmla="*/ 138 w 173"/>
                  <a:gd name="T25" fmla="*/ 257 h 350"/>
                  <a:gd name="T26" fmla="*/ 148 w 173"/>
                  <a:gd name="T27" fmla="*/ 286 h 350"/>
                  <a:gd name="T28" fmla="*/ 159 w 173"/>
                  <a:gd name="T29" fmla="*/ 316 h 350"/>
                  <a:gd name="T30" fmla="*/ 166 w 173"/>
                  <a:gd name="T31" fmla="*/ 331 h 350"/>
                  <a:gd name="T32" fmla="*/ 173 w 173"/>
                  <a:gd name="T33" fmla="*/ 344 h 350"/>
                  <a:gd name="T34" fmla="*/ 173 w 173"/>
                  <a:gd name="T35" fmla="*/ 344 h 350"/>
                  <a:gd name="T36" fmla="*/ 132 w 173"/>
                  <a:gd name="T37" fmla="*/ 345 h 350"/>
                  <a:gd name="T38" fmla="*/ 91 w 173"/>
                  <a:gd name="T39" fmla="*/ 348 h 350"/>
                  <a:gd name="T40" fmla="*/ 48 w 173"/>
                  <a:gd name="T41" fmla="*/ 350 h 350"/>
                  <a:gd name="T42" fmla="*/ 48 w 173"/>
                  <a:gd name="T43" fmla="*/ 350 h 350"/>
                  <a:gd name="T44" fmla="*/ 45 w 173"/>
                  <a:gd name="T45" fmla="*/ 348 h 350"/>
                  <a:gd name="T46" fmla="*/ 38 w 173"/>
                  <a:gd name="T47" fmla="*/ 339 h 350"/>
                  <a:gd name="T48" fmla="*/ 30 w 173"/>
                  <a:gd name="T49" fmla="*/ 325 h 350"/>
                  <a:gd name="T50" fmla="*/ 19 w 173"/>
                  <a:gd name="T51" fmla="*/ 306 h 350"/>
                  <a:gd name="T52" fmla="*/ 14 w 173"/>
                  <a:gd name="T53" fmla="*/ 294 h 350"/>
                  <a:gd name="T54" fmla="*/ 11 w 173"/>
                  <a:gd name="T55" fmla="*/ 280 h 350"/>
                  <a:gd name="T56" fmla="*/ 6 w 173"/>
                  <a:gd name="T57" fmla="*/ 265 h 350"/>
                  <a:gd name="T58" fmla="*/ 3 w 173"/>
                  <a:gd name="T59" fmla="*/ 248 h 350"/>
                  <a:gd name="T60" fmla="*/ 1 w 173"/>
                  <a:gd name="T61" fmla="*/ 230 h 350"/>
                  <a:gd name="T62" fmla="*/ 0 w 173"/>
                  <a:gd name="T63" fmla="*/ 209 h 350"/>
                  <a:gd name="T64" fmla="*/ 0 w 173"/>
                  <a:gd name="T65" fmla="*/ 188 h 350"/>
                  <a:gd name="T66" fmla="*/ 2 w 173"/>
                  <a:gd name="T67" fmla="*/ 165 h 350"/>
                  <a:gd name="T68" fmla="*/ 2 w 173"/>
                  <a:gd name="T69" fmla="*/ 165 h 350"/>
                  <a:gd name="T70" fmla="*/ 5 w 173"/>
                  <a:gd name="T71" fmla="*/ 142 h 350"/>
                  <a:gd name="T72" fmla="*/ 8 w 173"/>
                  <a:gd name="T73" fmla="*/ 120 h 350"/>
                  <a:gd name="T74" fmla="*/ 12 w 173"/>
                  <a:gd name="T75" fmla="*/ 102 h 350"/>
                  <a:gd name="T76" fmla="*/ 17 w 173"/>
                  <a:gd name="T77" fmla="*/ 85 h 350"/>
                  <a:gd name="T78" fmla="*/ 26 w 173"/>
                  <a:gd name="T79" fmla="*/ 56 h 350"/>
                  <a:gd name="T80" fmla="*/ 35 w 173"/>
                  <a:gd name="T81" fmla="*/ 35 h 350"/>
                  <a:gd name="T82" fmla="*/ 43 w 173"/>
                  <a:gd name="T83" fmla="*/ 19 h 350"/>
                  <a:gd name="T84" fmla="*/ 50 w 173"/>
                  <a:gd name="T85" fmla="*/ 8 h 350"/>
                  <a:gd name="T86" fmla="*/ 58 w 173"/>
                  <a:gd name="T87" fmla="*/ 1 h 350"/>
                  <a:gd name="T88" fmla="*/ 58 w 173"/>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 h="350">
                    <a:moveTo>
                      <a:pt x="58" y="1"/>
                    </a:moveTo>
                    <a:lnTo>
                      <a:pt x="136" y="0"/>
                    </a:lnTo>
                    <a:lnTo>
                      <a:pt x="136" y="0"/>
                    </a:lnTo>
                    <a:lnTo>
                      <a:pt x="133" y="8"/>
                    </a:lnTo>
                    <a:lnTo>
                      <a:pt x="130" y="32"/>
                    </a:lnTo>
                    <a:lnTo>
                      <a:pt x="125" y="70"/>
                    </a:lnTo>
                    <a:lnTo>
                      <a:pt x="124" y="91"/>
                    </a:lnTo>
                    <a:lnTo>
                      <a:pt x="122" y="115"/>
                    </a:lnTo>
                    <a:lnTo>
                      <a:pt x="124" y="142"/>
                    </a:lnTo>
                    <a:lnTo>
                      <a:pt x="125" y="170"/>
                    </a:lnTo>
                    <a:lnTo>
                      <a:pt x="127" y="198"/>
                    </a:lnTo>
                    <a:lnTo>
                      <a:pt x="132" y="227"/>
                    </a:lnTo>
                    <a:lnTo>
                      <a:pt x="138" y="257"/>
                    </a:lnTo>
                    <a:lnTo>
                      <a:pt x="148" y="286"/>
                    </a:lnTo>
                    <a:lnTo>
                      <a:pt x="159" y="316"/>
                    </a:lnTo>
                    <a:lnTo>
                      <a:pt x="166" y="331"/>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E5CF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7" name="iṧ1ïḍè"/>
              <p:cNvSpPr/>
              <p:nvPr/>
            </p:nvSpPr>
            <p:spPr bwMode="auto">
              <a:xfrm>
                <a:off x="1172577" y="4340827"/>
                <a:ext cx="243989" cy="405454"/>
              </a:xfrm>
              <a:custGeom>
                <a:avLst/>
                <a:gdLst>
                  <a:gd name="T0" fmla="*/ 132 w 136"/>
                  <a:gd name="T1" fmla="*/ 226 h 226"/>
                  <a:gd name="T2" fmla="*/ 132 w 136"/>
                  <a:gd name="T3" fmla="*/ 226 h 226"/>
                  <a:gd name="T4" fmla="*/ 129 w 136"/>
                  <a:gd name="T5" fmla="*/ 204 h 226"/>
                  <a:gd name="T6" fmla="*/ 126 w 136"/>
                  <a:gd name="T7" fmla="*/ 183 h 226"/>
                  <a:gd name="T8" fmla="*/ 124 w 136"/>
                  <a:gd name="T9" fmla="*/ 162 h 226"/>
                  <a:gd name="T10" fmla="*/ 124 w 136"/>
                  <a:gd name="T11" fmla="*/ 142 h 226"/>
                  <a:gd name="T12" fmla="*/ 124 w 136"/>
                  <a:gd name="T13" fmla="*/ 103 h 226"/>
                  <a:gd name="T14" fmla="*/ 125 w 136"/>
                  <a:gd name="T15" fmla="*/ 70 h 226"/>
                  <a:gd name="T16" fmla="*/ 129 w 136"/>
                  <a:gd name="T17" fmla="*/ 41 h 226"/>
                  <a:gd name="T18" fmla="*/ 132 w 136"/>
                  <a:gd name="T19" fmla="*/ 19 h 226"/>
                  <a:gd name="T20" fmla="*/ 136 w 136"/>
                  <a:gd name="T21" fmla="*/ 0 h 226"/>
                  <a:gd name="T22" fmla="*/ 58 w 136"/>
                  <a:gd name="T23" fmla="*/ 1 h 226"/>
                  <a:gd name="T24" fmla="*/ 58 w 136"/>
                  <a:gd name="T25" fmla="*/ 1 h 226"/>
                  <a:gd name="T26" fmla="*/ 50 w 136"/>
                  <a:gd name="T27" fmla="*/ 8 h 226"/>
                  <a:gd name="T28" fmla="*/ 43 w 136"/>
                  <a:gd name="T29" fmla="*/ 19 h 226"/>
                  <a:gd name="T30" fmla="*/ 35 w 136"/>
                  <a:gd name="T31" fmla="*/ 35 h 226"/>
                  <a:gd name="T32" fmla="*/ 26 w 136"/>
                  <a:gd name="T33" fmla="*/ 56 h 226"/>
                  <a:gd name="T34" fmla="*/ 17 w 136"/>
                  <a:gd name="T35" fmla="*/ 85 h 226"/>
                  <a:gd name="T36" fmla="*/ 12 w 136"/>
                  <a:gd name="T37" fmla="*/ 102 h 226"/>
                  <a:gd name="T38" fmla="*/ 8 w 136"/>
                  <a:gd name="T39" fmla="*/ 120 h 226"/>
                  <a:gd name="T40" fmla="*/ 5 w 136"/>
                  <a:gd name="T41" fmla="*/ 142 h 226"/>
                  <a:gd name="T42" fmla="*/ 2 w 136"/>
                  <a:gd name="T43" fmla="*/ 165 h 226"/>
                  <a:gd name="T44" fmla="*/ 2 w 136"/>
                  <a:gd name="T45" fmla="*/ 165 h 226"/>
                  <a:gd name="T46" fmla="*/ 0 w 136"/>
                  <a:gd name="T47" fmla="*/ 190 h 226"/>
                  <a:gd name="T48" fmla="*/ 0 w 136"/>
                  <a:gd name="T49" fmla="*/ 190 h 226"/>
                  <a:gd name="T50" fmla="*/ 29 w 136"/>
                  <a:gd name="T51" fmla="*/ 201 h 226"/>
                  <a:gd name="T52" fmla="*/ 61 w 136"/>
                  <a:gd name="T53" fmla="*/ 212 h 226"/>
                  <a:gd name="T54" fmla="*/ 96 w 136"/>
                  <a:gd name="T55" fmla="*/ 220 h 226"/>
                  <a:gd name="T56" fmla="*/ 114 w 136"/>
                  <a:gd name="T57" fmla="*/ 224 h 226"/>
                  <a:gd name="T58" fmla="*/ 132 w 136"/>
                  <a:gd name="T59" fmla="*/ 226 h 226"/>
                  <a:gd name="T60" fmla="*/ 132 w 136"/>
                  <a:gd name="T6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226">
                    <a:moveTo>
                      <a:pt x="132" y="226"/>
                    </a:moveTo>
                    <a:lnTo>
                      <a:pt x="132" y="226"/>
                    </a:lnTo>
                    <a:lnTo>
                      <a:pt x="129" y="204"/>
                    </a:lnTo>
                    <a:lnTo>
                      <a:pt x="126" y="183"/>
                    </a:lnTo>
                    <a:lnTo>
                      <a:pt x="124" y="162"/>
                    </a:lnTo>
                    <a:lnTo>
                      <a:pt x="124" y="142"/>
                    </a:lnTo>
                    <a:lnTo>
                      <a:pt x="124" y="103"/>
                    </a:lnTo>
                    <a:lnTo>
                      <a:pt x="125" y="70"/>
                    </a:lnTo>
                    <a:lnTo>
                      <a:pt x="129" y="41"/>
                    </a:lnTo>
                    <a:lnTo>
                      <a:pt x="132" y="19"/>
                    </a:lnTo>
                    <a:lnTo>
                      <a:pt x="136" y="0"/>
                    </a:lnTo>
                    <a:lnTo>
                      <a:pt x="58" y="1"/>
                    </a:lnTo>
                    <a:lnTo>
                      <a:pt x="58" y="1"/>
                    </a:lnTo>
                    <a:lnTo>
                      <a:pt x="50" y="8"/>
                    </a:lnTo>
                    <a:lnTo>
                      <a:pt x="43" y="19"/>
                    </a:lnTo>
                    <a:lnTo>
                      <a:pt x="35" y="35"/>
                    </a:lnTo>
                    <a:lnTo>
                      <a:pt x="26" y="56"/>
                    </a:lnTo>
                    <a:lnTo>
                      <a:pt x="17" y="85"/>
                    </a:lnTo>
                    <a:lnTo>
                      <a:pt x="12" y="102"/>
                    </a:lnTo>
                    <a:lnTo>
                      <a:pt x="8" y="120"/>
                    </a:lnTo>
                    <a:lnTo>
                      <a:pt x="5" y="142"/>
                    </a:lnTo>
                    <a:lnTo>
                      <a:pt x="2" y="165"/>
                    </a:lnTo>
                    <a:lnTo>
                      <a:pt x="2" y="165"/>
                    </a:lnTo>
                    <a:lnTo>
                      <a:pt x="0" y="190"/>
                    </a:lnTo>
                    <a:lnTo>
                      <a:pt x="0" y="190"/>
                    </a:lnTo>
                    <a:lnTo>
                      <a:pt x="29" y="201"/>
                    </a:lnTo>
                    <a:lnTo>
                      <a:pt x="61" y="212"/>
                    </a:lnTo>
                    <a:lnTo>
                      <a:pt x="96" y="220"/>
                    </a:lnTo>
                    <a:lnTo>
                      <a:pt x="114" y="224"/>
                    </a:lnTo>
                    <a:lnTo>
                      <a:pt x="132" y="226"/>
                    </a:lnTo>
                    <a:lnTo>
                      <a:pt x="132" y="226"/>
                    </a:lnTo>
                    <a:close/>
                  </a:path>
                </a:pathLst>
              </a:custGeom>
              <a:solidFill>
                <a:srgbClr val="F7E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7500" lnSpcReduction="20000"/>
              </a:bodyPr>
              <a:lstStyle/>
              <a:p>
                <a:endParaRPr lang="en-US"/>
              </a:p>
            </p:txBody>
          </p:sp>
          <p:sp>
            <p:nvSpPr>
              <p:cNvPr id="58" name="íṧlïḑè"/>
              <p:cNvSpPr/>
              <p:nvPr/>
            </p:nvSpPr>
            <p:spPr bwMode="auto">
              <a:xfrm>
                <a:off x="993173" y="4333651"/>
                <a:ext cx="401865" cy="692500"/>
              </a:xfrm>
              <a:custGeom>
                <a:avLst/>
                <a:gdLst>
                  <a:gd name="connsiteX0" fmla="*/ 318969 w 401865"/>
                  <a:gd name="connsiteY0" fmla="*/ 0 h 692500"/>
                  <a:gd name="connsiteX1" fmla="*/ 311761 w 401865"/>
                  <a:gd name="connsiteY1" fmla="*/ 17987 h 692500"/>
                  <a:gd name="connsiteX2" fmla="*/ 293740 w 401865"/>
                  <a:gd name="connsiteY2" fmla="*/ 71948 h 692500"/>
                  <a:gd name="connsiteX3" fmla="*/ 286532 w 401865"/>
                  <a:gd name="connsiteY3" fmla="*/ 107922 h 692500"/>
                  <a:gd name="connsiteX4" fmla="*/ 277521 w 401865"/>
                  <a:gd name="connsiteY4" fmla="*/ 152890 h 692500"/>
                  <a:gd name="connsiteX5" fmla="*/ 268511 w 401865"/>
                  <a:gd name="connsiteY5" fmla="*/ 197857 h 692500"/>
                  <a:gd name="connsiteX6" fmla="*/ 263105 w 401865"/>
                  <a:gd name="connsiteY6" fmla="*/ 250020 h 692500"/>
                  <a:gd name="connsiteX7" fmla="*/ 261302 w 401865"/>
                  <a:gd name="connsiteY7" fmla="*/ 303981 h 692500"/>
                  <a:gd name="connsiteX8" fmla="*/ 261302 w 401865"/>
                  <a:gd name="connsiteY8" fmla="*/ 359740 h 692500"/>
                  <a:gd name="connsiteX9" fmla="*/ 263105 w 401865"/>
                  <a:gd name="connsiteY9" fmla="*/ 388520 h 692500"/>
                  <a:gd name="connsiteX10" fmla="*/ 268511 w 401865"/>
                  <a:gd name="connsiteY10" fmla="*/ 419098 h 692500"/>
                  <a:gd name="connsiteX11" fmla="*/ 273917 w 401865"/>
                  <a:gd name="connsiteY11" fmla="*/ 446078 h 692500"/>
                  <a:gd name="connsiteX12" fmla="*/ 281125 w 401865"/>
                  <a:gd name="connsiteY12" fmla="*/ 476656 h 692500"/>
                  <a:gd name="connsiteX13" fmla="*/ 288334 w 401865"/>
                  <a:gd name="connsiteY13" fmla="*/ 505435 h 692500"/>
                  <a:gd name="connsiteX14" fmla="*/ 299146 w 401865"/>
                  <a:gd name="connsiteY14" fmla="*/ 532416 h 692500"/>
                  <a:gd name="connsiteX15" fmla="*/ 311761 w 401865"/>
                  <a:gd name="connsiteY15" fmla="*/ 561195 h 692500"/>
                  <a:gd name="connsiteX16" fmla="*/ 324375 w 401865"/>
                  <a:gd name="connsiteY16" fmla="*/ 589974 h 692500"/>
                  <a:gd name="connsiteX17" fmla="*/ 340594 w 401865"/>
                  <a:gd name="connsiteY17" fmla="*/ 615156 h 692500"/>
                  <a:gd name="connsiteX18" fmla="*/ 358615 w 401865"/>
                  <a:gd name="connsiteY18" fmla="*/ 643935 h 692500"/>
                  <a:gd name="connsiteX19" fmla="*/ 378438 w 401865"/>
                  <a:gd name="connsiteY19" fmla="*/ 667318 h 692500"/>
                  <a:gd name="connsiteX20" fmla="*/ 401865 w 401865"/>
                  <a:gd name="connsiteY20" fmla="*/ 692500 h 692500"/>
                  <a:gd name="connsiteX21" fmla="*/ 320771 w 401865"/>
                  <a:gd name="connsiteY21" fmla="*/ 688903 h 692500"/>
                  <a:gd name="connsiteX22" fmla="*/ 223459 w 401865"/>
                  <a:gd name="connsiteY22" fmla="*/ 687104 h 692500"/>
                  <a:gd name="connsiteX23" fmla="*/ 0 w 401865"/>
                  <a:gd name="connsiteY23" fmla="*/ 685305 h 692500"/>
                  <a:gd name="connsiteX24" fmla="*/ 0 w 401865"/>
                  <a:gd name="connsiteY24" fmla="*/ 554000 h 692500"/>
                  <a:gd name="connsiteX25" fmla="*/ 0 w 401865"/>
                  <a:gd name="connsiteY25" fmla="*/ 17987 h 6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1865" h="692500">
                    <a:moveTo>
                      <a:pt x="318969" y="0"/>
                    </a:moveTo>
                    <a:lnTo>
                      <a:pt x="311761" y="17987"/>
                    </a:lnTo>
                    <a:lnTo>
                      <a:pt x="293740" y="71948"/>
                    </a:lnTo>
                    <a:lnTo>
                      <a:pt x="286532" y="107922"/>
                    </a:lnTo>
                    <a:lnTo>
                      <a:pt x="277521" y="152890"/>
                    </a:lnTo>
                    <a:lnTo>
                      <a:pt x="268511" y="197857"/>
                    </a:lnTo>
                    <a:lnTo>
                      <a:pt x="263105" y="250020"/>
                    </a:lnTo>
                    <a:lnTo>
                      <a:pt x="261302" y="303981"/>
                    </a:lnTo>
                    <a:lnTo>
                      <a:pt x="261302" y="359740"/>
                    </a:lnTo>
                    <a:lnTo>
                      <a:pt x="263105" y="388520"/>
                    </a:lnTo>
                    <a:lnTo>
                      <a:pt x="268511" y="419098"/>
                    </a:lnTo>
                    <a:lnTo>
                      <a:pt x="273917" y="446078"/>
                    </a:lnTo>
                    <a:lnTo>
                      <a:pt x="281125" y="476656"/>
                    </a:lnTo>
                    <a:lnTo>
                      <a:pt x="288334" y="505435"/>
                    </a:lnTo>
                    <a:lnTo>
                      <a:pt x="299146" y="532416"/>
                    </a:lnTo>
                    <a:lnTo>
                      <a:pt x="311761" y="561195"/>
                    </a:lnTo>
                    <a:lnTo>
                      <a:pt x="324375" y="589974"/>
                    </a:lnTo>
                    <a:lnTo>
                      <a:pt x="340594" y="615156"/>
                    </a:lnTo>
                    <a:lnTo>
                      <a:pt x="358615" y="643935"/>
                    </a:lnTo>
                    <a:lnTo>
                      <a:pt x="378438" y="667318"/>
                    </a:lnTo>
                    <a:lnTo>
                      <a:pt x="401865" y="692500"/>
                    </a:lnTo>
                    <a:lnTo>
                      <a:pt x="320771" y="688903"/>
                    </a:lnTo>
                    <a:lnTo>
                      <a:pt x="223459" y="687104"/>
                    </a:lnTo>
                    <a:lnTo>
                      <a:pt x="0" y="685305"/>
                    </a:lnTo>
                    <a:lnTo>
                      <a:pt x="0" y="554000"/>
                    </a:lnTo>
                    <a:lnTo>
                      <a:pt x="0" y="17987"/>
                    </a:lnTo>
                    <a:close/>
                  </a:path>
                </a:pathLst>
              </a:custGeom>
              <a:solidFill>
                <a:srgbClr val="688A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9" name="íS1íḑe"/>
              <p:cNvSpPr/>
              <p:nvPr/>
            </p:nvSpPr>
            <p:spPr bwMode="auto">
              <a:xfrm>
                <a:off x="2485813" y="4222422"/>
                <a:ext cx="932900" cy="527448"/>
              </a:xfrm>
              <a:custGeom>
                <a:avLst/>
                <a:gdLst>
                  <a:gd name="T0" fmla="*/ 441 w 521"/>
                  <a:gd name="T1" fmla="*/ 190 h 294"/>
                  <a:gd name="T2" fmla="*/ 428 w 521"/>
                  <a:gd name="T3" fmla="*/ 183 h 294"/>
                  <a:gd name="T4" fmla="*/ 402 w 521"/>
                  <a:gd name="T5" fmla="*/ 167 h 294"/>
                  <a:gd name="T6" fmla="*/ 371 w 521"/>
                  <a:gd name="T7" fmla="*/ 142 h 294"/>
                  <a:gd name="T8" fmla="*/ 339 w 521"/>
                  <a:gd name="T9" fmla="*/ 106 h 294"/>
                  <a:gd name="T10" fmla="*/ 306 w 521"/>
                  <a:gd name="T11" fmla="*/ 64 h 294"/>
                  <a:gd name="T12" fmla="*/ 301 w 521"/>
                  <a:gd name="T13" fmla="*/ 58 h 294"/>
                  <a:gd name="T14" fmla="*/ 289 w 521"/>
                  <a:gd name="T15" fmla="*/ 50 h 294"/>
                  <a:gd name="T16" fmla="*/ 276 w 521"/>
                  <a:gd name="T17" fmla="*/ 47 h 294"/>
                  <a:gd name="T18" fmla="*/ 254 w 521"/>
                  <a:gd name="T19" fmla="*/ 49 h 294"/>
                  <a:gd name="T20" fmla="*/ 218 w 521"/>
                  <a:gd name="T21" fmla="*/ 56 h 294"/>
                  <a:gd name="T22" fmla="*/ 183 w 521"/>
                  <a:gd name="T23" fmla="*/ 59 h 294"/>
                  <a:gd name="T24" fmla="*/ 171 w 521"/>
                  <a:gd name="T25" fmla="*/ 59 h 294"/>
                  <a:gd name="T26" fmla="*/ 145 w 521"/>
                  <a:gd name="T27" fmla="*/ 54 h 294"/>
                  <a:gd name="T28" fmla="*/ 121 w 521"/>
                  <a:gd name="T29" fmla="*/ 47 h 294"/>
                  <a:gd name="T30" fmla="*/ 80 w 521"/>
                  <a:gd name="T31" fmla="*/ 28 h 294"/>
                  <a:gd name="T32" fmla="*/ 52 w 521"/>
                  <a:gd name="T33" fmla="*/ 8 h 294"/>
                  <a:gd name="T34" fmla="*/ 41 w 521"/>
                  <a:gd name="T35" fmla="*/ 0 h 294"/>
                  <a:gd name="T36" fmla="*/ 30 w 521"/>
                  <a:gd name="T37" fmla="*/ 2 h 294"/>
                  <a:gd name="T38" fmla="*/ 21 w 521"/>
                  <a:gd name="T39" fmla="*/ 7 h 294"/>
                  <a:gd name="T40" fmla="*/ 11 w 521"/>
                  <a:gd name="T41" fmla="*/ 16 h 294"/>
                  <a:gd name="T42" fmla="*/ 3 w 521"/>
                  <a:gd name="T43" fmla="*/ 30 h 294"/>
                  <a:gd name="T44" fmla="*/ 0 w 521"/>
                  <a:gd name="T45" fmla="*/ 52 h 294"/>
                  <a:gd name="T46" fmla="*/ 3 w 521"/>
                  <a:gd name="T47" fmla="*/ 82 h 294"/>
                  <a:gd name="T48" fmla="*/ 15 w 521"/>
                  <a:gd name="T49" fmla="*/ 121 h 294"/>
                  <a:gd name="T50" fmla="*/ 18 w 521"/>
                  <a:gd name="T51" fmla="*/ 130 h 294"/>
                  <a:gd name="T52" fmla="*/ 22 w 521"/>
                  <a:gd name="T53" fmla="*/ 158 h 294"/>
                  <a:gd name="T54" fmla="*/ 24 w 521"/>
                  <a:gd name="T55" fmla="*/ 171 h 294"/>
                  <a:gd name="T56" fmla="*/ 28 w 521"/>
                  <a:gd name="T57" fmla="*/ 177 h 294"/>
                  <a:gd name="T58" fmla="*/ 30 w 521"/>
                  <a:gd name="T59" fmla="*/ 177 h 294"/>
                  <a:gd name="T60" fmla="*/ 50 w 521"/>
                  <a:gd name="T61" fmla="*/ 179 h 294"/>
                  <a:gd name="T62" fmla="*/ 68 w 521"/>
                  <a:gd name="T63" fmla="*/ 174 h 294"/>
                  <a:gd name="T64" fmla="*/ 87 w 521"/>
                  <a:gd name="T65" fmla="*/ 161 h 294"/>
                  <a:gd name="T66" fmla="*/ 95 w 521"/>
                  <a:gd name="T67" fmla="*/ 149 h 294"/>
                  <a:gd name="T68" fmla="*/ 98 w 521"/>
                  <a:gd name="T69" fmla="*/ 154 h 294"/>
                  <a:gd name="T70" fmla="*/ 117 w 521"/>
                  <a:gd name="T71" fmla="*/ 165 h 294"/>
                  <a:gd name="T72" fmla="*/ 154 w 521"/>
                  <a:gd name="T73" fmla="*/ 177 h 294"/>
                  <a:gd name="T74" fmla="*/ 189 w 521"/>
                  <a:gd name="T75" fmla="*/ 180 h 294"/>
                  <a:gd name="T76" fmla="*/ 212 w 521"/>
                  <a:gd name="T77" fmla="*/ 180 h 294"/>
                  <a:gd name="T78" fmla="*/ 235 w 521"/>
                  <a:gd name="T79" fmla="*/ 176 h 294"/>
                  <a:gd name="T80" fmla="*/ 246 w 521"/>
                  <a:gd name="T81" fmla="*/ 172 h 294"/>
                  <a:gd name="T82" fmla="*/ 260 w 521"/>
                  <a:gd name="T83" fmla="*/ 200 h 294"/>
                  <a:gd name="T84" fmla="*/ 280 w 521"/>
                  <a:gd name="T85" fmla="*/ 225 h 294"/>
                  <a:gd name="T86" fmla="*/ 302 w 521"/>
                  <a:gd name="T87" fmla="*/ 247 h 294"/>
                  <a:gd name="T88" fmla="*/ 329 w 521"/>
                  <a:gd name="T89" fmla="*/ 266 h 294"/>
                  <a:gd name="T90" fmla="*/ 358 w 521"/>
                  <a:gd name="T91" fmla="*/ 279 h 294"/>
                  <a:gd name="T92" fmla="*/ 389 w 521"/>
                  <a:gd name="T93" fmla="*/ 289 h 294"/>
                  <a:gd name="T94" fmla="*/ 422 w 521"/>
                  <a:gd name="T95" fmla="*/ 294 h 294"/>
                  <a:gd name="T96" fmla="*/ 454 w 521"/>
                  <a:gd name="T97" fmla="*/ 292 h 294"/>
                  <a:gd name="T98" fmla="*/ 470 w 521"/>
                  <a:gd name="T99" fmla="*/ 290 h 294"/>
                  <a:gd name="T100" fmla="*/ 493 w 521"/>
                  <a:gd name="T101" fmla="*/ 282 h 294"/>
                  <a:gd name="T102" fmla="*/ 508 w 521"/>
                  <a:gd name="T103" fmla="*/ 271 h 294"/>
                  <a:gd name="T104" fmla="*/ 517 w 521"/>
                  <a:gd name="T105" fmla="*/ 257 h 294"/>
                  <a:gd name="T106" fmla="*/ 520 w 521"/>
                  <a:gd name="T107" fmla="*/ 244 h 294"/>
                  <a:gd name="T108" fmla="*/ 520 w 521"/>
                  <a:gd name="T109" fmla="*/ 227 h 294"/>
                  <a:gd name="T110" fmla="*/ 518 w 521"/>
                  <a:gd name="T111" fmla="*/ 217 h 294"/>
                  <a:gd name="T112" fmla="*/ 503 w 521"/>
                  <a:gd name="T113" fmla="*/ 215 h 294"/>
                  <a:gd name="T114" fmla="*/ 476 w 521"/>
                  <a:gd name="T115" fmla="*/ 207 h 294"/>
                  <a:gd name="T116" fmla="*/ 448 w 521"/>
                  <a:gd name="T117" fmla="*/ 195 h 294"/>
                  <a:gd name="T118" fmla="*/ 442 w 521"/>
                  <a:gd name="T119" fmla="*/ 19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1" h="294">
                    <a:moveTo>
                      <a:pt x="442" y="191"/>
                    </a:moveTo>
                    <a:lnTo>
                      <a:pt x="441" y="190"/>
                    </a:lnTo>
                    <a:lnTo>
                      <a:pt x="441" y="190"/>
                    </a:lnTo>
                    <a:lnTo>
                      <a:pt x="428" y="183"/>
                    </a:lnTo>
                    <a:lnTo>
                      <a:pt x="414" y="176"/>
                    </a:lnTo>
                    <a:lnTo>
                      <a:pt x="402" y="167"/>
                    </a:lnTo>
                    <a:lnTo>
                      <a:pt x="391" y="159"/>
                    </a:lnTo>
                    <a:lnTo>
                      <a:pt x="371" y="142"/>
                    </a:lnTo>
                    <a:lnTo>
                      <a:pt x="354" y="124"/>
                    </a:lnTo>
                    <a:lnTo>
                      <a:pt x="339" y="106"/>
                    </a:lnTo>
                    <a:lnTo>
                      <a:pt x="326" y="90"/>
                    </a:lnTo>
                    <a:lnTo>
                      <a:pt x="306" y="64"/>
                    </a:lnTo>
                    <a:lnTo>
                      <a:pt x="306" y="64"/>
                    </a:lnTo>
                    <a:lnTo>
                      <a:pt x="301" y="58"/>
                    </a:lnTo>
                    <a:lnTo>
                      <a:pt x="295" y="53"/>
                    </a:lnTo>
                    <a:lnTo>
                      <a:pt x="289" y="50"/>
                    </a:lnTo>
                    <a:lnTo>
                      <a:pt x="283" y="48"/>
                    </a:lnTo>
                    <a:lnTo>
                      <a:pt x="276" y="47"/>
                    </a:lnTo>
                    <a:lnTo>
                      <a:pt x="270" y="48"/>
                    </a:lnTo>
                    <a:lnTo>
                      <a:pt x="254" y="49"/>
                    </a:lnTo>
                    <a:lnTo>
                      <a:pt x="237" y="53"/>
                    </a:lnTo>
                    <a:lnTo>
                      <a:pt x="218" y="56"/>
                    </a:lnTo>
                    <a:lnTo>
                      <a:pt x="195" y="59"/>
                    </a:lnTo>
                    <a:lnTo>
                      <a:pt x="183" y="59"/>
                    </a:lnTo>
                    <a:lnTo>
                      <a:pt x="171" y="59"/>
                    </a:lnTo>
                    <a:lnTo>
                      <a:pt x="171" y="59"/>
                    </a:lnTo>
                    <a:lnTo>
                      <a:pt x="158" y="56"/>
                    </a:lnTo>
                    <a:lnTo>
                      <a:pt x="145" y="54"/>
                    </a:lnTo>
                    <a:lnTo>
                      <a:pt x="133" y="50"/>
                    </a:lnTo>
                    <a:lnTo>
                      <a:pt x="121" y="47"/>
                    </a:lnTo>
                    <a:lnTo>
                      <a:pt x="99" y="37"/>
                    </a:lnTo>
                    <a:lnTo>
                      <a:pt x="80" y="28"/>
                    </a:lnTo>
                    <a:lnTo>
                      <a:pt x="64" y="17"/>
                    </a:lnTo>
                    <a:lnTo>
                      <a:pt x="52" y="8"/>
                    </a:lnTo>
                    <a:lnTo>
                      <a:pt x="41" y="0"/>
                    </a:lnTo>
                    <a:lnTo>
                      <a:pt x="41" y="0"/>
                    </a:lnTo>
                    <a:lnTo>
                      <a:pt x="39" y="0"/>
                    </a:lnTo>
                    <a:lnTo>
                      <a:pt x="30" y="2"/>
                    </a:lnTo>
                    <a:lnTo>
                      <a:pt x="26" y="5"/>
                    </a:lnTo>
                    <a:lnTo>
                      <a:pt x="21" y="7"/>
                    </a:lnTo>
                    <a:lnTo>
                      <a:pt x="16" y="11"/>
                    </a:lnTo>
                    <a:lnTo>
                      <a:pt x="11" y="16"/>
                    </a:lnTo>
                    <a:lnTo>
                      <a:pt x="6" y="23"/>
                    </a:lnTo>
                    <a:lnTo>
                      <a:pt x="3" y="30"/>
                    </a:lnTo>
                    <a:lnTo>
                      <a:pt x="0" y="41"/>
                    </a:lnTo>
                    <a:lnTo>
                      <a:pt x="0" y="52"/>
                    </a:lnTo>
                    <a:lnTo>
                      <a:pt x="0" y="66"/>
                    </a:lnTo>
                    <a:lnTo>
                      <a:pt x="3" y="82"/>
                    </a:lnTo>
                    <a:lnTo>
                      <a:pt x="8" y="100"/>
                    </a:lnTo>
                    <a:lnTo>
                      <a:pt x="15" y="121"/>
                    </a:lnTo>
                    <a:lnTo>
                      <a:pt x="15" y="121"/>
                    </a:lnTo>
                    <a:lnTo>
                      <a:pt x="18" y="130"/>
                    </a:lnTo>
                    <a:lnTo>
                      <a:pt x="20" y="139"/>
                    </a:lnTo>
                    <a:lnTo>
                      <a:pt x="22" y="158"/>
                    </a:lnTo>
                    <a:lnTo>
                      <a:pt x="22" y="165"/>
                    </a:lnTo>
                    <a:lnTo>
                      <a:pt x="24" y="171"/>
                    </a:lnTo>
                    <a:lnTo>
                      <a:pt x="27" y="176"/>
                    </a:lnTo>
                    <a:lnTo>
                      <a:pt x="28" y="177"/>
                    </a:lnTo>
                    <a:lnTo>
                      <a:pt x="30" y="177"/>
                    </a:lnTo>
                    <a:lnTo>
                      <a:pt x="30" y="177"/>
                    </a:lnTo>
                    <a:lnTo>
                      <a:pt x="41" y="179"/>
                    </a:lnTo>
                    <a:lnTo>
                      <a:pt x="50" y="179"/>
                    </a:lnTo>
                    <a:lnTo>
                      <a:pt x="58" y="178"/>
                    </a:lnTo>
                    <a:lnTo>
                      <a:pt x="68" y="174"/>
                    </a:lnTo>
                    <a:lnTo>
                      <a:pt x="77" y="170"/>
                    </a:lnTo>
                    <a:lnTo>
                      <a:pt x="87" y="161"/>
                    </a:lnTo>
                    <a:lnTo>
                      <a:pt x="91" y="156"/>
                    </a:lnTo>
                    <a:lnTo>
                      <a:pt x="95" y="149"/>
                    </a:lnTo>
                    <a:lnTo>
                      <a:pt x="95" y="149"/>
                    </a:lnTo>
                    <a:lnTo>
                      <a:pt x="98" y="154"/>
                    </a:lnTo>
                    <a:lnTo>
                      <a:pt x="103" y="158"/>
                    </a:lnTo>
                    <a:lnTo>
                      <a:pt x="117" y="165"/>
                    </a:lnTo>
                    <a:lnTo>
                      <a:pt x="134" y="172"/>
                    </a:lnTo>
                    <a:lnTo>
                      <a:pt x="154" y="177"/>
                    </a:lnTo>
                    <a:lnTo>
                      <a:pt x="177" y="180"/>
                    </a:lnTo>
                    <a:lnTo>
                      <a:pt x="189" y="180"/>
                    </a:lnTo>
                    <a:lnTo>
                      <a:pt x="201" y="180"/>
                    </a:lnTo>
                    <a:lnTo>
                      <a:pt x="212" y="180"/>
                    </a:lnTo>
                    <a:lnTo>
                      <a:pt x="224" y="178"/>
                    </a:lnTo>
                    <a:lnTo>
                      <a:pt x="235" y="176"/>
                    </a:lnTo>
                    <a:lnTo>
                      <a:pt x="246" y="172"/>
                    </a:lnTo>
                    <a:lnTo>
                      <a:pt x="246" y="172"/>
                    </a:lnTo>
                    <a:lnTo>
                      <a:pt x="252" y="186"/>
                    </a:lnTo>
                    <a:lnTo>
                      <a:pt x="260" y="200"/>
                    </a:lnTo>
                    <a:lnTo>
                      <a:pt x="269" y="213"/>
                    </a:lnTo>
                    <a:lnTo>
                      <a:pt x="280" y="225"/>
                    </a:lnTo>
                    <a:lnTo>
                      <a:pt x="290" y="237"/>
                    </a:lnTo>
                    <a:lnTo>
                      <a:pt x="302" y="247"/>
                    </a:lnTo>
                    <a:lnTo>
                      <a:pt x="316" y="256"/>
                    </a:lnTo>
                    <a:lnTo>
                      <a:pt x="329" y="266"/>
                    </a:lnTo>
                    <a:lnTo>
                      <a:pt x="343" y="273"/>
                    </a:lnTo>
                    <a:lnTo>
                      <a:pt x="358" y="279"/>
                    </a:lnTo>
                    <a:lnTo>
                      <a:pt x="373" y="285"/>
                    </a:lnTo>
                    <a:lnTo>
                      <a:pt x="389" y="289"/>
                    </a:lnTo>
                    <a:lnTo>
                      <a:pt x="406" y="292"/>
                    </a:lnTo>
                    <a:lnTo>
                      <a:pt x="422" y="294"/>
                    </a:lnTo>
                    <a:lnTo>
                      <a:pt x="438" y="294"/>
                    </a:lnTo>
                    <a:lnTo>
                      <a:pt x="454" y="292"/>
                    </a:lnTo>
                    <a:lnTo>
                      <a:pt x="454" y="292"/>
                    </a:lnTo>
                    <a:lnTo>
                      <a:pt x="470" y="290"/>
                    </a:lnTo>
                    <a:lnTo>
                      <a:pt x="482" y="286"/>
                    </a:lnTo>
                    <a:lnTo>
                      <a:pt x="493" y="282"/>
                    </a:lnTo>
                    <a:lnTo>
                      <a:pt x="501" y="277"/>
                    </a:lnTo>
                    <a:lnTo>
                      <a:pt x="508" y="271"/>
                    </a:lnTo>
                    <a:lnTo>
                      <a:pt x="513" y="263"/>
                    </a:lnTo>
                    <a:lnTo>
                      <a:pt x="517" y="257"/>
                    </a:lnTo>
                    <a:lnTo>
                      <a:pt x="519" y="250"/>
                    </a:lnTo>
                    <a:lnTo>
                      <a:pt x="520" y="244"/>
                    </a:lnTo>
                    <a:lnTo>
                      <a:pt x="521" y="238"/>
                    </a:lnTo>
                    <a:lnTo>
                      <a:pt x="520" y="227"/>
                    </a:lnTo>
                    <a:lnTo>
                      <a:pt x="519" y="220"/>
                    </a:lnTo>
                    <a:lnTo>
                      <a:pt x="518" y="217"/>
                    </a:lnTo>
                    <a:lnTo>
                      <a:pt x="518" y="217"/>
                    </a:lnTo>
                    <a:lnTo>
                      <a:pt x="503" y="215"/>
                    </a:lnTo>
                    <a:lnTo>
                      <a:pt x="489" y="212"/>
                    </a:lnTo>
                    <a:lnTo>
                      <a:pt x="476" y="207"/>
                    </a:lnTo>
                    <a:lnTo>
                      <a:pt x="465" y="203"/>
                    </a:lnTo>
                    <a:lnTo>
                      <a:pt x="448" y="195"/>
                    </a:lnTo>
                    <a:lnTo>
                      <a:pt x="442" y="191"/>
                    </a:lnTo>
                    <a:lnTo>
                      <a:pt x="442" y="191"/>
                    </a:lnTo>
                    <a:close/>
                  </a:path>
                </a:pathLst>
              </a:custGeom>
              <a:solidFill>
                <a:srgbClr val="E8AD8B"/>
              </a:solidFill>
              <a:ln>
                <a:noFill/>
              </a:ln>
            </p:spPr>
            <p:txBody>
              <a:bodyPr vert="horz" wrap="square" lIns="91440" tIns="45720" rIns="91440" bIns="45720" numCol="1" anchor="t" anchorCtr="0" compatLnSpc="1">
                <a:normAutofit lnSpcReduction="10000"/>
              </a:bodyPr>
              <a:lstStyle/>
              <a:p>
                <a:endParaRPr lang="en-US"/>
              </a:p>
            </p:txBody>
          </p:sp>
          <p:sp>
            <p:nvSpPr>
              <p:cNvPr id="60" name="íṩḻîdé"/>
              <p:cNvSpPr/>
              <p:nvPr/>
            </p:nvSpPr>
            <p:spPr bwMode="auto">
              <a:xfrm>
                <a:off x="3210605" y="4545349"/>
                <a:ext cx="182993" cy="100466"/>
              </a:xfrm>
              <a:custGeom>
                <a:avLst/>
                <a:gdLst>
                  <a:gd name="T0" fmla="*/ 37 w 102"/>
                  <a:gd name="T1" fmla="*/ 12 h 57"/>
                  <a:gd name="T2" fmla="*/ 36 w 102"/>
                  <a:gd name="T3" fmla="*/ 11 h 57"/>
                  <a:gd name="T4" fmla="*/ 36 w 102"/>
                  <a:gd name="T5" fmla="*/ 11 h 57"/>
                  <a:gd name="T6" fmla="*/ 14 w 102"/>
                  <a:gd name="T7" fmla="*/ 0 h 57"/>
                  <a:gd name="T8" fmla="*/ 14 w 102"/>
                  <a:gd name="T9" fmla="*/ 0 h 57"/>
                  <a:gd name="T10" fmla="*/ 7 w 102"/>
                  <a:gd name="T11" fmla="*/ 6 h 57"/>
                  <a:gd name="T12" fmla="*/ 2 w 102"/>
                  <a:gd name="T13" fmla="*/ 13 h 57"/>
                  <a:gd name="T14" fmla="*/ 0 w 102"/>
                  <a:gd name="T15" fmla="*/ 17 h 57"/>
                  <a:gd name="T16" fmla="*/ 0 w 102"/>
                  <a:gd name="T17" fmla="*/ 22 h 57"/>
                  <a:gd name="T18" fmla="*/ 0 w 102"/>
                  <a:gd name="T19" fmla="*/ 25 h 57"/>
                  <a:gd name="T20" fmla="*/ 1 w 102"/>
                  <a:gd name="T21" fmla="*/ 30 h 57"/>
                  <a:gd name="T22" fmla="*/ 1 w 102"/>
                  <a:gd name="T23" fmla="*/ 30 h 57"/>
                  <a:gd name="T24" fmla="*/ 8 w 102"/>
                  <a:gd name="T25" fmla="*/ 36 h 57"/>
                  <a:gd name="T26" fmla="*/ 18 w 102"/>
                  <a:gd name="T27" fmla="*/ 44 h 57"/>
                  <a:gd name="T28" fmla="*/ 29 w 102"/>
                  <a:gd name="T29" fmla="*/ 48 h 57"/>
                  <a:gd name="T30" fmla="*/ 42 w 102"/>
                  <a:gd name="T31" fmla="*/ 53 h 57"/>
                  <a:gd name="T32" fmla="*/ 54 w 102"/>
                  <a:gd name="T33" fmla="*/ 56 h 57"/>
                  <a:gd name="T34" fmla="*/ 66 w 102"/>
                  <a:gd name="T35" fmla="*/ 57 h 57"/>
                  <a:gd name="T36" fmla="*/ 77 w 102"/>
                  <a:gd name="T37" fmla="*/ 57 h 57"/>
                  <a:gd name="T38" fmla="*/ 82 w 102"/>
                  <a:gd name="T39" fmla="*/ 56 h 57"/>
                  <a:gd name="T40" fmla="*/ 86 w 102"/>
                  <a:gd name="T41" fmla="*/ 53 h 57"/>
                  <a:gd name="T42" fmla="*/ 86 w 102"/>
                  <a:gd name="T43" fmla="*/ 53 h 57"/>
                  <a:gd name="T44" fmla="*/ 94 w 102"/>
                  <a:gd name="T45" fmla="*/ 48 h 57"/>
                  <a:gd name="T46" fmla="*/ 98 w 102"/>
                  <a:gd name="T47" fmla="*/ 45 h 57"/>
                  <a:gd name="T48" fmla="*/ 101 w 102"/>
                  <a:gd name="T49" fmla="*/ 41 h 57"/>
                  <a:gd name="T50" fmla="*/ 102 w 102"/>
                  <a:gd name="T51" fmla="*/ 36 h 57"/>
                  <a:gd name="T52" fmla="*/ 102 w 102"/>
                  <a:gd name="T53" fmla="*/ 36 h 57"/>
                  <a:gd name="T54" fmla="*/ 89 w 102"/>
                  <a:gd name="T55" fmla="*/ 34 h 57"/>
                  <a:gd name="T56" fmla="*/ 77 w 102"/>
                  <a:gd name="T57" fmla="*/ 30 h 57"/>
                  <a:gd name="T58" fmla="*/ 56 w 102"/>
                  <a:gd name="T59" fmla="*/ 22 h 57"/>
                  <a:gd name="T60" fmla="*/ 42 w 102"/>
                  <a:gd name="T61" fmla="*/ 15 h 57"/>
                  <a:gd name="T62" fmla="*/ 37 w 102"/>
                  <a:gd name="T63" fmla="*/ 12 h 57"/>
                  <a:gd name="T64" fmla="*/ 37 w 102"/>
                  <a:gd name="T6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7">
                    <a:moveTo>
                      <a:pt x="37" y="12"/>
                    </a:moveTo>
                    <a:lnTo>
                      <a:pt x="36" y="11"/>
                    </a:lnTo>
                    <a:lnTo>
                      <a:pt x="36" y="11"/>
                    </a:lnTo>
                    <a:lnTo>
                      <a:pt x="14" y="0"/>
                    </a:lnTo>
                    <a:lnTo>
                      <a:pt x="14" y="0"/>
                    </a:lnTo>
                    <a:lnTo>
                      <a:pt x="7" y="6"/>
                    </a:lnTo>
                    <a:lnTo>
                      <a:pt x="2" y="13"/>
                    </a:lnTo>
                    <a:lnTo>
                      <a:pt x="0" y="17"/>
                    </a:lnTo>
                    <a:lnTo>
                      <a:pt x="0" y="22"/>
                    </a:lnTo>
                    <a:lnTo>
                      <a:pt x="0" y="25"/>
                    </a:lnTo>
                    <a:lnTo>
                      <a:pt x="1" y="30"/>
                    </a:lnTo>
                    <a:lnTo>
                      <a:pt x="1" y="30"/>
                    </a:lnTo>
                    <a:lnTo>
                      <a:pt x="8" y="36"/>
                    </a:lnTo>
                    <a:lnTo>
                      <a:pt x="18" y="44"/>
                    </a:lnTo>
                    <a:lnTo>
                      <a:pt x="29" y="48"/>
                    </a:lnTo>
                    <a:lnTo>
                      <a:pt x="42" y="53"/>
                    </a:lnTo>
                    <a:lnTo>
                      <a:pt x="54" y="56"/>
                    </a:lnTo>
                    <a:lnTo>
                      <a:pt x="66" y="57"/>
                    </a:lnTo>
                    <a:lnTo>
                      <a:pt x="77" y="57"/>
                    </a:lnTo>
                    <a:lnTo>
                      <a:pt x="82" y="56"/>
                    </a:lnTo>
                    <a:lnTo>
                      <a:pt x="86" y="53"/>
                    </a:lnTo>
                    <a:lnTo>
                      <a:pt x="86" y="53"/>
                    </a:lnTo>
                    <a:lnTo>
                      <a:pt x="94" y="48"/>
                    </a:lnTo>
                    <a:lnTo>
                      <a:pt x="98" y="45"/>
                    </a:lnTo>
                    <a:lnTo>
                      <a:pt x="101" y="41"/>
                    </a:lnTo>
                    <a:lnTo>
                      <a:pt x="102" y="36"/>
                    </a:lnTo>
                    <a:lnTo>
                      <a:pt x="102" y="36"/>
                    </a:lnTo>
                    <a:lnTo>
                      <a:pt x="89" y="34"/>
                    </a:lnTo>
                    <a:lnTo>
                      <a:pt x="77" y="30"/>
                    </a:lnTo>
                    <a:lnTo>
                      <a:pt x="56" y="22"/>
                    </a:lnTo>
                    <a:lnTo>
                      <a:pt x="42" y="15"/>
                    </a:lnTo>
                    <a:lnTo>
                      <a:pt x="37" y="12"/>
                    </a:lnTo>
                    <a:lnTo>
                      <a:pt x="37" y="12"/>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61" name="ïṥľïḍê"/>
              <p:cNvSpPr/>
              <p:nvPr/>
            </p:nvSpPr>
            <p:spPr bwMode="auto">
              <a:xfrm>
                <a:off x="3196252" y="4423354"/>
                <a:ext cx="125584" cy="60998"/>
              </a:xfrm>
              <a:custGeom>
                <a:avLst/>
                <a:gdLst>
                  <a:gd name="T0" fmla="*/ 70 w 70"/>
                  <a:gd name="T1" fmla="*/ 26 h 34"/>
                  <a:gd name="T2" fmla="*/ 70 w 70"/>
                  <a:gd name="T3" fmla="*/ 26 h 34"/>
                  <a:gd name="T4" fmla="*/ 53 w 70"/>
                  <a:gd name="T5" fmla="*/ 23 h 34"/>
                  <a:gd name="T6" fmla="*/ 36 w 70"/>
                  <a:gd name="T7" fmla="*/ 17 h 34"/>
                  <a:gd name="T8" fmla="*/ 21 w 70"/>
                  <a:gd name="T9" fmla="*/ 8 h 34"/>
                  <a:gd name="T10" fmla="*/ 6 w 70"/>
                  <a:gd name="T11" fmla="*/ 0 h 34"/>
                  <a:gd name="T12" fmla="*/ 6 w 70"/>
                  <a:gd name="T13" fmla="*/ 0 h 34"/>
                  <a:gd name="T14" fmla="*/ 3 w 70"/>
                  <a:gd name="T15" fmla="*/ 3 h 34"/>
                  <a:gd name="T16" fmla="*/ 0 w 70"/>
                  <a:gd name="T17" fmla="*/ 8 h 34"/>
                  <a:gd name="T18" fmla="*/ 0 w 70"/>
                  <a:gd name="T19" fmla="*/ 12 h 34"/>
                  <a:gd name="T20" fmla="*/ 1 w 70"/>
                  <a:gd name="T21" fmla="*/ 17 h 34"/>
                  <a:gd name="T22" fmla="*/ 1 w 70"/>
                  <a:gd name="T23" fmla="*/ 17 h 34"/>
                  <a:gd name="T24" fmla="*/ 5 w 70"/>
                  <a:gd name="T25" fmla="*/ 20 h 34"/>
                  <a:gd name="T26" fmla="*/ 11 w 70"/>
                  <a:gd name="T27" fmla="*/ 24 h 34"/>
                  <a:gd name="T28" fmla="*/ 20 w 70"/>
                  <a:gd name="T29" fmla="*/ 27 h 34"/>
                  <a:gd name="T30" fmla="*/ 29 w 70"/>
                  <a:gd name="T31" fmla="*/ 31 h 34"/>
                  <a:gd name="T32" fmla="*/ 40 w 70"/>
                  <a:gd name="T33" fmla="*/ 32 h 34"/>
                  <a:gd name="T34" fmla="*/ 51 w 70"/>
                  <a:gd name="T35" fmla="*/ 34 h 34"/>
                  <a:gd name="T36" fmla="*/ 60 w 70"/>
                  <a:gd name="T37" fmla="*/ 31 h 34"/>
                  <a:gd name="T38" fmla="*/ 65 w 70"/>
                  <a:gd name="T39" fmla="*/ 29 h 34"/>
                  <a:gd name="T40" fmla="*/ 70 w 70"/>
                  <a:gd name="T41" fmla="*/ 26 h 34"/>
                  <a:gd name="T42" fmla="*/ 70 w 70"/>
                  <a:gd name="T4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4">
                    <a:moveTo>
                      <a:pt x="70" y="26"/>
                    </a:moveTo>
                    <a:lnTo>
                      <a:pt x="70" y="26"/>
                    </a:lnTo>
                    <a:lnTo>
                      <a:pt x="53" y="23"/>
                    </a:lnTo>
                    <a:lnTo>
                      <a:pt x="36" y="17"/>
                    </a:lnTo>
                    <a:lnTo>
                      <a:pt x="21" y="8"/>
                    </a:lnTo>
                    <a:lnTo>
                      <a:pt x="6" y="0"/>
                    </a:lnTo>
                    <a:lnTo>
                      <a:pt x="6" y="0"/>
                    </a:lnTo>
                    <a:lnTo>
                      <a:pt x="3" y="3"/>
                    </a:lnTo>
                    <a:lnTo>
                      <a:pt x="0" y="8"/>
                    </a:lnTo>
                    <a:lnTo>
                      <a:pt x="0" y="12"/>
                    </a:lnTo>
                    <a:lnTo>
                      <a:pt x="1" y="17"/>
                    </a:lnTo>
                    <a:lnTo>
                      <a:pt x="1" y="17"/>
                    </a:lnTo>
                    <a:lnTo>
                      <a:pt x="5" y="20"/>
                    </a:lnTo>
                    <a:lnTo>
                      <a:pt x="11" y="24"/>
                    </a:lnTo>
                    <a:lnTo>
                      <a:pt x="20" y="27"/>
                    </a:lnTo>
                    <a:lnTo>
                      <a:pt x="29" y="31"/>
                    </a:lnTo>
                    <a:lnTo>
                      <a:pt x="40" y="32"/>
                    </a:lnTo>
                    <a:lnTo>
                      <a:pt x="51" y="34"/>
                    </a:lnTo>
                    <a:lnTo>
                      <a:pt x="60" y="31"/>
                    </a:lnTo>
                    <a:lnTo>
                      <a:pt x="65" y="29"/>
                    </a:lnTo>
                    <a:lnTo>
                      <a:pt x="70" y="26"/>
                    </a:lnTo>
                    <a:lnTo>
                      <a:pt x="70" y="26"/>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62" name="ïṡḻîḋè"/>
              <p:cNvSpPr/>
              <p:nvPr/>
            </p:nvSpPr>
            <p:spPr bwMode="auto">
              <a:xfrm>
                <a:off x="1029054" y="5216318"/>
                <a:ext cx="0" cy="10765"/>
              </a:xfrm>
              <a:custGeom>
                <a:avLst/>
                <a:gdLst>
                  <a:gd name="T0" fmla="*/ 0 h 8"/>
                  <a:gd name="T1" fmla="*/ 8 h 8"/>
                  <a:gd name="T2" fmla="*/ 8 h 8"/>
                  <a:gd name="T3" fmla="*/ 0 h 8"/>
                </a:gdLst>
                <a:ahLst/>
                <a:cxnLst>
                  <a:cxn ang="0">
                    <a:pos x="0" y="T0"/>
                  </a:cxn>
                  <a:cxn ang="0">
                    <a:pos x="0" y="T1"/>
                  </a:cxn>
                  <a:cxn ang="0">
                    <a:pos x="0" y="T2"/>
                  </a:cxn>
                  <a:cxn ang="0">
                    <a:pos x="0" y="T3"/>
                  </a:cxn>
                </a:cxnLst>
                <a:rect l="0" t="0" r="r" b="b"/>
                <a:pathLst>
                  <a:path h="8">
                    <a:moveTo>
                      <a:pt x="0" y="0"/>
                    </a:moveTo>
                    <a:lnTo>
                      <a:pt x="0" y="8"/>
                    </a:lnTo>
                    <a:lnTo>
                      <a:pt x="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grpSp>
      </p:grpSp>
      <p:sp>
        <p:nvSpPr>
          <p:cNvPr id="112" name="ïṥľíďe"/>
          <p:cNvSpPr/>
          <p:nvPr/>
        </p:nvSpPr>
        <p:spPr>
          <a:xfrm>
            <a:off x="795655" y="1692275"/>
            <a:ext cx="1496695" cy="377825"/>
          </a:xfrm>
          <a:prstGeom prst="roundRect">
            <a:avLst>
              <a:gd name="adj" fmla="val 50000"/>
            </a:avLst>
          </a:prstGeom>
          <a:solidFill>
            <a:srgbClr val="63A7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5000" lnSpcReduction="20000"/>
          </a:bodyPr>
          <a:lstStyle/>
          <a:p>
            <a:pPr algn="ctr"/>
            <a:endParaRPr lang="zh-CN" altLang="en-US" i="1" dirty="0"/>
          </a:p>
        </p:txBody>
      </p:sp>
      <p:cxnSp>
        <p:nvCxnSpPr>
          <p:cNvPr id="114" name="直接连接符 113"/>
          <p:cNvCxnSpPr/>
          <p:nvPr/>
        </p:nvCxnSpPr>
        <p:spPr>
          <a:xfrm>
            <a:off x="3885565" y="1701800"/>
            <a:ext cx="0" cy="2799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4246245" y="1747520"/>
            <a:ext cx="254000" cy="265430"/>
            <a:chOff x="6687" y="2752"/>
            <a:chExt cx="400" cy="418"/>
          </a:xfrm>
        </p:grpSpPr>
        <p:sp>
          <p:nvSpPr>
            <p:cNvPr id="116" name="íŝḷîdè"/>
            <p:cNvSpPr/>
            <p:nvPr/>
          </p:nvSpPr>
          <p:spPr>
            <a:xfrm>
              <a:off x="6687" y="2838"/>
              <a:ext cx="332" cy="332"/>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5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endParaRPr>
            </a:p>
          </p:txBody>
        </p:sp>
        <p:sp>
          <p:nvSpPr>
            <p:cNvPr id="118" name="îśḻiďé"/>
            <p:cNvSpPr/>
            <p:nvPr/>
          </p:nvSpPr>
          <p:spPr bwMode="auto">
            <a:xfrm>
              <a:off x="6687" y="2752"/>
              <a:ext cx="401" cy="369"/>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688A96"/>
            </a:solidFill>
            <a:ln w="19050">
              <a:solidFill>
                <a:srgbClr val="688A96"/>
              </a:solidFill>
            </a:ln>
          </p:spPr>
          <p:txBody>
            <a:bodyPr vert="horz" wrap="square" lIns="91440" tIns="45720" rIns="91440" bIns="45720" numCol="1" anchor="t" anchorCtr="0" compatLnSpc="1">
              <a:normAutofit fontScale="60000" lnSpcReduction="20000"/>
            </a:bodyPr>
            <a:lstStyle/>
            <a:p>
              <a:pPr defTabSz="913765"/>
              <a:endParaRPr lang="en-US">
                <a:solidFill>
                  <a:srgbClr val="000000"/>
                </a:solidFill>
              </a:endParaRPr>
            </a:p>
          </p:txBody>
        </p:sp>
      </p:grpSp>
      <p:grpSp>
        <p:nvGrpSpPr>
          <p:cNvPr id="17" name="组合 16"/>
          <p:cNvGrpSpPr/>
          <p:nvPr/>
        </p:nvGrpSpPr>
        <p:grpSpPr>
          <a:xfrm>
            <a:off x="4246245" y="2767330"/>
            <a:ext cx="278130" cy="281305"/>
            <a:chOff x="6687" y="4391"/>
            <a:chExt cx="438" cy="443"/>
          </a:xfrm>
        </p:grpSpPr>
        <p:sp>
          <p:nvSpPr>
            <p:cNvPr id="120" name="išľîḑé"/>
            <p:cNvSpPr/>
            <p:nvPr/>
          </p:nvSpPr>
          <p:spPr>
            <a:xfrm>
              <a:off x="6687" y="4502"/>
              <a:ext cx="332" cy="332"/>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5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endParaRPr>
            </a:p>
          </p:txBody>
        </p:sp>
        <p:sp>
          <p:nvSpPr>
            <p:cNvPr id="125" name="ïsḷïḓê"/>
            <p:cNvSpPr/>
            <p:nvPr/>
          </p:nvSpPr>
          <p:spPr bwMode="auto">
            <a:xfrm>
              <a:off x="6725" y="4391"/>
              <a:ext cx="401" cy="369"/>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chemeClr val="accent1"/>
            </a:solidFill>
            <a:ln w="19050">
              <a:solidFill>
                <a:srgbClr val="688A96"/>
              </a:solidFill>
            </a:ln>
          </p:spPr>
          <p:txBody>
            <a:bodyPr vert="horz" wrap="square" lIns="91440" tIns="45720" rIns="91440" bIns="45720" numCol="1" anchor="t" anchorCtr="0" compatLnSpc="1">
              <a:normAutofit fontScale="600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endParaRPr>
            </a:p>
          </p:txBody>
        </p:sp>
      </p:grpSp>
      <p:sp>
        <p:nvSpPr>
          <p:cNvPr id="5" name="文本框 4"/>
          <p:cNvSpPr txBox="1"/>
          <p:nvPr/>
        </p:nvSpPr>
        <p:spPr>
          <a:xfrm>
            <a:off x="983615" y="1712595"/>
            <a:ext cx="1130300" cy="337185"/>
          </a:xfrm>
          <a:prstGeom prst="rect">
            <a:avLst/>
          </a:prstGeom>
          <a:noFill/>
        </p:spPr>
        <p:txBody>
          <a:bodyPr wrap="square" rtlCol="0" anchor="t">
            <a:spAutoFit/>
          </a:bodyPr>
          <a:lstStyle/>
          <a:p>
            <a:pPr algn="ctr"/>
            <a:r>
              <a:rPr lang="zh-CN" altLang="en-US" sz="1600" b="1">
                <a:solidFill>
                  <a:schemeClr val="bg1"/>
                </a:solidFill>
                <a:latin typeface="微软雅黑" panose="020B0503020204020204" charset="-122"/>
                <a:ea typeface="微软雅黑" panose="020B0503020204020204" charset="-122"/>
                <a:cs typeface="微软雅黑" panose="020B0503020204020204" charset="-122"/>
              </a:rPr>
              <a:t>应急队伍</a:t>
            </a:r>
          </a:p>
        </p:txBody>
      </p:sp>
      <p:grpSp>
        <p:nvGrpSpPr>
          <p:cNvPr id="18" name="组合 17"/>
          <p:cNvGrpSpPr/>
          <p:nvPr/>
        </p:nvGrpSpPr>
        <p:grpSpPr>
          <a:xfrm>
            <a:off x="4246245" y="3803015"/>
            <a:ext cx="278130" cy="281305"/>
            <a:chOff x="6687" y="4391"/>
            <a:chExt cx="438" cy="443"/>
          </a:xfrm>
        </p:grpSpPr>
        <p:sp>
          <p:nvSpPr>
            <p:cNvPr id="19" name="išľîḑé"/>
            <p:cNvSpPr/>
            <p:nvPr/>
          </p:nvSpPr>
          <p:spPr>
            <a:xfrm>
              <a:off x="6687" y="4502"/>
              <a:ext cx="332" cy="332"/>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5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endParaRPr>
            </a:p>
          </p:txBody>
        </p:sp>
        <p:sp>
          <p:nvSpPr>
            <p:cNvPr id="40" name="ïsḷïḓê"/>
            <p:cNvSpPr/>
            <p:nvPr/>
          </p:nvSpPr>
          <p:spPr bwMode="auto">
            <a:xfrm>
              <a:off x="6725" y="4391"/>
              <a:ext cx="401" cy="369"/>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chemeClr val="accent1"/>
            </a:solidFill>
            <a:ln w="19050">
              <a:solidFill>
                <a:srgbClr val="688A96"/>
              </a:solidFill>
            </a:ln>
          </p:spPr>
          <p:txBody>
            <a:bodyPr vert="horz" wrap="square" lIns="91440" tIns="45720" rIns="91440" bIns="45720" numCol="1" anchor="t" anchorCtr="0" compatLnSpc="1">
              <a:normAutofit fontScale="600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endParaRPr>
            </a:p>
          </p:txBody>
        </p:sp>
      </p:grpSp>
      <p:sp>
        <p:nvSpPr>
          <p:cNvPr id="83" name="文本框 82"/>
          <p:cNvSpPr txBox="1"/>
          <p:nvPr/>
        </p:nvSpPr>
        <p:spPr>
          <a:xfrm>
            <a:off x="4664075" y="1739900"/>
            <a:ext cx="3844925" cy="306705"/>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建立专兼职救援队伍，做好应急物资储备。</a:t>
            </a:r>
          </a:p>
        </p:txBody>
      </p:sp>
      <p:sp>
        <p:nvSpPr>
          <p:cNvPr id="84" name="文本框 83"/>
          <p:cNvSpPr txBox="1"/>
          <p:nvPr/>
        </p:nvSpPr>
        <p:spPr>
          <a:xfrm>
            <a:off x="4664075" y="2519680"/>
            <a:ext cx="3844925" cy="737235"/>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完善应急预案和现场处置措施，加强从业人员应急培训。</a:t>
            </a:r>
          </a:p>
        </p:txBody>
      </p:sp>
      <p:sp>
        <p:nvSpPr>
          <p:cNvPr id="85" name="文本框 84"/>
          <p:cNvSpPr txBox="1"/>
          <p:nvPr/>
        </p:nvSpPr>
        <p:spPr>
          <a:xfrm>
            <a:off x="4664075" y="3554730"/>
            <a:ext cx="3844925" cy="737235"/>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按规定建立本企业应急救援队伍或与相邻应急救援专业队伍签订有偿服务救援协议。</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3405" y="948055"/>
            <a:ext cx="230187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考核项目：应急管理</a:t>
            </a:r>
          </a:p>
        </p:txBody>
      </p:sp>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grpSp>
        <p:nvGrpSpPr>
          <p:cNvPr id="8" name="ïṧ1ide"/>
          <p:cNvGrpSpPr/>
          <p:nvPr/>
        </p:nvGrpSpPr>
        <p:grpSpPr>
          <a:xfrm>
            <a:off x="87630" y="2173605"/>
            <a:ext cx="3310890" cy="2637155"/>
            <a:chOff x="14314" y="1576303"/>
            <a:chExt cx="4503546" cy="3586732"/>
          </a:xfrm>
        </p:grpSpPr>
        <p:sp>
          <p:nvSpPr>
            <p:cNvPr id="21" name="ïS1îḍê"/>
            <p:cNvSpPr/>
            <p:nvPr/>
          </p:nvSpPr>
          <p:spPr bwMode="auto">
            <a:xfrm>
              <a:off x="258353" y="1807497"/>
              <a:ext cx="3316997" cy="3050481"/>
            </a:xfrm>
            <a:custGeom>
              <a:avLst/>
              <a:gdLst>
                <a:gd name="T0" fmla="*/ 373 w 2067"/>
                <a:gd name="T1" fmla="*/ 16 h 1899"/>
                <a:gd name="T2" fmla="*/ 1824 w 2067"/>
                <a:gd name="T3" fmla="*/ 0 h 1899"/>
                <a:gd name="T4" fmla="*/ 2067 w 2067"/>
                <a:gd name="T5" fmla="*/ 1863 h 1899"/>
                <a:gd name="T6" fmla="*/ 2067 w 2067"/>
                <a:gd name="T7" fmla="*/ 1863 h 1899"/>
                <a:gd name="T8" fmla="*/ 1873 w 2067"/>
                <a:gd name="T9" fmla="*/ 1870 h 1899"/>
                <a:gd name="T10" fmla="*/ 1655 w 2067"/>
                <a:gd name="T11" fmla="*/ 1878 h 1899"/>
                <a:gd name="T12" fmla="*/ 1378 w 2067"/>
                <a:gd name="T13" fmla="*/ 1886 h 1899"/>
                <a:gd name="T14" fmla="*/ 1058 w 2067"/>
                <a:gd name="T15" fmla="*/ 1893 h 1899"/>
                <a:gd name="T16" fmla="*/ 887 w 2067"/>
                <a:gd name="T17" fmla="*/ 1896 h 1899"/>
                <a:gd name="T18" fmla="*/ 712 w 2067"/>
                <a:gd name="T19" fmla="*/ 1898 h 1899"/>
                <a:gd name="T20" fmla="*/ 532 w 2067"/>
                <a:gd name="T21" fmla="*/ 1899 h 1899"/>
                <a:gd name="T22" fmla="*/ 353 w 2067"/>
                <a:gd name="T23" fmla="*/ 1899 h 1899"/>
                <a:gd name="T24" fmla="*/ 175 w 2067"/>
                <a:gd name="T25" fmla="*/ 1897 h 1899"/>
                <a:gd name="T26" fmla="*/ 0 w 2067"/>
                <a:gd name="T27" fmla="*/ 1894 h 1899"/>
                <a:gd name="T28" fmla="*/ 373 w 2067"/>
                <a:gd name="T29" fmla="*/ 1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7" h="1899">
                  <a:moveTo>
                    <a:pt x="373" y="16"/>
                  </a:moveTo>
                  <a:lnTo>
                    <a:pt x="1824" y="0"/>
                  </a:lnTo>
                  <a:lnTo>
                    <a:pt x="2067" y="1863"/>
                  </a:lnTo>
                  <a:lnTo>
                    <a:pt x="2067" y="1863"/>
                  </a:lnTo>
                  <a:lnTo>
                    <a:pt x="1873" y="1870"/>
                  </a:lnTo>
                  <a:lnTo>
                    <a:pt x="1655" y="1878"/>
                  </a:lnTo>
                  <a:lnTo>
                    <a:pt x="1378" y="1886"/>
                  </a:lnTo>
                  <a:lnTo>
                    <a:pt x="1058" y="1893"/>
                  </a:lnTo>
                  <a:lnTo>
                    <a:pt x="887" y="1896"/>
                  </a:lnTo>
                  <a:lnTo>
                    <a:pt x="712" y="1898"/>
                  </a:lnTo>
                  <a:lnTo>
                    <a:pt x="532" y="1899"/>
                  </a:lnTo>
                  <a:lnTo>
                    <a:pt x="353" y="1899"/>
                  </a:lnTo>
                  <a:lnTo>
                    <a:pt x="175" y="1897"/>
                  </a:lnTo>
                  <a:lnTo>
                    <a:pt x="0" y="1894"/>
                  </a:lnTo>
                  <a:lnTo>
                    <a:pt x="373" y="16"/>
                  </a:lnTo>
                  <a:close/>
                </a:path>
              </a:pathLst>
            </a:custGeom>
            <a:solidFill>
              <a:srgbClr val="FAD261"/>
            </a:solidFill>
            <a:ln>
              <a:noFill/>
            </a:ln>
          </p:spPr>
          <p:txBody>
            <a:bodyPr vert="horz" wrap="square" lIns="91440" tIns="45720" rIns="91440" bIns="45720" numCol="1" anchor="t" anchorCtr="0" compatLnSpc="1">
              <a:normAutofit/>
            </a:bodyPr>
            <a:lstStyle/>
            <a:p>
              <a:endParaRPr lang="en-US"/>
            </a:p>
          </p:txBody>
        </p:sp>
        <p:sp>
          <p:nvSpPr>
            <p:cNvPr id="10" name="îSḻïḓè"/>
            <p:cNvSpPr/>
            <p:nvPr/>
          </p:nvSpPr>
          <p:spPr bwMode="auto">
            <a:xfrm>
              <a:off x="390006" y="1871718"/>
              <a:ext cx="3028005" cy="2870663"/>
            </a:xfrm>
            <a:custGeom>
              <a:avLst/>
              <a:gdLst>
                <a:gd name="T0" fmla="*/ 437 w 1885"/>
                <a:gd name="T1" fmla="*/ 12 h 1787"/>
                <a:gd name="T2" fmla="*/ 322 w 1885"/>
                <a:gd name="T3" fmla="*/ 18 h 1787"/>
                <a:gd name="T4" fmla="*/ 0 w 1885"/>
                <a:gd name="T5" fmla="*/ 1673 h 1787"/>
                <a:gd name="T6" fmla="*/ 1885 w 1885"/>
                <a:gd name="T7" fmla="*/ 1787 h 1787"/>
                <a:gd name="T8" fmla="*/ 1727 w 1885"/>
                <a:gd name="T9" fmla="*/ 405 h 1787"/>
                <a:gd name="T10" fmla="*/ 1721 w 1885"/>
                <a:gd name="T11" fmla="*/ 0 h 1787"/>
                <a:gd name="T12" fmla="*/ 437 w 1885"/>
                <a:gd name="T13" fmla="*/ 12 h 1787"/>
              </a:gdLst>
              <a:ahLst/>
              <a:cxnLst>
                <a:cxn ang="0">
                  <a:pos x="T0" y="T1"/>
                </a:cxn>
                <a:cxn ang="0">
                  <a:pos x="T2" y="T3"/>
                </a:cxn>
                <a:cxn ang="0">
                  <a:pos x="T4" y="T5"/>
                </a:cxn>
                <a:cxn ang="0">
                  <a:pos x="T6" y="T7"/>
                </a:cxn>
                <a:cxn ang="0">
                  <a:pos x="T8" y="T9"/>
                </a:cxn>
                <a:cxn ang="0">
                  <a:pos x="T10" y="T11"/>
                </a:cxn>
                <a:cxn ang="0">
                  <a:pos x="T12" y="T13"/>
                </a:cxn>
              </a:cxnLst>
              <a:rect l="0" t="0" r="r" b="b"/>
              <a:pathLst>
                <a:path w="1885" h="1787">
                  <a:moveTo>
                    <a:pt x="437" y="12"/>
                  </a:moveTo>
                  <a:lnTo>
                    <a:pt x="322" y="18"/>
                  </a:lnTo>
                  <a:lnTo>
                    <a:pt x="0" y="1673"/>
                  </a:lnTo>
                  <a:lnTo>
                    <a:pt x="1885" y="1787"/>
                  </a:lnTo>
                  <a:lnTo>
                    <a:pt x="1727" y="405"/>
                  </a:lnTo>
                  <a:lnTo>
                    <a:pt x="1721" y="0"/>
                  </a:lnTo>
                  <a:lnTo>
                    <a:pt x="437" y="12"/>
                  </a:lnTo>
                  <a:close/>
                </a:path>
              </a:pathLst>
            </a:custGeom>
            <a:solidFill>
              <a:schemeClr val="bg1">
                <a:lumMod val="75000"/>
              </a:schemeClr>
            </a:solidFill>
            <a:ln>
              <a:noFill/>
            </a:ln>
          </p:spPr>
          <p:txBody>
            <a:bodyPr vert="horz" wrap="square" lIns="91440" tIns="45720" rIns="91440" bIns="45720" numCol="1" anchor="t" anchorCtr="0" compatLnSpc="1">
              <a:normAutofit/>
            </a:bodyPr>
            <a:lstStyle/>
            <a:p>
              <a:endParaRPr lang="en-US"/>
            </a:p>
          </p:txBody>
        </p:sp>
        <p:sp>
          <p:nvSpPr>
            <p:cNvPr id="23" name="íṥḷïḍè"/>
            <p:cNvSpPr/>
            <p:nvPr/>
          </p:nvSpPr>
          <p:spPr bwMode="auto">
            <a:xfrm>
              <a:off x="434960" y="1897406"/>
              <a:ext cx="2941306" cy="2889929"/>
            </a:xfrm>
            <a:custGeom>
              <a:avLst/>
              <a:gdLst>
                <a:gd name="T0" fmla="*/ 319 w 1832"/>
                <a:gd name="T1" fmla="*/ 0 h 1800"/>
                <a:gd name="T2" fmla="*/ 0 w 1832"/>
                <a:gd name="T3" fmla="*/ 1629 h 1800"/>
                <a:gd name="T4" fmla="*/ 85 w 1832"/>
                <a:gd name="T5" fmla="*/ 1742 h 1800"/>
                <a:gd name="T6" fmla="*/ 401 w 1832"/>
                <a:gd name="T7" fmla="*/ 1778 h 1800"/>
                <a:gd name="T8" fmla="*/ 401 w 1832"/>
                <a:gd name="T9" fmla="*/ 1778 h 1800"/>
                <a:gd name="T10" fmla="*/ 532 w 1832"/>
                <a:gd name="T11" fmla="*/ 1777 h 1800"/>
                <a:gd name="T12" fmla="*/ 672 w 1832"/>
                <a:gd name="T13" fmla="*/ 1776 h 1800"/>
                <a:gd name="T14" fmla="*/ 835 w 1832"/>
                <a:gd name="T15" fmla="*/ 1775 h 1800"/>
                <a:gd name="T16" fmla="*/ 1006 w 1832"/>
                <a:gd name="T17" fmla="*/ 1775 h 1800"/>
                <a:gd name="T18" fmla="*/ 1167 w 1832"/>
                <a:gd name="T19" fmla="*/ 1777 h 1800"/>
                <a:gd name="T20" fmla="*/ 1238 w 1832"/>
                <a:gd name="T21" fmla="*/ 1778 h 1800"/>
                <a:gd name="T22" fmla="*/ 1301 w 1832"/>
                <a:gd name="T23" fmla="*/ 1781 h 1800"/>
                <a:gd name="T24" fmla="*/ 1353 w 1832"/>
                <a:gd name="T25" fmla="*/ 1783 h 1800"/>
                <a:gd name="T26" fmla="*/ 1390 w 1832"/>
                <a:gd name="T27" fmla="*/ 1787 h 1800"/>
                <a:gd name="T28" fmla="*/ 1390 w 1832"/>
                <a:gd name="T29" fmla="*/ 1787 h 1800"/>
                <a:gd name="T30" fmla="*/ 1452 w 1832"/>
                <a:gd name="T31" fmla="*/ 1793 h 1800"/>
                <a:gd name="T32" fmla="*/ 1513 w 1832"/>
                <a:gd name="T33" fmla="*/ 1797 h 1800"/>
                <a:gd name="T34" fmla="*/ 1543 w 1832"/>
                <a:gd name="T35" fmla="*/ 1799 h 1800"/>
                <a:gd name="T36" fmla="*/ 1572 w 1832"/>
                <a:gd name="T37" fmla="*/ 1800 h 1800"/>
                <a:gd name="T38" fmla="*/ 1600 w 1832"/>
                <a:gd name="T39" fmla="*/ 1799 h 1800"/>
                <a:gd name="T40" fmla="*/ 1627 w 1832"/>
                <a:gd name="T41" fmla="*/ 1796 h 1800"/>
                <a:gd name="T42" fmla="*/ 1654 w 1832"/>
                <a:gd name="T43" fmla="*/ 1794 h 1800"/>
                <a:gd name="T44" fmla="*/ 1678 w 1832"/>
                <a:gd name="T45" fmla="*/ 1789 h 1800"/>
                <a:gd name="T46" fmla="*/ 1701 w 1832"/>
                <a:gd name="T47" fmla="*/ 1783 h 1800"/>
                <a:gd name="T48" fmla="*/ 1722 w 1832"/>
                <a:gd name="T49" fmla="*/ 1776 h 1800"/>
                <a:gd name="T50" fmla="*/ 1740 w 1832"/>
                <a:gd name="T51" fmla="*/ 1766 h 1800"/>
                <a:gd name="T52" fmla="*/ 1749 w 1832"/>
                <a:gd name="T53" fmla="*/ 1760 h 1800"/>
                <a:gd name="T54" fmla="*/ 1757 w 1832"/>
                <a:gd name="T55" fmla="*/ 1754 h 1800"/>
                <a:gd name="T56" fmla="*/ 1764 w 1832"/>
                <a:gd name="T57" fmla="*/ 1748 h 1800"/>
                <a:gd name="T58" fmla="*/ 1772 w 1832"/>
                <a:gd name="T59" fmla="*/ 1741 h 1800"/>
                <a:gd name="T60" fmla="*/ 1778 w 1832"/>
                <a:gd name="T61" fmla="*/ 1734 h 1800"/>
                <a:gd name="T62" fmla="*/ 1783 w 1832"/>
                <a:gd name="T63" fmla="*/ 1725 h 1800"/>
                <a:gd name="T64" fmla="*/ 1783 w 1832"/>
                <a:gd name="T65" fmla="*/ 1725 h 1800"/>
                <a:gd name="T66" fmla="*/ 1792 w 1832"/>
                <a:gd name="T67" fmla="*/ 1710 h 1800"/>
                <a:gd name="T68" fmla="*/ 1799 w 1832"/>
                <a:gd name="T69" fmla="*/ 1693 h 1800"/>
                <a:gd name="T70" fmla="*/ 1807 w 1832"/>
                <a:gd name="T71" fmla="*/ 1677 h 1800"/>
                <a:gd name="T72" fmla="*/ 1814 w 1832"/>
                <a:gd name="T73" fmla="*/ 1661 h 1800"/>
                <a:gd name="T74" fmla="*/ 1819 w 1832"/>
                <a:gd name="T75" fmla="*/ 1646 h 1800"/>
                <a:gd name="T76" fmla="*/ 1822 w 1832"/>
                <a:gd name="T77" fmla="*/ 1631 h 1800"/>
                <a:gd name="T78" fmla="*/ 1829 w 1832"/>
                <a:gd name="T79" fmla="*/ 1602 h 1800"/>
                <a:gd name="T80" fmla="*/ 1832 w 1832"/>
                <a:gd name="T81" fmla="*/ 1576 h 1800"/>
                <a:gd name="T82" fmla="*/ 1832 w 1832"/>
                <a:gd name="T83" fmla="*/ 1551 h 1800"/>
                <a:gd name="T84" fmla="*/ 1831 w 1832"/>
                <a:gd name="T85" fmla="*/ 1528 h 1800"/>
                <a:gd name="T86" fmla="*/ 1827 w 1832"/>
                <a:gd name="T87" fmla="*/ 1507 h 1800"/>
                <a:gd name="T88" fmla="*/ 1827 w 1832"/>
                <a:gd name="T89" fmla="*/ 1507 h 1800"/>
                <a:gd name="T90" fmla="*/ 1823 w 1832"/>
                <a:gd name="T91" fmla="*/ 1482 h 1800"/>
                <a:gd name="T92" fmla="*/ 1816 w 1832"/>
                <a:gd name="T93" fmla="*/ 1429 h 1800"/>
                <a:gd name="T94" fmla="*/ 1795 w 1832"/>
                <a:gd name="T95" fmla="*/ 1253 h 1800"/>
                <a:gd name="T96" fmla="*/ 1733 w 1832"/>
                <a:gd name="T97" fmla="*/ 747 h 1800"/>
                <a:gd name="T98" fmla="*/ 1649 w 1832"/>
                <a:gd name="T99" fmla="*/ 25 h 1800"/>
                <a:gd name="T100" fmla="*/ 319 w 1832"/>
                <a:gd name="T10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2" h="1800">
                  <a:moveTo>
                    <a:pt x="319" y="0"/>
                  </a:moveTo>
                  <a:lnTo>
                    <a:pt x="0" y="1629"/>
                  </a:lnTo>
                  <a:lnTo>
                    <a:pt x="85" y="1742"/>
                  </a:lnTo>
                  <a:lnTo>
                    <a:pt x="401" y="1778"/>
                  </a:lnTo>
                  <a:lnTo>
                    <a:pt x="401" y="1778"/>
                  </a:lnTo>
                  <a:lnTo>
                    <a:pt x="532" y="1777"/>
                  </a:lnTo>
                  <a:lnTo>
                    <a:pt x="672" y="1776"/>
                  </a:lnTo>
                  <a:lnTo>
                    <a:pt x="835" y="1775"/>
                  </a:lnTo>
                  <a:lnTo>
                    <a:pt x="1006" y="1775"/>
                  </a:lnTo>
                  <a:lnTo>
                    <a:pt x="1167" y="1777"/>
                  </a:lnTo>
                  <a:lnTo>
                    <a:pt x="1238" y="1778"/>
                  </a:lnTo>
                  <a:lnTo>
                    <a:pt x="1301" y="1781"/>
                  </a:lnTo>
                  <a:lnTo>
                    <a:pt x="1353" y="1783"/>
                  </a:lnTo>
                  <a:lnTo>
                    <a:pt x="1390" y="1787"/>
                  </a:lnTo>
                  <a:lnTo>
                    <a:pt x="1390" y="1787"/>
                  </a:lnTo>
                  <a:lnTo>
                    <a:pt x="1452" y="1793"/>
                  </a:lnTo>
                  <a:lnTo>
                    <a:pt x="1513" y="1797"/>
                  </a:lnTo>
                  <a:lnTo>
                    <a:pt x="1543" y="1799"/>
                  </a:lnTo>
                  <a:lnTo>
                    <a:pt x="1572" y="1800"/>
                  </a:lnTo>
                  <a:lnTo>
                    <a:pt x="1600" y="1799"/>
                  </a:lnTo>
                  <a:lnTo>
                    <a:pt x="1627" y="1796"/>
                  </a:lnTo>
                  <a:lnTo>
                    <a:pt x="1654" y="1794"/>
                  </a:lnTo>
                  <a:lnTo>
                    <a:pt x="1678" y="1789"/>
                  </a:lnTo>
                  <a:lnTo>
                    <a:pt x="1701" y="1783"/>
                  </a:lnTo>
                  <a:lnTo>
                    <a:pt x="1722" y="1776"/>
                  </a:lnTo>
                  <a:lnTo>
                    <a:pt x="1740" y="1766"/>
                  </a:lnTo>
                  <a:lnTo>
                    <a:pt x="1749" y="1760"/>
                  </a:lnTo>
                  <a:lnTo>
                    <a:pt x="1757" y="1754"/>
                  </a:lnTo>
                  <a:lnTo>
                    <a:pt x="1764" y="1748"/>
                  </a:lnTo>
                  <a:lnTo>
                    <a:pt x="1772" y="1741"/>
                  </a:lnTo>
                  <a:lnTo>
                    <a:pt x="1778" y="1734"/>
                  </a:lnTo>
                  <a:lnTo>
                    <a:pt x="1783" y="1725"/>
                  </a:lnTo>
                  <a:lnTo>
                    <a:pt x="1783" y="1725"/>
                  </a:lnTo>
                  <a:lnTo>
                    <a:pt x="1792" y="1710"/>
                  </a:lnTo>
                  <a:lnTo>
                    <a:pt x="1799" y="1693"/>
                  </a:lnTo>
                  <a:lnTo>
                    <a:pt x="1807" y="1677"/>
                  </a:lnTo>
                  <a:lnTo>
                    <a:pt x="1814" y="1661"/>
                  </a:lnTo>
                  <a:lnTo>
                    <a:pt x="1819" y="1646"/>
                  </a:lnTo>
                  <a:lnTo>
                    <a:pt x="1822" y="1631"/>
                  </a:lnTo>
                  <a:lnTo>
                    <a:pt x="1829" y="1602"/>
                  </a:lnTo>
                  <a:lnTo>
                    <a:pt x="1832" y="1576"/>
                  </a:lnTo>
                  <a:lnTo>
                    <a:pt x="1832" y="1551"/>
                  </a:lnTo>
                  <a:lnTo>
                    <a:pt x="1831" y="1528"/>
                  </a:lnTo>
                  <a:lnTo>
                    <a:pt x="1827" y="1507"/>
                  </a:lnTo>
                  <a:lnTo>
                    <a:pt x="1827" y="1507"/>
                  </a:lnTo>
                  <a:lnTo>
                    <a:pt x="1823" y="1482"/>
                  </a:lnTo>
                  <a:lnTo>
                    <a:pt x="1816" y="1429"/>
                  </a:lnTo>
                  <a:lnTo>
                    <a:pt x="1795" y="1253"/>
                  </a:lnTo>
                  <a:lnTo>
                    <a:pt x="1733" y="747"/>
                  </a:lnTo>
                  <a:lnTo>
                    <a:pt x="1649" y="25"/>
                  </a:lnTo>
                  <a:lnTo>
                    <a:pt x="319"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24" name="íṧ1íḍé"/>
            <p:cNvSpPr/>
            <p:nvPr/>
          </p:nvSpPr>
          <p:spPr bwMode="auto">
            <a:xfrm>
              <a:off x="428538" y="1833186"/>
              <a:ext cx="2973415" cy="2950940"/>
            </a:xfrm>
            <a:custGeom>
              <a:avLst/>
              <a:gdLst>
                <a:gd name="T0" fmla="*/ 328 w 1851"/>
                <a:gd name="T1" fmla="*/ 12 h 1839"/>
                <a:gd name="T2" fmla="*/ 1667 w 1851"/>
                <a:gd name="T3" fmla="*/ 0 h 1839"/>
                <a:gd name="T4" fmla="*/ 1851 w 1851"/>
                <a:gd name="T5" fmla="*/ 1588 h 1839"/>
                <a:gd name="T6" fmla="*/ 1851 w 1851"/>
                <a:gd name="T7" fmla="*/ 1588 h 1839"/>
                <a:gd name="T8" fmla="*/ 1849 w 1851"/>
                <a:gd name="T9" fmla="*/ 1597 h 1839"/>
                <a:gd name="T10" fmla="*/ 1842 w 1851"/>
                <a:gd name="T11" fmla="*/ 1620 h 1839"/>
                <a:gd name="T12" fmla="*/ 1836 w 1851"/>
                <a:gd name="T13" fmla="*/ 1635 h 1839"/>
                <a:gd name="T14" fmla="*/ 1829 w 1851"/>
                <a:gd name="T15" fmla="*/ 1653 h 1839"/>
                <a:gd name="T16" fmla="*/ 1819 w 1851"/>
                <a:gd name="T17" fmla="*/ 1674 h 1839"/>
                <a:gd name="T18" fmla="*/ 1808 w 1851"/>
                <a:gd name="T19" fmla="*/ 1694 h 1839"/>
                <a:gd name="T20" fmla="*/ 1794 w 1851"/>
                <a:gd name="T21" fmla="*/ 1715 h 1839"/>
                <a:gd name="T22" fmla="*/ 1778 w 1851"/>
                <a:gd name="T23" fmla="*/ 1736 h 1839"/>
                <a:gd name="T24" fmla="*/ 1760 w 1851"/>
                <a:gd name="T25" fmla="*/ 1757 h 1839"/>
                <a:gd name="T26" fmla="*/ 1738 w 1851"/>
                <a:gd name="T27" fmla="*/ 1777 h 1839"/>
                <a:gd name="T28" fmla="*/ 1728 w 1851"/>
                <a:gd name="T29" fmla="*/ 1787 h 1839"/>
                <a:gd name="T30" fmla="*/ 1714 w 1851"/>
                <a:gd name="T31" fmla="*/ 1795 h 1839"/>
                <a:gd name="T32" fmla="*/ 1702 w 1851"/>
                <a:gd name="T33" fmla="*/ 1804 h 1839"/>
                <a:gd name="T34" fmla="*/ 1688 w 1851"/>
                <a:gd name="T35" fmla="*/ 1812 h 1839"/>
                <a:gd name="T36" fmla="*/ 1673 w 1851"/>
                <a:gd name="T37" fmla="*/ 1819 h 1839"/>
                <a:gd name="T38" fmla="*/ 1658 w 1851"/>
                <a:gd name="T39" fmla="*/ 1825 h 1839"/>
                <a:gd name="T40" fmla="*/ 1642 w 1851"/>
                <a:gd name="T41" fmla="*/ 1831 h 1839"/>
                <a:gd name="T42" fmla="*/ 1625 w 1851"/>
                <a:gd name="T43" fmla="*/ 1836 h 1839"/>
                <a:gd name="T44" fmla="*/ 1625 w 1851"/>
                <a:gd name="T45" fmla="*/ 1836 h 1839"/>
                <a:gd name="T46" fmla="*/ 1577 w 1851"/>
                <a:gd name="T47" fmla="*/ 1839 h 1839"/>
                <a:gd name="T48" fmla="*/ 1528 w 1851"/>
                <a:gd name="T49" fmla="*/ 1839 h 1839"/>
                <a:gd name="T50" fmla="*/ 1476 w 1851"/>
                <a:gd name="T51" fmla="*/ 1837 h 1839"/>
                <a:gd name="T52" fmla="*/ 1425 w 1851"/>
                <a:gd name="T53" fmla="*/ 1835 h 1839"/>
                <a:gd name="T54" fmla="*/ 1318 w 1851"/>
                <a:gd name="T55" fmla="*/ 1829 h 1839"/>
                <a:gd name="T56" fmla="*/ 1210 w 1851"/>
                <a:gd name="T57" fmla="*/ 1822 h 1839"/>
                <a:gd name="T58" fmla="*/ 1098 w 1851"/>
                <a:gd name="T59" fmla="*/ 1813 h 1839"/>
                <a:gd name="T60" fmla="*/ 986 w 1851"/>
                <a:gd name="T61" fmla="*/ 1807 h 1839"/>
                <a:gd name="T62" fmla="*/ 930 w 1851"/>
                <a:gd name="T63" fmla="*/ 1806 h 1839"/>
                <a:gd name="T64" fmla="*/ 872 w 1851"/>
                <a:gd name="T65" fmla="*/ 1805 h 1839"/>
                <a:gd name="T66" fmla="*/ 815 w 1851"/>
                <a:gd name="T67" fmla="*/ 1805 h 1839"/>
                <a:gd name="T68" fmla="*/ 759 w 1851"/>
                <a:gd name="T69" fmla="*/ 1806 h 1839"/>
                <a:gd name="T70" fmla="*/ 759 w 1851"/>
                <a:gd name="T71" fmla="*/ 1806 h 1839"/>
                <a:gd name="T72" fmla="*/ 700 w 1851"/>
                <a:gd name="T73" fmla="*/ 1809 h 1839"/>
                <a:gd name="T74" fmla="*/ 638 w 1851"/>
                <a:gd name="T75" fmla="*/ 1809 h 1839"/>
                <a:gd name="T76" fmla="*/ 576 w 1851"/>
                <a:gd name="T77" fmla="*/ 1809 h 1839"/>
                <a:gd name="T78" fmla="*/ 512 w 1851"/>
                <a:gd name="T79" fmla="*/ 1807 h 1839"/>
                <a:gd name="T80" fmla="*/ 386 w 1851"/>
                <a:gd name="T81" fmla="*/ 1804 h 1839"/>
                <a:gd name="T82" fmla="*/ 266 w 1851"/>
                <a:gd name="T83" fmla="*/ 1799 h 1839"/>
                <a:gd name="T84" fmla="*/ 160 w 1851"/>
                <a:gd name="T85" fmla="*/ 1793 h 1839"/>
                <a:gd name="T86" fmla="*/ 76 w 1851"/>
                <a:gd name="T87" fmla="*/ 1788 h 1839"/>
                <a:gd name="T88" fmla="*/ 0 w 1851"/>
                <a:gd name="T89" fmla="*/ 1782 h 1839"/>
                <a:gd name="T90" fmla="*/ 328 w 1851"/>
                <a:gd name="T91" fmla="*/ 12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1" h="1839">
                  <a:moveTo>
                    <a:pt x="328" y="12"/>
                  </a:moveTo>
                  <a:lnTo>
                    <a:pt x="1667" y="0"/>
                  </a:lnTo>
                  <a:lnTo>
                    <a:pt x="1851" y="1588"/>
                  </a:lnTo>
                  <a:lnTo>
                    <a:pt x="1851" y="1588"/>
                  </a:lnTo>
                  <a:lnTo>
                    <a:pt x="1849" y="1597"/>
                  </a:lnTo>
                  <a:lnTo>
                    <a:pt x="1842" y="1620"/>
                  </a:lnTo>
                  <a:lnTo>
                    <a:pt x="1836" y="1635"/>
                  </a:lnTo>
                  <a:lnTo>
                    <a:pt x="1829" y="1653"/>
                  </a:lnTo>
                  <a:lnTo>
                    <a:pt x="1819" y="1674"/>
                  </a:lnTo>
                  <a:lnTo>
                    <a:pt x="1808" y="1694"/>
                  </a:lnTo>
                  <a:lnTo>
                    <a:pt x="1794" y="1715"/>
                  </a:lnTo>
                  <a:lnTo>
                    <a:pt x="1778" y="1736"/>
                  </a:lnTo>
                  <a:lnTo>
                    <a:pt x="1760" y="1757"/>
                  </a:lnTo>
                  <a:lnTo>
                    <a:pt x="1738" y="1777"/>
                  </a:lnTo>
                  <a:lnTo>
                    <a:pt x="1728" y="1787"/>
                  </a:lnTo>
                  <a:lnTo>
                    <a:pt x="1714" y="1795"/>
                  </a:lnTo>
                  <a:lnTo>
                    <a:pt x="1702" y="1804"/>
                  </a:lnTo>
                  <a:lnTo>
                    <a:pt x="1688" y="1812"/>
                  </a:lnTo>
                  <a:lnTo>
                    <a:pt x="1673" y="1819"/>
                  </a:lnTo>
                  <a:lnTo>
                    <a:pt x="1658" y="1825"/>
                  </a:lnTo>
                  <a:lnTo>
                    <a:pt x="1642" y="1831"/>
                  </a:lnTo>
                  <a:lnTo>
                    <a:pt x="1625" y="1836"/>
                  </a:lnTo>
                  <a:lnTo>
                    <a:pt x="1625" y="1836"/>
                  </a:lnTo>
                  <a:lnTo>
                    <a:pt x="1577" y="1839"/>
                  </a:lnTo>
                  <a:lnTo>
                    <a:pt x="1528" y="1839"/>
                  </a:lnTo>
                  <a:lnTo>
                    <a:pt x="1476" y="1837"/>
                  </a:lnTo>
                  <a:lnTo>
                    <a:pt x="1425" y="1835"/>
                  </a:lnTo>
                  <a:lnTo>
                    <a:pt x="1318" y="1829"/>
                  </a:lnTo>
                  <a:lnTo>
                    <a:pt x="1210" y="1822"/>
                  </a:lnTo>
                  <a:lnTo>
                    <a:pt x="1098" y="1813"/>
                  </a:lnTo>
                  <a:lnTo>
                    <a:pt x="986" y="1807"/>
                  </a:lnTo>
                  <a:lnTo>
                    <a:pt x="930" y="1806"/>
                  </a:lnTo>
                  <a:lnTo>
                    <a:pt x="872" y="1805"/>
                  </a:lnTo>
                  <a:lnTo>
                    <a:pt x="815" y="1805"/>
                  </a:lnTo>
                  <a:lnTo>
                    <a:pt x="759" y="1806"/>
                  </a:lnTo>
                  <a:lnTo>
                    <a:pt x="759" y="1806"/>
                  </a:lnTo>
                  <a:lnTo>
                    <a:pt x="700" y="1809"/>
                  </a:lnTo>
                  <a:lnTo>
                    <a:pt x="638" y="1809"/>
                  </a:lnTo>
                  <a:lnTo>
                    <a:pt x="576" y="1809"/>
                  </a:lnTo>
                  <a:lnTo>
                    <a:pt x="512" y="1807"/>
                  </a:lnTo>
                  <a:lnTo>
                    <a:pt x="386" y="1804"/>
                  </a:lnTo>
                  <a:lnTo>
                    <a:pt x="266" y="1799"/>
                  </a:lnTo>
                  <a:lnTo>
                    <a:pt x="160" y="1793"/>
                  </a:lnTo>
                  <a:lnTo>
                    <a:pt x="76" y="1788"/>
                  </a:lnTo>
                  <a:lnTo>
                    <a:pt x="0" y="1782"/>
                  </a:lnTo>
                  <a:lnTo>
                    <a:pt x="328" y="12"/>
                  </a:ln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US" dirty="0"/>
            </a:p>
          </p:txBody>
        </p:sp>
        <p:sp>
          <p:nvSpPr>
            <p:cNvPr id="25" name="i$1ïďè"/>
            <p:cNvSpPr/>
            <p:nvPr/>
          </p:nvSpPr>
          <p:spPr bwMode="auto">
            <a:xfrm>
              <a:off x="1632674" y="1576303"/>
              <a:ext cx="761016" cy="324315"/>
            </a:xfrm>
            <a:custGeom>
              <a:avLst/>
              <a:gdLst>
                <a:gd name="T0" fmla="*/ 365 w 475"/>
                <a:gd name="T1" fmla="*/ 69 h 204"/>
                <a:gd name="T2" fmla="*/ 306 w 475"/>
                <a:gd name="T3" fmla="*/ 67 h 204"/>
                <a:gd name="T4" fmla="*/ 291 w 475"/>
                <a:gd name="T5" fmla="*/ 63 h 204"/>
                <a:gd name="T6" fmla="*/ 285 w 475"/>
                <a:gd name="T7" fmla="*/ 51 h 204"/>
                <a:gd name="T8" fmla="*/ 280 w 475"/>
                <a:gd name="T9" fmla="*/ 20 h 204"/>
                <a:gd name="T10" fmla="*/ 267 w 475"/>
                <a:gd name="T11" fmla="*/ 8 h 204"/>
                <a:gd name="T12" fmla="*/ 252 w 475"/>
                <a:gd name="T13" fmla="*/ 3 h 204"/>
                <a:gd name="T14" fmla="*/ 226 w 475"/>
                <a:gd name="T15" fmla="*/ 0 h 204"/>
                <a:gd name="T16" fmla="*/ 197 w 475"/>
                <a:gd name="T17" fmla="*/ 9 h 204"/>
                <a:gd name="T18" fmla="*/ 183 w 475"/>
                <a:gd name="T19" fmla="*/ 28 h 204"/>
                <a:gd name="T20" fmla="*/ 182 w 475"/>
                <a:gd name="T21" fmla="*/ 44 h 204"/>
                <a:gd name="T22" fmla="*/ 179 w 475"/>
                <a:gd name="T23" fmla="*/ 63 h 204"/>
                <a:gd name="T24" fmla="*/ 167 w 475"/>
                <a:gd name="T25" fmla="*/ 71 h 204"/>
                <a:gd name="T26" fmla="*/ 119 w 475"/>
                <a:gd name="T27" fmla="*/ 77 h 204"/>
                <a:gd name="T28" fmla="*/ 75 w 475"/>
                <a:gd name="T29" fmla="*/ 87 h 204"/>
                <a:gd name="T30" fmla="*/ 63 w 475"/>
                <a:gd name="T31" fmla="*/ 93 h 204"/>
                <a:gd name="T32" fmla="*/ 23 w 475"/>
                <a:gd name="T33" fmla="*/ 135 h 204"/>
                <a:gd name="T34" fmla="*/ 1 w 475"/>
                <a:gd name="T35" fmla="*/ 170 h 204"/>
                <a:gd name="T36" fmla="*/ 0 w 475"/>
                <a:gd name="T37" fmla="*/ 177 h 204"/>
                <a:gd name="T38" fmla="*/ 8 w 475"/>
                <a:gd name="T39" fmla="*/ 191 h 204"/>
                <a:gd name="T40" fmla="*/ 31 w 475"/>
                <a:gd name="T41" fmla="*/ 201 h 204"/>
                <a:gd name="T42" fmla="*/ 99 w 475"/>
                <a:gd name="T43" fmla="*/ 204 h 204"/>
                <a:gd name="T44" fmla="*/ 420 w 475"/>
                <a:gd name="T45" fmla="*/ 198 h 204"/>
                <a:gd name="T46" fmla="*/ 444 w 475"/>
                <a:gd name="T47" fmla="*/ 195 h 204"/>
                <a:gd name="T48" fmla="*/ 465 w 475"/>
                <a:gd name="T49" fmla="*/ 182 h 204"/>
                <a:gd name="T50" fmla="*/ 474 w 475"/>
                <a:gd name="T51" fmla="*/ 164 h 204"/>
                <a:gd name="T52" fmla="*/ 473 w 475"/>
                <a:gd name="T53" fmla="*/ 151 h 204"/>
                <a:gd name="T54" fmla="*/ 447 w 475"/>
                <a:gd name="T55" fmla="*/ 115 h 204"/>
                <a:gd name="T56" fmla="*/ 409 w 475"/>
                <a:gd name="T57" fmla="*/ 81 h 204"/>
                <a:gd name="T58" fmla="*/ 383 w 475"/>
                <a:gd name="T59" fmla="*/ 71 h 204"/>
                <a:gd name="T60" fmla="*/ 236 w 475"/>
                <a:gd name="T61" fmla="*/ 57 h 204"/>
                <a:gd name="T62" fmla="*/ 221 w 475"/>
                <a:gd name="T63" fmla="*/ 53 h 204"/>
                <a:gd name="T64" fmla="*/ 212 w 475"/>
                <a:gd name="T65" fmla="*/ 45 h 204"/>
                <a:gd name="T66" fmla="*/ 209 w 475"/>
                <a:gd name="T67" fmla="*/ 37 h 204"/>
                <a:gd name="T68" fmla="*/ 214 w 475"/>
                <a:gd name="T69" fmla="*/ 26 h 204"/>
                <a:gd name="T70" fmla="*/ 225 w 475"/>
                <a:gd name="T71" fmla="*/ 17 h 204"/>
                <a:gd name="T72" fmla="*/ 236 w 475"/>
                <a:gd name="T73" fmla="*/ 16 h 204"/>
                <a:gd name="T74" fmla="*/ 250 w 475"/>
                <a:gd name="T75" fmla="*/ 20 h 204"/>
                <a:gd name="T76" fmla="*/ 260 w 475"/>
                <a:gd name="T77" fmla="*/ 28 h 204"/>
                <a:gd name="T78" fmla="*/ 262 w 475"/>
                <a:gd name="T79" fmla="*/ 37 h 204"/>
                <a:gd name="T80" fmla="*/ 258 w 475"/>
                <a:gd name="T81" fmla="*/ 49 h 204"/>
                <a:gd name="T82" fmla="*/ 246 w 475"/>
                <a:gd name="T83" fmla="*/ 56 h 204"/>
                <a:gd name="T84" fmla="*/ 236 w 475"/>
                <a:gd name="T85" fmla="*/ 5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 h="204">
                  <a:moveTo>
                    <a:pt x="383" y="71"/>
                  </a:moveTo>
                  <a:lnTo>
                    <a:pt x="383" y="71"/>
                  </a:lnTo>
                  <a:lnTo>
                    <a:pt x="365" y="69"/>
                  </a:lnTo>
                  <a:lnTo>
                    <a:pt x="350" y="68"/>
                  </a:lnTo>
                  <a:lnTo>
                    <a:pt x="325" y="67"/>
                  </a:lnTo>
                  <a:lnTo>
                    <a:pt x="306" y="67"/>
                  </a:lnTo>
                  <a:lnTo>
                    <a:pt x="299" y="65"/>
                  </a:lnTo>
                  <a:lnTo>
                    <a:pt x="291" y="63"/>
                  </a:lnTo>
                  <a:lnTo>
                    <a:pt x="291" y="63"/>
                  </a:lnTo>
                  <a:lnTo>
                    <a:pt x="289" y="61"/>
                  </a:lnTo>
                  <a:lnTo>
                    <a:pt x="286" y="58"/>
                  </a:lnTo>
                  <a:lnTo>
                    <a:pt x="285" y="51"/>
                  </a:lnTo>
                  <a:lnTo>
                    <a:pt x="284" y="34"/>
                  </a:lnTo>
                  <a:lnTo>
                    <a:pt x="282" y="25"/>
                  </a:lnTo>
                  <a:lnTo>
                    <a:pt x="280" y="20"/>
                  </a:lnTo>
                  <a:lnTo>
                    <a:pt x="277" y="15"/>
                  </a:lnTo>
                  <a:lnTo>
                    <a:pt x="273" y="11"/>
                  </a:lnTo>
                  <a:lnTo>
                    <a:pt x="267" y="8"/>
                  </a:lnTo>
                  <a:lnTo>
                    <a:pt x="260" y="5"/>
                  </a:lnTo>
                  <a:lnTo>
                    <a:pt x="252" y="3"/>
                  </a:lnTo>
                  <a:lnTo>
                    <a:pt x="252" y="3"/>
                  </a:lnTo>
                  <a:lnTo>
                    <a:pt x="243" y="0"/>
                  </a:lnTo>
                  <a:lnTo>
                    <a:pt x="235" y="0"/>
                  </a:lnTo>
                  <a:lnTo>
                    <a:pt x="226" y="0"/>
                  </a:lnTo>
                  <a:lnTo>
                    <a:pt x="220" y="0"/>
                  </a:lnTo>
                  <a:lnTo>
                    <a:pt x="207" y="4"/>
                  </a:lnTo>
                  <a:lnTo>
                    <a:pt x="197" y="9"/>
                  </a:lnTo>
                  <a:lnTo>
                    <a:pt x="190" y="15"/>
                  </a:lnTo>
                  <a:lnTo>
                    <a:pt x="185" y="22"/>
                  </a:lnTo>
                  <a:lnTo>
                    <a:pt x="183" y="28"/>
                  </a:lnTo>
                  <a:lnTo>
                    <a:pt x="181" y="34"/>
                  </a:lnTo>
                  <a:lnTo>
                    <a:pt x="181" y="34"/>
                  </a:lnTo>
                  <a:lnTo>
                    <a:pt x="182" y="44"/>
                  </a:lnTo>
                  <a:lnTo>
                    <a:pt x="183" y="53"/>
                  </a:lnTo>
                  <a:lnTo>
                    <a:pt x="182" y="58"/>
                  </a:lnTo>
                  <a:lnTo>
                    <a:pt x="179" y="63"/>
                  </a:lnTo>
                  <a:lnTo>
                    <a:pt x="175" y="67"/>
                  </a:lnTo>
                  <a:lnTo>
                    <a:pt x="167" y="71"/>
                  </a:lnTo>
                  <a:lnTo>
                    <a:pt x="167" y="71"/>
                  </a:lnTo>
                  <a:lnTo>
                    <a:pt x="159" y="74"/>
                  </a:lnTo>
                  <a:lnTo>
                    <a:pt x="148" y="75"/>
                  </a:lnTo>
                  <a:lnTo>
                    <a:pt x="119" y="77"/>
                  </a:lnTo>
                  <a:lnTo>
                    <a:pt x="104" y="80"/>
                  </a:lnTo>
                  <a:lnTo>
                    <a:pt x="88" y="83"/>
                  </a:lnTo>
                  <a:lnTo>
                    <a:pt x="75" y="87"/>
                  </a:lnTo>
                  <a:lnTo>
                    <a:pt x="69" y="91"/>
                  </a:lnTo>
                  <a:lnTo>
                    <a:pt x="63" y="93"/>
                  </a:lnTo>
                  <a:lnTo>
                    <a:pt x="63" y="93"/>
                  </a:lnTo>
                  <a:lnTo>
                    <a:pt x="48" y="105"/>
                  </a:lnTo>
                  <a:lnTo>
                    <a:pt x="35" y="120"/>
                  </a:lnTo>
                  <a:lnTo>
                    <a:pt x="23" y="135"/>
                  </a:lnTo>
                  <a:lnTo>
                    <a:pt x="12" y="151"/>
                  </a:lnTo>
                  <a:lnTo>
                    <a:pt x="12" y="151"/>
                  </a:lnTo>
                  <a:lnTo>
                    <a:pt x="1" y="170"/>
                  </a:lnTo>
                  <a:lnTo>
                    <a:pt x="1" y="170"/>
                  </a:lnTo>
                  <a:lnTo>
                    <a:pt x="0" y="174"/>
                  </a:lnTo>
                  <a:lnTo>
                    <a:pt x="0" y="177"/>
                  </a:lnTo>
                  <a:lnTo>
                    <a:pt x="0" y="181"/>
                  </a:lnTo>
                  <a:lnTo>
                    <a:pt x="2" y="185"/>
                  </a:lnTo>
                  <a:lnTo>
                    <a:pt x="8" y="191"/>
                  </a:lnTo>
                  <a:lnTo>
                    <a:pt x="16" y="195"/>
                  </a:lnTo>
                  <a:lnTo>
                    <a:pt x="24" y="199"/>
                  </a:lnTo>
                  <a:lnTo>
                    <a:pt x="31" y="201"/>
                  </a:lnTo>
                  <a:lnTo>
                    <a:pt x="39" y="204"/>
                  </a:lnTo>
                  <a:lnTo>
                    <a:pt x="39" y="204"/>
                  </a:lnTo>
                  <a:lnTo>
                    <a:pt x="99" y="204"/>
                  </a:lnTo>
                  <a:lnTo>
                    <a:pt x="232" y="203"/>
                  </a:lnTo>
                  <a:lnTo>
                    <a:pt x="371" y="200"/>
                  </a:lnTo>
                  <a:lnTo>
                    <a:pt x="420" y="198"/>
                  </a:lnTo>
                  <a:lnTo>
                    <a:pt x="436" y="197"/>
                  </a:lnTo>
                  <a:lnTo>
                    <a:pt x="444" y="195"/>
                  </a:lnTo>
                  <a:lnTo>
                    <a:pt x="444" y="195"/>
                  </a:lnTo>
                  <a:lnTo>
                    <a:pt x="453" y="192"/>
                  </a:lnTo>
                  <a:lnTo>
                    <a:pt x="460" y="187"/>
                  </a:lnTo>
                  <a:lnTo>
                    <a:pt x="465" y="182"/>
                  </a:lnTo>
                  <a:lnTo>
                    <a:pt x="469" y="176"/>
                  </a:lnTo>
                  <a:lnTo>
                    <a:pt x="472" y="170"/>
                  </a:lnTo>
                  <a:lnTo>
                    <a:pt x="474" y="164"/>
                  </a:lnTo>
                  <a:lnTo>
                    <a:pt x="475" y="157"/>
                  </a:lnTo>
                  <a:lnTo>
                    <a:pt x="475" y="157"/>
                  </a:lnTo>
                  <a:lnTo>
                    <a:pt x="473" y="151"/>
                  </a:lnTo>
                  <a:lnTo>
                    <a:pt x="468" y="141"/>
                  </a:lnTo>
                  <a:lnTo>
                    <a:pt x="459" y="129"/>
                  </a:lnTo>
                  <a:lnTo>
                    <a:pt x="447" y="115"/>
                  </a:lnTo>
                  <a:lnTo>
                    <a:pt x="433" y="100"/>
                  </a:lnTo>
                  <a:lnTo>
                    <a:pt x="418" y="87"/>
                  </a:lnTo>
                  <a:lnTo>
                    <a:pt x="409" y="81"/>
                  </a:lnTo>
                  <a:lnTo>
                    <a:pt x="401" y="77"/>
                  </a:lnTo>
                  <a:lnTo>
                    <a:pt x="391" y="74"/>
                  </a:lnTo>
                  <a:lnTo>
                    <a:pt x="383" y="71"/>
                  </a:lnTo>
                  <a:lnTo>
                    <a:pt x="383" y="71"/>
                  </a:lnTo>
                  <a:close/>
                  <a:moveTo>
                    <a:pt x="236" y="57"/>
                  </a:moveTo>
                  <a:lnTo>
                    <a:pt x="236" y="57"/>
                  </a:lnTo>
                  <a:lnTo>
                    <a:pt x="230" y="57"/>
                  </a:lnTo>
                  <a:lnTo>
                    <a:pt x="225" y="56"/>
                  </a:lnTo>
                  <a:lnTo>
                    <a:pt x="221" y="53"/>
                  </a:lnTo>
                  <a:lnTo>
                    <a:pt x="217" y="51"/>
                  </a:lnTo>
                  <a:lnTo>
                    <a:pt x="214" y="49"/>
                  </a:lnTo>
                  <a:lnTo>
                    <a:pt x="212" y="45"/>
                  </a:lnTo>
                  <a:lnTo>
                    <a:pt x="209" y="41"/>
                  </a:lnTo>
                  <a:lnTo>
                    <a:pt x="209" y="37"/>
                  </a:lnTo>
                  <a:lnTo>
                    <a:pt x="209" y="37"/>
                  </a:lnTo>
                  <a:lnTo>
                    <a:pt x="209" y="33"/>
                  </a:lnTo>
                  <a:lnTo>
                    <a:pt x="212" y="28"/>
                  </a:lnTo>
                  <a:lnTo>
                    <a:pt x="214" y="26"/>
                  </a:lnTo>
                  <a:lnTo>
                    <a:pt x="217" y="22"/>
                  </a:lnTo>
                  <a:lnTo>
                    <a:pt x="221" y="20"/>
                  </a:lnTo>
                  <a:lnTo>
                    <a:pt x="225" y="17"/>
                  </a:lnTo>
                  <a:lnTo>
                    <a:pt x="230" y="16"/>
                  </a:lnTo>
                  <a:lnTo>
                    <a:pt x="236" y="16"/>
                  </a:lnTo>
                  <a:lnTo>
                    <a:pt x="236" y="16"/>
                  </a:lnTo>
                  <a:lnTo>
                    <a:pt x="241" y="16"/>
                  </a:lnTo>
                  <a:lnTo>
                    <a:pt x="246" y="17"/>
                  </a:lnTo>
                  <a:lnTo>
                    <a:pt x="250" y="20"/>
                  </a:lnTo>
                  <a:lnTo>
                    <a:pt x="254" y="22"/>
                  </a:lnTo>
                  <a:lnTo>
                    <a:pt x="258" y="26"/>
                  </a:lnTo>
                  <a:lnTo>
                    <a:pt x="260" y="28"/>
                  </a:lnTo>
                  <a:lnTo>
                    <a:pt x="261" y="33"/>
                  </a:lnTo>
                  <a:lnTo>
                    <a:pt x="262" y="37"/>
                  </a:lnTo>
                  <a:lnTo>
                    <a:pt x="262" y="37"/>
                  </a:lnTo>
                  <a:lnTo>
                    <a:pt x="261" y="41"/>
                  </a:lnTo>
                  <a:lnTo>
                    <a:pt x="260" y="45"/>
                  </a:lnTo>
                  <a:lnTo>
                    <a:pt x="258" y="49"/>
                  </a:lnTo>
                  <a:lnTo>
                    <a:pt x="254" y="51"/>
                  </a:lnTo>
                  <a:lnTo>
                    <a:pt x="250" y="53"/>
                  </a:lnTo>
                  <a:lnTo>
                    <a:pt x="246" y="56"/>
                  </a:lnTo>
                  <a:lnTo>
                    <a:pt x="241" y="57"/>
                  </a:lnTo>
                  <a:lnTo>
                    <a:pt x="236" y="57"/>
                  </a:lnTo>
                  <a:lnTo>
                    <a:pt x="236" y="57"/>
                  </a:lnTo>
                  <a:close/>
                </a:path>
              </a:pathLst>
            </a:custGeom>
            <a:solidFill>
              <a:schemeClr val="bg1">
                <a:lumMod val="75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26" name="ïsḻídê"/>
            <p:cNvSpPr/>
            <p:nvPr/>
          </p:nvSpPr>
          <p:spPr bwMode="auto">
            <a:xfrm>
              <a:off x="3013418" y="4376323"/>
              <a:ext cx="388536" cy="407802"/>
            </a:xfrm>
            <a:custGeom>
              <a:avLst/>
              <a:gdLst>
                <a:gd name="T0" fmla="*/ 87 w 241"/>
                <a:gd name="T1" fmla="*/ 0 h 254"/>
                <a:gd name="T2" fmla="*/ 87 w 241"/>
                <a:gd name="T3" fmla="*/ 0 h 254"/>
                <a:gd name="T4" fmla="*/ 89 w 241"/>
                <a:gd name="T5" fmla="*/ 10 h 254"/>
                <a:gd name="T6" fmla="*/ 89 w 241"/>
                <a:gd name="T7" fmla="*/ 32 h 254"/>
                <a:gd name="T8" fmla="*/ 89 w 241"/>
                <a:gd name="T9" fmla="*/ 63 h 254"/>
                <a:gd name="T10" fmla="*/ 86 w 241"/>
                <a:gd name="T11" fmla="*/ 81 h 254"/>
                <a:gd name="T12" fmla="*/ 84 w 241"/>
                <a:gd name="T13" fmla="*/ 100 h 254"/>
                <a:gd name="T14" fmla="*/ 80 w 241"/>
                <a:gd name="T15" fmla="*/ 121 h 254"/>
                <a:gd name="T16" fmla="*/ 75 w 241"/>
                <a:gd name="T17" fmla="*/ 141 h 254"/>
                <a:gd name="T18" fmla="*/ 68 w 241"/>
                <a:gd name="T19" fmla="*/ 163 h 254"/>
                <a:gd name="T20" fmla="*/ 59 w 241"/>
                <a:gd name="T21" fmla="*/ 183 h 254"/>
                <a:gd name="T22" fmla="*/ 48 w 241"/>
                <a:gd name="T23" fmla="*/ 203 h 254"/>
                <a:gd name="T24" fmla="*/ 34 w 241"/>
                <a:gd name="T25" fmla="*/ 222 h 254"/>
                <a:gd name="T26" fmla="*/ 26 w 241"/>
                <a:gd name="T27" fmla="*/ 230 h 254"/>
                <a:gd name="T28" fmla="*/ 18 w 241"/>
                <a:gd name="T29" fmla="*/ 239 h 254"/>
                <a:gd name="T30" fmla="*/ 9 w 241"/>
                <a:gd name="T31" fmla="*/ 247 h 254"/>
                <a:gd name="T32" fmla="*/ 0 w 241"/>
                <a:gd name="T33" fmla="*/ 254 h 254"/>
                <a:gd name="T34" fmla="*/ 0 w 241"/>
                <a:gd name="T35" fmla="*/ 254 h 254"/>
                <a:gd name="T36" fmla="*/ 15 w 241"/>
                <a:gd name="T37" fmla="*/ 253 h 254"/>
                <a:gd name="T38" fmla="*/ 15 w 241"/>
                <a:gd name="T39" fmla="*/ 253 h 254"/>
                <a:gd name="T40" fmla="*/ 32 w 241"/>
                <a:gd name="T41" fmla="*/ 248 h 254"/>
                <a:gd name="T42" fmla="*/ 48 w 241"/>
                <a:gd name="T43" fmla="*/ 242 h 254"/>
                <a:gd name="T44" fmla="*/ 63 w 241"/>
                <a:gd name="T45" fmla="*/ 236 h 254"/>
                <a:gd name="T46" fmla="*/ 78 w 241"/>
                <a:gd name="T47" fmla="*/ 229 h 254"/>
                <a:gd name="T48" fmla="*/ 92 w 241"/>
                <a:gd name="T49" fmla="*/ 221 h 254"/>
                <a:gd name="T50" fmla="*/ 104 w 241"/>
                <a:gd name="T51" fmla="*/ 212 h 254"/>
                <a:gd name="T52" fmla="*/ 118 w 241"/>
                <a:gd name="T53" fmla="*/ 204 h 254"/>
                <a:gd name="T54" fmla="*/ 128 w 241"/>
                <a:gd name="T55" fmla="*/ 194 h 254"/>
                <a:gd name="T56" fmla="*/ 150 w 241"/>
                <a:gd name="T57" fmla="*/ 174 h 254"/>
                <a:gd name="T58" fmla="*/ 168 w 241"/>
                <a:gd name="T59" fmla="*/ 153 h 254"/>
                <a:gd name="T60" fmla="*/ 184 w 241"/>
                <a:gd name="T61" fmla="*/ 132 h 254"/>
                <a:gd name="T62" fmla="*/ 198 w 241"/>
                <a:gd name="T63" fmla="*/ 111 h 254"/>
                <a:gd name="T64" fmla="*/ 209 w 241"/>
                <a:gd name="T65" fmla="*/ 91 h 254"/>
                <a:gd name="T66" fmla="*/ 219 w 241"/>
                <a:gd name="T67" fmla="*/ 70 h 254"/>
                <a:gd name="T68" fmla="*/ 226 w 241"/>
                <a:gd name="T69" fmla="*/ 52 h 254"/>
                <a:gd name="T70" fmla="*/ 232 w 241"/>
                <a:gd name="T71" fmla="*/ 37 h 254"/>
                <a:gd name="T72" fmla="*/ 239 w 241"/>
                <a:gd name="T73" fmla="*/ 14 h 254"/>
                <a:gd name="T74" fmla="*/ 241 w 241"/>
                <a:gd name="T75" fmla="*/ 5 h 254"/>
                <a:gd name="T76" fmla="*/ 241 w 241"/>
                <a:gd name="T77" fmla="*/ 5 h 254"/>
                <a:gd name="T78" fmla="*/ 233 w 241"/>
                <a:gd name="T79" fmla="*/ 6 h 254"/>
                <a:gd name="T80" fmla="*/ 223 w 241"/>
                <a:gd name="T81" fmla="*/ 8 h 254"/>
                <a:gd name="T82" fmla="*/ 208 w 241"/>
                <a:gd name="T83" fmla="*/ 8 h 254"/>
                <a:gd name="T84" fmla="*/ 186 w 241"/>
                <a:gd name="T85" fmla="*/ 8 h 254"/>
                <a:gd name="T86" fmla="*/ 160 w 241"/>
                <a:gd name="T87" fmla="*/ 8 h 254"/>
                <a:gd name="T88" fmla="*/ 127 w 241"/>
                <a:gd name="T89" fmla="*/ 5 h 254"/>
                <a:gd name="T90" fmla="*/ 87 w 241"/>
                <a:gd name="T91" fmla="*/ 0 h 254"/>
                <a:gd name="T92" fmla="*/ 87 w 241"/>
                <a:gd name="T9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54">
                  <a:moveTo>
                    <a:pt x="87" y="0"/>
                  </a:moveTo>
                  <a:lnTo>
                    <a:pt x="87" y="0"/>
                  </a:lnTo>
                  <a:lnTo>
                    <a:pt x="89" y="10"/>
                  </a:lnTo>
                  <a:lnTo>
                    <a:pt x="89" y="32"/>
                  </a:lnTo>
                  <a:lnTo>
                    <a:pt x="89" y="63"/>
                  </a:lnTo>
                  <a:lnTo>
                    <a:pt x="86" y="81"/>
                  </a:lnTo>
                  <a:lnTo>
                    <a:pt x="84" y="100"/>
                  </a:lnTo>
                  <a:lnTo>
                    <a:pt x="80" y="121"/>
                  </a:lnTo>
                  <a:lnTo>
                    <a:pt x="75" y="141"/>
                  </a:lnTo>
                  <a:lnTo>
                    <a:pt x="68" y="163"/>
                  </a:lnTo>
                  <a:lnTo>
                    <a:pt x="59" y="183"/>
                  </a:lnTo>
                  <a:lnTo>
                    <a:pt x="48" y="203"/>
                  </a:lnTo>
                  <a:lnTo>
                    <a:pt x="34" y="222"/>
                  </a:lnTo>
                  <a:lnTo>
                    <a:pt x="26" y="230"/>
                  </a:lnTo>
                  <a:lnTo>
                    <a:pt x="18" y="239"/>
                  </a:lnTo>
                  <a:lnTo>
                    <a:pt x="9" y="247"/>
                  </a:lnTo>
                  <a:lnTo>
                    <a:pt x="0" y="254"/>
                  </a:lnTo>
                  <a:lnTo>
                    <a:pt x="0" y="254"/>
                  </a:lnTo>
                  <a:lnTo>
                    <a:pt x="15" y="253"/>
                  </a:lnTo>
                  <a:lnTo>
                    <a:pt x="15" y="253"/>
                  </a:lnTo>
                  <a:lnTo>
                    <a:pt x="32" y="248"/>
                  </a:lnTo>
                  <a:lnTo>
                    <a:pt x="48" y="242"/>
                  </a:lnTo>
                  <a:lnTo>
                    <a:pt x="63" y="236"/>
                  </a:lnTo>
                  <a:lnTo>
                    <a:pt x="78" y="229"/>
                  </a:lnTo>
                  <a:lnTo>
                    <a:pt x="92" y="221"/>
                  </a:lnTo>
                  <a:lnTo>
                    <a:pt x="104" y="212"/>
                  </a:lnTo>
                  <a:lnTo>
                    <a:pt x="118" y="204"/>
                  </a:lnTo>
                  <a:lnTo>
                    <a:pt x="128" y="194"/>
                  </a:lnTo>
                  <a:lnTo>
                    <a:pt x="150" y="174"/>
                  </a:lnTo>
                  <a:lnTo>
                    <a:pt x="168" y="153"/>
                  </a:lnTo>
                  <a:lnTo>
                    <a:pt x="184" y="132"/>
                  </a:lnTo>
                  <a:lnTo>
                    <a:pt x="198" y="111"/>
                  </a:lnTo>
                  <a:lnTo>
                    <a:pt x="209" y="91"/>
                  </a:lnTo>
                  <a:lnTo>
                    <a:pt x="219" y="70"/>
                  </a:lnTo>
                  <a:lnTo>
                    <a:pt x="226" y="52"/>
                  </a:lnTo>
                  <a:lnTo>
                    <a:pt x="232" y="37"/>
                  </a:lnTo>
                  <a:lnTo>
                    <a:pt x="239" y="14"/>
                  </a:lnTo>
                  <a:lnTo>
                    <a:pt x="241" y="5"/>
                  </a:lnTo>
                  <a:lnTo>
                    <a:pt x="241" y="5"/>
                  </a:lnTo>
                  <a:lnTo>
                    <a:pt x="233" y="6"/>
                  </a:lnTo>
                  <a:lnTo>
                    <a:pt x="223" y="8"/>
                  </a:lnTo>
                  <a:lnTo>
                    <a:pt x="208" y="8"/>
                  </a:lnTo>
                  <a:lnTo>
                    <a:pt x="186" y="8"/>
                  </a:lnTo>
                  <a:lnTo>
                    <a:pt x="160" y="8"/>
                  </a:lnTo>
                  <a:lnTo>
                    <a:pt x="127" y="5"/>
                  </a:lnTo>
                  <a:lnTo>
                    <a:pt x="87" y="0"/>
                  </a:lnTo>
                  <a:lnTo>
                    <a:pt x="87" y="0"/>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10000"/>
            </a:bodyPr>
            <a:lstStyle/>
            <a:p>
              <a:endParaRPr lang="en-US"/>
            </a:p>
          </p:txBody>
        </p:sp>
        <p:sp>
          <p:nvSpPr>
            <p:cNvPr id="27" name="íSḻîḑe"/>
            <p:cNvSpPr/>
            <p:nvPr/>
          </p:nvSpPr>
          <p:spPr bwMode="auto">
            <a:xfrm>
              <a:off x="1661575" y="1704744"/>
              <a:ext cx="706427" cy="163764"/>
            </a:xfrm>
            <a:custGeom>
              <a:avLst/>
              <a:gdLst>
                <a:gd name="T0" fmla="*/ 0 w 442"/>
                <a:gd name="T1" fmla="*/ 86 h 101"/>
                <a:gd name="T2" fmla="*/ 18 w 442"/>
                <a:gd name="T3" fmla="*/ 55 h 101"/>
                <a:gd name="T4" fmla="*/ 30 w 442"/>
                <a:gd name="T5" fmla="*/ 41 h 101"/>
                <a:gd name="T6" fmla="*/ 46 w 442"/>
                <a:gd name="T7" fmla="*/ 29 h 101"/>
                <a:gd name="T8" fmla="*/ 65 w 442"/>
                <a:gd name="T9" fmla="*/ 19 h 101"/>
                <a:gd name="T10" fmla="*/ 92 w 442"/>
                <a:gd name="T11" fmla="*/ 12 h 101"/>
                <a:gd name="T12" fmla="*/ 124 w 442"/>
                <a:gd name="T13" fmla="*/ 7 h 101"/>
                <a:gd name="T14" fmla="*/ 164 w 442"/>
                <a:gd name="T15" fmla="*/ 7 h 101"/>
                <a:gd name="T16" fmla="*/ 207 w 442"/>
                <a:gd name="T17" fmla="*/ 7 h 101"/>
                <a:gd name="T18" fmla="*/ 309 w 442"/>
                <a:gd name="T19" fmla="*/ 1 h 101"/>
                <a:gd name="T20" fmla="*/ 359 w 442"/>
                <a:gd name="T21" fmla="*/ 1 h 101"/>
                <a:gd name="T22" fmla="*/ 377 w 442"/>
                <a:gd name="T23" fmla="*/ 4 h 101"/>
                <a:gd name="T24" fmla="*/ 391 w 442"/>
                <a:gd name="T25" fmla="*/ 11 h 101"/>
                <a:gd name="T26" fmla="*/ 404 w 442"/>
                <a:gd name="T27" fmla="*/ 21 h 101"/>
                <a:gd name="T28" fmla="*/ 426 w 442"/>
                <a:gd name="T29" fmla="*/ 42 h 101"/>
                <a:gd name="T30" fmla="*/ 439 w 442"/>
                <a:gd name="T31" fmla="*/ 63 h 101"/>
                <a:gd name="T32" fmla="*/ 442 w 442"/>
                <a:gd name="T33" fmla="*/ 72 h 101"/>
                <a:gd name="T34" fmla="*/ 441 w 442"/>
                <a:gd name="T35" fmla="*/ 81 h 101"/>
                <a:gd name="T36" fmla="*/ 435 w 442"/>
                <a:gd name="T37" fmla="*/ 87 h 101"/>
                <a:gd name="T38" fmla="*/ 431 w 442"/>
                <a:gd name="T39" fmla="*/ 88 h 101"/>
                <a:gd name="T40" fmla="*/ 414 w 442"/>
                <a:gd name="T41" fmla="*/ 89 h 101"/>
                <a:gd name="T42" fmla="*/ 378 w 442"/>
                <a:gd name="T43" fmla="*/ 84 h 101"/>
                <a:gd name="T44" fmla="*/ 325 w 442"/>
                <a:gd name="T45" fmla="*/ 78 h 101"/>
                <a:gd name="T46" fmla="*/ 252 w 442"/>
                <a:gd name="T47" fmla="*/ 78 h 101"/>
                <a:gd name="T48" fmla="*/ 211 w 442"/>
                <a:gd name="T49" fmla="*/ 81 h 101"/>
                <a:gd name="T50" fmla="*/ 110 w 442"/>
                <a:gd name="T51" fmla="*/ 93 h 101"/>
                <a:gd name="T52" fmla="*/ 42 w 442"/>
                <a:gd name="T53" fmla="*/ 101 h 101"/>
                <a:gd name="T54" fmla="*/ 29 w 442"/>
                <a:gd name="T55" fmla="*/ 101 h 101"/>
                <a:gd name="T56" fmla="*/ 12 w 442"/>
                <a:gd name="T57" fmla="*/ 98 h 101"/>
                <a:gd name="T58" fmla="*/ 4 w 442"/>
                <a:gd name="T59" fmla="*/ 93 h 101"/>
                <a:gd name="T60" fmla="*/ 0 w 442"/>
                <a:gd name="T61" fmla="*/ 87 h 101"/>
                <a:gd name="T62" fmla="*/ 0 w 442"/>
                <a:gd name="T63" fmla="*/ 8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101">
                  <a:moveTo>
                    <a:pt x="0" y="86"/>
                  </a:moveTo>
                  <a:lnTo>
                    <a:pt x="0" y="86"/>
                  </a:lnTo>
                  <a:lnTo>
                    <a:pt x="9" y="70"/>
                  </a:lnTo>
                  <a:lnTo>
                    <a:pt x="18" y="55"/>
                  </a:lnTo>
                  <a:lnTo>
                    <a:pt x="24" y="48"/>
                  </a:lnTo>
                  <a:lnTo>
                    <a:pt x="30" y="41"/>
                  </a:lnTo>
                  <a:lnTo>
                    <a:pt x="37" y="35"/>
                  </a:lnTo>
                  <a:lnTo>
                    <a:pt x="46" y="29"/>
                  </a:lnTo>
                  <a:lnTo>
                    <a:pt x="54" y="24"/>
                  </a:lnTo>
                  <a:lnTo>
                    <a:pt x="65" y="19"/>
                  </a:lnTo>
                  <a:lnTo>
                    <a:pt x="77" y="15"/>
                  </a:lnTo>
                  <a:lnTo>
                    <a:pt x="92" y="12"/>
                  </a:lnTo>
                  <a:lnTo>
                    <a:pt x="106" y="9"/>
                  </a:lnTo>
                  <a:lnTo>
                    <a:pt x="124" y="7"/>
                  </a:lnTo>
                  <a:lnTo>
                    <a:pt x="143" y="6"/>
                  </a:lnTo>
                  <a:lnTo>
                    <a:pt x="164" y="7"/>
                  </a:lnTo>
                  <a:lnTo>
                    <a:pt x="164" y="7"/>
                  </a:lnTo>
                  <a:lnTo>
                    <a:pt x="207" y="7"/>
                  </a:lnTo>
                  <a:lnTo>
                    <a:pt x="246" y="6"/>
                  </a:lnTo>
                  <a:lnTo>
                    <a:pt x="309" y="1"/>
                  </a:lnTo>
                  <a:lnTo>
                    <a:pt x="336" y="0"/>
                  </a:lnTo>
                  <a:lnTo>
                    <a:pt x="359" y="1"/>
                  </a:lnTo>
                  <a:lnTo>
                    <a:pt x="368" y="2"/>
                  </a:lnTo>
                  <a:lnTo>
                    <a:pt x="377" y="4"/>
                  </a:lnTo>
                  <a:lnTo>
                    <a:pt x="385" y="7"/>
                  </a:lnTo>
                  <a:lnTo>
                    <a:pt x="391" y="11"/>
                  </a:lnTo>
                  <a:lnTo>
                    <a:pt x="391" y="11"/>
                  </a:lnTo>
                  <a:lnTo>
                    <a:pt x="404" y="21"/>
                  </a:lnTo>
                  <a:lnTo>
                    <a:pt x="417" y="30"/>
                  </a:lnTo>
                  <a:lnTo>
                    <a:pt x="426" y="42"/>
                  </a:lnTo>
                  <a:lnTo>
                    <a:pt x="435" y="53"/>
                  </a:lnTo>
                  <a:lnTo>
                    <a:pt x="439" y="63"/>
                  </a:lnTo>
                  <a:lnTo>
                    <a:pt x="441" y="67"/>
                  </a:lnTo>
                  <a:lnTo>
                    <a:pt x="442" y="72"/>
                  </a:lnTo>
                  <a:lnTo>
                    <a:pt x="442" y="77"/>
                  </a:lnTo>
                  <a:lnTo>
                    <a:pt x="441" y="81"/>
                  </a:lnTo>
                  <a:lnTo>
                    <a:pt x="438" y="83"/>
                  </a:lnTo>
                  <a:lnTo>
                    <a:pt x="435" y="87"/>
                  </a:lnTo>
                  <a:lnTo>
                    <a:pt x="435" y="87"/>
                  </a:lnTo>
                  <a:lnTo>
                    <a:pt x="431" y="88"/>
                  </a:lnTo>
                  <a:lnTo>
                    <a:pt x="426" y="89"/>
                  </a:lnTo>
                  <a:lnTo>
                    <a:pt x="414" y="89"/>
                  </a:lnTo>
                  <a:lnTo>
                    <a:pt x="397" y="87"/>
                  </a:lnTo>
                  <a:lnTo>
                    <a:pt x="378" y="84"/>
                  </a:lnTo>
                  <a:lnTo>
                    <a:pt x="354" y="81"/>
                  </a:lnTo>
                  <a:lnTo>
                    <a:pt x="325" y="78"/>
                  </a:lnTo>
                  <a:lnTo>
                    <a:pt x="291" y="77"/>
                  </a:lnTo>
                  <a:lnTo>
                    <a:pt x="252" y="78"/>
                  </a:lnTo>
                  <a:lnTo>
                    <a:pt x="252" y="78"/>
                  </a:lnTo>
                  <a:lnTo>
                    <a:pt x="211" y="81"/>
                  </a:lnTo>
                  <a:lnTo>
                    <a:pt x="173" y="84"/>
                  </a:lnTo>
                  <a:lnTo>
                    <a:pt x="110" y="93"/>
                  </a:lnTo>
                  <a:lnTo>
                    <a:pt x="60" y="99"/>
                  </a:lnTo>
                  <a:lnTo>
                    <a:pt x="42" y="101"/>
                  </a:lnTo>
                  <a:lnTo>
                    <a:pt x="29" y="101"/>
                  </a:lnTo>
                  <a:lnTo>
                    <a:pt x="29" y="101"/>
                  </a:lnTo>
                  <a:lnTo>
                    <a:pt x="19" y="100"/>
                  </a:lnTo>
                  <a:lnTo>
                    <a:pt x="12" y="98"/>
                  </a:lnTo>
                  <a:lnTo>
                    <a:pt x="7" y="95"/>
                  </a:lnTo>
                  <a:lnTo>
                    <a:pt x="4" y="93"/>
                  </a:lnTo>
                  <a:lnTo>
                    <a:pt x="1" y="89"/>
                  </a:lnTo>
                  <a:lnTo>
                    <a:pt x="0" y="87"/>
                  </a:lnTo>
                  <a:lnTo>
                    <a:pt x="0" y="86"/>
                  </a:lnTo>
                  <a:lnTo>
                    <a:pt x="0" y="86"/>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8" name="îşḻïḑê"/>
            <p:cNvSpPr/>
            <p:nvPr/>
          </p:nvSpPr>
          <p:spPr bwMode="auto">
            <a:xfrm>
              <a:off x="2290937" y="2738697"/>
              <a:ext cx="343581" cy="292205"/>
            </a:xfrm>
            <a:custGeom>
              <a:avLst/>
              <a:gdLst>
                <a:gd name="T0" fmla="*/ 206 w 215"/>
                <a:gd name="T1" fmla="*/ 183 h 183"/>
                <a:gd name="T2" fmla="*/ 21 w 215"/>
                <a:gd name="T3" fmla="*/ 183 h 183"/>
                <a:gd name="T4" fmla="*/ 0 w 215"/>
                <a:gd name="T5" fmla="*/ 0 h 183"/>
                <a:gd name="T6" fmla="*/ 215 w 215"/>
                <a:gd name="T7" fmla="*/ 0 h 183"/>
                <a:gd name="T8" fmla="*/ 206 w 215"/>
                <a:gd name="T9" fmla="*/ 183 h 183"/>
                <a:gd name="T10" fmla="*/ 34 w 215"/>
                <a:gd name="T11" fmla="*/ 169 h 183"/>
                <a:gd name="T12" fmla="*/ 192 w 215"/>
                <a:gd name="T13" fmla="*/ 169 h 183"/>
                <a:gd name="T14" fmla="*/ 199 w 215"/>
                <a:gd name="T15" fmla="*/ 16 h 183"/>
                <a:gd name="T16" fmla="*/ 17 w 215"/>
                <a:gd name="T17" fmla="*/ 16 h 183"/>
                <a:gd name="T18" fmla="*/ 34 w 215"/>
                <a:gd name="T19"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83">
                  <a:moveTo>
                    <a:pt x="206" y="183"/>
                  </a:moveTo>
                  <a:lnTo>
                    <a:pt x="21" y="183"/>
                  </a:lnTo>
                  <a:lnTo>
                    <a:pt x="0" y="0"/>
                  </a:lnTo>
                  <a:lnTo>
                    <a:pt x="215" y="0"/>
                  </a:lnTo>
                  <a:lnTo>
                    <a:pt x="206" y="183"/>
                  </a:lnTo>
                  <a:close/>
                  <a:moveTo>
                    <a:pt x="34" y="169"/>
                  </a:moveTo>
                  <a:lnTo>
                    <a:pt x="192" y="169"/>
                  </a:lnTo>
                  <a:lnTo>
                    <a:pt x="199" y="16"/>
                  </a:lnTo>
                  <a:lnTo>
                    <a:pt x="17" y="16"/>
                  </a:lnTo>
                  <a:lnTo>
                    <a:pt x="34" y="169"/>
                  </a:lnTo>
                  <a:close/>
                </a:path>
              </a:pathLst>
            </a:custGeom>
            <a:solidFill>
              <a:schemeClr val="bg1">
                <a:lumMod val="65000"/>
              </a:schemeClr>
            </a:solidFill>
            <a:ln>
              <a:noFill/>
            </a:ln>
          </p:spPr>
          <p:txBody>
            <a:bodyPr vert="horz" wrap="square" lIns="91440" tIns="45720" rIns="91440" bIns="45720" numCol="1" anchor="t" anchorCtr="0" compatLnSpc="1">
              <a:normAutofit fontScale="47500" lnSpcReduction="20000"/>
            </a:bodyPr>
            <a:lstStyle/>
            <a:p>
              <a:endParaRPr lang="en-US"/>
            </a:p>
          </p:txBody>
        </p:sp>
        <p:sp>
          <p:nvSpPr>
            <p:cNvPr id="29" name="íŝļíḍe"/>
            <p:cNvSpPr/>
            <p:nvPr/>
          </p:nvSpPr>
          <p:spPr bwMode="auto">
            <a:xfrm>
              <a:off x="2303781" y="3175398"/>
              <a:ext cx="337159" cy="311471"/>
            </a:xfrm>
            <a:custGeom>
              <a:avLst/>
              <a:gdLst>
                <a:gd name="T0" fmla="*/ 197 w 210"/>
                <a:gd name="T1" fmla="*/ 194 h 194"/>
                <a:gd name="T2" fmla="*/ 17 w 210"/>
                <a:gd name="T3" fmla="*/ 194 h 194"/>
                <a:gd name="T4" fmla="*/ 0 w 210"/>
                <a:gd name="T5" fmla="*/ 13 h 194"/>
                <a:gd name="T6" fmla="*/ 210 w 210"/>
                <a:gd name="T7" fmla="*/ 0 h 194"/>
                <a:gd name="T8" fmla="*/ 197 w 210"/>
                <a:gd name="T9" fmla="*/ 194 h 194"/>
                <a:gd name="T10" fmla="*/ 31 w 210"/>
                <a:gd name="T11" fmla="*/ 178 h 194"/>
                <a:gd name="T12" fmla="*/ 183 w 210"/>
                <a:gd name="T13" fmla="*/ 178 h 194"/>
                <a:gd name="T14" fmla="*/ 194 w 210"/>
                <a:gd name="T15" fmla="*/ 17 h 194"/>
                <a:gd name="T16" fmla="*/ 17 w 210"/>
                <a:gd name="T17" fmla="*/ 28 h 194"/>
                <a:gd name="T18" fmla="*/ 31 w 210"/>
                <a:gd name="T19" fmla="*/ 1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4">
                  <a:moveTo>
                    <a:pt x="197" y="194"/>
                  </a:moveTo>
                  <a:lnTo>
                    <a:pt x="17" y="194"/>
                  </a:lnTo>
                  <a:lnTo>
                    <a:pt x="0" y="13"/>
                  </a:lnTo>
                  <a:lnTo>
                    <a:pt x="210" y="0"/>
                  </a:lnTo>
                  <a:lnTo>
                    <a:pt x="197" y="194"/>
                  </a:lnTo>
                  <a:close/>
                  <a:moveTo>
                    <a:pt x="31" y="178"/>
                  </a:moveTo>
                  <a:lnTo>
                    <a:pt x="183" y="178"/>
                  </a:lnTo>
                  <a:lnTo>
                    <a:pt x="194" y="17"/>
                  </a:lnTo>
                  <a:lnTo>
                    <a:pt x="17" y="28"/>
                  </a:lnTo>
                  <a:lnTo>
                    <a:pt x="31" y="178"/>
                  </a:lnTo>
                  <a:close/>
                </a:path>
              </a:pathLst>
            </a:custGeom>
            <a:solidFill>
              <a:schemeClr val="bg1">
                <a:lumMod val="65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30" name="îṥḷíḍe"/>
            <p:cNvSpPr/>
            <p:nvPr/>
          </p:nvSpPr>
          <p:spPr bwMode="auto">
            <a:xfrm>
              <a:off x="2290937" y="2260254"/>
              <a:ext cx="343581" cy="295415"/>
            </a:xfrm>
            <a:custGeom>
              <a:avLst/>
              <a:gdLst>
                <a:gd name="T0" fmla="*/ 206 w 215"/>
                <a:gd name="T1" fmla="*/ 183 h 183"/>
                <a:gd name="T2" fmla="*/ 21 w 215"/>
                <a:gd name="T3" fmla="*/ 183 h 183"/>
                <a:gd name="T4" fmla="*/ 0 w 215"/>
                <a:gd name="T5" fmla="*/ 0 h 183"/>
                <a:gd name="T6" fmla="*/ 215 w 215"/>
                <a:gd name="T7" fmla="*/ 0 h 183"/>
                <a:gd name="T8" fmla="*/ 206 w 215"/>
                <a:gd name="T9" fmla="*/ 183 h 183"/>
                <a:gd name="T10" fmla="*/ 34 w 215"/>
                <a:gd name="T11" fmla="*/ 168 h 183"/>
                <a:gd name="T12" fmla="*/ 192 w 215"/>
                <a:gd name="T13" fmla="*/ 168 h 183"/>
                <a:gd name="T14" fmla="*/ 199 w 215"/>
                <a:gd name="T15" fmla="*/ 15 h 183"/>
                <a:gd name="T16" fmla="*/ 17 w 215"/>
                <a:gd name="T17" fmla="*/ 15 h 183"/>
                <a:gd name="T18" fmla="*/ 34 w 215"/>
                <a:gd name="T19" fmla="*/ 16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83">
                  <a:moveTo>
                    <a:pt x="206" y="183"/>
                  </a:moveTo>
                  <a:lnTo>
                    <a:pt x="21" y="183"/>
                  </a:lnTo>
                  <a:lnTo>
                    <a:pt x="0" y="0"/>
                  </a:lnTo>
                  <a:lnTo>
                    <a:pt x="215" y="0"/>
                  </a:lnTo>
                  <a:lnTo>
                    <a:pt x="206" y="183"/>
                  </a:lnTo>
                  <a:close/>
                  <a:moveTo>
                    <a:pt x="34" y="168"/>
                  </a:moveTo>
                  <a:lnTo>
                    <a:pt x="192" y="168"/>
                  </a:lnTo>
                  <a:lnTo>
                    <a:pt x="199" y="15"/>
                  </a:lnTo>
                  <a:lnTo>
                    <a:pt x="17" y="15"/>
                  </a:lnTo>
                  <a:lnTo>
                    <a:pt x="34" y="168"/>
                  </a:lnTo>
                  <a:close/>
                </a:path>
              </a:pathLst>
            </a:custGeom>
            <a:solidFill>
              <a:schemeClr val="bg1">
                <a:lumMod val="65000"/>
              </a:schemeClr>
            </a:solidFill>
            <a:ln>
              <a:noFill/>
            </a:ln>
          </p:spPr>
          <p:txBody>
            <a:bodyPr vert="horz" wrap="square" lIns="91440" tIns="45720" rIns="91440" bIns="45720" numCol="1" anchor="t" anchorCtr="0" compatLnSpc="1">
              <a:normAutofit fontScale="55000" lnSpcReduction="20000"/>
            </a:bodyPr>
            <a:lstStyle/>
            <a:p>
              <a:endParaRPr lang="en-US"/>
            </a:p>
          </p:txBody>
        </p:sp>
        <p:sp>
          <p:nvSpPr>
            <p:cNvPr id="11" name="ïš1îďé"/>
            <p:cNvSpPr/>
            <p:nvPr/>
          </p:nvSpPr>
          <p:spPr bwMode="auto">
            <a:xfrm>
              <a:off x="2844841" y="2495010"/>
              <a:ext cx="1130284" cy="1875242"/>
            </a:xfrm>
            <a:custGeom>
              <a:avLst/>
              <a:gdLst>
                <a:gd name="T0" fmla="*/ 706 w 706"/>
                <a:gd name="T1" fmla="*/ 666 h 1168"/>
                <a:gd name="T2" fmla="*/ 628 w 706"/>
                <a:gd name="T3" fmla="*/ 585 h 1168"/>
                <a:gd name="T4" fmla="*/ 571 w 706"/>
                <a:gd name="T5" fmla="*/ 518 h 1168"/>
                <a:gd name="T6" fmla="*/ 537 w 706"/>
                <a:gd name="T7" fmla="*/ 475 h 1168"/>
                <a:gd name="T8" fmla="*/ 510 w 706"/>
                <a:gd name="T9" fmla="*/ 432 h 1168"/>
                <a:gd name="T10" fmla="*/ 488 w 706"/>
                <a:gd name="T11" fmla="*/ 390 h 1168"/>
                <a:gd name="T12" fmla="*/ 475 w 706"/>
                <a:gd name="T13" fmla="*/ 351 h 1168"/>
                <a:gd name="T14" fmla="*/ 471 w 706"/>
                <a:gd name="T15" fmla="*/ 333 h 1168"/>
                <a:gd name="T16" fmla="*/ 464 w 706"/>
                <a:gd name="T17" fmla="*/ 273 h 1168"/>
                <a:gd name="T18" fmla="*/ 452 w 706"/>
                <a:gd name="T19" fmla="*/ 213 h 1168"/>
                <a:gd name="T20" fmla="*/ 436 w 706"/>
                <a:gd name="T21" fmla="*/ 156 h 1168"/>
                <a:gd name="T22" fmla="*/ 416 w 706"/>
                <a:gd name="T23" fmla="*/ 104 h 1168"/>
                <a:gd name="T24" fmla="*/ 393 w 706"/>
                <a:gd name="T25" fmla="*/ 61 h 1168"/>
                <a:gd name="T26" fmla="*/ 366 w 706"/>
                <a:gd name="T27" fmla="*/ 27 h 1168"/>
                <a:gd name="T28" fmla="*/ 352 w 706"/>
                <a:gd name="T29" fmla="*/ 15 h 1168"/>
                <a:gd name="T30" fmla="*/ 337 w 706"/>
                <a:gd name="T31" fmla="*/ 7 h 1168"/>
                <a:gd name="T32" fmla="*/ 321 w 706"/>
                <a:gd name="T33" fmla="*/ 1 h 1168"/>
                <a:gd name="T34" fmla="*/ 304 w 706"/>
                <a:gd name="T35" fmla="*/ 0 h 1168"/>
                <a:gd name="T36" fmla="*/ 265 w 706"/>
                <a:gd name="T37" fmla="*/ 1 h 1168"/>
                <a:gd name="T38" fmla="*/ 117 w 706"/>
                <a:gd name="T39" fmla="*/ 12 h 1168"/>
                <a:gd name="T40" fmla="*/ 0 w 706"/>
                <a:gd name="T41" fmla="*/ 23 h 1168"/>
                <a:gd name="T42" fmla="*/ 3 w 706"/>
                <a:gd name="T43" fmla="*/ 53 h 1168"/>
                <a:gd name="T44" fmla="*/ 15 w 706"/>
                <a:gd name="T45" fmla="*/ 94 h 1168"/>
                <a:gd name="T46" fmla="*/ 37 w 706"/>
                <a:gd name="T47" fmla="*/ 149 h 1168"/>
                <a:gd name="T48" fmla="*/ 70 w 706"/>
                <a:gd name="T49" fmla="*/ 218 h 1168"/>
                <a:gd name="T50" fmla="*/ 80 w 706"/>
                <a:gd name="T51" fmla="*/ 240 h 1168"/>
                <a:gd name="T52" fmla="*/ 94 w 706"/>
                <a:gd name="T53" fmla="*/ 289 h 1168"/>
                <a:gd name="T54" fmla="*/ 109 w 706"/>
                <a:gd name="T55" fmla="*/ 368 h 1168"/>
                <a:gd name="T56" fmla="*/ 124 w 706"/>
                <a:gd name="T57" fmla="*/ 449 h 1168"/>
                <a:gd name="T58" fmla="*/ 141 w 706"/>
                <a:gd name="T59" fmla="*/ 499 h 1168"/>
                <a:gd name="T60" fmla="*/ 159 w 706"/>
                <a:gd name="T61" fmla="*/ 533 h 1168"/>
                <a:gd name="T62" fmla="*/ 175 w 706"/>
                <a:gd name="T63" fmla="*/ 553 h 1168"/>
                <a:gd name="T64" fmla="*/ 193 w 706"/>
                <a:gd name="T65" fmla="*/ 573 h 1168"/>
                <a:gd name="T66" fmla="*/ 214 w 706"/>
                <a:gd name="T67" fmla="*/ 588 h 1168"/>
                <a:gd name="T68" fmla="*/ 227 w 706"/>
                <a:gd name="T69" fmla="*/ 595 h 1168"/>
                <a:gd name="T70" fmla="*/ 265 w 706"/>
                <a:gd name="T71" fmla="*/ 636 h 1168"/>
                <a:gd name="T72" fmla="*/ 316 w 706"/>
                <a:gd name="T73" fmla="*/ 698 h 1168"/>
                <a:gd name="T74" fmla="*/ 342 w 706"/>
                <a:gd name="T75" fmla="*/ 736 h 1168"/>
                <a:gd name="T76" fmla="*/ 366 w 706"/>
                <a:gd name="T77" fmla="*/ 776 h 1168"/>
                <a:gd name="T78" fmla="*/ 386 w 706"/>
                <a:gd name="T79" fmla="*/ 818 h 1168"/>
                <a:gd name="T80" fmla="*/ 394 w 706"/>
                <a:gd name="T81" fmla="*/ 837 h 1168"/>
                <a:gd name="T82" fmla="*/ 412 w 706"/>
                <a:gd name="T83" fmla="*/ 870 h 1168"/>
                <a:gd name="T84" fmla="*/ 440 w 706"/>
                <a:gd name="T85" fmla="*/ 911 h 1168"/>
                <a:gd name="T86" fmla="*/ 490 w 706"/>
                <a:gd name="T87" fmla="*/ 971 h 1168"/>
                <a:gd name="T88" fmla="*/ 514 w 706"/>
                <a:gd name="T89" fmla="*/ 1005 h 1168"/>
                <a:gd name="T90" fmla="*/ 641 w 706"/>
                <a:gd name="T91" fmla="*/ 1168 h 1168"/>
                <a:gd name="T92" fmla="*/ 706 w 706"/>
                <a:gd name="T93" fmla="*/ 66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6" h="1168">
                  <a:moveTo>
                    <a:pt x="706" y="666"/>
                  </a:moveTo>
                  <a:lnTo>
                    <a:pt x="706" y="666"/>
                  </a:lnTo>
                  <a:lnTo>
                    <a:pt x="667" y="627"/>
                  </a:lnTo>
                  <a:lnTo>
                    <a:pt x="628" y="585"/>
                  </a:lnTo>
                  <a:lnTo>
                    <a:pt x="589" y="541"/>
                  </a:lnTo>
                  <a:lnTo>
                    <a:pt x="571" y="518"/>
                  </a:lnTo>
                  <a:lnTo>
                    <a:pt x="554" y="497"/>
                  </a:lnTo>
                  <a:lnTo>
                    <a:pt x="537" y="475"/>
                  </a:lnTo>
                  <a:lnTo>
                    <a:pt x="523" y="453"/>
                  </a:lnTo>
                  <a:lnTo>
                    <a:pt x="510" y="432"/>
                  </a:lnTo>
                  <a:lnTo>
                    <a:pt x="498" y="410"/>
                  </a:lnTo>
                  <a:lnTo>
                    <a:pt x="488" y="390"/>
                  </a:lnTo>
                  <a:lnTo>
                    <a:pt x="480" y="370"/>
                  </a:lnTo>
                  <a:lnTo>
                    <a:pt x="475" y="351"/>
                  </a:lnTo>
                  <a:lnTo>
                    <a:pt x="471" y="333"/>
                  </a:lnTo>
                  <a:lnTo>
                    <a:pt x="471" y="333"/>
                  </a:lnTo>
                  <a:lnTo>
                    <a:pt x="467" y="303"/>
                  </a:lnTo>
                  <a:lnTo>
                    <a:pt x="464" y="273"/>
                  </a:lnTo>
                  <a:lnTo>
                    <a:pt x="458" y="243"/>
                  </a:lnTo>
                  <a:lnTo>
                    <a:pt x="452" y="213"/>
                  </a:lnTo>
                  <a:lnTo>
                    <a:pt x="443" y="184"/>
                  </a:lnTo>
                  <a:lnTo>
                    <a:pt x="436" y="156"/>
                  </a:lnTo>
                  <a:lnTo>
                    <a:pt x="427" y="130"/>
                  </a:lnTo>
                  <a:lnTo>
                    <a:pt x="416" y="104"/>
                  </a:lnTo>
                  <a:lnTo>
                    <a:pt x="405" y="82"/>
                  </a:lnTo>
                  <a:lnTo>
                    <a:pt x="393" y="61"/>
                  </a:lnTo>
                  <a:lnTo>
                    <a:pt x="381" y="43"/>
                  </a:lnTo>
                  <a:lnTo>
                    <a:pt x="366" y="27"/>
                  </a:lnTo>
                  <a:lnTo>
                    <a:pt x="359" y="21"/>
                  </a:lnTo>
                  <a:lnTo>
                    <a:pt x="352" y="15"/>
                  </a:lnTo>
                  <a:lnTo>
                    <a:pt x="345" y="10"/>
                  </a:lnTo>
                  <a:lnTo>
                    <a:pt x="337" y="7"/>
                  </a:lnTo>
                  <a:lnTo>
                    <a:pt x="329" y="3"/>
                  </a:lnTo>
                  <a:lnTo>
                    <a:pt x="321" y="1"/>
                  </a:lnTo>
                  <a:lnTo>
                    <a:pt x="313" y="0"/>
                  </a:lnTo>
                  <a:lnTo>
                    <a:pt x="304" y="0"/>
                  </a:lnTo>
                  <a:lnTo>
                    <a:pt x="304" y="0"/>
                  </a:lnTo>
                  <a:lnTo>
                    <a:pt x="265" y="1"/>
                  </a:lnTo>
                  <a:lnTo>
                    <a:pt x="218" y="4"/>
                  </a:lnTo>
                  <a:lnTo>
                    <a:pt x="117" y="12"/>
                  </a:lnTo>
                  <a:lnTo>
                    <a:pt x="0" y="23"/>
                  </a:lnTo>
                  <a:lnTo>
                    <a:pt x="0" y="23"/>
                  </a:lnTo>
                  <a:lnTo>
                    <a:pt x="0" y="36"/>
                  </a:lnTo>
                  <a:lnTo>
                    <a:pt x="3" y="53"/>
                  </a:lnTo>
                  <a:lnTo>
                    <a:pt x="8" y="72"/>
                  </a:lnTo>
                  <a:lnTo>
                    <a:pt x="15" y="94"/>
                  </a:lnTo>
                  <a:lnTo>
                    <a:pt x="25" y="120"/>
                  </a:lnTo>
                  <a:lnTo>
                    <a:pt x="37" y="149"/>
                  </a:lnTo>
                  <a:lnTo>
                    <a:pt x="52" y="181"/>
                  </a:lnTo>
                  <a:lnTo>
                    <a:pt x="70" y="218"/>
                  </a:lnTo>
                  <a:lnTo>
                    <a:pt x="70" y="218"/>
                  </a:lnTo>
                  <a:lnTo>
                    <a:pt x="80" y="240"/>
                  </a:lnTo>
                  <a:lnTo>
                    <a:pt x="87" y="263"/>
                  </a:lnTo>
                  <a:lnTo>
                    <a:pt x="94" y="289"/>
                  </a:lnTo>
                  <a:lnTo>
                    <a:pt x="99" y="315"/>
                  </a:lnTo>
                  <a:lnTo>
                    <a:pt x="109" y="368"/>
                  </a:lnTo>
                  <a:lnTo>
                    <a:pt x="118" y="422"/>
                  </a:lnTo>
                  <a:lnTo>
                    <a:pt x="124" y="449"/>
                  </a:lnTo>
                  <a:lnTo>
                    <a:pt x="133" y="475"/>
                  </a:lnTo>
                  <a:lnTo>
                    <a:pt x="141" y="499"/>
                  </a:lnTo>
                  <a:lnTo>
                    <a:pt x="153" y="522"/>
                  </a:lnTo>
                  <a:lnTo>
                    <a:pt x="159" y="533"/>
                  </a:lnTo>
                  <a:lnTo>
                    <a:pt x="167" y="544"/>
                  </a:lnTo>
                  <a:lnTo>
                    <a:pt x="175" y="553"/>
                  </a:lnTo>
                  <a:lnTo>
                    <a:pt x="183" y="563"/>
                  </a:lnTo>
                  <a:lnTo>
                    <a:pt x="193" y="573"/>
                  </a:lnTo>
                  <a:lnTo>
                    <a:pt x="203" y="581"/>
                  </a:lnTo>
                  <a:lnTo>
                    <a:pt x="214" y="588"/>
                  </a:lnTo>
                  <a:lnTo>
                    <a:pt x="227" y="595"/>
                  </a:lnTo>
                  <a:lnTo>
                    <a:pt x="227" y="595"/>
                  </a:lnTo>
                  <a:lnTo>
                    <a:pt x="245" y="614"/>
                  </a:lnTo>
                  <a:lnTo>
                    <a:pt x="265" y="636"/>
                  </a:lnTo>
                  <a:lnTo>
                    <a:pt x="289" y="664"/>
                  </a:lnTo>
                  <a:lnTo>
                    <a:pt x="316" y="698"/>
                  </a:lnTo>
                  <a:lnTo>
                    <a:pt x="329" y="717"/>
                  </a:lnTo>
                  <a:lnTo>
                    <a:pt x="342" y="736"/>
                  </a:lnTo>
                  <a:lnTo>
                    <a:pt x="354" y="756"/>
                  </a:lnTo>
                  <a:lnTo>
                    <a:pt x="366" y="776"/>
                  </a:lnTo>
                  <a:lnTo>
                    <a:pt x="376" y="798"/>
                  </a:lnTo>
                  <a:lnTo>
                    <a:pt x="386" y="818"/>
                  </a:lnTo>
                  <a:lnTo>
                    <a:pt x="386" y="818"/>
                  </a:lnTo>
                  <a:lnTo>
                    <a:pt x="394" y="837"/>
                  </a:lnTo>
                  <a:lnTo>
                    <a:pt x="402" y="854"/>
                  </a:lnTo>
                  <a:lnTo>
                    <a:pt x="412" y="870"/>
                  </a:lnTo>
                  <a:lnTo>
                    <a:pt x="422" y="884"/>
                  </a:lnTo>
                  <a:lnTo>
                    <a:pt x="440" y="911"/>
                  </a:lnTo>
                  <a:lnTo>
                    <a:pt x="458" y="932"/>
                  </a:lnTo>
                  <a:lnTo>
                    <a:pt x="490" y="971"/>
                  </a:lnTo>
                  <a:lnTo>
                    <a:pt x="504" y="988"/>
                  </a:lnTo>
                  <a:lnTo>
                    <a:pt x="514" y="1005"/>
                  </a:lnTo>
                  <a:lnTo>
                    <a:pt x="514" y="1005"/>
                  </a:lnTo>
                  <a:lnTo>
                    <a:pt x="641" y="1168"/>
                  </a:lnTo>
                  <a:lnTo>
                    <a:pt x="706" y="1168"/>
                  </a:lnTo>
                  <a:lnTo>
                    <a:pt x="706" y="666"/>
                  </a:lnTo>
                  <a:close/>
                </a:path>
              </a:pathLst>
            </a:custGeom>
            <a:solidFill>
              <a:schemeClr val="tx2">
                <a:lumMod val="75000"/>
                <a:alpha val="56000"/>
              </a:schemeClr>
            </a:solidFill>
            <a:ln>
              <a:noFill/>
            </a:ln>
          </p:spPr>
          <p:txBody>
            <a:bodyPr vert="horz" wrap="square" lIns="91440" tIns="45720" rIns="91440" bIns="45720" numCol="1" anchor="t" anchorCtr="0" compatLnSpc="1">
              <a:normAutofit/>
            </a:bodyPr>
            <a:lstStyle/>
            <a:p>
              <a:endParaRPr lang="en-US"/>
            </a:p>
          </p:txBody>
        </p:sp>
        <p:grpSp>
          <p:nvGrpSpPr>
            <p:cNvPr id="12" name="íṥ1îḍê"/>
            <p:cNvGrpSpPr/>
            <p:nvPr/>
          </p:nvGrpSpPr>
          <p:grpSpPr>
            <a:xfrm>
              <a:off x="2761355" y="2135383"/>
              <a:ext cx="1756505" cy="2147077"/>
              <a:chOff x="3953338" y="2622140"/>
              <a:chExt cx="1962757" cy="2399180"/>
            </a:xfrm>
          </p:grpSpPr>
          <p:sp>
            <p:nvSpPr>
              <p:cNvPr id="63" name="í$ľïḍè"/>
              <p:cNvSpPr/>
              <p:nvPr/>
            </p:nvSpPr>
            <p:spPr bwMode="auto">
              <a:xfrm>
                <a:off x="4362379" y="3070648"/>
                <a:ext cx="466450" cy="190169"/>
              </a:xfrm>
              <a:custGeom>
                <a:avLst/>
                <a:gdLst>
                  <a:gd name="T0" fmla="*/ 52 w 260"/>
                  <a:gd name="T1" fmla="*/ 5 h 106"/>
                  <a:gd name="T2" fmla="*/ 52 w 260"/>
                  <a:gd name="T3" fmla="*/ 5 h 106"/>
                  <a:gd name="T4" fmla="*/ 38 w 260"/>
                  <a:gd name="T5" fmla="*/ 7 h 106"/>
                  <a:gd name="T6" fmla="*/ 25 w 260"/>
                  <a:gd name="T7" fmla="*/ 11 h 106"/>
                  <a:gd name="T8" fmla="*/ 16 w 260"/>
                  <a:gd name="T9" fmla="*/ 17 h 106"/>
                  <a:gd name="T10" fmla="*/ 10 w 260"/>
                  <a:gd name="T11" fmla="*/ 23 h 106"/>
                  <a:gd name="T12" fmla="*/ 5 w 260"/>
                  <a:gd name="T13" fmla="*/ 28 h 106"/>
                  <a:gd name="T14" fmla="*/ 3 w 260"/>
                  <a:gd name="T15" fmla="*/ 34 h 106"/>
                  <a:gd name="T16" fmla="*/ 0 w 260"/>
                  <a:gd name="T17" fmla="*/ 39 h 106"/>
                  <a:gd name="T18" fmla="*/ 0 w 260"/>
                  <a:gd name="T19" fmla="*/ 39 h 106"/>
                  <a:gd name="T20" fmla="*/ 1 w 260"/>
                  <a:gd name="T21" fmla="*/ 40 h 106"/>
                  <a:gd name="T22" fmla="*/ 3 w 260"/>
                  <a:gd name="T23" fmla="*/ 47 h 106"/>
                  <a:gd name="T24" fmla="*/ 7 w 260"/>
                  <a:gd name="T25" fmla="*/ 56 h 106"/>
                  <a:gd name="T26" fmla="*/ 15 w 260"/>
                  <a:gd name="T27" fmla="*/ 66 h 106"/>
                  <a:gd name="T28" fmla="*/ 19 w 260"/>
                  <a:gd name="T29" fmla="*/ 72 h 106"/>
                  <a:gd name="T30" fmla="*/ 25 w 260"/>
                  <a:gd name="T31" fmla="*/ 77 h 106"/>
                  <a:gd name="T32" fmla="*/ 34 w 260"/>
                  <a:gd name="T33" fmla="*/ 83 h 106"/>
                  <a:gd name="T34" fmla="*/ 42 w 260"/>
                  <a:gd name="T35" fmla="*/ 88 h 106"/>
                  <a:gd name="T36" fmla="*/ 53 w 260"/>
                  <a:gd name="T37" fmla="*/ 93 h 106"/>
                  <a:gd name="T38" fmla="*/ 65 w 260"/>
                  <a:gd name="T39" fmla="*/ 98 h 106"/>
                  <a:gd name="T40" fmla="*/ 80 w 260"/>
                  <a:gd name="T41" fmla="*/ 101 h 106"/>
                  <a:gd name="T42" fmla="*/ 95 w 260"/>
                  <a:gd name="T43" fmla="*/ 104 h 106"/>
                  <a:gd name="T44" fmla="*/ 95 w 260"/>
                  <a:gd name="T45" fmla="*/ 104 h 106"/>
                  <a:gd name="T46" fmla="*/ 111 w 260"/>
                  <a:gd name="T47" fmla="*/ 105 h 106"/>
                  <a:gd name="T48" fmla="*/ 128 w 260"/>
                  <a:gd name="T49" fmla="*/ 106 h 106"/>
                  <a:gd name="T50" fmla="*/ 143 w 260"/>
                  <a:gd name="T51" fmla="*/ 106 h 106"/>
                  <a:gd name="T52" fmla="*/ 158 w 260"/>
                  <a:gd name="T53" fmla="*/ 106 h 106"/>
                  <a:gd name="T54" fmla="*/ 187 w 260"/>
                  <a:gd name="T55" fmla="*/ 104 h 106"/>
                  <a:gd name="T56" fmla="*/ 211 w 260"/>
                  <a:gd name="T57" fmla="*/ 99 h 106"/>
                  <a:gd name="T58" fmla="*/ 231 w 260"/>
                  <a:gd name="T59" fmla="*/ 94 h 106"/>
                  <a:gd name="T60" fmla="*/ 247 w 260"/>
                  <a:gd name="T61" fmla="*/ 90 h 106"/>
                  <a:gd name="T62" fmla="*/ 260 w 260"/>
                  <a:gd name="T63" fmla="*/ 86 h 106"/>
                  <a:gd name="T64" fmla="*/ 230 w 260"/>
                  <a:gd name="T65" fmla="*/ 0 h 106"/>
                  <a:gd name="T66" fmla="*/ 52 w 260"/>
                  <a:gd name="T67"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106">
                    <a:moveTo>
                      <a:pt x="52" y="5"/>
                    </a:moveTo>
                    <a:lnTo>
                      <a:pt x="52" y="5"/>
                    </a:lnTo>
                    <a:lnTo>
                      <a:pt x="38" y="7"/>
                    </a:lnTo>
                    <a:lnTo>
                      <a:pt x="25" y="11"/>
                    </a:lnTo>
                    <a:lnTo>
                      <a:pt x="16" y="17"/>
                    </a:lnTo>
                    <a:lnTo>
                      <a:pt x="10" y="23"/>
                    </a:lnTo>
                    <a:lnTo>
                      <a:pt x="5" y="28"/>
                    </a:lnTo>
                    <a:lnTo>
                      <a:pt x="3" y="34"/>
                    </a:lnTo>
                    <a:lnTo>
                      <a:pt x="0" y="39"/>
                    </a:lnTo>
                    <a:lnTo>
                      <a:pt x="0" y="39"/>
                    </a:lnTo>
                    <a:lnTo>
                      <a:pt x="1" y="40"/>
                    </a:lnTo>
                    <a:lnTo>
                      <a:pt x="3" y="47"/>
                    </a:lnTo>
                    <a:lnTo>
                      <a:pt x="7" y="56"/>
                    </a:lnTo>
                    <a:lnTo>
                      <a:pt x="15" y="66"/>
                    </a:lnTo>
                    <a:lnTo>
                      <a:pt x="19" y="72"/>
                    </a:lnTo>
                    <a:lnTo>
                      <a:pt x="25" y="77"/>
                    </a:lnTo>
                    <a:lnTo>
                      <a:pt x="34" y="83"/>
                    </a:lnTo>
                    <a:lnTo>
                      <a:pt x="42" y="88"/>
                    </a:lnTo>
                    <a:lnTo>
                      <a:pt x="53" y="93"/>
                    </a:lnTo>
                    <a:lnTo>
                      <a:pt x="65" y="98"/>
                    </a:lnTo>
                    <a:lnTo>
                      <a:pt x="80" y="101"/>
                    </a:lnTo>
                    <a:lnTo>
                      <a:pt x="95" y="104"/>
                    </a:lnTo>
                    <a:lnTo>
                      <a:pt x="95" y="104"/>
                    </a:lnTo>
                    <a:lnTo>
                      <a:pt x="111" y="105"/>
                    </a:lnTo>
                    <a:lnTo>
                      <a:pt x="128" y="106"/>
                    </a:lnTo>
                    <a:lnTo>
                      <a:pt x="143" y="106"/>
                    </a:lnTo>
                    <a:lnTo>
                      <a:pt x="158" y="106"/>
                    </a:lnTo>
                    <a:lnTo>
                      <a:pt x="187" y="104"/>
                    </a:lnTo>
                    <a:lnTo>
                      <a:pt x="211" y="99"/>
                    </a:lnTo>
                    <a:lnTo>
                      <a:pt x="231" y="94"/>
                    </a:lnTo>
                    <a:lnTo>
                      <a:pt x="247" y="90"/>
                    </a:lnTo>
                    <a:lnTo>
                      <a:pt x="260" y="86"/>
                    </a:lnTo>
                    <a:lnTo>
                      <a:pt x="230" y="0"/>
                    </a:lnTo>
                    <a:lnTo>
                      <a:pt x="52" y="5"/>
                    </a:lnTo>
                    <a:close/>
                  </a:path>
                </a:pathLst>
              </a:custGeom>
              <a:solidFill>
                <a:srgbClr val="DA7B46"/>
              </a:solidFill>
              <a:ln>
                <a:noFill/>
              </a:ln>
            </p:spPr>
            <p:txBody>
              <a:bodyPr vert="horz" wrap="square" lIns="91440" tIns="45720" rIns="91440" bIns="45720" numCol="1" anchor="t" anchorCtr="0" compatLnSpc="1">
                <a:normAutofit fontScale="25000" lnSpcReduction="20000"/>
              </a:bodyPr>
              <a:lstStyle/>
              <a:p>
                <a:endParaRPr lang="en-US"/>
              </a:p>
            </p:txBody>
          </p:sp>
          <p:sp>
            <p:nvSpPr>
              <p:cNvPr id="64" name="íṧ1ïḓè"/>
              <p:cNvSpPr/>
              <p:nvPr/>
            </p:nvSpPr>
            <p:spPr bwMode="auto">
              <a:xfrm>
                <a:off x="4279852" y="2841011"/>
                <a:ext cx="602797" cy="362397"/>
              </a:xfrm>
              <a:custGeom>
                <a:avLst/>
                <a:gdLst>
                  <a:gd name="T0" fmla="*/ 325 w 337"/>
                  <a:gd name="T1" fmla="*/ 83 h 201"/>
                  <a:gd name="T2" fmla="*/ 307 w 337"/>
                  <a:gd name="T3" fmla="*/ 54 h 201"/>
                  <a:gd name="T4" fmla="*/ 286 w 337"/>
                  <a:gd name="T5" fmla="*/ 27 h 201"/>
                  <a:gd name="T6" fmla="*/ 259 w 337"/>
                  <a:gd name="T7" fmla="*/ 1 h 201"/>
                  <a:gd name="T8" fmla="*/ 188 w 337"/>
                  <a:gd name="T9" fmla="*/ 0 h 201"/>
                  <a:gd name="T10" fmla="*/ 159 w 337"/>
                  <a:gd name="T11" fmla="*/ 26 h 201"/>
                  <a:gd name="T12" fmla="*/ 71 w 337"/>
                  <a:gd name="T13" fmla="*/ 103 h 201"/>
                  <a:gd name="T14" fmla="*/ 17 w 337"/>
                  <a:gd name="T15" fmla="*/ 145 h 201"/>
                  <a:gd name="T16" fmla="*/ 0 w 337"/>
                  <a:gd name="T17" fmla="*/ 155 h 201"/>
                  <a:gd name="T18" fmla="*/ 0 w 337"/>
                  <a:gd name="T19" fmla="*/ 162 h 201"/>
                  <a:gd name="T20" fmla="*/ 11 w 337"/>
                  <a:gd name="T21" fmla="*/ 175 h 201"/>
                  <a:gd name="T22" fmla="*/ 29 w 337"/>
                  <a:gd name="T23" fmla="*/ 186 h 201"/>
                  <a:gd name="T24" fmla="*/ 55 w 337"/>
                  <a:gd name="T25" fmla="*/ 193 h 201"/>
                  <a:gd name="T26" fmla="*/ 84 w 337"/>
                  <a:gd name="T27" fmla="*/ 196 h 201"/>
                  <a:gd name="T28" fmla="*/ 115 w 337"/>
                  <a:gd name="T29" fmla="*/ 191 h 201"/>
                  <a:gd name="T30" fmla="*/ 145 w 337"/>
                  <a:gd name="T31" fmla="*/ 178 h 201"/>
                  <a:gd name="T32" fmla="*/ 173 w 337"/>
                  <a:gd name="T33" fmla="*/ 155 h 201"/>
                  <a:gd name="T34" fmla="*/ 185 w 337"/>
                  <a:gd name="T35" fmla="*/ 139 h 201"/>
                  <a:gd name="T36" fmla="*/ 188 w 337"/>
                  <a:gd name="T37" fmla="*/ 136 h 201"/>
                  <a:gd name="T38" fmla="*/ 192 w 337"/>
                  <a:gd name="T39" fmla="*/ 132 h 201"/>
                  <a:gd name="T40" fmla="*/ 197 w 337"/>
                  <a:gd name="T41" fmla="*/ 131 h 201"/>
                  <a:gd name="T42" fmla="*/ 201 w 337"/>
                  <a:gd name="T43" fmla="*/ 127 h 201"/>
                  <a:gd name="T44" fmla="*/ 204 w 337"/>
                  <a:gd name="T45" fmla="*/ 134 h 201"/>
                  <a:gd name="T46" fmla="*/ 211 w 337"/>
                  <a:gd name="T47" fmla="*/ 155 h 201"/>
                  <a:gd name="T48" fmla="*/ 215 w 337"/>
                  <a:gd name="T49" fmla="*/ 173 h 201"/>
                  <a:gd name="T50" fmla="*/ 215 w 337"/>
                  <a:gd name="T51" fmla="*/ 201 h 201"/>
                  <a:gd name="T52" fmla="*/ 241 w 337"/>
                  <a:gd name="T53" fmla="*/ 198 h 201"/>
                  <a:gd name="T54" fmla="*/ 282 w 337"/>
                  <a:gd name="T55" fmla="*/ 189 h 201"/>
                  <a:gd name="T56" fmla="*/ 310 w 337"/>
                  <a:gd name="T57" fmla="*/ 175 h 201"/>
                  <a:gd name="T58" fmla="*/ 328 w 337"/>
                  <a:gd name="T59" fmla="*/ 160 h 201"/>
                  <a:gd name="T60" fmla="*/ 336 w 337"/>
                  <a:gd name="T61" fmla="*/ 143 h 201"/>
                  <a:gd name="T62" fmla="*/ 337 w 337"/>
                  <a:gd name="T63" fmla="*/ 125 h 201"/>
                  <a:gd name="T64" fmla="*/ 334 w 337"/>
                  <a:gd name="T65" fmla="*/ 107 h 201"/>
                  <a:gd name="T66" fmla="*/ 325 w 337"/>
                  <a:gd name="T67" fmla="*/ 8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7" h="201">
                    <a:moveTo>
                      <a:pt x="325" y="83"/>
                    </a:moveTo>
                    <a:lnTo>
                      <a:pt x="325" y="83"/>
                    </a:lnTo>
                    <a:lnTo>
                      <a:pt x="317" y="68"/>
                    </a:lnTo>
                    <a:lnTo>
                      <a:pt x="307" y="54"/>
                    </a:lnTo>
                    <a:lnTo>
                      <a:pt x="297" y="39"/>
                    </a:lnTo>
                    <a:lnTo>
                      <a:pt x="286" y="27"/>
                    </a:lnTo>
                    <a:lnTo>
                      <a:pt x="268" y="8"/>
                    </a:lnTo>
                    <a:lnTo>
                      <a:pt x="259" y="1"/>
                    </a:lnTo>
                    <a:lnTo>
                      <a:pt x="246" y="16"/>
                    </a:lnTo>
                    <a:lnTo>
                      <a:pt x="188" y="0"/>
                    </a:lnTo>
                    <a:lnTo>
                      <a:pt x="188" y="0"/>
                    </a:lnTo>
                    <a:lnTo>
                      <a:pt x="159" y="26"/>
                    </a:lnTo>
                    <a:lnTo>
                      <a:pt x="103" y="77"/>
                    </a:lnTo>
                    <a:lnTo>
                      <a:pt x="71" y="103"/>
                    </a:lnTo>
                    <a:lnTo>
                      <a:pt x="41" y="127"/>
                    </a:lnTo>
                    <a:lnTo>
                      <a:pt x="17" y="145"/>
                    </a:lnTo>
                    <a:lnTo>
                      <a:pt x="8" y="151"/>
                    </a:lnTo>
                    <a:lnTo>
                      <a:pt x="0" y="155"/>
                    </a:lnTo>
                    <a:lnTo>
                      <a:pt x="0" y="155"/>
                    </a:lnTo>
                    <a:lnTo>
                      <a:pt x="0" y="162"/>
                    </a:lnTo>
                    <a:lnTo>
                      <a:pt x="5" y="168"/>
                    </a:lnTo>
                    <a:lnTo>
                      <a:pt x="11" y="175"/>
                    </a:lnTo>
                    <a:lnTo>
                      <a:pt x="20" y="181"/>
                    </a:lnTo>
                    <a:lnTo>
                      <a:pt x="29" y="186"/>
                    </a:lnTo>
                    <a:lnTo>
                      <a:pt x="41" y="191"/>
                    </a:lnTo>
                    <a:lnTo>
                      <a:pt x="55" y="193"/>
                    </a:lnTo>
                    <a:lnTo>
                      <a:pt x="69" y="196"/>
                    </a:lnTo>
                    <a:lnTo>
                      <a:pt x="84" y="196"/>
                    </a:lnTo>
                    <a:lnTo>
                      <a:pt x="99" y="195"/>
                    </a:lnTo>
                    <a:lnTo>
                      <a:pt x="115" y="191"/>
                    </a:lnTo>
                    <a:lnTo>
                      <a:pt x="130" y="186"/>
                    </a:lnTo>
                    <a:lnTo>
                      <a:pt x="145" y="178"/>
                    </a:lnTo>
                    <a:lnTo>
                      <a:pt x="159" y="168"/>
                    </a:lnTo>
                    <a:lnTo>
                      <a:pt x="173" y="155"/>
                    </a:lnTo>
                    <a:lnTo>
                      <a:pt x="179" y="148"/>
                    </a:lnTo>
                    <a:lnTo>
                      <a:pt x="185" y="139"/>
                    </a:lnTo>
                    <a:lnTo>
                      <a:pt x="185" y="139"/>
                    </a:lnTo>
                    <a:lnTo>
                      <a:pt x="188" y="136"/>
                    </a:lnTo>
                    <a:lnTo>
                      <a:pt x="191" y="133"/>
                    </a:lnTo>
                    <a:lnTo>
                      <a:pt x="192" y="132"/>
                    </a:lnTo>
                    <a:lnTo>
                      <a:pt x="194" y="132"/>
                    </a:lnTo>
                    <a:lnTo>
                      <a:pt x="197" y="131"/>
                    </a:lnTo>
                    <a:lnTo>
                      <a:pt x="199" y="130"/>
                    </a:lnTo>
                    <a:lnTo>
                      <a:pt x="201" y="127"/>
                    </a:lnTo>
                    <a:lnTo>
                      <a:pt x="201" y="127"/>
                    </a:lnTo>
                    <a:lnTo>
                      <a:pt x="204" y="134"/>
                    </a:lnTo>
                    <a:lnTo>
                      <a:pt x="206" y="140"/>
                    </a:lnTo>
                    <a:lnTo>
                      <a:pt x="211" y="155"/>
                    </a:lnTo>
                    <a:lnTo>
                      <a:pt x="214" y="163"/>
                    </a:lnTo>
                    <a:lnTo>
                      <a:pt x="215" y="173"/>
                    </a:lnTo>
                    <a:lnTo>
                      <a:pt x="215" y="185"/>
                    </a:lnTo>
                    <a:lnTo>
                      <a:pt x="215" y="201"/>
                    </a:lnTo>
                    <a:lnTo>
                      <a:pt x="215" y="201"/>
                    </a:lnTo>
                    <a:lnTo>
                      <a:pt x="241" y="198"/>
                    </a:lnTo>
                    <a:lnTo>
                      <a:pt x="263" y="193"/>
                    </a:lnTo>
                    <a:lnTo>
                      <a:pt x="282" y="189"/>
                    </a:lnTo>
                    <a:lnTo>
                      <a:pt x="298" y="183"/>
                    </a:lnTo>
                    <a:lnTo>
                      <a:pt x="310" y="175"/>
                    </a:lnTo>
                    <a:lnTo>
                      <a:pt x="321" y="168"/>
                    </a:lnTo>
                    <a:lnTo>
                      <a:pt x="328" y="160"/>
                    </a:lnTo>
                    <a:lnTo>
                      <a:pt x="333" y="151"/>
                    </a:lnTo>
                    <a:lnTo>
                      <a:pt x="336" y="143"/>
                    </a:lnTo>
                    <a:lnTo>
                      <a:pt x="337" y="133"/>
                    </a:lnTo>
                    <a:lnTo>
                      <a:pt x="337" y="125"/>
                    </a:lnTo>
                    <a:lnTo>
                      <a:pt x="336" y="115"/>
                    </a:lnTo>
                    <a:lnTo>
                      <a:pt x="334" y="107"/>
                    </a:lnTo>
                    <a:lnTo>
                      <a:pt x="331" y="98"/>
                    </a:lnTo>
                    <a:lnTo>
                      <a:pt x="325" y="83"/>
                    </a:lnTo>
                    <a:lnTo>
                      <a:pt x="325" y="83"/>
                    </a:lnTo>
                    <a:close/>
                  </a:path>
                </a:pathLst>
              </a:custGeom>
              <a:solidFill>
                <a:srgbClr val="E19469"/>
              </a:solidFill>
              <a:ln>
                <a:noFill/>
              </a:ln>
            </p:spPr>
            <p:txBody>
              <a:bodyPr vert="horz" wrap="square" lIns="91440" tIns="45720" rIns="91440" bIns="45720" numCol="1" anchor="t" anchorCtr="0" compatLnSpc="1">
                <a:normAutofit fontScale="62500" lnSpcReduction="20000"/>
              </a:bodyPr>
              <a:lstStyle/>
              <a:p>
                <a:endParaRPr lang="en-US"/>
              </a:p>
            </p:txBody>
          </p:sp>
          <p:sp>
            <p:nvSpPr>
              <p:cNvPr id="65" name="îśḷiḍe"/>
              <p:cNvSpPr/>
              <p:nvPr/>
            </p:nvSpPr>
            <p:spPr bwMode="auto">
              <a:xfrm>
                <a:off x="4193738" y="2812307"/>
                <a:ext cx="498744" cy="322927"/>
              </a:xfrm>
              <a:custGeom>
                <a:avLst/>
                <a:gdLst>
                  <a:gd name="T0" fmla="*/ 210 w 278"/>
                  <a:gd name="T1" fmla="*/ 0 h 179"/>
                  <a:gd name="T2" fmla="*/ 210 w 278"/>
                  <a:gd name="T3" fmla="*/ 0 h 179"/>
                  <a:gd name="T4" fmla="*/ 177 w 278"/>
                  <a:gd name="T5" fmla="*/ 21 h 179"/>
                  <a:gd name="T6" fmla="*/ 113 w 278"/>
                  <a:gd name="T7" fmla="*/ 62 h 179"/>
                  <a:gd name="T8" fmla="*/ 79 w 278"/>
                  <a:gd name="T9" fmla="*/ 85 h 179"/>
                  <a:gd name="T10" fmla="*/ 46 w 278"/>
                  <a:gd name="T11" fmla="*/ 104 h 179"/>
                  <a:gd name="T12" fmla="*/ 18 w 278"/>
                  <a:gd name="T13" fmla="*/ 119 h 179"/>
                  <a:gd name="T14" fmla="*/ 9 w 278"/>
                  <a:gd name="T15" fmla="*/ 122 h 179"/>
                  <a:gd name="T16" fmla="*/ 0 w 278"/>
                  <a:gd name="T17" fmla="*/ 125 h 179"/>
                  <a:gd name="T18" fmla="*/ 0 w 278"/>
                  <a:gd name="T19" fmla="*/ 125 h 179"/>
                  <a:gd name="T20" fmla="*/ 0 w 278"/>
                  <a:gd name="T21" fmla="*/ 132 h 179"/>
                  <a:gd name="T22" fmla="*/ 4 w 278"/>
                  <a:gd name="T23" fmla="*/ 139 h 179"/>
                  <a:gd name="T24" fmla="*/ 9 w 278"/>
                  <a:gd name="T25" fmla="*/ 147 h 179"/>
                  <a:gd name="T26" fmla="*/ 16 w 278"/>
                  <a:gd name="T27" fmla="*/ 154 h 179"/>
                  <a:gd name="T28" fmla="*/ 26 w 278"/>
                  <a:gd name="T29" fmla="*/ 161 h 179"/>
                  <a:gd name="T30" fmla="*/ 36 w 278"/>
                  <a:gd name="T31" fmla="*/ 167 h 179"/>
                  <a:gd name="T32" fmla="*/ 48 w 278"/>
                  <a:gd name="T33" fmla="*/ 172 h 179"/>
                  <a:gd name="T34" fmla="*/ 63 w 278"/>
                  <a:gd name="T35" fmla="*/ 175 h 179"/>
                  <a:gd name="T36" fmla="*/ 77 w 278"/>
                  <a:gd name="T37" fmla="*/ 178 h 179"/>
                  <a:gd name="T38" fmla="*/ 93 w 278"/>
                  <a:gd name="T39" fmla="*/ 179 h 179"/>
                  <a:gd name="T40" fmla="*/ 109 w 278"/>
                  <a:gd name="T41" fmla="*/ 178 h 179"/>
                  <a:gd name="T42" fmla="*/ 124 w 278"/>
                  <a:gd name="T43" fmla="*/ 175 h 179"/>
                  <a:gd name="T44" fmla="*/ 141 w 278"/>
                  <a:gd name="T45" fmla="*/ 171 h 179"/>
                  <a:gd name="T46" fmla="*/ 157 w 278"/>
                  <a:gd name="T47" fmla="*/ 162 h 179"/>
                  <a:gd name="T48" fmla="*/ 171 w 278"/>
                  <a:gd name="T49" fmla="*/ 151 h 179"/>
                  <a:gd name="T50" fmla="*/ 178 w 278"/>
                  <a:gd name="T51" fmla="*/ 145 h 179"/>
                  <a:gd name="T52" fmla="*/ 186 w 278"/>
                  <a:gd name="T53" fmla="*/ 138 h 179"/>
                  <a:gd name="T54" fmla="*/ 186 w 278"/>
                  <a:gd name="T55" fmla="*/ 138 h 179"/>
                  <a:gd name="T56" fmla="*/ 231 w 278"/>
                  <a:gd name="T57" fmla="*/ 86 h 179"/>
                  <a:gd name="T58" fmla="*/ 260 w 278"/>
                  <a:gd name="T59" fmla="*/ 54 h 179"/>
                  <a:gd name="T60" fmla="*/ 278 w 278"/>
                  <a:gd name="T61" fmla="*/ 31 h 179"/>
                  <a:gd name="T62" fmla="*/ 210 w 278"/>
                  <a:gd name="T6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8" h="179">
                    <a:moveTo>
                      <a:pt x="210" y="0"/>
                    </a:moveTo>
                    <a:lnTo>
                      <a:pt x="210" y="0"/>
                    </a:lnTo>
                    <a:lnTo>
                      <a:pt x="177" y="21"/>
                    </a:lnTo>
                    <a:lnTo>
                      <a:pt x="113" y="62"/>
                    </a:lnTo>
                    <a:lnTo>
                      <a:pt x="79" y="85"/>
                    </a:lnTo>
                    <a:lnTo>
                      <a:pt x="46" y="104"/>
                    </a:lnTo>
                    <a:lnTo>
                      <a:pt x="18" y="119"/>
                    </a:lnTo>
                    <a:lnTo>
                      <a:pt x="9" y="122"/>
                    </a:lnTo>
                    <a:lnTo>
                      <a:pt x="0" y="125"/>
                    </a:lnTo>
                    <a:lnTo>
                      <a:pt x="0" y="125"/>
                    </a:lnTo>
                    <a:lnTo>
                      <a:pt x="0" y="132"/>
                    </a:lnTo>
                    <a:lnTo>
                      <a:pt x="4" y="139"/>
                    </a:lnTo>
                    <a:lnTo>
                      <a:pt x="9" y="147"/>
                    </a:lnTo>
                    <a:lnTo>
                      <a:pt x="16" y="154"/>
                    </a:lnTo>
                    <a:lnTo>
                      <a:pt x="26" y="161"/>
                    </a:lnTo>
                    <a:lnTo>
                      <a:pt x="36" y="167"/>
                    </a:lnTo>
                    <a:lnTo>
                      <a:pt x="48" y="172"/>
                    </a:lnTo>
                    <a:lnTo>
                      <a:pt x="63" y="175"/>
                    </a:lnTo>
                    <a:lnTo>
                      <a:pt x="77" y="178"/>
                    </a:lnTo>
                    <a:lnTo>
                      <a:pt x="93" y="179"/>
                    </a:lnTo>
                    <a:lnTo>
                      <a:pt x="109" y="178"/>
                    </a:lnTo>
                    <a:lnTo>
                      <a:pt x="124" y="175"/>
                    </a:lnTo>
                    <a:lnTo>
                      <a:pt x="141" y="171"/>
                    </a:lnTo>
                    <a:lnTo>
                      <a:pt x="157" y="162"/>
                    </a:lnTo>
                    <a:lnTo>
                      <a:pt x="171" y="151"/>
                    </a:lnTo>
                    <a:lnTo>
                      <a:pt x="178" y="145"/>
                    </a:lnTo>
                    <a:lnTo>
                      <a:pt x="186" y="138"/>
                    </a:lnTo>
                    <a:lnTo>
                      <a:pt x="186" y="138"/>
                    </a:lnTo>
                    <a:lnTo>
                      <a:pt x="231" y="86"/>
                    </a:lnTo>
                    <a:lnTo>
                      <a:pt x="260" y="54"/>
                    </a:lnTo>
                    <a:lnTo>
                      <a:pt x="278" y="31"/>
                    </a:lnTo>
                    <a:lnTo>
                      <a:pt x="210" y="0"/>
                    </a:lnTo>
                    <a:close/>
                  </a:path>
                </a:pathLst>
              </a:custGeom>
              <a:solidFill>
                <a:srgbClr val="E19469"/>
              </a:solidFill>
              <a:ln>
                <a:noFill/>
              </a:ln>
            </p:spPr>
            <p:txBody>
              <a:bodyPr vert="horz" wrap="square" lIns="91440" tIns="45720" rIns="91440" bIns="45720" numCol="1" anchor="t" anchorCtr="0" compatLnSpc="1">
                <a:normAutofit fontScale="47500" lnSpcReduction="20000"/>
              </a:bodyPr>
              <a:lstStyle/>
              <a:p>
                <a:endParaRPr lang="en-US"/>
              </a:p>
            </p:txBody>
          </p:sp>
          <p:sp>
            <p:nvSpPr>
              <p:cNvPr id="66" name="ïṥļîḓé"/>
              <p:cNvSpPr/>
              <p:nvPr/>
            </p:nvSpPr>
            <p:spPr bwMode="auto">
              <a:xfrm>
                <a:off x="3999982" y="2622140"/>
                <a:ext cx="1309649" cy="1851447"/>
              </a:xfrm>
              <a:custGeom>
                <a:avLst/>
                <a:gdLst>
                  <a:gd name="T0" fmla="*/ 722 w 732"/>
                  <a:gd name="T1" fmla="*/ 771 h 1031"/>
                  <a:gd name="T2" fmla="*/ 627 w 732"/>
                  <a:gd name="T3" fmla="*/ 694 h 1031"/>
                  <a:gd name="T4" fmla="*/ 598 w 732"/>
                  <a:gd name="T5" fmla="*/ 653 h 1031"/>
                  <a:gd name="T6" fmla="*/ 584 w 732"/>
                  <a:gd name="T7" fmla="*/ 612 h 1031"/>
                  <a:gd name="T8" fmla="*/ 569 w 732"/>
                  <a:gd name="T9" fmla="*/ 487 h 1031"/>
                  <a:gd name="T10" fmla="*/ 564 w 732"/>
                  <a:gd name="T11" fmla="*/ 237 h 1031"/>
                  <a:gd name="T12" fmla="*/ 490 w 732"/>
                  <a:gd name="T13" fmla="*/ 126 h 1031"/>
                  <a:gd name="T14" fmla="*/ 448 w 732"/>
                  <a:gd name="T15" fmla="*/ 59 h 1031"/>
                  <a:gd name="T16" fmla="*/ 407 w 732"/>
                  <a:gd name="T17" fmla="*/ 5 h 1031"/>
                  <a:gd name="T18" fmla="*/ 392 w 732"/>
                  <a:gd name="T19" fmla="*/ 0 h 1031"/>
                  <a:gd name="T20" fmla="*/ 366 w 732"/>
                  <a:gd name="T21" fmla="*/ 13 h 1031"/>
                  <a:gd name="T22" fmla="*/ 314 w 732"/>
                  <a:gd name="T23" fmla="*/ 54 h 1031"/>
                  <a:gd name="T24" fmla="*/ 282 w 732"/>
                  <a:gd name="T25" fmla="*/ 68 h 1031"/>
                  <a:gd name="T26" fmla="*/ 188 w 732"/>
                  <a:gd name="T27" fmla="*/ 85 h 1031"/>
                  <a:gd name="T28" fmla="*/ 94 w 732"/>
                  <a:gd name="T29" fmla="*/ 70 h 1031"/>
                  <a:gd name="T30" fmla="*/ 75 w 732"/>
                  <a:gd name="T31" fmla="*/ 78 h 1031"/>
                  <a:gd name="T32" fmla="*/ 69 w 732"/>
                  <a:gd name="T33" fmla="*/ 106 h 1031"/>
                  <a:gd name="T34" fmla="*/ 91 w 732"/>
                  <a:gd name="T35" fmla="*/ 163 h 1031"/>
                  <a:gd name="T36" fmla="*/ 116 w 732"/>
                  <a:gd name="T37" fmla="*/ 185 h 1031"/>
                  <a:gd name="T38" fmla="*/ 165 w 732"/>
                  <a:gd name="T39" fmla="*/ 202 h 1031"/>
                  <a:gd name="T40" fmla="*/ 236 w 732"/>
                  <a:gd name="T41" fmla="*/ 204 h 1031"/>
                  <a:gd name="T42" fmla="*/ 314 w 732"/>
                  <a:gd name="T43" fmla="*/ 179 h 1031"/>
                  <a:gd name="T44" fmla="*/ 360 w 732"/>
                  <a:gd name="T45" fmla="*/ 162 h 1031"/>
                  <a:gd name="T46" fmla="*/ 394 w 732"/>
                  <a:gd name="T47" fmla="*/ 251 h 1031"/>
                  <a:gd name="T48" fmla="*/ 357 w 732"/>
                  <a:gd name="T49" fmla="*/ 299 h 1031"/>
                  <a:gd name="T50" fmla="*/ 327 w 732"/>
                  <a:gd name="T51" fmla="*/ 368 h 1031"/>
                  <a:gd name="T52" fmla="*/ 314 w 732"/>
                  <a:gd name="T53" fmla="*/ 460 h 1031"/>
                  <a:gd name="T54" fmla="*/ 294 w 732"/>
                  <a:gd name="T55" fmla="*/ 466 h 1031"/>
                  <a:gd name="T56" fmla="*/ 250 w 732"/>
                  <a:gd name="T57" fmla="*/ 437 h 1031"/>
                  <a:gd name="T58" fmla="*/ 220 w 732"/>
                  <a:gd name="T59" fmla="*/ 396 h 1031"/>
                  <a:gd name="T60" fmla="*/ 187 w 732"/>
                  <a:gd name="T61" fmla="*/ 309 h 1031"/>
                  <a:gd name="T62" fmla="*/ 158 w 732"/>
                  <a:gd name="T63" fmla="*/ 259 h 1031"/>
                  <a:gd name="T64" fmla="*/ 108 w 732"/>
                  <a:gd name="T65" fmla="*/ 218 h 1031"/>
                  <a:gd name="T66" fmla="*/ 66 w 732"/>
                  <a:gd name="T67" fmla="*/ 201 h 1031"/>
                  <a:gd name="T68" fmla="*/ 29 w 732"/>
                  <a:gd name="T69" fmla="*/ 202 h 1031"/>
                  <a:gd name="T70" fmla="*/ 7 w 732"/>
                  <a:gd name="T71" fmla="*/ 218 h 1031"/>
                  <a:gd name="T72" fmla="*/ 0 w 732"/>
                  <a:gd name="T73" fmla="*/ 239 h 1031"/>
                  <a:gd name="T74" fmla="*/ 35 w 732"/>
                  <a:gd name="T75" fmla="*/ 287 h 1031"/>
                  <a:gd name="T76" fmla="*/ 107 w 732"/>
                  <a:gd name="T77" fmla="*/ 402 h 1031"/>
                  <a:gd name="T78" fmla="*/ 155 w 732"/>
                  <a:gd name="T79" fmla="*/ 514 h 1031"/>
                  <a:gd name="T80" fmla="*/ 211 w 732"/>
                  <a:gd name="T81" fmla="*/ 669 h 1031"/>
                  <a:gd name="T82" fmla="*/ 252 w 732"/>
                  <a:gd name="T83" fmla="*/ 752 h 1031"/>
                  <a:gd name="T84" fmla="*/ 290 w 732"/>
                  <a:gd name="T85" fmla="*/ 794 h 1031"/>
                  <a:gd name="T86" fmla="*/ 324 w 732"/>
                  <a:gd name="T87" fmla="*/ 813 h 1031"/>
                  <a:gd name="T88" fmla="*/ 391 w 732"/>
                  <a:gd name="T89" fmla="*/ 828 h 1031"/>
                  <a:gd name="T90" fmla="*/ 436 w 732"/>
                  <a:gd name="T91" fmla="*/ 851 h 1031"/>
                  <a:gd name="T92" fmla="*/ 539 w 732"/>
                  <a:gd name="T93" fmla="*/ 959 h 1031"/>
                  <a:gd name="T94" fmla="*/ 580 w 732"/>
                  <a:gd name="T95" fmla="*/ 1019 h 1031"/>
                  <a:gd name="T96" fmla="*/ 602 w 732"/>
                  <a:gd name="T97" fmla="*/ 1031 h 1031"/>
                  <a:gd name="T98" fmla="*/ 642 w 732"/>
                  <a:gd name="T99" fmla="*/ 1020 h 1031"/>
                  <a:gd name="T100" fmla="*/ 699 w 732"/>
                  <a:gd name="T101" fmla="*/ 972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1031">
                    <a:moveTo>
                      <a:pt x="732" y="776"/>
                    </a:moveTo>
                    <a:lnTo>
                      <a:pt x="732" y="776"/>
                    </a:lnTo>
                    <a:lnTo>
                      <a:pt x="722" y="771"/>
                    </a:lnTo>
                    <a:lnTo>
                      <a:pt x="722" y="771"/>
                    </a:lnTo>
                    <a:lnTo>
                      <a:pt x="682" y="742"/>
                    </a:lnTo>
                    <a:lnTo>
                      <a:pt x="663" y="727"/>
                    </a:lnTo>
                    <a:lnTo>
                      <a:pt x="644" y="711"/>
                    </a:lnTo>
                    <a:lnTo>
                      <a:pt x="627" y="694"/>
                    </a:lnTo>
                    <a:lnTo>
                      <a:pt x="619" y="685"/>
                    </a:lnTo>
                    <a:lnTo>
                      <a:pt x="611" y="675"/>
                    </a:lnTo>
                    <a:lnTo>
                      <a:pt x="604" y="664"/>
                    </a:lnTo>
                    <a:lnTo>
                      <a:pt x="598" y="653"/>
                    </a:lnTo>
                    <a:lnTo>
                      <a:pt x="592" y="641"/>
                    </a:lnTo>
                    <a:lnTo>
                      <a:pt x="587" y="628"/>
                    </a:lnTo>
                    <a:lnTo>
                      <a:pt x="587" y="628"/>
                    </a:lnTo>
                    <a:lnTo>
                      <a:pt x="584" y="612"/>
                    </a:lnTo>
                    <a:lnTo>
                      <a:pt x="579" y="593"/>
                    </a:lnTo>
                    <a:lnTo>
                      <a:pt x="577" y="570"/>
                    </a:lnTo>
                    <a:lnTo>
                      <a:pt x="573" y="545"/>
                    </a:lnTo>
                    <a:lnTo>
                      <a:pt x="569" y="487"/>
                    </a:lnTo>
                    <a:lnTo>
                      <a:pt x="567" y="427"/>
                    </a:lnTo>
                    <a:lnTo>
                      <a:pt x="564" y="367"/>
                    </a:lnTo>
                    <a:lnTo>
                      <a:pt x="564" y="312"/>
                    </a:lnTo>
                    <a:lnTo>
                      <a:pt x="564" y="237"/>
                    </a:lnTo>
                    <a:lnTo>
                      <a:pt x="564" y="237"/>
                    </a:lnTo>
                    <a:lnTo>
                      <a:pt x="536" y="192"/>
                    </a:lnTo>
                    <a:lnTo>
                      <a:pt x="512" y="157"/>
                    </a:lnTo>
                    <a:lnTo>
                      <a:pt x="490" y="126"/>
                    </a:lnTo>
                    <a:lnTo>
                      <a:pt x="468" y="94"/>
                    </a:lnTo>
                    <a:lnTo>
                      <a:pt x="468" y="94"/>
                    </a:lnTo>
                    <a:lnTo>
                      <a:pt x="457" y="76"/>
                    </a:lnTo>
                    <a:lnTo>
                      <a:pt x="448" y="59"/>
                    </a:lnTo>
                    <a:lnTo>
                      <a:pt x="432" y="31"/>
                    </a:lnTo>
                    <a:lnTo>
                      <a:pt x="424" y="20"/>
                    </a:lnTo>
                    <a:lnTo>
                      <a:pt x="416" y="11"/>
                    </a:lnTo>
                    <a:lnTo>
                      <a:pt x="407" y="5"/>
                    </a:lnTo>
                    <a:lnTo>
                      <a:pt x="403" y="2"/>
                    </a:lnTo>
                    <a:lnTo>
                      <a:pt x="397" y="0"/>
                    </a:lnTo>
                    <a:lnTo>
                      <a:pt x="397" y="0"/>
                    </a:lnTo>
                    <a:lnTo>
                      <a:pt x="392" y="0"/>
                    </a:lnTo>
                    <a:lnTo>
                      <a:pt x="388" y="0"/>
                    </a:lnTo>
                    <a:lnTo>
                      <a:pt x="382" y="2"/>
                    </a:lnTo>
                    <a:lnTo>
                      <a:pt x="377" y="5"/>
                    </a:lnTo>
                    <a:lnTo>
                      <a:pt x="366" y="13"/>
                    </a:lnTo>
                    <a:lnTo>
                      <a:pt x="354" y="24"/>
                    </a:lnTo>
                    <a:lnTo>
                      <a:pt x="339" y="36"/>
                    </a:lnTo>
                    <a:lnTo>
                      <a:pt x="324" y="48"/>
                    </a:lnTo>
                    <a:lnTo>
                      <a:pt x="314" y="54"/>
                    </a:lnTo>
                    <a:lnTo>
                      <a:pt x="305" y="60"/>
                    </a:lnTo>
                    <a:lnTo>
                      <a:pt x="294" y="64"/>
                    </a:lnTo>
                    <a:lnTo>
                      <a:pt x="282" y="68"/>
                    </a:lnTo>
                    <a:lnTo>
                      <a:pt x="282" y="68"/>
                    </a:lnTo>
                    <a:lnTo>
                      <a:pt x="259" y="74"/>
                    </a:lnTo>
                    <a:lnTo>
                      <a:pt x="235" y="80"/>
                    </a:lnTo>
                    <a:lnTo>
                      <a:pt x="212" y="84"/>
                    </a:lnTo>
                    <a:lnTo>
                      <a:pt x="188" y="85"/>
                    </a:lnTo>
                    <a:lnTo>
                      <a:pt x="165" y="85"/>
                    </a:lnTo>
                    <a:lnTo>
                      <a:pt x="141" y="83"/>
                    </a:lnTo>
                    <a:lnTo>
                      <a:pt x="118" y="77"/>
                    </a:lnTo>
                    <a:lnTo>
                      <a:pt x="94" y="70"/>
                    </a:lnTo>
                    <a:lnTo>
                      <a:pt x="94" y="70"/>
                    </a:lnTo>
                    <a:lnTo>
                      <a:pt x="85" y="71"/>
                    </a:lnTo>
                    <a:lnTo>
                      <a:pt x="79" y="73"/>
                    </a:lnTo>
                    <a:lnTo>
                      <a:pt x="75" y="78"/>
                    </a:lnTo>
                    <a:lnTo>
                      <a:pt x="71" y="84"/>
                    </a:lnTo>
                    <a:lnTo>
                      <a:pt x="69" y="90"/>
                    </a:lnTo>
                    <a:lnTo>
                      <a:pt x="69" y="97"/>
                    </a:lnTo>
                    <a:lnTo>
                      <a:pt x="69" y="106"/>
                    </a:lnTo>
                    <a:lnTo>
                      <a:pt x="70" y="114"/>
                    </a:lnTo>
                    <a:lnTo>
                      <a:pt x="75" y="131"/>
                    </a:lnTo>
                    <a:lnTo>
                      <a:pt x="82" y="148"/>
                    </a:lnTo>
                    <a:lnTo>
                      <a:pt x="91" y="163"/>
                    </a:lnTo>
                    <a:lnTo>
                      <a:pt x="101" y="176"/>
                    </a:lnTo>
                    <a:lnTo>
                      <a:pt x="101" y="176"/>
                    </a:lnTo>
                    <a:lnTo>
                      <a:pt x="107" y="180"/>
                    </a:lnTo>
                    <a:lnTo>
                      <a:pt x="116" y="185"/>
                    </a:lnTo>
                    <a:lnTo>
                      <a:pt x="125" y="190"/>
                    </a:lnTo>
                    <a:lnTo>
                      <a:pt x="137" y="195"/>
                    </a:lnTo>
                    <a:lnTo>
                      <a:pt x="150" y="198"/>
                    </a:lnTo>
                    <a:lnTo>
                      <a:pt x="165" y="202"/>
                    </a:lnTo>
                    <a:lnTo>
                      <a:pt x="182" y="204"/>
                    </a:lnTo>
                    <a:lnTo>
                      <a:pt x="199" y="207"/>
                    </a:lnTo>
                    <a:lnTo>
                      <a:pt x="217" y="207"/>
                    </a:lnTo>
                    <a:lnTo>
                      <a:pt x="236" y="204"/>
                    </a:lnTo>
                    <a:lnTo>
                      <a:pt x="255" y="202"/>
                    </a:lnTo>
                    <a:lnTo>
                      <a:pt x="274" y="196"/>
                    </a:lnTo>
                    <a:lnTo>
                      <a:pt x="295" y="189"/>
                    </a:lnTo>
                    <a:lnTo>
                      <a:pt x="314" y="179"/>
                    </a:lnTo>
                    <a:lnTo>
                      <a:pt x="335" y="167"/>
                    </a:lnTo>
                    <a:lnTo>
                      <a:pt x="354" y="151"/>
                    </a:lnTo>
                    <a:lnTo>
                      <a:pt x="354" y="151"/>
                    </a:lnTo>
                    <a:lnTo>
                      <a:pt x="360" y="162"/>
                    </a:lnTo>
                    <a:lnTo>
                      <a:pt x="366" y="177"/>
                    </a:lnTo>
                    <a:lnTo>
                      <a:pt x="379" y="210"/>
                    </a:lnTo>
                    <a:lnTo>
                      <a:pt x="394" y="251"/>
                    </a:lnTo>
                    <a:lnTo>
                      <a:pt x="394" y="251"/>
                    </a:lnTo>
                    <a:lnTo>
                      <a:pt x="390" y="255"/>
                    </a:lnTo>
                    <a:lnTo>
                      <a:pt x="379" y="267"/>
                    </a:lnTo>
                    <a:lnTo>
                      <a:pt x="365" y="287"/>
                    </a:lnTo>
                    <a:lnTo>
                      <a:pt x="357" y="299"/>
                    </a:lnTo>
                    <a:lnTo>
                      <a:pt x="349" y="314"/>
                    </a:lnTo>
                    <a:lnTo>
                      <a:pt x="341" y="331"/>
                    </a:lnTo>
                    <a:lnTo>
                      <a:pt x="333" y="349"/>
                    </a:lnTo>
                    <a:lnTo>
                      <a:pt x="327" y="368"/>
                    </a:lnTo>
                    <a:lnTo>
                      <a:pt x="321" y="389"/>
                    </a:lnTo>
                    <a:lnTo>
                      <a:pt x="317" y="411"/>
                    </a:lnTo>
                    <a:lnTo>
                      <a:pt x="314" y="434"/>
                    </a:lnTo>
                    <a:lnTo>
                      <a:pt x="314" y="460"/>
                    </a:lnTo>
                    <a:lnTo>
                      <a:pt x="315" y="486"/>
                    </a:lnTo>
                    <a:lnTo>
                      <a:pt x="315" y="486"/>
                    </a:lnTo>
                    <a:lnTo>
                      <a:pt x="305" y="475"/>
                    </a:lnTo>
                    <a:lnTo>
                      <a:pt x="294" y="466"/>
                    </a:lnTo>
                    <a:lnTo>
                      <a:pt x="284" y="460"/>
                    </a:lnTo>
                    <a:lnTo>
                      <a:pt x="273" y="452"/>
                    </a:lnTo>
                    <a:lnTo>
                      <a:pt x="262" y="445"/>
                    </a:lnTo>
                    <a:lnTo>
                      <a:pt x="250" y="437"/>
                    </a:lnTo>
                    <a:lnTo>
                      <a:pt x="240" y="423"/>
                    </a:lnTo>
                    <a:lnTo>
                      <a:pt x="226" y="407"/>
                    </a:lnTo>
                    <a:lnTo>
                      <a:pt x="226" y="407"/>
                    </a:lnTo>
                    <a:lnTo>
                      <a:pt x="220" y="396"/>
                    </a:lnTo>
                    <a:lnTo>
                      <a:pt x="215" y="385"/>
                    </a:lnTo>
                    <a:lnTo>
                      <a:pt x="206" y="361"/>
                    </a:lnTo>
                    <a:lnTo>
                      <a:pt x="196" y="336"/>
                    </a:lnTo>
                    <a:lnTo>
                      <a:pt x="187" y="309"/>
                    </a:lnTo>
                    <a:lnTo>
                      <a:pt x="181" y="296"/>
                    </a:lnTo>
                    <a:lnTo>
                      <a:pt x="175" y="284"/>
                    </a:lnTo>
                    <a:lnTo>
                      <a:pt x="166" y="271"/>
                    </a:lnTo>
                    <a:lnTo>
                      <a:pt x="158" y="259"/>
                    </a:lnTo>
                    <a:lnTo>
                      <a:pt x="148" y="248"/>
                    </a:lnTo>
                    <a:lnTo>
                      <a:pt x="136" y="237"/>
                    </a:lnTo>
                    <a:lnTo>
                      <a:pt x="123" y="226"/>
                    </a:lnTo>
                    <a:lnTo>
                      <a:pt x="108" y="218"/>
                    </a:lnTo>
                    <a:lnTo>
                      <a:pt x="108" y="218"/>
                    </a:lnTo>
                    <a:lnTo>
                      <a:pt x="93" y="209"/>
                    </a:lnTo>
                    <a:lnTo>
                      <a:pt x="79" y="204"/>
                    </a:lnTo>
                    <a:lnTo>
                      <a:pt x="66" y="201"/>
                    </a:lnTo>
                    <a:lnTo>
                      <a:pt x="55" y="198"/>
                    </a:lnTo>
                    <a:lnTo>
                      <a:pt x="46" y="198"/>
                    </a:lnTo>
                    <a:lnTo>
                      <a:pt x="36" y="200"/>
                    </a:lnTo>
                    <a:lnTo>
                      <a:pt x="29" y="202"/>
                    </a:lnTo>
                    <a:lnTo>
                      <a:pt x="22" y="206"/>
                    </a:lnTo>
                    <a:lnTo>
                      <a:pt x="16" y="209"/>
                    </a:lnTo>
                    <a:lnTo>
                      <a:pt x="11" y="213"/>
                    </a:lnTo>
                    <a:lnTo>
                      <a:pt x="7" y="218"/>
                    </a:lnTo>
                    <a:lnTo>
                      <a:pt x="4" y="222"/>
                    </a:lnTo>
                    <a:lnTo>
                      <a:pt x="0" y="232"/>
                    </a:lnTo>
                    <a:lnTo>
                      <a:pt x="0" y="239"/>
                    </a:lnTo>
                    <a:lnTo>
                      <a:pt x="0" y="239"/>
                    </a:lnTo>
                    <a:lnTo>
                      <a:pt x="1" y="243"/>
                    </a:lnTo>
                    <a:lnTo>
                      <a:pt x="5" y="248"/>
                    </a:lnTo>
                    <a:lnTo>
                      <a:pt x="17" y="265"/>
                    </a:lnTo>
                    <a:lnTo>
                      <a:pt x="35" y="287"/>
                    </a:lnTo>
                    <a:lnTo>
                      <a:pt x="57" y="319"/>
                    </a:lnTo>
                    <a:lnTo>
                      <a:pt x="82" y="356"/>
                    </a:lnTo>
                    <a:lnTo>
                      <a:pt x="94" y="378"/>
                    </a:lnTo>
                    <a:lnTo>
                      <a:pt x="107" y="402"/>
                    </a:lnTo>
                    <a:lnTo>
                      <a:pt x="120" y="427"/>
                    </a:lnTo>
                    <a:lnTo>
                      <a:pt x="132" y="454"/>
                    </a:lnTo>
                    <a:lnTo>
                      <a:pt x="144" y="482"/>
                    </a:lnTo>
                    <a:lnTo>
                      <a:pt x="155" y="514"/>
                    </a:lnTo>
                    <a:lnTo>
                      <a:pt x="155" y="514"/>
                    </a:lnTo>
                    <a:lnTo>
                      <a:pt x="176" y="573"/>
                    </a:lnTo>
                    <a:lnTo>
                      <a:pt x="194" y="624"/>
                    </a:lnTo>
                    <a:lnTo>
                      <a:pt x="211" y="669"/>
                    </a:lnTo>
                    <a:lnTo>
                      <a:pt x="227" y="708"/>
                    </a:lnTo>
                    <a:lnTo>
                      <a:pt x="235" y="723"/>
                    </a:lnTo>
                    <a:lnTo>
                      <a:pt x="243" y="739"/>
                    </a:lnTo>
                    <a:lnTo>
                      <a:pt x="252" y="752"/>
                    </a:lnTo>
                    <a:lnTo>
                      <a:pt x="261" y="764"/>
                    </a:lnTo>
                    <a:lnTo>
                      <a:pt x="270" y="776"/>
                    </a:lnTo>
                    <a:lnTo>
                      <a:pt x="280" y="786"/>
                    </a:lnTo>
                    <a:lnTo>
                      <a:pt x="290" y="794"/>
                    </a:lnTo>
                    <a:lnTo>
                      <a:pt x="302" y="801"/>
                    </a:lnTo>
                    <a:lnTo>
                      <a:pt x="302" y="801"/>
                    </a:lnTo>
                    <a:lnTo>
                      <a:pt x="313" y="809"/>
                    </a:lnTo>
                    <a:lnTo>
                      <a:pt x="324" y="813"/>
                    </a:lnTo>
                    <a:lnTo>
                      <a:pt x="344" y="821"/>
                    </a:lnTo>
                    <a:lnTo>
                      <a:pt x="362" y="825"/>
                    </a:lnTo>
                    <a:lnTo>
                      <a:pt x="379" y="828"/>
                    </a:lnTo>
                    <a:lnTo>
                      <a:pt x="391" y="828"/>
                    </a:lnTo>
                    <a:lnTo>
                      <a:pt x="402" y="828"/>
                    </a:lnTo>
                    <a:lnTo>
                      <a:pt x="409" y="825"/>
                    </a:lnTo>
                    <a:lnTo>
                      <a:pt x="409" y="825"/>
                    </a:lnTo>
                    <a:lnTo>
                      <a:pt x="436" y="851"/>
                    </a:lnTo>
                    <a:lnTo>
                      <a:pt x="462" y="876"/>
                    </a:lnTo>
                    <a:lnTo>
                      <a:pt x="493" y="909"/>
                    </a:lnTo>
                    <a:lnTo>
                      <a:pt x="525" y="942"/>
                    </a:lnTo>
                    <a:lnTo>
                      <a:pt x="539" y="959"/>
                    </a:lnTo>
                    <a:lnTo>
                      <a:pt x="552" y="976"/>
                    </a:lnTo>
                    <a:lnTo>
                      <a:pt x="564" y="992"/>
                    </a:lnTo>
                    <a:lnTo>
                      <a:pt x="574" y="1006"/>
                    </a:lnTo>
                    <a:lnTo>
                      <a:pt x="580" y="1019"/>
                    </a:lnTo>
                    <a:lnTo>
                      <a:pt x="584" y="1030"/>
                    </a:lnTo>
                    <a:lnTo>
                      <a:pt x="584" y="1030"/>
                    </a:lnTo>
                    <a:lnTo>
                      <a:pt x="592" y="1031"/>
                    </a:lnTo>
                    <a:lnTo>
                      <a:pt x="602" y="1031"/>
                    </a:lnTo>
                    <a:lnTo>
                      <a:pt x="611" y="1031"/>
                    </a:lnTo>
                    <a:lnTo>
                      <a:pt x="621" y="1029"/>
                    </a:lnTo>
                    <a:lnTo>
                      <a:pt x="631" y="1025"/>
                    </a:lnTo>
                    <a:lnTo>
                      <a:pt x="642" y="1020"/>
                    </a:lnTo>
                    <a:lnTo>
                      <a:pt x="651" y="1014"/>
                    </a:lnTo>
                    <a:lnTo>
                      <a:pt x="661" y="1007"/>
                    </a:lnTo>
                    <a:lnTo>
                      <a:pt x="680" y="992"/>
                    </a:lnTo>
                    <a:lnTo>
                      <a:pt x="699" y="972"/>
                    </a:lnTo>
                    <a:lnTo>
                      <a:pt x="716" y="952"/>
                    </a:lnTo>
                    <a:lnTo>
                      <a:pt x="732" y="930"/>
                    </a:lnTo>
                    <a:lnTo>
                      <a:pt x="732" y="776"/>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67" name="išļïḓê"/>
              <p:cNvSpPr/>
              <p:nvPr/>
            </p:nvSpPr>
            <p:spPr bwMode="auto">
              <a:xfrm>
                <a:off x="4563311" y="3088590"/>
                <a:ext cx="269107" cy="398278"/>
              </a:xfrm>
              <a:custGeom>
                <a:avLst/>
                <a:gdLst>
                  <a:gd name="T0" fmla="*/ 71 w 151"/>
                  <a:gd name="T1" fmla="*/ 0 h 221"/>
                  <a:gd name="T2" fmla="*/ 71 w 151"/>
                  <a:gd name="T3" fmla="*/ 0 h 221"/>
                  <a:gd name="T4" fmla="*/ 62 w 151"/>
                  <a:gd name="T5" fmla="*/ 12 h 221"/>
                  <a:gd name="T6" fmla="*/ 49 w 151"/>
                  <a:gd name="T7" fmla="*/ 29 h 221"/>
                  <a:gd name="T8" fmla="*/ 37 w 151"/>
                  <a:gd name="T9" fmla="*/ 50 h 221"/>
                  <a:gd name="T10" fmla="*/ 24 w 151"/>
                  <a:gd name="T11" fmla="*/ 76 h 221"/>
                  <a:gd name="T12" fmla="*/ 18 w 151"/>
                  <a:gd name="T13" fmla="*/ 91 h 221"/>
                  <a:gd name="T14" fmla="*/ 13 w 151"/>
                  <a:gd name="T15" fmla="*/ 107 h 221"/>
                  <a:gd name="T16" fmla="*/ 9 w 151"/>
                  <a:gd name="T17" fmla="*/ 123 h 221"/>
                  <a:gd name="T18" fmla="*/ 5 w 151"/>
                  <a:gd name="T19" fmla="*/ 141 h 221"/>
                  <a:gd name="T20" fmla="*/ 3 w 151"/>
                  <a:gd name="T21" fmla="*/ 159 h 221"/>
                  <a:gd name="T22" fmla="*/ 0 w 151"/>
                  <a:gd name="T23" fmla="*/ 178 h 221"/>
                  <a:gd name="T24" fmla="*/ 0 w 151"/>
                  <a:gd name="T25" fmla="*/ 198 h 221"/>
                  <a:gd name="T26" fmla="*/ 1 w 151"/>
                  <a:gd name="T27" fmla="*/ 220 h 221"/>
                  <a:gd name="T28" fmla="*/ 1 w 151"/>
                  <a:gd name="T29" fmla="*/ 221 h 221"/>
                  <a:gd name="T30" fmla="*/ 1 w 151"/>
                  <a:gd name="T31" fmla="*/ 221 h 221"/>
                  <a:gd name="T32" fmla="*/ 4 w 151"/>
                  <a:gd name="T33" fmla="*/ 208 h 221"/>
                  <a:gd name="T34" fmla="*/ 6 w 151"/>
                  <a:gd name="T35" fmla="*/ 194 h 221"/>
                  <a:gd name="T36" fmla="*/ 10 w 151"/>
                  <a:gd name="T37" fmla="*/ 175 h 221"/>
                  <a:gd name="T38" fmla="*/ 17 w 151"/>
                  <a:gd name="T39" fmla="*/ 155 h 221"/>
                  <a:gd name="T40" fmla="*/ 22 w 151"/>
                  <a:gd name="T41" fmla="*/ 145 h 221"/>
                  <a:gd name="T42" fmla="*/ 27 w 151"/>
                  <a:gd name="T43" fmla="*/ 135 h 221"/>
                  <a:gd name="T44" fmla="*/ 33 w 151"/>
                  <a:gd name="T45" fmla="*/ 125 h 221"/>
                  <a:gd name="T46" fmla="*/ 40 w 151"/>
                  <a:gd name="T47" fmla="*/ 115 h 221"/>
                  <a:gd name="T48" fmla="*/ 48 w 151"/>
                  <a:gd name="T49" fmla="*/ 106 h 221"/>
                  <a:gd name="T50" fmla="*/ 58 w 151"/>
                  <a:gd name="T51" fmla="*/ 97 h 221"/>
                  <a:gd name="T52" fmla="*/ 58 w 151"/>
                  <a:gd name="T53" fmla="*/ 97 h 221"/>
                  <a:gd name="T54" fmla="*/ 76 w 151"/>
                  <a:gd name="T55" fmla="*/ 83 h 221"/>
                  <a:gd name="T56" fmla="*/ 94 w 151"/>
                  <a:gd name="T57" fmla="*/ 71 h 221"/>
                  <a:gd name="T58" fmla="*/ 124 w 151"/>
                  <a:gd name="T59" fmla="*/ 52 h 221"/>
                  <a:gd name="T60" fmla="*/ 143 w 151"/>
                  <a:gd name="T61" fmla="*/ 41 h 221"/>
                  <a:gd name="T62" fmla="*/ 151 w 151"/>
                  <a:gd name="T63" fmla="*/ 37 h 221"/>
                  <a:gd name="T64" fmla="*/ 71 w 151"/>
                  <a:gd name="T6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1">
                    <a:moveTo>
                      <a:pt x="71" y="0"/>
                    </a:moveTo>
                    <a:lnTo>
                      <a:pt x="71" y="0"/>
                    </a:lnTo>
                    <a:lnTo>
                      <a:pt x="62" y="12"/>
                    </a:lnTo>
                    <a:lnTo>
                      <a:pt x="49" y="29"/>
                    </a:lnTo>
                    <a:lnTo>
                      <a:pt x="37" y="50"/>
                    </a:lnTo>
                    <a:lnTo>
                      <a:pt x="24" y="76"/>
                    </a:lnTo>
                    <a:lnTo>
                      <a:pt x="18" y="91"/>
                    </a:lnTo>
                    <a:lnTo>
                      <a:pt x="13" y="107"/>
                    </a:lnTo>
                    <a:lnTo>
                      <a:pt x="9" y="123"/>
                    </a:lnTo>
                    <a:lnTo>
                      <a:pt x="5" y="141"/>
                    </a:lnTo>
                    <a:lnTo>
                      <a:pt x="3" y="159"/>
                    </a:lnTo>
                    <a:lnTo>
                      <a:pt x="0" y="178"/>
                    </a:lnTo>
                    <a:lnTo>
                      <a:pt x="0" y="198"/>
                    </a:lnTo>
                    <a:lnTo>
                      <a:pt x="1" y="220"/>
                    </a:lnTo>
                    <a:lnTo>
                      <a:pt x="1" y="221"/>
                    </a:lnTo>
                    <a:lnTo>
                      <a:pt x="1" y="221"/>
                    </a:lnTo>
                    <a:lnTo>
                      <a:pt x="4" y="208"/>
                    </a:lnTo>
                    <a:lnTo>
                      <a:pt x="6" y="194"/>
                    </a:lnTo>
                    <a:lnTo>
                      <a:pt x="10" y="175"/>
                    </a:lnTo>
                    <a:lnTo>
                      <a:pt x="17" y="155"/>
                    </a:lnTo>
                    <a:lnTo>
                      <a:pt x="22" y="145"/>
                    </a:lnTo>
                    <a:lnTo>
                      <a:pt x="27" y="135"/>
                    </a:lnTo>
                    <a:lnTo>
                      <a:pt x="33" y="125"/>
                    </a:lnTo>
                    <a:lnTo>
                      <a:pt x="40" y="115"/>
                    </a:lnTo>
                    <a:lnTo>
                      <a:pt x="48" y="106"/>
                    </a:lnTo>
                    <a:lnTo>
                      <a:pt x="58" y="97"/>
                    </a:lnTo>
                    <a:lnTo>
                      <a:pt x="58" y="97"/>
                    </a:lnTo>
                    <a:lnTo>
                      <a:pt x="76" y="83"/>
                    </a:lnTo>
                    <a:lnTo>
                      <a:pt x="94" y="71"/>
                    </a:lnTo>
                    <a:lnTo>
                      <a:pt x="124" y="52"/>
                    </a:lnTo>
                    <a:lnTo>
                      <a:pt x="143" y="41"/>
                    </a:lnTo>
                    <a:lnTo>
                      <a:pt x="151" y="37"/>
                    </a:lnTo>
                    <a:lnTo>
                      <a:pt x="71" y="0"/>
                    </a:lnTo>
                    <a:close/>
                  </a:path>
                </a:pathLst>
              </a:custGeom>
              <a:solidFill>
                <a:srgbClr val="E19469"/>
              </a:solidFill>
              <a:ln>
                <a:noFill/>
              </a:ln>
            </p:spPr>
            <p:txBody>
              <a:bodyPr vert="horz" wrap="square" lIns="91440" tIns="45720" rIns="91440" bIns="45720" numCol="1" anchor="t" anchorCtr="0" compatLnSpc="1">
                <a:normAutofit fontScale="70000" lnSpcReduction="20000"/>
              </a:bodyPr>
              <a:lstStyle/>
              <a:p>
                <a:endParaRPr lang="en-US"/>
              </a:p>
            </p:txBody>
          </p:sp>
          <p:sp>
            <p:nvSpPr>
              <p:cNvPr id="68" name="iş1íḍè"/>
              <p:cNvSpPr/>
              <p:nvPr/>
            </p:nvSpPr>
            <p:spPr bwMode="auto">
              <a:xfrm>
                <a:off x="4609955" y="3088590"/>
                <a:ext cx="405454" cy="322927"/>
              </a:xfrm>
              <a:custGeom>
                <a:avLst/>
                <a:gdLst>
                  <a:gd name="T0" fmla="*/ 225 w 225"/>
                  <a:gd name="T1" fmla="*/ 179 h 179"/>
                  <a:gd name="T2" fmla="*/ 225 w 225"/>
                  <a:gd name="T3" fmla="*/ 179 h 179"/>
                  <a:gd name="T4" fmla="*/ 224 w 225"/>
                  <a:gd name="T5" fmla="*/ 119 h 179"/>
                  <a:gd name="T6" fmla="*/ 222 w 225"/>
                  <a:gd name="T7" fmla="*/ 64 h 179"/>
                  <a:gd name="T8" fmla="*/ 44 w 225"/>
                  <a:gd name="T9" fmla="*/ 0 h 179"/>
                  <a:gd name="T10" fmla="*/ 44 w 225"/>
                  <a:gd name="T11" fmla="*/ 0 h 179"/>
                  <a:gd name="T12" fmla="*/ 38 w 225"/>
                  <a:gd name="T13" fmla="*/ 6 h 179"/>
                  <a:gd name="T14" fmla="*/ 38 w 225"/>
                  <a:gd name="T15" fmla="*/ 6 h 179"/>
                  <a:gd name="T16" fmla="*/ 30 w 225"/>
                  <a:gd name="T17" fmla="*/ 17 h 179"/>
                  <a:gd name="T18" fmla="*/ 20 w 225"/>
                  <a:gd name="T19" fmla="*/ 31 h 179"/>
                  <a:gd name="T20" fmla="*/ 9 w 225"/>
                  <a:gd name="T21" fmla="*/ 49 h 179"/>
                  <a:gd name="T22" fmla="*/ 0 w 225"/>
                  <a:gd name="T23" fmla="*/ 68 h 179"/>
                  <a:gd name="T24" fmla="*/ 0 w 225"/>
                  <a:gd name="T25" fmla="*/ 68 h 179"/>
                  <a:gd name="T26" fmla="*/ 15 w 225"/>
                  <a:gd name="T27" fmla="*/ 65 h 179"/>
                  <a:gd name="T28" fmla="*/ 31 w 225"/>
                  <a:gd name="T29" fmla="*/ 64 h 179"/>
                  <a:gd name="T30" fmla="*/ 47 w 225"/>
                  <a:gd name="T31" fmla="*/ 64 h 179"/>
                  <a:gd name="T32" fmla="*/ 64 w 225"/>
                  <a:gd name="T33" fmla="*/ 66 h 179"/>
                  <a:gd name="T34" fmla="*/ 79 w 225"/>
                  <a:gd name="T35" fmla="*/ 71 h 179"/>
                  <a:gd name="T36" fmla="*/ 96 w 225"/>
                  <a:gd name="T37" fmla="*/ 76 h 179"/>
                  <a:gd name="T38" fmla="*/ 113 w 225"/>
                  <a:gd name="T39" fmla="*/ 83 h 179"/>
                  <a:gd name="T40" fmla="*/ 129 w 225"/>
                  <a:gd name="T41" fmla="*/ 91 h 179"/>
                  <a:gd name="T42" fmla="*/ 144 w 225"/>
                  <a:gd name="T43" fmla="*/ 101 h 179"/>
                  <a:gd name="T44" fmla="*/ 159 w 225"/>
                  <a:gd name="T45" fmla="*/ 111 h 179"/>
                  <a:gd name="T46" fmla="*/ 172 w 225"/>
                  <a:gd name="T47" fmla="*/ 121 h 179"/>
                  <a:gd name="T48" fmla="*/ 185 w 225"/>
                  <a:gd name="T49" fmla="*/ 133 h 179"/>
                  <a:gd name="T50" fmla="*/ 197 w 225"/>
                  <a:gd name="T51" fmla="*/ 144 h 179"/>
                  <a:gd name="T52" fmla="*/ 208 w 225"/>
                  <a:gd name="T53" fmla="*/ 156 h 179"/>
                  <a:gd name="T54" fmla="*/ 218 w 225"/>
                  <a:gd name="T55" fmla="*/ 168 h 179"/>
                  <a:gd name="T56" fmla="*/ 225 w 225"/>
                  <a:gd name="T57" fmla="*/ 179 h 179"/>
                  <a:gd name="T58" fmla="*/ 225 w 225"/>
                  <a:gd name="T5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79">
                    <a:moveTo>
                      <a:pt x="225" y="179"/>
                    </a:moveTo>
                    <a:lnTo>
                      <a:pt x="225" y="179"/>
                    </a:lnTo>
                    <a:lnTo>
                      <a:pt x="224" y="119"/>
                    </a:lnTo>
                    <a:lnTo>
                      <a:pt x="222" y="64"/>
                    </a:lnTo>
                    <a:lnTo>
                      <a:pt x="44" y="0"/>
                    </a:lnTo>
                    <a:lnTo>
                      <a:pt x="44" y="0"/>
                    </a:lnTo>
                    <a:lnTo>
                      <a:pt x="38" y="6"/>
                    </a:lnTo>
                    <a:lnTo>
                      <a:pt x="38" y="6"/>
                    </a:lnTo>
                    <a:lnTo>
                      <a:pt x="30" y="17"/>
                    </a:lnTo>
                    <a:lnTo>
                      <a:pt x="20" y="31"/>
                    </a:lnTo>
                    <a:lnTo>
                      <a:pt x="9" y="49"/>
                    </a:lnTo>
                    <a:lnTo>
                      <a:pt x="0" y="68"/>
                    </a:lnTo>
                    <a:lnTo>
                      <a:pt x="0" y="68"/>
                    </a:lnTo>
                    <a:lnTo>
                      <a:pt x="15" y="65"/>
                    </a:lnTo>
                    <a:lnTo>
                      <a:pt x="31" y="64"/>
                    </a:lnTo>
                    <a:lnTo>
                      <a:pt x="47" y="64"/>
                    </a:lnTo>
                    <a:lnTo>
                      <a:pt x="64" y="66"/>
                    </a:lnTo>
                    <a:lnTo>
                      <a:pt x="79" y="71"/>
                    </a:lnTo>
                    <a:lnTo>
                      <a:pt x="96" y="76"/>
                    </a:lnTo>
                    <a:lnTo>
                      <a:pt x="113" y="83"/>
                    </a:lnTo>
                    <a:lnTo>
                      <a:pt x="129" y="91"/>
                    </a:lnTo>
                    <a:lnTo>
                      <a:pt x="144" y="101"/>
                    </a:lnTo>
                    <a:lnTo>
                      <a:pt x="159" y="111"/>
                    </a:lnTo>
                    <a:lnTo>
                      <a:pt x="172" y="121"/>
                    </a:lnTo>
                    <a:lnTo>
                      <a:pt x="185" y="133"/>
                    </a:lnTo>
                    <a:lnTo>
                      <a:pt x="197" y="144"/>
                    </a:lnTo>
                    <a:lnTo>
                      <a:pt x="208" y="156"/>
                    </a:lnTo>
                    <a:lnTo>
                      <a:pt x="218" y="168"/>
                    </a:lnTo>
                    <a:lnTo>
                      <a:pt x="225" y="179"/>
                    </a:lnTo>
                    <a:lnTo>
                      <a:pt x="225" y="179"/>
                    </a:lnTo>
                    <a:close/>
                  </a:path>
                </a:pathLst>
              </a:custGeom>
              <a:solidFill>
                <a:srgbClr val="E19469"/>
              </a:solidFill>
              <a:ln>
                <a:noFill/>
              </a:ln>
            </p:spPr>
            <p:txBody>
              <a:bodyPr vert="horz" wrap="square" lIns="91440" tIns="45720" rIns="91440" bIns="45720" numCol="1" anchor="t" anchorCtr="0" compatLnSpc="1">
                <a:normAutofit fontScale="47500" lnSpcReduction="20000"/>
              </a:bodyPr>
              <a:lstStyle/>
              <a:p>
                <a:endParaRPr lang="en-US"/>
              </a:p>
            </p:txBody>
          </p:sp>
          <p:sp>
            <p:nvSpPr>
              <p:cNvPr id="69" name="íṥliďé"/>
              <p:cNvSpPr/>
              <p:nvPr/>
            </p:nvSpPr>
            <p:spPr bwMode="auto">
              <a:xfrm>
                <a:off x="3982042" y="2869716"/>
                <a:ext cx="1148185" cy="430569"/>
              </a:xfrm>
              <a:custGeom>
                <a:avLst/>
                <a:gdLst>
                  <a:gd name="T0" fmla="*/ 0 w 639"/>
                  <a:gd name="T1" fmla="*/ 18 h 240"/>
                  <a:gd name="T2" fmla="*/ 28 w 639"/>
                  <a:gd name="T3" fmla="*/ 62 h 240"/>
                  <a:gd name="T4" fmla="*/ 607 w 639"/>
                  <a:gd name="T5" fmla="*/ 240 h 240"/>
                  <a:gd name="T6" fmla="*/ 639 w 639"/>
                  <a:gd name="T7" fmla="*/ 147 h 240"/>
                  <a:gd name="T8" fmla="*/ 49 w 639"/>
                  <a:gd name="T9" fmla="*/ 0 h 240"/>
                  <a:gd name="T10" fmla="*/ 0 w 639"/>
                  <a:gd name="T11" fmla="*/ 18 h 240"/>
                </a:gdLst>
                <a:ahLst/>
                <a:cxnLst>
                  <a:cxn ang="0">
                    <a:pos x="T0" y="T1"/>
                  </a:cxn>
                  <a:cxn ang="0">
                    <a:pos x="T2" y="T3"/>
                  </a:cxn>
                  <a:cxn ang="0">
                    <a:pos x="T4" y="T5"/>
                  </a:cxn>
                  <a:cxn ang="0">
                    <a:pos x="T6" y="T7"/>
                  </a:cxn>
                  <a:cxn ang="0">
                    <a:pos x="T8" y="T9"/>
                  </a:cxn>
                  <a:cxn ang="0">
                    <a:pos x="T10" y="T11"/>
                  </a:cxn>
                </a:cxnLst>
                <a:rect l="0" t="0" r="r" b="b"/>
                <a:pathLst>
                  <a:path w="639" h="240">
                    <a:moveTo>
                      <a:pt x="0" y="18"/>
                    </a:moveTo>
                    <a:lnTo>
                      <a:pt x="28" y="62"/>
                    </a:lnTo>
                    <a:lnTo>
                      <a:pt x="607" y="240"/>
                    </a:lnTo>
                    <a:lnTo>
                      <a:pt x="639" y="147"/>
                    </a:lnTo>
                    <a:lnTo>
                      <a:pt x="49" y="0"/>
                    </a:lnTo>
                    <a:lnTo>
                      <a:pt x="0" y="18"/>
                    </a:lnTo>
                    <a:close/>
                  </a:path>
                </a:pathLst>
              </a:custGeom>
              <a:solidFill>
                <a:schemeClr val="tx2"/>
              </a:solidFill>
              <a:ln>
                <a:noFill/>
              </a:ln>
            </p:spPr>
            <p:txBody>
              <a:bodyPr vert="horz" wrap="square" lIns="91440" tIns="45720" rIns="91440" bIns="45720" numCol="1" anchor="t" anchorCtr="0" compatLnSpc="1">
                <a:normAutofit fontScale="85000" lnSpcReduction="20000"/>
              </a:bodyPr>
              <a:lstStyle/>
              <a:p>
                <a:endParaRPr lang="en-US"/>
              </a:p>
            </p:txBody>
          </p:sp>
          <p:sp>
            <p:nvSpPr>
              <p:cNvPr id="70" name="ïŝḷíďe"/>
              <p:cNvSpPr/>
              <p:nvPr/>
            </p:nvSpPr>
            <p:spPr bwMode="auto">
              <a:xfrm>
                <a:off x="3992806" y="2912773"/>
                <a:ext cx="1094365" cy="387512"/>
              </a:xfrm>
              <a:custGeom>
                <a:avLst/>
                <a:gdLst>
                  <a:gd name="T0" fmla="*/ 579 w 612"/>
                  <a:gd name="T1" fmla="*/ 169 h 216"/>
                  <a:gd name="T2" fmla="*/ 23 w 612"/>
                  <a:gd name="T3" fmla="*/ 12 h 216"/>
                  <a:gd name="T4" fmla="*/ 0 w 612"/>
                  <a:gd name="T5" fmla="*/ 0 h 216"/>
                  <a:gd name="T6" fmla="*/ 24 w 612"/>
                  <a:gd name="T7" fmla="*/ 38 h 216"/>
                  <a:gd name="T8" fmla="*/ 603 w 612"/>
                  <a:gd name="T9" fmla="*/ 216 h 216"/>
                  <a:gd name="T10" fmla="*/ 612 w 612"/>
                  <a:gd name="T11" fmla="*/ 189 h 216"/>
                  <a:gd name="T12" fmla="*/ 612 w 612"/>
                  <a:gd name="T13" fmla="*/ 189 h 216"/>
                  <a:gd name="T14" fmla="*/ 605 w 612"/>
                  <a:gd name="T15" fmla="*/ 188 h 216"/>
                  <a:gd name="T16" fmla="*/ 599 w 612"/>
                  <a:gd name="T17" fmla="*/ 186 h 216"/>
                  <a:gd name="T18" fmla="*/ 593 w 612"/>
                  <a:gd name="T19" fmla="*/ 182 h 216"/>
                  <a:gd name="T20" fmla="*/ 588 w 612"/>
                  <a:gd name="T21" fmla="*/ 180 h 216"/>
                  <a:gd name="T22" fmla="*/ 582 w 612"/>
                  <a:gd name="T23" fmla="*/ 172 h 216"/>
                  <a:gd name="T24" fmla="*/ 579 w 612"/>
                  <a:gd name="T25" fmla="*/ 169 h 216"/>
                  <a:gd name="T26" fmla="*/ 579 w 612"/>
                  <a:gd name="T27" fmla="*/ 16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2" h="216">
                    <a:moveTo>
                      <a:pt x="579" y="169"/>
                    </a:moveTo>
                    <a:lnTo>
                      <a:pt x="23" y="12"/>
                    </a:lnTo>
                    <a:lnTo>
                      <a:pt x="0" y="0"/>
                    </a:lnTo>
                    <a:lnTo>
                      <a:pt x="24" y="38"/>
                    </a:lnTo>
                    <a:lnTo>
                      <a:pt x="603" y="216"/>
                    </a:lnTo>
                    <a:lnTo>
                      <a:pt x="612" y="189"/>
                    </a:lnTo>
                    <a:lnTo>
                      <a:pt x="612" y="189"/>
                    </a:lnTo>
                    <a:lnTo>
                      <a:pt x="605" y="188"/>
                    </a:lnTo>
                    <a:lnTo>
                      <a:pt x="599" y="186"/>
                    </a:lnTo>
                    <a:lnTo>
                      <a:pt x="593" y="182"/>
                    </a:lnTo>
                    <a:lnTo>
                      <a:pt x="588" y="180"/>
                    </a:lnTo>
                    <a:lnTo>
                      <a:pt x="582" y="172"/>
                    </a:lnTo>
                    <a:lnTo>
                      <a:pt x="579" y="169"/>
                    </a:lnTo>
                    <a:lnTo>
                      <a:pt x="579" y="169"/>
                    </a:lnTo>
                    <a:close/>
                  </a:path>
                </a:pathLst>
              </a:custGeom>
              <a:solidFill>
                <a:schemeClr val="tx2">
                  <a:lumMod val="75000"/>
                </a:schemeClr>
              </a:solidFill>
              <a:ln>
                <a:noFill/>
              </a:ln>
            </p:spPr>
            <p:txBody>
              <a:bodyPr vert="horz" wrap="square" lIns="91440" tIns="45720" rIns="91440" bIns="45720" numCol="1" anchor="t" anchorCtr="0" compatLnSpc="1">
                <a:normAutofit fontScale="70000" lnSpcReduction="20000"/>
              </a:bodyPr>
              <a:lstStyle/>
              <a:p>
                <a:endParaRPr lang="en-US"/>
              </a:p>
            </p:txBody>
          </p:sp>
          <p:sp>
            <p:nvSpPr>
              <p:cNvPr id="71" name="íŝľïḓè"/>
              <p:cNvSpPr/>
              <p:nvPr/>
            </p:nvSpPr>
            <p:spPr bwMode="auto">
              <a:xfrm>
                <a:off x="3953338" y="2869716"/>
                <a:ext cx="118407" cy="111232"/>
              </a:xfrm>
              <a:custGeom>
                <a:avLst/>
                <a:gdLst>
                  <a:gd name="connsiteX0" fmla="*/ 118407 w 118407"/>
                  <a:gd name="connsiteY0" fmla="*/ 0 h 111232"/>
                  <a:gd name="connsiteX1" fmla="*/ 104055 w 118407"/>
                  <a:gd name="connsiteY1" fmla="*/ 12558 h 111232"/>
                  <a:gd name="connsiteX2" fmla="*/ 91496 w 118407"/>
                  <a:gd name="connsiteY2" fmla="*/ 26911 h 111232"/>
                  <a:gd name="connsiteX3" fmla="*/ 86114 w 118407"/>
                  <a:gd name="connsiteY3" fmla="*/ 41263 h 111232"/>
                  <a:gd name="connsiteX4" fmla="*/ 80732 w 118407"/>
                  <a:gd name="connsiteY4" fmla="*/ 57410 h 111232"/>
                  <a:gd name="connsiteX5" fmla="*/ 79773 w 118407"/>
                  <a:gd name="connsiteY5" fmla="*/ 65078 h 111232"/>
                  <a:gd name="connsiteX6" fmla="*/ 80693 w 118407"/>
                  <a:gd name="connsiteY6" fmla="*/ 65539 h 111232"/>
                  <a:gd name="connsiteX7" fmla="*/ 80693 w 118407"/>
                  <a:gd name="connsiteY7" fmla="*/ 79598 h 111232"/>
                  <a:gd name="connsiteX8" fmla="*/ 80693 w 118407"/>
                  <a:gd name="connsiteY8" fmla="*/ 91900 h 111232"/>
                  <a:gd name="connsiteX9" fmla="*/ 82527 w 118407"/>
                  <a:gd name="connsiteY9" fmla="*/ 111232 h 111232"/>
                  <a:gd name="connsiteX10" fmla="*/ 80587 w 118407"/>
                  <a:gd name="connsiteY10" fmla="*/ 109208 h 111232"/>
                  <a:gd name="connsiteX11" fmla="*/ 80732 w 118407"/>
                  <a:gd name="connsiteY11" fmla="*/ 111231 h 111232"/>
                  <a:gd name="connsiteX12" fmla="*/ 56649 w 118407"/>
                  <a:gd name="connsiteY12" fmla="*/ 84229 h 111232"/>
                  <a:gd name="connsiteX13" fmla="*/ 0 w 118407"/>
                  <a:gd name="connsiteY13" fmla="*/ 25118 h 111232"/>
                  <a:gd name="connsiteX14" fmla="*/ 21528 w 118407"/>
                  <a:gd name="connsiteY14" fmla="*/ 35902 h 111232"/>
                  <a:gd name="connsiteX15" fmla="*/ 21528 w 118407"/>
                  <a:gd name="connsiteY15" fmla="*/ 32293 h 111232"/>
                  <a:gd name="connsiteX16" fmla="*/ 23322 w 118407"/>
                  <a:gd name="connsiteY16" fmla="*/ 19734 h 1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407" h="111232">
                    <a:moveTo>
                      <a:pt x="118407" y="0"/>
                    </a:moveTo>
                    <a:lnTo>
                      <a:pt x="104055" y="12558"/>
                    </a:lnTo>
                    <a:lnTo>
                      <a:pt x="91496" y="26911"/>
                    </a:lnTo>
                    <a:lnTo>
                      <a:pt x="86114" y="41263"/>
                    </a:lnTo>
                    <a:lnTo>
                      <a:pt x="80732" y="57410"/>
                    </a:lnTo>
                    <a:lnTo>
                      <a:pt x="79773" y="65078"/>
                    </a:lnTo>
                    <a:lnTo>
                      <a:pt x="80693" y="65539"/>
                    </a:lnTo>
                    <a:lnTo>
                      <a:pt x="80693" y="79598"/>
                    </a:lnTo>
                    <a:lnTo>
                      <a:pt x="80693" y="91900"/>
                    </a:lnTo>
                    <a:lnTo>
                      <a:pt x="82527" y="111232"/>
                    </a:lnTo>
                    <a:lnTo>
                      <a:pt x="80587" y="109208"/>
                    </a:lnTo>
                    <a:lnTo>
                      <a:pt x="80732" y="111231"/>
                    </a:lnTo>
                    <a:lnTo>
                      <a:pt x="56649" y="84229"/>
                    </a:lnTo>
                    <a:lnTo>
                      <a:pt x="0" y="25118"/>
                    </a:lnTo>
                    <a:lnTo>
                      <a:pt x="21528" y="35902"/>
                    </a:lnTo>
                    <a:lnTo>
                      <a:pt x="21528" y="32293"/>
                    </a:lnTo>
                    <a:lnTo>
                      <a:pt x="23322" y="19734"/>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p>
                <a:endParaRPr lang="en-US"/>
              </a:p>
            </p:txBody>
          </p:sp>
          <p:sp>
            <p:nvSpPr>
              <p:cNvPr id="72" name="ïṣļïḑé"/>
              <p:cNvSpPr/>
              <p:nvPr/>
            </p:nvSpPr>
            <p:spPr bwMode="auto">
              <a:xfrm>
                <a:off x="5033348" y="3128057"/>
                <a:ext cx="125584" cy="172228"/>
              </a:xfrm>
              <a:custGeom>
                <a:avLst/>
                <a:gdLst>
                  <a:gd name="T0" fmla="*/ 66 w 71"/>
                  <a:gd name="T1" fmla="*/ 60 h 95"/>
                  <a:gd name="T2" fmla="*/ 66 w 71"/>
                  <a:gd name="T3" fmla="*/ 60 h 95"/>
                  <a:gd name="T4" fmla="*/ 62 w 71"/>
                  <a:gd name="T5" fmla="*/ 68 h 95"/>
                  <a:gd name="T6" fmla="*/ 56 w 71"/>
                  <a:gd name="T7" fmla="*/ 77 h 95"/>
                  <a:gd name="T8" fmla="*/ 51 w 71"/>
                  <a:gd name="T9" fmla="*/ 83 h 95"/>
                  <a:gd name="T10" fmla="*/ 44 w 71"/>
                  <a:gd name="T11" fmla="*/ 89 h 95"/>
                  <a:gd name="T12" fmla="*/ 38 w 71"/>
                  <a:gd name="T13" fmla="*/ 92 h 95"/>
                  <a:gd name="T14" fmla="*/ 31 w 71"/>
                  <a:gd name="T15" fmla="*/ 95 h 95"/>
                  <a:gd name="T16" fmla="*/ 24 w 71"/>
                  <a:gd name="T17" fmla="*/ 95 h 95"/>
                  <a:gd name="T18" fmla="*/ 18 w 71"/>
                  <a:gd name="T19" fmla="*/ 94 h 95"/>
                  <a:gd name="T20" fmla="*/ 18 w 71"/>
                  <a:gd name="T21" fmla="*/ 94 h 95"/>
                  <a:gd name="T22" fmla="*/ 12 w 71"/>
                  <a:gd name="T23" fmla="*/ 90 h 95"/>
                  <a:gd name="T24" fmla="*/ 7 w 71"/>
                  <a:gd name="T25" fmla="*/ 85 h 95"/>
                  <a:gd name="T26" fmla="*/ 3 w 71"/>
                  <a:gd name="T27" fmla="*/ 79 h 95"/>
                  <a:gd name="T28" fmla="*/ 1 w 71"/>
                  <a:gd name="T29" fmla="*/ 71 h 95"/>
                  <a:gd name="T30" fmla="*/ 0 w 71"/>
                  <a:gd name="T31" fmla="*/ 63 h 95"/>
                  <a:gd name="T32" fmla="*/ 0 w 71"/>
                  <a:gd name="T33" fmla="*/ 54 h 95"/>
                  <a:gd name="T34" fmla="*/ 1 w 71"/>
                  <a:gd name="T35" fmla="*/ 44 h 95"/>
                  <a:gd name="T36" fmla="*/ 4 w 71"/>
                  <a:gd name="T37" fmla="*/ 36 h 95"/>
                  <a:gd name="T38" fmla="*/ 4 w 71"/>
                  <a:gd name="T39" fmla="*/ 36 h 95"/>
                  <a:gd name="T40" fmla="*/ 8 w 71"/>
                  <a:gd name="T41" fmla="*/ 26 h 95"/>
                  <a:gd name="T42" fmla="*/ 13 w 71"/>
                  <a:gd name="T43" fmla="*/ 19 h 95"/>
                  <a:gd name="T44" fmla="*/ 19 w 71"/>
                  <a:gd name="T45" fmla="*/ 12 h 95"/>
                  <a:gd name="T46" fmla="*/ 26 w 71"/>
                  <a:gd name="T47" fmla="*/ 7 h 95"/>
                  <a:gd name="T48" fmla="*/ 32 w 71"/>
                  <a:gd name="T49" fmla="*/ 2 h 95"/>
                  <a:gd name="T50" fmla="*/ 39 w 71"/>
                  <a:gd name="T51" fmla="*/ 1 h 95"/>
                  <a:gd name="T52" fmla="*/ 46 w 71"/>
                  <a:gd name="T53" fmla="*/ 0 h 95"/>
                  <a:gd name="T54" fmla="*/ 52 w 71"/>
                  <a:gd name="T55" fmla="*/ 2 h 95"/>
                  <a:gd name="T56" fmla="*/ 52 w 71"/>
                  <a:gd name="T57" fmla="*/ 2 h 95"/>
                  <a:gd name="T58" fmla="*/ 58 w 71"/>
                  <a:gd name="T59" fmla="*/ 4 h 95"/>
                  <a:gd name="T60" fmla="*/ 63 w 71"/>
                  <a:gd name="T61" fmla="*/ 10 h 95"/>
                  <a:gd name="T62" fmla="*/ 67 w 71"/>
                  <a:gd name="T63" fmla="*/ 16 h 95"/>
                  <a:gd name="T64" fmla="*/ 69 w 71"/>
                  <a:gd name="T65" fmla="*/ 24 h 95"/>
                  <a:gd name="T66" fmla="*/ 71 w 71"/>
                  <a:gd name="T67" fmla="*/ 32 h 95"/>
                  <a:gd name="T68" fmla="*/ 71 w 71"/>
                  <a:gd name="T69" fmla="*/ 41 h 95"/>
                  <a:gd name="T70" fmla="*/ 69 w 71"/>
                  <a:gd name="T71" fmla="*/ 50 h 95"/>
                  <a:gd name="T72" fmla="*/ 66 w 71"/>
                  <a:gd name="T73" fmla="*/ 60 h 95"/>
                  <a:gd name="T74" fmla="*/ 66 w 71"/>
                  <a:gd name="T75"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5">
                    <a:moveTo>
                      <a:pt x="66" y="60"/>
                    </a:moveTo>
                    <a:lnTo>
                      <a:pt x="66" y="60"/>
                    </a:lnTo>
                    <a:lnTo>
                      <a:pt x="62" y="68"/>
                    </a:lnTo>
                    <a:lnTo>
                      <a:pt x="56" y="77"/>
                    </a:lnTo>
                    <a:lnTo>
                      <a:pt x="51" y="83"/>
                    </a:lnTo>
                    <a:lnTo>
                      <a:pt x="44" y="89"/>
                    </a:lnTo>
                    <a:lnTo>
                      <a:pt x="38" y="92"/>
                    </a:lnTo>
                    <a:lnTo>
                      <a:pt x="31" y="95"/>
                    </a:lnTo>
                    <a:lnTo>
                      <a:pt x="24" y="95"/>
                    </a:lnTo>
                    <a:lnTo>
                      <a:pt x="18" y="94"/>
                    </a:lnTo>
                    <a:lnTo>
                      <a:pt x="18" y="94"/>
                    </a:lnTo>
                    <a:lnTo>
                      <a:pt x="12" y="90"/>
                    </a:lnTo>
                    <a:lnTo>
                      <a:pt x="7" y="85"/>
                    </a:lnTo>
                    <a:lnTo>
                      <a:pt x="3" y="79"/>
                    </a:lnTo>
                    <a:lnTo>
                      <a:pt x="1" y="71"/>
                    </a:lnTo>
                    <a:lnTo>
                      <a:pt x="0" y="63"/>
                    </a:lnTo>
                    <a:lnTo>
                      <a:pt x="0" y="54"/>
                    </a:lnTo>
                    <a:lnTo>
                      <a:pt x="1" y="44"/>
                    </a:lnTo>
                    <a:lnTo>
                      <a:pt x="4" y="36"/>
                    </a:lnTo>
                    <a:lnTo>
                      <a:pt x="4" y="36"/>
                    </a:lnTo>
                    <a:lnTo>
                      <a:pt x="8" y="26"/>
                    </a:lnTo>
                    <a:lnTo>
                      <a:pt x="13" y="19"/>
                    </a:lnTo>
                    <a:lnTo>
                      <a:pt x="19" y="12"/>
                    </a:lnTo>
                    <a:lnTo>
                      <a:pt x="26" y="7"/>
                    </a:lnTo>
                    <a:lnTo>
                      <a:pt x="32" y="2"/>
                    </a:lnTo>
                    <a:lnTo>
                      <a:pt x="39" y="1"/>
                    </a:lnTo>
                    <a:lnTo>
                      <a:pt x="46" y="0"/>
                    </a:lnTo>
                    <a:lnTo>
                      <a:pt x="52" y="2"/>
                    </a:lnTo>
                    <a:lnTo>
                      <a:pt x="52" y="2"/>
                    </a:lnTo>
                    <a:lnTo>
                      <a:pt x="58" y="4"/>
                    </a:lnTo>
                    <a:lnTo>
                      <a:pt x="63" y="10"/>
                    </a:lnTo>
                    <a:lnTo>
                      <a:pt x="67" y="16"/>
                    </a:lnTo>
                    <a:lnTo>
                      <a:pt x="69" y="24"/>
                    </a:lnTo>
                    <a:lnTo>
                      <a:pt x="71" y="32"/>
                    </a:lnTo>
                    <a:lnTo>
                      <a:pt x="71" y="41"/>
                    </a:lnTo>
                    <a:lnTo>
                      <a:pt x="69" y="50"/>
                    </a:lnTo>
                    <a:lnTo>
                      <a:pt x="66" y="60"/>
                    </a:lnTo>
                    <a:lnTo>
                      <a:pt x="66" y="60"/>
                    </a:lnTo>
                    <a:close/>
                  </a:path>
                </a:pathLst>
              </a:custGeom>
              <a:solidFill>
                <a:schemeClr val="tx2">
                  <a:lumMod val="7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3" name="ïŝ1íḓé"/>
              <p:cNvSpPr/>
              <p:nvPr/>
            </p:nvSpPr>
            <p:spPr bwMode="auto">
              <a:xfrm>
                <a:off x="5033348" y="3181880"/>
                <a:ext cx="125584" cy="118408"/>
              </a:xfrm>
              <a:custGeom>
                <a:avLst/>
                <a:gdLst>
                  <a:gd name="T0" fmla="*/ 71 w 71"/>
                  <a:gd name="T1" fmla="*/ 0 h 66"/>
                  <a:gd name="T2" fmla="*/ 71 w 71"/>
                  <a:gd name="T3" fmla="*/ 0 h 66"/>
                  <a:gd name="T4" fmla="*/ 67 w 71"/>
                  <a:gd name="T5" fmla="*/ 10 h 66"/>
                  <a:gd name="T6" fmla="*/ 61 w 71"/>
                  <a:gd name="T7" fmla="*/ 21 h 66"/>
                  <a:gd name="T8" fmla="*/ 57 w 71"/>
                  <a:gd name="T9" fmla="*/ 26 h 66"/>
                  <a:gd name="T10" fmla="*/ 54 w 71"/>
                  <a:gd name="T11" fmla="*/ 31 h 66"/>
                  <a:gd name="T12" fmla="*/ 49 w 71"/>
                  <a:gd name="T13" fmla="*/ 34 h 66"/>
                  <a:gd name="T14" fmla="*/ 43 w 71"/>
                  <a:gd name="T15" fmla="*/ 37 h 66"/>
                  <a:gd name="T16" fmla="*/ 43 w 71"/>
                  <a:gd name="T17" fmla="*/ 37 h 66"/>
                  <a:gd name="T18" fmla="*/ 34 w 71"/>
                  <a:gd name="T19" fmla="*/ 39 h 66"/>
                  <a:gd name="T20" fmla="*/ 27 w 71"/>
                  <a:gd name="T21" fmla="*/ 38 h 66"/>
                  <a:gd name="T22" fmla="*/ 20 w 71"/>
                  <a:gd name="T23" fmla="*/ 37 h 66"/>
                  <a:gd name="T24" fmla="*/ 14 w 71"/>
                  <a:gd name="T25" fmla="*/ 34 h 66"/>
                  <a:gd name="T26" fmla="*/ 9 w 71"/>
                  <a:gd name="T27" fmla="*/ 31 h 66"/>
                  <a:gd name="T28" fmla="*/ 4 w 71"/>
                  <a:gd name="T29" fmla="*/ 27 h 66"/>
                  <a:gd name="T30" fmla="*/ 0 w 71"/>
                  <a:gd name="T31" fmla="*/ 21 h 66"/>
                  <a:gd name="T32" fmla="*/ 0 w 71"/>
                  <a:gd name="T33" fmla="*/ 21 h 66"/>
                  <a:gd name="T34" fmla="*/ 0 w 71"/>
                  <a:gd name="T35" fmla="*/ 28 h 66"/>
                  <a:gd name="T36" fmla="*/ 0 w 71"/>
                  <a:gd name="T37" fmla="*/ 36 h 66"/>
                  <a:gd name="T38" fmla="*/ 1 w 71"/>
                  <a:gd name="T39" fmla="*/ 42 h 66"/>
                  <a:gd name="T40" fmla="*/ 2 w 71"/>
                  <a:gd name="T41" fmla="*/ 48 h 66"/>
                  <a:gd name="T42" fmla="*/ 4 w 71"/>
                  <a:gd name="T43" fmla="*/ 54 h 66"/>
                  <a:gd name="T44" fmla="*/ 8 w 71"/>
                  <a:gd name="T45" fmla="*/ 59 h 66"/>
                  <a:gd name="T46" fmla="*/ 13 w 71"/>
                  <a:gd name="T47" fmla="*/ 62 h 66"/>
                  <a:gd name="T48" fmla="*/ 18 w 71"/>
                  <a:gd name="T49" fmla="*/ 65 h 66"/>
                  <a:gd name="T50" fmla="*/ 18 w 71"/>
                  <a:gd name="T51" fmla="*/ 65 h 66"/>
                  <a:gd name="T52" fmla="*/ 24 w 71"/>
                  <a:gd name="T53" fmla="*/ 66 h 66"/>
                  <a:gd name="T54" fmla="*/ 31 w 71"/>
                  <a:gd name="T55" fmla="*/ 66 h 66"/>
                  <a:gd name="T56" fmla="*/ 38 w 71"/>
                  <a:gd name="T57" fmla="*/ 63 h 66"/>
                  <a:gd name="T58" fmla="*/ 44 w 71"/>
                  <a:gd name="T59" fmla="*/ 60 h 66"/>
                  <a:gd name="T60" fmla="*/ 51 w 71"/>
                  <a:gd name="T61" fmla="*/ 54 h 66"/>
                  <a:gd name="T62" fmla="*/ 56 w 71"/>
                  <a:gd name="T63" fmla="*/ 48 h 66"/>
                  <a:gd name="T64" fmla="*/ 62 w 71"/>
                  <a:gd name="T65" fmla="*/ 39 h 66"/>
                  <a:gd name="T66" fmla="*/ 66 w 71"/>
                  <a:gd name="T67" fmla="*/ 31 h 66"/>
                  <a:gd name="T68" fmla="*/ 66 w 71"/>
                  <a:gd name="T69" fmla="*/ 31 h 66"/>
                  <a:gd name="T70" fmla="*/ 68 w 71"/>
                  <a:gd name="T71" fmla="*/ 22 h 66"/>
                  <a:gd name="T72" fmla="*/ 71 w 71"/>
                  <a:gd name="T73" fmla="*/ 14 h 66"/>
                  <a:gd name="T74" fmla="*/ 71 w 71"/>
                  <a:gd name="T75" fmla="*/ 7 h 66"/>
                  <a:gd name="T76" fmla="*/ 71 w 71"/>
                  <a:gd name="T77" fmla="*/ 0 h 66"/>
                  <a:gd name="T78" fmla="*/ 71 w 71"/>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66">
                    <a:moveTo>
                      <a:pt x="71" y="0"/>
                    </a:moveTo>
                    <a:lnTo>
                      <a:pt x="71" y="0"/>
                    </a:lnTo>
                    <a:lnTo>
                      <a:pt x="67" y="10"/>
                    </a:lnTo>
                    <a:lnTo>
                      <a:pt x="61" y="21"/>
                    </a:lnTo>
                    <a:lnTo>
                      <a:pt x="57" y="26"/>
                    </a:lnTo>
                    <a:lnTo>
                      <a:pt x="54" y="31"/>
                    </a:lnTo>
                    <a:lnTo>
                      <a:pt x="49" y="34"/>
                    </a:lnTo>
                    <a:lnTo>
                      <a:pt x="43" y="37"/>
                    </a:lnTo>
                    <a:lnTo>
                      <a:pt x="43" y="37"/>
                    </a:lnTo>
                    <a:lnTo>
                      <a:pt x="34" y="39"/>
                    </a:lnTo>
                    <a:lnTo>
                      <a:pt x="27" y="38"/>
                    </a:lnTo>
                    <a:lnTo>
                      <a:pt x="20" y="37"/>
                    </a:lnTo>
                    <a:lnTo>
                      <a:pt x="14" y="34"/>
                    </a:lnTo>
                    <a:lnTo>
                      <a:pt x="9" y="31"/>
                    </a:lnTo>
                    <a:lnTo>
                      <a:pt x="4" y="27"/>
                    </a:lnTo>
                    <a:lnTo>
                      <a:pt x="0" y="21"/>
                    </a:lnTo>
                    <a:lnTo>
                      <a:pt x="0" y="21"/>
                    </a:lnTo>
                    <a:lnTo>
                      <a:pt x="0" y="28"/>
                    </a:lnTo>
                    <a:lnTo>
                      <a:pt x="0" y="36"/>
                    </a:lnTo>
                    <a:lnTo>
                      <a:pt x="1" y="42"/>
                    </a:lnTo>
                    <a:lnTo>
                      <a:pt x="2" y="48"/>
                    </a:lnTo>
                    <a:lnTo>
                      <a:pt x="4" y="54"/>
                    </a:lnTo>
                    <a:lnTo>
                      <a:pt x="8" y="59"/>
                    </a:lnTo>
                    <a:lnTo>
                      <a:pt x="13" y="62"/>
                    </a:lnTo>
                    <a:lnTo>
                      <a:pt x="18" y="65"/>
                    </a:lnTo>
                    <a:lnTo>
                      <a:pt x="18" y="65"/>
                    </a:lnTo>
                    <a:lnTo>
                      <a:pt x="24" y="66"/>
                    </a:lnTo>
                    <a:lnTo>
                      <a:pt x="31" y="66"/>
                    </a:lnTo>
                    <a:lnTo>
                      <a:pt x="38" y="63"/>
                    </a:lnTo>
                    <a:lnTo>
                      <a:pt x="44" y="60"/>
                    </a:lnTo>
                    <a:lnTo>
                      <a:pt x="51" y="54"/>
                    </a:lnTo>
                    <a:lnTo>
                      <a:pt x="56" y="48"/>
                    </a:lnTo>
                    <a:lnTo>
                      <a:pt x="62" y="39"/>
                    </a:lnTo>
                    <a:lnTo>
                      <a:pt x="66" y="31"/>
                    </a:lnTo>
                    <a:lnTo>
                      <a:pt x="66" y="31"/>
                    </a:lnTo>
                    <a:lnTo>
                      <a:pt x="68" y="22"/>
                    </a:lnTo>
                    <a:lnTo>
                      <a:pt x="71" y="14"/>
                    </a:lnTo>
                    <a:lnTo>
                      <a:pt x="71" y="7"/>
                    </a:lnTo>
                    <a:lnTo>
                      <a:pt x="71" y="0"/>
                    </a:lnTo>
                    <a:lnTo>
                      <a:pt x="71" y="0"/>
                    </a:lnTo>
                    <a:close/>
                  </a:path>
                </a:pathLst>
              </a:custGeom>
              <a:solidFill>
                <a:schemeClr val="tx2">
                  <a:lumMod val="7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4" name="íśḻíḓê"/>
              <p:cNvSpPr/>
              <p:nvPr/>
            </p:nvSpPr>
            <p:spPr bwMode="auto">
              <a:xfrm>
                <a:off x="5083581" y="3189056"/>
                <a:ext cx="46646" cy="64585"/>
              </a:xfrm>
              <a:custGeom>
                <a:avLst/>
                <a:gdLst>
                  <a:gd name="T0" fmla="*/ 24 w 27"/>
                  <a:gd name="T1" fmla="*/ 23 h 35"/>
                  <a:gd name="T2" fmla="*/ 24 w 27"/>
                  <a:gd name="T3" fmla="*/ 23 h 35"/>
                  <a:gd name="T4" fmla="*/ 21 w 27"/>
                  <a:gd name="T5" fmla="*/ 29 h 35"/>
                  <a:gd name="T6" fmla="*/ 16 w 27"/>
                  <a:gd name="T7" fmla="*/ 34 h 35"/>
                  <a:gd name="T8" fmla="*/ 10 w 27"/>
                  <a:gd name="T9" fmla="*/ 35 h 35"/>
                  <a:gd name="T10" fmla="*/ 7 w 27"/>
                  <a:gd name="T11" fmla="*/ 35 h 35"/>
                  <a:gd name="T12" fmla="*/ 5 w 27"/>
                  <a:gd name="T13" fmla="*/ 35 h 35"/>
                  <a:gd name="T14" fmla="*/ 5 w 27"/>
                  <a:gd name="T15" fmla="*/ 35 h 35"/>
                  <a:gd name="T16" fmla="*/ 4 w 27"/>
                  <a:gd name="T17" fmla="*/ 34 h 35"/>
                  <a:gd name="T18" fmla="*/ 1 w 27"/>
                  <a:gd name="T19" fmla="*/ 32 h 35"/>
                  <a:gd name="T20" fmla="*/ 0 w 27"/>
                  <a:gd name="T21" fmla="*/ 27 h 35"/>
                  <a:gd name="T22" fmla="*/ 0 w 27"/>
                  <a:gd name="T23" fmla="*/ 20 h 35"/>
                  <a:gd name="T24" fmla="*/ 3 w 27"/>
                  <a:gd name="T25" fmla="*/ 12 h 35"/>
                  <a:gd name="T26" fmla="*/ 3 w 27"/>
                  <a:gd name="T27" fmla="*/ 12 h 35"/>
                  <a:gd name="T28" fmla="*/ 6 w 27"/>
                  <a:gd name="T29" fmla="*/ 6 h 35"/>
                  <a:gd name="T30" fmla="*/ 11 w 27"/>
                  <a:gd name="T31" fmla="*/ 3 h 35"/>
                  <a:gd name="T32" fmla="*/ 16 w 27"/>
                  <a:gd name="T33" fmla="*/ 0 h 35"/>
                  <a:gd name="T34" fmla="*/ 18 w 27"/>
                  <a:gd name="T35" fmla="*/ 0 h 35"/>
                  <a:gd name="T36" fmla="*/ 21 w 27"/>
                  <a:gd name="T37" fmla="*/ 2 h 35"/>
                  <a:gd name="T38" fmla="*/ 21 w 27"/>
                  <a:gd name="T39" fmla="*/ 2 h 35"/>
                  <a:gd name="T40" fmla="*/ 23 w 27"/>
                  <a:gd name="T41" fmla="*/ 3 h 35"/>
                  <a:gd name="T42" fmla="*/ 24 w 27"/>
                  <a:gd name="T43" fmla="*/ 4 h 35"/>
                  <a:gd name="T44" fmla="*/ 27 w 27"/>
                  <a:gd name="T45" fmla="*/ 10 h 35"/>
                  <a:gd name="T46" fmla="*/ 27 w 27"/>
                  <a:gd name="T47" fmla="*/ 16 h 35"/>
                  <a:gd name="T48" fmla="*/ 24 w 27"/>
                  <a:gd name="T49" fmla="*/ 23 h 35"/>
                  <a:gd name="T50" fmla="*/ 24 w 27"/>
                  <a:gd name="T51"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24" y="23"/>
                    </a:moveTo>
                    <a:lnTo>
                      <a:pt x="24" y="23"/>
                    </a:lnTo>
                    <a:lnTo>
                      <a:pt x="21" y="29"/>
                    </a:lnTo>
                    <a:lnTo>
                      <a:pt x="16" y="34"/>
                    </a:lnTo>
                    <a:lnTo>
                      <a:pt x="10" y="35"/>
                    </a:lnTo>
                    <a:lnTo>
                      <a:pt x="7" y="35"/>
                    </a:lnTo>
                    <a:lnTo>
                      <a:pt x="5" y="35"/>
                    </a:lnTo>
                    <a:lnTo>
                      <a:pt x="5" y="35"/>
                    </a:lnTo>
                    <a:lnTo>
                      <a:pt x="4" y="34"/>
                    </a:lnTo>
                    <a:lnTo>
                      <a:pt x="1" y="32"/>
                    </a:lnTo>
                    <a:lnTo>
                      <a:pt x="0" y="27"/>
                    </a:lnTo>
                    <a:lnTo>
                      <a:pt x="0" y="20"/>
                    </a:lnTo>
                    <a:lnTo>
                      <a:pt x="3" y="12"/>
                    </a:lnTo>
                    <a:lnTo>
                      <a:pt x="3" y="12"/>
                    </a:lnTo>
                    <a:lnTo>
                      <a:pt x="6" y="6"/>
                    </a:lnTo>
                    <a:lnTo>
                      <a:pt x="11" y="3"/>
                    </a:lnTo>
                    <a:lnTo>
                      <a:pt x="16" y="0"/>
                    </a:lnTo>
                    <a:lnTo>
                      <a:pt x="18" y="0"/>
                    </a:lnTo>
                    <a:lnTo>
                      <a:pt x="21" y="2"/>
                    </a:lnTo>
                    <a:lnTo>
                      <a:pt x="21" y="2"/>
                    </a:lnTo>
                    <a:lnTo>
                      <a:pt x="23" y="3"/>
                    </a:lnTo>
                    <a:lnTo>
                      <a:pt x="24" y="4"/>
                    </a:lnTo>
                    <a:lnTo>
                      <a:pt x="27" y="10"/>
                    </a:lnTo>
                    <a:lnTo>
                      <a:pt x="27" y="16"/>
                    </a:lnTo>
                    <a:lnTo>
                      <a:pt x="24" y="23"/>
                    </a:lnTo>
                    <a:lnTo>
                      <a:pt x="24" y="23"/>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p>
                <a:endParaRPr lang="en-US"/>
              </a:p>
            </p:txBody>
          </p:sp>
          <p:sp>
            <p:nvSpPr>
              <p:cNvPr id="75" name="ïṣļiḓe"/>
              <p:cNvSpPr/>
              <p:nvPr/>
            </p:nvSpPr>
            <p:spPr bwMode="auto">
              <a:xfrm>
                <a:off x="3953338" y="2887657"/>
                <a:ext cx="28705" cy="32294"/>
              </a:xfrm>
              <a:custGeom>
                <a:avLst/>
                <a:gdLst>
                  <a:gd name="T0" fmla="*/ 0 w 17"/>
                  <a:gd name="T1" fmla="*/ 3 h 18"/>
                  <a:gd name="T2" fmla="*/ 13 w 17"/>
                  <a:gd name="T3" fmla="*/ 18 h 18"/>
                  <a:gd name="T4" fmla="*/ 13 w 17"/>
                  <a:gd name="T5" fmla="*/ 18 h 18"/>
                  <a:gd name="T6" fmla="*/ 14 w 17"/>
                  <a:gd name="T7" fmla="*/ 11 h 18"/>
                  <a:gd name="T8" fmla="*/ 15 w 17"/>
                  <a:gd name="T9" fmla="*/ 5 h 18"/>
                  <a:gd name="T10" fmla="*/ 17 w 17"/>
                  <a:gd name="T11" fmla="*/ 0 h 18"/>
                  <a:gd name="T12" fmla="*/ 0 w 17"/>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3"/>
                    </a:moveTo>
                    <a:lnTo>
                      <a:pt x="13" y="18"/>
                    </a:lnTo>
                    <a:lnTo>
                      <a:pt x="13" y="18"/>
                    </a:lnTo>
                    <a:lnTo>
                      <a:pt x="14" y="11"/>
                    </a:lnTo>
                    <a:lnTo>
                      <a:pt x="15" y="5"/>
                    </a:lnTo>
                    <a:lnTo>
                      <a:pt x="17" y="0"/>
                    </a:lnTo>
                    <a:lnTo>
                      <a:pt x="0" y="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76" name="îş1îḋe"/>
              <p:cNvSpPr/>
              <p:nvPr/>
            </p:nvSpPr>
            <p:spPr bwMode="auto">
              <a:xfrm>
                <a:off x="4165033" y="2747721"/>
                <a:ext cx="233226" cy="104055"/>
              </a:xfrm>
              <a:custGeom>
                <a:avLst/>
                <a:gdLst>
                  <a:gd name="T0" fmla="*/ 40 w 129"/>
                  <a:gd name="T1" fmla="*/ 50 h 57"/>
                  <a:gd name="T2" fmla="*/ 40 w 129"/>
                  <a:gd name="T3" fmla="*/ 50 h 57"/>
                  <a:gd name="T4" fmla="*/ 53 w 129"/>
                  <a:gd name="T5" fmla="*/ 54 h 57"/>
                  <a:gd name="T6" fmla="*/ 66 w 129"/>
                  <a:gd name="T7" fmla="*/ 56 h 57"/>
                  <a:gd name="T8" fmla="*/ 81 w 129"/>
                  <a:gd name="T9" fmla="*/ 57 h 57"/>
                  <a:gd name="T10" fmla="*/ 94 w 129"/>
                  <a:gd name="T11" fmla="*/ 56 h 57"/>
                  <a:gd name="T12" fmla="*/ 106 w 129"/>
                  <a:gd name="T13" fmla="*/ 55 h 57"/>
                  <a:gd name="T14" fmla="*/ 115 w 129"/>
                  <a:gd name="T15" fmla="*/ 51 h 57"/>
                  <a:gd name="T16" fmla="*/ 120 w 129"/>
                  <a:gd name="T17" fmla="*/ 50 h 57"/>
                  <a:gd name="T18" fmla="*/ 124 w 129"/>
                  <a:gd name="T19" fmla="*/ 47 h 57"/>
                  <a:gd name="T20" fmla="*/ 126 w 129"/>
                  <a:gd name="T21" fmla="*/ 44 h 57"/>
                  <a:gd name="T22" fmla="*/ 127 w 129"/>
                  <a:gd name="T23" fmla="*/ 41 h 57"/>
                  <a:gd name="T24" fmla="*/ 127 w 129"/>
                  <a:gd name="T25" fmla="*/ 41 h 57"/>
                  <a:gd name="T26" fmla="*/ 129 w 129"/>
                  <a:gd name="T27" fmla="*/ 33 h 57"/>
                  <a:gd name="T28" fmla="*/ 127 w 129"/>
                  <a:gd name="T29" fmla="*/ 26 h 57"/>
                  <a:gd name="T30" fmla="*/ 126 w 129"/>
                  <a:gd name="T31" fmla="*/ 19 h 57"/>
                  <a:gd name="T32" fmla="*/ 124 w 129"/>
                  <a:gd name="T33" fmla="*/ 13 h 57"/>
                  <a:gd name="T34" fmla="*/ 124 w 129"/>
                  <a:gd name="T35" fmla="*/ 13 h 57"/>
                  <a:gd name="T36" fmla="*/ 108 w 129"/>
                  <a:gd name="T37" fmla="*/ 14 h 57"/>
                  <a:gd name="T38" fmla="*/ 93 w 129"/>
                  <a:gd name="T39" fmla="*/ 15 h 57"/>
                  <a:gd name="T40" fmla="*/ 78 w 129"/>
                  <a:gd name="T41" fmla="*/ 15 h 57"/>
                  <a:gd name="T42" fmla="*/ 62 w 129"/>
                  <a:gd name="T43" fmla="*/ 14 h 57"/>
                  <a:gd name="T44" fmla="*/ 47 w 129"/>
                  <a:gd name="T45" fmla="*/ 13 h 57"/>
                  <a:gd name="T46" fmla="*/ 31 w 129"/>
                  <a:gd name="T47" fmla="*/ 9 h 57"/>
                  <a:gd name="T48" fmla="*/ 16 w 129"/>
                  <a:gd name="T49" fmla="*/ 4 h 57"/>
                  <a:gd name="T50" fmla="*/ 0 w 129"/>
                  <a:gd name="T51" fmla="*/ 0 h 57"/>
                  <a:gd name="T52" fmla="*/ 0 w 129"/>
                  <a:gd name="T53" fmla="*/ 0 h 57"/>
                  <a:gd name="T54" fmla="*/ 0 w 129"/>
                  <a:gd name="T55" fmla="*/ 6 h 57"/>
                  <a:gd name="T56" fmla="*/ 1 w 129"/>
                  <a:gd name="T57" fmla="*/ 13 h 57"/>
                  <a:gd name="T58" fmla="*/ 2 w 129"/>
                  <a:gd name="T59" fmla="*/ 20 h 57"/>
                  <a:gd name="T60" fmla="*/ 6 w 129"/>
                  <a:gd name="T61" fmla="*/ 27 h 57"/>
                  <a:gd name="T62" fmla="*/ 11 w 129"/>
                  <a:gd name="T63" fmla="*/ 33 h 57"/>
                  <a:gd name="T64" fmla="*/ 18 w 129"/>
                  <a:gd name="T65" fmla="*/ 39 h 57"/>
                  <a:gd name="T66" fmla="*/ 28 w 129"/>
                  <a:gd name="T67" fmla="*/ 45 h 57"/>
                  <a:gd name="T68" fmla="*/ 40 w 129"/>
                  <a:gd name="T69" fmla="*/ 50 h 57"/>
                  <a:gd name="T70" fmla="*/ 40 w 129"/>
                  <a:gd name="T71"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57">
                    <a:moveTo>
                      <a:pt x="40" y="50"/>
                    </a:moveTo>
                    <a:lnTo>
                      <a:pt x="40" y="50"/>
                    </a:lnTo>
                    <a:lnTo>
                      <a:pt x="53" y="54"/>
                    </a:lnTo>
                    <a:lnTo>
                      <a:pt x="66" y="56"/>
                    </a:lnTo>
                    <a:lnTo>
                      <a:pt x="81" y="57"/>
                    </a:lnTo>
                    <a:lnTo>
                      <a:pt x="94" y="56"/>
                    </a:lnTo>
                    <a:lnTo>
                      <a:pt x="106" y="55"/>
                    </a:lnTo>
                    <a:lnTo>
                      <a:pt x="115" y="51"/>
                    </a:lnTo>
                    <a:lnTo>
                      <a:pt x="120" y="50"/>
                    </a:lnTo>
                    <a:lnTo>
                      <a:pt x="124" y="47"/>
                    </a:lnTo>
                    <a:lnTo>
                      <a:pt x="126" y="44"/>
                    </a:lnTo>
                    <a:lnTo>
                      <a:pt x="127" y="41"/>
                    </a:lnTo>
                    <a:lnTo>
                      <a:pt x="127" y="41"/>
                    </a:lnTo>
                    <a:lnTo>
                      <a:pt x="129" y="33"/>
                    </a:lnTo>
                    <a:lnTo>
                      <a:pt x="127" y="26"/>
                    </a:lnTo>
                    <a:lnTo>
                      <a:pt x="126" y="19"/>
                    </a:lnTo>
                    <a:lnTo>
                      <a:pt x="124" y="13"/>
                    </a:lnTo>
                    <a:lnTo>
                      <a:pt x="124" y="13"/>
                    </a:lnTo>
                    <a:lnTo>
                      <a:pt x="108" y="14"/>
                    </a:lnTo>
                    <a:lnTo>
                      <a:pt x="93" y="15"/>
                    </a:lnTo>
                    <a:lnTo>
                      <a:pt x="78" y="15"/>
                    </a:lnTo>
                    <a:lnTo>
                      <a:pt x="62" y="14"/>
                    </a:lnTo>
                    <a:lnTo>
                      <a:pt x="47" y="13"/>
                    </a:lnTo>
                    <a:lnTo>
                      <a:pt x="31" y="9"/>
                    </a:lnTo>
                    <a:lnTo>
                      <a:pt x="16" y="4"/>
                    </a:lnTo>
                    <a:lnTo>
                      <a:pt x="0" y="0"/>
                    </a:lnTo>
                    <a:lnTo>
                      <a:pt x="0" y="0"/>
                    </a:lnTo>
                    <a:lnTo>
                      <a:pt x="0" y="6"/>
                    </a:lnTo>
                    <a:lnTo>
                      <a:pt x="1" y="13"/>
                    </a:lnTo>
                    <a:lnTo>
                      <a:pt x="2" y="20"/>
                    </a:lnTo>
                    <a:lnTo>
                      <a:pt x="6" y="27"/>
                    </a:lnTo>
                    <a:lnTo>
                      <a:pt x="11" y="33"/>
                    </a:lnTo>
                    <a:lnTo>
                      <a:pt x="18" y="39"/>
                    </a:lnTo>
                    <a:lnTo>
                      <a:pt x="28" y="45"/>
                    </a:lnTo>
                    <a:lnTo>
                      <a:pt x="40" y="50"/>
                    </a:lnTo>
                    <a:lnTo>
                      <a:pt x="40" y="50"/>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77" name="íslîḍê"/>
              <p:cNvSpPr/>
              <p:nvPr/>
            </p:nvSpPr>
            <p:spPr bwMode="auto">
              <a:xfrm>
                <a:off x="3999982" y="2977358"/>
                <a:ext cx="814495" cy="1130245"/>
              </a:xfrm>
              <a:custGeom>
                <a:avLst/>
                <a:gdLst>
                  <a:gd name="T0" fmla="*/ 454 w 455"/>
                  <a:gd name="T1" fmla="*/ 525 h 630"/>
                  <a:gd name="T2" fmla="*/ 451 w 455"/>
                  <a:gd name="T3" fmla="*/ 495 h 630"/>
                  <a:gd name="T4" fmla="*/ 445 w 455"/>
                  <a:gd name="T5" fmla="*/ 465 h 630"/>
                  <a:gd name="T6" fmla="*/ 426 w 455"/>
                  <a:gd name="T7" fmla="*/ 411 h 630"/>
                  <a:gd name="T8" fmla="*/ 402 w 455"/>
                  <a:gd name="T9" fmla="*/ 365 h 630"/>
                  <a:gd name="T10" fmla="*/ 382 w 455"/>
                  <a:gd name="T11" fmla="*/ 342 h 630"/>
                  <a:gd name="T12" fmla="*/ 376 w 455"/>
                  <a:gd name="T13" fmla="*/ 336 h 630"/>
                  <a:gd name="T14" fmla="*/ 338 w 455"/>
                  <a:gd name="T15" fmla="*/ 304 h 630"/>
                  <a:gd name="T16" fmla="*/ 315 w 455"/>
                  <a:gd name="T17" fmla="*/ 281 h 630"/>
                  <a:gd name="T18" fmla="*/ 315 w 455"/>
                  <a:gd name="T19" fmla="*/ 283 h 630"/>
                  <a:gd name="T20" fmla="*/ 296 w 455"/>
                  <a:gd name="T21" fmla="*/ 268 h 630"/>
                  <a:gd name="T22" fmla="*/ 264 w 455"/>
                  <a:gd name="T23" fmla="*/ 248 h 630"/>
                  <a:gd name="T24" fmla="*/ 240 w 455"/>
                  <a:gd name="T25" fmla="*/ 225 h 630"/>
                  <a:gd name="T26" fmla="*/ 226 w 455"/>
                  <a:gd name="T27" fmla="*/ 209 h 630"/>
                  <a:gd name="T28" fmla="*/ 215 w 455"/>
                  <a:gd name="T29" fmla="*/ 187 h 630"/>
                  <a:gd name="T30" fmla="*/ 196 w 455"/>
                  <a:gd name="T31" fmla="*/ 138 h 630"/>
                  <a:gd name="T32" fmla="*/ 181 w 455"/>
                  <a:gd name="T33" fmla="*/ 98 h 630"/>
                  <a:gd name="T34" fmla="*/ 166 w 455"/>
                  <a:gd name="T35" fmla="*/ 73 h 630"/>
                  <a:gd name="T36" fmla="*/ 148 w 455"/>
                  <a:gd name="T37" fmla="*/ 50 h 630"/>
                  <a:gd name="T38" fmla="*/ 123 w 455"/>
                  <a:gd name="T39" fmla="*/ 28 h 630"/>
                  <a:gd name="T40" fmla="*/ 108 w 455"/>
                  <a:gd name="T41" fmla="*/ 20 h 630"/>
                  <a:gd name="T42" fmla="*/ 79 w 455"/>
                  <a:gd name="T43" fmla="*/ 6 h 630"/>
                  <a:gd name="T44" fmla="*/ 55 w 455"/>
                  <a:gd name="T45" fmla="*/ 0 h 630"/>
                  <a:gd name="T46" fmla="*/ 36 w 455"/>
                  <a:gd name="T47" fmla="*/ 2 h 630"/>
                  <a:gd name="T48" fmla="*/ 22 w 455"/>
                  <a:gd name="T49" fmla="*/ 8 h 630"/>
                  <a:gd name="T50" fmla="*/ 11 w 455"/>
                  <a:gd name="T51" fmla="*/ 15 h 630"/>
                  <a:gd name="T52" fmla="*/ 4 w 455"/>
                  <a:gd name="T53" fmla="*/ 24 h 630"/>
                  <a:gd name="T54" fmla="*/ 0 w 455"/>
                  <a:gd name="T55" fmla="*/ 41 h 630"/>
                  <a:gd name="T56" fmla="*/ 1 w 455"/>
                  <a:gd name="T57" fmla="*/ 45 h 630"/>
                  <a:gd name="T58" fmla="*/ 17 w 455"/>
                  <a:gd name="T59" fmla="*/ 67 h 630"/>
                  <a:gd name="T60" fmla="*/ 57 w 455"/>
                  <a:gd name="T61" fmla="*/ 121 h 630"/>
                  <a:gd name="T62" fmla="*/ 94 w 455"/>
                  <a:gd name="T63" fmla="*/ 180 h 630"/>
                  <a:gd name="T64" fmla="*/ 120 w 455"/>
                  <a:gd name="T65" fmla="*/ 229 h 630"/>
                  <a:gd name="T66" fmla="*/ 144 w 455"/>
                  <a:gd name="T67" fmla="*/ 284 h 630"/>
                  <a:gd name="T68" fmla="*/ 155 w 455"/>
                  <a:gd name="T69" fmla="*/ 316 h 630"/>
                  <a:gd name="T70" fmla="*/ 194 w 455"/>
                  <a:gd name="T71" fmla="*/ 426 h 630"/>
                  <a:gd name="T72" fmla="*/ 227 w 455"/>
                  <a:gd name="T73" fmla="*/ 510 h 630"/>
                  <a:gd name="T74" fmla="*/ 243 w 455"/>
                  <a:gd name="T75" fmla="*/ 541 h 630"/>
                  <a:gd name="T76" fmla="*/ 261 w 455"/>
                  <a:gd name="T77" fmla="*/ 566 h 630"/>
                  <a:gd name="T78" fmla="*/ 280 w 455"/>
                  <a:gd name="T79" fmla="*/ 588 h 630"/>
                  <a:gd name="T80" fmla="*/ 302 w 455"/>
                  <a:gd name="T81" fmla="*/ 603 h 630"/>
                  <a:gd name="T82" fmla="*/ 320 w 455"/>
                  <a:gd name="T83" fmla="*/ 614 h 630"/>
                  <a:gd name="T84" fmla="*/ 354 w 455"/>
                  <a:gd name="T85" fmla="*/ 626 h 630"/>
                  <a:gd name="T86" fmla="*/ 382 w 455"/>
                  <a:gd name="T87" fmla="*/ 630 h 630"/>
                  <a:gd name="T88" fmla="*/ 407 w 455"/>
                  <a:gd name="T89" fmla="*/ 629 h 630"/>
                  <a:gd name="T90" fmla="*/ 421 w 455"/>
                  <a:gd name="T91" fmla="*/ 621 h 630"/>
                  <a:gd name="T92" fmla="*/ 437 w 455"/>
                  <a:gd name="T93" fmla="*/ 608 h 630"/>
                  <a:gd name="T94" fmla="*/ 448 w 455"/>
                  <a:gd name="T95" fmla="*/ 591 h 630"/>
                  <a:gd name="T96" fmla="*/ 454 w 455"/>
                  <a:gd name="T97" fmla="*/ 562 h 630"/>
                  <a:gd name="T98" fmla="*/ 454 w 455"/>
                  <a:gd name="T99" fmla="*/ 52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5" h="630">
                    <a:moveTo>
                      <a:pt x="454" y="525"/>
                    </a:moveTo>
                    <a:lnTo>
                      <a:pt x="454" y="525"/>
                    </a:lnTo>
                    <a:lnTo>
                      <a:pt x="454" y="511"/>
                    </a:lnTo>
                    <a:lnTo>
                      <a:pt x="451" y="495"/>
                    </a:lnTo>
                    <a:lnTo>
                      <a:pt x="449" y="481"/>
                    </a:lnTo>
                    <a:lnTo>
                      <a:pt x="445" y="465"/>
                    </a:lnTo>
                    <a:lnTo>
                      <a:pt x="437" y="437"/>
                    </a:lnTo>
                    <a:lnTo>
                      <a:pt x="426" y="411"/>
                    </a:lnTo>
                    <a:lnTo>
                      <a:pt x="414" y="387"/>
                    </a:lnTo>
                    <a:lnTo>
                      <a:pt x="402" y="365"/>
                    </a:lnTo>
                    <a:lnTo>
                      <a:pt x="389" y="348"/>
                    </a:lnTo>
                    <a:lnTo>
                      <a:pt x="382" y="342"/>
                    </a:lnTo>
                    <a:lnTo>
                      <a:pt x="376" y="336"/>
                    </a:lnTo>
                    <a:lnTo>
                      <a:pt x="376" y="336"/>
                    </a:lnTo>
                    <a:lnTo>
                      <a:pt x="356" y="319"/>
                    </a:lnTo>
                    <a:lnTo>
                      <a:pt x="338" y="304"/>
                    </a:lnTo>
                    <a:lnTo>
                      <a:pt x="315" y="281"/>
                    </a:lnTo>
                    <a:lnTo>
                      <a:pt x="315" y="281"/>
                    </a:lnTo>
                    <a:lnTo>
                      <a:pt x="315" y="283"/>
                    </a:lnTo>
                    <a:lnTo>
                      <a:pt x="315" y="283"/>
                    </a:lnTo>
                    <a:lnTo>
                      <a:pt x="306" y="275"/>
                    </a:lnTo>
                    <a:lnTo>
                      <a:pt x="296" y="268"/>
                    </a:lnTo>
                    <a:lnTo>
                      <a:pt x="274" y="256"/>
                    </a:lnTo>
                    <a:lnTo>
                      <a:pt x="264" y="248"/>
                    </a:lnTo>
                    <a:lnTo>
                      <a:pt x="252" y="239"/>
                    </a:lnTo>
                    <a:lnTo>
                      <a:pt x="240" y="225"/>
                    </a:lnTo>
                    <a:lnTo>
                      <a:pt x="226" y="209"/>
                    </a:lnTo>
                    <a:lnTo>
                      <a:pt x="226" y="209"/>
                    </a:lnTo>
                    <a:lnTo>
                      <a:pt x="220" y="198"/>
                    </a:lnTo>
                    <a:lnTo>
                      <a:pt x="215" y="187"/>
                    </a:lnTo>
                    <a:lnTo>
                      <a:pt x="206" y="163"/>
                    </a:lnTo>
                    <a:lnTo>
                      <a:pt x="196" y="138"/>
                    </a:lnTo>
                    <a:lnTo>
                      <a:pt x="187" y="111"/>
                    </a:lnTo>
                    <a:lnTo>
                      <a:pt x="181" y="98"/>
                    </a:lnTo>
                    <a:lnTo>
                      <a:pt x="175" y="86"/>
                    </a:lnTo>
                    <a:lnTo>
                      <a:pt x="166" y="73"/>
                    </a:lnTo>
                    <a:lnTo>
                      <a:pt x="158" y="61"/>
                    </a:lnTo>
                    <a:lnTo>
                      <a:pt x="148" y="50"/>
                    </a:lnTo>
                    <a:lnTo>
                      <a:pt x="136" y="39"/>
                    </a:lnTo>
                    <a:lnTo>
                      <a:pt x="123" y="28"/>
                    </a:lnTo>
                    <a:lnTo>
                      <a:pt x="108" y="20"/>
                    </a:lnTo>
                    <a:lnTo>
                      <a:pt x="108" y="20"/>
                    </a:lnTo>
                    <a:lnTo>
                      <a:pt x="93" y="11"/>
                    </a:lnTo>
                    <a:lnTo>
                      <a:pt x="79" y="6"/>
                    </a:lnTo>
                    <a:lnTo>
                      <a:pt x="66" y="3"/>
                    </a:lnTo>
                    <a:lnTo>
                      <a:pt x="55" y="0"/>
                    </a:lnTo>
                    <a:lnTo>
                      <a:pt x="46" y="0"/>
                    </a:lnTo>
                    <a:lnTo>
                      <a:pt x="36" y="2"/>
                    </a:lnTo>
                    <a:lnTo>
                      <a:pt x="29" y="4"/>
                    </a:lnTo>
                    <a:lnTo>
                      <a:pt x="22" y="8"/>
                    </a:lnTo>
                    <a:lnTo>
                      <a:pt x="16" y="11"/>
                    </a:lnTo>
                    <a:lnTo>
                      <a:pt x="11" y="15"/>
                    </a:lnTo>
                    <a:lnTo>
                      <a:pt x="7" y="20"/>
                    </a:lnTo>
                    <a:lnTo>
                      <a:pt x="4" y="24"/>
                    </a:lnTo>
                    <a:lnTo>
                      <a:pt x="0" y="34"/>
                    </a:lnTo>
                    <a:lnTo>
                      <a:pt x="0" y="41"/>
                    </a:lnTo>
                    <a:lnTo>
                      <a:pt x="0" y="41"/>
                    </a:lnTo>
                    <a:lnTo>
                      <a:pt x="1" y="45"/>
                    </a:lnTo>
                    <a:lnTo>
                      <a:pt x="5" y="50"/>
                    </a:lnTo>
                    <a:lnTo>
                      <a:pt x="17" y="67"/>
                    </a:lnTo>
                    <a:lnTo>
                      <a:pt x="35" y="89"/>
                    </a:lnTo>
                    <a:lnTo>
                      <a:pt x="57" y="121"/>
                    </a:lnTo>
                    <a:lnTo>
                      <a:pt x="82" y="158"/>
                    </a:lnTo>
                    <a:lnTo>
                      <a:pt x="94" y="180"/>
                    </a:lnTo>
                    <a:lnTo>
                      <a:pt x="107" y="204"/>
                    </a:lnTo>
                    <a:lnTo>
                      <a:pt x="120" y="229"/>
                    </a:lnTo>
                    <a:lnTo>
                      <a:pt x="132" y="256"/>
                    </a:lnTo>
                    <a:lnTo>
                      <a:pt x="144" y="284"/>
                    </a:lnTo>
                    <a:lnTo>
                      <a:pt x="155" y="316"/>
                    </a:lnTo>
                    <a:lnTo>
                      <a:pt x="155" y="316"/>
                    </a:lnTo>
                    <a:lnTo>
                      <a:pt x="176" y="375"/>
                    </a:lnTo>
                    <a:lnTo>
                      <a:pt x="194" y="426"/>
                    </a:lnTo>
                    <a:lnTo>
                      <a:pt x="211" y="471"/>
                    </a:lnTo>
                    <a:lnTo>
                      <a:pt x="227" y="510"/>
                    </a:lnTo>
                    <a:lnTo>
                      <a:pt x="235" y="525"/>
                    </a:lnTo>
                    <a:lnTo>
                      <a:pt x="243" y="541"/>
                    </a:lnTo>
                    <a:lnTo>
                      <a:pt x="252" y="554"/>
                    </a:lnTo>
                    <a:lnTo>
                      <a:pt x="261" y="566"/>
                    </a:lnTo>
                    <a:lnTo>
                      <a:pt x="270" y="578"/>
                    </a:lnTo>
                    <a:lnTo>
                      <a:pt x="280" y="588"/>
                    </a:lnTo>
                    <a:lnTo>
                      <a:pt x="290" y="596"/>
                    </a:lnTo>
                    <a:lnTo>
                      <a:pt x="302" y="603"/>
                    </a:lnTo>
                    <a:lnTo>
                      <a:pt x="302" y="603"/>
                    </a:lnTo>
                    <a:lnTo>
                      <a:pt x="320" y="614"/>
                    </a:lnTo>
                    <a:lnTo>
                      <a:pt x="338" y="621"/>
                    </a:lnTo>
                    <a:lnTo>
                      <a:pt x="354" y="626"/>
                    </a:lnTo>
                    <a:lnTo>
                      <a:pt x="368" y="629"/>
                    </a:lnTo>
                    <a:lnTo>
                      <a:pt x="382" y="630"/>
                    </a:lnTo>
                    <a:lnTo>
                      <a:pt x="392" y="630"/>
                    </a:lnTo>
                    <a:lnTo>
                      <a:pt x="407" y="629"/>
                    </a:lnTo>
                    <a:lnTo>
                      <a:pt x="407" y="629"/>
                    </a:lnTo>
                    <a:lnTo>
                      <a:pt x="421" y="621"/>
                    </a:lnTo>
                    <a:lnTo>
                      <a:pt x="432" y="613"/>
                    </a:lnTo>
                    <a:lnTo>
                      <a:pt x="437" y="608"/>
                    </a:lnTo>
                    <a:lnTo>
                      <a:pt x="442" y="603"/>
                    </a:lnTo>
                    <a:lnTo>
                      <a:pt x="448" y="591"/>
                    </a:lnTo>
                    <a:lnTo>
                      <a:pt x="451" y="578"/>
                    </a:lnTo>
                    <a:lnTo>
                      <a:pt x="454" y="562"/>
                    </a:lnTo>
                    <a:lnTo>
                      <a:pt x="455" y="546"/>
                    </a:lnTo>
                    <a:lnTo>
                      <a:pt x="454" y="525"/>
                    </a:lnTo>
                    <a:lnTo>
                      <a:pt x="454" y="525"/>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78" name="ïṩḻîḍè"/>
              <p:cNvSpPr/>
              <p:nvPr/>
            </p:nvSpPr>
            <p:spPr bwMode="auto">
              <a:xfrm>
                <a:off x="4017923" y="3059885"/>
                <a:ext cx="172228" cy="186580"/>
              </a:xfrm>
              <a:custGeom>
                <a:avLst/>
                <a:gdLst>
                  <a:gd name="T0" fmla="*/ 0 w 96"/>
                  <a:gd name="T1" fmla="*/ 12 h 105"/>
                  <a:gd name="T2" fmla="*/ 0 w 96"/>
                  <a:gd name="T3" fmla="*/ 12 h 105"/>
                  <a:gd name="T4" fmla="*/ 28 w 96"/>
                  <a:gd name="T5" fmla="*/ 49 h 105"/>
                  <a:gd name="T6" fmla="*/ 46 w 96"/>
                  <a:gd name="T7" fmla="*/ 75 h 105"/>
                  <a:gd name="T8" fmla="*/ 66 w 96"/>
                  <a:gd name="T9" fmla="*/ 105 h 105"/>
                  <a:gd name="T10" fmla="*/ 66 w 96"/>
                  <a:gd name="T11" fmla="*/ 105 h 105"/>
                  <a:gd name="T12" fmla="*/ 76 w 96"/>
                  <a:gd name="T13" fmla="*/ 101 h 105"/>
                  <a:gd name="T14" fmla="*/ 85 w 96"/>
                  <a:gd name="T15" fmla="*/ 96 h 105"/>
                  <a:gd name="T16" fmla="*/ 91 w 96"/>
                  <a:gd name="T17" fmla="*/ 92 h 105"/>
                  <a:gd name="T18" fmla="*/ 95 w 96"/>
                  <a:gd name="T19" fmla="*/ 88 h 105"/>
                  <a:gd name="T20" fmla="*/ 95 w 96"/>
                  <a:gd name="T21" fmla="*/ 88 h 105"/>
                  <a:gd name="T22" fmla="*/ 96 w 96"/>
                  <a:gd name="T23" fmla="*/ 83 h 105"/>
                  <a:gd name="T24" fmla="*/ 95 w 96"/>
                  <a:gd name="T25" fmla="*/ 77 h 105"/>
                  <a:gd name="T26" fmla="*/ 94 w 96"/>
                  <a:gd name="T27" fmla="*/ 68 h 105"/>
                  <a:gd name="T28" fmla="*/ 90 w 96"/>
                  <a:gd name="T29" fmla="*/ 58 h 105"/>
                  <a:gd name="T30" fmla="*/ 84 w 96"/>
                  <a:gd name="T31" fmla="*/ 46 h 105"/>
                  <a:gd name="T32" fmla="*/ 77 w 96"/>
                  <a:gd name="T33" fmla="*/ 34 h 105"/>
                  <a:gd name="T34" fmla="*/ 67 w 96"/>
                  <a:gd name="T35" fmla="*/ 23 h 105"/>
                  <a:gd name="T36" fmla="*/ 55 w 96"/>
                  <a:gd name="T37" fmla="*/ 12 h 105"/>
                  <a:gd name="T38" fmla="*/ 55 w 96"/>
                  <a:gd name="T39" fmla="*/ 12 h 105"/>
                  <a:gd name="T40" fmla="*/ 46 w 96"/>
                  <a:gd name="T41" fmla="*/ 5 h 105"/>
                  <a:gd name="T42" fmla="*/ 37 w 96"/>
                  <a:gd name="T43" fmla="*/ 1 h 105"/>
                  <a:gd name="T44" fmla="*/ 29 w 96"/>
                  <a:gd name="T45" fmla="*/ 0 h 105"/>
                  <a:gd name="T46" fmla="*/ 20 w 96"/>
                  <a:gd name="T47" fmla="*/ 1 h 105"/>
                  <a:gd name="T48" fmla="*/ 14 w 96"/>
                  <a:gd name="T49" fmla="*/ 3 h 105"/>
                  <a:gd name="T50" fmla="*/ 8 w 96"/>
                  <a:gd name="T51" fmla="*/ 6 h 105"/>
                  <a:gd name="T52" fmla="*/ 0 w 96"/>
                  <a:gd name="T53" fmla="*/ 12 h 105"/>
                  <a:gd name="T54" fmla="*/ 0 w 96"/>
                  <a:gd name="T55" fmla="*/ 1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05">
                    <a:moveTo>
                      <a:pt x="0" y="12"/>
                    </a:moveTo>
                    <a:lnTo>
                      <a:pt x="0" y="12"/>
                    </a:lnTo>
                    <a:lnTo>
                      <a:pt x="28" y="49"/>
                    </a:lnTo>
                    <a:lnTo>
                      <a:pt x="46" y="75"/>
                    </a:lnTo>
                    <a:lnTo>
                      <a:pt x="66" y="105"/>
                    </a:lnTo>
                    <a:lnTo>
                      <a:pt x="66" y="105"/>
                    </a:lnTo>
                    <a:lnTo>
                      <a:pt x="76" y="101"/>
                    </a:lnTo>
                    <a:lnTo>
                      <a:pt x="85" y="96"/>
                    </a:lnTo>
                    <a:lnTo>
                      <a:pt x="91" y="92"/>
                    </a:lnTo>
                    <a:lnTo>
                      <a:pt x="95" y="88"/>
                    </a:lnTo>
                    <a:lnTo>
                      <a:pt x="95" y="88"/>
                    </a:lnTo>
                    <a:lnTo>
                      <a:pt x="96" y="83"/>
                    </a:lnTo>
                    <a:lnTo>
                      <a:pt x="95" y="77"/>
                    </a:lnTo>
                    <a:lnTo>
                      <a:pt x="94" y="68"/>
                    </a:lnTo>
                    <a:lnTo>
                      <a:pt x="90" y="58"/>
                    </a:lnTo>
                    <a:lnTo>
                      <a:pt x="84" y="46"/>
                    </a:lnTo>
                    <a:lnTo>
                      <a:pt x="77" y="34"/>
                    </a:lnTo>
                    <a:lnTo>
                      <a:pt x="67" y="23"/>
                    </a:lnTo>
                    <a:lnTo>
                      <a:pt x="55" y="12"/>
                    </a:lnTo>
                    <a:lnTo>
                      <a:pt x="55" y="12"/>
                    </a:lnTo>
                    <a:lnTo>
                      <a:pt x="46" y="5"/>
                    </a:lnTo>
                    <a:lnTo>
                      <a:pt x="37" y="1"/>
                    </a:lnTo>
                    <a:lnTo>
                      <a:pt x="29" y="0"/>
                    </a:lnTo>
                    <a:lnTo>
                      <a:pt x="20" y="1"/>
                    </a:lnTo>
                    <a:lnTo>
                      <a:pt x="14" y="3"/>
                    </a:lnTo>
                    <a:lnTo>
                      <a:pt x="8" y="6"/>
                    </a:lnTo>
                    <a:lnTo>
                      <a:pt x="0" y="12"/>
                    </a:lnTo>
                    <a:lnTo>
                      <a:pt x="0" y="1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79" name="îṣḻiďé"/>
              <p:cNvSpPr/>
              <p:nvPr/>
            </p:nvSpPr>
            <p:spPr bwMode="auto">
              <a:xfrm>
                <a:off x="4129152" y="3163938"/>
                <a:ext cx="60998" cy="82527"/>
              </a:xfrm>
              <a:custGeom>
                <a:avLst/>
                <a:gdLst>
                  <a:gd name="T0" fmla="*/ 0 w 34"/>
                  <a:gd name="T1" fmla="*/ 42 h 47"/>
                  <a:gd name="T2" fmla="*/ 0 w 34"/>
                  <a:gd name="T3" fmla="*/ 42 h 47"/>
                  <a:gd name="T4" fmla="*/ 4 w 34"/>
                  <a:gd name="T5" fmla="*/ 47 h 47"/>
                  <a:gd name="T6" fmla="*/ 4 w 34"/>
                  <a:gd name="T7" fmla="*/ 47 h 47"/>
                  <a:gd name="T8" fmla="*/ 14 w 34"/>
                  <a:gd name="T9" fmla="*/ 43 h 47"/>
                  <a:gd name="T10" fmla="*/ 23 w 34"/>
                  <a:gd name="T11" fmla="*/ 38 h 47"/>
                  <a:gd name="T12" fmla="*/ 29 w 34"/>
                  <a:gd name="T13" fmla="*/ 34 h 47"/>
                  <a:gd name="T14" fmla="*/ 33 w 34"/>
                  <a:gd name="T15" fmla="*/ 30 h 47"/>
                  <a:gd name="T16" fmla="*/ 33 w 34"/>
                  <a:gd name="T17" fmla="*/ 30 h 47"/>
                  <a:gd name="T18" fmla="*/ 34 w 34"/>
                  <a:gd name="T19" fmla="*/ 25 h 47"/>
                  <a:gd name="T20" fmla="*/ 33 w 34"/>
                  <a:gd name="T21" fmla="*/ 19 h 47"/>
                  <a:gd name="T22" fmla="*/ 32 w 34"/>
                  <a:gd name="T23" fmla="*/ 10 h 47"/>
                  <a:gd name="T24" fmla="*/ 28 w 34"/>
                  <a:gd name="T25" fmla="*/ 0 h 47"/>
                  <a:gd name="T26" fmla="*/ 28 w 34"/>
                  <a:gd name="T27" fmla="*/ 0 h 47"/>
                  <a:gd name="T28" fmla="*/ 29 w 34"/>
                  <a:gd name="T29" fmla="*/ 10 h 47"/>
                  <a:gd name="T30" fmla="*/ 29 w 34"/>
                  <a:gd name="T31" fmla="*/ 19 h 47"/>
                  <a:gd name="T32" fmla="*/ 29 w 34"/>
                  <a:gd name="T33" fmla="*/ 19 h 47"/>
                  <a:gd name="T34" fmla="*/ 28 w 34"/>
                  <a:gd name="T35" fmla="*/ 23 h 47"/>
                  <a:gd name="T36" fmla="*/ 26 w 34"/>
                  <a:gd name="T37" fmla="*/ 25 h 47"/>
                  <a:gd name="T38" fmla="*/ 18 w 34"/>
                  <a:gd name="T39" fmla="*/ 31 h 47"/>
                  <a:gd name="T40" fmla="*/ 10 w 34"/>
                  <a:gd name="T41" fmla="*/ 37 h 47"/>
                  <a:gd name="T42" fmla="*/ 0 w 34"/>
                  <a:gd name="T43" fmla="*/ 42 h 47"/>
                  <a:gd name="T44" fmla="*/ 0 w 34"/>
                  <a:gd name="T45"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7">
                    <a:moveTo>
                      <a:pt x="0" y="42"/>
                    </a:moveTo>
                    <a:lnTo>
                      <a:pt x="0" y="42"/>
                    </a:lnTo>
                    <a:lnTo>
                      <a:pt x="4" y="47"/>
                    </a:lnTo>
                    <a:lnTo>
                      <a:pt x="4" y="47"/>
                    </a:lnTo>
                    <a:lnTo>
                      <a:pt x="14" y="43"/>
                    </a:lnTo>
                    <a:lnTo>
                      <a:pt x="23" y="38"/>
                    </a:lnTo>
                    <a:lnTo>
                      <a:pt x="29" y="34"/>
                    </a:lnTo>
                    <a:lnTo>
                      <a:pt x="33" y="30"/>
                    </a:lnTo>
                    <a:lnTo>
                      <a:pt x="33" y="30"/>
                    </a:lnTo>
                    <a:lnTo>
                      <a:pt x="34" y="25"/>
                    </a:lnTo>
                    <a:lnTo>
                      <a:pt x="33" y="19"/>
                    </a:lnTo>
                    <a:lnTo>
                      <a:pt x="32" y="10"/>
                    </a:lnTo>
                    <a:lnTo>
                      <a:pt x="28" y="0"/>
                    </a:lnTo>
                    <a:lnTo>
                      <a:pt x="28" y="0"/>
                    </a:lnTo>
                    <a:lnTo>
                      <a:pt x="29" y="10"/>
                    </a:lnTo>
                    <a:lnTo>
                      <a:pt x="29" y="19"/>
                    </a:lnTo>
                    <a:lnTo>
                      <a:pt x="29" y="19"/>
                    </a:lnTo>
                    <a:lnTo>
                      <a:pt x="28" y="23"/>
                    </a:lnTo>
                    <a:lnTo>
                      <a:pt x="26" y="25"/>
                    </a:lnTo>
                    <a:lnTo>
                      <a:pt x="18" y="31"/>
                    </a:lnTo>
                    <a:lnTo>
                      <a:pt x="10" y="37"/>
                    </a:lnTo>
                    <a:lnTo>
                      <a:pt x="0" y="42"/>
                    </a:lnTo>
                    <a:lnTo>
                      <a:pt x="0" y="42"/>
                    </a:lnTo>
                    <a:close/>
                  </a:path>
                </a:pathLst>
              </a:custGeom>
              <a:solidFill>
                <a:srgbClr val="FCB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sp>
            <p:nvSpPr>
              <p:cNvPr id="80" name="isḻíďe"/>
              <p:cNvSpPr/>
              <p:nvPr/>
            </p:nvSpPr>
            <p:spPr bwMode="auto">
              <a:xfrm>
                <a:off x="4922119" y="3910258"/>
                <a:ext cx="387512" cy="821671"/>
              </a:xfrm>
              <a:custGeom>
                <a:avLst/>
                <a:gdLst>
                  <a:gd name="T0" fmla="*/ 217 w 217"/>
                  <a:gd name="T1" fmla="*/ 23 h 459"/>
                  <a:gd name="T2" fmla="*/ 188 w 217"/>
                  <a:gd name="T3" fmla="*/ 0 h 459"/>
                  <a:gd name="T4" fmla="*/ 188 w 217"/>
                  <a:gd name="T5" fmla="*/ 0 h 459"/>
                  <a:gd name="T6" fmla="*/ 184 w 217"/>
                  <a:gd name="T7" fmla="*/ 3 h 459"/>
                  <a:gd name="T8" fmla="*/ 172 w 217"/>
                  <a:gd name="T9" fmla="*/ 10 h 459"/>
                  <a:gd name="T10" fmla="*/ 155 w 217"/>
                  <a:gd name="T11" fmla="*/ 23 h 459"/>
                  <a:gd name="T12" fmla="*/ 134 w 217"/>
                  <a:gd name="T13" fmla="*/ 43 h 459"/>
                  <a:gd name="T14" fmla="*/ 122 w 217"/>
                  <a:gd name="T15" fmla="*/ 57 h 459"/>
                  <a:gd name="T16" fmla="*/ 110 w 217"/>
                  <a:gd name="T17" fmla="*/ 71 h 459"/>
                  <a:gd name="T18" fmla="*/ 96 w 217"/>
                  <a:gd name="T19" fmla="*/ 87 h 459"/>
                  <a:gd name="T20" fmla="*/ 83 w 217"/>
                  <a:gd name="T21" fmla="*/ 105 h 459"/>
                  <a:gd name="T22" fmla="*/ 71 w 217"/>
                  <a:gd name="T23" fmla="*/ 125 h 459"/>
                  <a:gd name="T24" fmla="*/ 58 w 217"/>
                  <a:gd name="T25" fmla="*/ 148 h 459"/>
                  <a:gd name="T26" fmla="*/ 46 w 217"/>
                  <a:gd name="T27" fmla="*/ 173 h 459"/>
                  <a:gd name="T28" fmla="*/ 34 w 217"/>
                  <a:gd name="T29" fmla="*/ 200 h 459"/>
                  <a:gd name="T30" fmla="*/ 34 w 217"/>
                  <a:gd name="T31" fmla="*/ 200 h 459"/>
                  <a:gd name="T32" fmla="*/ 24 w 217"/>
                  <a:gd name="T33" fmla="*/ 226 h 459"/>
                  <a:gd name="T34" fmla="*/ 16 w 217"/>
                  <a:gd name="T35" fmla="*/ 252 h 459"/>
                  <a:gd name="T36" fmla="*/ 10 w 217"/>
                  <a:gd name="T37" fmla="*/ 273 h 459"/>
                  <a:gd name="T38" fmla="*/ 5 w 217"/>
                  <a:gd name="T39" fmla="*/ 293 h 459"/>
                  <a:gd name="T40" fmla="*/ 3 w 217"/>
                  <a:gd name="T41" fmla="*/ 311 h 459"/>
                  <a:gd name="T42" fmla="*/ 0 w 217"/>
                  <a:gd name="T43" fmla="*/ 326 h 459"/>
                  <a:gd name="T44" fmla="*/ 0 w 217"/>
                  <a:gd name="T45" fmla="*/ 340 h 459"/>
                  <a:gd name="T46" fmla="*/ 0 w 217"/>
                  <a:gd name="T47" fmla="*/ 352 h 459"/>
                  <a:gd name="T48" fmla="*/ 0 w 217"/>
                  <a:gd name="T49" fmla="*/ 361 h 459"/>
                  <a:gd name="T50" fmla="*/ 3 w 217"/>
                  <a:gd name="T51" fmla="*/ 370 h 459"/>
                  <a:gd name="T52" fmla="*/ 6 w 217"/>
                  <a:gd name="T53" fmla="*/ 382 h 459"/>
                  <a:gd name="T54" fmla="*/ 9 w 217"/>
                  <a:gd name="T55" fmla="*/ 388 h 459"/>
                  <a:gd name="T56" fmla="*/ 10 w 217"/>
                  <a:gd name="T57" fmla="*/ 390 h 459"/>
                  <a:gd name="T58" fmla="*/ 98 w 217"/>
                  <a:gd name="T59" fmla="*/ 459 h 459"/>
                  <a:gd name="T60" fmla="*/ 217 w 217"/>
                  <a:gd name="T61" fmla="*/ 177 h 459"/>
                  <a:gd name="T62" fmla="*/ 217 w 217"/>
                  <a:gd name="T63" fmla="*/ 2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59">
                    <a:moveTo>
                      <a:pt x="217" y="23"/>
                    </a:moveTo>
                    <a:lnTo>
                      <a:pt x="188" y="0"/>
                    </a:lnTo>
                    <a:lnTo>
                      <a:pt x="188" y="0"/>
                    </a:lnTo>
                    <a:lnTo>
                      <a:pt x="184" y="3"/>
                    </a:lnTo>
                    <a:lnTo>
                      <a:pt x="172" y="10"/>
                    </a:lnTo>
                    <a:lnTo>
                      <a:pt x="155" y="23"/>
                    </a:lnTo>
                    <a:lnTo>
                      <a:pt x="134" y="43"/>
                    </a:lnTo>
                    <a:lnTo>
                      <a:pt x="122" y="57"/>
                    </a:lnTo>
                    <a:lnTo>
                      <a:pt x="110" y="71"/>
                    </a:lnTo>
                    <a:lnTo>
                      <a:pt x="96" y="87"/>
                    </a:lnTo>
                    <a:lnTo>
                      <a:pt x="83" y="105"/>
                    </a:lnTo>
                    <a:lnTo>
                      <a:pt x="71" y="125"/>
                    </a:lnTo>
                    <a:lnTo>
                      <a:pt x="58" y="148"/>
                    </a:lnTo>
                    <a:lnTo>
                      <a:pt x="46" y="173"/>
                    </a:lnTo>
                    <a:lnTo>
                      <a:pt x="34" y="200"/>
                    </a:lnTo>
                    <a:lnTo>
                      <a:pt x="34" y="200"/>
                    </a:lnTo>
                    <a:lnTo>
                      <a:pt x="24" y="226"/>
                    </a:lnTo>
                    <a:lnTo>
                      <a:pt x="16" y="252"/>
                    </a:lnTo>
                    <a:lnTo>
                      <a:pt x="10" y="273"/>
                    </a:lnTo>
                    <a:lnTo>
                      <a:pt x="5" y="293"/>
                    </a:lnTo>
                    <a:lnTo>
                      <a:pt x="3" y="311"/>
                    </a:lnTo>
                    <a:lnTo>
                      <a:pt x="0" y="326"/>
                    </a:lnTo>
                    <a:lnTo>
                      <a:pt x="0" y="340"/>
                    </a:lnTo>
                    <a:lnTo>
                      <a:pt x="0" y="352"/>
                    </a:lnTo>
                    <a:lnTo>
                      <a:pt x="0" y="361"/>
                    </a:lnTo>
                    <a:lnTo>
                      <a:pt x="3" y="370"/>
                    </a:lnTo>
                    <a:lnTo>
                      <a:pt x="6" y="382"/>
                    </a:lnTo>
                    <a:lnTo>
                      <a:pt x="9" y="388"/>
                    </a:lnTo>
                    <a:lnTo>
                      <a:pt x="10" y="390"/>
                    </a:lnTo>
                    <a:lnTo>
                      <a:pt x="98" y="459"/>
                    </a:lnTo>
                    <a:lnTo>
                      <a:pt x="217" y="177"/>
                    </a:lnTo>
                    <a:lnTo>
                      <a:pt x="217" y="23"/>
                    </a:lnTo>
                    <a:close/>
                  </a:path>
                </a:pathLst>
              </a:custGeom>
              <a:solidFill>
                <a:schemeClr val="bg1"/>
              </a:solidFill>
              <a:ln>
                <a:noFill/>
              </a:ln>
            </p:spPr>
            <p:txBody>
              <a:bodyPr vert="horz" wrap="square" lIns="91440" tIns="45720" rIns="91440" bIns="45720" numCol="1" anchor="t" anchorCtr="0" compatLnSpc="1">
                <a:normAutofit/>
              </a:bodyPr>
              <a:lstStyle/>
              <a:p>
                <a:endParaRPr lang="en-US"/>
              </a:p>
            </p:txBody>
          </p:sp>
          <p:sp>
            <p:nvSpPr>
              <p:cNvPr id="81" name="ïşḻíḋé"/>
              <p:cNvSpPr/>
              <p:nvPr/>
            </p:nvSpPr>
            <p:spPr bwMode="auto">
              <a:xfrm>
                <a:off x="5011820" y="3992523"/>
                <a:ext cx="904275" cy="1028797"/>
              </a:xfrm>
              <a:custGeom>
                <a:avLst/>
                <a:gdLst>
                  <a:gd name="connsiteX0" fmla="*/ 297812 w 297812"/>
                  <a:gd name="connsiteY0" fmla="*/ 0 h 904195"/>
                  <a:gd name="connsiteX1" fmla="*/ 297812 w 297812"/>
                  <a:gd name="connsiteY1" fmla="*/ 651236 h 904195"/>
                  <a:gd name="connsiteX2" fmla="*/ 297812 w 297812"/>
                  <a:gd name="connsiteY2" fmla="*/ 904195 h 904195"/>
                  <a:gd name="connsiteX3" fmla="*/ 5382 w 297812"/>
                  <a:gd name="connsiteY3" fmla="*/ 683966 h 904195"/>
                  <a:gd name="connsiteX4" fmla="*/ 5382 w 297812"/>
                  <a:gd name="connsiteY4" fmla="*/ 683529 h 904195"/>
                  <a:gd name="connsiteX5" fmla="*/ 5382 w 297812"/>
                  <a:gd name="connsiteY5" fmla="*/ 676804 h 904195"/>
                  <a:gd name="connsiteX6" fmla="*/ 1794 w 297812"/>
                  <a:gd name="connsiteY6" fmla="*/ 653527 h 904195"/>
                  <a:gd name="connsiteX7" fmla="*/ 0 w 297812"/>
                  <a:gd name="connsiteY7" fmla="*/ 617718 h 904195"/>
                  <a:gd name="connsiteX8" fmla="*/ 12 w 297812"/>
                  <a:gd name="connsiteY8" fmla="*/ 617386 h 904195"/>
                  <a:gd name="connsiteX9" fmla="*/ 0 w 297812"/>
                  <a:gd name="connsiteY9" fmla="*/ 617149 h 904195"/>
                  <a:gd name="connsiteX10" fmla="*/ 1794 w 297812"/>
                  <a:gd name="connsiteY10" fmla="*/ 566916 h 904195"/>
                  <a:gd name="connsiteX11" fmla="*/ 3588 w 297812"/>
                  <a:gd name="connsiteY11" fmla="*/ 536418 h 904195"/>
                  <a:gd name="connsiteX12" fmla="*/ 7176 w 297812"/>
                  <a:gd name="connsiteY12" fmla="*/ 504125 h 904195"/>
                  <a:gd name="connsiteX13" fmla="*/ 14353 w 297812"/>
                  <a:gd name="connsiteY13" fmla="*/ 470038 h 904195"/>
                  <a:gd name="connsiteX14" fmla="*/ 25117 w 297812"/>
                  <a:gd name="connsiteY14" fmla="*/ 432363 h 904195"/>
                  <a:gd name="connsiteX15" fmla="*/ 35881 w 297812"/>
                  <a:gd name="connsiteY15" fmla="*/ 391101 h 904195"/>
                  <a:gd name="connsiteX16" fmla="*/ 52028 w 297812"/>
                  <a:gd name="connsiteY16" fmla="*/ 351632 h 904195"/>
                  <a:gd name="connsiteX17" fmla="*/ 68174 w 297812"/>
                  <a:gd name="connsiteY17" fmla="*/ 304987 h 904195"/>
                  <a:gd name="connsiteX18" fmla="*/ 89703 w 297812"/>
                  <a:gd name="connsiteY18" fmla="*/ 260136 h 904195"/>
                  <a:gd name="connsiteX19" fmla="*/ 97527 w 297812"/>
                  <a:gd name="connsiteY19" fmla="*/ 246834 h 904195"/>
                  <a:gd name="connsiteX20" fmla="*/ 116613 w 297812"/>
                  <a:gd name="connsiteY20" fmla="*/ 211277 h 904195"/>
                  <a:gd name="connsiteX21" fmla="*/ 143524 w 297812"/>
                  <a:gd name="connsiteY21" fmla="*/ 168306 h 904195"/>
                  <a:gd name="connsiteX22" fmla="*/ 172229 w 297812"/>
                  <a:gd name="connsiteY22" fmla="*/ 130706 h 904195"/>
                  <a:gd name="connsiteX23" fmla="*/ 197346 w 297812"/>
                  <a:gd name="connsiteY23" fmla="*/ 94896 h 904195"/>
                  <a:gd name="connsiteX24" fmla="*/ 224256 w 297812"/>
                  <a:gd name="connsiteY24" fmla="*/ 64458 h 904195"/>
                  <a:gd name="connsiteX25" fmla="*/ 249373 w 297812"/>
                  <a:gd name="connsiteY25" fmla="*/ 39391 h 904195"/>
                  <a:gd name="connsiteX26" fmla="*/ 276284 w 297812"/>
                  <a:gd name="connsiteY26" fmla="*/ 17905 h 904195"/>
                  <a:gd name="connsiteX0-1" fmla="*/ 867584 w 867584"/>
                  <a:gd name="connsiteY0-2" fmla="*/ 356260 h 886362"/>
                  <a:gd name="connsiteX1-3" fmla="*/ 297812 w 867584"/>
                  <a:gd name="connsiteY1-4" fmla="*/ 633403 h 886362"/>
                  <a:gd name="connsiteX2-5" fmla="*/ 297812 w 867584"/>
                  <a:gd name="connsiteY2-6" fmla="*/ 886362 h 886362"/>
                  <a:gd name="connsiteX3-7" fmla="*/ 5382 w 867584"/>
                  <a:gd name="connsiteY3-8" fmla="*/ 666133 h 886362"/>
                  <a:gd name="connsiteX4-9" fmla="*/ 5382 w 867584"/>
                  <a:gd name="connsiteY4-10" fmla="*/ 665696 h 886362"/>
                  <a:gd name="connsiteX5-11" fmla="*/ 5382 w 867584"/>
                  <a:gd name="connsiteY5-12" fmla="*/ 658971 h 886362"/>
                  <a:gd name="connsiteX6-13" fmla="*/ 1794 w 867584"/>
                  <a:gd name="connsiteY6-14" fmla="*/ 635694 h 886362"/>
                  <a:gd name="connsiteX7-15" fmla="*/ 0 w 867584"/>
                  <a:gd name="connsiteY7-16" fmla="*/ 599885 h 886362"/>
                  <a:gd name="connsiteX8-17" fmla="*/ 12 w 867584"/>
                  <a:gd name="connsiteY8-18" fmla="*/ 599553 h 886362"/>
                  <a:gd name="connsiteX9-19" fmla="*/ 0 w 867584"/>
                  <a:gd name="connsiteY9-20" fmla="*/ 599316 h 886362"/>
                  <a:gd name="connsiteX10-21" fmla="*/ 1794 w 867584"/>
                  <a:gd name="connsiteY10-22" fmla="*/ 549083 h 886362"/>
                  <a:gd name="connsiteX11-23" fmla="*/ 3588 w 867584"/>
                  <a:gd name="connsiteY11-24" fmla="*/ 518585 h 886362"/>
                  <a:gd name="connsiteX12-25" fmla="*/ 7176 w 867584"/>
                  <a:gd name="connsiteY12-26" fmla="*/ 486292 h 886362"/>
                  <a:gd name="connsiteX13-27" fmla="*/ 14353 w 867584"/>
                  <a:gd name="connsiteY13-28" fmla="*/ 452205 h 886362"/>
                  <a:gd name="connsiteX14-29" fmla="*/ 25117 w 867584"/>
                  <a:gd name="connsiteY14-30" fmla="*/ 414530 h 886362"/>
                  <a:gd name="connsiteX15-31" fmla="*/ 35881 w 867584"/>
                  <a:gd name="connsiteY15-32" fmla="*/ 373268 h 886362"/>
                  <a:gd name="connsiteX16-33" fmla="*/ 52028 w 867584"/>
                  <a:gd name="connsiteY16-34" fmla="*/ 333799 h 886362"/>
                  <a:gd name="connsiteX17-35" fmla="*/ 68174 w 867584"/>
                  <a:gd name="connsiteY17-36" fmla="*/ 287154 h 886362"/>
                  <a:gd name="connsiteX18-37" fmla="*/ 89703 w 867584"/>
                  <a:gd name="connsiteY18-38" fmla="*/ 242303 h 886362"/>
                  <a:gd name="connsiteX19-39" fmla="*/ 97527 w 867584"/>
                  <a:gd name="connsiteY19-40" fmla="*/ 229001 h 886362"/>
                  <a:gd name="connsiteX20-41" fmla="*/ 116613 w 867584"/>
                  <a:gd name="connsiteY20-42" fmla="*/ 193444 h 886362"/>
                  <a:gd name="connsiteX21-43" fmla="*/ 143524 w 867584"/>
                  <a:gd name="connsiteY21-44" fmla="*/ 150473 h 886362"/>
                  <a:gd name="connsiteX22-45" fmla="*/ 172229 w 867584"/>
                  <a:gd name="connsiteY22-46" fmla="*/ 112873 h 886362"/>
                  <a:gd name="connsiteX23-47" fmla="*/ 197346 w 867584"/>
                  <a:gd name="connsiteY23-48" fmla="*/ 77063 h 886362"/>
                  <a:gd name="connsiteX24-49" fmla="*/ 224256 w 867584"/>
                  <a:gd name="connsiteY24-50" fmla="*/ 46625 h 886362"/>
                  <a:gd name="connsiteX25-51" fmla="*/ 249373 w 867584"/>
                  <a:gd name="connsiteY25-52" fmla="*/ 21558 h 886362"/>
                  <a:gd name="connsiteX26-53" fmla="*/ 276284 w 867584"/>
                  <a:gd name="connsiteY26-54" fmla="*/ 72 h 886362"/>
                  <a:gd name="connsiteX27" fmla="*/ 867584 w 867584"/>
                  <a:gd name="connsiteY27" fmla="*/ 356260 h 886362"/>
                  <a:gd name="connsiteX0-55" fmla="*/ 867584 w 867584"/>
                  <a:gd name="connsiteY0-56" fmla="*/ 356260 h 886362"/>
                  <a:gd name="connsiteX1-57" fmla="*/ 297812 w 867584"/>
                  <a:gd name="connsiteY1-58" fmla="*/ 886362 h 886362"/>
                  <a:gd name="connsiteX2-59" fmla="*/ 5382 w 867584"/>
                  <a:gd name="connsiteY2-60" fmla="*/ 666133 h 886362"/>
                  <a:gd name="connsiteX3-61" fmla="*/ 5382 w 867584"/>
                  <a:gd name="connsiteY3-62" fmla="*/ 665696 h 886362"/>
                  <a:gd name="connsiteX4-63" fmla="*/ 5382 w 867584"/>
                  <a:gd name="connsiteY4-64" fmla="*/ 658971 h 886362"/>
                  <a:gd name="connsiteX5-65" fmla="*/ 1794 w 867584"/>
                  <a:gd name="connsiteY5-66" fmla="*/ 635694 h 886362"/>
                  <a:gd name="connsiteX6-67" fmla="*/ 0 w 867584"/>
                  <a:gd name="connsiteY6-68" fmla="*/ 599885 h 886362"/>
                  <a:gd name="connsiteX7-69" fmla="*/ 12 w 867584"/>
                  <a:gd name="connsiteY7-70" fmla="*/ 599553 h 886362"/>
                  <a:gd name="connsiteX8-71" fmla="*/ 0 w 867584"/>
                  <a:gd name="connsiteY8-72" fmla="*/ 599316 h 886362"/>
                  <a:gd name="connsiteX9-73" fmla="*/ 1794 w 867584"/>
                  <a:gd name="connsiteY9-74" fmla="*/ 549083 h 886362"/>
                  <a:gd name="connsiteX10-75" fmla="*/ 3588 w 867584"/>
                  <a:gd name="connsiteY10-76" fmla="*/ 518585 h 886362"/>
                  <a:gd name="connsiteX11-77" fmla="*/ 7176 w 867584"/>
                  <a:gd name="connsiteY11-78" fmla="*/ 486292 h 886362"/>
                  <a:gd name="connsiteX12-79" fmla="*/ 14353 w 867584"/>
                  <a:gd name="connsiteY12-80" fmla="*/ 452205 h 886362"/>
                  <a:gd name="connsiteX13-81" fmla="*/ 25117 w 867584"/>
                  <a:gd name="connsiteY13-82" fmla="*/ 414530 h 886362"/>
                  <a:gd name="connsiteX14-83" fmla="*/ 35881 w 867584"/>
                  <a:gd name="connsiteY14-84" fmla="*/ 373268 h 886362"/>
                  <a:gd name="connsiteX15-85" fmla="*/ 52028 w 867584"/>
                  <a:gd name="connsiteY15-86" fmla="*/ 333799 h 886362"/>
                  <a:gd name="connsiteX16-87" fmla="*/ 68174 w 867584"/>
                  <a:gd name="connsiteY16-88" fmla="*/ 287154 h 886362"/>
                  <a:gd name="connsiteX17-89" fmla="*/ 89703 w 867584"/>
                  <a:gd name="connsiteY17-90" fmla="*/ 242303 h 886362"/>
                  <a:gd name="connsiteX18-91" fmla="*/ 97527 w 867584"/>
                  <a:gd name="connsiteY18-92" fmla="*/ 229001 h 886362"/>
                  <a:gd name="connsiteX19-93" fmla="*/ 116613 w 867584"/>
                  <a:gd name="connsiteY19-94" fmla="*/ 193444 h 886362"/>
                  <a:gd name="connsiteX20-95" fmla="*/ 143524 w 867584"/>
                  <a:gd name="connsiteY20-96" fmla="*/ 150473 h 886362"/>
                  <a:gd name="connsiteX21-97" fmla="*/ 172229 w 867584"/>
                  <a:gd name="connsiteY21-98" fmla="*/ 112873 h 886362"/>
                  <a:gd name="connsiteX22-99" fmla="*/ 197346 w 867584"/>
                  <a:gd name="connsiteY22-100" fmla="*/ 77063 h 886362"/>
                  <a:gd name="connsiteX23-101" fmla="*/ 224256 w 867584"/>
                  <a:gd name="connsiteY23-102" fmla="*/ 46625 h 886362"/>
                  <a:gd name="connsiteX24-103" fmla="*/ 249373 w 867584"/>
                  <a:gd name="connsiteY24-104" fmla="*/ 21558 h 886362"/>
                  <a:gd name="connsiteX25-105" fmla="*/ 276284 w 867584"/>
                  <a:gd name="connsiteY25-106" fmla="*/ 72 h 886362"/>
                  <a:gd name="connsiteX26-107" fmla="*/ 867584 w 867584"/>
                  <a:gd name="connsiteY26-108" fmla="*/ 356260 h 886362"/>
                  <a:gd name="connsiteX0-109" fmla="*/ 867584 w 867584"/>
                  <a:gd name="connsiteY0-110" fmla="*/ 420997 h 951099"/>
                  <a:gd name="connsiteX1-111" fmla="*/ 297812 w 867584"/>
                  <a:gd name="connsiteY1-112" fmla="*/ 951099 h 951099"/>
                  <a:gd name="connsiteX2-113" fmla="*/ 5382 w 867584"/>
                  <a:gd name="connsiteY2-114" fmla="*/ 730870 h 951099"/>
                  <a:gd name="connsiteX3-115" fmla="*/ 5382 w 867584"/>
                  <a:gd name="connsiteY3-116" fmla="*/ 730433 h 951099"/>
                  <a:gd name="connsiteX4-117" fmla="*/ 5382 w 867584"/>
                  <a:gd name="connsiteY4-118" fmla="*/ 723708 h 951099"/>
                  <a:gd name="connsiteX5-119" fmla="*/ 1794 w 867584"/>
                  <a:gd name="connsiteY5-120" fmla="*/ 700431 h 951099"/>
                  <a:gd name="connsiteX6-121" fmla="*/ 0 w 867584"/>
                  <a:gd name="connsiteY6-122" fmla="*/ 664622 h 951099"/>
                  <a:gd name="connsiteX7-123" fmla="*/ 12 w 867584"/>
                  <a:gd name="connsiteY7-124" fmla="*/ 664290 h 951099"/>
                  <a:gd name="connsiteX8-125" fmla="*/ 0 w 867584"/>
                  <a:gd name="connsiteY8-126" fmla="*/ 664053 h 951099"/>
                  <a:gd name="connsiteX9-127" fmla="*/ 1794 w 867584"/>
                  <a:gd name="connsiteY9-128" fmla="*/ 613820 h 951099"/>
                  <a:gd name="connsiteX10-129" fmla="*/ 3588 w 867584"/>
                  <a:gd name="connsiteY10-130" fmla="*/ 583322 h 951099"/>
                  <a:gd name="connsiteX11-131" fmla="*/ 7176 w 867584"/>
                  <a:gd name="connsiteY11-132" fmla="*/ 551029 h 951099"/>
                  <a:gd name="connsiteX12-133" fmla="*/ 14353 w 867584"/>
                  <a:gd name="connsiteY12-134" fmla="*/ 516942 h 951099"/>
                  <a:gd name="connsiteX13-135" fmla="*/ 25117 w 867584"/>
                  <a:gd name="connsiteY13-136" fmla="*/ 479267 h 951099"/>
                  <a:gd name="connsiteX14-137" fmla="*/ 35881 w 867584"/>
                  <a:gd name="connsiteY14-138" fmla="*/ 438005 h 951099"/>
                  <a:gd name="connsiteX15-139" fmla="*/ 52028 w 867584"/>
                  <a:gd name="connsiteY15-140" fmla="*/ 398536 h 951099"/>
                  <a:gd name="connsiteX16-141" fmla="*/ 68174 w 867584"/>
                  <a:gd name="connsiteY16-142" fmla="*/ 351891 h 951099"/>
                  <a:gd name="connsiteX17-143" fmla="*/ 89703 w 867584"/>
                  <a:gd name="connsiteY17-144" fmla="*/ 307040 h 951099"/>
                  <a:gd name="connsiteX18-145" fmla="*/ 97527 w 867584"/>
                  <a:gd name="connsiteY18-146" fmla="*/ 293738 h 951099"/>
                  <a:gd name="connsiteX19-147" fmla="*/ 116613 w 867584"/>
                  <a:gd name="connsiteY19-148" fmla="*/ 258181 h 951099"/>
                  <a:gd name="connsiteX20-149" fmla="*/ 143524 w 867584"/>
                  <a:gd name="connsiteY20-150" fmla="*/ 215210 h 951099"/>
                  <a:gd name="connsiteX21-151" fmla="*/ 172229 w 867584"/>
                  <a:gd name="connsiteY21-152" fmla="*/ 177610 h 951099"/>
                  <a:gd name="connsiteX22-153" fmla="*/ 197346 w 867584"/>
                  <a:gd name="connsiteY22-154" fmla="*/ 141800 h 951099"/>
                  <a:gd name="connsiteX23-155" fmla="*/ 224256 w 867584"/>
                  <a:gd name="connsiteY23-156" fmla="*/ 111362 h 951099"/>
                  <a:gd name="connsiteX24-157" fmla="*/ 249373 w 867584"/>
                  <a:gd name="connsiteY24-158" fmla="*/ 86295 h 951099"/>
                  <a:gd name="connsiteX25-159" fmla="*/ 330241 w 867584"/>
                  <a:gd name="connsiteY25-160" fmla="*/ 61 h 951099"/>
                  <a:gd name="connsiteX26-161" fmla="*/ 867584 w 867584"/>
                  <a:gd name="connsiteY26-162" fmla="*/ 420997 h 951099"/>
                  <a:gd name="connsiteX0-163" fmla="*/ 904274 w 904274"/>
                  <a:gd name="connsiteY0-164" fmla="*/ 410207 h 951100"/>
                  <a:gd name="connsiteX1-165" fmla="*/ 297812 w 904274"/>
                  <a:gd name="connsiteY1-166" fmla="*/ 951100 h 951100"/>
                  <a:gd name="connsiteX2-167" fmla="*/ 5382 w 904274"/>
                  <a:gd name="connsiteY2-168" fmla="*/ 730871 h 951100"/>
                  <a:gd name="connsiteX3-169" fmla="*/ 5382 w 904274"/>
                  <a:gd name="connsiteY3-170" fmla="*/ 730434 h 951100"/>
                  <a:gd name="connsiteX4-171" fmla="*/ 5382 w 904274"/>
                  <a:gd name="connsiteY4-172" fmla="*/ 723709 h 951100"/>
                  <a:gd name="connsiteX5-173" fmla="*/ 1794 w 904274"/>
                  <a:gd name="connsiteY5-174" fmla="*/ 700432 h 951100"/>
                  <a:gd name="connsiteX6-175" fmla="*/ 0 w 904274"/>
                  <a:gd name="connsiteY6-176" fmla="*/ 664623 h 951100"/>
                  <a:gd name="connsiteX7-177" fmla="*/ 12 w 904274"/>
                  <a:gd name="connsiteY7-178" fmla="*/ 664291 h 951100"/>
                  <a:gd name="connsiteX8-179" fmla="*/ 0 w 904274"/>
                  <a:gd name="connsiteY8-180" fmla="*/ 664054 h 951100"/>
                  <a:gd name="connsiteX9-181" fmla="*/ 1794 w 904274"/>
                  <a:gd name="connsiteY9-182" fmla="*/ 613821 h 951100"/>
                  <a:gd name="connsiteX10-183" fmla="*/ 3588 w 904274"/>
                  <a:gd name="connsiteY10-184" fmla="*/ 583323 h 951100"/>
                  <a:gd name="connsiteX11-185" fmla="*/ 7176 w 904274"/>
                  <a:gd name="connsiteY11-186" fmla="*/ 551030 h 951100"/>
                  <a:gd name="connsiteX12-187" fmla="*/ 14353 w 904274"/>
                  <a:gd name="connsiteY12-188" fmla="*/ 516943 h 951100"/>
                  <a:gd name="connsiteX13-189" fmla="*/ 25117 w 904274"/>
                  <a:gd name="connsiteY13-190" fmla="*/ 479268 h 951100"/>
                  <a:gd name="connsiteX14-191" fmla="*/ 35881 w 904274"/>
                  <a:gd name="connsiteY14-192" fmla="*/ 438006 h 951100"/>
                  <a:gd name="connsiteX15-193" fmla="*/ 52028 w 904274"/>
                  <a:gd name="connsiteY15-194" fmla="*/ 398537 h 951100"/>
                  <a:gd name="connsiteX16-195" fmla="*/ 68174 w 904274"/>
                  <a:gd name="connsiteY16-196" fmla="*/ 351892 h 951100"/>
                  <a:gd name="connsiteX17-197" fmla="*/ 89703 w 904274"/>
                  <a:gd name="connsiteY17-198" fmla="*/ 307041 h 951100"/>
                  <a:gd name="connsiteX18-199" fmla="*/ 97527 w 904274"/>
                  <a:gd name="connsiteY18-200" fmla="*/ 293739 h 951100"/>
                  <a:gd name="connsiteX19-201" fmla="*/ 116613 w 904274"/>
                  <a:gd name="connsiteY19-202" fmla="*/ 258182 h 951100"/>
                  <a:gd name="connsiteX20-203" fmla="*/ 143524 w 904274"/>
                  <a:gd name="connsiteY20-204" fmla="*/ 215211 h 951100"/>
                  <a:gd name="connsiteX21-205" fmla="*/ 172229 w 904274"/>
                  <a:gd name="connsiteY21-206" fmla="*/ 177611 h 951100"/>
                  <a:gd name="connsiteX22-207" fmla="*/ 197346 w 904274"/>
                  <a:gd name="connsiteY22-208" fmla="*/ 141801 h 951100"/>
                  <a:gd name="connsiteX23-209" fmla="*/ 224256 w 904274"/>
                  <a:gd name="connsiteY23-210" fmla="*/ 111363 h 951100"/>
                  <a:gd name="connsiteX24-211" fmla="*/ 249373 w 904274"/>
                  <a:gd name="connsiteY24-212" fmla="*/ 86296 h 951100"/>
                  <a:gd name="connsiteX25-213" fmla="*/ 330241 w 904274"/>
                  <a:gd name="connsiteY25-214" fmla="*/ 62 h 951100"/>
                  <a:gd name="connsiteX26-215" fmla="*/ 904274 w 904274"/>
                  <a:gd name="connsiteY26-216" fmla="*/ 410207 h 951100"/>
                  <a:gd name="connsiteX0-217" fmla="*/ 904274 w 904274"/>
                  <a:gd name="connsiteY0-218" fmla="*/ 410207 h 1028796"/>
                  <a:gd name="connsiteX1-219" fmla="*/ 496369 w 904274"/>
                  <a:gd name="connsiteY1-220" fmla="*/ 1028796 h 1028796"/>
                  <a:gd name="connsiteX2-221" fmla="*/ 5382 w 904274"/>
                  <a:gd name="connsiteY2-222" fmla="*/ 730871 h 1028796"/>
                  <a:gd name="connsiteX3-223" fmla="*/ 5382 w 904274"/>
                  <a:gd name="connsiteY3-224" fmla="*/ 730434 h 1028796"/>
                  <a:gd name="connsiteX4-225" fmla="*/ 5382 w 904274"/>
                  <a:gd name="connsiteY4-226" fmla="*/ 723709 h 1028796"/>
                  <a:gd name="connsiteX5-227" fmla="*/ 1794 w 904274"/>
                  <a:gd name="connsiteY5-228" fmla="*/ 700432 h 1028796"/>
                  <a:gd name="connsiteX6-229" fmla="*/ 0 w 904274"/>
                  <a:gd name="connsiteY6-230" fmla="*/ 664623 h 1028796"/>
                  <a:gd name="connsiteX7-231" fmla="*/ 12 w 904274"/>
                  <a:gd name="connsiteY7-232" fmla="*/ 664291 h 1028796"/>
                  <a:gd name="connsiteX8-233" fmla="*/ 0 w 904274"/>
                  <a:gd name="connsiteY8-234" fmla="*/ 664054 h 1028796"/>
                  <a:gd name="connsiteX9-235" fmla="*/ 1794 w 904274"/>
                  <a:gd name="connsiteY9-236" fmla="*/ 613821 h 1028796"/>
                  <a:gd name="connsiteX10-237" fmla="*/ 3588 w 904274"/>
                  <a:gd name="connsiteY10-238" fmla="*/ 583323 h 1028796"/>
                  <a:gd name="connsiteX11-239" fmla="*/ 7176 w 904274"/>
                  <a:gd name="connsiteY11-240" fmla="*/ 551030 h 1028796"/>
                  <a:gd name="connsiteX12-241" fmla="*/ 14353 w 904274"/>
                  <a:gd name="connsiteY12-242" fmla="*/ 516943 h 1028796"/>
                  <a:gd name="connsiteX13-243" fmla="*/ 25117 w 904274"/>
                  <a:gd name="connsiteY13-244" fmla="*/ 479268 h 1028796"/>
                  <a:gd name="connsiteX14-245" fmla="*/ 35881 w 904274"/>
                  <a:gd name="connsiteY14-246" fmla="*/ 438006 h 1028796"/>
                  <a:gd name="connsiteX15-247" fmla="*/ 52028 w 904274"/>
                  <a:gd name="connsiteY15-248" fmla="*/ 398537 h 1028796"/>
                  <a:gd name="connsiteX16-249" fmla="*/ 68174 w 904274"/>
                  <a:gd name="connsiteY16-250" fmla="*/ 351892 h 1028796"/>
                  <a:gd name="connsiteX17-251" fmla="*/ 89703 w 904274"/>
                  <a:gd name="connsiteY17-252" fmla="*/ 307041 h 1028796"/>
                  <a:gd name="connsiteX18-253" fmla="*/ 97527 w 904274"/>
                  <a:gd name="connsiteY18-254" fmla="*/ 293739 h 1028796"/>
                  <a:gd name="connsiteX19-255" fmla="*/ 116613 w 904274"/>
                  <a:gd name="connsiteY19-256" fmla="*/ 258182 h 1028796"/>
                  <a:gd name="connsiteX20-257" fmla="*/ 143524 w 904274"/>
                  <a:gd name="connsiteY20-258" fmla="*/ 215211 h 1028796"/>
                  <a:gd name="connsiteX21-259" fmla="*/ 172229 w 904274"/>
                  <a:gd name="connsiteY21-260" fmla="*/ 177611 h 1028796"/>
                  <a:gd name="connsiteX22-261" fmla="*/ 197346 w 904274"/>
                  <a:gd name="connsiteY22-262" fmla="*/ 141801 h 1028796"/>
                  <a:gd name="connsiteX23-263" fmla="*/ 224256 w 904274"/>
                  <a:gd name="connsiteY23-264" fmla="*/ 111363 h 1028796"/>
                  <a:gd name="connsiteX24-265" fmla="*/ 249373 w 904274"/>
                  <a:gd name="connsiteY24-266" fmla="*/ 86296 h 1028796"/>
                  <a:gd name="connsiteX25-267" fmla="*/ 330241 w 904274"/>
                  <a:gd name="connsiteY25-268" fmla="*/ 62 h 1028796"/>
                  <a:gd name="connsiteX26-269" fmla="*/ 904274 w 904274"/>
                  <a:gd name="connsiteY26-270" fmla="*/ 410207 h 10287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904274" h="1028796">
                    <a:moveTo>
                      <a:pt x="904274" y="410207"/>
                    </a:moveTo>
                    <a:lnTo>
                      <a:pt x="496369" y="1028796"/>
                    </a:lnTo>
                    <a:lnTo>
                      <a:pt x="5382" y="730871"/>
                    </a:lnTo>
                    <a:lnTo>
                      <a:pt x="5382" y="730434"/>
                    </a:lnTo>
                    <a:lnTo>
                      <a:pt x="5382" y="723709"/>
                    </a:lnTo>
                    <a:lnTo>
                      <a:pt x="1794" y="700432"/>
                    </a:lnTo>
                    <a:lnTo>
                      <a:pt x="0" y="664623"/>
                    </a:lnTo>
                    <a:cubicBezTo>
                      <a:pt x="4" y="664512"/>
                      <a:pt x="8" y="664402"/>
                      <a:pt x="12" y="664291"/>
                    </a:cubicBezTo>
                    <a:lnTo>
                      <a:pt x="0" y="664054"/>
                    </a:lnTo>
                    <a:lnTo>
                      <a:pt x="1794" y="613821"/>
                    </a:lnTo>
                    <a:lnTo>
                      <a:pt x="3588" y="583323"/>
                    </a:lnTo>
                    <a:lnTo>
                      <a:pt x="7176" y="551030"/>
                    </a:lnTo>
                    <a:lnTo>
                      <a:pt x="14353" y="516943"/>
                    </a:lnTo>
                    <a:lnTo>
                      <a:pt x="25117" y="479268"/>
                    </a:lnTo>
                    <a:lnTo>
                      <a:pt x="35881" y="438006"/>
                    </a:lnTo>
                    <a:lnTo>
                      <a:pt x="52028" y="398537"/>
                    </a:lnTo>
                    <a:lnTo>
                      <a:pt x="68174" y="351892"/>
                    </a:lnTo>
                    <a:lnTo>
                      <a:pt x="89703" y="307041"/>
                    </a:lnTo>
                    <a:lnTo>
                      <a:pt x="97527" y="293739"/>
                    </a:lnTo>
                    <a:lnTo>
                      <a:pt x="116613" y="258182"/>
                    </a:lnTo>
                    <a:lnTo>
                      <a:pt x="143524" y="215211"/>
                    </a:lnTo>
                    <a:lnTo>
                      <a:pt x="172229" y="177611"/>
                    </a:lnTo>
                    <a:lnTo>
                      <a:pt x="197346" y="141801"/>
                    </a:lnTo>
                    <a:lnTo>
                      <a:pt x="224256" y="111363"/>
                    </a:lnTo>
                    <a:lnTo>
                      <a:pt x="249373" y="86296"/>
                    </a:lnTo>
                    <a:lnTo>
                      <a:pt x="330241" y="62"/>
                    </a:lnTo>
                    <a:cubicBezTo>
                      <a:pt x="337417" y="-5906"/>
                      <a:pt x="897098" y="416175"/>
                      <a:pt x="904274" y="410207"/>
                    </a:cubicBezTo>
                    <a:close/>
                  </a:path>
                </a:pathLst>
              </a:custGeom>
              <a:solidFill>
                <a:srgbClr val="688A96"/>
              </a:solidFill>
              <a:ln>
                <a:noFill/>
              </a:ln>
            </p:spPr>
            <p:txBody>
              <a:bodyPr vert="horz" wrap="square" lIns="91440" tIns="45720" rIns="91440" bIns="45720" numCol="1" anchor="t" anchorCtr="0" compatLnSpc="1">
                <a:normAutofit/>
              </a:bodyPr>
              <a:lstStyle/>
              <a:p>
                <a:endParaRPr lang="en-US"/>
              </a:p>
            </p:txBody>
          </p:sp>
        </p:grpSp>
        <p:sp>
          <p:nvSpPr>
            <p:cNvPr id="34" name="îśľïďé"/>
            <p:cNvSpPr/>
            <p:nvPr/>
          </p:nvSpPr>
          <p:spPr bwMode="auto">
            <a:xfrm>
              <a:off x="1086799" y="2546035"/>
              <a:ext cx="1159184"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5" name="íŝḻiḑè"/>
            <p:cNvSpPr/>
            <p:nvPr/>
          </p:nvSpPr>
          <p:spPr bwMode="auto">
            <a:xfrm>
              <a:off x="990467" y="2982735"/>
              <a:ext cx="1245881"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6" name="ïṡlíḍe"/>
            <p:cNvSpPr/>
            <p:nvPr/>
          </p:nvSpPr>
          <p:spPr bwMode="auto">
            <a:xfrm>
              <a:off x="884503" y="3451545"/>
              <a:ext cx="1351846"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37" name="iŝ1íḋe"/>
            <p:cNvSpPr/>
            <p:nvPr/>
          </p:nvSpPr>
          <p:spPr bwMode="auto">
            <a:xfrm>
              <a:off x="2303779" y="3612097"/>
              <a:ext cx="337159" cy="314681"/>
            </a:xfrm>
            <a:custGeom>
              <a:avLst/>
              <a:gdLst>
                <a:gd name="T0" fmla="*/ 197 w 210"/>
                <a:gd name="T1" fmla="*/ 195 h 195"/>
                <a:gd name="T2" fmla="*/ 17 w 210"/>
                <a:gd name="T3" fmla="*/ 195 h 195"/>
                <a:gd name="T4" fmla="*/ 0 w 210"/>
                <a:gd name="T5" fmla="*/ 13 h 195"/>
                <a:gd name="T6" fmla="*/ 210 w 210"/>
                <a:gd name="T7" fmla="*/ 0 h 195"/>
                <a:gd name="T8" fmla="*/ 197 w 210"/>
                <a:gd name="T9" fmla="*/ 195 h 195"/>
                <a:gd name="T10" fmla="*/ 31 w 210"/>
                <a:gd name="T11" fmla="*/ 178 h 195"/>
                <a:gd name="T12" fmla="*/ 183 w 210"/>
                <a:gd name="T13" fmla="*/ 178 h 195"/>
                <a:gd name="T14" fmla="*/ 194 w 210"/>
                <a:gd name="T15" fmla="*/ 18 h 195"/>
                <a:gd name="T16" fmla="*/ 17 w 210"/>
                <a:gd name="T17" fmla="*/ 29 h 195"/>
                <a:gd name="T18" fmla="*/ 31 w 210"/>
                <a:gd name="T19" fmla="*/ 17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5">
                  <a:moveTo>
                    <a:pt x="197" y="195"/>
                  </a:moveTo>
                  <a:lnTo>
                    <a:pt x="17" y="195"/>
                  </a:lnTo>
                  <a:lnTo>
                    <a:pt x="0" y="13"/>
                  </a:lnTo>
                  <a:lnTo>
                    <a:pt x="210" y="0"/>
                  </a:lnTo>
                  <a:lnTo>
                    <a:pt x="197" y="195"/>
                  </a:lnTo>
                  <a:close/>
                  <a:moveTo>
                    <a:pt x="31" y="178"/>
                  </a:moveTo>
                  <a:lnTo>
                    <a:pt x="183" y="178"/>
                  </a:lnTo>
                  <a:lnTo>
                    <a:pt x="194" y="18"/>
                  </a:lnTo>
                  <a:lnTo>
                    <a:pt x="17" y="29"/>
                  </a:lnTo>
                  <a:lnTo>
                    <a:pt x="31" y="178"/>
                  </a:lnTo>
                  <a:close/>
                </a:path>
              </a:pathLst>
            </a:custGeom>
            <a:solidFill>
              <a:schemeClr val="bg1">
                <a:lumMod val="65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38" name="iS1iďè"/>
            <p:cNvSpPr/>
            <p:nvPr/>
          </p:nvSpPr>
          <p:spPr bwMode="auto">
            <a:xfrm>
              <a:off x="807438" y="3888247"/>
              <a:ext cx="1428910" cy="28900"/>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grpSp>
          <p:nvGrpSpPr>
            <p:cNvPr id="39" name="îṣliḍè"/>
            <p:cNvGrpSpPr/>
            <p:nvPr/>
          </p:nvGrpSpPr>
          <p:grpSpPr>
            <a:xfrm>
              <a:off x="14314" y="4045595"/>
              <a:ext cx="2180292" cy="1117440"/>
              <a:chOff x="993173" y="3978433"/>
              <a:chExt cx="2436306" cy="1248650"/>
            </a:xfrm>
          </p:grpSpPr>
          <p:sp>
            <p:nvSpPr>
              <p:cNvPr id="45" name="ïślíďe"/>
              <p:cNvSpPr/>
              <p:nvPr/>
            </p:nvSpPr>
            <p:spPr bwMode="auto">
              <a:xfrm>
                <a:off x="2431993" y="3985609"/>
                <a:ext cx="717615" cy="337279"/>
              </a:xfrm>
              <a:custGeom>
                <a:avLst/>
                <a:gdLst>
                  <a:gd name="T0" fmla="*/ 0 w 401"/>
                  <a:gd name="T1" fmla="*/ 4 h 189"/>
                  <a:gd name="T2" fmla="*/ 12 w 401"/>
                  <a:gd name="T3" fmla="*/ 0 h 189"/>
                  <a:gd name="T4" fmla="*/ 22 w 401"/>
                  <a:gd name="T5" fmla="*/ 3 h 189"/>
                  <a:gd name="T6" fmla="*/ 59 w 401"/>
                  <a:gd name="T7" fmla="*/ 22 h 189"/>
                  <a:gd name="T8" fmla="*/ 76 w 401"/>
                  <a:gd name="T9" fmla="*/ 29 h 189"/>
                  <a:gd name="T10" fmla="*/ 113 w 401"/>
                  <a:gd name="T11" fmla="*/ 42 h 189"/>
                  <a:gd name="T12" fmla="*/ 159 w 401"/>
                  <a:gd name="T13" fmla="*/ 53 h 189"/>
                  <a:gd name="T14" fmla="*/ 207 w 401"/>
                  <a:gd name="T15" fmla="*/ 57 h 189"/>
                  <a:gd name="T16" fmla="*/ 233 w 401"/>
                  <a:gd name="T17" fmla="*/ 56 h 189"/>
                  <a:gd name="T18" fmla="*/ 239 w 401"/>
                  <a:gd name="T19" fmla="*/ 57 h 189"/>
                  <a:gd name="T20" fmla="*/ 249 w 401"/>
                  <a:gd name="T21" fmla="*/ 66 h 189"/>
                  <a:gd name="T22" fmla="*/ 264 w 401"/>
                  <a:gd name="T23" fmla="*/ 82 h 189"/>
                  <a:gd name="T24" fmla="*/ 289 w 401"/>
                  <a:gd name="T25" fmla="*/ 103 h 189"/>
                  <a:gd name="T26" fmla="*/ 307 w 401"/>
                  <a:gd name="T27" fmla="*/ 112 h 189"/>
                  <a:gd name="T28" fmla="*/ 365 w 401"/>
                  <a:gd name="T29" fmla="*/ 137 h 189"/>
                  <a:gd name="T30" fmla="*/ 395 w 401"/>
                  <a:gd name="T31" fmla="*/ 144 h 189"/>
                  <a:gd name="T32" fmla="*/ 397 w 401"/>
                  <a:gd name="T33" fmla="*/ 146 h 189"/>
                  <a:gd name="T34" fmla="*/ 401 w 401"/>
                  <a:gd name="T35" fmla="*/ 152 h 189"/>
                  <a:gd name="T36" fmla="*/ 400 w 401"/>
                  <a:gd name="T37" fmla="*/ 160 h 189"/>
                  <a:gd name="T38" fmla="*/ 396 w 401"/>
                  <a:gd name="T39" fmla="*/ 170 h 189"/>
                  <a:gd name="T40" fmla="*/ 390 w 401"/>
                  <a:gd name="T41" fmla="*/ 177 h 189"/>
                  <a:gd name="T42" fmla="*/ 379 w 401"/>
                  <a:gd name="T43" fmla="*/ 184 h 189"/>
                  <a:gd name="T44" fmla="*/ 366 w 401"/>
                  <a:gd name="T45" fmla="*/ 188 h 189"/>
                  <a:gd name="T46" fmla="*/ 350 w 401"/>
                  <a:gd name="T47" fmla="*/ 188 h 189"/>
                  <a:gd name="T48" fmla="*/ 341 w 401"/>
                  <a:gd name="T49" fmla="*/ 187 h 189"/>
                  <a:gd name="T50" fmla="*/ 304 w 401"/>
                  <a:gd name="T51" fmla="*/ 177 h 189"/>
                  <a:gd name="T52" fmla="*/ 269 w 401"/>
                  <a:gd name="T53" fmla="*/ 163 h 189"/>
                  <a:gd name="T54" fmla="*/ 254 w 401"/>
                  <a:gd name="T55" fmla="*/ 153 h 189"/>
                  <a:gd name="T56" fmla="*/ 241 w 401"/>
                  <a:gd name="T57" fmla="*/ 141 h 189"/>
                  <a:gd name="T58" fmla="*/ 230 w 401"/>
                  <a:gd name="T59" fmla="*/ 124 h 189"/>
                  <a:gd name="T60" fmla="*/ 222 w 401"/>
                  <a:gd name="T61" fmla="*/ 105 h 189"/>
                  <a:gd name="T62" fmla="*/ 183 w 401"/>
                  <a:gd name="T63" fmla="*/ 109 h 189"/>
                  <a:gd name="T64" fmla="*/ 143 w 401"/>
                  <a:gd name="T65" fmla="*/ 109 h 189"/>
                  <a:gd name="T66" fmla="*/ 101 w 401"/>
                  <a:gd name="T67" fmla="*/ 103 h 189"/>
                  <a:gd name="T68" fmla="*/ 60 w 401"/>
                  <a:gd name="T69" fmla="*/ 89 h 189"/>
                  <a:gd name="T70" fmla="*/ 51 w 401"/>
                  <a:gd name="T71" fmla="*/ 85 h 189"/>
                  <a:gd name="T72" fmla="*/ 35 w 401"/>
                  <a:gd name="T73" fmla="*/ 72 h 189"/>
                  <a:gd name="T74" fmla="*/ 23 w 401"/>
                  <a:gd name="T75" fmla="*/ 59 h 189"/>
                  <a:gd name="T76" fmla="*/ 11 w 401"/>
                  <a:gd name="T77" fmla="*/ 38 h 189"/>
                  <a:gd name="T78" fmla="*/ 3 w 401"/>
                  <a:gd name="T79" fmla="*/ 14 h 189"/>
                  <a:gd name="T80" fmla="*/ 0 w 401"/>
                  <a:gd name="T8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1" h="189">
                    <a:moveTo>
                      <a:pt x="0" y="4"/>
                    </a:moveTo>
                    <a:lnTo>
                      <a:pt x="0" y="4"/>
                    </a:lnTo>
                    <a:lnTo>
                      <a:pt x="7" y="1"/>
                    </a:lnTo>
                    <a:lnTo>
                      <a:pt x="12" y="0"/>
                    </a:lnTo>
                    <a:lnTo>
                      <a:pt x="17" y="0"/>
                    </a:lnTo>
                    <a:lnTo>
                      <a:pt x="22" y="3"/>
                    </a:lnTo>
                    <a:lnTo>
                      <a:pt x="36" y="10"/>
                    </a:lnTo>
                    <a:lnTo>
                      <a:pt x="59" y="22"/>
                    </a:lnTo>
                    <a:lnTo>
                      <a:pt x="59" y="22"/>
                    </a:lnTo>
                    <a:lnTo>
                      <a:pt x="76" y="29"/>
                    </a:lnTo>
                    <a:lnTo>
                      <a:pt x="94" y="36"/>
                    </a:lnTo>
                    <a:lnTo>
                      <a:pt x="113" y="42"/>
                    </a:lnTo>
                    <a:lnTo>
                      <a:pt x="135" y="48"/>
                    </a:lnTo>
                    <a:lnTo>
                      <a:pt x="159" y="53"/>
                    </a:lnTo>
                    <a:lnTo>
                      <a:pt x="183" y="56"/>
                    </a:lnTo>
                    <a:lnTo>
                      <a:pt x="207" y="57"/>
                    </a:lnTo>
                    <a:lnTo>
                      <a:pt x="233" y="56"/>
                    </a:lnTo>
                    <a:lnTo>
                      <a:pt x="233" y="56"/>
                    </a:lnTo>
                    <a:lnTo>
                      <a:pt x="236" y="56"/>
                    </a:lnTo>
                    <a:lnTo>
                      <a:pt x="239" y="57"/>
                    </a:lnTo>
                    <a:lnTo>
                      <a:pt x="245" y="60"/>
                    </a:lnTo>
                    <a:lnTo>
                      <a:pt x="249" y="66"/>
                    </a:lnTo>
                    <a:lnTo>
                      <a:pt x="255" y="74"/>
                    </a:lnTo>
                    <a:lnTo>
                      <a:pt x="264" y="82"/>
                    </a:lnTo>
                    <a:lnTo>
                      <a:pt x="275" y="92"/>
                    </a:lnTo>
                    <a:lnTo>
                      <a:pt x="289" y="103"/>
                    </a:lnTo>
                    <a:lnTo>
                      <a:pt x="307" y="112"/>
                    </a:lnTo>
                    <a:lnTo>
                      <a:pt x="307" y="112"/>
                    </a:lnTo>
                    <a:lnTo>
                      <a:pt x="342" y="128"/>
                    </a:lnTo>
                    <a:lnTo>
                      <a:pt x="365" y="137"/>
                    </a:lnTo>
                    <a:lnTo>
                      <a:pt x="382" y="141"/>
                    </a:lnTo>
                    <a:lnTo>
                      <a:pt x="395" y="144"/>
                    </a:lnTo>
                    <a:lnTo>
                      <a:pt x="395" y="144"/>
                    </a:lnTo>
                    <a:lnTo>
                      <a:pt x="397" y="146"/>
                    </a:lnTo>
                    <a:lnTo>
                      <a:pt x="400" y="148"/>
                    </a:lnTo>
                    <a:lnTo>
                      <a:pt x="401" y="152"/>
                    </a:lnTo>
                    <a:lnTo>
                      <a:pt x="401" y="157"/>
                    </a:lnTo>
                    <a:lnTo>
                      <a:pt x="400" y="160"/>
                    </a:lnTo>
                    <a:lnTo>
                      <a:pt x="399" y="165"/>
                    </a:lnTo>
                    <a:lnTo>
                      <a:pt x="396" y="170"/>
                    </a:lnTo>
                    <a:lnTo>
                      <a:pt x="394" y="174"/>
                    </a:lnTo>
                    <a:lnTo>
                      <a:pt x="390" y="177"/>
                    </a:lnTo>
                    <a:lnTo>
                      <a:pt x="385" y="181"/>
                    </a:lnTo>
                    <a:lnTo>
                      <a:pt x="379" y="184"/>
                    </a:lnTo>
                    <a:lnTo>
                      <a:pt x="373" y="187"/>
                    </a:lnTo>
                    <a:lnTo>
                      <a:pt x="366" y="188"/>
                    </a:lnTo>
                    <a:lnTo>
                      <a:pt x="359" y="189"/>
                    </a:lnTo>
                    <a:lnTo>
                      <a:pt x="350" y="188"/>
                    </a:lnTo>
                    <a:lnTo>
                      <a:pt x="341" y="187"/>
                    </a:lnTo>
                    <a:lnTo>
                      <a:pt x="341" y="187"/>
                    </a:lnTo>
                    <a:lnTo>
                      <a:pt x="322" y="182"/>
                    </a:lnTo>
                    <a:lnTo>
                      <a:pt x="304" y="177"/>
                    </a:lnTo>
                    <a:lnTo>
                      <a:pt x="285" y="171"/>
                    </a:lnTo>
                    <a:lnTo>
                      <a:pt x="269" y="163"/>
                    </a:lnTo>
                    <a:lnTo>
                      <a:pt x="261" y="158"/>
                    </a:lnTo>
                    <a:lnTo>
                      <a:pt x="254" y="153"/>
                    </a:lnTo>
                    <a:lnTo>
                      <a:pt x="247" y="147"/>
                    </a:lnTo>
                    <a:lnTo>
                      <a:pt x="241" y="141"/>
                    </a:lnTo>
                    <a:lnTo>
                      <a:pt x="235" y="133"/>
                    </a:lnTo>
                    <a:lnTo>
                      <a:pt x="230" y="124"/>
                    </a:lnTo>
                    <a:lnTo>
                      <a:pt x="225" y="116"/>
                    </a:lnTo>
                    <a:lnTo>
                      <a:pt x="222" y="105"/>
                    </a:lnTo>
                    <a:lnTo>
                      <a:pt x="222" y="105"/>
                    </a:lnTo>
                    <a:lnTo>
                      <a:pt x="183" y="109"/>
                    </a:lnTo>
                    <a:lnTo>
                      <a:pt x="164" y="109"/>
                    </a:lnTo>
                    <a:lnTo>
                      <a:pt x="143" y="109"/>
                    </a:lnTo>
                    <a:lnTo>
                      <a:pt x="122" y="106"/>
                    </a:lnTo>
                    <a:lnTo>
                      <a:pt x="101" y="103"/>
                    </a:lnTo>
                    <a:lnTo>
                      <a:pt x="81" y="98"/>
                    </a:lnTo>
                    <a:lnTo>
                      <a:pt x="60" y="89"/>
                    </a:lnTo>
                    <a:lnTo>
                      <a:pt x="60" y="89"/>
                    </a:lnTo>
                    <a:lnTo>
                      <a:pt x="51" y="85"/>
                    </a:lnTo>
                    <a:lnTo>
                      <a:pt x="42" y="79"/>
                    </a:lnTo>
                    <a:lnTo>
                      <a:pt x="35" y="72"/>
                    </a:lnTo>
                    <a:lnTo>
                      <a:pt x="29" y="66"/>
                    </a:lnTo>
                    <a:lnTo>
                      <a:pt x="23" y="59"/>
                    </a:lnTo>
                    <a:lnTo>
                      <a:pt x="18" y="52"/>
                    </a:lnTo>
                    <a:lnTo>
                      <a:pt x="11" y="38"/>
                    </a:lnTo>
                    <a:lnTo>
                      <a:pt x="5" y="24"/>
                    </a:lnTo>
                    <a:lnTo>
                      <a:pt x="3" y="14"/>
                    </a:lnTo>
                    <a:lnTo>
                      <a:pt x="0" y="4"/>
                    </a:lnTo>
                    <a:lnTo>
                      <a:pt x="0" y="4"/>
                    </a:lnTo>
                    <a:close/>
                  </a:path>
                </a:pathLst>
              </a:custGeom>
              <a:solidFill>
                <a:srgbClr val="E8AD8B"/>
              </a:solidFill>
              <a:ln>
                <a:noFill/>
              </a:ln>
            </p:spPr>
            <p:txBody>
              <a:bodyPr vert="horz" wrap="square" lIns="91440" tIns="45720" rIns="91440" bIns="45720" numCol="1" anchor="t" anchorCtr="0" compatLnSpc="1">
                <a:normAutofit fontScale="55000" lnSpcReduction="20000"/>
              </a:bodyPr>
              <a:lstStyle/>
              <a:p>
                <a:endParaRPr lang="en-US"/>
              </a:p>
            </p:txBody>
          </p:sp>
          <p:sp>
            <p:nvSpPr>
              <p:cNvPr id="46" name="ïŝḷiḑe"/>
              <p:cNvSpPr/>
              <p:nvPr/>
            </p:nvSpPr>
            <p:spPr bwMode="auto">
              <a:xfrm>
                <a:off x="993173" y="4287007"/>
                <a:ext cx="2436306" cy="807318"/>
              </a:xfrm>
              <a:custGeom>
                <a:avLst/>
                <a:gdLst>
                  <a:gd name="T0" fmla="*/ 1336 w 1357"/>
                  <a:gd name="T1" fmla="*/ 189 h 450"/>
                  <a:gd name="T2" fmla="*/ 1322 w 1357"/>
                  <a:gd name="T3" fmla="*/ 155 h 450"/>
                  <a:gd name="T4" fmla="*/ 1307 w 1357"/>
                  <a:gd name="T5" fmla="*/ 136 h 450"/>
                  <a:gd name="T6" fmla="*/ 1297 w 1357"/>
                  <a:gd name="T7" fmla="*/ 131 h 450"/>
                  <a:gd name="T8" fmla="*/ 1284 w 1357"/>
                  <a:gd name="T9" fmla="*/ 121 h 450"/>
                  <a:gd name="T10" fmla="*/ 1272 w 1357"/>
                  <a:gd name="T11" fmla="*/ 94 h 450"/>
                  <a:gd name="T12" fmla="*/ 1255 w 1357"/>
                  <a:gd name="T13" fmla="*/ 62 h 450"/>
                  <a:gd name="T14" fmla="*/ 1238 w 1357"/>
                  <a:gd name="T15" fmla="*/ 47 h 450"/>
                  <a:gd name="T16" fmla="*/ 1212 w 1357"/>
                  <a:gd name="T17" fmla="*/ 38 h 450"/>
                  <a:gd name="T18" fmla="*/ 1137 w 1357"/>
                  <a:gd name="T19" fmla="*/ 23 h 450"/>
                  <a:gd name="T20" fmla="*/ 1032 w 1357"/>
                  <a:gd name="T21" fmla="*/ 8 h 450"/>
                  <a:gd name="T22" fmla="*/ 911 w 1357"/>
                  <a:gd name="T23" fmla="*/ 1 h 450"/>
                  <a:gd name="T24" fmla="*/ 786 w 1357"/>
                  <a:gd name="T25" fmla="*/ 2 h 450"/>
                  <a:gd name="T26" fmla="*/ 707 w 1357"/>
                  <a:gd name="T27" fmla="*/ 12 h 450"/>
                  <a:gd name="T28" fmla="*/ 571 w 1357"/>
                  <a:gd name="T29" fmla="*/ 42 h 450"/>
                  <a:gd name="T30" fmla="*/ 301 w 1357"/>
                  <a:gd name="T31" fmla="*/ 115 h 450"/>
                  <a:gd name="T32" fmla="*/ 38 w 1357"/>
                  <a:gd name="T33" fmla="*/ 192 h 450"/>
                  <a:gd name="T34" fmla="*/ 0 w 1357"/>
                  <a:gd name="T35" fmla="*/ 450 h 450"/>
                  <a:gd name="T36" fmla="*/ 130 w 1357"/>
                  <a:gd name="T37" fmla="*/ 438 h 450"/>
                  <a:gd name="T38" fmla="*/ 227 w 1357"/>
                  <a:gd name="T39" fmla="*/ 438 h 450"/>
                  <a:gd name="T40" fmla="*/ 258 w 1357"/>
                  <a:gd name="T41" fmla="*/ 429 h 450"/>
                  <a:gd name="T42" fmla="*/ 305 w 1357"/>
                  <a:gd name="T43" fmla="*/ 410 h 450"/>
                  <a:gd name="T44" fmla="*/ 351 w 1357"/>
                  <a:gd name="T45" fmla="*/ 387 h 450"/>
                  <a:gd name="T46" fmla="*/ 384 w 1357"/>
                  <a:gd name="T47" fmla="*/ 383 h 450"/>
                  <a:gd name="T48" fmla="*/ 410 w 1357"/>
                  <a:gd name="T49" fmla="*/ 384 h 450"/>
                  <a:gd name="T50" fmla="*/ 518 w 1357"/>
                  <a:gd name="T51" fmla="*/ 405 h 450"/>
                  <a:gd name="T52" fmla="*/ 600 w 1357"/>
                  <a:gd name="T53" fmla="*/ 419 h 450"/>
                  <a:gd name="T54" fmla="*/ 659 w 1357"/>
                  <a:gd name="T55" fmla="*/ 419 h 450"/>
                  <a:gd name="T56" fmla="*/ 712 w 1357"/>
                  <a:gd name="T57" fmla="*/ 405 h 450"/>
                  <a:gd name="T58" fmla="*/ 768 w 1357"/>
                  <a:gd name="T59" fmla="*/ 396 h 450"/>
                  <a:gd name="T60" fmla="*/ 964 w 1357"/>
                  <a:gd name="T61" fmla="*/ 370 h 450"/>
                  <a:gd name="T62" fmla="*/ 1008 w 1357"/>
                  <a:gd name="T63" fmla="*/ 356 h 450"/>
                  <a:gd name="T64" fmla="*/ 1023 w 1357"/>
                  <a:gd name="T65" fmla="*/ 344 h 450"/>
                  <a:gd name="T66" fmla="*/ 1025 w 1357"/>
                  <a:gd name="T67" fmla="*/ 336 h 450"/>
                  <a:gd name="T68" fmla="*/ 1031 w 1357"/>
                  <a:gd name="T69" fmla="*/ 324 h 450"/>
                  <a:gd name="T70" fmla="*/ 1067 w 1357"/>
                  <a:gd name="T71" fmla="*/ 310 h 450"/>
                  <a:gd name="T72" fmla="*/ 1165 w 1357"/>
                  <a:gd name="T73" fmla="*/ 296 h 450"/>
                  <a:gd name="T74" fmla="*/ 1273 w 1357"/>
                  <a:gd name="T75" fmla="*/ 280 h 450"/>
                  <a:gd name="T76" fmla="*/ 1333 w 1357"/>
                  <a:gd name="T77" fmla="*/ 261 h 450"/>
                  <a:gd name="T78" fmla="*/ 1345 w 1357"/>
                  <a:gd name="T79" fmla="*/ 253 h 450"/>
                  <a:gd name="T80" fmla="*/ 1356 w 1357"/>
                  <a:gd name="T81" fmla="*/ 234 h 450"/>
                  <a:gd name="T82" fmla="*/ 1357 w 1357"/>
                  <a:gd name="T83" fmla="*/ 220 h 450"/>
                  <a:gd name="T84" fmla="*/ 1343 w 1357"/>
                  <a:gd name="T85" fmla="*/ 20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7" h="450">
                    <a:moveTo>
                      <a:pt x="1337" y="198"/>
                    </a:moveTo>
                    <a:lnTo>
                      <a:pt x="1337" y="198"/>
                    </a:lnTo>
                    <a:lnTo>
                      <a:pt x="1336" y="189"/>
                    </a:lnTo>
                    <a:lnTo>
                      <a:pt x="1332" y="179"/>
                    </a:lnTo>
                    <a:lnTo>
                      <a:pt x="1328" y="167"/>
                    </a:lnTo>
                    <a:lnTo>
                      <a:pt x="1322" y="155"/>
                    </a:lnTo>
                    <a:lnTo>
                      <a:pt x="1315" y="144"/>
                    </a:lnTo>
                    <a:lnTo>
                      <a:pt x="1312" y="139"/>
                    </a:lnTo>
                    <a:lnTo>
                      <a:pt x="1307" y="136"/>
                    </a:lnTo>
                    <a:lnTo>
                      <a:pt x="1302" y="133"/>
                    </a:lnTo>
                    <a:lnTo>
                      <a:pt x="1297" y="131"/>
                    </a:lnTo>
                    <a:lnTo>
                      <a:pt x="1297" y="131"/>
                    </a:lnTo>
                    <a:lnTo>
                      <a:pt x="1292" y="129"/>
                    </a:lnTo>
                    <a:lnTo>
                      <a:pt x="1287" y="126"/>
                    </a:lnTo>
                    <a:lnTo>
                      <a:pt x="1284" y="121"/>
                    </a:lnTo>
                    <a:lnTo>
                      <a:pt x="1280" y="118"/>
                    </a:lnTo>
                    <a:lnTo>
                      <a:pt x="1275" y="107"/>
                    </a:lnTo>
                    <a:lnTo>
                      <a:pt x="1272" y="94"/>
                    </a:lnTo>
                    <a:lnTo>
                      <a:pt x="1266" y="80"/>
                    </a:lnTo>
                    <a:lnTo>
                      <a:pt x="1260" y="68"/>
                    </a:lnTo>
                    <a:lnTo>
                      <a:pt x="1255" y="62"/>
                    </a:lnTo>
                    <a:lnTo>
                      <a:pt x="1250" y="56"/>
                    </a:lnTo>
                    <a:lnTo>
                      <a:pt x="1244" y="52"/>
                    </a:lnTo>
                    <a:lnTo>
                      <a:pt x="1238" y="47"/>
                    </a:lnTo>
                    <a:lnTo>
                      <a:pt x="1238" y="47"/>
                    </a:lnTo>
                    <a:lnTo>
                      <a:pt x="1227" y="43"/>
                    </a:lnTo>
                    <a:lnTo>
                      <a:pt x="1212" y="38"/>
                    </a:lnTo>
                    <a:lnTo>
                      <a:pt x="1191" y="33"/>
                    </a:lnTo>
                    <a:lnTo>
                      <a:pt x="1166" y="27"/>
                    </a:lnTo>
                    <a:lnTo>
                      <a:pt x="1137" y="23"/>
                    </a:lnTo>
                    <a:lnTo>
                      <a:pt x="1106" y="18"/>
                    </a:lnTo>
                    <a:lnTo>
                      <a:pt x="1070" y="13"/>
                    </a:lnTo>
                    <a:lnTo>
                      <a:pt x="1032" y="8"/>
                    </a:lnTo>
                    <a:lnTo>
                      <a:pt x="994" y="5"/>
                    </a:lnTo>
                    <a:lnTo>
                      <a:pt x="953" y="2"/>
                    </a:lnTo>
                    <a:lnTo>
                      <a:pt x="911" y="1"/>
                    </a:lnTo>
                    <a:lnTo>
                      <a:pt x="870" y="0"/>
                    </a:lnTo>
                    <a:lnTo>
                      <a:pt x="828" y="1"/>
                    </a:lnTo>
                    <a:lnTo>
                      <a:pt x="786" y="2"/>
                    </a:lnTo>
                    <a:lnTo>
                      <a:pt x="746" y="7"/>
                    </a:lnTo>
                    <a:lnTo>
                      <a:pt x="707" y="12"/>
                    </a:lnTo>
                    <a:lnTo>
                      <a:pt x="707" y="12"/>
                    </a:lnTo>
                    <a:lnTo>
                      <a:pt x="666" y="20"/>
                    </a:lnTo>
                    <a:lnTo>
                      <a:pt x="621" y="30"/>
                    </a:lnTo>
                    <a:lnTo>
                      <a:pt x="571" y="42"/>
                    </a:lnTo>
                    <a:lnTo>
                      <a:pt x="518" y="55"/>
                    </a:lnTo>
                    <a:lnTo>
                      <a:pt x="410" y="85"/>
                    </a:lnTo>
                    <a:lnTo>
                      <a:pt x="301" y="115"/>
                    </a:lnTo>
                    <a:lnTo>
                      <a:pt x="119" y="169"/>
                    </a:lnTo>
                    <a:lnTo>
                      <a:pt x="62" y="186"/>
                    </a:lnTo>
                    <a:lnTo>
                      <a:pt x="38" y="192"/>
                    </a:lnTo>
                    <a:lnTo>
                      <a:pt x="38" y="192"/>
                    </a:lnTo>
                    <a:lnTo>
                      <a:pt x="0" y="198"/>
                    </a:lnTo>
                    <a:lnTo>
                      <a:pt x="0" y="450"/>
                    </a:lnTo>
                    <a:lnTo>
                      <a:pt x="0" y="450"/>
                    </a:lnTo>
                    <a:lnTo>
                      <a:pt x="66" y="443"/>
                    </a:lnTo>
                    <a:lnTo>
                      <a:pt x="130" y="438"/>
                    </a:lnTo>
                    <a:lnTo>
                      <a:pt x="185" y="437"/>
                    </a:lnTo>
                    <a:lnTo>
                      <a:pt x="208" y="437"/>
                    </a:lnTo>
                    <a:lnTo>
                      <a:pt x="227" y="438"/>
                    </a:lnTo>
                    <a:lnTo>
                      <a:pt x="227" y="438"/>
                    </a:lnTo>
                    <a:lnTo>
                      <a:pt x="244" y="434"/>
                    </a:lnTo>
                    <a:lnTo>
                      <a:pt x="258" y="429"/>
                    </a:lnTo>
                    <a:lnTo>
                      <a:pt x="273" y="425"/>
                    </a:lnTo>
                    <a:lnTo>
                      <a:pt x="285" y="420"/>
                    </a:lnTo>
                    <a:lnTo>
                      <a:pt x="305" y="410"/>
                    </a:lnTo>
                    <a:lnTo>
                      <a:pt x="323" y="399"/>
                    </a:lnTo>
                    <a:lnTo>
                      <a:pt x="341" y="391"/>
                    </a:lnTo>
                    <a:lnTo>
                      <a:pt x="351" y="387"/>
                    </a:lnTo>
                    <a:lnTo>
                      <a:pt x="361" y="385"/>
                    </a:lnTo>
                    <a:lnTo>
                      <a:pt x="372" y="384"/>
                    </a:lnTo>
                    <a:lnTo>
                      <a:pt x="384" y="383"/>
                    </a:lnTo>
                    <a:lnTo>
                      <a:pt x="396" y="383"/>
                    </a:lnTo>
                    <a:lnTo>
                      <a:pt x="410" y="384"/>
                    </a:lnTo>
                    <a:lnTo>
                      <a:pt x="410" y="384"/>
                    </a:lnTo>
                    <a:lnTo>
                      <a:pt x="443" y="390"/>
                    </a:lnTo>
                    <a:lnTo>
                      <a:pt x="480" y="397"/>
                    </a:lnTo>
                    <a:lnTo>
                      <a:pt x="518" y="405"/>
                    </a:lnTo>
                    <a:lnTo>
                      <a:pt x="559" y="413"/>
                    </a:lnTo>
                    <a:lnTo>
                      <a:pt x="580" y="416"/>
                    </a:lnTo>
                    <a:lnTo>
                      <a:pt x="600" y="419"/>
                    </a:lnTo>
                    <a:lnTo>
                      <a:pt x="621" y="420"/>
                    </a:lnTo>
                    <a:lnTo>
                      <a:pt x="640" y="420"/>
                    </a:lnTo>
                    <a:lnTo>
                      <a:pt x="659" y="419"/>
                    </a:lnTo>
                    <a:lnTo>
                      <a:pt x="677" y="416"/>
                    </a:lnTo>
                    <a:lnTo>
                      <a:pt x="695" y="411"/>
                    </a:lnTo>
                    <a:lnTo>
                      <a:pt x="712" y="405"/>
                    </a:lnTo>
                    <a:lnTo>
                      <a:pt x="712" y="405"/>
                    </a:lnTo>
                    <a:lnTo>
                      <a:pt x="740" y="401"/>
                    </a:lnTo>
                    <a:lnTo>
                      <a:pt x="768" y="396"/>
                    </a:lnTo>
                    <a:lnTo>
                      <a:pt x="823" y="389"/>
                    </a:lnTo>
                    <a:lnTo>
                      <a:pt x="923" y="377"/>
                    </a:lnTo>
                    <a:lnTo>
                      <a:pt x="964" y="370"/>
                    </a:lnTo>
                    <a:lnTo>
                      <a:pt x="982" y="366"/>
                    </a:lnTo>
                    <a:lnTo>
                      <a:pt x="996" y="362"/>
                    </a:lnTo>
                    <a:lnTo>
                      <a:pt x="1008" y="356"/>
                    </a:lnTo>
                    <a:lnTo>
                      <a:pt x="1018" y="350"/>
                    </a:lnTo>
                    <a:lnTo>
                      <a:pt x="1020" y="348"/>
                    </a:lnTo>
                    <a:lnTo>
                      <a:pt x="1023" y="344"/>
                    </a:lnTo>
                    <a:lnTo>
                      <a:pt x="1024" y="339"/>
                    </a:lnTo>
                    <a:lnTo>
                      <a:pt x="1025" y="336"/>
                    </a:lnTo>
                    <a:lnTo>
                      <a:pt x="1025" y="336"/>
                    </a:lnTo>
                    <a:lnTo>
                      <a:pt x="1025" y="331"/>
                    </a:lnTo>
                    <a:lnTo>
                      <a:pt x="1027" y="327"/>
                    </a:lnTo>
                    <a:lnTo>
                      <a:pt x="1031" y="324"/>
                    </a:lnTo>
                    <a:lnTo>
                      <a:pt x="1036" y="321"/>
                    </a:lnTo>
                    <a:lnTo>
                      <a:pt x="1049" y="315"/>
                    </a:lnTo>
                    <a:lnTo>
                      <a:pt x="1067" y="310"/>
                    </a:lnTo>
                    <a:lnTo>
                      <a:pt x="1088" y="307"/>
                    </a:lnTo>
                    <a:lnTo>
                      <a:pt x="1112" y="302"/>
                    </a:lnTo>
                    <a:lnTo>
                      <a:pt x="1165" y="296"/>
                    </a:lnTo>
                    <a:lnTo>
                      <a:pt x="1220" y="289"/>
                    </a:lnTo>
                    <a:lnTo>
                      <a:pt x="1247" y="285"/>
                    </a:lnTo>
                    <a:lnTo>
                      <a:pt x="1273" y="280"/>
                    </a:lnTo>
                    <a:lnTo>
                      <a:pt x="1296" y="274"/>
                    </a:lnTo>
                    <a:lnTo>
                      <a:pt x="1316" y="268"/>
                    </a:lnTo>
                    <a:lnTo>
                      <a:pt x="1333" y="261"/>
                    </a:lnTo>
                    <a:lnTo>
                      <a:pt x="1339" y="256"/>
                    </a:lnTo>
                    <a:lnTo>
                      <a:pt x="1345" y="253"/>
                    </a:lnTo>
                    <a:lnTo>
                      <a:pt x="1345" y="253"/>
                    </a:lnTo>
                    <a:lnTo>
                      <a:pt x="1350" y="245"/>
                    </a:lnTo>
                    <a:lnTo>
                      <a:pt x="1354" y="239"/>
                    </a:lnTo>
                    <a:lnTo>
                      <a:pt x="1356" y="234"/>
                    </a:lnTo>
                    <a:lnTo>
                      <a:pt x="1357" y="228"/>
                    </a:lnTo>
                    <a:lnTo>
                      <a:pt x="1357" y="224"/>
                    </a:lnTo>
                    <a:lnTo>
                      <a:pt x="1357" y="220"/>
                    </a:lnTo>
                    <a:lnTo>
                      <a:pt x="1354" y="212"/>
                    </a:lnTo>
                    <a:lnTo>
                      <a:pt x="1349" y="206"/>
                    </a:lnTo>
                    <a:lnTo>
                      <a:pt x="1343" y="202"/>
                    </a:lnTo>
                    <a:lnTo>
                      <a:pt x="1337" y="198"/>
                    </a:lnTo>
                    <a:lnTo>
                      <a:pt x="1337" y="198"/>
                    </a:lnTo>
                    <a:close/>
                  </a:path>
                </a:pathLst>
              </a:custGeom>
              <a:solidFill>
                <a:schemeClr val="tx2">
                  <a:lumMod val="75000"/>
                  <a:alpha val="56000"/>
                </a:schemeClr>
              </a:solidFill>
              <a:ln>
                <a:noFill/>
              </a:ln>
            </p:spPr>
            <p:txBody>
              <a:bodyPr vert="horz" wrap="square" lIns="91440" tIns="45720" rIns="91440" bIns="45720" numCol="1" anchor="t" anchorCtr="0" compatLnSpc="1">
                <a:normAutofit/>
              </a:bodyPr>
              <a:lstStyle/>
              <a:p>
                <a:endParaRPr lang="en-US"/>
              </a:p>
            </p:txBody>
          </p:sp>
          <p:sp>
            <p:nvSpPr>
              <p:cNvPr id="47" name="î$ļîḍé"/>
              <p:cNvSpPr/>
              <p:nvPr/>
            </p:nvSpPr>
            <p:spPr bwMode="auto">
              <a:xfrm>
                <a:off x="1255104" y="4333651"/>
                <a:ext cx="211698" cy="692500"/>
              </a:xfrm>
              <a:custGeom>
                <a:avLst/>
                <a:gdLst>
                  <a:gd name="T0" fmla="*/ 82 w 118"/>
                  <a:gd name="T1" fmla="*/ 65 h 385"/>
                  <a:gd name="T2" fmla="*/ 82 w 118"/>
                  <a:gd name="T3" fmla="*/ 65 h 385"/>
                  <a:gd name="T4" fmla="*/ 74 w 118"/>
                  <a:gd name="T5" fmla="*/ 47 h 385"/>
                  <a:gd name="T6" fmla="*/ 65 w 118"/>
                  <a:gd name="T7" fmla="*/ 33 h 385"/>
                  <a:gd name="T8" fmla="*/ 57 w 118"/>
                  <a:gd name="T9" fmla="*/ 22 h 385"/>
                  <a:gd name="T10" fmla="*/ 48 w 118"/>
                  <a:gd name="T11" fmla="*/ 13 h 385"/>
                  <a:gd name="T12" fmla="*/ 42 w 118"/>
                  <a:gd name="T13" fmla="*/ 6 h 385"/>
                  <a:gd name="T14" fmla="*/ 36 w 118"/>
                  <a:gd name="T15" fmla="*/ 3 h 385"/>
                  <a:gd name="T16" fmla="*/ 32 w 118"/>
                  <a:gd name="T17" fmla="*/ 0 h 385"/>
                  <a:gd name="T18" fmla="*/ 32 w 118"/>
                  <a:gd name="T19" fmla="*/ 0 h 385"/>
                  <a:gd name="T20" fmla="*/ 28 w 118"/>
                  <a:gd name="T21" fmla="*/ 10 h 385"/>
                  <a:gd name="T22" fmla="*/ 18 w 118"/>
                  <a:gd name="T23" fmla="*/ 40 h 385"/>
                  <a:gd name="T24" fmla="*/ 14 w 118"/>
                  <a:gd name="T25" fmla="*/ 60 h 385"/>
                  <a:gd name="T26" fmla="*/ 9 w 118"/>
                  <a:gd name="T27" fmla="*/ 85 h 385"/>
                  <a:gd name="T28" fmla="*/ 4 w 118"/>
                  <a:gd name="T29" fmla="*/ 110 h 385"/>
                  <a:gd name="T30" fmla="*/ 1 w 118"/>
                  <a:gd name="T31" fmla="*/ 139 h 385"/>
                  <a:gd name="T32" fmla="*/ 0 w 118"/>
                  <a:gd name="T33" fmla="*/ 169 h 385"/>
                  <a:gd name="T34" fmla="*/ 0 w 118"/>
                  <a:gd name="T35" fmla="*/ 200 h 385"/>
                  <a:gd name="T36" fmla="*/ 1 w 118"/>
                  <a:gd name="T37" fmla="*/ 216 h 385"/>
                  <a:gd name="T38" fmla="*/ 4 w 118"/>
                  <a:gd name="T39" fmla="*/ 233 h 385"/>
                  <a:gd name="T40" fmla="*/ 7 w 118"/>
                  <a:gd name="T41" fmla="*/ 248 h 385"/>
                  <a:gd name="T42" fmla="*/ 11 w 118"/>
                  <a:gd name="T43" fmla="*/ 265 h 385"/>
                  <a:gd name="T44" fmla="*/ 15 w 118"/>
                  <a:gd name="T45" fmla="*/ 281 h 385"/>
                  <a:gd name="T46" fmla="*/ 21 w 118"/>
                  <a:gd name="T47" fmla="*/ 296 h 385"/>
                  <a:gd name="T48" fmla="*/ 28 w 118"/>
                  <a:gd name="T49" fmla="*/ 312 h 385"/>
                  <a:gd name="T50" fmla="*/ 35 w 118"/>
                  <a:gd name="T51" fmla="*/ 328 h 385"/>
                  <a:gd name="T52" fmla="*/ 44 w 118"/>
                  <a:gd name="T53" fmla="*/ 342 h 385"/>
                  <a:gd name="T54" fmla="*/ 54 w 118"/>
                  <a:gd name="T55" fmla="*/ 358 h 385"/>
                  <a:gd name="T56" fmla="*/ 65 w 118"/>
                  <a:gd name="T57" fmla="*/ 371 h 385"/>
                  <a:gd name="T58" fmla="*/ 78 w 118"/>
                  <a:gd name="T59" fmla="*/ 385 h 385"/>
                  <a:gd name="T60" fmla="*/ 78 w 118"/>
                  <a:gd name="T61" fmla="*/ 385 h 385"/>
                  <a:gd name="T62" fmla="*/ 83 w 118"/>
                  <a:gd name="T63" fmla="*/ 382 h 385"/>
                  <a:gd name="T64" fmla="*/ 89 w 118"/>
                  <a:gd name="T65" fmla="*/ 377 h 385"/>
                  <a:gd name="T66" fmla="*/ 93 w 118"/>
                  <a:gd name="T67" fmla="*/ 371 h 385"/>
                  <a:gd name="T68" fmla="*/ 98 w 118"/>
                  <a:gd name="T69" fmla="*/ 365 h 385"/>
                  <a:gd name="T70" fmla="*/ 105 w 118"/>
                  <a:gd name="T71" fmla="*/ 351 h 385"/>
                  <a:gd name="T72" fmla="*/ 111 w 118"/>
                  <a:gd name="T73" fmla="*/ 335 h 385"/>
                  <a:gd name="T74" fmla="*/ 115 w 118"/>
                  <a:gd name="T75" fmla="*/ 316 h 385"/>
                  <a:gd name="T76" fmla="*/ 117 w 118"/>
                  <a:gd name="T77" fmla="*/ 295 h 385"/>
                  <a:gd name="T78" fmla="*/ 118 w 118"/>
                  <a:gd name="T79" fmla="*/ 272 h 385"/>
                  <a:gd name="T80" fmla="*/ 118 w 118"/>
                  <a:gd name="T81" fmla="*/ 249 h 385"/>
                  <a:gd name="T82" fmla="*/ 117 w 118"/>
                  <a:gd name="T83" fmla="*/ 225 h 385"/>
                  <a:gd name="T84" fmla="*/ 115 w 118"/>
                  <a:gd name="T85" fmla="*/ 201 h 385"/>
                  <a:gd name="T86" fmla="*/ 112 w 118"/>
                  <a:gd name="T87" fmla="*/ 177 h 385"/>
                  <a:gd name="T88" fmla="*/ 107 w 118"/>
                  <a:gd name="T89" fmla="*/ 153 h 385"/>
                  <a:gd name="T90" fmla="*/ 103 w 118"/>
                  <a:gd name="T91" fmla="*/ 129 h 385"/>
                  <a:gd name="T92" fmla="*/ 97 w 118"/>
                  <a:gd name="T93" fmla="*/ 106 h 385"/>
                  <a:gd name="T94" fmla="*/ 89 w 118"/>
                  <a:gd name="T95" fmla="*/ 86 h 385"/>
                  <a:gd name="T96" fmla="*/ 82 w 118"/>
                  <a:gd name="T97" fmla="*/ 65 h 385"/>
                  <a:gd name="T98" fmla="*/ 82 w 118"/>
                  <a:gd name="T99" fmla="*/ 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385">
                    <a:moveTo>
                      <a:pt x="82" y="65"/>
                    </a:moveTo>
                    <a:lnTo>
                      <a:pt x="82" y="65"/>
                    </a:lnTo>
                    <a:lnTo>
                      <a:pt x="74" y="47"/>
                    </a:lnTo>
                    <a:lnTo>
                      <a:pt x="65" y="33"/>
                    </a:lnTo>
                    <a:lnTo>
                      <a:pt x="57" y="22"/>
                    </a:lnTo>
                    <a:lnTo>
                      <a:pt x="48" y="13"/>
                    </a:lnTo>
                    <a:lnTo>
                      <a:pt x="42" y="6"/>
                    </a:lnTo>
                    <a:lnTo>
                      <a:pt x="36" y="3"/>
                    </a:lnTo>
                    <a:lnTo>
                      <a:pt x="32" y="0"/>
                    </a:lnTo>
                    <a:lnTo>
                      <a:pt x="32" y="0"/>
                    </a:lnTo>
                    <a:lnTo>
                      <a:pt x="28" y="10"/>
                    </a:lnTo>
                    <a:lnTo>
                      <a:pt x="18" y="40"/>
                    </a:lnTo>
                    <a:lnTo>
                      <a:pt x="14" y="60"/>
                    </a:lnTo>
                    <a:lnTo>
                      <a:pt x="9" y="85"/>
                    </a:lnTo>
                    <a:lnTo>
                      <a:pt x="4" y="110"/>
                    </a:lnTo>
                    <a:lnTo>
                      <a:pt x="1" y="139"/>
                    </a:lnTo>
                    <a:lnTo>
                      <a:pt x="0" y="169"/>
                    </a:lnTo>
                    <a:lnTo>
                      <a:pt x="0" y="200"/>
                    </a:lnTo>
                    <a:lnTo>
                      <a:pt x="1" y="216"/>
                    </a:lnTo>
                    <a:lnTo>
                      <a:pt x="4" y="233"/>
                    </a:lnTo>
                    <a:lnTo>
                      <a:pt x="7" y="248"/>
                    </a:lnTo>
                    <a:lnTo>
                      <a:pt x="11" y="265"/>
                    </a:lnTo>
                    <a:lnTo>
                      <a:pt x="15" y="281"/>
                    </a:lnTo>
                    <a:lnTo>
                      <a:pt x="21" y="296"/>
                    </a:lnTo>
                    <a:lnTo>
                      <a:pt x="28" y="312"/>
                    </a:lnTo>
                    <a:lnTo>
                      <a:pt x="35" y="328"/>
                    </a:lnTo>
                    <a:lnTo>
                      <a:pt x="44" y="342"/>
                    </a:lnTo>
                    <a:lnTo>
                      <a:pt x="54" y="358"/>
                    </a:lnTo>
                    <a:lnTo>
                      <a:pt x="65" y="371"/>
                    </a:lnTo>
                    <a:lnTo>
                      <a:pt x="78" y="385"/>
                    </a:lnTo>
                    <a:lnTo>
                      <a:pt x="78" y="385"/>
                    </a:lnTo>
                    <a:lnTo>
                      <a:pt x="83" y="382"/>
                    </a:lnTo>
                    <a:lnTo>
                      <a:pt x="89" y="377"/>
                    </a:lnTo>
                    <a:lnTo>
                      <a:pt x="93" y="371"/>
                    </a:lnTo>
                    <a:lnTo>
                      <a:pt x="98" y="365"/>
                    </a:lnTo>
                    <a:lnTo>
                      <a:pt x="105" y="351"/>
                    </a:lnTo>
                    <a:lnTo>
                      <a:pt x="111" y="335"/>
                    </a:lnTo>
                    <a:lnTo>
                      <a:pt x="115" y="316"/>
                    </a:lnTo>
                    <a:lnTo>
                      <a:pt x="117" y="295"/>
                    </a:lnTo>
                    <a:lnTo>
                      <a:pt x="118" y="272"/>
                    </a:lnTo>
                    <a:lnTo>
                      <a:pt x="118" y="249"/>
                    </a:lnTo>
                    <a:lnTo>
                      <a:pt x="117" y="225"/>
                    </a:lnTo>
                    <a:lnTo>
                      <a:pt x="115" y="201"/>
                    </a:lnTo>
                    <a:lnTo>
                      <a:pt x="112" y="177"/>
                    </a:lnTo>
                    <a:lnTo>
                      <a:pt x="107" y="153"/>
                    </a:lnTo>
                    <a:lnTo>
                      <a:pt x="103" y="129"/>
                    </a:lnTo>
                    <a:lnTo>
                      <a:pt x="97" y="106"/>
                    </a:lnTo>
                    <a:lnTo>
                      <a:pt x="89" y="86"/>
                    </a:lnTo>
                    <a:lnTo>
                      <a:pt x="82" y="65"/>
                    </a:lnTo>
                    <a:lnTo>
                      <a:pt x="82" y="65"/>
                    </a:lnTo>
                    <a:close/>
                  </a:path>
                </a:pathLst>
              </a:custGeom>
              <a:solidFill>
                <a:srgbClr val="1717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48" name="ïṩļïḍé"/>
              <p:cNvSpPr/>
              <p:nvPr/>
            </p:nvSpPr>
            <p:spPr bwMode="auto">
              <a:xfrm>
                <a:off x="2435580" y="4017900"/>
                <a:ext cx="789377" cy="412630"/>
              </a:xfrm>
              <a:custGeom>
                <a:avLst/>
                <a:gdLst>
                  <a:gd name="T0" fmla="*/ 29 w 440"/>
                  <a:gd name="T1" fmla="*/ 65 h 231"/>
                  <a:gd name="T2" fmla="*/ 9 w 440"/>
                  <a:gd name="T3" fmla="*/ 41 h 231"/>
                  <a:gd name="T4" fmla="*/ 1 w 440"/>
                  <a:gd name="T5" fmla="*/ 26 h 231"/>
                  <a:gd name="T6" fmla="*/ 0 w 440"/>
                  <a:gd name="T7" fmla="*/ 10 h 231"/>
                  <a:gd name="T8" fmla="*/ 3 w 440"/>
                  <a:gd name="T9" fmla="*/ 3 h 231"/>
                  <a:gd name="T10" fmla="*/ 7 w 440"/>
                  <a:gd name="T11" fmla="*/ 0 h 231"/>
                  <a:gd name="T12" fmla="*/ 20 w 440"/>
                  <a:gd name="T13" fmla="*/ 3 h 231"/>
                  <a:gd name="T14" fmla="*/ 54 w 440"/>
                  <a:gd name="T15" fmla="*/ 17 h 231"/>
                  <a:gd name="T16" fmla="*/ 116 w 440"/>
                  <a:gd name="T17" fmla="*/ 46 h 231"/>
                  <a:gd name="T18" fmla="*/ 168 w 440"/>
                  <a:gd name="T19" fmla="*/ 67 h 231"/>
                  <a:gd name="T20" fmla="*/ 202 w 440"/>
                  <a:gd name="T21" fmla="*/ 74 h 231"/>
                  <a:gd name="T22" fmla="*/ 217 w 440"/>
                  <a:gd name="T23" fmla="*/ 75 h 231"/>
                  <a:gd name="T24" fmla="*/ 291 w 440"/>
                  <a:gd name="T25" fmla="*/ 77 h 231"/>
                  <a:gd name="T26" fmla="*/ 302 w 440"/>
                  <a:gd name="T27" fmla="*/ 80 h 231"/>
                  <a:gd name="T28" fmla="*/ 308 w 440"/>
                  <a:gd name="T29" fmla="*/ 85 h 231"/>
                  <a:gd name="T30" fmla="*/ 317 w 440"/>
                  <a:gd name="T31" fmla="*/ 95 h 231"/>
                  <a:gd name="T32" fmla="*/ 343 w 440"/>
                  <a:gd name="T33" fmla="*/ 122 h 231"/>
                  <a:gd name="T34" fmla="*/ 367 w 440"/>
                  <a:gd name="T35" fmla="*/ 141 h 231"/>
                  <a:gd name="T36" fmla="*/ 380 w 440"/>
                  <a:gd name="T37" fmla="*/ 150 h 231"/>
                  <a:gd name="T38" fmla="*/ 418 w 440"/>
                  <a:gd name="T39" fmla="*/ 169 h 231"/>
                  <a:gd name="T40" fmla="*/ 437 w 440"/>
                  <a:gd name="T41" fmla="*/ 175 h 231"/>
                  <a:gd name="T42" fmla="*/ 438 w 440"/>
                  <a:gd name="T43" fmla="*/ 176 h 231"/>
                  <a:gd name="T44" fmla="*/ 440 w 440"/>
                  <a:gd name="T45" fmla="*/ 187 h 231"/>
                  <a:gd name="T46" fmla="*/ 437 w 440"/>
                  <a:gd name="T47" fmla="*/ 204 h 231"/>
                  <a:gd name="T48" fmla="*/ 430 w 440"/>
                  <a:gd name="T49" fmla="*/ 215 h 231"/>
                  <a:gd name="T50" fmla="*/ 421 w 440"/>
                  <a:gd name="T51" fmla="*/ 224 h 231"/>
                  <a:gd name="T52" fmla="*/ 405 w 440"/>
                  <a:gd name="T53" fmla="*/ 230 h 231"/>
                  <a:gd name="T54" fmla="*/ 385 w 440"/>
                  <a:gd name="T55" fmla="*/ 231 h 231"/>
                  <a:gd name="T56" fmla="*/ 373 w 440"/>
                  <a:gd name="T57" fmla="*/ 229 h 231"/>
                  <a:gd name="T58" fmla="*/ 349 w 440"/>
                  <a:gd name="T59" fmla="*/ 222 h 231"/>
                  <a:gd name="T60" fmla="*/ 328 w 440"/>
                  <a:gd name="T61" fmla="*/ 213 h 231"/>
                  <a:gd name="T62" fmla="*/ 313 w 440"/>
                  <a:gd name="T63" fmla="*/ 203 h 231"/>
                  <a:gd name="T64" fmla="*/ 291 w 440"/>
                  <a:gd name="T65" fmla="*/ 178 h 231"/>
                  <a:gd name="T66" fmla="*/ 279 w 440"/>
                  <a:gd name="T67" fmla="*/ 154 h 231"/>
                  <a:gd name="T68" fmla="*/ 274 w 440"/>
                  <a:gd name="T69" fmla="*/ 145 h 231"/>
                  <a:gd name="T70" fmla="*/ 269 w 440"/>
                  <a:gd name="T71" fmla="*/ 151 h 231"/>
                  <a:gd name="T72" fmla="*/ 256 w 440"/>
                  <a:gd name="T73" fmla="*/ 157 h 231"/>
                  <a:gd name="T74" fmla="*/ 240 w 440"/>
                  <a:gd name="T75" fmla="*/ 159 h 231"/>
                  <a:gd name="T76" fmla="*/ 220 w 440"/>
                  <a:gd name="T77" fmla="*/ 159 h 231"/>
                  <a:gd name="T78" fmla="*/ 192 w 440"/>
                  <a:gd name="T79" fmla="*/ 154 h 231"/>
                  <a:gd name="T80" fmla="*/ 157 w 440"/>
                  <a:gd name="T81" fmla="*/ 144 h 231"/>
                  <a:gd name="T82" fmla="*/ 137 w 440"/>
                  <a:gd name="T83" fmla="*/ 135 h 231"/>
                  <a:gd name="T84" fmla="*/ 71 w 440"/>
                  <a:gd name="T85" fmla="*/ 105 h 231"/>
                  <a:gd name="T86" fmla="*/ 39 w 440"/>
                  <a:gd name="T87" fmla="*/ 82 h 231"/>
                  <a:gd name="T88" fmla="*/ 29 w 440"/>
                  <a:gd name="T89" fmla="*/ 70 h 231"/>
                  <a:gd name="T90" fmla="*/ 29 w 440"/>
                  <a:gd name="T91" fmla="*/ 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0" h="231">
                    <a:moveTo>
                      <a:pt x="29" y="65"/>
                    </a:moveTo>
                    <a:lnTo>
                      <a:pt x="29" y="65"/>
                    </a:lnTo>
                    <a:lnTo>
                      <a:pt x="15" y="50"/>
                    </a:lnTo>
                    <a:lnTo>
                      <a:pt x="9" y="41"/>
                    </a:lnTo>
                    <a:lnTo>
                      <a:pt x="4" y="33"/>
                    </a:lnTo>
                    <a:lnTo>
                      <a:pt x="1" y="26"/>
                    </a:lnTo>
                    <a:lnTo>
                      <a:pt x="0" y="17"/>
                    </a:lnTo>
                    <a:lnTo>
                      <a:pt x="0" y="10"/>
                    </a:lnTo>
                    <a:lnTo>
                      <a:pt x="3" y="3"/>
                    </a:lnTo>
                    <a:lnTo>
                      <a:pt x="3" y="3"/>
                    </a:lnTo>
                    <a:lnTo>
                      <a:pt x="4" y="2"/>
                    </a:lnTo>
                    <a:lnTo>
                      <a:pt x="7" y="0"/>
                    </a:lnTo>
                    <a:lnTo>
                      <a:pt x="13" y="0"/>
                    </a:lnTo>
                    <a:lnTo>
                      <a:pt x="20" y="3"/>
                    </a:lnTo>
                    <a:lnTo>
                      <a:pt x="30" y="6"/>
                    </a:lnTo>
                    <a:lnTo>
                      <a:pt x="54" y="17"/>
                    </a:lnTo>
                    <a:lnTo>
                      <a:pt x="84" y="32"/>
                    </a:lnTo>
                    <a:lnTo>
                      <a:pt x="116" y="46"/>
                    </a:lnTo>
                    <a:lnTo>
                      <a:pt x="150" y="61"/>
                    </a:lnTo>
                    <a:lnTo>
                      <a:pt x="168" y="67"/>
                    </a:lnTo>
                    <a:lnTo>
                      <a:pt x="185" y="70"/>
                    </a:lnTo>
                    <a:lnTo>
                      <a:pt x="202" y="74"/>
                    </a:lnTo>
                    <a:lnTo>
                      <a:pt x="217" y="75"/>
                    </a:lnTo>
                    <a:lnTo>
                      <a:pt x="217" y="75"/>
                    </a:lnTo>
                    <a:lnTo>
                      <a:pt x="266" y="76"/>
                    </a:lnTo>
                    <a:lnTo>
                      <a:pt x="291" y="77"/>
                    </a:lnTo>
                    <a:lnTo>
                      <a:pt x="297" y="79"/>
                    </a:lnTo>
                    <a:lnTo>
                      <a:pt x="302" y="80"/>
                    </a:lnTo>
                    <a:lnTo>
                      <a:pt x="304" y="82"/>
                    </a:lnTo>
                    <a:lnTo>
                      <a:pt x="308" y="85"/>
                    </a:lnTo>
                    <a:lnTo>
                      <a:pt x="308" y="85"/>
                    </a:lnTo>
                    <a:lnTo>
                      <a:pt x="317" y="95"/>
                    </a:lnTo>
                    <a:lnTo>
                      <a:pt x="333" y="112"/>
                    </a:lnTo>
                    <a:lnTo>
                      <a:pt x="343" y="122"/>
                    </a:lnTo>
                    <a:lnTo>
                      <a:pt x="353" y="132"/>
                    </a:lnTo>
                    <a:lnTo>
                      <a:pt x="367" y="141"/>
                    </a:lnTo>
                    <a:lnTo>
                      <a:pt x="380" y="150"/>
                    </a:lnTo>
                    <a:lnTo>
                      <a:pt x="380" y="150"/>
                    </a:lnTo>
                    <a:lnTo>
                      <a:pt x="403" y="162"/>
                    </a:lnTo>
                    <a:lnTo>
                      <a:pt x="418" y="169"/>
                    </a:lnTo>
                    <a:lnTo>
                      <a:pt x="428" y="172"/>
                    </a:lnTo>
                    <a:lnTo>
                      <a:pt x="437" y="175"/>
                    </a:lnTo>
                    <a:lnTo>
                      <a:pt x="437" y="175"/>
                    </a:lnTo>
                    <a:lnTo>
                      <a:pt x="438" y="176"/>
                    </a:lnTo>
                    <a:lnTo>
                      <a:pt x="439" y="178"/>
                    </a:lnTo>
                    <a:lnTo>
                      <a:pt x="440" y="187"/>
                    </a:lnTo>
                    <a:lnTo>
                      <a:pt x="439" y="198"/>
                    </a:lnTo>
                    <a:lnTo>
                      <a:pt x="437" y="204"/>
                    </a:lnTo>
                    <a:lnTo>
                      <a:pt x="434" y="209"/>
                    </a:lnTo>
                    <a:lnTo>
                      <a:pt x="430" y="215"/>
                    </a:lnTo>
                    <a:lnTo>
                      <a:pt x="426" y="219"/>
                    </a:lnTo>
                    <a:lnTo>
                      <a:pt x="421" y="224"/>
                    </a:lnTo>
                    <a:lnTo>
                      <a:pt x="414" y="228"/>
                    </a:lnTo>
                    <a:lnTo>
                      <a:pt x="405" y="230"/>
                    </a:lnTo>
                    <a:lnTo>
                      <a:pt x="396" y="231"/>
                    </a:lnTo>
                    <a:lnTo>
                      <a:pt x="385" y="231"/>
                    </a:lnTo>
                    <a:lnTo>
                      <a:pt x="373" y="229"/>
                    </a:lnTo>
                    <a:lnTo>
                      <a:pt x="373" y="229"/>
                    </a:lnTo>
                    <a:lnTo>
                      <a:pt x="359" y="225"/>
                    </a:lnTo>
                    <a:lnTo>
                      <a:pt x="349" y="222"/>
                    </a:lnTo>
                    <a:lnTo>
                      <a:pt x="338" y="218"/>
                    </a:lnTo>
                    <a:lnTo>
                      <a:pt x="328" y="213"/>
                    </a:lnTo>
                    <a:lnTo>
                      <a:pt x="320" y="207"/>
                    </a:lnTo>
                    <a:lnTo>
                      <a:pt x="313" y="203"/>
                    </a:lnTo>
                    <a:lnTo>
                      <a:pt x="301" y="190"/>
                    </a:lnTo>
                    <a:lnTo>
                      <a:pt x="291" y="178"/>
                    </a:lnTo>
                    <a:lnTo>
                      <a:pt x="284" y="166"/>
                    </a:lnTo>
                    <a:lnTo>
                      <a:pt x="279" y="154"/>
                    </a:lnTo>
                    <a:lnTo>
                      <a:pt x="274" y="145"/>
                    </a:lnTo>
                    <a:lnTo>
                      <a:pt x="274" y="145"/>
                    </a:lnTo>
                    <a:lnTo>
                      <a:pt x="273" y="146"/>
                    </a:lnTo>
                    <a:lnTo>
                      <a:pt x="269" y="151"/>
                    </a:lnTo>
                    <a:lnTo>
                      <a:pt x="262" y="154"/>
                    </a:lnTo>
                    <a:lnTo>
                      <a:pt x="256" y="157"/>
                    </a:lnTo>
                    <a:lnTo>
                      <a:pt x="249" y="158"/>
                    </a:lnTo>
                    <a:lnTo>
                      <a:pt x="240" y="159"/>
                    </a:lnTo>
                    <a:lnTo>
                      <a:pt x="231" y="159"/>
                    </a:lnTo>
                    <a:lnTo>
                      <a:pt x="220" y="159"/>
                    </a:lnTo>
                    <a:lnTo>
                      <a:pt x="207" y="157"/>
                    </a:lnTo>
                    <a:lnTo>
                      <a:pt x="192" y="154"/>
                    </a:lnTo>
                    <a:lnTo>
                      <a:pt x="175" y="150"/>
                    </a:lnTo>
                    <a:lnTo>
                      <a:pt x="157" y="144"/>
                    </a:lnTo>
                    <a:lnTo>
                      <a:pt x="137" y="135"/>
                    </a:lnTo>
                    <a:lnTo>
                      <a:pt x="137" y="135"/>
                    </a:lnTo>
                    <a:lnTo>
                      <a:pt x="98" y="118"/>
                    </a:lnTo>
                    <a:lnTo>
                      <a:pt x="71" y="105"/>
                    </a:lnTo>
                    <a:lnTo>
                      <a:pt x="51" y="92"/>
                    </a:lnTo>
                    <a:lnTo>
                      <a:pt x="39" y="82"/>
                    </a:lnTo>
                    <a:lnTo>
                      <a:pt x="32" y="75"/>
                    </a:lnTo>
                    <a:lnTo>
                      <a:pt x="29" y="70"/>
                    </a:lnTo>
                    <a:lnTo>
                      <a:pt x="29" y="67"/>
                    </a:lnTo>
                    <a:lnTo>
                      <a:pt x="29" y="65"/>
                    </a:lnTo>
                    <a:lnTo>
                      <a:pt x="29" y="65"/>
                    </a:lnTo>
                    <a:close/>
                  </a:path>
                </a:pathLst>
              </a:custGeom>
              <a:solidFill>
                <a:srgbClr val="E8AD8B"/>
              </a:solidFill>
              <a:ln>
                <a:noFill/>
              </a:ln>
            </p:spPr>
            <p:txBody>
              <a:bodyPr vert="horz" wrap="square" lIns="91440" tIns="45720" rIns="91440" bIns="45720" numCol="1" anchor="t" anchorCtr="0" compatLnSpc="1">
                <a:normAutofit fontScale="77500" lnSpcReduction="20000"/>
              </a:bodyPr>
              <a:lstStyle/>
              <a:p>
                <a:endParaRPr lang="en-US"/>
              </a:p>
            </p:txBody>
          </p:sp>
          <p:sp>
            <p:nvSpPr>
              <p:cNvPr id="49" name="îsḻiḓê"/>
              <p:cNvSpPr/>
              <p:nvPr/>
            </p:nvSpPr>
            <p:spPr bwMode="auto">
              <a:xfrm>
                <a:off x="2435580" y="4017900"/>
                <a:ext cx="785790" cy="340868"/>
              </a:xfrm>
              <a:custGeom>
                <a:avLst/>
                <a:gdLst>
                  <a:gd name="T0" fmla="*/ 439 w 439"/>
                  <a:gd name="T1" fmla="*/ 178 h 192"/>
                  <a:gd name="T2" fmla="*/ 437 w 439"/>
                  <a:gd name="T3" fmla="*/ 175 h 192"/>
                  <a:gd name="T4" fmla="*/ 428 w 439"/>
                  <a:gd name="T5" fmla="*/ 172 h 192"/>
                  <a:gd name="T6" fmla="*/ 403 w 439"/>
                  <a:gd name="T7" fmla="*/ 162 h 192"/>
                  <a:gd name="T8" fmla="*/ 380 w 439"/>
                  <a:gd name="T9" fmla="*/ 150 h 192"/>
                  <a:gd name="T10" fmla="*/ 353 w 439"/>
                  <a:gd name="T11" fmla="*/ 132 h 192"/>
                  <a:gd name="T12" fmla="*/ 333 w 439"/>
                  <a:gd name="T13" fmla="*/ 112 h 192"/>
                  <a:gd name="T14" fmla="*/ 308 w 439"/>
                  <a:gd name="T15" fmla="*/ 85 h 192"/>
                  <a:gd name="T16" fmla="*/ 304 w 439"/>
                  <a:gd name="T17" fmla="*/ 82 h 192"/>
                  <a:gd name="T18" fmla="*/ 297 w 439"/>
                  <a:gd name="T19" fmla="*/ 79 h 192"/>
                  <a:gd name="T20" fmla="*/ 266 w 439"/>
                  <a:gd name="T21" fmla="*/ 76 h 192"/>
                  <a:gd name="T22" fmla="*/ 217 w 439"/>
                  <a:gd name="T23" fmla="*/ 75 h 192"/>
                  <a:gd name="T24" fmla="*/ 185 w 439"/>
                  <a:gd name="T25" fmla="*/ 70 h 192"/>
                  <a:gd name="T26" fmla="*/ 150 w 439"/>
                  <a:gd name="T27" fmla="*/ 61 h 192"/>
                  <a:gd name="T28" fmla="*/ 84 w 439"/>
                  <a:gd name="T29" fmla="*/ 32 h 192"/>
                  <a:gd name="T30" fmla="*/ 30 w 439"/>
                  <a:gd name="T31" fmla="*/ 6 h 192"/>
                  <a:gd name="T32" fmla="*/ 13 w 439"/>
                  <a:gd name="T33" fmla="*/ 0 h 192"/>
                  <a:gd name="T34" fmla="*/ 4 w 439"/>
                  <a:gd name="T35" fmla="*/ 2 h 192"/>
                  <a:gd name="T36" fmla="*/ 3 w 439"/>
                  <a:gd name="T37" fmla="*/ 3 h 192"/>
                  <a:gd name="T38" fmla="*/ 0 w 439"/>
                  <a:gd name="T39" fmla="*/ 17 h 192"/>
                  <a:gd name="T40" fmla="*/ 4 w 439"/>
                  <a:gd name="T41" fmla="*/ 33 h 192"/>
                  <a:gd name="T42" fmla="*/ 15 w 439"/>
                  <a:gd name="T43" fmla="*/ 50 h 192"/>
                  <a:gd name="T44" fmla="*/ 29 w 439"/>
                  <a:gd name="T45" fmla="*/ 65 h 192"/>
                  <a:gd name="T46" fmla="*/ 29 w 439"/>
                  <a:gd name="T47" fmla="*/ 68 h 192"/>
                  <a:gd name="T48" fmla="*/ 65 w 439"/>
                  <a:gd name="T49" fmla="*/ 85 h 192"/>
                  <a:gd name="T50" fmla="*/ 107 w 439"/>
                  <a:gd name="T51" fmla="*/ 99 h 192"/>
                  <a:gd name="T52" fmla="*/ 126 w 439"/>
                  <a:gd name="T53" fmla="*/ 103 h 192"/>
                  <a:gd name="T54" fmla="*/ 162 w 439"/>
                  <a:gd name="T55" fmla="*/ 109 h 192"/>
                  <a:gd name="T56" fmla="*/ 208 w 439"/>
                  <a:gd name="T57" fmla="*/ 111 h 192"/>
                  <a:gd name="T58" fmla="*/ 254 w 439"/>
                  <a:gd name="T59" fmla="*/ 106 h 192"/>
                  <a:gd name="T60" fmla="*/ 280 w 439"/>
                  <a:gd name="T61" fmla="*/ 100 h 192"/>
                  <a:gd name="T62" fmla="*/ 281 w 439"/>
                  <a:gd name="T63" fmla="*/ 103 h 192"/>
                  <a:gd name="T64" fmla="*/ 290 w 439"/>
                  <a:gd name="T65" fmla="*/ 113 h 192"/>
                  <a:gd name="T66" fmla="*/ 311 w 439"/>
                  <a:gd name="T67" fmla="*/ 135 h 192"/>
                  <a:gd name="T68" fmla="*/ 352 w 439"/>
                  <a:gd name="T69" fmla="*/ 168 h 192"/>
                  <a:gd name="T70" fmla="*/ 370 w 439"/>
                  <a:gd name="T71" fmla="*/ 178 h 192"/>
                  <a:gd name="T72" fmla="*/ 399 w 439"/>
                  <a:gd name="T73" fmla="*/ 190 h 192"/>
                  <a:gd name="T74" fmla="*/ 420 w 439"/>
                  <a:gd name="T75" fmla="*/ 190 h 192"/>
                  <a:gd name="T76" fmla="*/ 434 w 439"/>
                  <a:gd name="T77" fmla="*/ 183 h 192"/>
                  <a:gd name="T78" fmla="*/ 439 w 439"/>
                  <a:gd name="T79"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9" h="192">
                    <a:moveTo>
                      <a:pt x="439" y="178"/>
                    </a:moveTo>
                    <a:lnTo>
                      <a:pt x="439" y="178"/>
                    </a:lnTo>
                    <a:lnTo>
                      <a:pt x="438" y="176"/>
                    </a:lnTo>
                    <a:lnTo>
                      <a:pt x="437" y="175"/>
                    </a:lnTo>
                    <a:lnTo>
                      <a:pt x="437" y="175"/>
                    </a:lnTo>
                    <a:lnTo>
                      <a:pt x="428" y="172"/>
                    </a:lnTo>
                    <a:lnTo>
                      <a:pt x="418" y="169"/>
                    </a:lnTo>
                    <a:lnTo>
                      <a:pt x="403" y="162"/>
                    </a:lnTo>
                    <a:lnTo>
                      <a:pt x="380" y="150"/>
                    </a:lnTo>
                    <a:lnTo>
                      <a:pt x="380" y="150"/>
                    </a:lnTo>
                    <a:lnTo>
                      <a:pt x="367" y="141"/>
                    </a:lnTo>
                    <a:lnTo>
                      <a:pt x="353" y="132"/>
                    </a:lnTo>
                    <a:lnTo>
                      <a:pt x="343" y="122"/>
                    </a:lnTo>
                    <a:lnTo>
                      <a:pt x="333" y="112"/>
                    </a:lnTo>
                    <a:lnTo>
                      <a:pt x="317" y="95"/>
                    </a:lnTo>
                    <a:lnTo>
                      <a:pt x="308" y="85"/>
                    </a:lnTo>
                    <a:lnTo>
                      <a:pt x="308" y="85"/>
                    </a:lnTo>
                    <a:lnTo>
                      <a:pt x="304" y="82"/>
                    </a:lnTo>
                    <a:lnTo>
                      <a:pt x="302" y="80"/>
                    </a:lnTo>
                    <a:lnTo>
                      <a:pt x="297" y="79"/>
                    </a:lnTo>
                    <a:lnTo>
                      <a:pt x="291" y="77"/>
                    </a:lnTo>
                    <a:lnTo>
                      <a:pt x="266" y="76"/>
                    </a:lnTo>
                    <a:lnTo>
                      <a:pt x="217" y="75"/>
                    </a:lnTo>
                    <a:lnTo>
                      <a:pt x="217" y="75"/>
                    </a:lnTo>
                    <a:lnTo>
                      <a:pt x="202" y="74"/>
                    </a:lnTo>
                    <a:lnTo>
                      <a:pt x="185" y="70"/>
                    </a:lnTo>
                    <a:lnTo>
                      <a:pt x="168" y="67"/>
                    </a:lnTo>
                    <a:lnTo>
                      <a:pt x="150" y="61"/>
                    </a:lnTo>
                    <a:lnTo>
                      <a:pt x="116" y="46"/>
                    </a:lnTo>
                    <a:lnTo>
                      <a:pt x="84" y="32"/>
                    </a:lnTo>
                    <a:lnTo>
                      <a:pt x="54" y="17"/>
                    </a:lnTo>
                    <a:lnTo>
                      <a:pt x="30" y="6"/>
                    </a:lnTo>
                    <a:lnTo>
                      <a:pt x="20" y="3"/>
                    </a:lnTo>
                    <a:lnTo>
                      <a:pt x="13" y="0"/>
                    </a:lnTo>
                    <a:lnTo>
                      <a:pt x="7" y="0"/>
                    </a:lnTo>
                    <a:lnTo>
                      <a:pt x="4" y="2"/>
                    </a:lnTo>
                    <a:lnTo>
                      <a:pt x="3" y="3"/>
                    </a:lnTo>
                    <a:lnTo>
                      <a:pt x="3" y="3"/>
                    </a:lnTo>
                    <a:lnTo>
                      <a:pt x="0" y="10"/>
                    </a:lnTo>
                    <a:lnTo>
                      <a:pt x="0" y="17"/>
                    </a:lnTo>
                    <a:lnTo>
                      <a:pt x="1" y="26"/>
                    </a:lnTo>
                    <a:lnTo>
                      <a:pt x="4" y="33"/>
                    </a:lnTo>
                    <a:lnTo>
                      <a:pt x="9" y="41"/>
                    </a:lnTo>
                    <a:lnTo>
                      <a:pt x="15" y="50"/>
                    </a:lnTo>
                    <a:lnTo>
                      <a:pt x="29" y="65"/>
                    </a:lnTo>
                    <a:lnTo>
                      <a:pt x="29" y="65"/>
                    </a:lnTo>
                    <a:lnTo>
                      <a:pt x="29" y="68"/>
                    </a:lnTo>
                    <a:lnTo>
                      <a:pt x="29" y="68"/>
                    </a:lnTo>
                    <a:lnTo>
                      <a:pt x="45" y="76"/>
                    </a:lnTo>
                    <a:lnTo>
                      <a:pt x="65" y="85"/>
                    </a:lnTo>
                    <a:lnTo>
                      <a:pt x="85" y="92"/>
                    </a:lnTo>
                    <a:lnTo>
                      <a:pt x="107" y="99"/>
                    </a:lnTo>
                    <a:lnTo>
                      <a:pt x="107" y="99"/>
                    </a:lnTo>
                    <a:lnTo>
                      <a:pt x="126" y="103"/>
                    </a:lnTo>
                    <a:lnTo>
                      <a:pt x="144" y="106"/>
                    </a:lnTo>
                    <a:lnTo>
                      <a:pt x="162" y="109"/>
                    </a:lnTo>
                    <a:lnTo>
                      <a:pt x="178" y="110"/>
                    </a:lnTo>
                    <a:lnTo>
                      <a:pt x="208" y="111"/>
                    </a:lnTo>
                    <a:lnTo>
                      <a:pt x="233" y="110"/>
                    </a:lnTo>
                    <a:lnTo>
                      <a:pt x="254" y="106"/>
                    </a:lnTo>
                    <a:lnTo>
                      <a:pt x="268" y="104"/>
                    </a:lnTo>
                    <a:lnTo>
                      <a:pt x="280" y="100"/>
                    </a:lnTo>
                    <a:lnTo>
                      <a:pt x="280" y="100"/>
                    </a:lnTo>
                    <a:lnTo>
                      <a:pt x="281" y="103"/>
                    </a:lnTo>
                    <a:lnTo>
                      <a:pt x="285" y="107"/>
                    </a:lnTo>
                    <a:lnTo>
                      <a:pt x="290" y="113"/>
                    </a:lnTo>
                    <a:lnTo>
                      <a:pt x="299" y="123"/>
                    </a:lnTo>
                    <a:lnTo>
                      <a:pt x="311" y="135"/>
                    </a:lnTo>
                    <a:lnTo>
                      <a:pt x="329" y="150"/>
                    </a:lnTo>
                    <a:lnTo>
                      <a:pt x="352" y="168"/>
                    </a:lnTo>
                    <a:lnTo>
                      <a:pt x="352" y="168"/>
                    </a:lnTo>
                    <a:lnTo>
                      <a:pt x="370" y="178"/>
                    </a:lnTo>
                    <a:lnTo>
                      <a:pt x="386" y="187"/>
                    </a:lnTo>
                    <a:lnTo>
                      <a:pt x="399" y="190"/>
                    </a:lnTo>
                    <a:lnTo>
                      <a:pt x="410" y="192"/>
                    </a:lnTo>
                    <a:lnTo>
                      <a:pt x="420" y="190"/>
                    </a:lnTo>
                    <a:lnTo>
                      <a:pt x="428" y="187"/>
                    </a:lnTo>
                    <a:lnTo>
                      <a:pt x="434" y="183"/>
                    </a:lnTo>
                    <a:lnTo>
                      <a:pt x="439" y="178"/>
                    </a:lnTo>
                    <a:lnTo>
                      <a:pt x="439" y="178"/>
                    </a:lnTo>
                    <a:close/>
                  </a:path>
                </a:pathLst>
              </a:custGeom>
              <a:solidFill>
                <a:srgbClr val="E8AD8B"/>
              </a:solidFill>
              <a:ln>
                <a:noFill/>
              </a:ln>
            </p:spPr>
            <p:txBody>
              <a:bodyPr vert="horz" wrap="square" lIns="91440" tIns="45720" rIns="91440" bIns="45720" numCol="1" anchor="t" anchorCtr="0" compatLnSpc="1">
                <a:normAutofit fontScale="55000" lnSpcReduction="20000"/>
              </a:bodyPr>
              <a:lstStyle/>
              <a:p>
                <a:endParaRPr lang="en-US"/>
              </a:p>
            </p:txBody>
          </p:sp>
          <p:sp>
            <p:nvSpPr>
              <p:cNvPr id="50" name="îṡḻídè"/>
              <p:cNvSpPr/>
              <p:nvPr/>
            </p:nvSpPr>
            <p:spPr bwMode="auto">
              <a:xfrm>
                <a:off x="3092199" y="4269066"/>
                <a:ext cx="114818" cy="60998"/>
              </a:xfrm>
              <a:custGeom>
                <a:avLst/>
                <a:gdLst>
                  <a:gd name="T0" fmla="*/ 62 w 62"/>
                  <a:gd name="T1" fmla="*/ 33 h 34"/>
                  <a:gd name="T2" fmla="*/ 62 w 62"/>
                  <a:gd name="T3" fmla="*/ 33 h 34"/>
                  <a:gd name="T4" fmla="*/ 44 w 62"/>
                  <a:gd name="T5" fmla="*/ 25 h 34"/>
                  <a:gd name="T6" fmla="*/ 13 w 62"/>
                  <a:gd name="T7" fmla="*/ 9 h 34"/>
                  <a:gd name="T8" fmla="*/ 13 w 62"/>
                  <a:gd name="T9" fmla="*/ 9 h 34"/>
                  <a:gd name="T10" fmla="*/ 0 w 62"/>
                  <a:gd name="T11" fmla="*/ 0 h 34"/>
                  <a:gd name="T12" fmla="*/ 0 w 62"/>
                  <a:gd name="T13" fmla="*/ 0 h 34"/>
                  <a:gd name="T14" fmla="*/ 0 w 62"/>
                  <a:gd name="T15" fmla="*/ 4 h 34"/>
                  <a:gd name="T16" fmla="*/ 0 w 62"/>
                  <a:gd name="T17" fmla="*/ 7 h 34"/>
                  <a:gd name="T18" fmla="*/ 1 w 62"/>
                  <a:gd name="T19" fmla="*/ 11 h 34"/>
                  <a:gd name="T20" fmla="*/ 3 w 62"/>
                  <a:gd name="T21" fmla="*/ 15 h 34"/>
                  <a:gd name="T22" fmla="*/ 3 w 62"/>
                  <a:gd name="T23" fmla="*/ 15 h 34"/>
                  <a:gd name="T24" fmla="*/ 14 w 62"/>
                  <a:gd name="T25" fmla="*/ 22 h 34"/>
                  <a:gd name="T26" fmla="*/ 21 w 62"/>
                  <a:gd name="T27" fmla="*/ 25 h 34"/>
                  <a:gd name="T28" fmla="*/ 30 w 62"/>
                  <a:gd name="T29" fmla="*/ 29 h 34"/>
                  <a:gd name="T30" fmla="*/ 38 w 62"/>
                  <a:gd name="T31" fmla="*/ 33 h 34"/>
                  <a:gd name="T32" fmla="*/ 47 w 62"/>
                  <a:gd name="T33" fmla="*/ 34 h 34"/>
                  <a:gd name="T34" fmla="*/ 55 w 62"/>
                  <a:gd name="T35" fmla="*/ 34 h 34"/>
                  <a:gd name="T36" fmla="*/ 62 w 62"/>
                  <a:gd name="T37" fmla="*/ 33 h 34"/>
                  <a:gd name="T38" fmla="*/ 62 w 62"/>
                  <a:gd name="T3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34">
                    <a:moveTo>
                      <a:pt x="62" y="33"/>
                    </a:moveTo>
                    <a:lnTo>
                      <a:pt x="62" y="33"/>
                    </a:lnTo>
                    <a:lnTo>
                      <a:pt x="44" y="25"/>
                    </a:lnTo>
                    <a:lnTo>
                      <a:pt x="13" y="9"/>
                    </a:lnTo>
                    <a:lnTo>
                      <a:pt x="13" y="9"/>
                    </a:lnTo>
                    <a:lnTo>
                      <a:pt x="0" y="0"/>
                    </a:lnTo>
                    <a:lnTo>
                      <a:pt x="0" y="0"/>
                    </a:lnTo>
                    <a:lnTo>
                      <a:pt x="0" y="4"/>
                    </a:lnTo>
                    <a:lnTo>
                      <a:pt x="0" y="7"/>
                    </a:lnTo>
                    <a:lnTo>
                      <a:pt x="1" y="11"/>
                    </a:lnTo>
                    <a:lnTo>
                      <a:pt x="3" y="15"/>
                    </a:lnTo>
                    <a:lnTo>
                      <a:pt x="3" y="15"/>
                    </a:lnTo>
                    <a:lnTo>
                      <a:pt x="14" y="22"/>
                    </a:lnTo>
                    <a:lnTo>
                      <a:pt x="21" y="25"/>
                    </a:lnTo>
                    <a:lnTo>
                      <a:pt x="30" y="29"/>
                    </a:lnTo>
                    <a:lnTo>
                      <a:pt x="38" y="33"/>
                    </a:lnTo>
                    <a:lnTo>
                      <a:pt x="47" y="34"/>
                    </a:lnTo>
                    <a:lnTo>
                      <a:pt x="55" y="34"/>
                    </a:lnTo>
                    <a:lnTo>
                      <a:pt x="62" y="33"/>
                    </a:lnTo>
                    <a:lnTo>
                      <a:pt x="62" y="33"/>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51" name="iṥľiḍé"/>
              <p:cNvSpPr/>
              <p:nvPr/>
            </p:nvSpPr>
            <p:spPr bwMode="auto">
              <a:xfrm>
                <a:off x="2457108" y="4114779"/>
                <a:ext cx="889843" cy="473626"/>
              </a:xfrm>
              <a:custGeom>
                <a:avLst/>
                <a:gdLst>
                  <a:gd name="T0" fmla="*/ 2 w 496"/>
                  <a:gd name="T1" fmla="*/ 4 h 265"/>
                  <a:gd name="T2" fmla="*/ 11 w 496"/>
                  <a:gd name="T3" fmla="*/ 0 h 265"/>
                  <a:gd name="T4" fmla="*/ 23 w 496"/>
                  <a:gd name="T5" fmla="*/ 0 h 265"/>
                  <a:gd name="T6" fmla="*/ 53 w 496"/>
                  <a:gd name="T7" fmla="*/ 14 h 265"/>
                  <a:gd name="T8" fmla="*/ 100 w 496"/>
                  <a:gd name="T9" fmla="*/ 34 h 265"/>
                  <a:gd name="T10" fmla="*/ 150 w 496"/>
                  <a:gd name="T11" fmla="*/ 50 h 265"/>
                  <a:gd name="T12" fmla="*/ 170 w 496"/>
                  <a:gd name="T13" fmla="*/ 53 h 265"/>
                  <a:gd name="T14" fmla="*/ 236 w 496"/>
                  <a:gd name="T15" fmla="*/ 65 h 265"/>
                  <a:gd name="T16" fmla="*/ 272 w 496"/>
                  <a:gd name="T17" fmla="*/ 69 h 265"/>
                  <a:gd name="T18" fmla="*/ 292 w 496"/>
                  <a:gd name="T19" fmla="*/ 68 h 265"/>
                  <a:gd name="T20" fmla="*/ 306 w 496"/>
                  <a:gd name="T21" fmla="*/ 65 h 265"/>
                  <a:gd name="T22" fmla="*/ 315 w 496"/>
                  <a:gd name="T23" fmla="*/ 72 h 265"/>
                  <a:gd name="T24" fmla="*/ 345 w 496"/>
                  <a:gd name="T25" fmla="*/ 105 h 265"/>
                  <a:gd name="T26" fmla="*/ 377 w 496"/>
                  <a:gd name="T27" fmla="*/ 141 h 265"/>
                  <a:gd name="T28" fmla="*/ 403 w 496"/>
                  <a:gd name="T29" fmla="*/ 164 h 265"/>
                  <a:gd name="T30" fmla="*/ 434 w 496"/>
                  <a:gd name="T31" fmla="*/ 185 h 265"/>
                  <a:gd name="T32" fmla="*/ 468 w 496"/>
                  <a:gd name="T33" fmla="*/ 198 h 265"/>
                  <a:gd name="T34" fmla="*/ 487 w 496"/>
                  <a:gd name="T35" fmla="*/ 201 h 265"/>
                  <a:gd name="T36" fmla="*/ 493 w 496"/>
                  <a:gd name="T37" fmla="*/ 210 h 265"/>
                  <a:gd name="T38" fmla="*/ 496 w 496"/>
                  <a:gd name="T39" fmla="*/ 221 h 265"/>
                  <a:gd name="T40" fmla="*/ 493 w 496"/>
                  <a:gd name="T41" fmla="*/ 234 h 265"/>
                  <a:gd name="T42" fmla="*/ 486 w 496"/>
                  <a:gd name="T43" fmla="*/ 246 h 265"/>
                  <a:gd name="T44" fmla="*/ 474 w 496"/>
                  <a:gd name="T45" fmla="*/ 256 h 265"/>
                  <a:gd name="T46" fmla="*/ 457 w 496"/>
                  <a:gd name="T47" fmla="*/ 263 h 265"/>
                  <a:gd name="T48" fmla="*/ 434 w 496"/>
                  <a:gd name="T49" fmla="*/ 265 h 265"/>
                  <a:gd name="T50" fmla="*/ 408 w 496"/>
                  <a:gd name="T51" fmla="*/ 262 h 265"/>
                  <a:gd name="T52" fmla="*/ 393 w 496"/>
                  <a:gd name="T53" fmla="*/ 257 h 265"/>
                  <a:gd name="T54" fmla="*/ 368 w 496"/>
                  <a:gd name="T55" fmla="*/ 247 h 265"/>
                  <a:gd name="T56" fmla="*/ 345 w 496"/>
                  <a:gd name="T57" fmla="*/ 236 h 265"/>
                  <a:gd name="T58" fmla="*/ 326 w 496"/>
                  <a:gd name="T59" fmla="*/ 222 h 265"/>
                  <a:gd name="T60" fmla="*/ 310 w 496"/>
                  <a:gd name="T61" fmla="*/ 208 h 265"/>
                  <a:gd name="T62" fmla="*/ 297 w 496"/>
                  <a:gd name="T63" fmla="*/ 189 h 265"/>
                  <a:gd name="T64" fmla="*/ 286 w 496"/>
                  <a:gd name="T65" fmla="*/ 171 h 265"/>
                  <a:gd name="T66" fmla="*/ 274 w 496"/>
                  <a:gd name="T67" fmla="*/ 140 h 265"/>
                  <a:gd name="T68" fmla="*/ 262 w 496"/>
                  <a:gd name="T69" fmla="*/ 144 h 265"/>
                  <a:gd name="T70" fmla="*/ 235 w 496"/>
                  <a:gd name="T71" fmla="*/ 149 h 265"/>
                  <a:gd name="T72" fmla="*/ 188 w 496"/>
                  <a:gd name="T73" fmla="*/ 152 h 265"/>
                  <a:gd name="T74" fmla="*/ 136 w 496"/>
                  <a:gd name="T75" fmla="*/ 150 h 265"/>
                  <a:gd name="T76" fmla="*/ 103 w 496"/>
                  <a:gd name="T77" fmla="*/ 144 h 265"/>
                  <a:gd name="T78" fmla="*/ 73 w 496"/>
                  <a:gd name="T79" fmla="*/ 135 h 265"/>
                  <a:gd name="T80" fmla="*/ 49 w 496"/>
                  <a:gd name="T81" fmla="*/ 123 h 265"/>
                  <a:gd name="T82" fmla="*/ 38 w 496"/>
                  <a:gd name="T83" fmla="*/ 116 h 265"/>
                  <a:gd name="T84" fmla="*/ 23 w 496"/>
                  <a:gd name="T85" fmla="*/ 100 h 265"/>
                  <a:gd name="T86" fmla="*/ 12 w 496"/>
                  <a:gd name="T87" fmla="*/ 82 h 265"/>
                  <a:gd name="T88" fmla="*/ 5 w 496"/>
                  <a:gd name="T89" fmla="*/ 64 h 265"/>
                  <a:gd name="T90" fmla="*/ 0 w 496"/>
                  <a:gd name="T91" fmla="*/ 29 h 265"/>
                  <a:gd name="T92" fmla="*/ 2 w 496"/>
                  <a:gd name="T93" fmla="*/ 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6" h="265">
                    <a:moveTo>
                      <a:pt x="2" y="4"/>
                    </a:moveTo>
                    <a:lnTo>
                      <a:pt x="2" y="4"/>
                    </a:lnTo>
                    <a:lnTo>
                      <a:pt x="6" y="2"/>
                    </a:lnTo>
                    <a:lnTo>
                      <a:pt x="11" y="0"/>
                    </a:lnTo>
                    <a:lnTo>
                      <a:pt x="17" y="0"/>
                    </a:lnTo>
                    <a:lnTo>
                      <a:pt x="23" y="0"/>
                    </a:lnTo>
                    <a:lnTo>
                      <a:pt x="36" y="5"/>
                    </a:lnTo>
                    <a:lnTo>
                      <a:pt x="53" y="14"/>
                    </a:lnTo>
                    <a:lnTo>
                      <a:pt x="74" y="23"/>
                    </a:lnTo>
                    <a:lnTo>
                      <a:pt x="100" y="34"/>
                    </a:lnTo>
                    <a:lnTo>
                      <a:pt x="131" y="44"/>
                    </a:lnTo>
                    <a:lnTo>
                      <a:pt x="150" y="50"/>
                    </a:lnTo>
                    <a:lnTo>
                      <a:pt x="170" y="53"/>
                    </a:lnTo>
                    <a:lnTo>
                      <a:pt x="170" y="53"/>
                    </a:lnTo>
                    <a:lnTo>
                      <a:pt x="207" y="61"/>
                    </a:lnTo>
                    <a:lnTo>
                      <a:pt x="236" y="65"/>
                    </a:lnTo>
                    <a:lnTo>
                      <a:pt x="256" y="68"/>
                    </a:lnTo>
                    <a:lnTo>
                      <a:pt x="272" y="69"/>
                    </a:lnTo>
                    <a:lnTo>
                      <a:pt x="284" y="68"/>
                    </a:lnTo>
                    <a:lnTo>
                      <a:pt x="292" y="68"/>
                    </a:lnTo>
                    <a:lnTo>
                      <a:pt x="306" y="65"/>
                    </a:lnTo>
                    <a:lnTo>
                      <a:pt x="306" y="65"/>
                    </a:lnTo>
                    <a:lnTo>
                      <a:pt x="310" y="68"/>
                    </a:lnTo>
                    <a:lnTo>
                      <a:pt x="315" y="72"/>
                    </a:lnTo>
                    <a:lnTo>
                      <a:pt x="328" y="86"/>
                    </a:lnTo>
                    <a:lnTo>
                      <a:pt x="345" y="105"/>
                    </a:lnTo>
                    <a:lnTo>
                      <a:pt x="366" y="129"/>
                    </a:lnTo>
                    <a:lnTo>
                      <a:pt x="377" y="141"/>
                    </a:lnTo>
                    <a:lnTo>
                      <a:pt x="390" y="153"/>
                    </a:lnTo>
                    <a:lnTo>
                      <a:pt x="403" y="164"/>
                    </a:lnTo>
                    <a:lnTo>
                      <a:pt x="419" y="175"/>
                    </a:lnTo>
                    <a:lnTo>
                      <a:pt x="434" y="185"/>
                    </a:lnTo>
                    <a:lnTo>
                      <a:pt x="451" y="192"/>
                    </a:lnTo>
                    <a:lnTo>
                      <a:pt x="468" y="198"/>
                    </a:lnTo>
                    <a:lnTo>
                      <a:pt x="487" y="201"/>
                    </a:lnTo>
                    <a:lnTo>
                      <a:pt x="487" y="201"/>
                    </a:lnTo>
                    <a:lnTo>
                      <a:pt x="491" y="205"/>
                    </a:lnTo>
                    <a:lnTo>
                      <a:pt x="493" y="210"/>
                    </a:lnTo>
                    <a:lnTo>
                      <a:pt x="496" y="216"/>
                    </a:lnTo>
                    <a:lnTo>
                      <a:pt x="496" y="221"/>
                    </a:lnTo>
                    <a:lnTo>
                      <a:pt x="495" y="228"/>
                    </a:lnTo>
                    <a:lnTo>
                      <a:pt x="493" y="234"/>
                    </a:lnTo>
                    <a:lnTo>
                      <a:pt x="490" y="240"/>
                    </a:lnTo>
                    <a:lnTo>
                      <a:pt x="486" y="246"/>
                    </a:lnTo>
                    <a:lnTo>
                      <a:pt x="480" y="251"/>
                    </a:lnTo>
                    <a:lnTo>
                      <a:pt x="474" y="256"/>
                    </a:lnTo>
                    <a:lnTo>
                      <a:pt x="466" y="259"/>
                    </a:lnTo>
                    <a:lnTo>
                      <a:pt x="457" y="263"/>
                    </a:lnTo>
                    <a:lnTo>
                      <a:pt x="446" y="264"/>
                    </a:lnTo>
                    <a:lnTo>
                      <a:pt x="434" y="265"/>
                    </a:lnTo>
                    <a:lnTo>
                      <a:pt x="422" y="264"/>
                    </a:lnTo>
                    <a:lnTo>
                      <a:pt x="408" y="262"/>
                    </a:lnTo>
                    <a:lnTo>
                      <a:pt x="408" y="262"/>
                    </a:lnTo>
                    <a:lnTo>
                      <a:pt x="393" y="257"/>
                    </a:lnTo>
                    <a:lnTo>
                      <a:pt x="380" y="252"/>
                    </a:lnTo>
                    <a:lnTo>
                      <a:pt x="368" y="247"/>
                    </a:lnTo>
                    <a:lnTo>
                      <a:pt x="356" y="242"/>
                    </a:lnTo>
                    <a:lnTo>
                      <a:pt x="345" y="236"/>
                    </a:lnTo>
                    <a:lnTo>
                      <a:pt x="336" y="229"/>
                    </a:lnTo>
                    <a:lnTo>
                      <a:pt x="326" y="222"/>
                    </a:lnTo>
                    <a:lnTo>
                      <a:pt x="318" y="215"/>
                    </a:lnTo>
                    <a:lnTo>
                      <a:pt x="310" y="208"/>
                    </a:lnTo>
                    <a:lnTo>
                      <a:pt x="303" y="199"/>
                    </a:lnTo>
                    <a:lnTo>
                      <a:pt x="297" y="189"/>
                    </a:lnTo>
                    <a:lnTo>
                      <a:pt x="291" y="181"/>
                    </a:lnTo>
                    <a:lnTo>
                      <a:pt x="286" y="171"/>
                    </a:lnTo>
                    <a:lnTo>
                      <a:pt x="281" y="161"/>
                    </a:lnTo>
                    <a:lnTo>
                      <a:pt x="274" y="140"/>
                    </a:lnTo>
                    <a:lnTo>
                      <a:pt x="274" y="140"/>
                    </a:lnTo>
                    <a:lnTo>
                      <a:pt x="262" y="144"/>
                    </a:lnTo>
                    <a:lnTo>
                      <a:pt x="249" y="146"/>
                    </a:lnTo>
                    <a:lnTo>
                      <a:pt x="235" y="149"/>
                    </a:lnTo>
                    <a:lnTo>
                      <a:pt x="220" y="151"/>
                    </a:lnTo>
                    <a:lnTo>
                      <a:pt x="188" y="152"/>
                    </a:lnTo>
                    <a:lnTo>
                      <a:pt x="153" y="151"/>
                    </a:lnTo>
                    <a:lnTo>
                      <a:pt x="136" y="150"/>
                    </a:lnTo>
                    <a:lnTo>
                      <a:pt x="120" y="147"/>
                    </a:lnTo>
                    <a:lnTo>
                      <a:pt x="103" y="144"/>
                    </a:lnTo>
                    <a:lnTo>
                      <a:pt x="88" y="140"/>
                    </a:lnTo>
                    <a:lnTo>
                      <a:pt x="73" y="135"/>
                    </a:lnTo>
                    <a:lnTo>
                      <a:pt x="60" y="129"/>
                    </a:lnTo>
                    <a:lnTo>
                      <a:pt x="49" y="123"/>
                    </a:lnTo>
                    <a:lnTo>
                      <a:pt x="38" y="116"/>
                    </a:lnTo>
                    <a:lnTo>
                      <a:pt x="38" y="116"/>
                    </a:lnTo>
                    <a:lnTo>
                      <a:pt x="30" y="109"/>
                    </a:lnTo>
                    <a:lnTo>
                      <a:pt x="23" y="100"/>
                    </a:lnTo>
                    <a:lnTo>
                      <a:pt x="17" y="92"/>
                    </a:lnTo>
                    <a:lnTo>
                      <a:pt x="12" y="82"/>
                    </a:lnTo>
                    <a:lnTo>
                      <a:pt x="7" y="73"/>
                    </a:lnTo>
                    <a:lnTo>
                      <a:pt x="5" y="64"/>
                    </a:lnTo>
                    <a:lnTo>
                      <a:pt x="1" y="46"/>
                    </a:lnTo>
                    <a:lnTo>
                      <a:pt x="0" y="29"/>
                    </a:lnTo>
                    <a:lnTo>
                      <a:pt x="1" y="16"/>
                    </a:lnTo>
                    <a:lnTo>
                      <a:pt x="2" y="4"/>
                    </a:lnTo>
                    <a:lnTo>
                      <a:pt x="2" y="4"/>
                    </a:lnTo>
                    <a:close/>
                  </a:path>
                </a:pathLst>
              </a:custGeom>
              <a:solidFill>
                <a:srgbClr val="E8AD8B"/>
              </a:solidFill>
              <a:ln>
                <a:noFill/>
              </a:ln>
            </p:spPr>
            <p:txBody>
              <a:bodyPr vert="horz" wrap="square" lIns="91440" tIns="45720" rIns="91440" bIns="45720" numCol="1" anchor="t" anchorCtr="0" compatLnSpc="1">
                <a:normAutofit fontScale="92500" lnSpcReduction="20000"/>
              </a:bodyPr>
              <a:lstStyle/>
              <a:p>
                <a:endParaRPr lang="en-US"/>
              </a:p>
            </p:txBody>
          </p:sp>
          <p:sp>
            <p:nvSpPr>
              <p:cNvPr id="52" name="íS1ïďe"/>
              <p:cNvSpPr/>
              <p:nvPr/>
            </p:nvSpPr>
            <p:spPr bwMode="auto">
              <a:xfrm>
                <a:off x="1172577" y="4340827"/>
                <a:ext cx="337279" cy="627914"/>
              </a:xfrm>
              <a:custGeom>
                <a:avLst/>
                <a:gdLst>
                  <a:gd name="T0" fmla="*/ 58 w 186"/>
                  <a:gd name="T1" fmla="*/ 1 h 350"/>
                  <a:gd name="T2" fmla="*/ 136 w 186"/>
                  <a:gd name="T3" fmla="*/ 0 h 350"/>
                  <a:gd name="T4" fmla="*/ 136 w 186"/>
                  <a:gd name="T5" fmla="*/ 0 h 350"/>
                  <a:gd name="T6" fmla="*/ 139 w 186"/>
                  <a:gd name="T7" fmla="*/ 6 h 350"/>
                  <a:gd name="T8" fmla="*/ 148 w 186"/>
                  <a:gd name="T9" fmla="*/ 24 h 350"/>
                  <a:gd name="T10" fmla="*/ 153 w 186"/>
                  <a:gd name="T11" fmla="*/ 37 h 350"/>
                  <a:gd name="T12" fmla="*/ 159 w 186"/>
                  <a:gd name="T13" fmla="*/ 53 h 350"/>
                  <a:gd name="T14" fmla="*/ 165 w 186"/>
                  <a:gd name="T15" fmla="*/ 71 h 350"/>
                  <a:gd name="T16" fmla="*/ 171 w 186"/>
                  <a:gd name="T17" fmla="*/ 93 h 350"/>
                  <a:gd name="T18" fmla="*/ 177 w 186"/>
                  <a:gd name="T19" fmla="*/ 115 h 350"/>
                  <a:gd name="T20" fmla="*/ 180 w 186"/>
                  <a:gd name="T21" fmla="*/ 142 h 350"/>
                  <a:gd name="T22" fmla="*/ 184 w 186"/>
                  <a:gd name="T23" fmla="*/ 170 h 350"/>
                  <a:gd name="T24" fmla="*/ 186 w 186"/>
                  <a:gd name="T25" fmla="*/ 201 h 350"/>
                  <a:gd name="T26" fmla="*/ 186 w 186"/>
                  <a:gd name="T27" fmla="*/ 233 h 350"/>
                  <a:gd name="T28" fmla="*/ 184 w 186"/>
                  <a:gd name="T29" fmla="*/ 268 h 350"/>
                  <a:gd name="T30" fmla="*/ 180 w 186"/>
                  <a:gd name="T31" fmla="*/ 306 h 350"/>
                  <a:gd name="T32" fmla="*/ 173 w 186"/>
                  <a:gd name="T33" fmla="*/ 344 h 350"/>
                  <a:gd name="T34" fmla="*/ 173 w 186"/>
                  <a:gd name="T35" fmla="*/ 344 h 350"/>
                  <a:gd name="T36" fmla="*/ 132 w 186"/>
                  <a:gd name="T37" fmla="*/ 345 h 350"/>
                  <a:gd name="T38" fmla="*/ 91 w 186"/>
                  <a:gd name="T39" fmla="*/ 348 h 350"/>
                  <a:gd name="T40" fmla="*/ 48 w 186"/>
                  <a:gd name="T41" fmla="*/ 350 h 350"/>
                  <a:gd name="T42" fmla="*/ 48 w 186"/>
                  <a:gd name="T43" fmla="*/ 350 h 350"/>
                  <a:gd name="T44" fmla="*/ 45 w 186"/>
                  <a:gd name="T45" fmla="*/ 348 h 350"/>
                  <a:gd name="T46" fmla="*/ 38 w 186"/>
                  <a:gd name="T47" fmla="*/ 339 h 350"/>
                  <a:gd name="T48" fmla="*/ 30 w 186"/>
                  <a:gd name="T49" fmla="*/ 325 h 350"/>
                  <a:gd name="T50" fmla="*/ 19 w 186"/>
                  <a:gd name="T51" fmla="*/ 306 h 350"/>
                  <a:gd name="T52" fmla="*/ 14 w 186"/>
                  <a:gd name="T53" fmla="*/ 294 h 350"/>
                  <a:gd name="T54" fmla="*/ 11 w 186"/>
                  <a:gd name="T55" fmla="*/ 280 h 350"/>
                  <a:gd name="T56" fmla="*/ 6 w 186"/>
                  <a:gd name="T57" fmla="*/ 265 h 350"/>
                  <a:gd name="T58" fmla="*/ 3 w 186"/>
                  <a:gd name="T59" fmla="*/ 248 h 350"/>
                  <a:gd name="T60" fmla="*/ 1 w 186"/>
                  <a:gd name="T61" fmla="*/ 230 h 350"/>
                  <a:gd name="T62" fmla="*/ 0 w 186"/>
                  <a:gd name="T63" fmla="*/ 209 h 350"/>
                  <a:gd name="T64" fmla="*/ 0 w 186"/>
                  <a:gd name="T65" fmla="*/ 188 h 350"/>
                  <a:gd name="T66" fmla="*/ 2 w 186"/>
                  <a:gd name="T67" fmla="*/ 165 h 350"/>
                  <a:gd name="T68" fmla="*/ 2 w 186"/>
                  <a:gd name="T69" fmla="*/ 165 h 350"/>
                  <a:gd name="T70" fmla="*/ 5 w 186"/>
                  <a:gd name="T71" fmla="*/ 142 h 350"/>
                  <a:gd name="T72" fmla="*/ 8 w 186"/>
                  <a:gd name="T73" fmla="*/ 120 h 350"/>
                  <a:gd name="T74" fmla="*/ 12 w 186"/>
                  <a:gd name="T75" fmla="*/ 102 h 350"/>
                  <a:gd name="T76" fmla="*/ 17 w 186"/>
                  <a:gd name="T77" fmla="*/ 85 h 350"/>
                  <a:gd name="T78" fmla="*/ 26 w 186"/>
                  <a:gd name="T79" fmla="*/ 56 h 350"/>
                  <a:gd name="T80" fmla="*/ 35 w 186"/>
                  <a:gd name="T81" fmla="*/ 35 h 350"/>
                  <a:gd name="T82" fmla="*/ 43 w 186"/>
                  <a:gd name="T83" fmla="*/ 19 h 350"/>
                  <a:gd name="T84" fmla="*/ 50 w 186"/>
                  <a:gd name="T85" fmla="*/ 8 h 350"/>
                  <a:gd name="T86" fmla="*/ 58 w 186"/>
                  <a:gd name="T87" fmla="*/ 1 h 350"/>
                  <a:gd name="T88" fmla="*/ 58 w 186"/>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350">
                    <a:moveTo>
                      <a:pt x="58" y="1"/>
                    </a:moveTo>
                    <a:lnTo>
                      <a:pt x="136" y="0"/>
                    </a:lnTo>
                    <a:lnTo>
                      <a:pt x="136" y="0"/>
                    </a:lnTo>
                    <a:lnTo>
                      <a:pt x="139" y="6"/>
                    </a:lnTo>
                    <a:lnTo>
                      <a:pt x="148" y="24"/>
                    </a:lnTo>
                    <a:lnTo>
                      <a:pt x="153" y="37"/>
                    </a:lnTo>
                    <a:lnTo>
                      <a:pt x="159" y="53"/>
                    </a:lnTo>
                    <a:lnTo>
                      <a:pt x="165" y="71"/>
                    </a:lnTo>
                    <a:lnTo>
                      <a:pt x="171" y="93"/>
                    </a:lnTo>
                    <a:lnTo>
                      <a:pt x="177" y="115"/>
                    </a:lnTo>
                    <a:lnTo>
                      <a:pt x="180" y="142"/>
                    </a:lnTo>
                    <a:lnTo>
                      <a:pt x="184" y="170"/>
                    </a:lnTo>
                    <a:lnTo>
                      <a:pt x="186" y="201"/>
                    </a:lnTo>
                    <a:lnTo>
                      <a:pt x="186" y="233"/>
                    </a:lnTo>
                    <a:lnTo>
                      <a:pt x="184" y="268"/>
                    </a:lnTo>
                    <a:lnTo>
                      <a:pt x="180" y="306"/>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C6A7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3" name="îṩļîḋè"/>
              <p:cNvSpPr/>
              <p:nvPr/>
            </p:nvSpPr>
            <p:spPr bwMode="auto">
              <a:xfrm>
                <a:off x="1269456" y="3978433"/>
                <a:ext cx="1528521" cy="1015427"/>
              </a:xfrm>
              <a:custGeom>
                <a:avLst/>
                <a:gdLst>
                  <a:gd name="T0" fmla="*/ 783 w 852"/>
                  <a:gd name="T1" fmla="*/ 426 h 566"/>
                  <a:gd name="T2" fmla="*/ 742 w 852"/>
                  <a:gd name="T3" fmla="*/ 420 h 566"/>
                  <a:gd name="T4" fmla="*/ 686 w 852"/>
                  <a:gd name="T5" fmla="*/ 425 h 566"/>
                  <a:gd name="T6" fmla="*/ 612 w 852"/>
                  <a:gd name="T7" fmla="*/ 446 h 566"/>
                  <a:gd name="T8" fmla="*/ 588 w 852"/>
                  <a:gd name="T9" fmla="*/ 451 h 566"/>
                  <a:gd name="T10" fmla="*/ 561 w 852"/>
                  <a:gd name="T11" fmla="*/ 434 h 566"/>
                  <a:gd name="T12" fmla="*/ 535 w 852"/>
                  <a:gd name="T13" fmla="*/ 408 h 566"/>
                  <a:gd name="T14" fmla="*/ 558 w 852"/>
                  <a:gd name="T15" fmla="*/ 398 h 566"/>
                  <a:gd name="T16" fmla="*/ 618 w 852"/>
                  <a:gd name="T17" fmla="*/ 385 h 566"/>
                  <a:gd name="T18" fmla="*/ 666 w 852"/>
                  <a:gd name="T19" fmla="*/ 357 h 566"/>
                  <a:gd name="T20" fmla="*/ 686 w 852"/>
                  <a:gd name="T21" fmla="*/ 342 h 566"/>
                  <a:gd name="T22" fmla="*/ 703 w 852"/>
                  <a:gd name="T23" fmla="*/ 316 h 566"/>
                  <a:gd name="T24" fmla="*/ 707 w 852"/>
                  <a:gd name="T25" fmla="*/ 313 h 566"/>
                  <a:gd name="T26" fmla="*/ 725 w 852"/>
                  <a:gd name="T27" fmla="*/ 286 h 566"/>
                  <a:gd name="T28" fmla="*/ 745 w 852"/>
                  <a:gd name="T29" fmla="*/ 248 h 566"/>
                  <a:gd name="T30" fmla="*/ 748 w 852"/>
                  <a:gd name="T31" fmla="*/ 231 h 566"/>
                  <a:gd name="T32" fmla="*/ 747 w 852"/>
                  <a:gd name="T33" fmla="*/ 203 h 566"/>
                  <a:gd name="T34" fmla="*/ 731 w 852"/>
                  <a:gd name="T35" fmla="*/ 168 h 566"/>
                  <a:gd name="T36" fmla="*/ 717 w 852"/>
                  <a:gd name="T37" fmla="*/ 143 h 566"/>
                  <a:gd name="T38" fmla="*/ 709 w 852"/>
                  <a:gd name="T39" fmla="*/ 109 h 566"/>
                  <a:gd name="T40" fmla="*/ 697 w 852"/>
                  <a:gd name="T41" fmla="*/ 46 h 566"/>
                  <a:gd name="T42" fmla="*/ 683 w 852"/>
                  <a:gd name="T43" fmla="*/ 19 h 566"/>
                  <a:gd name="T44" fmla="*/ 660 w 852"/>
                  <a:gd name="T45" fmla="*/ 1 h 566"/>
                  <a:gd name="T46" fmla="*/ 646 w 852"/>
                  <a:gd name="T47" fmla="*/ 0 h 566"/>
                  <a:gd name="T48" fmla="*/ 627 w 852"/>
                  <a:gd name="T49" fmla="*/ 12 h 566"/>
                  <a:gd name="T50" fmla="*/ 567 w 852"/>
                  <a:gd name="T51" fmla="*/ 60 h 566"/>
                  <a:gd name="T52" fmla="*/ 508 w 852"/>
                  <a:gd name="T53" fmla="*/ 95 h 566"/>
                  <a:gd name="T54" fmla="*/ 397 w 852"/>
                  <a:gd name="T55" fmla="*/ 147 h 566"/>
                  <a:gd name="T56" fmla="*/ 262 w 852"/>
                  <a:gd name="T57" fmla="*/ 198 h 566"/>
                  <a:gd name="T58" fmla="*/ 195 w 852"/>
                  <a:gd name="T59" fmla="*/ 218 h 566"/>
                  <a:gd name="T60" fmla="*/ 141 w 852"/>
                  <a:gd name="T61" fmla="*/ 226 h 566"/>
                  <a:gd name="T62" fmla="*/ 69 w 852"/>
                  <a:gd name="T63" fmla="*/ 224 h 566"/>
                  <a:gd name="T64" fmla="*/ 53 w 852"/>
                  <a:gd name="T65" fmla="*/ 221 h 566"/>
                  <a:gd name="T66" fmla="*/ 33 w 852"/>
                  <a:gd name="T67" fmla="*/ 242 h 566"/>
                  <a:gd name="T68" fmla="*/ 18 w 852"/>
                  <a:gd name="T69" fmla="*/ 273 h 566"/>
                  <a:gd name="T70" fmla="*/ 6 w 852"/>
                  <a:gd name="T71" fmla="*/ 321 h 566"/>
                  <a:gd name="T72" fmla="*/ 0 w 852"/>
                  <a:gd name="T73" fmla="*/ 393 h 566"/>
                  <a:gd name="T74" fmla="*/ 2 w 852"/>
                  <a:gd name="T75" fmla="*/ 419 h 566"/>
                  <a:gd name="T76" fmla="*/ 13 w 852"/>
                  <a:gd name="T77" fmla="*/ 457 h 566"/>
                  <a:gd name="T78" fmla="*/ 35 w 852"/>
                  <a:gd name="T79" fmla="*/ 491 h 566"/>
                  <a:gd name="T80" fmla="*/ 43 w 852"/>
                  <a:gd name="T81" fmla="*/ 496 h 566"/>
                  <a:gd name="T82" fmla="*/ 98 w 852"/>
                  <a:gd name="T83" fmla="*/ 485 h 566"/>
                  <a:gd name="T84" fmla="*/ 202 w 852"/>
                  <a:gd name="T85" fmla="*/ 475 h 566"/>
                  <a:gd name="T86" fmla="*/ 246 w 852"/>
                  <a:gd name="T87" fmla="*/ 478 h 566"/>
                  <a:gd name="T88" fmla="*/ 267 w 852"/>
                  <a:gd name="T89" fmla="*/ 487 h 566"/>
                  <a:gd name="T90" fmla="*/ 311 w 852"/>
                  <a:gd name="T91" fmla="*/ 511 h 566"/>
                  <a:gd name="T92" fmla="*/ 372 w 852"/>
                  <a:gd name="T93" fmla="*/ 535 h 566"/>
                  <a:gd name="T94" fmla="*/ 441 w 852"/>
                  <a:gd name="T95" fmla="*/ 555 h 566"/>
                  <a:gd name="T96" fmla="*/ 510 w 852"/>
                  <a:gd name="T97" fmla="*/ 566 h 566"/>
                  <a:gd name="T98" fmla="*/ 570 w 852"/>
                  <a:gd name="T99" fmla="*/ 561 h 566"/>
                  <a:gd name="T100" fmla="*/ 603 w 852"/>
                  <a:gd name="T101" fmla="*/ 544 h 566"/>
                  <a:gd name="T102" fmla="*/ 665 w 852"/>
                  <a:gd name="T103" fmla="*/ 528 h 566"/>
                  <a:gd name="T104" fmla="*/ 775 w 852"/>
                  <a:gd name="T105" fmla="*/ 517 h 566"/>
                  <a:gd name="T106" fmla="*/ 841 w 852"/>
                  <a:gd name="T107" fmla="*/ 516 h 566"/>
                  <a:gd name="T108" fmla="*/ 851 w 852"/>
                  <a:gd name="T109" fmla="*/ 499 h 566"/>
                  <a:gd name="T110" fmla="*/ 851 w 852"/>
                  <a:gd name="T111" fmla="*/ 484 h 566"/>
                  <a:gd name="T112" fmla="*/ 842 w 852"/>
                  <a:gd name="T113" fmla="*/ 466 h 566"/>
                  <a:gd name="T114" fmla="*/ 825 w 852"/>
                  <a:gd name="T115" fmla="*/ 448 h 566"/>
                  <a:gd name="T116" fmla="*/ 795 w 852"/>
                  <a:gd name="T117" fmla="*/ 43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2" h="566">
                    <a:moveTo>
                      <a:pt x="795" y="431"/>
                    </a:moveTo>
                    <a:lnTo>
                      <a:pt x="795" y="431"/>
                    </a:lnTo>
                    <a:lnTo>
                      <a:pt x="783" y="426"/>
                    </a:lnTo>
                    <a:lnTo>
                      <a:pt x="770" y="424"/>
                    </a:lnTo>
                    <a:lnTo>
                      <a:pt x="757" y="421"/>
                    </a:lnTo>
                    <a:lnTo>
                      <a:pt x="742" y="420"/>
                    </a:lnTo>
                    <a:lnTo>
                      <a:pt x="728" y="420"/>
                    </a:lnTo>
                    <a:lnTo>
                      <a:pt x="713" y="421"/>
                    </a:lnTo>
                    <a:lnTo>
                      <a:pt x="686" y="425"/>
                    </a:lnTo>
                    <a:lnTo>
                      <a:pt x="658" y="431"/>
                    </a:lnTo>
                    <a:lnTo>
                      <a:pt x="634" y="439"/>
                    </a:lnTo>
                    <a:lnTo>
                      <a:pt x="612" y="446"/>
                    </a:lnTo>
                    <a:lnTo>
                      <a:pt x="595" y="455"/>
                    </a:lnTo>
                    <a:lnTo>
                      <a:pt x="595" y="455"/>
                    </a:lnTo>
                    <a:lnTo>
                      <a:pt x="588" y="451"/>
                    </a:lnTo>
                    <a:lnTo>
                      <a:pt x="580" y="448"/>
                    </a:lnTo>
                    <a:lnTo>
                      <a:pt x="570" y="442"/>
                    </a:lnTo>
                    <a:lnTo>
                      <a:pt x="561" y="434"/>
                    </a:lnTo>
                    <a:lnTo>
                      <a:pt x="552" y="426"/>
                    </a:lnTo>
                    <a:lnTo>
                      <a:pt x="543" y="418"/>
                    </a:lnTo>
                    <a:lnTo>
                      <a:pt x="535" y="408"/>
                    </a:lnTo>
                    <a:lnTo>
                      <a:pt x="529" y="399"/>
                    </a:lnTo>
                    <a:lnTo>
                      <a:pt x="529" y="399"/>
                    </a:lnTo>
                    <a:lnTo>
                      <a:pt x="558" y="398"/>
                    </a:lnTo>
                    <a:lnTo>
                      <a:pt x="582" y="395"/>
                    </a:lnTo>
                    <a:lnTo>
                      <a:pt x="601" y="391"/>
                    </a:lnTo>
                    <a:lnTo>
                      <a:pt x="618" y="385"/>
                    </a:lnTo>
                    <a:lnTo>
                      <a:pt x="632" y="379"/>
                    </a:lnTo>
                    <a:lnTo>
                      <a:pt x="644" y="372"/>
                    </a:lnTo>
                    <a:lnTo>
                      <a:pt x="666" y="357"/>
                    </a:lnTo>
                    <a:lnTo>
                      <a:pt x="666" y="357"/>
                    </a:lnTo>
                    <a:lnTo>
                      <a:pt x="677" y="349"/>
                    </a:lnTo>
                    <a:lnTo>
                      <a:pt x="686" y="342"/>
                    </a:lnTo>
                    <a:lnTo>
                      <a:pt x="692" y="333"/>
                    </a:lnTo>
                    <a:lnTo>
                      <a:pt x="697" y="327"/>
                    </a:lnTo>
                    <a:lnTo>
                      <a:pt x="703" y="316"/>
                    </a:lnTo>
                    <a:lnTo>
                      <a:pt x="704" y="312"/>
                    </a:lnTo>
                    <a:lnTo>
                      <a:pt x="704" y="312"/>
                    </a:lnTo>
                    <a:lnTo>
                      <a:pt x="707" y="313"/>
                    </a:lnTo>
                    <a:lnTo>
                      <a:pt x="707" y="313"/>
                    </a:lnTo>
                    <a:lnTo>
                      <a:pt x="716" y="300"/>
                    </a:lnTo>
                    <a:lnTo>
                      <a:pt x="725" y="286"/>
                    </a:lnTo>
                    <a:lnTo>
                      <a:pt x="735" y="271"/>
                    </a:lnTo>
                    <a:lnTo>
                      <a:pt x="740" y="260"/>
                    </a:lnTo>
                    <a:lnTo>
                      <a:pt x="745" y="248"/>
                    </a:lnTo>
                    <a:lnTo>
                      <a:pt x="745" y="248"/>
                    </a:lnTo>
                    <a:lnTo>
                      <a:pt x="747" y="239"/>
                    </a:lnTo>
                    <a:lnTo>
                      <a:pt x="748" y="231"/>
                    </a:lnTo>
                    <a:lnTo>
                      <a:pt x="750" y="224"/>
                    </a:lnTo>
                    <a:lnTo>
                      <a:pt x="750" y="217"/>
                    </a:lnTo>
                    <a:lnTo>
                      <a:pt x="747" y="203"/>
                    </a:lnTo>
                    <a:lnTo>
                      <a:pt x="743" y="191"/>
                    </a:lnTo>
                    <a:lnTo>
                      <a:pt x="737" y="179"/>
                    </a:lnTo>
                    <a:lnTo>
                      <a:pt x="731" y="168"/>
                    </a:lnTo>
                    <a:lnTo>
                      <a:pt x="724" y="156"/>
                    </a:lnTo>
                    <a:lnTo>
                      <a:pt x="717" y="143"/>
                    </a:lnTo>
                    <a:lnTo>
                      <a:pt x="717" y="143"/>
                    </a:lnTo>
                    <a:lnTo>
                      <a:pt x="715" y="136"/>
                    </a:lnTo>
                    <a:lnTo>
                      <a:pt x="712" y="127"/>
                    </a:lnTo>
                    <a:lnTo>
                      <a:pt x="709" y="109"/>
                    </a:lnTo>
                    <a:lnTo>
                      <a:pt x="705" y="88"/>
                    </a:lnTo>
                    <a:lnTo>
                      <a:pt x="701" y="66"/>
                    </a:lnTo>
                    <a:lnTo>
                      <a:pt x="697" y="46"/>
                    </a:lnTo>
                    <a:lnTo>
                      <a:pt x="693" y="36"/>
                    </a:lnTo>
                    <a:lnTo>
                      <a:pt x="689" y="26"/>
                    </a:lnTo>
                    <a:lnTo>
                      <a:pt x="683" y="19"/>
                    </a:lnTo>
                    <a:lnTo>
                      <a:pt x="677" y="12"/>
                    </a:lnTo>
                    <a:lnTo>
                      <a:pt x="670" y="6"/>
                    </a:lnTo>
                    <a:lnTo>
                      <a:pt x="660" y="1"/>
                    </a:lnTo>
                    <a:lnTo>
                      <a:pt x="660" y="1"/>
                    </a:lnTo>
                    <a:lnTo>
                      <a:pt x="651" y="0"/>
                    </a:lnTo>
                    <a:lnTo>
                      <a:pt x="646" y="0"/>
                    </a:lnTo>
                    <a:lnTo>
                      <a:pt x="642" y="1"/>
                    </a:lnTo>
                    <a:lnTo>
                      <a:pt x="635" y="5"/>
                    </a:lnTo>
                    <a:lnTo>
                      <a:pt x="627" y="12"/>
                    </a:lnTo>
                    <a:lnTo>
                      <a:pt x="604" y="32"/>
                    </a:lnTo>
                    <a:lnTo>
                      <a:pt x="587" y="46"/>
                    </a:lnTo>
                    <a:lnTo>
                      <a:pt x="567" y="60"/>
                    </a:lnTo>
                    <a:lnTo>
                      <a:pt x="567" y="60"/>
                    </a:lnTo>
                    <a:lnTo>
                      <a:pt x="539" y="77"/>
                    </a:lnTo>
                    <a:lnTo>
                      <a:pt x="508" y="95"/>
                    </a:lnTo>
                    <a:lnTo>
                      <a:pt x="474" y="112"/>
                    </a:lnTo>
                    <a:lnTo>
                      <a:pt x="437" y="129"/>
                    </a:lnTo>
                    <a:lnTo>
                      <a:pt x="397" y="147"/>
                    </a:lnTo>
                    <a:lnTo>
                      <a:pt x="355" y="164"/>
                    </a:lnTo>
                    <a:lnTo>
                      <a:pt x="262" y="198"/>
                    </a:lnTo>
                    <a:lnTo>
                      <a:pt x="262" y="198"/>
                    </a:lnTo>
                    <a:lnTo>
                      <a:pt x="238" y="207"/>
                    </a:lnTo>
                    <a:lnTo>
                      <a:pt x="216" y="213"/>
                    </a:lnTo>
                    <a:lnTo>
                      <a:pt x="195" y="218"/>
                    </a:lnTo>
                    <a:lnTo>
                      <a:pt x="175" y="221"/>
                    </a:lnTo>
                    <a:lnTo>
                      <a:pt x="157" y="224"/>
                    </a:lnTo>
                    <a:lnTo>
                      <a:pt x="141" y="226"/>
                    </a:lnTo>
                    <a:lnTo>
                      <a:pt x="110" y="227"/>
                    </a:lnTo>
                    <a:lnTo>
                      <a:pt x="86" y="225"/>
                    </a:lnTo>
                    <a:lnTo>
                      <a:pt x="69" y="224"/>
                    </a:lnTo>
                    <a:lnTo>
                      <a:pt x="55" y="220"/>
                    </a:lnTo>
                    <a:lnTo>
                      <a:pt x="55" y="220"/>
                    </a:lnTo>
                    <a:lnTo>
                      <a:pt x="53" y="221"/>
                    </a:lnTo>
                    <a:lnTo>
                      <a:pt x="47" y="226"/>
                    </a:lnTo>
                    <a:lnTo>
                      <a:pt x="38" y="236"/>
                    </a:lnTo>
                    <a:lnTo>
                      <a:pt x="33" y="242"/>
                    </a:lnTo>
                    <a:lnTo>
                      <a:pt x="29" y="250"/>
                    </a:lnTo>
                    <a:lnTo>
                      <a:pt x="23" y="261"/>
                    </a:lnTo>
                    <a:lnTo>
                      <a:pt x="18" y="273"/>
                    </a:lnTo>
                    <a:lnTo>
                      <a:pt x="13" y="286"/>
                    </a:lnTo>
                    <a:lnTo>
                      <a:pt x="9" y="303"/>
                    </a:lnTo>
                    <a:lnTo>
                      <a:pt x="6" y="321"/>
                    </a:lnTo>
                    <a:lnTo>
                      <a:pt x="3" y="343"/>
                    </a:lnTo>
                    <a:lnTo>
                      <a:pt x="1" y="367"/>
                    </a:lnTo>
                    <a:lnTo>
                      <a:pt x="0" y="393"/>
                    </a:lnTo>
                    <a:lnTo>
                      <a:pt x="0" y="393"/>
                    </a:lnTo>
                    <a:lnTo>
                      <a:pt x="1" y="407"/>
                    </a:lnTo>
                    <a:lnTo>
                      <a:pt x="2" y="419"/>
                    </a:lnTo>
                    <a:lnTo>
                      <a:pt x="3" y="430"/>
                    </a:lnTo>
                    <a:lnTo>
                      <a:pt x="6" y="439"/>
                    </a:lnTo>
                    <a:lnTo>
                      <a:pt x="13" y="457"/>
                    </a:lnTo>
                    <a:lnTo>
                      <a:pt x="20" y="472"/>
                    </a:lnTo>
                    <a:lnTo>
                      <a:pt x="27" y="483"/>
                    </a:lnTo>
                    <a:lnTo>
                      <a:pt x="35" y="491"/>
                    </a:lnTo>
                    <a:lnTo>
                      <a:pt x="39" y="495"/>
                    </a:lnTo>
                    <a:lnTo>
                      <a:pt x="43" y="496"/>
                    </a:lnTo>
                    <a:lnTo>
                      <a:pt x="43" y="496"/>
                    </a:lnTo>
                    <a:lnTo>
                      <a:pt x="50" y="493"/>
                    </a:lnTo>
                    <a:lnTo>
                      <a:pt x="69" y="490"/>
                    </a:lnTo>
                    <a:lnTo>
                      <a:pt x="98" y="485"/>
                    </a:lnTo>
                    <a:lnTo>
                      <a:pt x="131" y="481"/>
                    </a:lnTo>
                    <a:lnTo>
                      <a:pt x="167" y="478"/>
                    </a:lnTo>
                    <a:lnTo>
                      <a:pt x="202" y="475"/>
                    </a:lnTo>
                    <a:lnTo>
                      <a:pt x="218" y="475"/>
                    </a:lnTo>
                    <a:lnTo>
                      <a:pt x="233" y="476"/>
                    </a:lnTo>
                    <a:lnTo>
                      <a:pt x="246" y="478"/>
                    </a:lnTo>
                    <a:lnTo>
                      <a:pt x="257" y="480"/>
                    </a:lnTo>
                    <a:lnTo>
                      <a:pt x="257" y="480"/>
                    </a:lnTo>
                    <a:lnTo>
                      <a:pt x="267" y="487"/>
                    </a:lnTo>
                    <a:lnTo>
                      <a:pt x="280" y="495"/>
                    </a:lnTo>
                    <a:lnTo>
                      <a:pt x="295" y="503"/>
                    </a:lnTo>
                    <a:lnTo>
                      <a:pt x="311" y="511"/>
                    </a:lnTo>
                    <a:lnTo>
                      <a:pt x="331" y="520"/>
                    </a:lnTo>
                    <a:lnTo>
                      <a:pt x="351" y="527"/>
                    </a:lnTo>
                    <a:lnTo>
                      <a:pt x="372" y="535"/>
                    </a:lnTo>
                    <a:lnTo>
                      <a:pt x="394" y="543"/>
                    </a:lnTo>
                    <a:lnTo>
                      <a:pt x="417" y="549"/>
                    </a:lnTo>
                    <a:lnTo>
                      <a:pt x="441" y="555"/>
                    </a:lnTo>
                    <a:lnTo>
                      <a:pt x="464" y="560"/>
                    </a:lnTo>
                    <a:lnTo>
                      <a:pt x="488" y="563"/>
                    </a:lnTo>
                    <a:lnTo>
                      <a:pt x="510" y="566"/>
                    </a:lnTo>
                    <a:lnTo>
                      <a:pt x="532" y="566"/>
                    </a:lnTo>
                    <a:lnTo>
                      <a:pt x="552" y="564"/>
                    </a:lnTo>
                    <a:lnTo>
                      <a:pt x="570" y="561"/>
                    </a:lnTo>
                    <a:lnTo>
                      <a:pt x="570" y="561"/>
                    </a:lnTo>
                    <a:lnTo>
                      <a:pt x="586" y="552"/>
                    </a:lnTo>
                    <a:lnTo>
                      <a:pt x="603" y="544"/>
                    </a:lnTo>
                    <a:lnTo>
                      <a:pt x="622" y="538"/>
                    </a:lnTo>
                    <a:lnTo>
                      <a:pt x="644" y="533"/>
                    </a:lnTo>
                    <a:lnTo>
                      <a:pt x="665" y="528"/>
                    </a:lnTo>
                    <a:lnTo>
                      <a:pt x="688" y="525"/>
                    </a:lnTo>
                    <a:lnTo>
                      <a:pt x="733" y="520"/>
                    </a:lnTo>
                    <a:lnTo>
                      <a:pt x="775" y="517"/>
                    </a:lnTo>
                    <a:lnTo>
                      <a:pt x="810" y="516"/>
                    </a:lnTo>
                    <a:lnTo>
                      <a:pt x="841" y="516"/>
                    </a:lnTo>
                    <a:lnTo>
                      <a:pt x="841" y="516"/>
                    </a:lnTo>
                    <a:lnTo>
                      <a:pt x="847" y="509"/>
                    </a:lnTo>
                    <a:lnTo>
                      <a:pt x="849" y="504"/>
                    </a:lnTo>
                    <a:lnTo>
                      <a:pt x="851" y="499"/>
                    </a:lnTo>
                    <a:lnTo>
                      <a:pt x="852" y="495"/>
                    </a:lnTo>
                    <a:lnTo>
                      <a:pt x="852" y="490"/>
                    </a:lnTo>
                    <a:lnTo>
                      <a:pt x="851" y="484"/>
                    </a:lnTo>
                    <a:lnTo>
                      <a:pt x="849" y="478"/>
                    </a:lnTo>
                    <a:lnTo>
                      <a:pt x="847" y="472"/>
                    </a:lnTo>
                    <a:lnTo>
                      <a:pt x="842" y="466"/>
                    </a:lnTo>
                    <a:lnTo>
                      <a:pt x="837" y="460"/>
                    </a:lnTo>
                    <a:lnTo>
                      <a:pt x="831" y="454"/>
                    </a:lnTo>
                    <a:lnTo>
                      <a:pt x="825" y="448"/>
                    </a:lnTo>
                    <a:lnTo>
                      <a:pt x="816" y="442"/>
                    </a:lnTo>
                    <a:lnTo>
                      <a:pt x="806" y="437"/>
                    </a:lnTo>
                    <a:lnTo>
                      <a:pt x="795" y="431"/>
                    </a:lnTo>
                    <a:lnTo>
                      <a:pt x="795" y="431"/>
                    </a:lnTo>
                    <a:close/>
                  </a:path>
                </a:pathLst>
              </a:custGeom>
              <a:solidFill>
                <a:srgbClr val="E8AD8B"/>
              </a:solidFill>
              <a:ln>
                <a:noFill/>
              </a:ln>
            </p:spPr>
            <p:txBody>
              <a:bodyPr vert="horz" wrap="square" lIns="91440" tIns="45720" rIns="91440" bIns="45720" numCol="1" anchor="t" anchorCtr="0" compatLnSpc="1">
                <a:normAutofit/>
              </a:bodyPr>
              <a:lstStyle/>
              <a:p>
                <a:endParaRPr lang="en-US"/>
              </a:p>
            </p:txBody>
          </p:sp>
          <p:sp>
            <p:nvSpPr>
              <p:cNvPr id="54" name="ïsḻîḓê"/>
              <p:cNvSpPr/>
              <p:nvPr/>
            </p:nvSpPr>
            <p:spPr bwMode="auto">
              <a:xfrm>
                <a:off x="1269456" y="4667343"/>
                <a:ext cx="1080012" cy="326516"/>
              </a:xfrm>
              <a:custGeom>
                <a:avLst/>
                <a:gdLst>
                  <a:gd name="T0" fmla="*/ 600 w 600"/>
                  <a:gd name="T1" fmla="*/ 161 h 183"/>
                  <a:gd name="T2" fmla="*/ 561 w 600"/>
                  <a:gd name="T3" fmla="*/ 166 h 183"/>
                  <a:gd name="T4" fmla="*/ 523 w 600"/>
                  <a:gd name="T5" fmla="*/ 167 h 183"/>
                  <a:gd name="T6" fmla="*/ 489 w 600"/>
                  <a:gd name="T7" fmla="*/ 162 h 183"/>
                  <a:gd name="T8" fmla="*/ 457 w 600"/>
                  <a:gd name="T9" fmla="*/ 155 h 183"/>
                  <a:gd name="T10" fmla="*/ 427 w 600"/>
                  <a:gd name="T11" fmla="*/ 144 h 183"/>
                  <a:gd name="T12" fmla="*/ 401 w 600"/>
                  <a:gd name="T13" fmla="*/ 132 h 183"/>
                  <a:gd name="T14" fmla="*/ 354 w 600"/>
                  <a:gd name="T15" fmla="*/ 102 h 183"/>
                  <a:gd name="T16" fmla="*/ 314 w 600"/>
                  <a:gd name="T17" fmla="*/ 69 h 183"/>
                  <a:gd name="T18" fmla="*/ 268 w 600"/>
                  <a:gd name="T19" fmla="*/ 29 h 183"/>
                  <a:gd name="T20" fmla="*/ 243 w 600"/>
                  <a:gd name="T21" fmla="*/ 14 h 183"/>
                  <a:gd name="T22" fmla="*/ 232 w 600"/>
                  <a:gd name="T23" fmla="*/ 12 h 183"/>
                  <a:gd name="T24" fmla="*/ 186 w 600"/>
                  <a:gd name="T25" fmla="*/ 12 h 183"/>
                  <a:gd name="T26" fmla="*/ 114 w 600"/>
                  <a:gd name="T27" fmla="*/ 8 h 183"/>
                  <a:gd name="T28" fmla="*/ 54 w 600"/>
                  <a:gd name="T29" fmla="*/ 2 h 183"/>
                  <a:gd name="T30" fmla="*/ 0 w 600"/>
                  <a:gd name="T31" fmla="*/ 20 h 183"/>
                  <a:gd name="T32" fmla="*/ 0 w 600"/>
                  <a:gd name="T33" fmla="*/ 32 h 183"/>
                  <a:gd name="T34" fmla="*/ 7 w 600"/>
                  <a:gd name="T35" fmla="*/ 62 h 183"/>
                  <a:gd name="T36" fmla="*/ 20 w 600"/>
                  <a:gd name="T37" fmla="*/ 91 h 183"/>
                  <a:gd name="T38" fmla="*/ 35 w 600"/>
                  <a:gd name="T39" fmla="*/ 108 h 183"/>
                  <a:gd name="T40" fmla="*/ 42 w 600"/>
                  <a:gd name="T41" fmla="*/ 113 h 183"/>
                  <a:gd name="T42" fmla="*/ 49 w 600"/>
                  <a:gd name="T43" fmla="*/ 110 h 183"/>
                  <a:gd name="T44" fmla="*/ 97 w 600"/>
                  <a:gd name="T45" fmla="*/ 102 h 183"/>
                  <a:gd name="T46" fmla="*/ 166 w 600"/>
                  <a:gd name="T47" fmla="*/ 95 h 183"/>
                  <a:gd name="T48" fmla="*/ 217 w 600"/>
                  <a:gd name="T49" fmla="*/ 92 h 183"/>
                  <a:gd name="T50" fmla="*/ 245 w 600"/>
                  <a:gd name="T51" fmla="*/ 95 h 183"/>
                  <a:gd name="T52" fmla="*/ 256 w 600"/>
                  <a:gd name="T53" fmla="*/ 97 h 183"/>
                  <a:gd name="T54" fmla="*/ 279 w 600"/>
                  <a:gd name="T55" fmla="*/ 112 h 183"/>
                  <a:gd name="T56" fmla="*/ 310 w 600"/>
                  <a:gd name="T57" fmla="*/ 128 h 183"/>
                  <a:gd name="T58" fmla="*/ 350 w 600"/>
                  <a:gd name="T59" fmla="*/ 144 h 183"/>
                  <a:gd name="T60" fmla="*/ 393 w 600"/>
                  <a:gd name="T61" fmla="*/ 160 h 183"/>
                  <a:gd name="T62" fmla="*/ 440 w 600"/>
                  <a:gd name="T63" fmla="*/ 172 h 183"/>
                  <a:gd name="T64" fmla="*/ 487 w 600"/>
                  <a:gd name="T65" fmla="*/ 180 h 183"/>
                  <a:gd name="T66" fmla="*/ 531 w 600"/>
                  <a:gd name="T67" fmla="*/ 183 h 183"/>
                  <a:gd name="T68" fmla="*/ 569 w 600"/>
                  <a:gd name="T69" fmla="*/ 178 h 183"/>
                  <a:gd name="T70" fmla="*/ 584 w 600"/>
                  <a:gd name="T71" fmla="*/ 169 h 183"/>
                  <a:gd name="T72" fmla="*/ 600 w 600"/>
                  <a:gd name="T73" fmla="*/ 1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183">
                    <a:moveTo>
                      <a:pt x="600" y="161"/>
                    </a:moveTo>
                    <a:lnTo>
                      <a:pt x="600" y="161"/>
                    </a:lnTo>
                    <a:lnTo>
                      <a:pt x="580" y="165"/>
                    </a:lnTo>
                    <a:lnTo>
                      <a:pt x="561" y="166"/>
                    </a:lnTo>
                    <a:lnTo>
                      <a:pt x="542" y="167"/>
                    </a:lnTo>
                    <a:lnTo>
                      <a:pt x="523" y="167"/>
                    </a:lnTo>
                    <a:lnTo>
                      <a:pt x="505" y="165"/>
                    </a:lnTo>
                    <a:lnTo>
                      <a:pt x="489" y="162"/>
                    </a:lnTo>
                    <a:lnTo>
                      <a:pt x="473" y="158"/>
                    </a:lnTo>
                    <a:lnTo>
                      <a:pt x="457" y="155"/>
                    </a:lnTo>
                    <a:lnTo>
                      <a:pt x="442" y="150"/>
                    </a:lnTo>
                    <a:lnTo>
                      <a:pt x="427" y="144"/>
                    </a:lnTo>
                    <a:lnTo>
                      <a:pt x="414" y="138"/>
                    </a:lnTo>
                    <a:lnTo>
                      <a:pt x="401" y="132"/>
                    </a:lnTo>
                    <a:lnTo>
                      <a:pt x="377" y="118"/>
                    </a:lnTo>
                    <a:lnTo>
                      <a:pt x="354" y="102"/>
                    </a:lnTo>
                    <a:lnTo>
                      <a:pt x="333" y="85"/>
                    </a:lnTo>
                    <a:lnTo>
                      <a:pt x="314" y="69"/>
                    </a:lnTo>
                    <a:lnTo>
                      <a:pt x="282" y="41"/>
                    </a:lnTo>
                    <a:lnTo>
                      <a:pt x="268" y="29"/>
                    </a:lnTo>
                    <a:lnTo>
                      <a:pt x="255" y="20"/>
                    </a:lnTo>
                    <a:lnTo>
                      <a:pt x="243" y="14"/>
                    </a:lnTo>
                    <a:lnTo>
                      <a:pt x="238" y="12"/>
                    </a:lnTo>
                    <a:lnTo>
                      <a:pt x="232" y="12"/>
                    </a:lnTo>
                    <a:lnTo>
                      <a:pt x="232" y="12"/>
                    </a:lnTo>
                    <a:lnTo>
                      <a:pt x="186" y="12"/>
                    </a:lnTo>
                    <a:lnTo>
                      <a:pt x="147" y="9"/>
                    </a:lnTo>
                    <a:lnTo>
                      <a:pt x="114" y="8"/>
                    </a:lnTo>
                    <a:lnTo>
                      <a:pt x="88" y="6"/>
                    </a:lnTo>
                    <a:lnTo>
                      <a:pt x="54" y="2"/>
                    </a:lnTo>
                    <a:lnTo>
                      <a:pt x="43" y="0"/>
                    </a:lnTo>
                    <a:lnTo>
                      <a:pt x="0" y="20"/>
                    </a:lnTo>
                    <a:lnTo>
                      <a:pt x="0" y="20"/>
                    </a:lnTo>
                    <a:lnTo>
                      <a:pt x="0" y="32"/>
                    </a:lnTo>
                    <a:lnTo>
                      <a:pt x="2" y="43"/>
                    </a:lnTo>
                    <a:lnTo>
                      <a:pt x="7" y="62"/>
                    </a:lnTo>
                    <a:lnTo>
                      <a:pt x="13" y="79"/>
                    </a:lnTo>
                    <a:lnTo>
                      <a:pt x="20" y="91"/>
                    </a:lnTo>
                    <a:lnTo>
                      <a:pt x="28" y="101"/>
                    </a:lnTo>
                    <a:lnTo>
                      <a:pt x="35" y="108"/>
                    </a:lnTo>
                    <a:lnTo>
                      <a:pt x="40" y="112"/>
                    </a:lnTo>
                    <a:lnTo>
                      <a:pt x="42" y="113"/>
                    </a:lnTo>
                    <a:lnTo>
                      <a:pt x="42" y="113"/>
                    </a:lnTo>
                    <a:lnTo>
                      <a:pt x="49" y="110"/>
                    </a:lnTo>
                    <a:lnTo>
                      <a:pt x="68" y="107"/>
                    </a:lnTo>
                    <a:lnTo>
                      <a:pt x="97" y="102"/>
                    </a:lnTo>
                    <a:lnTo>
                      <a:pt x="130" y="98"/>
                    </a:lnTo>
                    <a:lnTo>
                      <a:pt x="166" y="95"/>
                    </a:lnTo>
                    <a:lnTo>
                      <a:pt x="201" y="92"/>
                    </a:lnTo>
                    <a:lnTo>
                      <a:pt x="217" y="92"/>
                    </a:lnTo>
                    <a:lnTo>
                      <a:pt x="232" y="93"/>
                    </a:lnTo>
                    <a:lnTo>
                      <a:pt x="245" y="95"/>
                    </a:lnTo>
                    <a:lnTo>
                      <a:pt x="256" y="97"/>
                    </a:lnTo>
                    <a:lnTo>
                      <a:pt x="256" y="97"/>
                    </a:lnTo>
                    <a:lnTo>
                      <a:pt x="266" y="104"/>
                    </a:lnTo>
                    <a:lnTo>
                      <a:pt x="279" y="112"/>
                    </a:lnTo>
                    <a:lnTo>
                      <a:pt x="294" y="120"/>
                    </a:lnTo>
                    <a:lnTo>
                      <a:pt x="310" y="128"/>
                    </a:lnTo>
                    <a:lnTo>
                      <a:pt x="330" y="137"/>
                    </a:lnTo>
                    <a:lnTo>
                      <a:pt x="350" y="144"/>
                    </a:lnTo>
                    <a:lnTo>
                      <a:pt x="371" y="152"/>
                    </a:lnTo>
                    <a:lnTo>
                      <a:pt x="393" y="160"/>
                    </a:lnTo>
                    <a:lnTo>
                      <a:pt x="416" y="166"/>
                    </a:lnTo>
                    <a:lnTo>
                      <a:pt x="440" y="172"/>
                    </a:lnTo>
                    <a:lnTo>
                      <a:pt x="463" y="177"/>
                    </a:lnTo>
                    <a:lnTo>
                      <a:pt x="487" y="180"/>
                    </a:lnTo>
                    <a:lnTo>
                      <a:pt x="509" y="183"/>
                    </a:lnTo>
                    <a:lnTo>
                      <a:pt x="531" y="183"/>
                    </a:lnTo>
                    <a:lnTo>
                      <a:pt x="551" y="181"/>
                    </a:lnTo>
                    <a:lnTo>
                      <a:pt x="569" y="178"/>
                    </a:lnTo>
                    <a:lnTo>
                      <a:pt x="569" y="178"/>
                    </a:lnTo>
                    <a:lnTo>
                      <a:pt x="584" y="169"/>
                    </a:lnTo>
                    <a:lnTo>
                      <a:pt x="600" y="162"/>
                    </a:lnTo>
                    <a:lnTo>
                      <a:pt x="600" y="161"/>
                    </a:lnTo>
                    <a:close/>
                  </a:path>
                </a:pathLst>
              </a:custGeom>
              <a:solidFill>
                <a:srgbClr val="E8AD8B"/>
              </a:solidFill>
              <a:ln>
                <a:noFill/>
              </a:ln>
            </p:spPr>
            <p:txBody>
              <a:bodyPr vert="horz" wrap="square" lIns="91440" tIns="45720" rIns="91440" bIns="45720" numCol="1" anchor="t" anchorCtr="0" compatLnSpc="1">
                <a:normAutofit fontScale="47500" lnSpcReduction="20000"/>
              </a:bodyPr>
              <a:lstStyle/>
              <a:p>
                <a:endParaRPr lang="en-US"/>
              </a:p>
            </p:txBody>
          </p:sp>
          <p:sp>
            <p:nvSpPr>
              <p:cNvPr id="55" name="iŝḻïḑe"/>
              <p:cNvSpPr/>
              <p:nvPr/>
            </p:nvSpPr>
            <p:spPr bwMode="auto">
              <a:xfrm>
                <a:off x="2546812" y="4814453"/>
                <a:ext cx="208108" cy="104055"/>
              </a:xfrm>
              <a:custGeom>
                <a:avLst/>
                <a:gdLst>
                  <a:gd name="T0" fmla="*/ 16 w 117"/>
                  <a:gd name="T1" fmla="*/ 4 h 56"/>
                  <a:gd name="T2" fmla="*/ 16 w 117"/>
                  <a:gd name="T3" fmla="*/ 4 h 56"/>
                  <a:gd name="T4" fmla="*/ 11 w 117"/>
                  <a:gd name="T5" fmla="*/ 9 h 56"/>
                  <a:gd name="T6" fmla="*/ 7 w 117"/>
                  <a:gd name="T7" fmla="*/ 15 h 56"/>
                  <a:gd name="T8" fmla="*/ 4 w 117"/>
                  <a:gd name="T9" fmla="*/ 21 h 56"/>
                  <a:gd name="T10" fmla="*/ 2 w 117"/>
                  <a:gd name="T11" fmla="*/ 29 h 56"/>
                  <a:gd name="T12" fmla="*/ 0 w 117"/>
                  <a:gd name="T13" fmla="*/ 43 h 56"/>
                  <a:gd name="T14" fmla="*/ 0 w 117"/>
                  <a:gd name="T15" fmla="*/ 56 h 56"/>
                  <a:gd name="T16" fmla="*/ 0 w 117"/>
                  <a:gd name="T17" fmla="*/ 56 h 56"/>
                  <a:gd name="T18" fmla="*/ 36 w 117"/>
                  <a:gd name="T19" fmla="*/ 53 h 56"/>
                  <a:gd name="T20" fmla="*/ 69 w 117"/>
                  <a:gd name="T21" fmla="*/ 51 h 56"/>
                  <a:gd name="T22" fmla="*/ 117 w 117"/>
                  <a:gd name="T23" fmla="*/ 50 h 56"/>
                  <a:gd name="T24" fmla="*/ 117 w 117"/>
                  <a:gd name="T25" fmla="*/ 50 h 56"/>
                  <a:gd name="T26" fmla="*/ 117 w 117"/>
                  <a:gd name="T27" fmla="*/ 43 h 56"/>
                  <a:gd name="T28" fmla="*/ 116 w 117"/>
                  <a:gd name="T29" fmla="*/ 37 h 56"/>
                  <a:gd name="T30" fmla="*/ 112 w 117"/>
                  <a:gd name="T31" fmla="*/ 31 h 56"/>
                  <a:gd name="T32" fmla="*/ 108 w 117"/>
                  <a:gd name="T33" fmla="*/ 26 h 56"/>
                  <a:gd name="T34" fmla="*/ 105 w 117"/>
                  <a:gd name="T35" fmla="*/ 21 h 56"/>
                  <a:gd name="T36" fmla="*/ 99 w 117"/>
                  <a:gd name="T37" fmla="*/ 17 h 56"/>
                  <a:gd name="T38" fmla="*/ 93 w 117"/>
                  <a:gd name="T39" fmla="*/ 12 h 56"/>
                  <a:gd name="T40" fmla="*/ 87 w 117"/>
                  <a:gd name="T41" fmla="*/ 8 h 56"/>
                  <a:gd name="T42" fmla="*/ 79 w 117"/>
                  <a:gd name="T43" fmla="*/ 6 h 56"/>
                  <a:gd name="T44" fmla="*/ 71 w 117"/>
                  <a:gd name="T45" fmla="*/ 3 h 56"/>
                  <a:gd name="T46" fmla="*/ 63 w 117"/>
                  <a:gd name="T47" fmla="*/ 1 h 56"/>
                  <a:gd name="T48" fmla="*/ 54 w 117"/>
                  <a:gd name="T49" fmla="*/ 1 h 56"/>
                  <a:gd name="T50" fmla="*/ 45 w 117"/>
                  <a:gd name="T51" fmla="*/ 0 h 56"/>
                  <a:gd name="T52" fmla="*/ 35 w 117"/>
                  <a:gd name="T53" fmla="*/ 1 h 56"/>
                  <a:gd name="T54" fmla="*/ 25 w 117"/>
                  <a:gd name="T55" fmla="*/ 2 h 56"/>
                  <a:gd name="T56" fmla="*/ 16 w 117"/>
                  <a:gd name="T57" fmla="*/ 4 h 56"/>
                  <a:gd name="T58" fmla="*/ 16 w 117"/>
                  <a:gd name="T5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56">
                    <a:moveTo>
                      <a:pt x="16" y="4"/>
                    </a:moveTo>
                    <a:lnTo>
                      <a:pt x="16" y="4"/>
                    </a:lnTo>
                    <a:lnTo>
                      <a:pt x="11" y="9"/>
                    </a:lnTo>
                    <a:lnTo>
                      <a:pt x="7" y="15"/>
                    </a:lnTo>
                    <a:lnTo>
                      <a:pt x="4" y="21"/>
                    </a:lnTo>
                    <a:lnTo>
                      <a:pt x="2" y="29"/>
                    </a:lnTo>
                    <a:lnTo>
                      <a:pt x="0" y="43"/>
                    </a:lnTo>
                    <a:lnTo>
                      <a:pt x="0" y="56"/>
                    </a:lnTo>
                    <a:lnTo>
                      <a:pt x="0" y="56"/>
                    </a:lnTo>
                    <a:lnTo>
                      <a:pt x="36" y="53"/>
                    </a:lnTo>
                    <a:lnTo>
                      <a:pt x="69" y="51"/>
                    </a:lnTo>
                    <a:lnTo>
                      <a:pt x="117" y="50"/>
                    </a:lnTo>
                    <a:lnTo>
                      <a:pt x="117" y="50"/>
                    </a:lnTo>
                    <a:lnTo>
                      <a:pt x="117" y="43"/>
                    </a:lnTo>
                    <a:lnTo>
                      <a:pt x="116" y="37"/>
                    </a:lnTo>
                    <a:lnTo>
                      <a:pt x="112" y="31"/>
                    </a:lnTo>
                    <a:lnTo>
                      <a:pt x="108" y="26"/>
                    </a:lnTo>
                    <a:lnTo>
                      <a:pt x="105" y="21"/>
                    </a:lnTo>
                    <a:lnTo>
                      <a:pt x="99" y="17"/>
                    </a:lnTo>
                    <a:lnTo>
                      <a:pt x="93" y="12"/>
                    </a:lnTo>
                    <a:lnTo>
                      <a:pt x="87" y="8"/>
                    </a:lnTo>
                    <a:lnTo>
                      <a:pt x="79" y="6"/>
                    </a:lnTo>
                    <a:lnTo>
                      <a:pt x="71" y="3"/>
                    </a:lnTo>
                    <a:lnTo>
                      <a:pt x="63" y="1"/>
                    </a:lnTo>
                    <a:lnTo>
                      <a:pt x="54" y="1"/>
                    </a:lnTo>
                    <a:lnTo>
                      <a:pt x="45" y="0"/>
                    </a:lnTo>
                    <a:lnTo>
                      <a:pt x="35" y="1"/>
                    </a:lnTo>
                    <a:lnTo>
                      <a:pt x="25" y="2"/>
                    </a:lnTo>
                    <a:lnTo>
                      <a:pt x="16" y="4"/>
                    </a:lnTo>
                    <a:lnTo>
                      <a:pt x="16" y="4"/>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56" name="ís1íḑê"/>
              <p:cNvSpPr/>
              <p:nvPr/>
            </p:nvSpPr>
            <p:spPr bwMode="auto">
              <a:xfrm>
                <a:off x="1172577" y="4340827"/>
                <a:ext cx="312164" cy="627914"/>
              </a:xfrm>
              <a:custGeom>
                <a:avLst/>
                <a:gdLst>
                  <a:gd name="T0" fmla="*/ 58 w 173"/>
                  <a:gd name="T1" fmla="*/ 1 h 350"/>
                  <a:gd name="T2" fmla="*/ 136 w 173"/>
                  <a:gd name="T3" fmla="*/ 0 h 350"/>
                  <a:gd name="T4" fmla="*/ 136 w 173"/>
                  <a:gd name="T5" fmla="*/ 0 h 350"/>
                  <a:gd name="T6" fmla="*/ 133 w 173"/>
                  <a:gd name="T7" fmla="*/ 8 h 350"/>
                  <a:gd name="T8" fmla="*/ 130 w 173"/>
                  <a:gd name="T9" fmla="*/ 32 h 350"/>
                  <a:gd name="T10" fmla="*/ 125 w 173"/>
                  <a:gd name="T11" fmla="*/ 70 h 350"/>
                  <a:gd name="T12" fmla="*/ 124 w 173"/>
                  <a:gd name="T13" fmla="*/ 91 h 350"/>
                  <a:gd name="T14" fmla="*/ 122 w 173"/>
                  <a:gd name="T15" fmla="*/ 115 h 350"/>
                  <a:gd name="T16" fmla="*/ 124 w 173"/>
                  <a:gd name="T17" fmla="*/ 142 h 350"/>
                  <a:gd name="T18" fmla="*/ 125 w 173"/>
                  <a:gd name="T19" fmla="*/ 170 h 350"/>
                  <a:gd name="T20" fmla="*/ 127 w 173"/>
                  <a:gd name="T21" fmla="*/ 198 h 350"/>
                  <a:gd name="T22" fmla="*/ 132 w 173"/>
                  <a:gd name="T23" fmla="*/ 227 h 350"/>
                  <a:gd name="T24" fmla="*/ 138 w 173"/>
                  <a:gd name="T25" fmla="*/ 257 h 350"/>
                  <a:gd name="T26" fmla="*/ 148 w 173"/>
                  <a:gd name="T27" fmla="*/ 286 h 350"/>
                  <a:gd name="T28" fmla="*/ 159 w 173"/>
                  <a:gd name="T29" fmla="*/ 316 h 350"/>
                  <a:gd name="T30" fmla="*/ 166 w 173"/>
                  <a:gd name="T31" fmla="*/ 331 h 350"/>
                  <a:gd name="T32" fmla="*/ 173 w 173"/>
                  <a:gd name="T33" fmla="*/ 344 h 350"/>
                  <a:gd name="T34" fmla="*/ 173 w 173"/>
                  <a:gd name="T35" fmla="*/ 344 h 350"/>
                  <a:gd name="T36" fmla="*/ 132 w 173"/>
                  <a:gd name="T37" fmla="*/ 345 h 350"/>
                  <a:gd name="T38" fmla="*/ 91 w 173"/>
                  <a:gd name="T39" fmla="*/ 348 h 350"/>
                  <a:gd name="T40" fmla="*/ 48 w 173"/>
                  <a:gd name="T41" fmla="*/ 350 h 350"/>
                  <a:gd name="T42" fmla="*/ 48 w 173"/>
                  <a:gd name="T43" fmla="*/ 350 h 350"/>
                  <a:gd name="T44" fmla="*/ 45 w 173"/>
                  <a:gd name="T45" fmla="*/ 348 h 350"/>
                  <a:gd name="T46" fmla="*/ 38 w 173"/>
                  <a:gd name="T47" fmla="*/ 339 h 350"/>
                  <a:gd name="T48" fmla="*/ 30 w 173"/>
                  <a:gd name="T49" fmla="*/ 325 h 350"/>
                  <a:gd name="T50" fmla="*/ 19 w 173"/>
                  <a:gd name="T51" fmla="*/ 306 h 350"/>
                  <a:gd name="T52" fmla="*/ 14 w 173"/>
                  <a:gd name="T53" fmla="*/ 294 h 350"/>
                  <a:gd name="T54" fmla="*/ 11 w 173"/>
                  <a:gd name="T55" fmla="*/ 280 h 350"/>
                  <a:gd name="T56" fmla="*/ 6 w 173"/>
                  <a:gd name="T57" fmla="*/ 265 h 350"/>
                  <a:gd name="T58" fmla="*/ 3 w 173"/>
                  <a:gd name="T59" fmla="*/ 248 h 350"/>
                  <a:gd name="T60" fmla="*/ 1 w 173"/>
                  <a:gd name="T61" fmla="*/ 230 h 350"/>
                  <a:gd name="T62" fmla="*/ 0 w 173"/>
                  <a:gd name="T63" fmla="*/ 209 h 350"/>
                  <a:gd name="T64" fmla="*/ 0 w 173"/>
                  <a:gd name="T65" fmla="*/ 188 h 350"/>
                  <a:gd name="T66" fmla="*/ 2 w 173"/>
                  <a:gd name="T67" fmla="*/ 165 h 350"/>
                  <a:gd name="T68" fmla="*/ 2 w 173"/>
                  <a:gd name="T69" fmla="*/ 165 h 350"/>
                  <a:gd name="T70" fmla="*/ 5 w 173"/>
                  <a:gd name="T71" fmla="*/ 142 h 350"/>
                  <a:gd name="T72" fmla="*/ 8 w 173"/>
                  <a:gd name="T73" fmla="*/ 120 h 350"/>
                  <a:gd name="T74" fmla="*/ 12 w 173"/>
                  <a:gd name="T75" fmla="*/ 102 h 350"/>
                  <a:gd name="T76" fmla="*/ 17 w 173"/>
                  <a:gd name="T77" fmla="*/ 85 h 350"/>
                  <a:gd name="T78" fmla="*/ 26 w 173"/>
                  <a:gd name="T79" fmla="*/ 56 h 350"/>
                  <a:gd name="T80" fmla="*/ 35 w 173"/>
                  <a:gd name="T81" fmla="*/ 35 h 350"/>
                  <a:gd name="T82" fmla="*/ 43 w 173"/>
                  <a:gd name="T83" fmla="*/ 19 h 350"/>
                  <a:gd name="T84" fmla="*/ 50 w 173"/>
                  <a:gd name="T85" fmla="*/ 8 h 350"/>
                  <a:gd name="T86" fmla="*/ 58 w 173"/>
                  <a:gd name="T87" fmla="*/ 1 h 350"/>
                  <a:gd name="T88" fmla="*/ 58 w 173"/>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 h="350">
                    <a:moveTo>
                      <a:pt x="58" y="1"/>
                    </a:moveTo>
                    <a:lnTo>
                      <a:pt x="136" y="0"/>
                    </a:lnTo>
                    <a:lnTo>
                      <a:pt x="136" y="0"/>
                    </a:lnTo>
                    <a:lnTo>
                      <a:pt x="133" y="8"/>
                    </a:lnTo>
                    <a:lnTo>
                      <a:pt x="130" y="32"/>
                    </a:lnTo>
                    <a:lnTo>
                      <a:pt x="125" y="70"/>
                    </a:lnTo>
                    <a:lnTo>
                      <a:pt x="124" y="91"/>
                    </a:lnTo>
                    <a:lnTo>
                      <a:pt x="122" y="115"/>
                    </a:lnTo>
                    <a:lnTo>
                      <a:pt x="124" y="142"/>
                    </a:lnTo>
                    <a:lnTo>
                      <a:pt x="125" y="170"/>
                    </a:lnTo>
                    <a:lnTo>
                      <a:pt x="127" y="198"/>
                    </a:lnTo>
                    <a:lnTo>
                      <a:pt x="132" y="227"/>
                    </a:lnTo>
                    <a:lnTo>
                      <a:pt x="138" y="257"/>
                    </a:lnTo>
                    <a:lnTo>
                      <a:pt x="148" y="286"/>
                    </a:lnTo>
                    <a:lnTo>
                      <a:pt x="159" y="316"/>
                    </a:lnTo>
                    <a:lnTo>
                      <a:pt x="166" y="331"/>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E5CF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7" name="iṧ1ïḍè"/>
              <p:cNvSpPr/>
              <p:nvPr/>
            </p:nvSpPr>
            <p:spPr bwMode="auto">
              <a:xfrm>
                <a:off x="1172577" y="4340827"/>
                <a:ext cx="243989" cy="405454"/>
              </a:xfrm>
              <a:custGeom>
                <a:avLst/>
                <a:gdLst>
                  <a:gd name="T0" fmla="*/ 132 w 136"/>
                  <a:gd name="T1" fmla="*/ 226 h 226"/>
                  <a:gd name="T2" fmla="*/ 132 w 136"/>
                  <a:gd name="T3" fmla="*/ 226 h 226"/>
                  <a:gd name="T4" fmla="*/ 129 w 136"/>
                  <a:gd name="T5" fmla="*/ 204 h 226"/>
                  <a:gd name="T6" fmla="*/ 126 w 136"/>
                  <a:gd name="T7" fmla="*/ 183 h 226"/>
                  <a:gd name="T8" fmla="*/ 124 w 136"/>
                  <a:gd name="T9" fmla="*/ 162 h 226"/>
                  <a:gd name="T10" fmla="*/ 124 w 136"/>
                  <a:gd name="T11" fmla="*/ 142 h 226"/>
                  <a:gd name="T12" fmla="*/ 124 w 136"/>
                  <a:gd name="T13" fmla="*/ 103 h 226"/>
                  <a:gd name="T14" fmla="*/ 125 w 136"/>
                  <a:gd name="T15" fmla="*/ 70 h 226"/>
                  <a:gd name="T16" fmla="*/ 129 w 136"/>
                  <a:gd name="T17" fmla="*/ 41 h 226"/>
                  <a:gd name="T18" fmla="*/ 132 w 136"/>
                  <a:gd name="T19" fmla="*/ 19 h 226"/>
                  <a:gd name="T20" fmla="*/ 136 w 136"/>
                  <a:gd name="T21" fmla="*/ 0 h 226"/>
                  <a:gd name="T22" fmla="*/ 58 w 136"/>
                  <a:gd name="T23" fmla="*/ 1 h 226"/>
                  <a:gd name="T24" fmla="*/ 58 w 136"/>
                  <a:gd name="T25" fmla="*/ 1 h 226"/>
                  <a:gd name="T26" fmla="*/ 50 w 136"/>
                  <a:gd name="T27" fmla="*/ 8 h 226"/>
                  <a:gd name="T28" fmla="*/ 43 w 136"/>
                  <a:gd name="T29" fmla="*/ 19 h 226"/>
                  <a:gd name="T30" fmla="*/ 35 w 136"/>
                  <a:gd name="T31" fmla="*/ 35 h 226"/>
                  <a:gd name="T32" fmla="*/ 26 w 136"/>
                  <a:gd name="T33" fmla="*/ 56 h 226"/>
                  <a:gd name="T34" fmla="*/ 17 w 136"/>
                  <a:gd name="T35" fmla="*/ 85 h 226"/>
                  <a:gd name="T36" fmla="*/ 12 w 136"/>
                  <a:gd name="T37" fmla="*/ 102 h 226"/>
                  <a:gd name="T38" fmla="*/ 8 w 136"/>
                  <a:gd name="T39" fmla="*/ 120 h 226"/>
                  <a:gd name="T40" fmla="*/ 5 w 136"/>
                  <a:gd name="T41" fmla="*/ 142 h 226"/>
                  <a:gd name="T42" fmla="*/ 2 w 136"/>
                  <a:gd name="T43" fmla="*/ 165 h 226"/>
                  <a:gd name="T44" fmla="*/ 2 w 136"/>
                  <a:gd name="T45" fmla="*/ 165 h 226"/>
                  <a:gd name="T46" fmla="*/ 0 w 136"/>
                  <a:gd name="T47" fmla="*/ 190 h 226"/>
                  <a:gd name="T48" fmla="*/ 0 w 136"/>
                  <a:gd name="T49" fmla="*/ 190 h 226"/>
                  <a:gd name="T50" fmla="*/ 29 w 136"/>
                  <a:gd name="T51" fmla="*/ 201 h 226"/>
                  <a:gd name="T52" fmla="*/ 61 w 136"/>
                  <a:gd name="T53" fmla="*/ 212 h 226"/>
                  <a:gd name="T54" fmla="*/ 96 w 136"/>
                  <a:gd name="T55" fmla="*/ 220 h 226"/>
                  <a:gd name="T56" fmla="*/ 114 w 136"/>
                  <a:gd name="T57" fmla="*/ 224 h 226"/>
                  <a:gd name="T58" fmla="*/ 132 w 136"/>
                  <a:gd name="T59" fmla="*/ 226 h 226"/>
                  <a:gd name="T60" fmla="*/ 132 w 136"/>
                  <a:gd name="T6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226">
                    <a:moveTo>
                      <a:pt x="132" y="226"/>
                    </a:moveTo>
                    <a:lnTo>
                      <a:pt x="132" y="226"/>
                    </a:lnTo>
                    <a:lnTo>
                      <a:pt x="129" y="204"/>
                    </a:lnTo>
                    <a:lnTo>
                      <a:pt x="126" y="183"/>
                    </a:lnTo>
                    <a:lnTo>
                      <a:pt x="124" y="162"/>
                    </a:lnTo>
                    <a:lnTo>
                      <a:pt x="124" y="142"/>
                    </a:lnTo>
                    <a:lnTo>
                      <a:pt x="124" y="103"/>
                    </a:lnTo>
                    <a:lnTo>
                      <a:pt x="125" y="70"/>
                    </a:lnTo>
                    <a:lnTo>
                      <a:pt x="129" y="41"/>
                    </a:lnTo>
                    <a:lnTo>
                      <a:pt x="132" y="19"/>
                    </a:lnTo>
                    <a:lnTo>
                      <a:pt x="136" y="0"/>
                    </a:lnTo>
                    <a:lnTo>
                      <a:pt x="58" y="1"/>
                    </a:lnTo>
                    <a:lnTo>
                      <a:pt x="58" y="1"/>
                    </a:lnTo>
                    <a:lnTo>
                      <a:pt x="50" y="8"/>
                    </a:lnTo>
                    <a:lnTo>
                      <a:pt x="43" y="19"/>
                    </a:lnTo>
                    <a:lnTo>
                      <a:pt x="35" y="35"/>
                    </a:lnTo>
                    <a:lnTo>
                      <a:pt x="26" y="56"/>
                    </a:lnTo>
                    <a:lnTo>
                      <a:pt x="17" y="85"/>
                    </a:lnTo>
                    <a:lnTo>
                      <a:pt x="12" y="102"/>
                    </a:lnTo>
                    <a:lnTo>
                      <a:pt x="8" y="120"/>
                    </a:lnTo>
                    <a:lnTo>
                      <a:pt x="5" y="142"/>
                    </a:lnTo>
                    <a:lnTo>
                      <a:pt x="2" y="165"/>
                    </a:lnTo>
                    <a:lnTo>
                      <a:pt x="2" y="165"/>
                    </a:lnTo>
                    <a:lnTo>
                      <a:pt x="0" y="190"/>
                    </a:lnTo>
                    <a:lnTo>
                      <a:pt x="0" y="190"/>
                    </a:lnTo>
                    <a:lnTo>
                      <a:pt x="29" y="201"/>
                    </a:lnTo>
                    <a:lnTo>
                      <a:pt x="61" y="212"/>
                    </a:lnTo>
                    <a:lnTo>
                      <a:pt x="96" y="220"/>
                    </a:lnTo>
                    <a:lnTo>
                      <a:pt x="114" y="224"/>
                    </a:lnTo>
                    <a:lnTo>
                      <a:pt x="132" y="226"/>
                    </a:lnTo>
                    <a:lnTo>
                      <a:pt x="132" y="226"/>
                    </a:lnTo>
                    <a:close/>
                  </a:path>
                </a:pathLst>
              </a:custGeom>
              <a:solidFill>
                <a:srgbClr val="F7E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7500" lnSpcReduction="20000"/>
              </a:bodyPr>
              <a:lstStyle/>
              <a:p>
                <a:endParaRPr lang="en-US"/>
              </a:p>
            </p:txBody>
          </p:sp>
          <p:sp>
            <p:nvSpPr>
              <p:cNvPr id="58" name="íṧlïḑè"/>
              <p:cNvSpPr/>
              <p:nvPr/>
            </p:nvSpPr>
            <p:spPr bwMode="auto">
              <a:xfrm>
                <a:off x="993173" y="4333651"/>
                <a:ext cx="401865" cy="692500"/>
              </a:xfrm>
              <a:custGeom>
                <a:avLst/>
                <a:gdLst>
                  <a:gd name="connsiteX0" fmla="*/ 318969 w 401865"/>
                  <a:gd name="connsiteY0" fmla="*/ 0 h 692500"/>
                  <a:gd name="connsiteX1" fmla="*/ 311761 w 401865"/>
                  <a:gd name="connsiteY1" fmla="*/ 17987 h 692500"/>
                  <a:gd name="connsiteX2" fmla="*/ 293740 w 401865"/>
                  <a:gd name="connsiteY2" fmla="*/ 71948 h 692500"/>
                  <a:gd name="connsiteX3" fmla="*/ 286532 w 401865"/>
                  <a:gd name="connsiteY3" fmla="*/ 107922 h 692500"/>
                  <a:gd name="connsiteX4" fmla="*/ 277521 w 401865"/>
                  <a:gd name="connsiteY4" fmla="*/ 152890 h 692500"/>
                  <a:gd name="connsiteX5" fmla="*/ 268511 w 401865"/>
                  <a:gd name="connsiteY5" fmla="*/ 197857 h 692500"/>
                  <a:gd name="connsiteX6" fmla="*/ 263105 w 401865"/>
                  <a:gd name="connsiteY6" fmla="*/ 250020 h 692500"/>
                  <a:gd name="connsiteX7" fmla="*/ 261302 w 401865"/>
                  <a:gd name="connsiteY7" fmla="*/ 303981 h 692500"/>
                  <a:gd name="connsiteX8" fmla="*/ 261302 w 401865"/>
                  <a:gd name="connsiteY8" fmla="*/ 359740 h 692500"/>
                  <a:gd name="connsiteX9" fmla="*/ 263105 w 401865"/>
                  <a:gd name="connsiteY9" fmla="*/ 388520 h 692500"/>
                  <a:gd name="connsiteX10" fmla="*/ 268511 w 401865"/>
                  <a:gd name="connsiteY10" fmla="*/ 419098 h 692500"/>
                  <a:gd name="connsiteX11" fmla="*/ 273917 w 401865"/>
                  <a:gd name="connsiteY11" fmla="*/ 446078 h 692500"/>
                  <a:gd name="connsiteX12" fmla="*/ 281125 w 401865"/>
                  <a:gd name="connsiteY12" fmla="*/ 476656 h 692500"/>
                  <a:gd name="connsiteX13" fmla="*/ 288334 w 401865"/>
                  <a:gd name="connsiteY13" fmla="*/ 505435 h 692500"/>
                  <a:gd name="connsiteX14" fmla="*/ 299146 w 401865"/>
                  <a:gd name="connsiteY14" fmla="*/ 532416 h 692500"/>
                  <a:gd name="connsiteX15" fmla="*/ 311761 w 401865"/>
                  <a:gd name="connsiteY15" fmla="*/ 561195 h 692500"/>
                  <a:gd name="connsiteX16" fmla="*/ 324375 w 401865"/>
                  <a:gd name="connsiteY16" fmla="*/ 589974 h 692500"/>
                  <a:gd name="connsiteX17" fmla="*/ 340594 w 401865"/>
                  <a:gd name="connsiteY17" fmla="*/ 615156 h 692500"/>
                  <a:gd name="connsiteX18" fmla="*/ 358615 w 401865"/>
                  <a:gd name="connsiteY18" fmla="*/ 643935 h 692500"/>
                  <a:gd name="connsiteX19" fmla="*/ 378438 w 401865"/>
                  <a:gd name="connsiteY19" fmla="*/ 667318 h 692500"/>
                  <a:gd name="connsiteX20" fmla="*/ 401865 w 401865"/>
                  <a:gd name="connsiteY20" fmla="*/ 692500 h 692500"/>
                  <a:gd name="connsiteX21" fmla="*/ 320771 w 401865"/>
                  <a:gd name="connsiteY21" fmla="*/ 688903 h 692500"/>
                  <a:gd name="connsiteX22" fmla="*/ 223459 w 401865"/>
                  <a:gd name="connsiteY22" fmla="*/ 687104 h 692500"/>
                  <a:gd name="connsiteX23" fmla="*/ 0 w 401865"/>
                  <a:gd name="connsiteY23" fmla="*/ 685305 h 692500"/>
                  <a:gd name="connsiteX24" fmla="*/ 0 w 401865"/>
                  <a:gd name="connsiteY24" fmla="*/ 554000 h 692500"/>
                  <a:gd name="connsiteX25" fmla="*/ 0 w 401865"/>
                  <a:gd name="connsiteY25" fmla="*/ 17987 h 6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1865" h="692500">
                    <a:moveTo>
                      <a:pt x="318969" y="0"/>
                    </a:moveTo>
                    <a:lnTo>
                      <a:pt x="311761" y="17987"/>
                    </a:lnTo>
                    <a:lnTo>
                      <a:pt x="293740" y="71948"/>
                    </a:lnTo>
                    <a:lnTo>
                      <a:pt x="286532" y="107922"/>
                    </a:lnTo>
                    <a:lnTo>
                      <a:pt x="277521" y="152890"/>
                    </a:lnTo>
                    <a:lnTo>
                      <a:pt x="268511" y="197857"/>
                    </a:lnTo>
                    <a:lnTo>
                      <a:pt x="263105" y="250020"/>
                    </a:lnTo>
                    <a:lnTo>
                      <a:pt x="261302" y="303981"/>
                    </a:lnTo>
                    <a:lnTo>
                      <a:pt x="261302" y="359740"/>
                    </a:lnTo>
                    <a:lnTo>
                      <a:pt x="263105" y="388520"/>
                    </a:lnTo>
                    <a:lnTo>
                      <a:pt x="268511" y="419098"/>
                    </a:lnTo>
                    <a:lnTo>
                      <a:pt x="273917" y="446078"/>
                    </a:lnTo>
                    <a:lnTo>
                      <a:pt x="281125" y="476656"/>
                    </a:lnTo>
                    <a:lnTo>
                      <a:pt x="288334" y="505435"/>
                    </a:lnTo>
                    <a:lnTo>
                      <a:pt x="299146" y="532416"/>
                    </a:lnTo>
                    <a:lnTo>
                      <a:pt x="311761" y="561195"/>
                    </a:lnTo>
                    <a:lnTo>
                      <a:pt x="324375" y="589974"/>
                    </a:lnTo>
                    <a:lnTo>
                      <a:pt x="340594" y="615156"/>
                    </a:lnTo>
                    <a:lnTo>
                      <a:pt x="358615" y="643935"/>
                    </a:lnTo>
                    <a:lnTo>
                      <a:pt x="378438" y="667318"/>
                    </a:lnTo>
                    <a:lnTo>
                      <a:pt x="401865" y="692500"/>
                    </a:lnTo>
                    <a:lnTo>
                      <a:pt x="320771" y="688903"/>
                    </a:lnTo>
                    <a:lnTo>
                      <a:pt x="223459" y="687104"/>
                    </a:lnTo>
                    <a:lnTo>
                      <a:pt x="0" y="685305"/>
                    </a:lnTo>
                    <a:lnTo>
                      <a:pt x="0" y="554000"/>
                    </a:lnTo>
                    <a:lnTo>
                      <a:pt x="0" y="17987"/>
                    </a:lnTo>
                    <a:close/>
                  </a:path>
                </a:pathLst>
              </a:custGeom>
              <a:solidFill>
                <a:srgbClr val="688A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p>
            </p:txBody>
          </p:sp>
          <p:sp>
            <p:nvSpPr>
              <p:cNvPr id="59" name="íS1íḑe"/>
              <p:cNvSpPr/>
              <p:nvPr/>
            </p:nvSpPr>
            <p:spPr bwMode="auto">
              <a:xfrm>
                <a:off x="2485813" y="4222422"/>
                <a:ext cx="932900" cy="527448"/>
              </a:xfrm>
              <a:custGeom>
                <a:avLst/>
                <a:gdLst>
                  <a:gd name="T0" fmla="*/ 441 w 521"/>
                  <a:gd name="T1" fmla="*/ 190 h 294"/>
                  <a:gd name="T2" fmla="*/ 428 w 521"/>
                  <a:gd name="T3" fmla="*/ 183 h 294"/>
                  <a:gd name="T4" fmla="*/ 402 w 521"/>
                  <a:gd name="T5" fmla="*/ 167 h 294"/>
                  <a:gd name="T6" fmla="*/ 371 w 521"/>
                  <a:gd name="T7" fmla="*/ 142 h 294"/>
                  <a:gd name="T8" fmla="*/ 339 w 521"/>
                  <a:gd name="T9" fmla="*/ 106 h 294"/>
                  <a:gd name="T10" fmla="*/ 306 w 521"/>
                  <a:gd name="T11" fmla="*/ 64 h 294"/>
                  <a:gd name="T12" fmla="*/ 301 w 521"/>
                  <a:gd name="T13" fmla="*/ 58 h 294"/>
                  <a:gd name="T14" fmla="*/ 289 w 521"/>
                  <a:gd name="T15" fmla="*/ 50 h 294"/>
                  <a:gd name="T16" fmla="*/ 276 w 521"/>
                  <a:gd name="T17" fmla="*/ 47 h 294"/>
                  <a:gd name="T18" fmla="*/ 254 w 521"/>
                  <a:gd name="T19" fmla="*/ 49 h 294"/>
                  <a:gd name="T20" fmla="*/ 218 w 521"/>
                  <a:gd name="T21" fmla="*/ 56 h 294"/>
                  <a:gd name="T22" fmla="*/ 183 w 521"/>
                  <a:gd name="T23" fmla="*/ 59 h 294"/>
                  <a:gd name="T24" fmla="*/ 171 w 521"/>
                  <a:gd name="T25" fmla="*/ 59 h 294"/>
                  <a:gd name="T26" fmla="*/ 145 w 521"/>
                  <a:gd name="T27" fmla="*/ 54 h 294"/>
                  <a:gd name="T28" fmla="*/ 121 w 521"/>
                  <a:gd name="T29" fmla="*/ 47 h 294"/>
                  <a:gd name="T30" fmla="*/ 80 w 521"/>
                  <a:gd name="T31" fmla="*/ 28 h 294"/>
                  <a:gd name="T32" fmla="*/ 52 w 521"/>
                  <a:gd name="T33" fmla="*/ 8 h 294"/>
                  <a:gd name="T34" fmla="*/ 41 w 521"/>
                  <a:gd name="T35" fmla="*/ 0 h 294"/>
                  <a:gd name="T36" fmla="*/ 30 w 521"/>
                  <a:gd name="T37" fmla="*/ 2 h 294"/>
                  <a:gd name="T38" fmla="*/ 21 w 521"/>
                  <a:gd name="T39" fmla="*/ 7 h 294"/>
                  <a:gd name="T40" fmla="*/ 11 w 521"/>
                  <a:gd name="T41" fmla="*/ 16 h 294"/>
                  <a:gd name="T42" fmla="*/ 3 w 521"/>
                  <a:gd name="T43" fmla="*/ 30 h 294"/>
                  <a:gd name="T44" fmla="*/ 0 w 521"/>
                  <a:gd name="T45" fmla="*/ 52 h 294"/>
                  <a:gd name="T46" fmla="*/ 3 w 521"/>
                  <a:gd name="T47" fmla="*/ 82 h 294"/>
                  <a:gd name="T48" fmla="*/ 15 w 521"/>
                  <a:gd name="T49" fmla="*/ 121 h 294"/>
                  <a:gd name="T50" fmla="*/ 18 w 521"/>
                  <a:gd name="T51" fmla="*/ 130 h 294"/>
                  <a:gd name="T52" fmla="*/ 22 w 521"/>
                  <a:gd name="T53" fmla="*/ 158 h 294"/>
                  <a:gd name="T54" fmla="*/ 24 w 521"/>
                  <a:gd name="T55" fmla="*/ 171 h 294"/>
                  <a:gd name="T56" fmla="*/ 28 w 521"/>
                  <a:gd name="T57" fmla="*/ 177 h 294"/>
                  <a:gd name="T58" fmla="*/ 30 w 521"/>
                  <a:gd name="T59" fmla="*/ 177 h 294"/>
                  <a:gd name="T60" fmla="*/ 50 w 521"/>
                  <a:gd name="T61" fmla="*/ 179 h 294"/>
                  <a:gd name="T62" fmla="*/ 68 w 521"/>
                  <a:gd name="T63" fmla="*/ 174 h 294"/>
                  <a:gd name="T64" fmla="*/ 87 w 521"/>
                  <a:gd name="T65" fmla="*/ 161 h 294"/>
                  <a:gd name="T66" fmla="*/ 95 w 521"/>
                  <a:gd name="T67" fmla="*/ 149 h 294"/>
                  <a:gd name="T68" fmla="*/ 98 w 521"/>
                  <a:gd name="T69" fmla="*/ 154 h 294"/>
                  <a:gd name="T70" fmla="*/ 117 w 521"/>
                  <a:gd name="T71" fmla="*/ 165 h 294"/>
                  <a:gd name="T72" fmla="*/ 154 w 521"/>
                  <a:gd name="T73" fmla="*/ 177 h 294"/>
                  <a:gd name="T74" fmla="*/ 189 w 521"/>
                  <a:gd name="T75" fmla="*/ 180 h 294"/>
                  <a:gd name="T76" fmla="*/ 212 w 521"/>
                  <a:gd name="T77" fmla="*/ 180 h 294"/>
                  <a:gd name="T78" fmla="*/ 235 w 521"/>
                  <a:gd name="T79" fmla="*/ 176 h 294"/>
                  <a:gd name="T80" fmla="*/ 246 w 521"/>
                  <a:gd name="T81" fmla="*/ 172 h 294"/>
                  <a:gd name="T82" fmla="*/ 260 w 521"/>
                  <a:gd name="T83" fmla="*/ 200 h 294"/>
                  <a:gd name="T84" fmla="*/ 280 w 521"/>
                  <a:gd name="T85" fmla="*/ 225 h 294"/>
                  <a:gd name="T86" fmla="*/ 302 w 521"/>
                  <a:gd name="T87" fmla="*/ 247 h 294"/>
                  <a:gd name="T88" fmla="*/ 329 w 521"/>
                  <a:gd name="T89" fmla="*/ 266 h 294"/>
                  <a:gd name="T90" fmla="*/ 358 w 521"/>
                  <a:gd name="T91" fmla="*/ 279 h 294"/>
                  <a:gd name="T92" fmla="*/ 389 w 521"/>
                  <a:gd name="T93" fmla="*/ 289 h 294"/>
                  <a:gd name="T94" fmla="*/ 422 w 521"/>
                  <a:gd name="T95" fmla="*/ 294 h 294"/>
                  <a:gd name="T96" fmla="*/ 454 w 521"/>
                  <a:gd name="T97" fmla="*/ 292 h 294"/>
                  <a:gd name="T98" fmla="*/ 470 w 521"/>
                  <a:gd name="T99" fmla="*/ 290 h 294"/>
                  <a:gd name="T100" fmla="*/ 493 w 521"/>
                  <a:gd name="T101" fmla="*/ 282 h 294"/>
                  <a:gd name="T102" fmla="*/ 508 w 521"/>
                  <a:gd name="T103" fmla="*/ 271 h 294"/>
                  <a:gd name="T104" fmla="*/ 517 w 521"/>
                  <a:gd name="T105" fmla="*/ 257 h 294"/>
                  <a:gd name="T106" fmla="*/ 520 w 521"/>
                  <a:gd name="T107" fmla="*/ 244 h 294"/>
                  <a:gd name="T108" fmla="*/ 520 w 521"/>
                  <a:gd name="T109" fmla="*/ 227 h 294"/>
                  <a:gd name="T110" fmla="*/ 518 w 521"/>
                  <a:gd name="T111" fmla="*/ 217 h 294"/>
                  <a:gd name="T112" fmla="*/ 503 w 521"/>
                  <a:gd name="T113" fmla="*/ 215 h 294"/>
                  <a:gd name="T114" fmla="*/ 476 w 521"/>
                  <a:gd name="T115" fmla="*/ 207 h 294"/>
                  <a:gd name="T116" fmla="*/ 448 w 521"/>
                  <a:gd name="T117" fmla="*/ 195 h 294"/>
                  <a:gd name="T118" fmla="*/ 442 w 521"/>
                  <a:gd name="T119" fmla="*/ 19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1" h="294">
                    <a:moveTo>
                      <a:pt x="442" y="191"/>
                    </a:moveTo>
                    <a:lnTo>
                      <a:pt x="441" y="190"/>
                    </a:lnTo>
                    <a:lnTo>
                      <a:pt x="441" y="190"/>
                    </a:lnTo>
                    <a:lnTo>
                      <a:pt x="428" y="183"/>
                    </a:lnTo>
                    <a:lnTo>
                      <a:pt x="414" y="176"/>
                    </a:lnTo>
                    <a:lnTo>
                      <a:pt x="402" y="167"/>
                    </a:lnTo>
                    <a:lnTo>
                      <a:pt x="391" y="159"/>
                    </a:lnTo>
                    <a:lnTo>
                      <a:pt x="371" y="142"/>
                    </a:lnTo>
                    <a:lnTo>
                      <a:pt x="354" y="124"/>
                    </a:lnTo>
                    <a:lnTo>
                      <a:pt x="339" y="106"/>
                    </a:lnTo>
                    <a:lnTo>
                      <a:pt x="326" y="90"/>
                    </a:lnTo>
                    <a:lnTo>
                      <a:pt x="306" y="64"/>
                    </a:lnTo>
                    <a:lnTo>
                      <a:pt x="306" y="64"/>
                    </a:lnTo>
                    <a:lnTo>
                      <a:pt x="301" y="58"/>
                    </a:lnTo>
                    <a:lnTo>
                      <a:pt x="295" y="53"/>
                    </a:lnTo>
                    <a:lnTo>
                      <a:pt x="289" y="50"/>
                    </a:lnTo>
                    <a:lnTo>
                      <a:pt x="283" y="48"/>
                    </a:lnTo>
                    <a:lnTo>
                      <a:pt x="276" y="47"/>
                    </a:lnTo>
                    <a:lnTo>
                      <a:pt x="270" y="48"/>
                    </a:lnTo>
                    <a:lnTo>
                      <a:pt x="254" y="49"/>
                    </a:lnTo>
                    <a:lnTo>
                      <a:pt x="237" y="53"/>
                    </a:lnTo>
                    <a:lnTo>
                      <a:pt x="218" y="56"/>
                    </a:lnTo>
                    <a:lnTo>
                      <a:pt x="195" y="59"/>
                    </a:lnTo>
                    <a:lnTo>
                      <a:pt x="183" y="59"/>
                    </a:lnTo>
                    <a:lnTo>
                      <a:pt x="171" y="59"/>
                    </a:lnTo>
                    <a:lnTo>
                      <a:pt x="171" y="59"/>
                    </a:lnTo>
                    <a:lnTo>
                      <a:pt x="158" y="56"/>
                    </a:lnTo>
                    <a:lnTo>
                      <a:pt x="145" y="54"/>
                    </a:lnTo>
                    <a:lnTo>
                      <a:pt x="133" y="50"/>
                    </a:lnTo>
                    <a:lnTo>
                      <a:pt x="121" y="47"/>
                    </a:lnTo>
                    <a:lnTo>
                      <a:pt x="99" y="37"/>
                    </a:lnTo>
                    <a:lnTo>
                      <a:pt x="80" y="28"/>
                    </a:lnTo>
                    <a:lnTo>
                      <a:pt x="64" y="17"/>
                    </a:lnTo>
                    <a:lnTo>
                      <a:pt x="52" y="8"/>
                    </a:lnTo>
                    <a:lnTo>
                      <a:pt x="41" y="0"/>
                    </a:lnTo>
                    <a:lnTo>
                      <a:pt x="41" y="0"/>
                    </a:lnTo>
                    <a:lnTo>
                      <a:pt x="39" y="0"/>
                    </a:lnTo>
                    <a:lnTo>
                      <a:pt x="30" y="2"/>
                    </a:lnTo>
                    <a:lnTo>
                      <a:pt x="26" y="5"/>
                    </a:lnTo>
                    <a:lnTo>
                      <a:pt x="21" y="7"/>
                    </a:lnTo>
                    <a:lnTo>
                      <a:pt x="16" y="11"/>
                    </a:lnTo>
                    <a:lnTo>
                      <a:pt x="11" y="16"/>
                    </a:lnTo>
                    <a:lnTo>
                      <a:pt x="6" y="23"/>
                    </a:lnTo>
                    <a:lnTo>
                      <a:pt x="3" y="30"/>
                    </a:lnTo>
                    <a:lnTo>
                      <a:pt x="0" y="41"/>
                    </a:lnTo>
                    <a:lnTo>
                      <a:pt x="0" y="52"/>
                    </a:lnTo>
                    <a:lnTo>
                      <a:pt x="0" y="66"/>
                    </a:lnTo>
                    <a:lnTo>
                      <a:pt x="3" y="82"/>
                    </a:lnTo>
                    <a:lnTo>
                      <a:pt x="8" y="100"/>
                    </a:lnTo>
                    <a:lnTo>
                      <a:pt x="15" y="121"/>
                    </a:lnTo>
                    <a:lnTo>
                      <a:pt x="15" y="121"/>
                    </a:lnTo>
                    <a:lnTo>
                      <a:pt x="18" y="130"/>
                    </a:lnTo>
                    <a:lnTo>
                      <a:pt x="20" y="139"/>
                    </a:lnTo>
                    <a:lnTo>
                      <a:pt x="22" y="158"/>
                    </a:lnTo>
                    <a:lnTo>
                      <a:pt x="22" y="165"/>
                    </a:lnTo>
                    <a:lnTo>
                      <a:pt x="24" y="171"/>
                    </a:lnTo>
                    <a:lnTo>
                      <a:pt x="27" y="176"/>
                    </a:lnTo>
                    <a:lnTo>
                      <a:pt x="28" y="177"/>
                    </a:lnTo>
                    <a:lnTo>
                      <a:pt x="30" y="177"/>
                    </a:lnTo>
                    <a:lnTo>
                      <a:pt x="30" y="177"/>
                    </a:lnTo>
                    <a:lnTo>
                      <a:pt x="41" y="179"/>
                    </a:lnTo>
                    <a:lnTo>
                      <a:pt x="50" y="179"/>
                    </a:lnTo>
                    <a:lnTo>
                      <a:pt x="58" y="178"/>
                    </a:lnTo>
                    <a:lnTo>
                      <a:pt x="68" y="174"/>
                    </a:lnTo>
                    <a:lnTo>
                      <a:pt x="77" y="170"/>
                    </a:lnTo>
                    <a:lnTo>
                      <a:pt x="87" y="161"/>
                    </a:lnTo>
                    <a:lnTo>
                      <a:pt x="91" y="156"/>
                    </a:lnTo>
                    <a:lnTo>
                      <a:pt x="95" y="149"/>
                    </a:lnTo>
                    <a:lnTo>
                      <a:pt x="95" y="149"/>
                    </a:lnTo>
                    <a:lnTo>
                      <a:pt x="98" y="154"/>
                    </a:lnTo>
                    <a:lnTo>
                      <a:pt x="103" y="158"/>
                    </a:lnTo>
                    <a:lnTo>
                      <a:pt x="117" y="165"/>
                    </a:lnTo>
                    <a:lnTo>
                      <a:pt x="134" y="172"/>
                    </a:lnTo>
                    <a:lnTo>
                      <a:pt x="154" y="177"/>
                    </a:lnTo>
                    <a:lnTo>
                      <a:pt x="177" y="180"/>
                    </a:lnTo>
                    <a:lnTo>
                      <a:pt x="189" y="180"/>
                    </a:lnTo>
                    <a:lnTo>
                      <a:pt x="201" y="180"/>
                    </a:lnTo>
                    <a:lnTo>
                      <a:pt x="212" y="180"/>
                    </a:lnTo>
                    <a:lnTo>
                      <a:pt x="224" y="178"/>
                    </a:lnTo>
                    <a:lnTo>
                      <a:pt x="235" y="176"/>
                    </a:lnTo>
                    <a:lnTo>
                      <a:pt x="246" y="172"/>
                    </a:lnTo>
                    <a:lnTo>
                      <a:pt x="246" y="172"/>
                    </a:lnTo>
                    <a:lnTo>
                      <a:pt x="252" y="186"/>
                    </a:lnTo>
                    <a:lnTo>
                      <a:pt x="260" y="200"/>
                    </a:lnTo>
                    <a:lnTo>
                      <a:pt x="269" y="213"/>
                    </a:lnTo>
                    <a:lnTo>
                      <a:pt x="280" y="225"/>
                    </a:lnTo>
                    <a:lnTo>
                      <a:pt x="290" y="237"/>
                    </a:lnTo>
                    <a:lnTo>
                      <a:pt x="302" y="247"/>
                    </a:lnTo>
                    <a:lnTo>
                      <a:pt x="316" y="256"/>
                    </a:lnTo>
                    <a:lnTo>
                      <a:pt x="329" y="266"/>
                    </a:lnTo>
                    <a:lnTo>
                      <a:pt x="343" y="273"/>
                    </a:lnTo>
                    <a:lnTo>
                      <a:pt x="358" y="279"/>
                    </a:lnTo>
                    <a:lnTo>
                      <a:pt x="373" y="285"/>
                    </a:lnTo>
                    <a:lnTo>
                      <a:pt x="389" y="289"/>
                    </a:lnTo>
                    <a:lnTo>
                      <a:pt x="406" y="292"/>
                    </a:lnTo>
                    <a:lnTo>
                      <a:pt x="422" y="294"/>
                    </a:lnTo>
                    <a:lnTo>
                      <a:pt x="438" y="294"/>
                    </a:lnTo>
                    <a:lnTo>
                      <a:pt x="454" y="292"/>
                    </a:lnTo>
                    <a:lnTo>
                      <a:pt x="454" y="292"/>
                    </a:lnTo>
                    <a:lnTo>
                      <a:pt x="470" y="290"/>
                    </a:lnTo>
                    <a:lnTo>
                      <a:pt x="482" y="286"/>
                    </a:lnTo>
                    <a:lnTo>
                      <a:pt x="493" y="282"/>
                    </a:lnTo>
                    <a:lnTo>
                      <a:pt x="501" y="277"/>
                    </a:lnTo>
                    <a:lnTo>
                      <a:pt x="508" y="271"/>
                    </a:lnTo>
                    <a:lnTo>
                      <a:pt x="513" y="263"/>
                    </a:lnTo>
                    <a:lnTo>
                      <a:pt x="517" y="257"/>
                    </a:lnTo>
                    <a:lnTo>
                      <a:pt x="519" y="250"/>
                    </a:lnTo>
                    <a:lnTo>
                      <a:pt x="520" y="244"/>
                    </a:lnTo>
                    <a:lnTo>
                      <a:pt x="521" y="238"/>
                    </a:lnTo>
                    <a:lnTo>
                      <a:pt x="520" y="227"/>
                    </a:lnTo>
                    <a:lnTo>
                      <a:pt x="519" y="220"/>
                    </a:lnTo>
                    <a:lnTo>
                      <a:pt x="518" y="217"/>
                    </a:lnTo>
                    <a:lnTo>
                      <a:pt x="518" y="217"/>
                    </a:lnTo>
                    <a:lnTo>
                      <a:pt x="503" y="215"/>
                    </a:lnTo>
                    <a:lnTo>
                      <a:pt x="489" y="212"/>
                    </a:lnTo>
                    <a:lnTo>
                      <a:pt x="476" y="207"/>
                    </a:lnTo>
                    <a:lnTo>
                      <a:pt x="465" y="203"/>
                    </a:lnTo>
                    <a:lnTo>
                      <a:pt x="448" y="195"/>
                    </a:lnTo>
                    <a:lnTo>
                      <a:pt x="442" y="191"/>
                    </a:lnTo>
                    <a:lnTo>
                      <a:pt x="442" y="191"/>
                    </a:lnTo>
                    <a:close/>
                  </a:path>
                </a:pathLst>
              </a:custGeom>
              <a:solidFill>
                <a:srgbClr val="E8AD8B"/>
              </a:solidFill>
              <a:ln>
                <a:noFill/>
              </a:ln>
            </p:spPr>
            <p:txBody>
              <a:bodyPr vert="horz" wrap="square" lIns="91440" tIns="45720" rIns="91440" bIns="45720" numCol="1" anchor="t" anchorCtr="0" compatLnSpc="1">
                <a:normAutofit lnSpcReduction="10000"/>
              </a:bodyPr>
              <a:lstStyle/>
              <a:p>
                <a:endParaRPr lang="en-US"/>
              </a:p>
            </p:txBody>
          </p:sp>
          <p:sp>
            <p:nvSpPr>
              <p:cNvPr id="60" name="íṩḻîdé"/>
              <p:cNvSpPr/>
              <p:nvPr/>
            </p:nvSpPr>
            <p:spPr bwMode="auto">
              <a:xfrm>
                <a:off x="3210605" y="4545349"/>
                <a:ext cx="182993" cy="100466"/>
              </a:xfrm>
              <a:custGeom>
                <a:avLst/>
                <a:gdLst>
                  <a:gd name="T0" fmla="*/ 37 w 102"/>
                  <a:gd name="T1" fmla="*/ 12 h 57"/>
                  <a:gd name="T2" fmla="*/ 36 w 102"/>
                  <a:gd name="T3" fmla="*/ 11 h 57"/>
                  <a:gd name="T4" fmla="*/ 36 w 102"/>
                  <a:gd name="T5" fmla="*/ 11 h 57"/>
                  <a:gd name="T6" fmla="*/ 14 w 102"/>
                  <a:gd name="T7" fmla="*/ 0 h 57"/>
                  <a:gd name="T8" fmla="*/ 14 w 102"/>
                  <a:gd name="T9" fmla="*/ 0 h 57"/>
                  <a:gd name="T10" fmla="*/ 7 w 102"/>
                  <a:gd name="T11" fmla="*/ 6 h 57"/>
                  <a:gd name="T12" fmla="*/ 2 w 102"/>
                  <a:gd name="T13" fmla="*/ 13 h 57"/>
                  <a:gd name="T14" fmla="*/ 0 w 102"/>
                  <a:gd name="T15" fmla="*/ 17 h 57"/>
                  <a:gd name="T16" fmla="*/ 0 w 102"/>
                  <a:gd name="T17" fmla="*/ 22 h 57"/>
                  <a:gd name="T18" fmla="*/ 0 w 102"/>
                  <a:gd name="T19" fmla="*/ 25 h 57"/>
                  <a:gd name="T20" fmla="*/ 1 w 102"/>
                  <a:gd name="T21" fmla="*/ 30 h 57"/>
                  <a:gd name="T22" fmla="*/ 1 w 102"/>
                  <a:gd name="T23" fmla="*/ 30 h 57"/>
                  <a:gd name="T24" fmla="*/ 8 w 102"/>
                  <a:gd name="T25" fmla="*/ 36 h 57"/>
                  <a:gd name="T26" fmla="*/ 18 w 102"/>
                  <a:gd name="T27" fmla="*/ 44 h 57"/>
                  <a:gd name="T28" fmla="*/ 29 w 102"/>
                  <a:gd name="T29" fmla="*/ 48 h 57"/>
                  <a:gd name="T30" fmla="*/ 42 w 102"/>
                  <a:gd name="T31" fmla="*/ 53 h 57"/>
                  <a:gd name="T32" fmla="*/ 54 w 102"/>
                  <a:gd name="T33" fmla="*/ 56 h 57"/>
                  <a:gd name="T34" fmla="*/ 66 w 102"/>
                  <a:gd name="T35" fmla="*/ 57 h 57"/>
                  <a:gd name="T36" fmla="*/ 77 w 102"/>
                  <a:gd name="T37" fmla="*/ 57 h 57"/>
                  <a:gd name="T38" fmla="*/ 82 w 102"/>
                  <a:gd name="T39" fmla="*/ 56 h 57"/>
                  <a:gd name="T40" fmla="*/ 86 w 102"/>
                  <a:gd name="T41" fmla="*/ 53 h 57"/>
                  <a:gd name="T42" fmla="*/ 86 w 102"/>
                  <a:gd name="T43" fmla="*/ 53 h 57"/>
                  <a:gd name="T44" fmla="*/ 94 w 102"/>
                  <a:gd name="T45" fmla="*/ 48 h 57"/>
                  <a:gd name="T46" fmla="*/ 98 w 102"/>
                  <a:gd name="T47" fmla="*/ 45 h 57"/>
                  <a:gd name="T48" fmla="*/ 101 w 102"/>
                  <a:gd name="T49" fmla="*/ 41 h 57"/>
                  <a:gd name="T50" fmla="*/ 102 w 102"/>
                  <a:gd name="T51" fmla="*/ 36 h 57"/>
                  <a:gd name="T52" fmla="*/ 102 w 102"/>
                  <a:gd name="T53" fmla="*/ 36 h 57"/>
                  <a:gd name="T54" fmla="*/ 89 w 102"/>
                  <a:gd name="T55" fmla="*/ 34 h 57"/>
                  <a:gd name="T56" fmla="*/ 77 w 102"/>
                  <a:gd name="T57" fmla="*/ 30 h 57"/>
                  <a:gd name="T58" fmla="*/ 56 w 102"/>
                  <a:gd name="T59" fmla="*/ 22 h 57"/>
                  <a:gd name="T60" fmla="*/ 42 w 102"/>
                  <a:gd name="T61" fmla="*/ 15 h 57"/>
                  <a:gd name="T62" fmla="*/ 37 w 102"/>
                  <a:gd name="T63" fmla="*/ 12 h 57"/>
                  <a:gd name="T64" fmla="*/ 37 w 102"/>
                  <a:gd name="T6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7">
                    <a:moveTo>
                      <a:pt x="37" y="12"/>
                    </a:moveTo>
                    <a:lnTo>
                      <a:pt x="36" y="11"/>
                    </a:lnTo>
                    <a:lnTo>
                      <a:pt x="36" y="11"/>
                    </a:lnTo>
                    <a:lnTo>
                      <a:pt x="14" y="0"/>
                    </a:lnTo>
                    <a:lnTo>
                      <a:pt x="14" y="0"/>
                    </a:lnTo>
                    <a:lnTo>
                      <a:pt x="7" y="6"/>
                    </a:lnTo>
                    <a:lnTo>
                      <a:pt x="2" y="13"/>
                    </a:lnTo>
                    <a:lnTo>
                      <a:pt x="0" y="17"/>
                    </a:lnTo>
                    <a:lnTo>
                      <a:pt x="0" y="22"/>
                    </a:lnTo>
                    <a:lnTo>
                      <a:pt x="0" y="25"/>
                    </a:lnTo>
                    <a:lnTo>
                      <a:pt x="1" y="30"/>
                    </a:lnTo>
                    <a:lnTo>
                      <a:pt x="1" y="30"/>
                    </a:lnTo>
                    <a:lnTo>
                      <a:pt x="8" y="36"/>
                    </a:lnTo>
                    <a:lnTo>
                      <a:pt x="18" y="44"/>
                    </a:lnTo>
                    <a:lnTo>
                      <a:pt x="29" y="48"/>
                    </a:lnTo>
                    <a:lnTo>
                      <a:pt x="42" y="53"/>
                    </a:lnTo>
                    <a:lnTo>
                      <a:pt x="54" y="56"/>
                    </a:lnTo>
                    <a:lnTo>
                      <a:pt x="66" y="57"/>
                    </a:lnTo>
                    <a:lnTo>
                      <a:pt x="77" y="57"/>
                    </a:lnTo>
                    <a:lnTo>
                      <a:pt x="82" y="56"/>
                    </a:lnTo>
                    <a:lnTo>
                      <a:pt x="86" y="53"/>
                    </a:lnTo>
                    <a:lnTo>
                      <a:pt x="86" y="53"/>
                    </a:lnTo>
                    <a:lnTo>
                      <a:pt x="94" y="48"/>
                    </a:lnTo>
                    <a:lnTo>
                      <a:pt x="98" y="45"/>
                    </a:lnTo>
                    <a:lnTo>
                      <a:pt x="101" y="41"/>
                    </a:lnTo>
                    <a:lnTo>
                      <a:pt x="102" y="36"/>
                    </a:lnTo>
                    <a:lnTo>
                      <a:pt x="102" y="36"/>
                    </a:lnTo>
                    <a:lnTo>
                      <a:pt x="89" y="34"/>
                    </a:lnTo>
                    <a:lnTo>
                      <a:pt x="77" y="30"/>
                    </a:lnTo>
                    <a:lnTo>
                      <a:pt x="56" y="22"/>
                    </a:lnTo>
                    <a:lnTo>
                      <a:pt x="42" y="15"/>
                    </a:lnTo>
                    <a:lnTo>
                      <a:pt x="37" y="12"/>
                    </a:lnTo>
                    <a:lnTo>
                      <a:pt x="37" y="12"/>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61" name="ïṥľïḍê"/>
              <p:cNvSpPr/>
              <p:nvPr/>
            </p:nvSpPr>
            <p:spPr bwMode="auto">
              <a:xfrm>
                <a:off x="3196252" y="4423354"/>
                <a:ext cx="125584" cy="60998"/>
              </a:xfrm>
              <a:custGeom>
                <a:avLst/>
                <a:gdLst>
                  <a:gd name="T0" fmla="*/ 70 w 70"/>
                  <a:gd name="T1" fmla="*/ 26 h 34"/>
                  <a:gd name="T2" fmla="*/ 70 w 70"/>
                  <a:gd name="T3" fmla="*/ 26 h 34"/>
                  <a:gd name="T4" fmla="*/ 53 w 70"/>
                  <a:gd name="T5" fmla="*/ 23 h 34"/>
                  <a:gd name="T6" fmla="*/ 36 w 70"/>
                  <a:gd name="T7" fmla="*/ 17 h 34"/>
                  <a:gd name="T8" fmla="*/ 21 w 70"/>
                  <a:gd name="T9" fmla="*/ 8 h 34"/>
                  <a:gd name="T10" fmla="*/ 6 w 70"/>
                  <a:gd name="T11" fmla="*/ 0 h 34"/>
                  <a:gd name="T12" fmla="*/ 6 w 70"/>
                  <a:gd name="T13" fmla="*/ 0 h 34"/>
                  <a:gd name="T14" fmla="*/ 3 w 70"/>
                  <a:gd name="T15" fmla="*/ 3 h 34"/>
                  <a:gd name="T16" fmla="*/ 0 w 70"/>
                  <a:gd name="T17" fmla="*/ 8 h 34"/>
                  <a:gd name="T18" fmla="*/ 0 w 70"/>
                  <a:gd name="T19" fmla="*/ 12 h 34"/>
                  <a:gd name="T20" fmla="*/ 1 w 70"/>
                  <a:gd name="T21" fmla="*/ 17 h 34"/>
                  <a:gd name="T22" fmla="*/ 1 w 70"/>
                  <a:gd name="T23" fmla="*/ 17 h 34"/>
                  <a:gd name="T24" fmla="*/ 5 w 70"/>
                  <a:gd name="T25" fmla="*/ 20 h 34"/>
                  <a:gd name="T26" fmla="*/ 11 w 70"/>
                  <a:gd name="T27" fmla="*/ 24 h 34"/>
                  <a:gd name="T28" fmla="*/ 20 w 70"/>
                  <a:gd name="T29" fmla="*/ 27 h 34"/>
                  <a:gd name="T30" fmla="*/ 29 w 70"/>
                  <a:gd name="T31" fmla="*/ 31 h 34"/>
                  <a:gd name="T32" fmla="*/ 40 w 70"/>
                  <a:gd name="T33" fmla="*/ 32 h 34"/>
                  <a:gd name="T34" fmla="*/ 51 w 70"/>
                  <a:gd name="T35" fmla="*/ 34 h 34"/>
                  <a:gd name="T36" fmla="*/ 60 w 70"/>
                  <a:gd name="T37" fmla="*/ 31 h 34"/>
                  <a:gd name="T38" fmla="*/ 65 w 70"/>
                  <a:gd name="T39" fmla="*/ 29 h 34"/>
                  <a:gd name="T40" fmla="*/ 70 w 70"/>
                  <a:gd name="T41" fmla="*/ 26 h 34"/>
                  <a:gd name="T42" fmla="*/ 70 w 70"/>
                  <a:gd name="T4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4">
                    <a:moveTo>
                      <a:pt x="70" y="26"/>
                    </a:moveTo>
                    <a:lnTo>
                      <a:pt x="70" y="26"/>
                    </a:lnTo>
                    <a:lnTo>
                      <a:pt x="53" y="23"/>
                    </a:lnTo>
                    <a:lnTo>
                      <a:pt x="36" y="17"/>
                    </a:lnTo>
                    <a:lnTo>
                      <a:pt x="21" y="8"/>
                    </a:lnTo>
                    <a:lnTo>
                      <a:pt x="6" y="0"/>
                    </a:lnTo>
                    <a:lnTo>
                      <a:pt x="6" y="0"/>
                    </a:lnTo>
                    <a:lnTo>
                      <a:pt x="3" y="3"/>
                    </a:lnTo>
                    <a:lnTo>
                      <a:pt x="0" y="8"/>
                    </a:lnTo>
                    <a:lnTo>
                      <a:pt x="0" y="12"/>
                    </a:lnTo>
                    <a:lnTo>
                      <a:pt x="1" y="17"/>
                    </a:lnTo>
                    <a:lnTo>
                      <a:pt x="1" y="17"/>
                    </a:lnTo>
                    <a:lnTo>
                      <a:pt x="5" y="20"/>
                    </a:lnTo>
                    <a:lnTo>
                      <a:pt x="11" y="24"/>
                    </a:lnTo>
                    <a:lnTo>
                      <a:pt x="20" y="27"/>
                    </a:lnTo>
                    <a:lnTo>
                      <a:pt x="29" y="31"/>
                    </a:lnTo>
                    <a:lnTo>
                      <a:pt x="40" y="32"/>
                    </a:lnTo>
                    <a:lnTo>
                      <a:pt x="51" y="34"/>
                    </a:lnTo>
                    <a:lnTo>
                      <a:pt x="60" y="31"/>
                    </a:lnTo>
                    <a:lnTo>
                      <a:pt x="65" y="29"/>
                    </a:lnTo>
                    <a:lnTo>
                      <a:pt x="70" y="26"/>
                    </a:lnTo>
                    <a:lnTo>
                      <a:pt x="70" y="26"/>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62" name="ïṡḻîḋè"/>
              <p:cNvSpPr/>
              <p:nvPr/>
            </p:nvSpPr>
            <p:spPr bwMode="auto">
              <a:xfrm>
                <a:off x="1029054" y="5216318"/>
                <a:ext cx="0" cy="10765"/>
              </a:xfrm>
              <a:custGeom>
                <a:avLst/>
                <a:gdLst>
                  <a:gd name="T0" fmla="*/ 0 h 8"/>
                  <a:gd name="T1" fmla="*/ 8 h 8"/>
                  <a:gd name="T2" fmla="*/ 8 h 8"/>
                  <a:gd name="T3" fmla="*/ 0 h 8"/>
                </a:gdLst>
                <a:ahLst/>
                <a:cxnLst>
                  <a:cxn ang="0">
                    <a:pos x="0" y="T0"/>
                  </a:cxn>
                  <a:cxn ang="0">
                    <a:pos x="0" y="T1"/>
                  </a:cxn>
                  <a:cxn ang="0">
                    <a:pos x="0" y="T2"/>
                  </a:cxn>
                  <a:cxn ang="0">
                    <a:pos x="0" y="T3"/>
                  </a:cxn>
                </a:cxnLst>
                <a:rect l="0" t="0" r="r" b="b"/>
                <a:pathLst>
                  <a:path h="8">
                    <a:moveTo>
                      <a:pt x="0" y="0"/>
                    </a:moveTo>
                    <a:lnTo>
                      <a:pt x="0" y="8"/>
                    </a:lnTo>
                    <a:lnTo>
                      <a:pt x="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p>
            </p:txBody>
          </p:sp>
        </p:grpSp>
      </p:grpSp>
      <p:sp>
        <p:nvSpPr>
          <p:cNvPr id="112" name="ïṥľíďe"/>
          <p:cNvSpPr/>
          <p:nvPr/>
        </p:nvSpPr>
        <p:spPr>
          <a:xfrm>
            <a:off x="795655" y="1692275"/>
            <a:ext cx="1496695" cy="377825"/>
          </a:xfrm>
          <a:prstGeom prst="roundRect">
            <a:avLst>
              <a:gd name="adj" fmla="val 50000"/>
            </a:avLst>
          </a:prstGeom>
          <a:solidFill>
            <a:srgbClr val="63A7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5000" lnSpcReduction="20000"/>
          </a:bodyPr>
          <a:lstStyle/>
          <a:p>
            <a:pPr algn="ctr"/>
            <a:endParaRPr lang="zh-CN" altLang="en-US" i="1" dirty="0"/>
          </a:p>
        </p:txBody>
      </p:sp>
      <p:cxnSp>
        <p:nvCxnSpPr>
          <p:cNvPr id="114" name="直接连接符 113"/>
          <p:cNvCxnSpPr/>
          <p:nvPr/>
        </p:nvCxnSpPr>
        <p:spPr>
          <a:xfrm>
            <a:off x="3885565" y="1701800"/>
            <a:ext cx="0" cy="2799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4246245" y="2157095"/>
            <a:ext cx="254000" cy="265430"/>
            <a:chOff x="6687" y="2752"/>
            <a:chExt cx="400" cy="418"/>
          </a:xfrm>
        </p:grpSpPr>
        <p:sp>
          <p:nvSpPr>
            <p:cNvPr id="116" name="íŝḷîdè"/>
            <p:cNvSpPr/>
            <p:nvPr/>
          </p:nvSpPr>
          <p:spPr>
            <a:xfrm>
              <a:off x="6687" y="2838"/>
              <a:ext cx="332" cy="332"/>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5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endParaRPr>
            </a:p>
          </p:txBody>
        </p:sp>
        <p:sp>
          <p:nvSpPr>
            <p:cNvPr id="118" name="îśḻiďé"/>
            <p:cNvSpPr/>
            <p:nvPr/>
          </p:nvSpPr>
          <p:spPr bwMode="auto">
            <a:xfrm>
              <a:off x="6687" y="2752"/>
              <a:ext cx="401" cy="369"/>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688A96"/>
            </a:solidFill>
            <a:ln w="19050">
              <a:solidFill>
                <a:srgbClr val="688A96"/>
              </a:solidFill>
            </a:ln>
          </p:spPr>
          <p:txBody>
            <a:bodyPr vert="horz" wrap="square" lIns="91440" tIns="45720" rIns="91440" bIns="45720" numCol="1" anchor="t" anchorCtr="0" compatLnSpc="1">
              <a:normAutofit fontScale="60000" lnSpcReduction="20000"/>
            </a:bodyPr>
            <a:lstStyle/>
            <a:p>
              <a:pPr defTabSz="913765"/>
              <a:endParaRPr lang="en-US">
                <a:solidFill>
                  <a:srgbClr val="000000"/>
                </a:solidFill>
              </a:endParaRPr>
            </a:p>
          </p:txBody>
        </p:sp>
      </p:grpSp>
      <p:grpSp>
        <p:nvGrpSpPr>
          <p:cNvPr id="17" name="组合 16"/>
          <p:cNvGrpSpPr/>
          <p:nvPr/>
        </p:nvGrpSpPr>
        <p:grpSpPr>
          <a:xfrm>
            <a:off x="4246245" y="3519805"/>
            <a:ext cx="278130" cy="281305"/>
            <a:chOff x="6687" y="4391"/>
            <a:chExt cx="438" cy="443"/>
          </a:xfrm>
        </p:grpSpPr>
        <p:sp>
          <p:nvSpPr>
            <p:cNvPr id="120" name="išľîḑé"/>
            <p:cNvSpPr/>
            <p:nvPr/>
          </p:nvSpPr>
          <p:spPr>
            <a:xfrm>
              <a:off x="6687" y="4502"/>
              <a:ext cx="332" cy="332"/>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5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endParaRPr>
            </a:p>
          </p:txBody>
        </p:sp>
        <p:sp>
          <p:nvSpPr>
            <p:cNvPr id="125" name="ïsḷïḓê"/>
            <p:cNvSpPr/>
            <p:nvPr/>
          </p:nvSpPr>
          <p:spPr bwMode="auto">
            <a:xfrm>
              <a:off x="6725" y="4391"/>
              <a:ext cx="401" cy="369"/>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chemeClr val="accent1"/>
            </a:solidFill>
            <a:ln w="19050">
              <a:solidFill>
                <a:srgbClr val="688A96"/>
              </a:solidFill>
            </a:ln>
          </p:spPr>
          <p:txBody>
            <a:bodyPr vert="horz" wrap="square" lIns="91440" tIns="45720" rIns="91440" bIns="45720" numCol="1" anchor="t" anchorCtr="0" compatLnSpc="1">
              <a:normAutofit fontScale="600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endParaRPr>
            </a:p>
          </p:txBody>
        </p:sp>
      </p:grpSp>
      <p:sp>
        <p:nvSpPr>
          <p:cNvPr id="5" name="文本框 4"/>
          <p:cNvSpPr txBox="1"/>
          <p:nvPr/>
        </p:nvSpPr>
        <p:spPr>
          <a:xfrm>
            <a:off x="983615" y="1712595"/>
            <a:ext cx="1130300" cy="337185"/>
          </a:xfrm>
          <a:prstGeom prst="rect">
            <a:avLst/>
          </a:prstGeom>
          <a:noFill/>
        </p:spPr>
        <p:txBody>
          <a:bodyPr wrap="square" rtlCol="0" anchor="t">
            <a:spAutoFit/>
          </a:bodyPr>
          <a:lstStyle/>
          <a:p>
            <a:pPr algn="ctr"/>
            <a:r>
              <a:rPr lang="zh-CN" altLang="en-US" sz="1600" b="1">
                <a:solidFill>
                  <a:schemeClr val="bg1"/>
                </a:solidFill>
                <a:latin typeface="微软雅黑" panose="020B0503020204020204" charset="-122"/>
                <a:ea typeface="微软雅黑" panose="020B0503020204020204" charset="-122"/>
                <a:cs typeface="微软雅黑" panose="020B0503020204020204" charset="-122"/>
              </a:rPr>
              <a:t>预案演练</a:t>
            </a:r>
          </a:p>
        </p:txBody>
      </p:sp>
      <p:sp>
        <p:nvSpPr>
          <p:cNvPr id="83" name="文本框 82"/>
          <p:cNvSpPr txBox="1"/>
          <p:nvPr/>
        </p:nvSpPr>
        <p:spPr>
          <a:xfrm>
            <a:off x="4664075" y="2006600"/>
            <a:ext cx="3844925" cy="521970"/>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每年至少组织一次综合应急预案演练或者专项应急预案演练。</a:t>
            </a:r>
          </a:p>
        </p:txBody>
      </p:sp>
      <p:sp>
        <p:nvSpPr>
          <p:cNvPr id="84" name="文本框 83"/>
          <p:cNvSpPr txBox="1"/>
          <p:nvPr/>
        </p:nvSpPr>
        <p:spPr>
          <a:xfrm>
            <a:off x="4664075" y="3443605"/>
            <a:ext cx="3844925" cy="41402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每半年至少组织一次现场处置方案演练。</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475" y="767715"/>
            <a:ext cx="2872740"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考核项目：职业危害防治</a:t>
            </a:r>
          </a:p>
        </p:txBody>
      </p:sp>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sp>
        <p:nvSpPr>
          <p:cNvPr id="4" name="文本框 3"/>
          <p:cNvSpPr txBox="1"/>
          <p:nvPr/>
        </p:nvSpPr>
        <p:spPr>
          <a:xfrm>
            <a:off x="3567430" y="1484630"/>
            <a:ext cx="5170170" cy="3091815"/>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设置职业卫生领导机构，制定年度职业卫生工作计划实施方案。</a:t>
            </a:r>
          </a:p>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建立、健全职业卫生管理制度和操作规程。</a:t>
            </a:r>
          </a:p>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履行告知义务。</a:t>
            </a:r>
          </a:p>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及时申报职业病危害项目。</a:t>
            </a:r>
          </a:p>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组织劳动者进行上岗前、在岗期间、离岗时的职业健康检查。</a:t>
            </a:r>
          </a:p>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开展从业人员职业卫生培训。</a:t>
            </a:r>
          </a:p>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对作业场所职业危害因素进行正确检测。</a:t>
            </a:r>
          </a:p>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建立健全职业卫生档案、职业健康监护档案资料。</a:t>
            </a:r>
          </a:p>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配发并督促正确使用职业病防护用品。</a:t>
            </a:r>
          </a:p>
          <a:p>
            <a:pPr marL="342900" indent="-342900">
              <a:lnSpc>
                <a:spcPct val="150000"/>
              </a:lnSpc>
              <a:buFont typeface="+mj-ea"/>
              <a:buAutoNum type="circleNumDbPlain"/>
            </a:pPr>
            <a:r>
              <a:rPr lang="zh-CN" altLang="en-US" sz="13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制定职业病危害事故应急预案、演练计划并组织实施演练。</a:t>
            </a:r>
          </a:p>
        </p:txBody>
      </p:sp>
      <p:grpSp>
        <p:nvGrpSpPr>
          <p:cNvPr id="230" name="098433a9-e2a2-4547-b127-424ab58b394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96979" y="1393084"/>
            <a:ext cx="3571592" cy="3522078"/>
            <a:chOff x="3714939" y="1298195"/>
            <a:chExt cx="4762122" cy="4696104"/>
          </a:xfrm>
        </p:grpSpPr>
        <p:sp>
          <p:nvSpPr>
            <p:cNvPr id="8" name="îṣ1íḓê"/>
            <p:cNvSpPr/>
            <p:nvPr/>
          </p:nvSpPr>
          <p:spPr bwMode="auto">
            <a:xfrm>
              <a:off x="4945750" y="3841499"/>
              <a:ext cx="1242001" cy="209238"/>
            </a:xfrm>
            <a:prstGeom prst="rect">
              <a:avLst/>
            </a:prstGeom>
            <a:solidFill>
              <a:srgbClr val="257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 name="ï$ļíḋé"/>
            <p:cNvSpPr/>
            <p:nvPr/>
          </p:nvSpPr>
          <p:spPr bwMode="auto">
            <a:xfrm>
              <a:off x="4945750" y="3841499"/>
              <a:ext cx="1242001" cy="20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 name="iSḻïḍê"/>
            <p:cNvSpPr/>
            <p:nvPr/>
          </p:nvSpPr>
          <p:spPr bwMode="auto">
            <a:xfrm>
              <a:off x="4892042" y="3841499"/>
              <a:ext cx="62659" cy="209238"/>
            </a:xfrm>
            <a:prstGeom prst="rect">
              <a:avLst/>
            </a:prstGeom>
            <a:solidFill>
              <a:srgbClr val="2C3E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 name="ïš1iďê"/>
            <p:cNvSpPr/>
            <p:nvPr/>
          </p:nvSpPr>
          <p:spPr bwMode="auto">
            <a:xfrm>
              <a:off x="4892042" y="3841499"/>
              <a:ext cx="62659" cy="20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 name="iş1îḓê"/>
            <p:cNvSpPr/>
            <p:nvPr/>
          </p:nvSpPr>
          <p:spPr bwMode="auto">
            <a:xfrm>
              <a:off x="6178800" y="3841499"/>
              <a:ext cx="62659" cy="209238"/>
            </a:xfrm>
            <a:prstGeom prst="rect">
              <a:avLst/>
            </a:prstGeom>
            <a:solidFill>
              <a:srgbClr val="2C3E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îṥľiḑé"/>
            <p:cNvSpPr/>
            <p:nvPr/>
          </p:nvSpPr>
          <p:spPr bwMode="auto">
            <a:xfrm>
              <a:off x="6178800" y="3841499"/>
              <a:ext cx="62659" cy="20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 name="íṡľíde"/>
            <p:cNvSpPr/>
            <p:nvPr/>
          </p:nvSpPr>
          <p:spPr bwMode="auto">
            <a:xfrm>
              <a:off x="5403389" y="3892969"/>
              <a:ext cx="325606" cy="107416"/>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íṩ1ïḋé"/>
            <p:cNvSpPr/>
            <p:nvPr/>
          </p:nvSpPr>
          <p:spPr bwMode="auto">
            <a:xfrm>
              <a:off x="4954702" y="3950033"/>
              <a:ext cx="1224098" cy="100703"/>
            </a:xfrm>
            <a:custGeom>
              <a:avLst/>
              <a:gdLst>
                <a:gd name="T0" fmla="*/ 839 w 839"/>
                <a:gd name="T1" fmla="*/ 0 h 69"/>
                <a:gd name="T2" fmla="*/ 531 w 839"/>
                <a:gd name="T3" fmla="*/ 0 h 69"/>
                <a:gd name="T4" fmla="*/ 419 w 839"/>
                <a:gd name="T5" fmla="*/ 35 h 69"/>
                <a:gd name="T6" fmla="*/ 308 w 839"/>
                <a:gd name="T7" fmla="*/ 0 h 69"/>
                <a:gd name="T8" fmla="*/ 0 w 839"/>
                <a:gd name="T9" fmla="*/ 0 h 69"/>
                <a:gd name="T10" fmla="*/ 0 w 839"/>
                <a:gd name="T11" fmla="*/ 69 h 69"/>
                <a:gd name="T12" fmla="*/ 839 w 839"/>
                <a:gd name="T13" fmla="*/ 69 h 69"/>
                <a:gd name="T14" fmla="*/ 839 w 839"/>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69">
                  <a:moveTo>
                    <a:pt x="839" y="0"/>
                  </a:moveTo>
                  <a:cubicBezTo>
                    <a:pt x="531" y="0"/>
                    <a:pt x="531" y="0"/>
                    <a:pt x="531" y="0"/>
                  </a:cubicBezTo>
                  <a:cubicBezTo>
                    <a:pt x="527" y="19"/>
                    <a:pt x="479" y="35"/>
                    <a:pt x="419" y="35"/>
                  </a:cubicBezTo>
                  <a:cubicBezTo>
                    <a:pt x="360" y="35"/>
                    <a:pt x="312" y="19"/>
                    <a:pt x="308" y="0"/>
                  </a:cubicBezTo>
                  <a:cubicBezTo>
                    <a:pt x="0" y="0"/>
                    <a:pt x="0" y="0"/>
                    <a:pt x="0" y="0"/>
                  </a:cubicBezTo>
                  <a:cubicBezTo>
                    <a:pt x="0" y="69"/>
                    <a:pt x="0" y="69"/>
                    <a:pt x="0" y="69"/>
                  </a:cubicBezTo>
                  <a:cubicBezTo>
                    <a:pt x="839" y="69"/>
                    <a:pt x="839" y="69"/>
                    <a:pt x="839" y="69"/>
                  </a:cubicBezTo>
                  <a:cubicBezTo>
                    <a:pt x="839" y="0"/>
                    <a:pt x="839" y="0"/>
                    <a:pt x="839" y="0"/>
                  </a:cubicBezTo>
                </a:path>
              </a:pathLst>
            </a:custGeom>
            <a:solidFill>
              <a:srgbClr val="216A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isḷîďè"/>
            <p:cNvSpPr/>
            <p:nvPr/>
          </p:nvSpPr>
          <p:spPr bwMode="auto">
            <a:xfrm>
              <a:off x="4892042" y="3950033"/>
              <a:ext cx="62659" cy="100703"/>
            </a:xfrm>
            <a:prstGeom prst="rect">
              <a:avLst/>
            </a:prstGeom>
            <a:solidFill>
              <a:srgbClr val="2838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 name="iṡḷiḋê"/>
            <p:cNvSpPr/>
            <p:nvPr/>
          </p:nvSpPr>
          <p:spPr bwMode="auto">
            <a:xfrm>
              <a:off x="4892042" y="3950033"/>
              <a:ext cx="62659" cy="10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 name="îśļîďê"/>
            <p:cNvSpPr/>
            <p:nvPr/>
          </p:nvSpPr>
          <p:spPr bwMode="auto">
            <a:xfrm>
              <a:off x="6178800" y="3950033"/>
              <a:ext cx="62659" cy="100703"/>
            </a:xfrm>
            <a:prstGeom prst="rect">
              <a:avLst/>
            </a:prstGeom>
            <a:solidFill>
              <a:srgbClr val="2838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 name="íSľíḑe"/>
            <p:cNvSpPr/>
            <p:nvPr/>
          </p:nvSpPr>
          <p:spPr bwMode="auto">
            <a:xfrm>
              <a:off x="6178800" y="3950033"/>
              <a:ext cx="62659" cy="10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íṩḷïďé"/>
            <p:cNvSpPr/>
            <p:nvPr/>
          </p:nvSpPr>
          <p:spPr bwMode="auto">
            <a:xfrm>
              <a:off x="5403389" y="3950033"/>
              <a:ext cx="325606" cy="50352"/>
            </a:xfrm>
            <a:custGeom>
              <a:avLst/>
              <a:gdLst>
                <a:gd name="T0" fmla="*/ 223 w 223"/>
                <a:gd name="T1" fmla="*/ 0 h 35"/>
                <a:gd name="T2" fmla="*/ 0 w 223"/>
                <a:gd name="T3" fmla="*/ 0 h 35"/>
                <a:gd name="T4" fmla="*/ 111 w 223"/>
                <a:gd name="T5" fmla="*/ 35 h 35"/>
                <a:gd name="T6" fmla="*/ 223 w 223"/>
                <a:gd name="T7" fmla="*/ 0 h 35"/>
              </a:gdLst>
              <a:ahLst/>
              <a:cxnLst>
                <a:cxn ang="0">
                  <a:pos x="T0" y="T1"/>
                </a:cxn>
                <a:cxn ang="0">
                  <a:pos x="T2" y="T3"/>
                </a:cxn>
                <a:cxn ang="0">
                  <a:pos x="T4" y="T5"/>
                </a:cxn>
                <a:cxn ang="0">
                  <a:pos x="T6" y="T7"/>
                </a:cxn>
              </a:cxnLst>
              <a:rect l="0" t="0" r="r" b="b"/>
              <a:pathLst>
                <a:path w="223" h="35">
                  <a:moveTo>
                    <a:pt x="223" y="0"/>
                  </a:moveTo>
                  <a:cubicBezTo>
                    <a:pt x="0" y="0"/>
                    <a:pt x="0" y="0"/>
                    <a:pt x="0" y="0"/>
                  </a:cubicBezTo>
                  <a:cubicBezTo>
                    <a:pt x="4" y="19"/>
                    <a:pt x="52" y="35"/>
                    <a:pt x="111" y="35"/>
                  </a:cubicBezTo>
                  <a:cubicBezTo>
                    <a:pt x="171" y="35"/>
                    <a:pt x="219" y="19"/>
                    <a:pt x="223" y="0"/>
                  </a:cubicBezTo>
                </a:path>
              </a:pathLst>
            </a:custGeom>
            <a:solidFill>
              <a:srgbClr val="D4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ï$ļíḋé"/>
            <p:cNvSpPr/>
            <p:nvPr/>
          </p:nvSpPr>
          <p:spPr bwMode="auto">
            <a:xfrm>
              <a:off x="5078902" y="5475121"/>
              <a:ext cx="2094617" cy="352460"/>
            </a:xfrm>
            <a:prstGeom prst="rect">
              <a:avLst/>
            </a:prstGeom>
            <a:solidFill>
              <a:srgbClr val="F9DB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íşļiḓe"/>
            <p:cNvSpPr/>
            <p:nvPr/>
          </p:nvSpPr>
          <p:spPr bwMode="auto">
            <a:xfrm>
              <a:off x="5078902" y="5475121"/>
              <a:ext cx="2094617" cy="3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ï$1îḑê"/>
            <p:cNvSpPr/>
            <p:nvPr/>
          </p:nvSpPr>
          <p:spPr bwMode="auto">
            <a:xfrm>
              <a:off x="4984913" y="5475121"/>
              <a:ext cx="106298" cy="35246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îŝļiḓè"/>
            <p:cNvSpPr/>
            <p:nvPr/>
          </p:nvSpPr>
          <p:spPr bwMode="auto">
            <a:xfrm>
              <a:off x="4984913" y="5475121"/>
              <a:ext cx="106298" cy="3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işľîdè"/>
            <p:cNvSpPr/>
            <p:nvPr/>
          </p:nvSpPr>
          <p:spPr bwMode="auto">
            <a:xfrm>
              <a:off x="7160092" y="5475121"/>
              <a:ext cx="106298" cy="35246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î$ļide"/>
            <p:cNvSpPr/>
            <p:nvPr/>
          </p:nvSpPr>
          <p:spPr bwMode="auto">
            <a:xfrm>
              <a:off x="7160092" y="5475121"/>
              <a:ext cx="106298" cy="3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 name="iśḻïḍê"/>
            <p:cNvSpPr/>
            <p:nvPr/>
          </p:nvSpPr>
          <p:spPr bwMode="auto">
            <a:xfrm>
              <a:off x="5091210" y="5657504"/>
              <a:ext cx="2068882" cy="170076"/>
            </a:xfrm>
            <a:prstGeom prst="rect">
              <a:avLst/>
            </a:prstGeom>
            <a:solidFill>
              <a:srgbClr val="E0C5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 name="i$liḍè"/>
            <p:cNvSpPr/>
            <p:nvPr/>
          </p:nvSpPr>
          <p:spPr bwMode="auto">
            <a:xfrm>
              <a:off x="5091210" y="5657504"/>
              <a:ext cx="2068882" cy="1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 name="ïşḷïḍe"/>
            <p:cNvSpPr/>
            <p:nvPr/>
          </p:nvSpPr>
          <p:spPr bwMode="auto">
            <a:xfrm>
              <a:off x="4984913" y="5657504"/>
              <a:ext cx="106298" cy="170076"/>
            </a:xfrm>
            <a:prstGeom prst="rect">
              <a:avLst/>
            </a:prstGeom>
            <a:solidFill>
              <a:srgbClr val="D4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ïŝľíḋè"/>
            <p:cNvSpPr/>
            <p:nvPr/>
          </p:nvSpPr>
          <p:spPr bwMode="auto">
            <a:xfrm>
              <a:off x="4984913" y="5657504"/>
              <a:ext cx="106298" cy="1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 name="iṣḻiḑé"/>
            <p:cNvSpPr/>
            <p:nvPr/>
          </p:nvSpPr>
          <p:spPr bwMode="auto">
            <a:xfrm>
              <a:off x="7160092" y="5657504"/>
              <a:ext cx="106298" cy="170076"/>
            </a:xfrm>
            <a:prstGeom prst="rect">
              <a:avLst/>
            </a:prstGeom>
            <a:solidFill>
              <a:srgbClr val="D4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 name="îṧ1iḋè"/>
            <p:cNvSpPr/>
            <p:nvPr/>
          </p:nvSpPr>
          <p:spPr bwMode="auto">
            <a:xfrm>
              <a:off x="7160092" y="5657504"/>
              <a:ext cx="106298" cy="1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 name="ïṣľîdè"/>
            <p:cNvSpPr/>
            <p:nvPr/>
          </p:nvSpPr>
          <p:spPr bwMode="auto">
            <a:xfrm>
              <a:off x="4908826" y="4436764"/>
              <a:ext cx="2093499" cy="354698"/>
            </a:xfrm>
            <a:prstGeom prst="rect">
              <a:avLst/>
            </a:prstGeom>
            <a:solidFill>
              <a:srgbClr val="3498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 name="işļiḓe"/>
            <p:cNvSpPr/>
            <p:nvPr/>
          </p:nvSpPr>
          <p:spPr bwMode="auto">
            <a:xfrm>
              <a:off x="4908826" y="4436764"/>
              <a:ext cx="2093499" cy="3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 name="îŝḻíḋè"/>
            <p:cNvSpPr/>
            <p:nvPr/>
          </p:nvSpPr>
          <p:spPr bwMode="auto">
            <a:xfrm>
              <a:off x="4815956" y="4436764"/>
              <a:ext cx="106298" cy="35469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îš1îďé"/>
            <p:cNvSpPr/>
            <p:nvPr/>
          </p:nvSpPr>
          <p:spPr bwMode="auto">
            <a:xfrm>
              <a:off x="4815956" y="4436764"/>
              <a:ext cx="106298" cy="3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iSḷîḑé"/>
            <p:cNvSpPr/>
            <p:nvPr/>
          </p:nvSpPr>
          <p:spPr bwMode="auto">
            <a:xfrm>
              <a:off x="6988897" y="4436764"/>
              <a:ext cx="107416" cy="35469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 name="íŝļíďé"/>
            <p:cNvSpPr/>
            <p:nvPr/>
          </p:nvSpPr>
          <p:spPr bwMode="auto">
            <a:xfrm>
              <a:off x="6988897" y="4436764"/>
              <a:ext cx="107416" cy="35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 name="ïṡļiḋe"/>
            <p:cNvSpPr/>
            <p:nvPr/>
          </p:nvSpPr>
          <p:spPr bwMode="auto">
            <a:xfrm>
              <a:off x="4922253" y="4620266"/>
              <a:ext cx="2066645" cy="171195"/>
            </a:xfrm>
            <a:custGeom>
              <a:avLst/>
              <a:gdLst>
                <a:gd name="T0" fmla="*/ 1847 w 1847"/>
                <a:gd name="T1" fmla="*/ 0 h 153"/>
                <a:gd name="T2" fmla="*/ 0 w 1847"/>
                <a:gd name="T3" fmla="*/ 0 h 153"/>
                <a:gd name="T4" fmla="*/ 0 w 1847"/>
                <a:gd name="T5" fmla="*/ 153 h 153"/>
                <a:gd name="T6" fmla="*/ 183 w 1847"/>
                <a:gd name="T7" fmla="*/ 153 h 153"/>
                <a:gd name="T8" fmla="*/ 334 w 1847"/>
                <a:gd name="T9" fmla="*/ 153 h 153"/>
                <a:gd name="T10" fmla="*/ 1847 w 1847"/>
                <a:gd name="T11" fmla="*/ 153 h 153"/>
                <a:gd name="T12" fmla="*/ 1847 w 1847"/>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847" h="153">
                  <a:moveTo>
                    <a:pt x="1847" y="0"/>
                  </a:moveTo>
                  <a:lnTo>
                    <a:pt x="0" y="0"/>
                  </a:lnTo>
                  <a:lnTo>
                    <a:pt x="0" y="153"/>
                  </a:lnTo>
                  <a:lnTo>
                    <a:pt x="183" y="153"/>
                  </a:lnTo>
                  <a:lnTo>
                    <a:pt x="334" y="153"/>
                  </a:lnTo>
                  <a:lnTo>
                    <a:pt x="1847" y="153"/>
                  </a:lnTo>
                  <a:lnTo>
                    <a:pt x="1847" y="0"/>
                  </a:lnTo>
                  <a:close/>
                </a:path>
              </a:pathLst>
            </a:custGeom>
            <a:solidFill>
              <a:srgbClr val="2F89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ïSḻîḍê"/>
            <p:cNvSpPr/>
            <p:nvPr/>
          </p:nvSpPr>
          <p:spPr bwMode="auto">
            <a:xfrm>
              <a:off x="4922253" y="4620266"/>
              <a:ext cx="2066645" cy="171195"/>
            </a:xfrm>
            <a:custGeom>
              <a:avLst/>
              <a:gdLst>
                <a:gd name="T0" fmla="*/ 1847 w 1847"/>
                <a:gd name="T1" fmla="*/ 0 h 153"/>
                <a:gd name="T2" fmla="*/ 0 w 1847"/>
                <a:gd name="T3" fmla="*/ 0 h 153"/>
                <a:gd name="T4" fmla="*/ 0 w 1847"/>
                <a:gd name="T5" fmla="*/ 153 h 153"/>
                <a:gd name="T6" fmla="*/ 183 w 1847"/>
                <a:gd name="T7" fmla="*/ 153 h 153"/>
                <a:gd name="T8" fmla="*/ 334 w 1847"/>
                <a:gd name="T9" fmla="*/ 153 h 153"/>
                <a:gd name="T10" fmla="*/ 1847 w 1847"/>
                <a:gd name="T11" fmla="*/ 153 h 153"/>
                <a:gd name="T12" fmla="*/ 1847 w 1847"/>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847" h="153">
                  <a:moveTo>
                    <a:pt x="1847" y="0"/>
                  </a:moveTo>
                  <a:lnTo>
                    <a:pt x="0" y="0"/>
                  </a:lnTo>
                  <a:lnTo>
                    <a:pt x="0" y="153"/>
                  </a:lnTo>
                  <a:lnTo>
                    <a:pt x="183" y="153"/>
                  </a:lnTo>
                  <a:lnTo>
                    <a:pt x="334" y="153"/>
                  </a:lnTo>
                  <a:lnTo>
                    <a:pt x="1847" y="153"/>
                  </a:lnTo>
                  <a:lnTo>
                    <a:pt x="18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î$ļîḑè"/>
            <p:cNvSpPr/>
            <p:nvPr/>
          </p:nvSpPr>
          <p:spPr bwMode="auto">
            <a:xfrm>
              <a:off x="4815956" y="4620266"/>
              <a:ext cx="106298" cy="171195"/>
            </a:xfrm>
            <a:prstGeom prst="rect">
              <a:avLst/>
            </a:prstGeom>
            <a:solidFill>
              <a:srgbClr val="D4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 name="iṡḷîḑê"/>
            <p:cNvSpPr/>
            <p:nvPr/>
          </p:nvSpPr>
          <p:spPr bwMode="auto">
            <a:xfrm>
              <a:off x="4815956" y="4620266"/>
              <a:ext cx="106298" cy="1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ïṡľïḓe"/>
            <p:cNvSpPr/>
            <p:nvPr/>
          </p:nvSpPr>
          <p:spPr bwMode="auto">
            <a:xfrm>
              <a:off x="6988897" y="4620266"/>
              <a:ext cx="107416" cy="171195"/>
            </a:xfrm>
            <a:custGeom>
              <a:avLst/>
              <a:gdLst>
                <a:gd name="T0" fmla="*/ 96 w 96"/>
                <a:gd name="T1" fmla="*/ 0 h 153"/>
                <a:gd name="T2" fmla="*/ 0 w 96"/>
                <a:gd name="T3" fmla="*/ 0 h 153"/>
                <a:gd name="T4" fmla="*/ 0 w 96"/>
                <a:gd name="T5" fmla="*/ 153 h 153"/>
                <a:gd name="T6" fmla="*/ 89 w 96"/>
                <a:gd name="T7" fmla="*/ 153 h 153"/>
                <a:gd name="T8" fmla="*/ 96 w 96"/>
                <a:gd name="T9" fmla="*/ 153 h 153"/>
                <a:gd name="T10" fmla="*/ 96 w 96"/>
                <a:gd name="T11" fmla="*/ 0 h 153"/>
              </a:gdLst>
              <a:ahLst/>
              <a:cxnLst>
                <a:cxn ang="0">
                  <a:pos x="T0" y="T1"/>
                </a:cxn>
                <a:cxn ang="0">
                  <a:pos x="T2" y="T3"/>
                </a:cxn>
                <a:cxn ang="0">
                  <a:pos x="T4" y="T5"/>
                </a:cxn>
                <a:cxn ang="0">
                  <a:pos x="T6" y="T7"/>
                </a:cxn>
                <a:cxn ang="0">
                  <a:pos x="T8" y="T9"/>
                </a:cxn>
                <a:cxn ang="0">
                  <a:pos x="T10" y="T11"/>
                </a:cxn>
              </a:cxnLst>
              <a:rect l="0" t="0" r="r" b="b"/>
              <a:pathLst>
                <a:path w="96" h="153">
                  <a:moveTo>
                    <a:pt x="96" y="0"/>
                  </a:moveTo>
                  <a:lnTo>
                    <a:pt x="0" y="0"/>
                  </a:lnTo>
                  <a:lnTo>
                    <a:pt x="0" y="153"/>
                  </a:lnTo>
                  <a:lnTo>
                    <a:pt x="89" y="153"/>
                  </a:lnTo>
                  <a:lnTo>
                    <a:pt x="96" y="153"/>
                  </a:lnTo>
                  <a:lnTo>
                    <a:pt x="96" y="0"/>
                  </a:lnTo>
                  <a:close/>
                </a:path>
              </a:pathLst>
            </a:custGeom>
            <a:solidFill>
              <a:srgbClr val="D4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î$ḷiḑê"/>
            <p:cNvSpPr/>
            <p:nvPr/>
          </p:nvSpPr>
          <p:spPr bwMode="auto">
            <a:xfrm>
              <a:off x="6988897" y="4620266"/>
              <a:ext cx="107416" cy="171195"/>
            </a:xfrm>
            <a:custGeom>
              <a:avLst/>
              <a:gdLst>
                <a:gd name="T0" fmla="*/ 96 w 96"/>
                <a:gd name="T1" fmla="*/ 0 h 153"/>
                <a:gd name="T2" fmla="*/ 0 w 96"/>
                <a:gd name="T3" fmla="*/ 0 h 153"/>
                <a:gd name="T4" fmla="*/ 0 w 96"/>
                <a:gd name="T5" fmla="*/ 153 h 153"/>
                <a:gd name="T6" fmla="*/ 89 w 96"/>
                <a:gd name="T7" fmla="*/ 153 h 153"/>
                <a:gd name="T8" fmla="*/ 96 w 96"/>
                <a:gd name="T9" fmla="*/ 153 h 153"/>
                <a:gd name="T10" fmla="*/ 96 w 96"/>
                <a:gd name="T11" fmla="*/ 0 h 153"/>
              </a:gdLst>
              <a:ahLst/>
              <a:cxnLst>
                <a:cxn ang="0">
                  <a:pos x="T0" y="T1"/>
                </a:cxn>
                <a:cxn ang="0">
                  <a:pos x="T2" y="T3"/>
                </a:cxn>
                <a:cxn ang="0">
                  <a:pos x="T4" y="T5"/>
                </a:cxn>
                <a:cxn ang="0">
                  <a:pos x="T6" y="T7"/>
                </a:cxn>
                <a:cxn ang="0">
                  <a:pos x="T8" y="T9"/>
                </a:cxn>
                <a:cxn ang="0">
                  <a:pos x="T10" y="T11"/>
                </a:cxn>
              </a:cxnLst>
              <a:rect l="0" t="0" r="r" b="b"/>
              <a:pathLst>
                <a:path w="96" h="153">
                  <a:moveTo>
                    <a:pt x="96" y="0"/>
                  </a:moveTo>
                  <a:lnTo>
                    <a:pt x="0" y="0"/>
                  </a:lnTo>
                  <a:lnTo>
                    <a:pt x="0" y="153"/>
                  </a:lnTo>
                  <a:lnTo>
                    <a:pt x="89" y="153"/>
                  </a:lnTo>
                  <a:lnTo>
                    <a:pt x="96" y="153"/>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ïṩļïḓê"/>
            <p:cNvSpPr/>
            <p:nvPr/>
          </p:nvSpPr>
          <p:spPr bwMode="auto">
            <a:xfrm>
              <a:off x="7335762" y="4121228"/>
              <a:ext cx="745200" cy="1639217"/>
            </a:xfrm>
            <a:custGeom>
              <a:avLst/>
              <a:gdLst>
                <a:gd name="T0" fmla="*/ 437 w 666"/>
                <a:gd name="T1" fmla="*/ 1465 h 1465"/>
                <a:gd name="T2" fmla="*/ 0 w 666"/>
                <a:gd name="T3" fmla="*/ 72 h 1465"/>
                <a:gd name="T4" fmla="*/ 228 w 666"/>
                <a:gd name="T5" fmla="*/ 0 h 1465"/>
                <a:gd name="T6" fmla="*/ 666 w 666"/>
                <a:gd name="T7" fmla="*/ 1394 h 1465"/>
                <a:gd name="T8" fmla="*/ 437 w 666"/>
                <a:gd name="T9" fmla="*/ 1465 h 1465"/>
              </a:gdLst>
              <a:ahLst/>
              <a:cxnLst>
                <a:cxn ang="0">
                  <a:pos x="T0" y="T1"/>
                </a:cxn>
                <a:cxn ang="0">
                  <a:pos x="T2" y="T3"/>
                </a:cxn>
                <a:cxn ang="0">
                  <a:pos x="T4" y="T5"/>
                </a:cxn>
                <a:cxn ang="0">
                  <a:pos x="T6" y="T7"/>
                </a:cxn>
                <a:cxn ang="0">
                  <a:pos x="T8" y="T9"/>
                </a:cxn>
              </a:cxnLst>
              <a:rect l="0" t="0" r="r" b="b"/>
              <a:pathLst>
                <a:path w="666" h="1465">
                  <a:moveTo>
                    <a:pt x="437" y="1465"/>
                  </a:moveTo>
                  <a:lnTo>
                    <a:pt x="0" y="72"/>
                  </a:lnTo>
                  <a:lnTo>
                    <a:pt x="228" y="0"/>
                  </a:lnTo>
                  <a:lnTo>
                    <a:pt x="666" y="1394"/>
                  </a:lnTo>
                  <a:lnTo>
                    <a:pt x="437" y="1465"/>
                  </a:lnTo>
                  <a:close/>
                </a:path>
              </a:pathLst>
            </a:custGeom>
            <a:solidFill>
              <a:srgbClr val="3498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ïśļïďè"/>
            <p:cNvSpPr/>
            <p:nvPr/>
          </p:nvSpPr>
          <p:spPr bwMode="auto">
            <a:xfrm>
              <a:off x="7335762" y="4121228"/>
              <a:ext cx="745200" cy="1639217"/>
            </a:xfrm>
            <a:custGeom>
              <a:avLst/>
              <a:gdLst>
                <a:gd name="T0" fmla="*/ 437 w 666"/>
                <a:gd name="T1" fmla="*/ 1465 h 1465"/>
                <a:gd name="T2" fmla="*/ 0 w 666"/>
                <a:gd name="T3" fmla="*/ 72 h 1465"/>
                <a:gd name="T4" fmla="*/ 228 w 666"/>
                <a:gd name="T5" fmla="*/ 0 h 1465"/>
                <a:gd name="T6" fmla="*/ 666 w 666"/>
                <a:gd name="T7" fmla="*/ 1394 h 1465"/>
                <a:gd name="T8" fmla="*/ 437 w 666"/>
                <a:gd name="T9" fmla="*/ 1465 h 1465"/>
              </a:gdLst>
              <a:ahLst/>
              <a:cxnLst>
                <a:cxn ang="0">
                  <a:pos x="T0" y="T1"/>
                </a:cxn>
                <a:cxn ang="0">
                  <a:pos x="T2" y="T3"/>
                </a:cxn>
                <a:cxn ang="0">
                  <a:pos x="T4" y="T5"/>
                </a:cxn>
                <a:cxn ang="0">
                  <a:pos x="T6" y="T7"/>
                </a:cxn>
                <a:cxn ang="0">
                  <a:pos x="T8" y="T9"/>
                </a:cxn>
              </a:cxnLst>
              <a:rect l="0" t="0" r="r" b="b"/>
              <a:pathLst>
                <a:path w="666" h="1465">
                  <a:moveTo>
                    <a:pt x="437" y="1465"/>
                  </a:moveTo>
                  <a:lnTo>
                    <a:pt x="0" y="72"/>
                  </a:lnTo>
                  <a:lnTo>
                    <a:pt x="228" y="0"/>
                  </a:lnTo>
                  <a:lnTo>
                    <a:pt x="666" y="1394"/>
                  </a:lnTo>
                  <a:lnTo>
                    <a:pt x="437" y="14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iŝ1iḋé"/>
            <p:cNvSpPr/>
            <p:nvPr/>
          </p:nvSpPr>
          <p:spPr bwMode="auto">
            <a:xfrm>
              <a:off x="7313384" y="4055212"/>
              <a:ext cx="280849" cy="156649"/>
            </a:xfrm>
            <a:custGeom>
              <a:avLst/>
              <a:gdLst>
                <a:gd name="T0" fmla="*/ 22 w 251"/>
                <a:gd name="T1" fmla="*/ 140 h 140"/>
                <a:gd name="T2" fmla="*/ 0 w 251"/>
                <a:gd name="T3" fmla="*/ 71 h 140"/>
                <a:gd name="T4" fmla="*/ 230 w 251"/>
                <a:gd name="T5" fmla="*/ 0 h 140"/>
                <a:gd name="T6" fmla="*/ 251 w 251"/>
                <a:gd name="T7" fmla="*/ 69 h 140"/>
                <a:gd name="T8" fmla="*/ 22 w 251"/>
                <a:gd name="T9" fmla="*/ 140 h 140"/>
              </a:gdLst>
              <a:ahLst/>
              <a:cxnLst>
                <a:cxn ang="0">
                  <a:pos x="T0" y="T1"/>
                </a:cxn>
                <a:cxn ang="0">
                  <a:pos x="T2" y="T3"/>
                </a:cxn>
                <a:cxn ang="0">
                  <a:pos x="T4" y="T5"/>
                </a:cxn>
                <a:cxn ang="0">
                  <a:pos x="T6" y="T7"/>
                </a:cxn>
                <a:cxn ang="0">
                  <a:pos x="T8" y="T9"/>
                </a:cxn>
              </a:cxnLst>
              <a:rect l="0" t="0" r="r" b="b"/>
              <a:pathLst>
                <a:path w="251" h="140">
                  <a:moveTo>
                    <a:pt x="22" y="140"/>
                  </a:moveTo>
                  <a:lnTo>
                    <a:pt x="0" y="71"/>
                  </a:lnTo>
                  <a:lnTo>
                    <a:pt x="230" y="0"/>
                  </a:lnTo>
                  <a:lnTo>
                    <a:pt x="251" y="69"/>
                  </a:lnTo>
                  <a:lnTo>
                    <a:pt x="22" y="140"/>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ïsḷîḋê"/>
            <p:cNvSpPr/>
            <p:nvPr/>
          </p:nvSpPr>
          <p:spPr bwMode="auto">
            <a:xfrm>
              <a:off x="7313384" y="4055212"/>
              <a:ext cx="280849" cy="156649"/>
            </a:xfrm>
            <a:custGeom>
              <a:avLst/>
              <a:gdLst>
                <a:gd name="T0" fmla="*/ 22 w 251"/>
                <a:gd name="T1" fmla="*/ 140 h 140"/>
                <a:gd name="T2" fmla="*/ 0 w 251"/>
                <a:gd name="T3" fmla="*/ 71 h 140"/>
                <a:gd name="T4" fmla="*/ 230 w 251"/>
                <a:gd name="T5" fmla="*/ 0 h 140"/>
                <a:gd name="T6" fmla="*/ 251 w 251"/>
                <a:gd name="T7" fmla="*/ 69 h 140"/>
                <a:gd name="T8" fmla="*/ 22 w 251"/>
                <a:gd name="T9" fmla="*/ 140 h 140"/>
              </a:gdLst>
              <a:ahLst/>
              <a:cxnLst>
                <a:cxn ang="0">
                  <a:pos x="T0" y="T1"/>
                </a:cxn>
                <a:cxn ang="0">
                  <a:pos x="T2" y="T3"/>
                </a:cxn>
                <a:cxn ang="0">
                  <a:pos x="T4" y="T5"/>
                </a:cxn>
                <a:cxn ang="0">
                  <a:pos x="T6" y="T7"/>
                </a:cxn>
                <a:cxn ang="0">
                  <a:pos x="T8" y="T9"/>
                </a:cxn>
              </a:cxnLst>
              <a:rect l="0" t="0" r="r" b="b"/>
              <a:pathLst>
                <a:path w="251" h="140">
                  <a:moveTo>
                    <a:pt x="22" y="140"/>
                  </a:moveTo>
                  <a:lnTo>
                    <a:pt x="0" y="71"/>
                  </a:lnTo>
                  <a:lnTo>
                    <a:pt x="230" y="0"/>
                  </a:lnTo>
                  <a:lnTo>
                    <a:pt x="251" y="69"/>
                  </a:lnTo>
                  <a:lnTo>
                    <a:pt x="22" y="1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ïšlïḋe"/>
            <p:cNvSpPr/>
            <p:nvPr/>
          </p:nvSpPr>
          <p:spPr bwMode="auto">
            <a:xfrm>
              <a:off x="7821373" y="5669812"/>
              <a:ext cx="280849" cy="157768"/>
            </a:xfrm>
            <a:custGeom>
              <a:avLst/>
              <a:gdLst>
                <a:gd name="T0" fmla="*/ 22 w 251"/>
                <a:gd name="T1" fmla="*/ 141 h 141"/>
                <a:gd name="T2" fmla="*/ 0 w 251"/>
                <a:gd name="T3" fmla="*/ 72 h 141"/>
                <a:gd name="T4" fmla="*/ 230 w 251"/>
                <a:gd name="T5" fmla="*/ 0 h 141"/>
                <a:gd name="T6" fmla="*/ 251 w 251"/>
                <a:gd name="T7" fmla="*/ 69 h 141"/>
                <a:gd name="T8" fmla="*/ 22 w 251"/>
                <a:gd name="T9" fmla="*/ 141 h 141"/>
              </a:gdLst>
              <a:ahLst/>
              <a:cxnLst>
                <a:cxn ang="0">
                  <a:pos x="T0" y="T1"/>
                </a:cxn>
                <a:cxn ang="0">
                  <a:pos x="T2" y="T3"/>
                </a:cxn>
                <a:cxn ang="0">
                  <a:pos x="T4" y="T5"/>
                </a:cxn>
                <a:cxn ang="0">
                  <a:pos x="T6" y="T7"/>
                </a:cxn>
                <a:cxn ang="0">
                  <a:pos x="T8" y="T9"/>
                </a:cxn>
              </a:cxnLst>
              <a:rect l="0" t="0" r="r" b="b"/>
              <a:pathLst>
                <a:path w="251" h="141">
                  <a:moveTo>
                    <a:pt x="22" y="141"/>
                  </a:moveTo>
                  <a:lnTo>
                    <a:pt x="0" y="72"/>
                  </a:lnTo>
                  <a:lnTo>
                    <a:pt x="230" y="0"/>
                  </a:lnTo>
                  <a:lnTo>
                    <a:pt x="251" y="69"/>
                  </a:lnTo>
                  <a:lnTo>
                    <a:pt x="22" y="141"/>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ïṥļïḓe"/>
            <p:cNvSpPr/>
            <p:nvPr/>
          </p:nvSpPr>
          <p:spPr bwMode="auto">
            <a:xfrm>
              <a:off x="7821373" y="5669812"/>
              <a:ext cx="280849" cy="157768"/>
            </a:xfrm>
            <a:custGeom>
              <a:avLst/>
              <a:gdLst>
                <a:gd name="T0" fmla="*/ 22 w 251"/>
                <a:gd name="T1" fmla="*/ 141 h 141"/>
                <a:gd name="T2" fmla="*/ 0 w 251"/>
                <a:gd name="T3" fmla="*/ 72 h 141"/>
                <a:gd name="T4" fmla="*/ 230 w 251"/>
                <a:gd name="T5" fmla="*/ 0 h 141"/>
                <a:gd name="T6" fmla="*/ 251 w 251"/>
                <a:gd name="T7" fmla="*/ 69 h 141"/>
                <a:gd name="T8" fmla="*/ 22 w 251"/>
                <a:gd name="T9" fmla="*/ 141 h 141"/>
              </a:gdLst>
              <a:ahLst/>
              <a:cxnLst>
                <a:cxn ang="0">
                  <a:pos x="T0" y="T1"/>
                </a:cxn>
                <a:cxn ang="0">
                  <a:pos x="T2" y="T3"/>
                </a:cxn>
                <a:cxn ang="0">
                  <a:pos x="T4" y="T5"/>
                </a:cxn>
                <a:cxn ang="0">
                  <a:pos x="T6" y="T7"/>
                </a:cxn>
                <a:cxn ang="0">
                  <a:pos x="T8" y="T9"/>
                </a:cxn>
              </a:cxnLst>
              <a:rect l="0" t="0" r="r" b="b"/>
              <a:pathLst>
                <a:path w="251" h="141">
                  <a:moveTo>
                    <a:pt x="22" y="141"/>
                  </a:moveTo>
                  <a:lnTo>
                    <a:pt x="0" y="72"/>
                  </a:lnTo>
                  <a:lnTo>
                    <a:pt x="230" y="0"/>
                  </a:lnTo>
                  <a:lnTo>
                    <a:pt x="251" y="69"/>
                  </a:lnTo>
                  <a:lnTo>
                    <a:pt x="22" y="1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ïśļïďe"/>
            <p:cNvSpPr/>
            <p:nvPr/>
          </p:nvSpPr>
          <p:spPr bwMode="auto">
            <a:xfrm>
              <a:off x="7600947" y="4707542"/>
              <a:ext cx="201406" cy="421833"/>
            </a:xfrm>
            <a:custGeom>
              <a:avLst/>
              <a:gdLst>
                <a:gd name="T0" fmla="*/ 111 w 138"/>
                <a:gd name="T1" fmla="*/ 281 h 289"/>
                <a:gd name="T2" fmla="*/ 23 w 138"/>
                <a:gd name="T3" fmla="*/ 159 h 289"/>
                <a:gd name="T4" fmla="*/ 26 w 138"/>
                <a:gd name="T5" fmla="*/ 8 h 289"/>
                <a:gd name="T6" fmla="*/ 114 w 138"/>
                <a:gd name="T7" fmla="*/ 131 h 289"/>
                <a:gd name="T8" fmla="*/ 111 w 138"/>
                <a:gd name="T9" fmla="*/ 281 h 289"/>
              </a:gdLst>
              <a:ahLst/>
              <a:cxnLst>
                <a:cxn ang="0">
                  <a:pos x="T0" y="T1"/>
                </a:cxn>
                <a:cxn ang="0">
                  <a:pos x="T2" y="T3"/>
                </a:cxn>
                <a:cxn ang="0">
                  <a:pos x="T4" y="T5"/>
                </a:cxn>
                <a:cxn ang="0">
                  <a:pos x="T6" y="T7"/>
                </a:cxn>
                <a:cxn ang="0">
                  <a:pos x="T8" y="T9"/>
                </a:cxn>
              </a:cxnLst>
              <a:rect l="0" t="0" r="r" b="b"/>
              <a:pathLst>
                <a:path w="138" h="289">
                  <a:moveTo>
                    <a:pt x="111" y="281"/>
                  </a:moveTo>
                  <a:cubicBezTo>
                    <a:pt x="86" y="289"/>
                    <a:pt x="47" y="234"/>
                    <a:pt x="23" y="159"/>
                  </a:cubicBezTo>
                  <a:cubicBezTo>
                    <a:pt x="0" y="84"/>
                    <a:pt x="1" y="16"/>
                    <a:pt x="26" y="8"/>
                  </a:cubicBezTo>
                  <a:cubicBezTo>
                    <a:pt x="51" y="0"/>
                    <a:pt x="90" y="55"/>
                    <a:pt x="114" y="131"/>
                  </a:cubicBezTo>
                  <a:cubicBezTo>
                    <a:pt x="138" y="206"/>
                    <a:pt x="136" y="273"/>
                    <a:pt x="111" y="281"/>
                  </a:cubicBezTo>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íṧľiďe"/>
            <p:cNvSpPr/>
            <p:nvPr/>
          </p:nvSpPr>
          <p:spPr bwMode="auto">
            <a:xfrm>
              <a:off x="7313384" y="4134655"/>
              <a:ext cx="221546" cy="702681"/>
            </a:xfrm>
            <a:custGeom>
              <a:avLst/>
              <a:gdLst>
                <a:gd name="T0" fmla="*/ 0 w 198"/>
                <a:gd name="T1" fmla="*/ 0 h 628"/>
                <a:gd name="T2" fmla="*/ 198 w 198"/>
                <a:gd name="T3" fmla="*/ 628 h 628"/>
                <a:gd name="T4" fmla="*/ 20 w 198"/>
                <a:gd name="T5" fmla="*/ 60 h 628"/>
                <a:gd name="T6" fmla="*/ 0 w 198"/>
                <a:gd name="T7" fmla="*/ 0 h 628"/>
              </a:gdLst>
              <a:ahLst/>
              <a:cxnLst>
                <a:cxn ang="0">
                  <a:pos x="T0" y="T1"/>
                </a:cxn>
                <a:cxn ang="0">
                  <a:pos x="T2" y="T3"/>
                </a:cxn>
                <a:cxn ang="0">
                  <a:pos x="T4" y="T5"/>
                </a:cxn>
                <a:cxn ang="0">
                  <a:pos x="T6" y="T7"/>
                </a:cxn>
              </a:cxnLst>
              <a:rect l="0" t="0" r="r" b="b"/>
              <a:pathLst>
                <a:path w="198" h="628">
                  <a:moveTo>
                    <a:pt x="0" y="0"/>
                  </a:moveTo>
                  <a:lnTo>
                    <a:pt x="198" y="628"/>
                  </a:lnTo>
                  <a:lnTo>
                    <a:pt x="20" y="6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ïṡḻiḋé"/>
            <p:cNvSpPr/>
            <p:nvPr/>
          </p:nvSpPr>
          <p:spPr bwMode="auto">
            <a:xfrm>
              <a:off x="7313384" y="4134655"/>
              <a:ext cx="221546" cy="702681"/>
            </a:xfrm>
            <a:custGeom>
              <a:avLst/>
              <a:gdLst>
                <a:gd name="T0" fmla="*/ 0 w 198"/>
                <a:gd name="T1" fmla="*/ 0 h 628"/>
                <a:gd name="T2" fmla="*/ 198 w 198"/>
                <a:gd name="T3" fmla="*/ 628 h 628"/>
                <a:gd name="T4" fmla="*/ 20 w 198"/>
                <a:gd name="T5" fmla="*/ 60 h 628"/>
                <a:gd name="T6" fmla="*/ 0 w 198"/>
                <a:gd name="T7" fmla="*/ 0 h 628"/>
              </a:gdLst>
              <a:ahLst/>
              <a:cxnLst>
                <a:cxn ang="0">
                  <a:pos x="T0" y="T1"/>
                </a:cxn>
                <a:cxn ang="0">
                  <a:pos x="T2" y="T3"/>
                </a:cxn>
                <a:cxn ang="0">
                  <a:pos x="T4" y="T5"/>
                </a:cxn>
                <a:cxn ang="0">
                  <a:pos x="T6" y="T7"/>
                </a:cxn>
              </a:cxnLst>
              <a:rect l="0" t="0" r="r" b="b"/>
              <a:pathLst>
                <a:path w="198" h="628">
                  <a:moveTo>
                    <a:pt x="0" y="0"/>
                  </a:moveTo>
                  <a:lnTo>
                    <a:pt x="198" y="628"/>
                  </a:lnTo>
                  <a:lnTo>
                    <a:pt x="20" y="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islîdê"/>
            <p:cNvSpPr/>
            <p:nvPr/>
          </p:nvSpPr>
          <p:spPr bwMode="auto">
            <a:xfrm>
              <a:off x="7335762" y="4172699"/>
              <a:ext cx="609811" cy="1577676"/>
            </a:xfrm>
            <a:custGeom>
              <a:avLst/>
              <a:gdLst>
                <a:gd name="T0" fmla="*/ 87 w 418"/>
                <a:gd name="T1" fmla="*/ 0 h 1082"/>
                <a:gd name="T2" fmla="*/ 2 w 418"/>
                <a:gd name="T3" fmla="*/ 27 h 1082"/>
                <a:gd name="T4" fmla="*/ 0 w 418"/>
                <a:gd name="T5" fmla="*/ 20 h 1082"/>
                <a:gd name="T6" fmla="*/ 0 w 418"/>
                <a:gd name="T7" fmla="*/ 20 h 1082"/>
                <a:gd name="T8" fmla="*/ 137 w 418"/>
                <a:gd name="T9" fmla="*/ 456 h 1082"/>
                <a:gd name="T10" fmla="*/ 333 w 418"/>
                <a:gd name="T11" fmla="*/ 1082 h 1082"/>
                <a:gd name="T12" fmla="*/ 418 w 418"/>
                <a:gd name="T13" fmla="*/ 1056 h 1082"/>
                <a:gd name="T14" fmla="*/ 290 w 418"/>
                <a:gd name="T15" fmla="*/ 649 h 1082"/>
                <a:gd name="T16" fmla="*/ 288 w 418"/>
                <a:gd name="T17" fmla="*/ 649 h 1082"/>
                <a:gd name="T18" fmla="*/ 205 w 418"/>
                <a:gd name="T19" fmla="*/ 526 h 1082"/>
                <a:gd name="T20" fmla="*/ 205 w 418"/>
                <a:gd name="T21" fmla="*/ 376 h 1082"/>
                <a:gd name="T22" fmla="*/ 87 w 418"/>
                <a:gd name="T23" fmla="*/ 0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1082">
                  <a:moveTo>
                    <a:pt x="87" y="0"/>
                  </a:moveTo>
                  <a:cubicBezTo>
                    <a:pt x="2" y="27"/>
                    <a:pt x="2" y="27"/>
                    <a:pt x="2" y="27"/>
                  </a:cubicBezTo>
                  <a:cubicBezTo>
                    <a:pt x="0" y="20"/>
                    <a:pt x="0" y="20"/>
                    <a:pt x="0" y="20"/>
                  </a:cubicBezTo>
                  <a:cubicBezTo>
                    <a:pt x="0" y="20"/>
                    <a:pt x="0" y="20"/>
                    <a:pt x="0" y="20"/>
                  </a:cubicBezTo>
                  <a:cubicBezTo>
                    <a:pt x="137" y="456"/>
                    <a:pt x="137" y="456"/>
                    <a:pt x="137" y="456"/>
                  </a:cubicBezTo>
                  <a:cubicBezTo>
                    <a:pt x="333" y="1082"/>
                    <a:pt x="333" y="1082"/>
                    <a:pt x="333" y="1082"/>
                  </a:cubicBezTo>
                  <a:cubicBezTo>
                    <a:pt x="418" y="1056"/>
                    <a:pt x="418" y="1056"/>
                    <a:pt x="418" y="1056"/>
                  </a:cubicBezTo>
                  <a:cubicBezTo>
                    <a:pt x="290" y="649"/>
                    <a:pt x="290" y="649"/>
                    <a:pt x="290" y="649"/>
                  </a:cubicBezTo>
                  <a:cubicBezTo>
                    <a:pt x="290" y="649"/>
                    <a:pt x="289" y="649"/>
                    <a:pt x="288" y="649"/>
                  </a:cubicBezTo>
                  <a:cubicBezTo>
                    <a:pt x="263" y="649"/>
                    <a:pt x="227" y="597"/>
                    <a:pt x="205" y="526"/>
                  </a:cubicBezTo>
                  <a:cubicBezTo>
                    <a:pt x="183" y="454"/>
                    <a:pt x="183" y="389"/>
                    <a:pt x="205" y="376"/>
                  </a:cubicBezTo>
                  <a:cubicBezTo>
                    <a:pt x="87" y="0"/>
                    <a:pt x="87" y="0"/>
                    <a:pt x="87" y="0"/>
                  </a:cubicBezTo>
                </a:path>
              </a:pathLst>
            </a:custGeom>
            <a:solidFill>
              <a:srgbClr val="2F89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îš1íďè"/>
            <p:cNvSpPr/>
            <p:nvPr/>
          </p:nvSpPr>
          <p:spPr bwMode="auto">
            <a:xfrm>
              <a:off x="7845990" y="5788418"/>
              <a:ext cx="124200" cy="39163"/>
            </a:xfrm>
            <a:custGeom>
              <a:avLst/>
              <a:gdLst>
                <a:gd name="T0" fmla="*/ 111 w 111"/>
                <a:gd name="T1" fmla="*/ 0 h 35"/>
                <a:gd name="T2" fmla="*/ 0 w 111"/>
                <a:gd name="T3" fmla="*/ 35 h 35"/>
                <a:gd name="T4" fmla="*/ 111 w 111"/>
                <a:gd name="T5" fmla="*/ 0 h 35"/>
              </a:gdLst>
              <a:ahLst/>
              <a:cxnLst>
                <a:cxn ang="0">
                  <a:pos x="T0" y="T1"/>
                </a:cxn>
                <a:cxn ang="0">
                  <a:pos x="T2" y="T3"/>
                </a:cxn>
                <a:cxn ang="0">
                  <a:pos x="T4" y="T5"/>
                </a:cxn>
              </a:cxnLst>
              <a:rect l="0" t="0" r="r" b="b"/>
              <a:pathLst>
                <a:path w="111" h="35">
                  <a:moveTo>
                    <a:pt x="111" y="0"/>
                  </a:moveTo>
                  <a:lnTo>
                    <a:pt x="0" y="35"/>
                  </a:lnTo>
                  <a:lnTo>
                    <a:pt x="111"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ï$ḻïḍê"/>
            <p:cNvSpPr/>
            <p:nvPr/>
          </p:nvSpPr>
          <p:spPr bwMode="auto">
            <a:xfrm>
              <a:off x="7845990" y="5788418"/>
              <a:ext cx="124200" cy="39163"/>
            </a:xfrm>
            <a:custGeom>
              <a:avLst/>
              <a:gdLst>
                <a:gd name="T0" fmla="*/ 111 w 111"/>
                <a:gd name="T1" fmla="*/ 0 h 35"/>
                <a:gd name="T2" fmla="*/ 0 w 111"/>
                <a:gd name="T3" fmla="*/ 35 h 35"/>
                <a:gd name="T4" fmla="*/ 111 w 111"/>
                <a:gd name="T5" fmla="*/ 0 h 35"/>
              </a:gdLst>
              <a:ahLst/>
              <a:cxnLst>
                <a:cxn ang="0">
                  <a:pos x="T0" y="T1"/>
                </a:cxn>
                <a:cxn ang="0">
                  <a:pos x="T2" y="T3"/>
                </a:cxn>
                <a:cxn ang="0">
                  <a:pos x="T4" y="T5"/>
                </a:cxn>
              </a:cxnLst>
              <a:rect l="0" t="0" r="r" b="b"/>
              <a:pathLst>
                <a:path w="111" h="35">
                  <a:moveTo>
                    <a:pt x="111" y="0"/>
                  </a:moveTo>
                  <a:lnTo>
                    <a:pt x="0" y="35"/>
                  </a:lnTo>
                  <a:lnTo>
                    <a:pt x="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ïşlîḋè"/>
            <p:cNvSpPr/>
            <p:nvPr/>
          </p:nvSpPr>
          <p:spPr bwMode="auto">
            <a:xfrm>
              <a:off x="7313384" y="4095493"/>
              <a:ext cx="148817" cy="116368"/>
            </a:xfrm>
            <a:custGeom>
              <a:avLst/>
              <a:gdLst>
                <a:gd name="T0" fmla="*/ 111 w 133"/>
                <a:gd name="T1" fmla="*/ 0 h 104"/>
                <a:gd name="T2" fmla="*/ 0 w 133"/>
                <a:gd name="T3" fmla="*/ 35 h 104"/>
                <a:gd name="T4" fmla="*/ 20 w 133"/>
                <a:gd name="T5" fmla="*/ 95 h 104"/>
                <a:gd name="T6" fmla="*/ 22 w 133"/>
                <a:gd name="T7" fmla="*/ 104 h 104"/>
                <a:gd name="T8" fmla="*/ 133 w 133"/>
                <a:gd name="T9" fmla="*/ 69 h 104"/>
                <a:gd name="T10" fmla="*/ 111 w 133"/>
                <a:gd name="T11" fmla="*/ 0 h 104"/>
              </a:gdLst>
              <a:ahLst/>
              <a:cxnLst>
                <a:cxn ang="0">
                  <a:pos x="T0" y="T1"/>
                </a:cxn>
                <a:cxn ang="0">
                  <a:pos x="T2" y="T3"/>
                </a:cxn>
                <a:cxn ang="0">
                  <a:pos x="T4" y="T5"/>
                </a:cxn>
                <a:cxn ang="0">
                  <a:pos x="T6" y="T7"/>
                </a:cxn>
                <a:cxn ang="0">
                  <a:pos x="T8" y="T9"/>
                </a:cxn>
                <a:cxn ang="0">
                  <a:pos x="T10" y="T11"/>
                </a:cxn>
              </a:cxnLst>
              <a:rect l="0" t="0" r="r" b="b"/>
              <a:pathLst>
                <a:path w="133" h="104">
                  <a:moveTo>
                    <a:pt x="111" y="0"/>
                  </a:moveTo>
                  <a:lnTo>
                    <a:pt x="0" y="35"/>
                  </a:lnTo>
                  <a:lnTo>
                    <a:pt x="20" y="95"/>
                  </a:lnTo>
                  <a:lnTo>
                    <a:pt x="22" y="104"/>
                  </a:lnTo>
                  <a:lnTo>
                    <a:pt x="133" y="69"/>
                  </a:lnTo>
                  <a:lnTo>
                    <a:pt x="111" y="0"/>
                  </a:lnTo>
                  <a:close/>
                </a:path>
              </a:pathLst>
            </a:custGeom>
            <a:solidFill>
              <a:srgbClr val="283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íŝḻíďê"/>
            <p:cNvSpPr/>
            <p:nvPr/>
          </p:nvSpPr>
          <p:spPr bwMode="auto">
            <a:xfrm>
              <a:off x="7313384" y="4095493"/>
              <a:ext cx="148817" cy="116368"/>
            </a:xfrm>
            <a:custGeom>
              <a:avLst/>
              <a:gdLst>
                <a:gd name="T0" fmla="*/ 111 w 133"/>
                <a:gd name="T1" fmla="*/ 0 h 104"/>
                <a:gd name="T2" fmla="*/ 0 w 133"/>
                <a:gd name="T3" fmla="*/ 35 h 104"/>
                <a:gd name="T4" fmla="*/ 20 w 133"/>
                <a:gd name="T5" fmla="*/ 95 h 104"/>
                <a:gd name="T6" fmla="*/ 22 w 133"/>
                <a:gd name="T7" fmla="*/ 104 h 104"/>
                <a:gd name="T8" fmla="*/ 133 w 133"/>
                <a:gd name="T9" fmla="*/ 69 h 104"/>
                <a:gd name="T10" fmla="*/ 111 w 133"/>
                <a:gd name="T11" fmla="*/ 0 h 104"/>
              </a:gdLst>
              <a:ahLst/>
              <a:cxnLst>
                <a:cxn ang="0">
                  <a:pos x="T0" y="T1"/>
                </a:cxn>
                <a:cxn ang="0">
                  <a:pos x="T2" y="T3"/>
                </a:cxn>
                <a:cxn ang="0">
                  <a:pos x="T4" y="T5"/>
                </a:cxn>
                <a:cxn ang="0">
                  <a:pos x="T6" y="T7"/>
                </a:cxn>
                <a:cxn ang="0">
                  <a:pos x="T8" y="T9"/>
                </a:cxn>
                <a:cxn ang="0">
                  <a:pos x="T10" y="T11"/>
                </a:cxn>
              </a:cxnLst>
              <a:rect l="0" t="0" r="r" b="b"/>
              <a:pathLst>
                <a:path w="133" h="104">
                  <a:moveTo>
                    <a:pt x="111" y="0"/>
                  </a:moveTo>
                  <a:lnTo>
                    <a:pt x="0" y="35"/>
                  </a:lnTo>
                  <a:lnTo>
                    <a:pt x="20" y="95"/>
                  </a:lnTo>
                  <a:lnTo>
                    <a:pt x="22" y="104"/>
                  </a:lnTo>
                  <a:lnTo>
                    <a:pt x="133" y="69"/>
                  </a:lnTo>
                  <a:lnTo>
                    <a:pt x="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íŝliḓé"/>
            <p:cNvSpPr/>
            <p:nvPr/>
          </p:nvSpPr>
          <p:spPr bwMode="auto">
            <a:xfrm>
              <a:off x="7821373" y="5712331"/>
              <a:ext cx="148817" cy="115249"/>
            </a:xfrm>
            <a:custGeom>
              <a:avLst/>
              <a:gdLst>
                <a:gd name="T0" fmla="*/ 111 w 133"/>
                <a:gd name="T1" fmla="*/ 0 h 103"/>
                <a:gd name="T2" fmla="*/ 0 w 133"/>
                <a:gd name="T3" fmla="*/ 34 h 103"/>
                <a:gd name="T4" fmla="*/ 22 w 133"/>
                <a:gd name="T5" fmla="*/ 103 h 103"/>
                <a:gd name="T6" fmla="*/ 133 w 133"/>
                <a:gd name="T7" fmla="*/ 68 h 103"/>
                <a:gd name="T8" fmla="*/ 111 w 133"/>
                <a:gd name="T9" fmla="*/ 0 h 103"/>
              </a:gdLst>
              <a:ahLst/>
              <a:cxnLst>
                <a:cxn ang="0">
                  <a:pos x="T0" y="T1"/>
                </a:cxn>
                <a:cxn ang="0">
                  <a:pos x="T2" y="T3"/>
                </a:cxn>
                <a:cxn ang="0">
                  <a:pos x="T4" y="T5"/>
                </a:cxn>
                <a:cxn ang="0">
                  <a:pos x="T6" y="T7"/>
                </a:cxn>
                <a:cxn ang="0">
                  <a:pos x="T8" y="T9"/>
                </a:cxn>
              </a:cxnLst>
              <a:rect l="0" t="0" r="r" b="b"/>
              <a:pathLst>
                <a:path w="133" h="103">
                  <a:moveTo>
                    <a:pt x="111" y="0"/>
                  </a:moveTo>
                  <a:lnTo>
                    <a:pt x="0" y="34"/>
                  </a:lnTo>
                  <a:lnTo>
                    <a:pt x="22" y="103"/>
                  </a:lnTo>
                  <a:lnTo>
                    <a:pt x="133" y="68"/>
                  </a:lnTo>
                  <a:lnTo>
                    <a:pt x="111" y="0"/>
                  </a:lnTo>
                  <a:close/>
                </a:path>
              </a:pathLst>
            </a:custGeom>
            <a:solidFill>
              <a:srgbClr val="283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ïs1îḍê"/>
            <p:cNvSpPr/>
            <p:nvPr/>
          </p:nvSpPr>
          <p:spPr bwMode="auto">
            <a:xfrm>
              <a:off x="7821373" y="5712331"/>
              <a:ext cx="148817" cy="115249"/>
            </a:xfrm>
            <a:custGeom>
              <a:avLst/>
              <a:gdLst>
                <a:gd name="T0" fmla="*/ 111 w 133"/>
                <a:gd name="T1" fmla="*/ 0 h 103"/>
                <a:gd name="T2" fmla="*/ 0 w 133"/>
                <a:gd name="T3" fmla="*/ 34 h 103"/>
                <a:gd name="T4" fmla="*/ 22 w 133"/>
                <a:gd name="T5" fmla="*/ 103 h 103"/>
                <a:gd name="T6" fmla="*/ 133 w 133"/>
                <a:gd name="T7" fmla="*/ 68 h 103"/>
                <a:gd name="T8" fmla="*/ 111 w 133"/>
                <a:gd name="T9" fmla="*/ 0 h 103"/>
              </a:gdLst>
              <a:ahLst/>
              <a:cxnLst>
                <a:cxn ang="0">
                  <a:pos x="T0" y="T1"/>
                </a:cxn>
                <a:cxn ang="0">
                  <a:pos x="T2" y="T3"/>
                </a:cxn>
                <a:cxn ang="0">
                  <a:pos x="T4" y="T5"/>
                </a:cxn>
                <a:cxn ang="0">
                  <a:pos x="T6" y="T7"/>
                </a:cxn>
                <a:cxn ang="0">
                  <a:pos x="T8" y="T9"/>
                </a:cxn>
              </a:cxnLst>
              <a:rect l="0" t="0" r="r" b="b"/>
              <a:pathLst>
                <a:path w="133" h="103">
                  <a:moveTo>
                    <a:pt x="111" y="0"/>
                  </a:moveTo>
                  <a:lnTo>
                    <a:pt x="0" y="34"/>
                  </a:lnTo>
                  <a:lnTo>
                    <a:pt x="22" y="103"/>
                  </a:lnTo>
                  <a:lnTo>
                    <a:pt x="133" y="68"/>
                  </a:lnTo>
                  <a:lnTo>
                    <a:pt x="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işḻiḋé"/>
            <p:cNvSpPr/>
            <p:nvPr/>
          </p:nvSpPr>
          <p:spPr bwMode="auto">
            <a:xfrm>
              <a:off x="7602065" y="4720969"/>
              <a:ext cx="156649" cy="398335"/>
            </a:xfrm>
            <a:custGeom>
              <a:avLst/>
              <a:gdLst>
                <a:gd name="T0" fmla="*/ 22 w 107"/>
                <a:gd name="T1" fmla="*/ 0 h 273"/>
                <a:gd name="T2" fmla="*/ 22 w 107"/>
                <a:gd name="T3" fmla="*/ 150 h 273"/>
                <a:gd name="T4" fmla="*/ 105 w 107"/>
                <a:gd name="T5" fmla="*/ 273 h 273"/>
                <a:gd name="T6" fmla="*/ 107 w 107"/>
                <a:gd name="T7" fmla="*/ 273 h 273"/>
                <a:gd name="T8" fmla="*/ 22 w 107"/>
                <a:gd name="T9" fmla="*/ 0 h 273"/>
              </a:gdLst>
              <a:ahLst/>
              <a:cxnLst>
                <a:cxn ang="0">
                  <a:pos x="T0" y="T1"/>
                </a:cxn>
                <a:cxn ang="0">
                  <a:pos x="T2" y="T3"/>
                </a:cxn>
                <a:cxn ang="0">
                  <a:pos x="T4" y="T5"/>
                </a:cxn>
                <a:cxn ang="0">
                  <a:pos x="T6" y="T7"/>
                </a:cxn>
                <a:cxn ang="0">
                  <a:pos x="T8" y="T9"/>
                </a:cxn>
              </a:cxnLst>
              <a:rect l="0" t="0" r="r" b="b"/>
              <a:pathLst>
                <a:path w="107" h="273">
                  <a:moveTo>
                    <a:pt x="22" y="0"/>
                  </a:moveTo>
                  <a:cubicBezTo>
                    <a:pt x="0" y="13"/>
                    <a:pt x="0" y="78"/>
                    <a:pt x="22" y="150"/>
                  </a:cubicBezTo>
                  <a:cubicBezTo>
                    <a:pt x="44" y="221"/>
                    <a:pt x="80" y="273"/>
                    <a:pt x="105" y="273"/>
                  </a:cubicBezTo>
                  <a:cubicBezTo>
                    <a:pt x="106" y="273"/>
                    <a:pt x="107" y="273"/>
                    <a:pt x="107" y="273"/>
                  </a:cubicBezTo>
                  <a:cubicBezTo>
                    <a:pt x="22" y="0"/>
                    <a:pt x="22" y="0"/>
                    <a:pt x="22" y="0"/>
                  </a:cubicBezTo>
                </a:path>
              </a:pathLst>
            </a:custGeom>
            <a:solidFill>
              <a:srgbClr val="D4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iSḻïḋè"/>
            <p:cNvSpPr/>
            <p:nvPr/>
          </p:nvSpPr>
          <p:spPr bwMode="auto">
            <a:xfrm>
              <a:off x="5215410" y="5197629"/>
              <a:ext cx="1747752" cy="27749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 name="iṩḻïḋè"/>
            <p:cNvSpPr/>
            <p:nvPr/>
          </p:nvSpPr>
          <p:spPr bwMode="auto">
            <a:xfrm>
              <a:off x="5215410" y="5197629"/>
              <a:ext cx="1747752" cy="2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 name="ïśḻíde"/>
            <p:cNvSpPr/>
            <p:nvPr/>
          </p:nvSpPr>
          <p:spPr bwMode="auto">
            <a:xfrm>
              <a:off x="5272475" y="5197629"/>
              <a:ext cx="1628028" cy="277492"/>
            </a:xfrm>
            <a:prstGeom prst="rect">
              <a:avLst/>
            </a:prstGeom>
            <a:solidFill>
              <a:srgbClr val="3498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 name="iṧľíďe"/>
            <p:cNvSpPr/>
            <p:nvPr/>
          </p:nvSpPr>
          <p:spPr bwMode="auto">
            <a:xfrm>
              <a:off x="5272475" y="5197629"/>
              <a:ext cx="1628028" cy="2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 name="ïśļíḍè"/>
            <p:cNvSpPr/>
            <p:nvPr/>
          </p:nvSpPr>
          <p:spPr bwMode="auto">
            <a:xfrm>
              <a:off x="5272475" y="5197629"/>
              <a:ext cx="1628028" cy="277492"/>
            </a:xfrm>
            <a:custGeom>
              <a:avLst/>
              <a:gdLst>
                <a:gd name="T0" fmla="*/ 1455 w 1455"/>
                <a:gd name="T1" fmla="*/ 0 h 248"/>
                <a:gd name="T2" fmla="*/ 0 w 1455"/>
                <a:gd name="T3" fmla="*/ 0 h 248"/>
                <a:gd name="T4" fmla="*/ 0 w 1455"/>
                <a:gd name="T5" fmla="*/ 248 h 248"/>
                <a:gd name="T6" fmla="*/ 1455 w 1455"/>
                <a:gd name="T7" fmla="*/ 0 h 248"/>
              </a:gdLst>
              <a:ahLst/>
              <a:cxnLst>
                <a:cxn ang="0">
                  <a:pos x="T0" y="T1"/>
                </a:cxn>
                <a:cxn ang="0">
                  <a:pos x="T2" y="T3"/>
                </a:cxn>
                <a:cxn ang="0">
                  <a:pos x="T4" y="T5"/>
                </a:cxn>
                <a:cxn ang="0">
                  <a:pos x="T6" y="T7"/>
                </a:cxn>
              </a:cxnLst>
              <a:rect l="0" t="0" r="r" b="b"/>
              <a:pathLst>
                <a:path w="1455" h="248">
                  <a:moveTo>
                    <a:pt x="1455" y="0"/>
                  </a:moveTo>
                  <a:lnTo>
                    <a:pt x="0" y="0"/>
                  </a:lnTo>
                  <a:lnTo>
                    <a:pt x="0" y="248"/>
                  </a:lnTo>
                  <a:lnTo>
                    <a:pt x="1455" y="0"/>
                  </a:lnTo>
                  <a:close/>
                </a:path>
              </a:pathLst>
            </a:custGeom>
            <a:solidFill>
              <a:srgbClr val="246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îṩļidê"/>
            <p:cNvSpPr/>
            <p:nvPr/>
          </p:nvSpPr>
          <p:spPr bwMode="auto">
            <a:xfrm>
              <a:off x="5272475" y="5197629"/>
              <a:ext cx="1628028" cy="277492"/>
            </a:xfrm>
            <a:custGeom>
              <a:avLst/>
              <a:gdLst>
                <a:gd name="T0" fmla="*/ 1455 w 1455"/>
                <a:gd name="T1" fmla="*/ 0 h 248"/>
                <a:gd name="T2" fmla="*/ 0 w 1455"/>
                <a:gd name="T3" fmla="*/ 0 h 248"/>
                <a:gd name="T4" fmla="*/ 0 w 1455"/>
                <a:gd name="T5" fmla="*/ 248 h 248"/>
                <a:gd name="T6" fmla="*/ 1455 w 1455"/>
                <a:gd name="T7" fmla="*/ 0 h 248"/>
              </a:gdLst>
              <a:ahLst/>
              <a:cxnLst>
                <a:cxn ang="0">
                  <a:pos x="T0" y="T1"/>
                </a:cxn>
                <a:cxn ang="0">
                  <a:pos x="T2" y="T3"/>
                </a:cxn>
                <a:cxn ang="0">
                  <a:pos x="T4" y="T5"/>
                </a:cxn>
                <a:cxn ang="0">
                  <a:pos x="T6" y="T7"/>
                </a:cxn>
              </a:cxnLst>
              <a:rect l="0" t="0" r="r" b="b"/>
              <a:pathLst>
                <a:path w="1455" h="248">
                  <a:moveTo>
                    <a:pt x="1455" y="0"/>
                  </a:moveTo>
                  <a:lnTo>
                    <a:pt x="0" y="0"/>
                  </a:lnTo>
                  <a:lnTo>
                    <a:pt x="0" y="248"/>
                  </a:lnTo>
                  <a:lnTo>
                    <a:pt x="14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ïṡľiḓè"/>
            <p:cNvSpPr/>
            <p:nvPr/>
          </p:nvSpPr>
          <p:spPr bwMode="auto">
            <a:xfrm>
              <a:off x="4654831" y="4055212"/>
              <a:ext cx="2321758" cy="17902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 name="ï$ḻîḓe"/>
            <p:cNvSpPr/>
            <p:nvPr/>
          </p:nvSpPr>
          <p:spPr bwMode="auto">
            <a:xfrm>
              <a:off x="4654831" y="4055212"/>
              <a:ext cx="2321758" cy="17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 name="ïšḻîďè"/>
            <p:cNvSpPr/>
            <p:nvPr/>
          </p:nvSpPr>
          <p:spPr bwMode="auto">
            <a:xfrm>
              <a:off x="4711897" y="4055212"/>
              <a:ext cx="2202034" cy="179027"/>
            </a:xfrm>
            <a:prstGeom prst="rect">
              <a:avLst/>
            </a:prstGeom>
            <a:solidFill>
              <a:srgbClr val="E5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 name="iṧ1ïde"/>
            <p:cNvSpPr/>
            <p:nvPr/>
          </p:nvSpPr>
          <p:spPr bwMode="auto">
            <a:xfrm>
              <a:off x="4711897" y="4055212"/>
              <a:ext cx="2202034" cy="17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 name="îš1íḋé"/>
            <p:cNvSpPr/>
            <p:nvPr/>
          </p:nvSpPr>
          <p:spPr bwMode="auto">
            <a:xfrm>
              <a:off x="4711897" y="4055212"/>
              <a:ext cx="2202034" cy="179027"/>
            </a:xfrm>
            <a:custGeom>
              <a:avLst/>
              <a:gdLst>
                <a:gd name="T0" fmla="*/ 1968 w 1968"/>
                <a:gd name="T1" fmla="*/ 0 h 160"/>
                <a:gd name="T2" fmla="*/ 1703 w 1968"/>
                <a:gd name="T3" fmla="*/ 0 h 160"/>
                <a:gd name="T4" fmla="*/ 1703 w 1968"/>
                <a:gd name="T5" fmla="*/ 0 h 160"/>
                <a:gd name="T6" fmla="*/ 1469 w 1968"/>
                <a:gd name="T7" fmla="*/ 0 h 160"/>
                <a:gd name="T8" fmla="*/ 1469 w 1968"/>
                <a:gd name="T9" fmla="*/ 0 h 160"/>
                <a:gd name="T10" fmla="*/ 0 w 1968"/>
                <a:gd name="T11" fmla="*/ 0 h 160"/>
                <a:gd name="T12" fmla="*/ 0 w 1968"/>
                <a:gd name="T13" fmla="*/ 160 h 160"/>
                <a:gd name="T14" fmla="*/ 1968 w 1968"/>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8" h="160">
                  <a:moveTo>
                    <a:pt x="1968" y="0"/>
                  </a:moveTo>
                  <a:lnTo>
                    <a:pt x="1703" y="0"/>
                  </a:lnTo>
                  <a:lnTo>
                    <a:pt x="1703" y="0"/>
                  </a:lnTo>
                  <a:lnTo>
                    <a:pt x="1469" y="0"/>
                  </a:lnTo>
                  <a:lnTo>
                    <a:pt x="1469" y="0"/>
                  </a:lnTo>
                  <a:lnTo>
                    <a:pt x="0" y="0"/>
                  </a:lnTo>
                  <a:lnTo>
                    <a:pt x="0" y="160"/>
                  </a:lnTo>
                  <a:lnTo>
                    <a:pt x="1968" y="0"/>
                  </a:lnTo>
                  <a:close/>
                </a:path>
              </a:pathLst>
            </a:custGeom>
            <a:solidFill>
              <a:srgbClr val="CE2E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ïŝ1iḍé"/>
            <p:cNvSpPr/>
            <p:nvPr/>
          </p:nvSpPr>
          <p:spPr bwMode="auto">
            <a:xfrm>
              <a:off x="4711897" y="4055212"/>
              <a:ext cx="2202034" cy="179027"/>
            </a:xfrm>
            <a:custGeom>
              <a:avLst/>
              <a:gdLst>
                <a:gd name="T0" fmla="*/ 1968 w 1968"/>
                <a:gd name="T1" fmla="*/ 0 h 160"/>
                <a:gd name="T2" fmla="*/ 1703 w 1968"/>
                <a:gd name="T3" fmla="*/ 0 h 160"/>
                <a:gd name="T4" fmla="*/ 1703 w 1968"/>
                <a:gd name="T5" fmla="*/ 0 h 160"/>
                <a:gd name="T6" fmla="*/ 1469 w 1968"/>
                <a:gd name="T7" fmla="*/ 0 h 160"/>
                <a:gd name="T8" fmla="*/ 1469 w 1968"/>
                <a:gd name="T9" fmla="*/ 0 h 160"/>
                <a:gd name="T10" fmla="*/ 0 w 1968"/>
                <a:gd name="T11" fmla="*/ 0 h 160"/>
                <a:gd name="T12" fmla="*/ 0 w 1968"/>
                <a:gd name="T13" fmla="*/ 160 h 160"/>
                <a:gd name="T14" fmla="*/ 1968 w 1968"/>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8" h="160">
                  <a:moveTo>
                    <a:pt x="1968" y="0"/>
                  </a:moveTo>
                  <a:lnTo>
                    <a:pt x="1703" y="0"/>
                  </a:lnTo>
                  <a:lnTo>
                    <a:pt x="1703" y="0"/>
                  </a:lnTo>
                  <a:lnTo>
                    <a:pt x="1469" y="0"/>
                  </a:lnTo>
                  <a:lnTo>
                    <a:pt x="1469" y="0"/>
                  </a:lnTo>
                  <a:lnTo>
                    <a:pt x="0" y="0"/>
                  </a:lnTo>
                  <a:lnTo>
                    <a:pt x="0" y="160"/>
                  </a:lnTo>
                  <a:lnTo>
                    <a:pt x="19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sḻiḍé"/>
            <p:cNvSpPr/>
            <p:nvPr/>
          </p:nvSpPr>
          <p:spPr bwMode="auto">
            <a:xfrm>
              <a:off x="4753296" y="4993985"/>
              <a:ext cx="2313925" cy="203643"/>
            </a:xfrm>
            <a:prstGeom prst="rect">
              <a:avLst/>
            </a:prstGeom>
            <a:solidFill>
              <a:srgbClr val="E5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 name="ísļíḍé"/>
            <p:cNvSpPr/>
            <p:nvPr/>
          </p:nvSpPr>
          <p:spPr bwMode="auto">
            <a:xfrm>
              <a:off x="4753296" y="4993985"/>
              <a:ext cx="2313925" cy="20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 name="îšļiďè"/>
            <p:cNvSpPr/>
            <p:nvPr/>
          </p:nvSpPr>
          <p:spPr bwMode="auto">
            <a:xfrm>
              <a:off x="4864070" y="4993985"/>
              <a:ext cx="2090142" cy="203643"/>
            </a:xfrm>
            <a:prstGeom prst="rect">
              <a:avLst/>
            </a:prstGeom>
            <a:solidFill>
              <a:srgbClr val="C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9" name="ïslíḋê"/>
            <p:cNvSpPr/>
            <p:nvPr/>
          </p:nvSpPr>
          <p:spPr bwMode="auto">
            <a:xfrm>
              <a:off x="4864070" y="4993985"/>
              <a:ext cx="2090142" cy="20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0" name="íś1iďe"/>
            <p:cNvSpPr/>
            <p:nvPr/>
          </p:nvSpPr>
          <p:spPr bwMode="auto">
            <a:xfrm>
              <a:off x="5027432" y="5061120"/>
              <a:ext cx="1764536" cy="69373"/>
            </a:xfrm>
            <a:custGeom>
              <a:avLst/>
              <a:gdLst>
                <a:gd name="T0" fmla="*/ 1209 w 1209"/>
                <a:gd name="T1" fmla="*/ 24 h 48"/>
                <a:gd name="T2" fmla="*/ 1185 w 1209"/>
                <a:gd name="T3" fmla="*/ 48 h 48"/>
                <a:gd name="T4" fmla="*/ 24 w 1209"/>
                <a:gd name="T5" fmla="*/ 48 h 48"/>
                <a:gd name="T6" fmla="*/ 0 w 1209"/>
                <a:gd name="T7" fmla="*/ 24 h 48"/>
                <a:gd name="T8" fmla="*/ 24 w 1209"/>
                <a:gd name="T9" fmla="*/ 0 h 48"/>
                <a:gd name="T10" fmla="*/ 1185 w 1209"/>
                <a:gd name="T11" fmla="*/ 0 h 48"/>
                <a:gd name="T12" fmla="*/ 1209 w 1209"/>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1209" h="48">
                  <a:moveTo>
                    <a:pt x="1209" y="24"/>
                  </a:moveTo>
                  <a:cubicBezTo>
                    <a:pt x="1209" y="37"/>
                    <a:pt x="1198" y="48"/>
                    <a:pt x="1185" y="48"/>
                  </a:cubicBezTo>
                  <a:cubicBezTo>
                    <a:pt x="24" y="48"/>
                    <a:pt x="24" y="48"/>
                    <a:pt x="24" y="48"/>
                  </a:cubicBezTo>
                  <a:cubicBezTo>
                    <a:pt x="10" y="48"/>
                    <a:pt x="0" y="37"/>
                    <a:pt x="0" y="24"/>
                  </a:cubicBezTo>
                  <a:cubicBezTo>
                    <a:pt x="0" y="11"/>
                    <a:pt x="10" y="0"/>
                    <a:pt x="24" y="0"/>
                  </a:cubicBezTo>
                  <a:cubicBezTo>
                    <a:pt x="1185" y="0"/>
                    <a:pt x="1185" y="0"/>
                    <a:pt x="1185" y="0"/>
                  </a:cubicBezTo>
                  <a:cubicBezTo>
                    <a:pt x="1198" y="0"/>
                    <a:pt x="1209" y="11"/>
                    <a:pt x="1209" y="2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išľiďê"/>
            <p:cNvSpPr/>
            <p:nvPr/>
          </p:nvSpPr>
          <p:spPr bwMode="auto">
            <a:xfrm>
              <a:off x="3714939" y="4406552"/>
              <a:ext cx="1101017" cy="1587747"/>
            </a:xfrm>
            <a:custGeom>
              <a:avLst/>
              <a:gdLst>
                <a:gd name="T0" fmla="*/ 838 w 984"/>
                <a:gd name="T1" fmla="*/ 0 h 1419"/>
                <a:gd name="T2" fmla="*/ 0 w 984"/>
                <a:gd name="T3" fmla="*/ 1328 h 1419"/>
                <a:gd name="T4" fmla="*/ 145 w 984"/>
                <a:gd name="T5" fmla="*/ 1419 h 1419"/>
                <a:gd name="T6" fmla="*/ 984 w 984"/>
                <a:gd name="T7" fmla="*/ 92 h 1419"/>
                <a:gd name="T8" fmla="*/ 838 w 984"/>
                <a:gd name="T9" fmla="*/ 0 h 1419"/>
              </a:gdLst>
              <a:ahLst/>
              <a:cxnLst>
                <a:cxn ang="0">
                  <a:pos x="T0" y="T1"/>
                </a:cxn>
                <a:cxn ang="0">
                  <a:pos x="T2" y="T3"/>
                </a:cxn>
                <a:cxn ang="0">
                  <a:pos x="T4" y="T5"/>
                </a:cxn>
                <a:cxn ang="0">
                  <a:pos x="T6" y="T7"/>
                </a:cxn>
                <a:cxn ang="0">
                  <a:pos x="T8" y="T9"/>
                </a:cxn>
              </a:cxnLst>
              <a:rect l="0" t="0" r="r" b="b"/>
              <a:pathLst>
                <a:path w="984" h="1419">
                  <a:moveTo>
                    <a:pt x="838" y="0"/>
                  </a:moveTo>
                  <a:lnTo>
                    <a:pt x="0" y="1328"/>
                  </a:lnTo>
                  <a:lnTo>
                    <a:pt x="145" y="1419"/>
                  </a:lnTo>
                  <a:lnTo>
                    <a:pt x="984" y="92"/>
                  </a:lnTo>
                  <a:lnTo>
                    <a:pt x="838" y="0"/>
                  </a:lnTo>
                  <a:close/>
                </a:path>
              </a:pathLst>
            </a:custGeom>
            <a:solidFill>
              <a:srgbClr val="3498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îsľíḍe"/>
            <p:cNvSpPr/>
            <p:nvPr/>
          </p:nvSpPr>
          <p:spPr bwMode="auto">
            <a:xfrm>
              <a:off x="3714939" y="4406552"/>
              <a:ext cx="1101017" cy="1587747"/>
            </a:xfrm>
            <a:custGeom>
              <a:avLst/>
              <a:gdLst>
                <a:gd name="T0" fmla="*/ 838 w 984"/>
                <a:gd name="T1" fmla="*/ 0 h 1419"/>
                <a:gd name="T2" fmla="*/ 0 w 984"/>
                <a:gd name="T3" fmla="*/ 1328 h 1419"/>
                <a:gd name="T4" fmla="*/ 145 w 984"/>
                <a:gd name="T5" fmla="*/ 1419 h 1419"/>
                <a:gd name="T6" fmla="*/ 984 w 984"/>
                <a:gd name="T7" fmla="*/ 92 h 1419"/>
                <a:gd name="T8" fmla="*/ 838 w 984"/>
                <a:gd name="T9" fmla="*/ 0 h 1419"/>
              </a:gdLst>
              <a:ahLst/>
              <a:cxnLst>
                <a:cxn ang="0">
                  <a:pos x="T0" y="T1"/>
                </a:cxn>
                <a:cxn ang="0">
                  <a:pos x="T2" y="T3"/>
                </a:cxn>
                <a:cxn ang="0">
                  <a:pos x="T4" y="T5"/>
                </a:cxn>
                <a:cxn ang="0">
                  <a:pos x="T6" y="T7"/>
                </a:cxn>
                <a:cxn ang="0">
                  <a:pos x="T8" y="T9"/>
                </a:cxn>
              </a:cxnLst>
              <a:rect l="0" t="0" r="r" b="b"/>
              <a:pathLst>
                <a:path w="984" h="1419">
                  <a:moveTo>
                    <a:pt x="838" y="0"/>
                  </a:moveTo>
                  <a:lnTo>
                    <a:pt x="0" y="1328"/>
                  </a:lnTo>
                  <a:lnTo>
                    <a:pt x="145" y="1419"/>
                  </a:lnTo>
                  <a:lnTo>
                    <a:pt x="984" y="92"/>
                  </a:lnTo>
                  <a:lnTo>
                    <a:pt x="8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îṡľíďè"/>
            <p:cNvSpPr/>
            <p:nvPr/>
          </p:nvSpPr>
          <p:spPr bwMode="auto">
            <a:xfrm>
              <a:off x="3805572" y="4494947"/>
              <a:ext cx="953319" cy="1332633"/>
            </a:xfrm>
            <a:custGeom>
              <a:avLst/>
              <a:gdLst>
                <a:gd name="T0" fmla="*/ 852 w 852"/>
                <a:gd name="T1" fmla="*/ 91 h 1191"/>
                <a:gd name="T2" fmla="*/ 158 w 852"/>
                <a:gd name="T3" fmla="*/ 1191 h 1191"/>
                <a:gd name="T4" fmla="*/ 158 w 852"/>
                <a:gd name="T5" fmla="*/ 1191 h 1191"/>
                <a:gd name="T6" fmla="*/ 852 w 852"/>
                <a:gd name="T7" fmla="*/ 91 h 1191"/>
                <a:gd name="T8" fmla="*/ 707 w 852"/>
                <a:gd name="T9" fmla="*/ 0 h 1191"/>
                <a:gd name="T10" fmla="*/ 0 w 852"/>
                <a:gd name="T11" fmla="*/ 1119 h 1191"/>
                <a:gd name="T12" fmla="*/ 0 w 852"/>
                <a:gd name="T13" fmla="*/ 1119 h 1191"/>
                <a:gd name="T14" fmla="*/ 707 w 852"/>
                <a:gd name="T15" fmla="*/ 0 h 1191"/>
                <a:gd name="T16" fmla="*/ 707 w 852"/>
                <a:gd name="T17"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 h="1191">
                  <a:moveTo>
                    <a:pt x="852" y="91"/>
                  </a:moveTo>
                  <a:lnTo>
                    <a:pt x="158" y="1191"/>
                  </a:lnTo>
                  <a:lnTo>
                    <a:pt x="158" y="1191"/>
                  </a:lnTo>
                  <a:lnTo>
                    <a:pt x="852" y="91"/>
                  </a:lnTo>
                  <a:close/>
                  <a:moveTo>
                    <a:pt x="707" y="0"/>
                  </a:moveTo>
                  <a:lnTo>
                    <a:pt x="0" y="1119"/>
                  </a:lnTo>
                  <a:lnTo>
                    <a:pt x="0" y="1119"/>
                  </a:lnTo>
                  <a:lnTo>
                    <a:pt x="707" y="0"/>
                  </a:lnTo>
                  <a:lnTo>
                    <a:pt x="707"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išḷïḋè"/>
            <p:cNvSpPr/>
            <p:nvPr/>
          </p:nvSpPr>
          <p:spPr bwMode="auto">
            <a:xfrm>
              <a:off x="3805572" y="4494947"/>
              <a:ext cx="953319" cy="1332633"/>
            </a:xfrm>
            <a:custGeom>
              <a:avLst/>
              <a:gdLst>
                <a:gd name="T0" fmla="*/ 852 w 852"/>
                <a:gd name="T1" fmla="*/ 91 h 1191"/>
                <a:gd name="T2" fmla="*/ 158 w 852"/>
                <a:gd name="T3" fmla="*/ 1191 h 1191"/>
                <a:gd name="T4" fmla="*/ 158 w 852"/>
                <a:gd name="T5" fmla="*/ 1191 h 1191"/>
                <a:gd name="T6" fmla="*/ 852 w 852"/>
                <a:gd name="T7" fmla="*/ 91 h 1191"/>
                <a:gd name="T8" fmla="*/ 707 w 852"/>
                <a:gd name="T9" fmla="*/ 0 h 1191"/>
                <a:gd name="T10" fmla="*/ 0 w 852"/>
                <a:gd name="T11" fmla="*/ 1119 h 1191"/>
                <a:gd name="T12" fmla="*/ 0 w 852"/>
                <a:gd name="T13" fmla="*/ 1119 h 1191"/>
                <a:gd name="T14" fmla="*/ 707 w 852"/>
                <a:gd name="T15" fmla="*/ 0 h 1191"/>
                <a:gd name="T16" fmla="*/ 707 w 852"/>
                <a:gd name="T17"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 h="1191">
                  <a:moveTo>
                    <a:pt x="852" y="91"/>
                  </a:moveTo>
                  <a:lnTo>
                    <a:pt x="158" y="1191"/>
                  </a:lnTo>
                  <a:lnTo>
                    <a:pt x="158" y="1191"/>
                  </a:lnTo>
                  <a:lnTo>
                    <a:pt x="852" y="91"/>
                  </a:lnTo>
                  <a:moveTo>
                    <a:pt x="707" y="0"/>
                  </a:moveTo>
                  <a:lnTo>
                    <a:pt x="0" y="1119"/>
                  </a:lnTo>
                  <a:lnTo>
                    <a:pt x="0" y="1119"/>
                  </a:lnTo>
                  <a:lnTo>
                    <a:pt x="707" y="0"/>
                  </a:lnTo>
                  <a:lnTo>
                    <a:pt x="7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îśḷiḓe"/>
            <p:cNvSpPr/>
            <p:nvPr/>
          </p:nvSpPr>
          <p:spPr bwMode="auto">
            <a:xfrm>
              <a:off x="3805572" y="4494947"/>
              <a:ext cx="953319" cy="1332633"/>
            </a:xfrm>
            <a:custGeom>
              <a:avLst/>
              <a:gdLst>
                <a:gd name="T0" fmla="*/ 707 w 852"/>
                <a:gd name="T1" fmla="*/ 0 h 1191"/>
                <a:gd name="T2" fmla="*/ 0 w 852"/>
                <a:gd name="T3" fmla="*/ 1119 h 1191"/>
                <a:gd name="T4" fmla="*/ 0 w 852"/>
                <a:gd name="T5" fmla="*/ 1189 h 1191"/>
                <a:gd name="T6" fmla="*/ 4 w 852"/>
                <a:gd name="T7" fmla="*/ 1191 h 1191"/>
                <a:gd name="T8" fmla="*/ 158 w 852"/>
                <a:gd name="T9" fmla="*/ 1191 h 1191"/>
                <a:gd name="T10" fmla="*/ 852 w 852"/>
                <a:gd name="T11" fmla="*/ 91 h 1191"/>
                <a:gd name="T12" fmla="*/ 707 w 852"/>
                <a:gd name="T13" fmla="*/ 0 h 1191"/>
              </a:gdLst>
              <a:ahLst/>
              <a:cxnLst>
                <a:cxn ang="0">
                  <a:pos x="T0" y="T1"/>
                </a:cxn>
                <a:cxn ang="0">
                  <a:pos x="T2" y="T3"/>
                </a:cxn>
                <a:cxn ang="0">
                  <a:pos x="T4" y="T5"/>
                </a:cxn>
                <a:cxn ang="0">
                  <a:pos x="T6" y="T7"/>
                </a:cxn>
                <a:cxn ang="0">
                  <a:pos x="T8" y="T9"/>
                </a:cxn>
                <a:cxn ang="0">
                  <a:pos x="T10" y="T11"/>
                </a:cxn>
                <a:cxn ang="0">
                  <a:pos x="T12" y="T13"/>
                </a:cxn>
              </a:cxnLst>
              <a:rect l="0" t="0" r="r" b="b"/>
              <a:pathLst>
                <a:path w="852" h="1191">
                  <a:moveTo>
                    <a:pt x="707" y="0"/>
                  </a:moveTo>
                  <a:lnTo>
                    <a:pt x="0" y="1119"/>
                  </a:lnTo>
                  <a:lnTo>
                    <a:pt x="0" y="1189"/>
                  </a:lnTo>
                  <a:lnTo>
                    <a:pt x="4" y="1191"/>
                  </a:lnTo>
                  <a:lnTo>
                    <a:pt x="158" y="1191"/>
                  </a:lnTo>
                  <a:lnTo>
                    <a:pt x="852" y="91"/>
                  </a:lnTo>
                  <a:lnTo>
                    <a:pt x="707" y="0"/>
                  </a:lnTo>
                  <a:close/>
                </a:path>
              </a:pathLst>
            </a:custGeom>
            <a:solidFill>
              <a:srgbClr val="2F89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îslíḍè"/>
            <p:cNvSpPr/>
            <p:nvPr/>
          </p:nvSpPr>
          <p:spPr bwMode="auto">
            <a:xfrm>
              <a:off x="3805572" y="4494947"/>
              <a:ext cx="953319" cy="1332633"/>
            </a:xfrm>
            <a:custGeom>
              <a:avLst/>
              <a:gdLst>
                <a:gd name="T0" fmla="*/ 707 w 852"/>
                <a:gd name="T1" fmla="*/ 0 h 1191"/>
                <a:gd name="T2" fmla="*/ 0 w 852"/>
                <a:gd name="T3" fmla="*/ 1119 h 1191"/>
                <a:gd name="T4" fmla="*/ 0 w 852"/>
                <a:gd name="T5" fmla="*/ 1189 h 1191"/>
                <a:gd name="T6" fmla="*/ 4 w 852"/>
                <a:gd name="T7" fmla="*/ 1191 h 1191"/>
                <a:gd name="T8" fmla="*/ 158 w 852"/>
                <a:gd name="T9" fmla="*/ 1191 h 1191"/>
                <a:gd name="T10" fmla="*/ 852 w 852"/>
                <a:gd name="T11" fmla="*/ 91 h 1191"/>
                <a:gd name="T12" fmla="*/ 707 w 852"/>
                <a:gd name="T13" fmla="*/ 0 h 1191"/>
              </a:gdLst>
              <a:ahLst/>
              <a:cxnLst>
                <a:cxn ang="0">
                  <a:pos x="T0" y="T1"/>
                </a:cxn>
                <a:cxn ang="0">
                  <a:pos x="T2" y="T3"/>
                </a:cxn>
                <a:cxn ang="0">
                  <a:pos x="T4" y="T5"/>
                </a:cxn>
                <a:cxn ang="0">
                  <a:pos x="T6" y="T7"/>
                </a:cxn>
                <a:cxn ang="0">
                  <a:pos x="T8" y="T9"/>
                </a:cxn>
                <a:cxn ang="0">
                  <a:pos x="T10" y="T11"/>
                </a:cxn>
                <a:cxn ang="0">
                  <a:pos x="T12" y="T13"/>
                </a:cxn>
              </a:cxnLst>
              <a:rect l="0" t="0" r="r" b="b"/>
              <a:pathLst>
                <a:path w="852" h="1191">
                  <a:moveTo>
                    <a:pt x="707" y="0"/>
                  </a:moveTo>
                  <a:lnTo>
                    <a:pt x="0" y="1119"/>
                  </a:lnTo>
                  <a:lnTo>
                    <a:pt x="0" y="1189"/>
                  </a:lnTo>
                  <a:lnTo>
                    <a:pt x="4" y="1191"/>
                  </a:lnTo>
                  <a:lnTo>
                    <a:pt x="158" y="1191"/>
                  </a:lnTo>
                  <a:lnTo>
                    <a:pt x="852" y="91"/>
                  </a:lnTo>
                  <a:lnTo>
                    <a:pt x="7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iṡḻïḍê"/>
            <p:cNvSpPr/>
            <p:nvPr/>
          </p:nvSpPr>
          <p:spPr bwMode="auto">
            <a:xfrm>
              <a:off x="3912988" y="4666142"/>
              <a:ext cx="703801" cy="1068568"/>
            </a:xfrm>
            <a:custGeom>
              <a:avLst/>
              <a:gdLst>
                <a:gd name="T0" fmla="*/ 468 w 482"/>
                <a:gd name="T1" fmla="*/ 7 h 733"/>
                <a:gd name="T2" fmla="*/ 475 w 482"/>
                <a:gd name="T3" fmla="*/ 38 h 733"/>
                <a:gd name="T4" fmla="*/ 45 w 482"/>
                <a:gd name="T5" fmla="*/ 720 h 733"/>
                <a:gd name="T6" fmla="*/ 14 w 482"/>
                <a:gd name="T7" fmla="*/ 727 h 733"/>
                <a:gd name="T8" fmla="*/ 7 w 482"/>
                <a:gd name="T9" fmla="*/ 696 h 733"/>
                <a:gd name="T10" fmla="*/ 437 w 482"/>
                <a:gd name="T11" fmla="*/ 14 h 733"/>
                <a:gd name="T12" fmla="*/ 468 w 482"/>
                <a:gd name="T13" fmla="*/ 7 h 733"/>
              </a:gdLst>
              <a:ahLst/>
              <a:cxnLst>
                <a:cxn ang="0">
                  <a:pos x="T0" y="T1"/>
                </a:cxn>
                <a:cxn ang="0">
                  <a:pos x="T2" y="T3"/>
                </a:cxn>
                <a:cxn ang="0">
                  <a:pos x="T4" y="T5"/>
                </a:cxn>
                <a:cxn ang="0">
                  <a:pos x="T6" y="T7"/>
                </a:cxn>
                <a:cxn ang="0">
                  <a:pos x="T8" y="T9"/>
                </a:cxn>
                <a:cxn ang="0">
                  <a:pos x="T10" y="T11"/>
                </a:cxn>
                <a:cxn ang="0">
                  <a:pos x="T12" y="T13"/>
                </a:cxn>
              </a:cxnLst>
              <a:rect l="0" t="0" r="r" b="b"/>
              <a:pathLst>
                <a:path w="482" h="733">
                  <a:moveTo>
                    <a:pt x="468" y="7"/>
                  </a:moveTo>
                  <a:cubicBezTo>
                    <a:pt x="478" y="13"/>
                    <a:pt x="482" y="27"/>
                    <a:pt x="475" y="38"/>
                  </a:cubicBezTo>
                  <a:cubicBezTo>
                    <a:pt x="45" y="720"/>
                    <a:pt x="45" y="720"/>
                    <a:pt x="45" y="720"/>
                  </a:cubicBezTo>
                  <a:cubicBezTo>
                    <a:pt x="38" y="730"/>
                    <a:pt x="24" y="733"/>
                    <a:pt x="14" y="727"/>
                  </a:cubicBezTo>
                  <a:cubicBezTo>
                    <a:pt x="3" y="720"/>
                    <a:pt x="0" y="706"/>
                    <a:pt x="7" y="696"/>
                  </a:cubicBezTo>
                  <a:cubicBezTo>
                    <a:pt x="437" y="14"/>
                    <a:pt x="437" y="14"/>
                    <a:pt x="437" y="14"/>
                  </a:cubicBezTo>
                  <a:cubicBezTo>
                    <a:pt x="443" y="3"/>
                    <a:pt x="457" y="0"/>
                    <a:pt x="468" y="7"/>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ïṡļiďê"/>
            <p:cNvSpPr/>
            <p:nvPr/>
          </p:nvSpPr>
          <p:spPr bwMode="auto">
            <a:xfrm>
              <a:off x="5127015" y="4791461"/>
              <a:ext cx="2131542" cy="202525"/>
            </a:xfrm>
            <a:prstGeom prst="rect">
              <a:avLst/>
            </a:prstGeom>
            <a:solidFill>
              <a:srgbClr val="2C3E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 name="íšľïdê"/>
            <p:cNvSpPr/>
            <p:nvPr/>
          </p:nvSpPr>
          <p:spPr bwMode="auto">
            <a:xfrm>
              <a:off x="5127015" y="4791461"/>
              <a:ext cx="2131542" cy="2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 name="íśļiḑé"/>
            <p:cNvSpPr/>
            <p:nvPr/>
          </p:nvSpPr>
          <p:spPr bwMode="auto">
            <a:xfrm>
              <a:off x="5295973" y="4791461"/>
              <a:ext cx="1792509" cy="202525"/>
            </a:xfrm>
            <a:prstGeom prst="rect">
              <a:avLst/>
            </a:prstGeom>
            <a:solidFill>
              <a:srgbClr val="257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 name="iṩliḓè"/>
            <p:cNvSpPr/>
            <p:nvPr/>
          </p:nvSpPr>
          <p:spPr bwMode="auto">
            <a:xfrm>
              <a:off x="5295973" y="4791461"/>
              <a:ext cx="1792509" cy="2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 name="ïS1iḋé"/>
            <p:cNvSpPr/>
            <p:nvPr/>
          </p:nvSpPr>
          <p:spPr bwMode="auto">
            <a:xfrm>
              <a:off x="5388843" y="4822790"/>
              <a:ext cx="41400" cy="13427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 name="íṩľïḓê"/>
            <p:cNvSpPr/>
            <p:nvPr/>
          </p:nvSpPr>
          <p:spPr bwMode="auto">
            <a:xfrm>
              <a:off x="5388843" y="4822790"/>
              <a:ext cx="41400" cy="13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 name="îślïḑê"/>
            <p:cNvSpPr/>
            <p:nvPr/>
          </p:nvSpPr>
          <p:spPr bwMode="auto">
            <a:xfrm>
              <a:off x="5506329" y="4822790"/>
              <a:ext cx="40281" cy="13427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 name="ïş1íde"/>
            <p:cNvSpPr/>
            <p:nvPr/>
          </p:nvSpPr>
          <p:spPr bwMode="auto">
            <a:xfrm>
              <a:off x="5506329" y="4822790"/>
              <a:ext cx="40281" cy="13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 name="ïSḷíḓe"/>
            <p:cNvSpPr/>
            <p:nvPr/>
          </p:nvSpPr>
          <p:spPr bwMode="auto">
            <a:xfrm>
              <a:off x="5611508" y="4822790"/>
              <a:ext cx="40281" cy="13427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îṧļiḍê"/>
            <p:cNvSpPr/>
            <p:nvPr/>
          </p:nvSpPr>
          <p:spPr bwMode="auto">
            <a:xfrm>
              <a:off x="5611508" y="4822790"/>
              <a:ext cx="40281" cy="13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 name="ïṡļïḍé"/>
            <p:cNvSpPr/>
            <p:nvPr/>
          </p:nvSpPr>
          <p:spPr bwMode="auto">
            <a:xfrm>
              <a:off x="5727875" y="4822790"/>
              <a:ext cx="41400" cy="13427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9" name="îṥľîḍè"/>
            <p:cNvSpPr/>
            <p:nvPr/>
          </p:nvSpPr>
          <p:spPr bwMode="auto">
            <a:xfrm>
              <a:off x="5727875" y="4822790"/>
              <a:ext cx="41400" cy="13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0" name="ísḷíḍê"/>
            <p:cNvSpPr/>
            <p:nvPr/>
          </p:nvSpPr>
          <p:spPr bwMode="auto">
            <a:xfrm>
              <a:off x="5127015" y="4879856"/>
              <a:ext cx="2131542" cy="114130"/>
            </a:xfrm>
            <a:custGeom>
              <a:avLst/>
              <a:gdLst>
                <a:gd name="T0" fmla="*/ 151 w 1905"/>
                <a:gd name="T1" fmla="*/ 0 h 102"/>
                <a:gd name="T2" fmla="*/ 0 w 1905"/>
                <a:gd name="T3" fmla="*/ 0 h 102"/>
                <a:gd name="T4" fmla="*/ 0 w 1905"/>
                <a:gd name="T5" fmla="*/ 102 h 102"/>
                <a:gd name="T6" fmla="*/ 151 w 1905"/>
                <a:gd name="T7" fmla="*/ 102 h 102"/>
                <a:gd name="T8" fmla="*/ 151 w 1905"/>
                <a:gd name="T9" fmla="*/ 0 h 102"/>
                <a:gd name="T10" fmla="*/ 1905 w 1905"/>
                <a:gd name="T11" fmla="*/ 0 h 102"/>
                <a:gd name="T12" fmla="*/ 1753 w 1905"/>
                <a:gd name="T13" fmla="*/ 0 h 102"/>
                <a:gd name="T14" fmla="*/ 1753 w 1905"/>
                <a:gd name="T15" fmla="*/ 102 h 102"/>
                <a:gd name="T16" fmla="*/ 1905 w 1905"/>
                <a:gd name="T17" fmla="*/ 102 h 102"/>
                <a:gd name="T18" fmla="*/ 1905 w 1905"/>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 h="102">
                  <a:moveTo>
                    <a:pt x="151" y="0"/>
                  </a:moveTo>
                  <a:lnTo>
                    <a:pt x="0" y="0"/>
                  </a:lnTo>
                  <a:lnTo>
                    <a:pt x="0" y="102"/>
                  </a:lnTo>
                  <a:lnTo>
                    <a:pt x="151" y="102"/>
                  </a:lnTo>
                  <a:lnTo>
                    <a:pt x="151" y="0"/>
                  </a:lnTo>
                  <a:close/>
                  <a:moveTo>
                    <a:pt x="1905" y="0"/>
                  </a:moveTo>
                  <a:lnTo>
                    <a:pt x="1753" y="0"/>
                  </a:lnTo>
                  <a:lnTo>
                    <a:pt x="1753" y="102"/>
                  </a:lnTo>
                  <a:lnTo>
                    <a:pt x="1905" y="102"/>
                  </a:lnTo>
                  <a:lnTo>
                    <a:pt x="1905" y="0"/>
                  </a:lnTo>
                  <a:close/>
                </a:path>
              </a:pathLst>
            </a:custGeom>
            <a:solidFill>
              <a:srgbClr val="283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íṩḻïdè"/>
            <p:cNvSpPr/>
            <p:nvPr/>
          </p:nvSpPr>
          <p:spPr bwMode="auto">
            <a:xfrm>
              <a:off x="5127015" y="4879856"/>
              <a:ext cx="2131542" cy="114130"/>
            </a:xfrm>
            <a:custGeom>
              <a:avLst/>
              <a:gdLst>
                <a:gd name="T0" fmla="*/ 151 w 1905"/>
                <a:gd name="T1" fmla="*/ 0 h 102"/>
                <a:gd name="T2" fmla="*/ 0 w 1905"/>
                <a:gd name="T3" fmla="*/ 0 h 102"/>
                <a:gd name="T4" fmla="*/ 0 w 1905"/>
                <a:gd name="T5" fmla="*/ 102 h 102"/>
                <a:gd name="T6" fmla="*/ 151 w 1905"/>
                <a:gd name="T7" fmla="*/ 102 h 102"/>
                <a:gd name="T8" fmla="*/ 151 w 1905"/>
                <a:gd name="T9" fmla="*/ 0 h 102"/>
                <a:gd name="T10" fmla="*/ 1905 w 1905"/>
                <a:gd name="T11" fmla="*/ 0 h 102"/>
                <a:gd name="T12" fmla="*/ 1753 w 1905"/>
                <a:gd name="T13" fmla="*/ 0 h 102"/>
                <a:gd name="T14" fmla="*/ 1753 w 1905"/>
                <a:gd name="T15" fmla="*/ 102 h 102"/>
                <a:gd name="T16" fmla="*/ 1905 w 1905"/>
                <a:gd name="T17" fmla="*/ 102 h 102"/>
                <a:gd name="T18" fmla="*/ 1905 w 1905"/>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 h="102">
                  <a:moveTo>
                    <a:pt x="151" y="0"/>
                  </a:moveTo>
                  <a:lnTo>
                    <a:pt x="0" y="0"/>
                  </a:lnTo>
                  <a:lnTo>
                    <a:pt x="0" y="102"/>
                  </a:lnTo>
                  <a:lnTo>
                    <a:pt x="151" y="102"/>
                  </a:lnTo>
                  <a:lnTo>
                    <a:pt x="151" y="0"/>
                  </a:lnTo>
                  <a:moveTo>
                    <a:pt x="1905" y="0"/>
                  </a:moveTo>
                  <a:lnTo>
                    <a:pt x="1753" y="0"/>
                  </a:lnTo>
                  <a:lnTo>
                    <a:pt x="1753" y="102"/>
                  </a:lnTo>
                  <a:lnTo>
                    <a:pt x="1905" y="102"/>
                  </a:lnTo>
                  <a:lnTo>
                    <a:pt x="19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îSḷíḋê"/>
            <p:cNvSpPr/>
            <p:nvPr/>
          </p:nvSpPr>
          <p:spPr bwMode="auto">
            <a:xfrm>
              <a:off x="5295973" y="4879856"/>
              <a:ext cx="1792509" cy="114130"/>
            </a:xfrm>
            <a:custGeom>
              <a:avLst/>
              <a:gdLst>
                <a:gd name="T0" fmla="*/ 1602 w 1602"/>
                <a:gd name="T1" fmla="*/ 0 h 102"/>
                <a:gd name="T2" fmla="*/ 423 w 1602"/>
                <a:gd name="T3" fmla="*/ 0 h 102"/>
                <a:gd name="T4" fmla="*/ 423 w 1602"/>
                <a:gd name="T5" fmla="*/ 69 h 102"/>
                <a:gd name="T6" fmla="*/ 386 w 1602"/>
                <a:gd name="T7" fmla="*/ 69 h 102"/>
                <a:gd name="T8" fmla="*/ 386 w 1602"/>
                <a:gd name="T9" fmla="*/ 0 h 102"/>
                <a:gd name="T10" fmla="*/ 318 w 1602"/>
                <a:gd name="T11" fmla="*/ 0 h 102"/>
                <a:gd name="T12" fmla="*/ 318 w 1602"/>
                <a:gd name="T13" fmla="*/ 69 h 102"/>
                <a:gd name="T14" fmla="*/ 282 w 1602"/>
                <a:gd name="T15" fmla="*/ 69 h 102"/>
                <a:gd name="T16" fmla="*/ 282 w 1602"/>
                <a:gd name="T17" fmla="*/ 0 h 102"/>
                <a:gd name="T18" fmla="*/ 224 w 1602"/>
                <a:gd name="T19" fmla="*/ 0 h 102"/>
                <a:gd name="T20" fmla="*/ 224 w 1602"/>
                <a:gd name="T21" fmla="*/ 69 h 102"/>
                <a:gd name="T22" fmla="*/ 188 w 1602"/>
                <a:gd name="T23" fmla="*/ 69 h 102"/>
                <a:gd name="T24" fmla="*/ 188 w 1602"/>
                <a:gd name="T25" fmla="*/ 0 h 102"/>
                <a:gd name="T26" fmla="*/ 120 w 1602"/>
                <a:gd name="T27" fmla="*/ 0 h 102"/>
                <a:gd name="T28" fmla="*/ 120 w 1602"/>
                <a:gd name="T29" fmla="*/ 69 h 102"/>
                <a:gd name="T30" fmla="*/ 83 w 1602"/>
                <a:gd name="T31" fmla="*/ 69 h 102"/>
                <a:gd name="T32" fmla="*/ 83 w 1602"/>
                <a:gd name="T33" fmla="*/ 0 h 102"/>
                <a:gd name="T34" fmla="*/ 0 w 1602"/>
                <a:gd name="T35" fmla="*/ 0 h 102"/>
                <a:gd name="T36" fmla="*/ 0 w 1602"/>
                <a:gd name="T37" fmla="*/ 102 h 102"/>
                <a:gd name="T38" fmla="*/ 1602 w 1602"/>
                <a:gd name="T39" fmla="*/ 102 h 102"/>
                <a:gd name="T40" fmla="*/ 1602 w 1602"/>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2" h="102">
                  <a:moveTo>
                    <a:pt x="1602" y="0"/>
                  </a:moveTo>
                  <a:lnTo>
                    <a:pt x="423" y="0"/>
                  </a:lnTo>
                  <a:lnTo>
                    <a:pt x="423" y="69"/>
                  </a:lnTo>
                  <a:lnTo>
                    <a:pt x="386" y="69"/>
                  </a:lnTo>
                  <a:lnTo>
                    <a:pt x="386" y="0"/>
                  </a:lnTo>
                  <a:lnTo>
                    <a:pt x="318" y="0"/>
                  </a:lnTo>
                  <a:lnTo>
                    <a:pt x="318" y="69"/>
                  </a:lnTo>
                  <a:lnTo>
                    <a:pt x="282" y="69"/>
                  </a:lnTo>
                  <a:lnTo>
                    <a:pt x="282" y="0"/>
                  </a:lnTo>
                  <a:lnTo>
                    <a:pt x="224" y="0"/>
                  </a:lnTo>
                  <a:lnTo>
                    <a:pt x="224" y="69"/>
                  </a:lnTo>
                  <a:lnTo>
                    <a:pt x="188" y="69"/>
                  </a:lnTo>
                  <a:lnTo>
                    <a:pt x="188" y="0"/>
                  </a:lnTo>
                  <a:lnTo>
                    <a:pt x="120" y="0"/>
                  </a:lnTo>
                  <a:lnTo>
                    <a:pt x="120" y="69"/>
                  </a:lnTo>
                  <a:lnTo>
                    <a:pt x="83" y="69"/>
                  </a:lnTo>
                  <a:lnTo>
                    <a:pt x="83" y="0"/>
                  </a:lnTo>
                  <a:lnTo>
                    <a:pt x="0" y="0"/>
                  </a:lnTo>
                  <a:lnTo>
                    <a:pt x="0" y="102"/>
                  </a:lnTo>
                  <a:lnTo>
                    <a:pt x="1602" y="102"/>
                  </a:lnTo>
                  <a:lnTo>
                    <a:pt x="1602" y="0"/>
                  </a:lnTo>
                  <a:close/>
                </a:path>
              </a:pathLst>
            </a:custGeom>
            <a:solidFill>
              <a:srgbClr val="216A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íṥḷídè"/>
            <p:cNvSpPr/>
            <p:nvPr/>
          </p:nvSpPr>
          <p:spPr bwMode="auto">
            <a:xfrm>
              <a:off x="5295973" y="4879856"/>
              <a:ext cx="1792509" cy="114130"/>
            </a:xfrm>
            <a:custGeom>
              <a:avLst/>
              <a:gdLst>
                <a:gd name="T0" fmla="*/ 1602 w 1602"/>
                <a:gd name="T1" fmla="*/ 0 h 102"/>
                <a:gd name="T2" fmla="*/ 423 w 1602"/>
                <a:gd name="T3" fmla="*/ 0 h 102"/>
                <a:gd name="T4" fmla="*/ 423 w 1602"/>
                <a:gd name="T5" fmla="*/ 69 h 102"/>
                <a:gd name="T6" fmla="*/ 386 w 1602"/>
                <a:gd name="T7" fmla="*/ 69 h 102"/>
                <a:gd name="T8" fmla="*/ 386 w 1602"/>
                <a:gd name="T9" fmla="*/ 0 h 102"/>
                <a:gd name="T10" fmla="*/ 318 w 1602"/>
                <a:gd name="T11" fmla="*/ 0 h 102"/>
                <a:gd name="T12" fmla="*/ 318 w 1602"/>
                <a:gd name="T13" fmla="*/ 69 h 102"/>
                <a:gd name="T14" fmla="*/ 282 w 1602"/>
                <a:gd name="T15" fmla="*/ 69 h 102"/>
                <a:gd name="T16" fmla="*/ 282 w 1602"/>
                <a:gd name="T17" fmla="*/ 0 h 102"/>
                <a:gd name="T18" fmla="*/ 224 w 1602"/>
                <a:gd name="T19" fmla="*/ 0 h 102"/>
                <a:gd name="T20" fmla="*/ 224 w 1602"/>
                <a:gd name="T21" fmla="*/ 69 h 102"/>
                <a:gd name="T22" fmla="*/ 188 w 1602"/>
                <a:gd name="T23" fmla="*/ 69 h 102"/>
                <a:gd name="T24" fmla="*/ 188 w 1602"/>
                <a:gd name="T25" fmla="*/ 0 h 102"/>
                <a:gd name="T26" fmla="*/ 120 w 1602"/>
                <a:gd name="T27" fmla="*/ 0 h 102"/>
                <a:gd name="T28" fmla="*/ 120 w 1602"/>
                <a:gd name="T29" fmla="*/ 69 h 102"/>
                <a:gd name="T30" fmla="*/ 83 w 1602"/>
                <a:gd name="T31" fmla="*/ 69 h 102"/>
                <a:gd name="T32" fmla="*/ 83 w 1602"/>
                <a:gd name="T33" fmla="*/ 0 h 102"/>
                <a:gd name="T34" fmla="*/ 0 w 1602"/>
                <a:gd name="T35" fmla="*/ 0 h 102"/>
                <a:gd name="T36" fmla="*/ 0 w 1602"/>
                <a:gd name="T37" fmla="*/ 102 h 102"/>
                <a:gd name="T38" fmla="*/ 1602 w 1602"/>
                <a:gd name="T39" fmla="*/ 102 h 102"/>
                <a:gd name="T40" fmla="*/ 1602 w 1602"/>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2" h="102">
                  <a:moveTo>
                    <a:pt x="1602" y="0"/>
                  </a:moveTo>
                  <a:lnTo>
                    <a:pt x="423" y="0"/>
                  </a:lnTo>
                  <a:lnTo>
                    <a:pt x="423" y="69"/>
                  </a:lnTo>
                  <a:lnTo>
                    <a:pt x="386" y="69"/>
                  </a:lnTo>
                  <a:lnTo>
                    <a:pt x="386" y="0"/>
                  </a:lnTo>
                  <a:lnTo>
                    <a:pt x="318" y="0"/>
                  </a:lnTo>
                  <a:lnTo>
                    <a:pt x="318" y="69"/>
                  </a:lnTo>
                  <a:lnTo>
                    <a:pt x="282" y="69"/>
                  </a:lnTo>
                  <a:lnTo>
                    <a:pt x="282" y="0"/>
                  </a:lnTo>
                  <a:lnTo>
                    <a:pt x="224" y="0"/>
                  </a:lnTo>
                  <a:lnTo>
                    <a:pt x="224" y="69"/>
                  </a:lnTo>
                  <a:lnTo>
                    <a:pt x="188" y="69"/>
                  </a:lnTo>
                  <a:lnTo>
                    <a:pt x="188" y="0"/>
                  </a:lnTo>
                  <a:lnTo>
                    <a:pt x="120" y="0"/>
                  </a:lnTo>
                  <a:lnTo>
                    <a:pt x="120" y="69"/>
                  </a:lnTo>
                  <a:lnTo>
                    <a:pt x="83" y="69"/>
                  </a:lnTo>
                  <a:lnTo>
                    <a:pt x="83" y="0"/>
                  </a:lnTo>
                  <a:lnTo>
                    <a:pt x="0" y="0"/>
                  </a:lnTo>
                  <a:lnTo>
                    <a:pt x="0" y="102"/>
                  </a:lnTo>
                  <a:lnTo>
                    <a:pt x="1602" y="102"/>
                  </a:lnTo>
                  <a:lnTo>
                    <a:pt x="16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íşľíḓé"/>
            <p:cNvSpPr/>
            <p:nvPr/>
          </p:nvSpPr>
          <p:spPr bwMode="auto">
            <a:xfrm>
              <a:off x="5388843" y="4879856"/>
              <a:ext cx="41400" cy="77206"/>
            </a:xfrm>
            <a:prstGeom prst="rect">
              <a:avLst/>
            </a:prstGeom>
            <a:solidFill>
              <a:srgbClr val="D4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5" name="î$ļîďé"/>
            <p:cNvSpPr/>
            <p:nvPr/>
          </p:nvSpPr>
          <p:spPr bwMode="auto">
            <a:xfrm>
              <a:off x="5388843" y="4879856"/>
              <a:ext cx="41400" cy="7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6" name="í$ľïďe"/>
            <p:cNvSpPr/>
            <p:nvPr/>
          </p:nvSpPr>
          <p:spPr bwMode="auto">
            <a:xfrm>
              <a:off x="5506329" y="4879856"/>
              <a:ext cx="40281" cy="77206"/>
            </a:xfrm>
            <a:prstGeom prst="rect">
              <a:avLst/>
            </a:prstGeom>
            <a:solidFill>
              <a:srgbClr val="D4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7" name="ïşlídè"/>
            <p:cNvSpPr/>
            <p:nvPr/>
          </p:nvSpPr>
          <p:spPr bwMode="auto">
            <a:xfrm>
              <a:off x="5506329" y="4879856"/>
              <a:ext cx="40281" cy="7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8" name="ï$líḋê"/>
            <p:cNvSpPr/>
            <p:nvPr/>
          </p:nvSpPr>
          <p:spPr bwMode="auto">
            <a:xfrm>
              <a:off x="5611508" y="4879856"/>
              <a:ext cx="40281" cy="77206"/>
            </a:xfrm>
            <a:prstGeom prst="rect">
              <a:avLst/>
            </a:prstGeom>
            <a:solidFill>
              <a:srgbClr val="D4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9" name="íş1îdé"/>
            <p:cNvSpPr/>
            <p:nvPr/>
          </p:nvSpPr>
          <p:spPr bwMode="auto">
            <a:xfrm>
              <a:off x="5611508" y="4879856"/>
              <a:ext cx="40281" cy="7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0" name="íšḷíḋê"/>
            <p:cNvSpPr/>
            <p:nvPr/>
          </p:nvSpPr>
          <p:spPr bwMode="auto">
            <a:xfrm>
              <a:off x="5727875" y="4879856"/>
              <a:ext cx="41400" cy="77206"/>
            </a:xfrm>
            <a:prstGeom prst="rect">
              <a:avLst/>
            </a:prstGeom>
            <a:solidFill>
              <a:srgbClr val="D4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1" name="î$1idê"/>
            <p:cNvSpPr/>
            <p:nvPr/>
          </p:nvSpPr>
          <p:spPr bwMode="auto">
            <a:xfrm>
              <a:off x="5727875" y="4879856"/>
              <a:ext cx="41400" cy="7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2" name="îṥḷïḍe"/>
            <p:cNvSpPr/>
            <p:nvPr/>
          </p:nvSpPr>
          <p:spPr bwMode="auto">
            <a:xfrm>
              <a:off x="5214291" y="4234239"/>
              <a:ext cx="2130423" cy="203643"/>
            </a:xfrm>
            <a:prstGeom prst="rect">
              <a:avLst/>
            </a:prstGeom>
            <a:solidFill>
              <a:srgbClr val="4087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3" name="iSḷiḑé"/>
            <p:cNvSpPr/>
            <p:nvPr/>
          </p:nvSpPr>
          <p:spPr bwMode="auto">
            <a:xfrm>
              <a:off x="5214291" y="4234239"/>
              <a:ext cx="2130423" cy="20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4" name="ísḻîdê"/>
            <p:cNvSpPr/>
            <p:nvPr/>
          </p:nvSpPr>
          <p:spPr bwMode="auto">
            <a:xfrm>
              <a:off x="5382129" y="4234239"/>
              <a:ext cx="1793628" cy="203643"/>
            </a:xfrm>
            <a:prstGeom prst="rect">
              <a:avLst/>
            </a:prstGeom>
            <a:solidFill>
              <a:srgbClr val="05C6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5" name="íṧlïḑê"/>
            <p:cNvSpPr/>
            <p:nvPr/>
          </p:nvSpPr>
          <p:spPr bwMode="auto">
            <a:xfrm>
              <a:off x="5382129" y="4234239"/>
              <a:ext cx="1793628" cy="20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6" name="íŝļíḑê"/>
            <p:cNvSpPr/>
            <p:nvPr/>
          </p:nvSpPr>
          <p:spPr bwMode="auto">
            <a:xfrm>
              <a:off x="5462691" y="4265569"/>
              <a:ext cx="277492" cy="13650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7" name="íš1íďê"/>
            <p:cNvSpPr/>
            <p:nvPr/>
          </p:nvSpPr>
          <p:spPr bwMode="auto">
            <a:xfrm>
              <a:off x="5462691" y="4265569"/>
              <a:ext cx="277492" cy="13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8" name="iŝļiḍê"/>
            <p:cNvSpPr/>
            <p:nvPr/>
          </p:nvSpPr>
          <p:spPr bwMode="auto">
            <a:xfrm>
              <a:off x="5214291" y="4322634"/>
              <a:ext cx="2130423" cy="115249"/>
            </a:xfrm>
            <a:custGeom>
              <a:avLst/>
              <a:gdLst>
                <a:gd name="T0" fmla="*/ 150 w 1904"/>
                <a:gd name="T1" fmla="*/ 0 h 103"/>
                <a:gd name="T2" fmla="*/ 0 w 1904"/>
                <a:gd name="T3" fmla="*/ 0 h 103"/>
                <a:gd name="T4" fmla="*/ 0 w 1904"/>
                <a:gd name="T5" fmla="*/ 103 h 103"/>
                <a:gd name="T6" fmla="*/ 150 w 1904"/>
                <a:gd name="T7" fmla="*/ 103 h 103"/>
                <a:gd name="T8" fmla="*/ 150 w 1904"/>
                <a:gd name="T9" fmla="*/ 0 h 103"/>
                <a:gd name="T10" fmla="*/ 1904 w 1904"/>
                <a:gd name="T11" fmla="*/ 0 h 103"/>
                <a:gd name="T12" fmla="*/ 1753 w 1904"/>
                <a:gd name="T13" fmla="*/ 0 h 103"/>
                <a:gd name="T14" fmla="*/ 1753 w 1904"/>
                <a:gd name="T15" fmla="*/ 103 h 103"/>
                <a:gd name="T16" fmla="*/ 1904 w 1904"/>
                <a:gd name="T17" fmla="*/ 103 h 103"/>
                <a:gd name="T18" fmla="*/ 1904 w 1904"/>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4" h="103">
                  <a:moveTo>
                    <a:pt x="150" y="0"/>
                  </a:moveTo>
                  <a:lnTo>
                    <a:pt x="0" y="0"/>
                  </a:lnTo>
                  <a:lnTo>
                    <a:pt x="0" y="103"/>
                  </a:lnTo>
                  <a:lnTo>
                    <a:pt x="150" y="103"/>
                  </a:lnTo>
                  <a:lnTo>
                    <a:pt x="150" y="0"/>
                  </a:lnTo>
                  <a:close/>
                  <a:moveTo>
                    <a:pt x="1904" y="0"/>
                  </a:moveTo>
                  <a:lnTo>
                    <a:pt x="1753" y="0"/>
                  </a:lnTo>
                  <a:lnTo>
                    <a:pt x="1753" y="103"/>
                  </a:lnTo>
                  <a:lnTo>
                    <a:pt x="1904" y="103"/>
                  </a:lnTo>
                  <a:lnTo>
                    <a:pt x="1904" y="0"/>
                  </a:lnTo>
                  <a:close/>
                </a:path>
              </a:pathLst>
            </a:custGeom>
            <a:solidFill>
              <a:srgbClr val="3979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î$liďe"/>
            <p:cNvSpPr/>
            <p:nvPr/>
          </p:nvSpPr>
          <p:spPr bwMode="auto">
            <a:xfrm>
              <a:off x="5214291" y="4322634"/>
              <a:ext cx="2130423" cy="115249"/>
            </a:xfrm>
            <a:custGeom>
              <a:avLst/>
              <a:gdLst>
                <a:gd name="T0" fmla="*/ 150 w 1904"/>
                <a:gd name="T1" fmla="*/ 0 h 103"/>
                <a:gd name="T2" fmla="*/ 0 w 1904"/>
                <a:gd name="T3" fmla="*/ 0 h 103"/>
                <a:gd name="T4" fmla="*/ 0 w 1904"/>
                <a:gd name="T5" fmla="*/ 103 h 103"/>
                <a:gd name="T6" fmla="*/ 150 w 1904"/>
                <a:gd name="T7" fmla="*/ 103 h 103"/>
                <a:gd name="T8" fmla="*/ 150 w 1904"/>
                <a:gd name="T9" fmla="*/ 0 h 103"/>
                <a:gd name="T10" fmla="*/ 1904 w 1904"/>
                <a:gd name="T11" fmla="*/ 0 h 103"/>
                <a:gd name="T12" fmla="*/ 1753 w 1904"/>
                <a:gd name="T13" fmla="*/ 0 h 103"/>
                <a:gd name="T14" fmla="*/ 1753 w 1904"/>
                <a:gd name="T15" fmla="*/ 103 h 103"/>
                <a:gd name="T16" fmla="*/ 1904 w 1904"/>
                <a:gd name="T17" fmla="*/ 103 h 103"/>
                <a:gd name="T18" fmla="*/ 1904 w 1904"/>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4" h="103">
                  <a:moveTo>
                    <a:pt x="150" y="0"/>
                  </a:moveTo>
                  <a:lnTo>
                    <a:pt x="0" y="0"/>
                  </a:lnTo>
                  <a:lnTo>
                    <a:pt x="0" y="103"/>
                  </a:lnTo>
                  <a:lnTo>
                    <a:pt x="150" y="103"/>
                  </a:lnTo>
                  <a:lnTo>
                    <a:pt x="150" y="0"/>
                  </a:lnTo>
                  <a:moveTo>
                    <a:pt x="1904" y="0"/>
                  </a:moveTo>
                  <a:lnTo>
                    <a:pt x="1753" y="0"/>
                  </a:lnTo>
                  <a:lnTo>
                    <a:pt x="1753" y="103"/>
                  </a:lnTo>
                  <a:lnTo>
                    <a:pt x="1904" y="103"/>
                  </a:lnTo>
                  <a:lnTo>
                    <a:pt x="19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ïşliḑè"/>
            <p:cNvSpPr/>
            <p:nvPr/>
          </p:nvSpPr>
          <p:spPr bwMode="auto">
            <a:xfrm>
              <a:off x="5382129" y="4322634"/>
              <a:ext cx="1793628" cy="115249"/>
            </a:xfrm>
            <a:custGeom>
              <a:avLst/>
              <a:gdLst>
                <a:gd name="T0" fmla="*/ 1603 w 1603"/>
                <a:gd name="T1" fmla="*/ 0 h 103"/>
                <a:gd name="T2" fmla="*/ 320 w 1603"/>
                <a:gd name="T3" fmla="*/ 0 h 103"/>
                <a:gd name="T4" fmla="*/ 320 w 1603"/>
                <a:gd name="T5" fmla="*/ 71 h 103"/>
                <a:gd name="T6" fmla="*/ 72 w 1603"/>
                <a:gd name="T7" fmla="*/ 71 h 103"/>
                <a:gd name="T8" fmla="*/ 72 w 1603"/>
                <a:gd name="T9" fmla="*/ 0 h 103"/>
                <a:gd name="T10" fmla="*/ 0 w 1603"/>
                <a:gd name="T11" fmla="*/ 0 h 103"/>
                <a:gd name="T12" fmla="*/ 0 w 1603"/>
                <a:gd name="T13" fmla="*/ 103 h 103"/>
                <a:gd name="T14" fmla="*/ 1603 w 1603"/>
                <a:gd name="T15" fmla="*/ 103 h 103"/>
                <a:gd name="T16" fmla="*/ 1603 w 1603"/>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3" h="103">
                  <a:moveTo>
                    <a:pt x="1603" y="0"/>
                  </a:moveTo>
                  <a:lnTo>
                    <a:pt x="320" y="0"/>
                  </a:lnTo>
                  <a:lnTo>
                    <a:pt x="320" y="71"/>
                  </a:lnTo>
                  <a:lnTo>
                    <a:pt x="72" y="71"/>
                  </a:lnTo>
                  <a:lnTo>
                    <a:pt x="72" y="0"/>
                  </a:lnTo>
                  <a:lnTo>
                    <a:pt x="0" y="0"/>
                  </a:lnTo>
                  <a:lnTo>
                    <a:pt x="0" y="103"/>
                  </a:lnTo>
                  <a:lnTo>
                    <a:pt x="1603" y="103"/>
                  </a:lnTo>
                  <a:lnTo>
                    <a:pt x="1603" y="0"/>
                  </a:lnTo>
                  <a:close/>
                </a:path>
              </a:pathLst>
            </a:custGeom>
            <a:solidFill>
              <a:srgbClr val="04B2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ïŝ1îḑé"/>
            <p:cNvSpPr/>
            <p:nvPr/>
          </p:nvSpPr>
          <p:spPr bwMode="auto">
            <a:xfrm>
              <a:off x="5382129" y="4322634"/>
              <a:ext cx="1793628" cy="115249"/>
            </a:xfrm>
            <a:custGeom>
              <a:avLst/>
              <a:gdLst>
                <a:gd name="T0" fmla="*/ 1603 w 1603"/>
                <a:gd name="T1" fmla="*/ 0 h 103"/>
                <a:gd name="T2" fmla="*/ 320 w 1603"/>
                <a:gd name="T3" fmla="*/ 0 h 103"/>
                <a:gd name="T4" fmla="*/ 320 w 1603"/>
                <a:gd name="T5" fmla="*/ 71 h 103"/>
                <a:gd name="T6" fmla="*/ 72 w 1603"/>
                <a:gd name="T7" fmla="*/ 71 h 103"/>
                <a:gd name="T8" fmla="*/ 72 w 1603"/>
                <a:gd name="T9" fmla="*/ 0 h 103"/>
                <a:gd name="T10" fmla="*/ 0 w 1603"/>
                <a:gd name="T11" fmla="*/ 0 h 103"/>
                <a:gd name="T12" fmla="*/ 0 w 1603"/>
                <a:gd name="T13" fmla="*/ 103 h 103"/>
                <a:gd name="T14" fmla="*/ 1603 w 1603"/>
                <a:gd name="T15" fmla="*/ 103 h 103"/>
                <a:gd name="T16" fmla="*/ 1603 w 1603"/>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3" h="103">
                  <a:moveTo>
                    <a:pt x="1603" y="0"/>
                  </a:moveTo>
                  <a:lnTo>
                    <a:pt x="320" y="0"/>
                  </a:lnTo>
                  <a:lnTo>
                    <a:pt x="320" y="71"/>
                  </a:lnTo>
                  <a:lnTo>
                    <a:pt x="72" y="71"/>
                  </a:lnTo>
                  <a:lnTo>
                    <a:pt x="72" y="0"/>
                  </a:lnTo>
                  <a:lnTo>
                    <a:pt x="0" y="0"/>
                  </a:lnTo>
                  <a:lnTo>
                    <a:pt x="0" y="103"/>
                  </a:lnTo>
                  <a:lnTo>
                    <a:pt x="1603" y="103"/>
                  </a:lnTo>
                  <a:lnTo>
                    <a:pt x="16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íṣľïďé"/>
            <p:cNvSpPr/>
            <p:nvPr/>
          </p:nvSpPr>
          <p:spPr bwMode="auto">
            <a:xfrm>
              <a:off x="5462691" y="4322634"/>
              <a:ext cx="277492" cy="79444"/>
            </a:xfrm>
            <a:prstGeom prst="rect">
              <a:avLst/>
            </a:prstGeom>
            <a:solidFill>
              <a:srgbClr val="D4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3" name="íSliḑè"/>
            <p:cNvSpPr/>
            <p:nvPr/>
          </p:nvSpPr>
          <p:spPr bwMode="auto">
            <a:xfrm>
              <a:off x="5462691" y="4322634"/>
              <a:ext cx="277492" cy="7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4" name="íṡlidè"/>
            <p:cNvSpPr/>
            <p:nvPr/>
          </p:nvSpPr>
          <p:spPr bwMode="auto">
            <a:xfrm>
              <a:off x="4372864" y="1460439"/>
              <a:ext cx="302108" cy="300990"/>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îsḷíḍé"/>
            <p:cNvSpPr/>
            <p:nvPr/>
          </p:nvSpPr>
          <p:spPr bwMode="auto">
            <a:xfrm>
              <a:off x="4395242" y="1699887"/>
              <a:ext cx="258471" cy="253995"/>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îSlïḑe"/>
            <p:cNvSpPr/>
            <p:nvPr/>
          </p:nvSpPr>
          <p:spPr bwMode="auto">
            <a:xfrm>
              <a:off x="4554129" y="1561141"/>
              <a:ext cx="258471" cy="253995"/>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ïṩlïḑê"/>
            <p:cNvSpPr/>
            <p:nvPr/>
          </p:nvSpPr>
          <p:spPr bwMode="auto">
            <a:xfrm>
              <a:off x="4611194" y="1483936"/>
              <a:ext cx="258471" cy="253995"/>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îšľîḓê"/>
            <p:cNvSpPr/>
            <p:nvPr/>
          </p:nvSpPr>
          <p:spPr bwMode="auto">
            <a:xfrm>
              <a:off x="4572031" y="1651773"/>
              <a:ext cx="307703" cy="303227"/>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ïšľïḓe"/>
            <p:cNvSpPr/>
            <p:nvPr/>
          </p:nvSpPr>
          <p:spPr bwMode="auto">
            <a:xfrm>
              <a:off x="4734275" y="1614849"/>
              <a:ext cx="226022" cy="223784"/>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iṥļîdè"/>
            <p:cNvSpPr/>
            <p:nvPr/>
          </p:nvSpPr>
          <p:spPr bwMode="auto">
            <a:xfrm>
              <a:off x="4263210" y="1610374"/>
              <a:ext cx="242806" cy="242806"/>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ïşlîḋê"/>
            <p:cNvSpPr/>
            <p:nvPr/>
          </p:nvSpPr>
          <p:spPr bwMode="auto">
            <a:xfrm>
              <a:off x="4362794" y="3072801"/>
              <a:ext cx="201406" cy="180146"/>
            </a:xfrm>
            <a:custGeom>
              <a:avLst/>
              <a:gdLst>
                <a:gd name="T0" fmla="*/ 76 w 138"/>
                <a:gd name="T1" fmla="*/ 0 h 123"/>
                <a:gd name="T2" fmla="*/ 0 w 138"/>
                <a:gd name="T3" fmla="*/ 76 h 123"/>
                <a:gd name="T4" fmla="*/ 0 w 138"/>
                <a:gd name="T5" fmla="*/ 76 h 123"/>
                <a:gd name="T6" fmla="*/ 6 w 138"/>
                <a:gd name="T7" fmla="*/ 76 h 123"/>
                <a:gd name="T8" fmla="*/ 65 w 138"/>
                <a:gd name="T9" fmla="*/ 122 h 123"/>
                <a:gd name="T10" fmla="*/ 76 w 138"/>
                <a:gd name="T11" fmla="*/ 121 h 123"/>
                <a:gd name="T12" fmla="*/ 92 w 138"/>
                <a:gd name="T13" fmla="*/ 123 h 123"/>
                <a:gd name="T14" fmla="*/ 91 w 138"/>
                <a:gd name="T15" fmla="*/ 115 h 123"/>
                <a:gd name="T16" fmla="*/ 122 w 138"/>
                <a:gd name="T17" fmla="*/ 61 h 123"/>
                <a:gd name="T18" fmla="*/ 138 w 138"/>
                <a:gd name="T19" fmla="*/ 32 h 123"/>
                <a:gd name="T20" fmla="*/ 76 w 138"/>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3">
                  <a:moveTo>
                    <a:pt x="76" y="0"/>
                  </a:moveTo>
                  <a:cubicBezTo>
                    <a:pt x="34" y="0"/>
                    <a:pt x="0" y="34"/>
                    <a:pt x="0" y="76"/>
                  </a:cubicBezTo>
                  <a:cubicBezTo>
                    <a:pt x="0" y="76"/>
                    <a:pt x="0" y="76"/>
                    <a:pt x="0" y="76"/>
                  </a:cubicBezTo>
                  <a:cubicBezTo>
                    <a:pt x="2" y="76"/>
                    <a:pt x="4" y="76"/>
                    <a:pt x="6" y="76"/>
                  </a:cubicBezTo>
                  <a:cubicBezTo>
                    <a:pt x="34" y="76"/>
                    <a:pt x="58" y="96"/>
                    <a:pt x="65" y="122"/>
                  </a:cubicBezTo>
                  <a:cubicBezTo>
                    <a:pt x="69" y="121"/>
                    <a:pt x="72" y="121"/>
                    <a:pt x="76" y="121"/>
                  </a:cubicBezTo>
                  <a:cubicBezTo>
                    <a:pt x="82" y="121"/>
                    <a:pt x="87" y="122"/>
                    <a:pt x="92" y="123"/>
                  </a:cubicBezTo>
                  <a:cubicBezTo>
                    <a:pt x="91" y="120"/>
                    <a:pt x="91" y="118"/>
                    <a:pt x="91" y="115"/>
                  </a:cubicBezTo>
                  <a:cubicBezTo>
                    <a:pt x="91" y="92"/>
                    <a:pt x="104" y="72"/>
                    <a:pt x="122" y="61"/>
                  </a:cubicBezTo>
                  <a:cubicBezTo>
                    <a:pt x="125" y="50"/>
                    <a:pt x="131" y="40"/>
                    <a:pt x="138" y="32"/>
                  </a:cubicBezTo>
                  <a:cubicBezTo>
                    <a:pt x="125" y="13"/>
                    <a:pt x="102" y="0"/>
                    <a:pt x="76" y="0"/>
                  </a:cubicBezTo>
                </a:path>
              </a:pathLst>
            </a:custGeom>
            <a:solidFill>
              <a:srgbClr val="F0F3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íṣļiḋe"/>
            <p:cNvSpPr/>
            <p:nvPr/>
          </p:nvSpPr>
          <p:spPr bwMode="auto">
            <a:xfrm>
              <a:off x="4380696" y="3249590"/>
              <a:ext cx="163362" cy="186860"/>
            </a:xfrm>
            <a:custGeom>
              <a:avLst/>
              <a:gdLst>
                <a:gd name="T0" fmla="*/ 64 w 112"/>
                <a:gd name="T1" fmla="*/ 0 h 128"/>
                <a:gd name="T2" fmla="*/ 53 w 112"/>
                <a:gd name="T3" fmla="*/ 1 h 128"/>
                <a:gd name="T4" fmla="*/ 55 w 112"/>
                <a:gd name="T5" fmla="*/ 16 h 128"/>
                <a:gd name="T6" fmla="*/ 0 w 112"/>
                <a:gd name="T7" fmla="*/ 77 h 128"/>
                <a:gd name="T8" fmla="*/ 64 w 112"/>
                <a:gd name="T9" fmla="*/ 128 h 128"/>
                <a:gd name="T10" fmla="*/ 112 w 112"/>
                <a:gd name="T11" fmla="*/ 108 h 128"/>
                <a:gd name="T12" fmla="*/ 88 w 112"/>
                <a:gd name="T13" fmla="*/ 53 h 128"/>
                <a:gd name="T14" fmla="*/ 91 w 112"/>
                <a:gd name="T15" fmla="*/ 31 h 128"/>
                <a:gd name="T16" fmla="*/ 80 w 112"/>
                <a:gd name="T17" fmla="*/ 2 h 128"/>
                <a:gd name="T18" fmla="*/ 64 w 112"/>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28">
                  <a:moveTo>
                    <a:pt x="64" y="0"/>
                  </a:moveTo>
                  <a:cubicBezTo>
                    <a:pt x="60" y="0"/>
                    <a:pt x="57" y="0"/>
                    <a:pt x="53" y="1"/>
                  </a:cubicBezTo>
                  <a:cubicBezTo>
                    <a:pt x="54" y="6"/>
                    <a:pt x="55" y="11"/>
                    <a:pt x="55" y="16"/>
                  </a:cubicBezTo>
                  <a:cubicBezTo>
                    <a:pt x="55" y="48"/>
                    <a:pt x="31" y="74"/>
                    <a:pt x="0" y="77"/>
                  </a:cubicBezTo>
                  <a:cubicBezTo>
                    <a:pt x="7" y="106"/>
                    <a:pt x="33" y="128"/>
                    <a:pt x="64" y="128"/>
                  </a:cubicBezTo>
                  <a:cubicBezTo>
                    <a:pt x="83" y="128"/>
                    <a:pt x="100" y="120"/>
                    <a:pt x="112" y="108"/>
                  </a:cubicBezTo>
                  <a:cubicBezTo>
                    <a:pt x="97" y="94"/>
                    <a:pt x="88" y="74"/>
                    <a:pt x="88" y="53"/>
                  </a:cubicBezTo>
                  <a:cubicBezTo>
                    <a:pt x="88" y="45"/>
                    <a:pt x="89" y="38"/>
                    <a:pt x="91" y="31"/>
                  </a:cubicBezTo>
                  <a:cubicBezTo>
                    <a:pt x="85" y="23"/>
                    <a:pt x="81" y="13"/>
                    <a:pt x="80" y="2"/>
                  </a:cubicBezTo>
                  <a:cubicBezTo>
                    <a:pt x="75" y="1"/>
                    <a:pt x="70" y="0"/>
                    <a:pt x="64" y="0"/>
                  </a:cubicBezTo>
                </a:path>
              </a:pathLst>
            </a:custGeom>
            <a:solidFill>
              <a:srgbClr val="F0F3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iṥḷíḑè"/>
            <p:cNvSpPr/>
            <p:nvPr/>
          </p:nvSpPr>
          <p:spPr bwMode="auto">
            <a:xfrm>
              <a:off x="4495945" y="3162314"/>
              <a:ext cx="59303" cy="133152"/>
            </a:xfrm>
            <a:custGeom>
              <a:avLst/>
              <a:gdLst>
                <a:gd name="T0" fmla="*/ 31 w 41"/>
                <a:gd name="T1" fmla="*/ 0 h 91"/>
                <a:gd name="T2" fmla="*/ 0 w 41"/>
                <a:gd name="T3" fmla="*/ 54 h 91"/>
                <a:gd name="T4" fmla="*/ 1 w 41"/>
                <a:gd name="T5" fmla="*/ 62 h 91"/>
                <a:gd name="T6" fmla="*/ 12 w 41"/>
                <a:gd name="T7" fmla="*/ 91 h 91"/>
                <a:gd name="T8" fmla="*/ 41 w 41"/>
                <a:gd name="T9" fmla="*/ 51 h 91"/>
                <a:gd name="T10" fmla="*/ 29 w 41"/>
                <a:gd name="T11" fmla="*/ 15 h 91"/>
                <a:gd name="T12" fmla="*/ 31 w 41"/>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41" h="91">
                  <a:moveTo>
                    <a:pt x="31" y="0"/>
                  </a:moveTo>
                  <a:cubicBezTo>
                    <a:pt x="13" y="11"/>
                    <a:pt x="0" y="31"/>
                    <a:pt x="0" y="54"/>
                  </a:cubicBezTo>
                  <a:cubicBezTo>
                    <a:pt x="0" y="57"/>
                    <a:pt x="0" y="59"/>
                    <a:pt x="1" y="62"/>
                  </a:cubicBezTo>
                  <a:cubicBezTo>
                    <a:pt x="2" y="73"/>
                    <a:pt x="6" y="83"/>
                    <a:pt x="12" y="91"/>
                  </a:cubicBezTo>
                  <a:cubicBezTo>
                    <a:pt x="17" y="75"/>
                    <a:pt x="27" y="61"/>
                    <a:pt x="41" y="51"/>
                  </a:cubicBezTo>
                  <a:cubicBezTo>
                    <a:pt x="34" y="41"/>
                    <a:pt x="29" y="28"/>
                    <a:pt x="29" y="15"/>
                  </a:cubicBezTo>
                  <a:cubicBezTo>
                    <a:pt x="29" y="10"/>
                    <a:pt x="30" y="5"/>
                    <a:pt x="31" y="0"/>
                  </a:cubicBezTo>
                </a:path>
              </a:pathLst>
            </a:custGeom>
            <a:solidFill>
              <a:srgbClr val="F0F3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ïSľïḑè"/>
            <p:cNvSpPr/>
            <p:nvPr/>
          </p:nvSpPr>
          <p:spPr bwMode="auto">
            <a:xfrm>
              <a:off x="4538464" y="3090703"/>
              <a:ext cx="191336" cy="145459"/>
            </a:xfrm>
            <a:custGeom>
              <a:avLst/>
              <a:gdLst>
                <a:gd name="T0" fmla="*/ 66 w 131"/>
                <a:gd name="T1" fmla="*/ 0 h 100"/>
                <a:gd name="T2" fmla="*/ 18 w 131"/>
                <a:gd name="T3" fmla="*/ 20 h 100"/>
                <a:gd name="T4" fmla="*/ 2 w 131"/>
                <a:gd name="T5" fmla="*/ 49 h 100"/>
                <a:gd name="T6" fmla="*/ 0 w 131"/>
                <a:gd name="T7" fmla="*/ 64 h 100"/>
                <a:gd name="T8" fmla="*/ 12 w 131"/>
                <a:gd name="T9" fmla="*/ 100 h 100"/>
                <a:gd name="T10" fmla="*/ 58 w 131"/>
                <a:gd name="T11" fmla="*/ 85 h 100"/>
                <a:gd name="T12" fmla="*/ 75 w 131"/>
                <a:gd name="T13" fmla="*/ 87 h 100"/>
                <a:gd name="T14" fmla="*/ 119 w 131"/>
                <a:gd name="T15" fmla="*/ 66 h 100"/>
                <a:gd name="T16" fmla="*/ 131 w 131"/>
                <a:gd name="T17" fmla="*/ 67 h 100"/>
                <a:gd name="T18" fmla="*/ 131 w 131"/>
                <a:gd name="T19" fmla="*/ 64 h 100"/>
                <a:gd name="T20" fmla="*/ 66 w 131"/>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00">
                  <a:moveTo>
                    <a:pt x="66" y="0"/>
                  </a:moveTo>
                  <a:cubicBezTo>
                    <a:pt x="47" y="0"/>
                    <a:pt x="30" y="8"/>
                    <a:pt x="18" y="20"/>
                  </a:cubicBezTo>
                  <a:cubicBezTo>
                    <a:pt x="11" y="28"/>
                    <a:pt x="5" y="38"/>
                    <a:pt x="2" y="49"/>
                  </a:cubicBezTo>
                  <a:cubicBezTo>
                    <a:pt x="1" y="54"/>
                    <a:pt x="0" y="59"/>
                    <a:pt x="0" y="64"/>
                  </a:cubicBezTo>
                  <a:cubicBezTo>
                    <a:pt x="0" y="77"/>
                    <a:pt x="5" y="90"/>
                    <a:pt x="12" y="100"/>
                  </a:cubicBezTo>
                  <a:cubicBezTo>
                    <a:pt x="25" y="91"/>
                    <a:pt x="41" y="85"/>
                    <a:pt x="58" y="85"/>
                  </a:cubicBezTo>
                  <a:cubicBezTo>
                    <a:pt x="64" y="85"/>
                    <a:pt x="70" y="86"/>
                    <a:pt x="75" y="87"/>
                  </a:cubicBezTo>
                  <a:cubicBezTo>
                    <a:pt x="86" y="74"/>
                    <a:pt x="102" y="66"/>
                    <a:pt x="119" y="66"/>
                  </a:cubicBezTo>
                  <a:cubicBezTo>
                    <a:pt x="123" y="66"/>
                    <a:pt x="127" y="67"/>
                    <a:pt x="131" y="67"/>
                  </a:cubicBezTo>
                  <a:cubicBezTo>
                    <a:pt x="131" y="66"/>
                    <a:pt x="131" y="65"/>
                    <a:pt x="131" y="64"/>
                  </a:cubicBezTo>
                  <a:cubicBezTo>
                    <a:pt x="131" y="29"/>
                    <a:pt x="102" y="0"/>
                    <a:pt x="66" y="0"/>
                  </a:cubicBezTo>
                </a:path>
              </a:pathLst>
            </a:custGeom>
            <a:solidFill>
              <a:srgbClr val="F0F3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íšliḓe"/>
            <p:cNvSpPr/>
            <p:nvPr/>
          </p:nvSpPr>
          <p:spPr bwMode="auto">
            <a:xfrm>
              <a:off x="4509372" y="3214904"/>
              <a:ext cx="226022" cy="222665"/>
            </a:xfrm>
            <a:custGeom>
              <a:avLst/>
              <a:gdLst>
                <a:gd name="T0" fmla="*/ 78 w 155"/>
                <a:gd name="T1" fmla="*/ 0 h 153"/>
                <a:gd name="T2" fmla="*/ 32 w 155"/>
                <a:gd name="T3" fmla="*/ 15 h 153"/>
                <a:gd name="T4" fmla="*/ 3 w 155"/>
                <a:gd name="T5" fmla="*/ 55 h 153"/>
                <a:gd name="T6" fmla="*/ 0 w 155"/>
                <a:gd name="T7" fmla="*/ 77 h 153"/>
                <a:gd name="T8" fmla="*/ 24 w 155"/>
                <a:gd name="T9" fmla="*/ 132 h 153"/>
                <a:gd name="T10" fmla="*/ 78 w 155"/>
                <a:gd name="T11" fmla="*/ 153 h 153"/>
                <a:gd name="T12" fmla="*/ 155 w 155"/>
                <a:gd name="T13" fmla="*/ 92 h 153"/>
                <a:gd name="T14" fmla="*/ 139 w 155"/>
                <a:gd name="T15" fmla="*/ 94 h 153"/>
                <a:gd name="T16" fmla="*/ 82 w 155"/>
                <a:gd name="T17" fmla="*/ 37 h 153"/>
                <a:gd name="T18" fmla="*/ 95 w 155"/>
                <a:gd name="T19" fmla="*/ 2 h 153"/>
                <a:gd name="T20" fmla="*/ 78 w 155"/>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53">
                  <a:moveTo>
                    <a:pt x="78" y="0"/>
                  </a:moveTo>
                  <a:cubicBezTo>
                    <a:pt x="61" y="0"/>
                    <a:pt x="45" y="6"/>
                    <a:pt x="32" y="15"/>
                  </a:cubicBezTo>
                  <a:cubicBezTo>
                    <a:pt x="18" y="25"/>
                    <a:pt x="8" y="39"/>
                    <a:pt x="3" y="55"/>
                  </a:cubicBezTo>
                  <a:cubicBezTo>
                    <a:pt x="1" y="62"/>
                    <a:pt x="0" y="69"/>
                    <a:pt x="0" y="77"/>
                  </a:cubicBezTo>
                  <a:cubicBezTo>
                    <a:pt x="0" y="98"/>
                    <a:pt x="9" y="118"/>
                    <a:pt x="24" y="132"/>
                  </a:cubicBezTo>
                  <a:cubicBezTo>
                    <a:pt x="38" y="145"/>
                    <a:pt x="57" y="153"/>
                    <a:pt x="78" y="153"/>
                  </a:cubicBezTo>
                  <a:cubicBezTo>
                    <a:pt x="116" y="153"/>
                    <a:pt x="147" y="127"/>
                    <a:pt x="155" y="92"/>
                  </a:cubicBezTo>
                  <a:cubicBezTo>
                    <a:pt x="150" y="93"/>
                    <a:pt x="145" y="94"/>
                    <a:pt x="139" y="94"/>
                  </a:cubicBezTo>
                  <a:cubicBezTo>
                    <a:pt x="108" y="94"/>
                    <a:pt x="82" y="69"/>
                    <a:pt x="82" y="37"/>
                  </a:cubicBezTo>
                  <a:cubicBezTo>
                    <a:pt x="82" y="24"/>
                    <a:pt x="87" y="11"/>
                    <a:pt x="95" y="2"/>
                  </a:cubicBezTo>
                  <a:cubicBezTo>
                    <a:pt x="90" y="1"/>
                    <a:pt x="84" y="0"/>
                    <a:pt x="78" y="0"/>
                  </a:cubicBezTo>
                </a:path>
              </a:pathLst>
            </a:custGeom>
            <a:solidFill>
              <a:srgbClr val="F0F3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îsľïďé"/>
            <p:cNvSpPr/>
            <p:nvPr/>
          </p:nvSpPr>
          <p:spPr bwMode="auto">
            <a:xfrm>
              <a:off x="4629097" y="3186931"/>
              <a:ext cx="167838" cy="164481"/>
            </a:xfrm>
            <a:custGeom>
              <a:avLst/>
              <a:gdLst>
                <a:gd name="T0" fmla="*/ 57 w 115"/>
                <a:gd name="T1" fmla="*/ 0 h 113"/>
                <a:gd name="T2" fmla="*/ 13 w 115"/>
                <a:gd name="T3" fmla="*/ 21 h 113"/>
                <a:gd name="T4" fmla="*/ 0 w 115"/>
                <a:gd name="T5" fmla="*/ 56 h 113"/>
                <a:gd name="T6" fmla="*/ 57 w 115"/>
                <a:gd name="T7" fmla="*/ 113 h 113"/>
                <a:gd name="T8" fmla="*/ 73 w 115"/>
                <a:gd name="T9" fmla="*/ 111 h 113"/>
                <a:gd name="T10" fmla="*/ 115 w 115"/>
                <a:gd name="T11" fmla="*/ 56 h 113"/>
                <a:gd name="T12" fmla="*/ 69 w 115"/>
                <a:gd name="T13" fmla="*/ 1 h 113"/>
                <a:gd name="T14" fmla="*/ 57 w 115"/>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3">
                  <a:moveTo>
                    <a:pt x="57" y="0"/>
                  </a:moveTo>
                  <a:cubicBezTo>
                    <a:pt x="40" y="0"/>
                    <a:pt x="24" y="8"/>
                    <a:pt x="13" y="21"/>
                  </a:cubicBezTo>
                  <a:cubicBezTo>
                    <a:pt x="5" y="30"/>
                    <a:pt x="0" y="43"/>
                    <a:pt x="0" y="56"/>
                  </a:cubicBezTo>
                  <a:cubicBezTo>
                    <a:pt x="0" y="88"/>
                    <a:pt x="26" y="113"/>
                    <a:pt x="57" y="113"/>
                  </a:cubicBezTo>
                  <a:cubicBezTo>
                    <a:pt x="63" y="113"/>
                    <a:pt x="68" y="112"/>
                    <a:pt x="73" y="111"/>
                  </a:cubicBezTo>
                  <a:cubicBezTo>
                    <a:pt x="97" y="104"/>
                    <a:pt x="115" y="82"/>
                    <a:pt x="115" y="56"/>
                  </a:cubicBezTo>
                  <a:cubicBezTo>
                    <a:pt x="115" y="29"/>
                    <a:pt x="95" y="6"/>
                    <a:pt x="69" y="1"/>
                  </a:cubicBezTo>
                  <a:cubicBezTo>
                    <a:pt x="65" y="1"/>
                    <a:pt x="61" y="0"/>
                    <a:pt x="57" y="0"/>
                  </a:cubicBezTo>
                </a:path>
              </a:pathLst>
            </a:custGeom>
            <a:solidFill>
              <a:srgbClr val="F0F3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îşļîḋe"/>
            <p:cNvSpPr/>
            <p:nvPr/>
          </p:nvSpPr>
          <p:spPr bwMode="auto">
            <a:xfrm>
              <a:off x="4281112" y="3184693"/>
              <a:ext cx="180146" cy="179027"/>
            </a:xfrm>
            <a:custGeom>
              <a:avLst/>
              <a:gdLst>
                <a:gd name="T0" fmla="*/ 62 w 123"/>
                <a:gd name="T1" fmla="*/ 0 h 123"/>
                <a:gd name="T2" fmla="*/ 56 w 123"/>
                <a:gd name="T3" fmla="*/ 0 h 123"/>
                <a:gd name="T4" fmla="*/ 0 w 123"/>
                <a:gd name="T5" fmla="*/ 61 h 123"/>
                <a:gd name="T6" fmla="*/ 62 w 123"/>
                <a:gd name="T7" fmla="*/ 123 h 123"/>
                <a:gd name="T8" fmla="*/ 68 w 123"/>
                <a:gd name="T9" fmla="*/ 122 h 123"/>
                <a:gd name="T10" fmla="*/ 123 w 123"/>
                <a:gd name="T11" fmla="*/ 61 h 123"/>
                <a:gd name="T12" fmla="*/ 121 w 123"/>
                <a:gd name="T13" fmla="*/ 46 h 123"/>
                <a:gd name="T14" fmla="*/ 62 w 123"/>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3">
                  <a:moveTo>
                    <a:pt x="62" y="0"/>
                  </a:moveTo>
                  <a:cubicBezTo>
                    <a:pt x="60" y="0"/>
                    <a:pt x="58" y="0"/>
                    <a:pt x="56" y="0"/>
                  </a:cubicBezTo>
                  <a:cubicBezTo>
                    <a:pt x="25" y="3"/>
                    <a:pt x="0" y="29"/>
                    <a:pt x="0" y="61"/>
                  </a:cubicBezTo>
                  <a:cubicBezTo>
                    <a:pt x="0" y="95"/>
                    <a:pt x="28" y="123"/>
                    <a:pt x="62" y="123"/>
                  </a:cubicBezTo>
                  <a:cubicBezTo>
                    <a:pt x="64" y="123"/>
                    <a:pt x="66" y="123"/>
                    <a:pt x="68" y="122"/>
                  </a:cubicBezTo>
                  <a:cubicBezTo>
                    <a:pt x="99" y="119"/>
                    <a:pt x="123" y="93"/>
                    <a:pt x="123" y="61"/>
                  </a:cubicBezTo>
                  <a:cubicBezTo>
                    <a:pt x="123" y="56"/>
                    <a:pt x="122" y="51"/>
                    <a:pt x="121" y="46"/>
                  </a:cubicBezTo>
                  <a:cubicBezTo>
                    <a:pt x="114" y="20"/>
                    <a:pt x="90" y="0"/>
                    <a:pt x="62" y="0"/>
                  </a:cubicBezTo>
                </a:path>
              </a:pathLst>
            </a:custGeom>
            <a:solidFill>
              <a:srgbClr val="F0F3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íŝļíḓè"/>
            <p:cNvSpPr/>
            <p:nvPr/>
          </p:nvSpPr>
          <p:spPr bwMode="auto">
            <a:xfrm>
              <a:off x="8144742" y="3625547"/>
              <a:ext cx="280849" cy="247281"/>
            </a:xfrm>
            <a:custGeom>
              <a:avLst/>
              <a:gdLst>
                <a:gd name="T0" fmla="*/ 103 w 193"/>
                <a:gd name="T1" fmla="*/ 0 h 169"/>
                <a:gd name="T2" fmla="*/ 0 w 193"/>
                <a:gd name="T3" fmla="*/ 92 h 169"/>
                <a:gd name="T4" fmla="*/ 0 w 193"/>
                <a:gd name="T5" fmla="*/ 93 h 169"/>
                <a:gd name="T6" fmla="*/ 7 w 193"/>
                <a:gd name="T7" fmla="*/ 93 h 169"/>
                <a:gd name="T8" fmla="*/ 81 w 193"/>
                <a:gd name="T9" fmla="*/ 163 h 169"/>
                <a:gd name="T10" fmla="*/ 86 w 193"/>
                <a:gd name="T11" fmla="*/ 163 h 169"/>
                <a:gd name="T12" fmla="*/ 96 w 193"/>
                <a:gd name="T13" fmla="*/ 164 h 169"/>
                <a:gd name="T14" fmla="*/ 117 w 193"/>
                <a:gd name="T15" fmla="*/ 169 h 169"/>
                <a:gd name="T16" fmla="*/ 117 w 193"/>
                <a:gd name="T17" fmla="*/ 159 h 169"/>
                <a:gd name="T18" fmla="*/ 167 w 193"/>
                <a:gd name="T19" fmla="*/ 90 h 169"/>
                <a:gd name="T20" fmla="*/ 193 w 193"/>
                <a:gd name="T21" fmla="*/ 53 h 169"/>
                <a:gd name="T22" fmla="*/ 114 w 193"/>
                <a:gd name="T23" fmla="*/ 1 h 169"/>
                <a:gd name="T24" fmla="*/ 103 w 193"/>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69">
                  <a:moveTo>
                    <a:pt x="103" y="0"/>
                  </a:moveTo>
                  <a:cubicBezTo>
                    <a:pt x="51" y="0"/>
                    <a:pt x="6" y="39"/>
                    <a:pt x="0" y="92"/>
                  </a:cubicBezTo>
                  <a:cubicBezTo>
                    <a:pt x="0" y="92"/>
                    <a:pt x="0" y="92"/>
                    <a:pt x="0" y="93"/>
                  </a:cubicBezTo>
                  <a:cubicBezTo>
                    <a:pt x="3" y="93"/>
                    <a:pt x="5" y="93"/>
                    <a:pt x="7" y="93"/>
                  </a:cubicBezTo>
                  <a:cubicBezTo>
                    <a:pt x="46" y="97"/>
                    <a:pt x="75" y="127"/>
                    <a:pt x="81" y="163"/>
                  </a:cubicBezTo>
                  <a:cubicBezTo>
                    <a:pt x="82" y="163"/>
                    <a:pt x="84" y="163"/>
                    <a:pt x="86" y="163"/>
                  </a:cubicBezTo>
                  <a:cubicBezTo>
                    <a:pt x="89" y="163"/>
                    <a:pt x="93" y="163"/>
                    <a:pt x="96" y="164"/>
                  </a:cubicBezTo>
                  <a:cubicBezTo>
                    <a:pt x="103" y="165"/>
                    <a:pt x="110" y="166"/>
                    <a:pt x="117" y="169"/>
                  </a:cubicBezTo>
                  <a:cubicBezTo>
                    <a:pt x="117" y="165"/>
                    <a:pt x="117" y="162"/>
                    <a:pt x="117" y="159"/>
                  </a:cubicBezTo>
                  <a:cubicBezTo>
                    <a:pt x="120" y="127"/>
                    <a:pt x="140" y="102"/>
                    <a:pt x="167" y="90"/>
                  </a:cubicBezTo>
                  <a:cubicBezTo>
                    <a:pt x="172" y="75"/>
                    <a:pt x="181" y="63"/>
                    <a:pt x="193" y="53"/>
                  </a:cubicBezTo>
                  <a:cubicBezTo>
                    <a:pt x="177" y="25"/>
                    <a:pt x="149" y="4"/>
                    <a:pt x="114" y="1"/>
                  </a:cubicBezTo>
                  <a:cubicBezTo>
                    <a:pt x="110" y="0"/>
                    <a:pt x="106" y="0"/>
                    <a:pt x="103"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ṣḻíḓê"/>
            <p:cNvSpPr/>
            <p:nvPr/>
          </p:nvSpPr>
          <p:spPr bwMode="auto">
            <a:xfrm>
              <a:off x="8141384" y="3863877"/>
              <a:ext cx="212595" cy="253995"/>
            </a:xfrm>
            <a:custGeom>
              <a:avLst/>
              <a:gdLst>
                <a:gd name="T0" fmla="*/ 88 w 146"/>
                <a:gd name="T1" fmla="*/ 0 h 174"/>
                <a:gd name="T2" fmla="*/ 83 w 146"/>
                <a:gd name="T3" fmla="*/ 0 h 174"/>
                <a:gd name="T4" fmla="*/ 83 w 146"/>
                <a:gd name="T5" fmla="*/ 22 h 174"/>
                <a:gd name="T6" fmla="*/ 0 w 146"/>
                <a:gd name="T7" fmla="*/ 96 h 174"/>
                <a:gd name="T8" fmla="*/ 79 w 146"/>
                <a:gd name="T9" fmla="*/ 174 h 174"/>
                <a:gd name="T10" fmla="*/ 89 w 146"/>
                <a:gd name="T11" fmla="*/ 174 h 174"/>
                <a:gd name="T12" fmla="*/ 146 w 146"/>
                <a:gd name="T13" fmla="*/ 153 h 174"/>
                <a:gd name="T14" fmla="*/ 122 w 146"/>
                <a:gd name="T15" fmla="*/ 75 h 174"/>
                <a:gd name="T16" fmla="*/ 130 w 146"/>
                <a:gd name="T17" fmla="*/ 47 h 174"/>
                <a:gd name="T18" fmla="*/ 119 w 146"/>
                <a:gd name="T19" fmla="*/ 6 h 174"/>
                <a:gd name="T20" fmla="*/ 98 w 146"/>
                <a:gd name="T21" fmla="*/ 1 h 174"/>
                <a:gd name="T22" fmla="*/ 88 w 146"/>
                <a:gd name="T2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74">
                  <a:moveTo>
                    <a:pt x="88" y="0"/>
                  </a:moveTo>
                  <a:cubicBezTo>
                    <a:pt x="86" y="0"/>
                    <a:pt x="84" y="0"/>
                    <a:pt x="83" y="0"/>
                  </a:cubicBezTo>
                  <a:cubicBezTo>
                    <a:pt x="84" y="7"/>
                    <a:pt x="84" y="14"/>
                    <a:pt x="83" y="22"/>
                  </a:cubicBezTo>
                  <a:cubicBezTo>
                    <a:pt x="78" y="64"/>
                    <a:pt x="42" y="96"/>
                    <a:pt x="0" y="96"/>
                  </a:cubicBezTo>
                  <a:cubicBezTo>
                    <a:pt x="5" y="136"/>
                    <a:pt x="37" y="169"/>
                    <a:pt x="79" y="174"/>
                  </a:cubicBezTo>
                  <a:cubicBezTo>
                    <a:pt x="82" y="174"/>
                    <a:pt x="86" y="174"/>
                    <a:pt x="89" y="174"/>
                  </a:cubicBezTo>
                  <a:cubicBezTo>
                    <a:pt x="110" y="174"/>
                    <a:pt x="131" y="166"/>
                    <a:pt x="146" y="153"/>
                  </a:cubicBezTo>
                  <a:cubicBezTo>
                    <a:pt x="129" y="132"/>
                    <a:pt x="119" y="104"/>
                    <a:pt x="122" y="75"/>
                  </a:cubicBezTo>
                  <a:cubicBezTo>
                    <a:pt x="124" y="65"/>
                    <a:pt x="126" y="56"/>
                    <a:pt x="130" y="47"/>
                  </a:cubicBezTo>
                  <a:cubicBezTo>
                    <a:pt x="123" y="35"/>
                    <a:pt x="119" y="20"/>
                    <a:pt x="119" y="6"/>
                  </a:cubicBezTo>
                  <a:cubicBezTo>
                    <a:pt x="112" y="3"/>
                    <a:pt x="105" y="2"/>
                    <a:pt x="98" y="1"/>
                  </a:cubicBezTo>
                  <a:cubicBezTo>
                    <a:pt x="95" y="0"/>
                    <a:pt x="91" y="0"/>
                    <a:pt x="88"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işľïḋè"/>
            <p:cNvSpPr/>
            <p:nvPr/>
          </p:nvSpPr>
          <p:spPr bwMode="auto">
            <a:xfrm>
              <a:off x="8314817" y="3757579"/>
              <a:ext cx="80562" cy="174551"/>
            </a:xfrm>
            <a:custGeom>
              <a:avLst/>
              <a:gdLst>
                <a:gd name="T0" fmla="*/ 50 w 55"/>
                <a:gd name="T1" fmla="*/ 0 h 120"/>
                <a:gd name="T2" fmla="*/ 0 w 55"/>
                <a:gd name="T3" fmla="*/ 69 h 120"/>
                <a:gd name="T4" fmla="*/ 0 w 55"/>
                <a:gd name="T5" fmla="*/ 79 h 120"/>
                <a:gd name="T6" fmla="*/ 11 w 55"/>
                <a:gd name="T7" fmla="*/ 120 h 120"/>
                <a:gd name="T8" fmla="*/ 55 w 55"/>
                <a:gd name="T9" fmla="*/ 70 h 120"/>
                <a:gd name="T10" fmla="*/ 45 w 55"/>
                <a:gd name="T11" fmla="*/ 20 h 120"/>
                <a:gd name="T12" fmla="*/ 50 w 55"/>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55" h="120">
                  <a:moveTo>
                    <a:pt x="50" y="0"/>
                  </a:moveTo>
                  <a:cubicBezTo>
                    <a:pt x="23" y="12"/>
                    <a:pt x="3" y="37"/>
                    <a:pt x="0" y="69"/>
                  </a:cubicBezTo>
                  <a:cubicBezTo>
                    <a:pt x="0" y="72"/>
                    <a:pt x="0" y="75"/>
                    <a:pt x="0" y="79"/>
                  </a:cubicBezTo>
                  <a:cubicBezTo>
                    <a:pt x="0" y="93"/>
                    <a:pt x="4" y="108"/>
                    <a:pt x="11" y="120"/>
                  </a:cubicBezTo>
                  <a:cubicBezTo>
                    <a:pt x="20" y="99"/>
                    <a:pt x="35" y="81"/>
                    <a:pt x="55" y="70"/>
                  </a:cubicBezTo>
                  <a:cubicBezTo>
                    <a:pt x="47" y="55"/>
                    <a:pt x="43" y="38"/>
                    <a:pt x="45" y="20"/>
                  </a:cubicBezTo>
                  <a:cubicBezTo>
                    <a:pt x="46" y="13"/>
                    <a:pt x="48" y="6"/>
                    <a:pt x="50"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îśḻîḓe"/>
            <p:cNvSpPr/>
            <p:nvPr/>
          </p:nvSpPr>
          <p:spPr bwMode="auto">
            <a:xfrm>
              <a:off x="8377477" y="3677017"/>
              <a:ext cx="99584" cy="182384"/>
            </a:xfrm>
            <a:custGeom>
              <a:avLst/>
              <a:gdLst>
                <a:gd name="T0" fmla="*/ 68 w 68"/>
                <a:gd name="T1" fmla="*/ 0 h 125"/>
                <a:gd name="T2" fmla="*/ 33 w 68"/>
                <a:gd name="T3" fmla="*/ 18 h 125"/>
                <a:gd name="T4" fmla="*/ 7 w 68"/>
                <a:gd name="T5" fmla="*/ 55 h 125"/>
                <a:gd name="T6" fmla="*/ 2 w 68"/>
                <a:gd name="T7" fmla="*/ 75 h 125"/>
                <a:gd name="T8" fmla="*/ 12 w 68"/>
                <a:gd name="T9" fmla="*/ 125 h 125"/>
                <a:gd name="T10" fmla="*/ 65 w 68"/>
                <a:gd name="T11" fmla="*/ 111 h 125"/>
                <a:gd name="T12" fmla="*/ 68 w 68"/>
                <a:gd name="T13" fmla="*/ 111 h 125"/>
                <a:gd name="T14" fmla="*/ 68 w 6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25">
                  <a:moveTo>
                    <a:pt x="68" y="0"/>
                  </a:moveTo>
                  <a:cubicBezTo>
                    <a:pt x="55" y="3"/>
                    <a:pt x="43" y="10"/>
                    <a:pt x="33" y="18"/>
                  </a:cubicBezTo>
                  <a:cubicBezTo>
                    <a:pt x="21" y="28"/>
                    <a:pt x="12" y="40"/>
                    <a:pt x="7" y="55"/>
                  </a:cubicBezTo>
                  <a:cubicBezTo>
                    <a:pt x="5" y="61"/>
                    <a:pt x="3" y="68"/>
                    <a:pt x="2" y="75"/>
                  </a:cubicBezTo>
                  <a:cubicBezTo>
                    <a:pt x="0" y="93"/>
                    <a:pt x="4" y="110"/>
                    <a:pt x="12" y="125"/>
                  </a:cubicBezTo>
                  <a:cubicBezTo>
                    <a:pt x="28" y="116"/>
                    <a:pt x="46" y="111"/>
                    <a:pt x="65" y="111"/>
                  </a:cubicBezTo>
                  <a:cubicBezTo>
                    <a:pt x="66" y="111"/>
                    <a:pt x="67" y="111"/>
                    <a:pt x="68" y="111"/>
                  </a:cubicBezTo>
                  <a:cubicBezTo>
                    <a:pt x="68" y="0"/>
                    <a:pt x="68" y="0"/>
                    <a:pt x="68"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îṡļiďé"/>
            <p:cNvSpPr/>
            <p:nvPr/>
          </p:nvSpPr>
          <p:spPr bwMode="auto">
            <a:xfrm>
              <a:off x="8314817" y="3839261"/>
              <a:ext cx="162244" cy="303227"/>
            </a:xfrm>
            <a:custGeom>
              <a:avLst/>
              <a:gdLst>
                <a:gd name="T0" fmla="*/ 108 w 111"/>
                <a:gd name="T1" fmla="*/ 0 h 208"/>
                <a:gd name="T2" fmla="*/ 55 w 111"/>
                <a:gd name="T3" fmla="*/ 14 h 208"/>
                <a:gd name="T4" fmla="*/ 11 w 111"/>
                <a:gd name="T5" fmla="*/ 64 h 208"/>
                <a:gd name="T6" fmla="*/ 3 w 111"/>
                <a:gd name="T7" fmla="*/ 92 h 208"/>
                <a:gd name="T8" fmla="*/ 27 w 111"/>
                <a:gd name="T9" fmla="*/ 170 h 208"/>
                <a:gd name="T10" fmla="*/ 97 w 111"/>
                <a:gd name="T11" fmla="*/ 207 h 208"/>
                <a:gd name="T12" fmla="*/ 109 w 111"/>
                <a:gd name="T13" fmla="*/ 208 h 208"/>
                <a:gd name="T14" fmla="*/ 111 w 111"/>
                <a:gd name="T15" fmla="*/ 208 h 208"/>
                <a:gd name="T16" fmla="*/ 111 w 111"/>
                <a:gd name="T17" fmla="*/ 0 h 208"/>
                <a:gd name="T18" fmla="*/ 108 w 111"/>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208">
                  <a:moveTo>
                    <a:pt x="108" y="0"/>
                  </a:moveTo>
                  <a:cubicBezTo>
                    <a:pt x="89" y="0"/>
                    <a:pt x="71" y="5"/>
                    <a:pt x="55" y="14"/>
                  </a:cubicBezTo>
                  <a:cubicBezTo>
                    <a:pt x="35" y="25"/>
                    <a:pt x="20" y="43"/>
                    <a:pt x="11" y="64"/>
                  </a:cubicBezTo>
                  <a:cubicBezTo>
                    <a:pt x="7" y="73"/>
                    <a:pt x="5" y="82"/>
                    <a:pt x="3" y="92"/>
                  </a:cubicBezTo>
                  <a:cubicBezTo>
                    <a:pt x="0" y="121"/>
                    <a:pt x="10" y="149"/>
                    <a:pt x="27" y="170"/>
                  </a:cubicBezTo>
                  <a:cubicBezTo>
                    <a:pt x="44" y="190"/>
                    <a:pt x="69" y="204"/>
                    <a:pt x="97" y="207"/>
                  </a:cubicBezTo>
                  <a:cubicBezTo>
                    <a:pt x="101" y="208"/>
                    <a:pt x="105" y="208"/>
                    <a:pt x="109" y="208"/>
                  </a:cubicBezTo>
                  <a:cubicBezTo>
                    <a:pt x="110" y="208"/>
                    <a:pt x="110" y="208"/>
                    <a:pt x="111" y="208"/>
                  </a:cubicBezTo>
                  <a:cubicBezTo>
                    <a:pt x="111" y="0"/>
                    <a:pt x="111" y="0"/>
                    <a:pt x="111" y="0"/>
                  </a:cubicBezTo>
                  <a:cubicBezTo>
                    <a:pt x="110" y="0"/>
                    <a:pt x="109" y="0"/>
                    <a:pt x="108"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îṡḻiḑê"/>
            <p:cNvSpPr/>
            <p:nvPr/>
          </p:nvSpPr>
          <p:spPr bwMode="auto">
            <a:xfrm>
              <a:off x="8013828" y="3759817"/>
              <a:ext cx="249519" cy="243924"/>
            </a:xfrm>
            <a:custGeom>
              <a:avLst/>
              <a:gdLst>
                <a:gd name="T0" fmla="*/ 87 w 171"/>
                <a:gd name="T1" fmla="*/ 0 h 167"/>
                <a:gd name="T2" fmla="*/ 5 w 171"/>
                <a:gd name="T3" fmla="*/ 75 h 167"/>
                <a:gd name="T4" fmla="*/ 78 w 171"/>
                <a:gd name="T5" fmla="*/ 166 h 167"/>
                <a:gd name="T6" fmla="*/ 87 w 171"/>
                <a:gd name="T7" fmla="*/ 167 h 167"/>
                <a:gd name="T8" fmla="*/ 87 w 171"/>
                <a:gd name="T9" fmla="*/ 167 h 167"/>
                <a:gd name="T10" fmla="*/ 170 w 171"/>
                <a:gd name="T11" fmla="*/ 93 h 167"/>
                <a:gd name="T12" fmla="*/ 170 w 171"/>
                <a:gd name="T13" fmla="*/ 71 h 167"/>
                <a:gd name="T14" fmla="*/ 96 w 171"/>
                <a:gd name="T15" fmla="*/ 1 h 167"/>
                <a:gd name="T16" fmla="*/ 89 w 171"/>
                <a:gd name="T17" fmla="*/ 1 h 167"/>
                <a:gd name="T18" fmla="*/ 87 w 17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67">
                  <a:moveTo>
                    <a:pt x="87" y="0"/>
                  </a:moveTo>
                  <a:cubicBezTo>
                    <a:pt x="45" y="0"/>
                    <a:pt x="9" y="32"/>
                    <a:pt x="5" y="75"/>
                  </a:cubicBezTo>
                  <a:cubicBezTo>
                    <a:pt x="0" y="120"/>
                    <a:pt x="33" y="161"/>
                    <a:pt x="78" y="166"/>
                  </a:cubicBezTo>
                  <a:cubicBezTo>
                    <a:pt x="81" y="167"/>
                    <a:pt x="84" y="167"/>
                    <a:pt x="87" y="167"/>
                  </a:cubicBezTo>
                  <a:cubicBezTo>
                    <a:pt x="87" y="167"/>
                    <a:pt x="87" y="167"/>
                    <a:pt x="87" y="167"/>
                  </a:cubicBezTo>
                  <a:cubicBezTo>
                    <a:pt x="129" y="167"/>
                    <a:pt x="165" y="135"/>
                    <a:pt x="170" y="93"/>
                  </a:cubicBezTo>
                  <a:cubicBezTo>
                    <a:pt x="171" y="85"/>
                    <a:pt x="171" y="78"/>
                    <a:pt x="170" y="71"/>
                  </a:cubicBezTo>
                  <a:cubicBezTo>
                    <a:pt x="164" y="35"/>
                    <a:pt x="135" y="5"/>
                    <a:pt x="96" y="1"/>
                  </a:cubicBezTo>
                  <a:cubicBezTo>
                    <a:pt x="94" y="1"/>
                    <a:pt x="92" y="1"/>
                    <a:pt x="89" y="1"/>
                  </a:cubicBezTo>
                  <a:cubicBezTo>
                    <a:pt x="88" y="1"/>
                    <a:pt x="88" y="0"/>
                    <a:pt x="87"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ïslïḓe"/>
            <p:cNvSpPr/>
            <p:nvPr/>
          </p:nvSpPr>
          <p:spPr bwMode="auto">
            <a:xfrm>
              <a:off x="7807946" y="1867725"/>
              <a:ext cx="273016" cy="241687"/>
            </a:xfrm>
            <a:custGeom>
              <a:avLst/>
              <a:gdLst>
                <a:gd name="T0" fmla="*/ 104 w 187"/>
                <a:gd name="T1" fmla="*/ 0 h 166"/>
                <a:gd name="T2" fmla="*/ 103 w 187"/>
                <a:gd name="T3" fmla="*/ 0 h 166"/>
                <a:gd name="T4" fmla="*/ 0 w 187"/>
                <a:gd name="T5" fmla="*/ 105 h 166"/>
                <a:gd name="T6" fmla="*/ 0 w 187"/>
                <a:gd name="T7" fmla="*/ 105 h 166"/>
                <a:gd name="T8" fmla="*/ 8 w 187"/>
                <a:gd name="T9" fmla="*/ 105 h 166"/>
                <a:gd name="T10" fmla="*/ 9 w 187"/>
                <a:gd name="T11" fmla="*/ 105 h 166"/>
                <a:gd name="T12" fmla="*/ 89 w 187"/>
                <a:gd name="T13" fmla="*/ 166 h 166"/>
                <a:gd name="T14" fmla="*/ 104 w 187"/>
                <a:gd name="T15" fmla="*/ 164 h 166"/>
                <a:gd name="T16" fmla="*/ 105 w 187"/>
                <a:gd name="T17" fmla="*/ 164 h 166"/>
                <a:gd name="T18" fmla="*/ 125 w 187"/>
                <a:gd name="T19" fmla="*/ 166 h 166"/>
                <a:gd name="T20" fmla="*/ 125 w 187"/>
                <a:gd name="T21" fmla="*/ 156 h 166"/>
                <a:gd name="T22" fmla="*/ 166 w 187"/>
                <a:gd name="T23" fmla="*/ 82 h 166"/>
                <a:gd name="T24" fmla="*/ 187 w 187"/>
                <a:gd name="T25" fmla="*/ 42 h 166"/>
                <a:gd name="T26" fmla="*/ 104 w 187"/>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166">
                  <a:moveTo>
                    <a:pt x="104" y="0"/>
                  </a:moveTo>
                  <a:cubicBezTo>
                    <a:pt x="103" y="0"/>
                    <a:pt x="103" y="0"/>
                    <a:pt x="103" y="0"/>
                  </a:cubicBezTo>
                  <a:cubicBezTo>
                    <a:pt x="45" y="1"/>
                    <a:pt x="0" y="48"/>
                    <a:pt x="0" y="105"/>
                  </a:cubicBezTo>
                  <a:cubicBezTo>
                    <a:pt x="0" y="105"/>
                    <a:pt x="0" y="105"/>
                    <a:pt x="0" y="105"/>
                  </a:cubicBezTo>
                  <a:cubicBezTo>
                    <a:pt x="3" y="105"/>
                    <a:pt x="5" y="105"/>
                    <a:pt x="8" y="105"/>
                  </a:cubicBezTo>
                  <a:cubicBezTo>
                    <a:pt x="8" y="105"/>
                    <a:pt x="9" y="105"/>
                    <a:pt x="9" y="105"/>
                  </a:cubicBezTo>
                  <a:cubicBezTo>
                    <a:pt x="47" y="105"/>
                    <a:pt x="79" y="130"/>
                    <a:pt x="89" y="166"/>
                  </a:cubicBezTo>
                  <a:cubicBezTo>
                    <a:pt x="94" y="165"/>
                    <a:pt x="99" y="164"/>
                    <a:pt x="104" y="164"/>
                  </a:cubicBezTo>
                  <a:cubicBezTo>
                    <a:pt x="105" y="164"/>
                    <a:pt x="105" y="164"/>
                    <a:pt x="105" y="164"/>
                  </a:cubicBezTo>
                  <a:cubicBezTo>
                    <a:pt x="112" y="164"/>
                    <a:pt x="119" y="165"/>
                    <a:pt x="125" y="166"/>
                  </a:cubicBezTo>
                  <a:cubicBezTo>
                    <a:pt x="125" y="163"/>
                    <a:pt x="125" y="160"/>
                    <a:pt x="125" y="156"/>
                  </a:cubicBezTo>
                  <a:cubicBezTo>
                    <a:pt x="124" y="125"/>
                    <a:pt x="141" y="97"/>
                    <a:pt x="166" y="82"/>
                  </a:cubicBezTo>
                  <a:cubicBezTo>
                    <a:pt x="169" y="67"/>
                    <a:pt x="177" y="53"/>
                    <a:pt x="187" y="42"/>
                  </a:cubicBezTo>
                  <a:cubicBezTo>
                    <a:pt x="168" y="17"/>
                    <a:pt x="138" y="0"/>
                    <a:pt x="104" y="0"/>
                  </a:cubicBezTo>
                </a:path>
              </a:pathLst>
            </a:custGeom>
            <a:solidFill>
              <a:srgbClr val="FDF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i$ľîḓe"/>
            <p:cNvSpPr/>
            <p:nvPr/>
          </p:nvSpPr>
          <p:spPr bwMode="auto">
            <a:xfrm>
              <a:off x="7835920" y="2106055"/>
              <a:ext cx="222665" cy="253995"/>
            </a:xfrm>
            <a:custGeom>
              <a:avLst/>
              <a:gdLst>
                <a:gd name="T0" fmla="*/ 86 w 152"/>
                <a:gd name="T1" fmla="*/ 0 h 174"/>
                <a:gd name="T2" fmla="*/ 85 w 152"/>
                <a:gd name="T3" fmla="*/ 0 h 174"/>
                <a:gd name="T4" fmla="*/ 70 w 152"/>
                <a:gd name="T5" fmla="*/ 2 h 174"/>
                <a:gd name="T6" fmla="*/ 73 w 152"/>
                <a:gd name="T7" fmla="*/ 23 h 174"/>
                <a:gd name="T8" fmla="*/ 0 w 152"/>
                <a:gd name="T9" fmla="*/ 106 h 174"/>
                <a:gd name="T10" fmla="*/ 86 w 152"/>
                <a:gd name="T11" fmla="*/ 174 h 174"/>
                <a:gd name="T12" fmla="*/ 87 w 152"/>
                <a:gd name="T13" fmla="*/ 174 h 174"/>
                <a:gd name="T14" fmla="*/ 152 w 152"/>
                <a:gd name="T15" fmla="*/ 145 h 174"/>
                <a:gd name="T16" fmla="*/ 119 w 152"/>
                <a:gd name="T17" fmla="*/ 71 h 174"/>
                <a:gd name="T18" fmla="*/ 122 w 152"/>
                <a:gd name="T19" fmla="*/ 42 h 174"/>
                <a:gd name="T20" fmla="*/ 106 w 152"/>
                <a:gd name="T21" fmla="*/ 2 h 174"/>
                <a:gd name="T22" fmla="*/ 86 w 152"/>
                <a:gd name="T2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74">
                  <a:moveTo>
                    <a:pt x="86" y="0"/>
                  </a:moveTo>
                  <a:cubicBezTo>
                    <a:pt x="86" y="0"/>
                    <a:pt x="86" y="0"/>
                    <a:pt x="85" y="0"/>
                  </a:cubicBezTo>
                  <a:cubicBezTo>
                    <a:pt x="80" y="0"/>
                    <a:pt x="75" y="1"/>
                    <a:pt x="70" y="2"/>
                  </a:cubicBezTo>
                  <a:cubicBezTo>
                    <a:pt x="72" y="8"/>
                    <a:pt x="73" y="15"/>
                    <a:pt x="73" y="23"/>
                  </a:cubicBezTo>
                  <a:cubicBezTo>
                    <a:pt x="73" y="65"/>
                    <a:pt x="42" y="101"/>
                    <a:pt x="0" y="106"/>
                  </a:cubicBezTo>
                  <a:cubicBezTo>
                    <a:pt x="9" y="145"/>
                    <a:pt x="44" y="174"/>
                    <a:pt x="86" y="174"/>
                  </a:cubicBezTo>
                  <a:cubicBezTo>
                    <a:pt x="87" y="174"/>
                    <a:pt x="87" y="174"/>
                    <a:pt x="87" y="174"/>
                  </a:cubicBezTo>
                  <a:cubicBezTo>
                    <a:pt x="113" y="174"/>
                    <a:pt x="136" y="163"/>
                    <a:pt x="152" y="145"/>
                  </a:cubicBezTo>
                  <a:cubicBezTo>
                    <a:pt x="132" y="127"/>
                    <a:pt x="119" y="100"/>
                    <a:pt x="119" y="71"/>
                  </a:cubicBezTo>
                  <a:cubicBezTo>
                    <a:pt x="119" y="61"/>
                    <a:pt x="120" y="51"/>
                    <a:pt x="122" y="42"/>
                  </a:cubicBezTo>
                  <a:cubicBezTo>
                    <a:pt x="114" y="31"/>
                    <a:pt x="108" y="17"/>
                    <a:pt x="106" y="2"/>
                  </a:cubicBezTo>
                  <a:cubicBezTo>
                    <a:pt x="100" y="1"/>
                    <a:pt x="93" y="0"/>
                    <a:pt x="86" y="0"/>
                  </a:cubicBezTo>
                </a:path>
              </a:pathLst>
            </a:custGeom>
            <a:solidFill>
              <a:srgbClr val="FDF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iṧḷídê"/>
            <p:cNvSpPr/>
            <p:nvPr/>
          </p:nvSpPr>
          <p:spPr bwMode="auto">
            <a:xfrm>
              <a:off x="7989211" y="1987449"/>
              <a:ext cx="80562" cy="180146"/>
            </a:xfrm>
            <a:custGeom>
              <a:avLst/>
              <a:gdLst>
                <a:gd name="T0" fmla="*/ 42 w 55"/>
                <a:gd name="T1" fmla="*/ 0 h 124"/>
                <a:gd name="T2" fmla="*/ 1 w 55"/>
                <a:gd name="T3" fmla="*/ 74 h 124"/>
                <a:gd name="T4" fmla="*/ 1 w 55"/>
                <a:gd name="T5" fmla="*/ 84 h 124"/>
                <a:gd name="T6" fmla="*/ 17 w 55"/>
                <a:gd name="T7" fmla="*/ 124 h 124"/>
                <a:gd name="T8" fmla="*/ 55 w 55"/>
                <a:gd name="T9" fmla="*/ 69 h 124"/>
                <a:gd name="T10" fmla="*/ 39 w 55"/>
                <a:gd name="T11" fmla="*/ 21 h 124"/>
                <a:gd name="T12" fmla="*/ 42 w 55"/>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55" h="124">
                  <a:moveTo>
                    <a:pt x="42" y="0"/>
                  </a:moveTo>
                  <a:cubicBezTo>
                    <a:pt x="17" y="15"/>
                    <a:pt x="0" y="43"/>
                    <a:pt x="1" y="74"/>
                  </a:cubicBezTo>
                  <a:cubicBezTo>
                    <a:pt x="1" y="78"/>
                    <a:pt x="1" y="81"/>
                    <a:pt x="1" y="84"/>
                  </a:cubicBezTo>
                  <a:cubicBezTo>
                    <a:pt x="3" y="99"/>
                    <a:pt x="9" y="113"/>
                    <a:pt x="17" y="124"/>
                  </a:cubicBezTo>
                  <a:cubicBezTo>
                    <a:pt x="24" y="102"/>
                    <a:pt x="37" y="83"/>
                    <a:pt x="55" y="69"/>
                  </a:cubicBezTo>
                  <a:cubicBezTo>
                    <a:pt x="45" y="55"/>
                    <a:pt x="40" y="39"/>
                    <a:pt x="39" y="21"/>
                  </a:cubicBezTo>
                  <a:cubicBezTo>
                    <a:pt x="39" y="13"/>
                    <a:pt x="40" y="7"/>
                    <a:pt x="42" y="0"/>
                  </a:cubicBezTo>
                </a:path>
              </a:pathLst>
            </a:custGeom>
            <a:solidFill>
              <a:srgbClr val="FDF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íṧḻíḑè"/>
            <p:cNvSpPr/>
            <p:nvPr/>
          </p:nvSpPr>
          <p:spPr bwMode="auto">
            <a:xfrm>
              <a:off x="8046277" y="1888984"/>
              <a:ext cx="258471" cy="199168"/>
            </a:xfrm>
            <a:custGeom>
              <a:avLst/>
              <a:gdLst>
                <a:gd name="T0" fmla="*/ 89 w 177"/>
                <a:gd name="T1" fmla="*/ 0 h 136"/>
                <a:gd name="T2" fmla="*/ 88 w 177"/>
                <a:gd name="T3" fmla="*/ 0 h 136"/>
                <a:gd name="T4" fmla="*/ 24 w 177"/>
                <a:gd name="T5" fmla="*/ 27 h 136"/>
                <a:gd name="T6" fmla="*/ 3 w 177"/>
                <a:gd name="T7" fmla="*/ 67 h 136"/>
                <a:gd name="T8" fmla="*/ 0 w 177"/>
                <a:gd name="T9" fmla="*/ 88 h 136"/>
                <a:gd name="T10" fmla="*/ 16 w 177"/>
                <a:gd name="T11" fmla="*/ 136 h 136"/>
                <a:gd name="T12" fmla="*/ 79 w 177"/>
                <a:gd name="T13" fmla="*/ 115 h 136"/>
                <a:gd name="T14" fmla="*/ 80 w 177"/>
                <a:gd name="T15" fmla="*/ 115 h 136"/>
                <a:gd name="T16" fmla="*/ 102 w 177"/>
                <a:gd name="T17" fmla="*/ 117 h 136"/>
                <a:gd name="T18" fmla="*/ 162 w 177"/>
                <a:gd name="T19" fmla="*/ 88 h 136"/>
                <a:gd name="T20" fmla="*/ 163 w 177"/>
                <a:gd name="T21" fmla="*/ 88 h 136"/>
                <a:gd name="T22" fmla="*/ 177 w 177"/>
                <a:gd name="T23" fmla="*/ 90 h 136"/>
                <a:gd name="T24" fmla="*/ 177 w 177"/>
                <a:gd name="T25" fmla="*/ 85 h 136"/>
                <a:gd name="T26" fmla="*/ 89 w 177"/>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136">
                  <a:moveTo>
                    <a:pt x="89" y="0"/>
                  </a:moveTo>
                  <a:cubicBezTo>
                    <a:pt x="88" y="0"/>
                    <a:pt x="88" y="0"/>
                    <a:pt x="88" y="0"/>
                  </a:cubicBezTo>
                  <a:cubicBezTo>
                    <a:pt x="63" y="0"/>
                    <a:pt x="40" y="11"/>
                    <a:pt x="24" y="27"/>
                  </a:cubicBezTo>
                  <a:cubicBezTo>
                    <a:pt x="14" y="38"/>
                    <a:pt x="6" y="52"/>
                    <a:pt x="3" y="67"/>
                  </a:cubicBezTo>
                  <a:cubicBezTo>
                    <a:pt x="1" y="74"/>
                    <a:pt x="0" y="80"/>
                    <a:pt x="0" y="88"/>
                  </a:cubicBezTo>
                  <a:cubicBezTo>
                    <a:pt x="1" y="106"/>
                    <a:pt x="6" y="122"/>
                    <a:pt x="16" y="136"/>
                  </a:cubicBezTo>
                  <a:cubicBezTo>
                    <a:pt x="34" y="123"/>
                    <a:pt x="55" y="115"/>
                    <a:pt x="79" y="115"/>
                  </a:cubicBezTo>
                  <a:cubicBezTo>
                    <a:pt x="80" y="115"/>
                    <a:pt x="80" y="115"/>
                    <a:pt x="80" y="115"/>
                  </a:cubicBezTo>
                  <a:cubicBezTo>
                    <a:pt x="88" y="115"/>
                    <a:pt x="95" y="116"/>
                    <a:pt x="102" y="117"/>
                  </a:cubicBezTo>
                  <a:cubicBezTo>
                    <a:pt x="116" y="100"/>
                    <a:pt x="138" y="89"/>
                    <a:pt x="162" y="88"/>
                  </a:cubicBezTo>
                  <a:cubicBezTo>
                    <a:pt x="162" y="88"/>
                    <a:pt x="162" y="88"/>
                    <a:pt x="163" y="88"/>
                  </a:cubicBezTo>
                  <a:cubicBezTo>
                    <a:pt x="168" y="88"/>
                    <a:pt x="172" y="89"/>
                    <a:pt x="177" y="90"/>
                  </a:cubicBezTo>
                  <a:cubicBezTo>
                    <a:pt x="177" y="88"/>
                    <a:pt x="177" y="87"/>
                    <a:pt x="177" y="85"/>
                  </a:cubicBezTo>
                  <a:cubicBezTo>
                    <a:pt x="177" y="38"/>
                    <a:pt x="137" y="0"/>
                    <a:pt x="89" y="0"/>
                  </a:cubicBezTo>
                </a:path>
              </a:pathLst>
            </a:custGeom>
            <a:solidFill>
              <a:srgbClr val="FDF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î$ḷiḑè"/>
            <p:cNvSpPr/>
            <p:nvPr/>
          </p:nvSpPr>
          <p:spPr bwMode="auto">
            <a:xfrm>
              <a:off x="8009352" y="2056822"/>
              <a:ext cx="305465" cy="303227"/>
            </a:xfrm>
            <a:custGeom>
              <a:avLst/>
              <a:gdLst>
                <a:gd name="T0" fmla="*/ 105 w 209"/>
                <a:gd name="T1" fmla="*/ 0 h 208"/>
                <a:gd name="T2" fmla="*/ 104 w 209"/>
                <a:gd name="T3" fmla="*/ 0 h 208"/>
                <a:gd name="T4" fmla="*/ 41 w 209"/>
                <a:gd name="T5" fmla="*/ 21 h 208"/>
                <a:gd name="T6" fmla="*/ 3 w 209"/>
                <a:gd name="T7" fmla="*/ 76 h 208"/>
                <a:gd name="T8" fmla="*/ 0 w 209"/>
                <a:gd name="T9" fmla="*/ 105 h 208"/>
                <a:gd name="T10" fmla="*/ 33 w 209"/>
                <a:gd name="T11" fmla="*/ 179 h 208"/>
                <a:gd name="T12" fmla="*/ 105 w 209"/>
                <a:gd name="T13" fmla="*/ 208 h 208"/>
                <a:gd name="T14" fmla="*/ 107 w 209"/>
                <a:gd name="T15" fmla="*/ 208 h 208"/>
                <a:gd name="T16" fmla="*/ 209 w 209"/>
                <a:gd name="T17" fmla="*/ 123 h 208"/>
                <a:gd name="T18" fmla="*/ 189 w 209"/>
                <a:gd name="T19" fmla="*/ 126 h 208"/>
                <a:gd name="T20" fmla="*/ 188 w 209"/>
                <a:gd name="T21" fmla="*/ 126 h 208"/>
                <a:gd name="T22" fmla="*/ 110 w 209"/>
                <a:gd name="T23" fmla="*/ 51 h 208"/>
                <a:gd name="T24" fmla="*/ 127 w 209"/>
                <a:gd name="T25" fmla="*/ 2 h 208"/>
                <a:gd name="T26" fmla="*/ 105 w 209"/>
                <a:gd name="T2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208">
                  <a:moveTo>
                    <a:pt x="105" y="0"/>
                  </a:moveTo>
                  <a:cubicBezTo>
                    <a:pt x="105" y="0"/>
                    <a:pt x="105" y="0"/>
                    <a:pt x="104" y="0"/>
                  </a:cubicBezTo>
                  <a:cubicBezTo>
                    <a:pt x="80" y="0"/>
                    <a:pt x="59" y="8"/>
                    <a:pt x="41" y="21"/>
                  </a:cubicBezTo>
                  <a:cubicBezTo>
                    <a:pt x="23" y="35"/>
                    <a:pt x="10" y="54"/>
                    <a:pt x="3" y="76"/>
                  </a:cubicBezTo>
                  <a:cubicBezTo>
                    <a:pt x="1" y="85"/>
                    <a:pt x="0" y="95"/>
                    <a:pt x="0" y="105"/>
                  </a:cubicBezTo>
                  <a:cubicBezTo>
                    <a:pt x="0" y="134"/>
                    <a:pt x="13" y="161"/>
                    <a:pt x="33" y="179"/>
                  </a:cubicBezTo>
                  <a:cubicBezTo>
                    <a:pt x="52" y="197"/>
                    <a:pt x="77" y="208"/>
                    <a:pt x="105" y="208"/>
                  </a:cubicBezTo>
                  <a:cubicBezTo>
                    <a:pt x="106" y="208"/>
                    <a:pt x="106" y="208"/>
                    <a:pt x="107" y="208"/>
                  </a:cubicBezTo>
                  <a:cubicBezTo>
                    <a:pt x="158" y="207"/>
                    <a:pt x="200" y="171"/>
                    <a:pt x="209" y="123"/>
                  </a:cubicBezTo>
                  <a:cubicBezTo>
                    <a:pt x="203" y="125"/>
                    <a:pt x="196" y="126"/>
                    <a:pt x="189" y="126"/>
                  </a:cubicBezTo>
                  <a:cubicBezTo>
                    <a:pt x="188" y="126"/>
                    <a:pt x="188" y="126"/>
                    <a:pt x="188" y="126"/>
                  </a:cubicBezTo>
                  <a:cubicBezTo>
                    <a:pt x="145" y="126"/>
                    <a:pt x="111" y="93"/>
                    <a:pt x="110" y="51"/>
                  </a:cubicBezTo>
                  <a:cubicBezTo>
                    <a:pt x="110" y="32"/>
                    <a:pt x="116" y="15"/>
                    <a:pt x="127" y="2"/>
                  </a:cubicBezTo>
                  <a:cubicBezTo>
                    <a:pt x="120" y="1"/>
                    <a:pt x="113" y="0"/>
                    <a:pt x="105" y="0"/>
                  </a:cubicBezTo>
                </a:path>
              </a:pathLst>
            </a:custGeom>
            <a:solidFill>
              <a:srgbClr val="FDF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išlîďe"/>
            <p:cNvSpPr/>
            <p:nvPr/>
          </p:nvSpPr>
          <p:spPr bwMode="auto">
            <a:xfrm>
              <a:off x="8170476" y="2017660"/>
              <a:ext cx="228260" cy="222665"/>
            </a:xfrm>
            <a:custGeom>
              <a:avLst/>
              <a:gdLst>
                <a:gd name="T0" fmla="*/ 78 w 156"/>
                <a:gd name="T1" fmla="*/ 0 h 153"/>
                <a:gd name="T2" fmla="*/ 77 w 156"/>
                <a:gd name="T3" fmla="*/ 0 h 153"/>
                <a:gd name="T4" fmla="*/ 17 w 156"/>
                <a:gd name="T5" fmla="*/ 29 h 153"/>
                <a:gd name="T6" fmla="*/ 0 w 156"/>
                <a:gd name="T7" fmla="*/ 78 h 153"/>
                <a:gd name="T8" fmla="*/ 78 w 156"/>
                <a:gd name="T9" fmla="*/ 153 h 153"/>
                <a:gd name="T10" fmla="*/ 79 w 156"/>
                <a:gd name="T11" fmla="*/ 153 h 153"/>
                <a:gd name="T12" fmla="*/ 99 w 156"/>
                <a:gd name="T13" fmla="*/ 150 h 153"/>
                <a:gd name="T14" fmla="*/ 155 w 156"/>
                <a:gd name="T15" fmla="*/ 76 h 153"/>
                <a:gd name="T16" fmla="*/ 92 w 156"/>
                <a:gd name="T17" fmla="*/ 2 h 153"/>
                <a:gd name="T18" fmla="*/ 78 w 156"/>
                <a:gd name="T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3">
                  <a:moveTo>
                    <a:pt x="78" y="0"/>
                  </a:moveTo>
                  <a:cubicBezTo>
                    <a:pt x="77" y="0"/>
                    <a:pt x="77" y="0"/>
                    <a:pt x="77" y="0"/>
                  </a:cubicBezTo>
                  <a:cubicBezTo>
                    <a:pt x="53" y="1"/>
                    <a:pt x="31" y="12"/>
                    <a:pt x="17" y="29"/>
                  </a:cubicBezTo>
                  <a:cubicBezTo>
                    <a:pt x="6" y="42"/>
                    <a:pt x="0" y="59"/>
                    <a:pt x="0" y="78"/>
                  </a:cubicBezTo>
                  <a:cubicBezTo>
                    <a:pt x="1" y="120"/>
                    <a:pt x="35" y="153"/>
                    <a:pt x="78" y="153"/>
                  </a:cubicBezTo>
                  <a:cubicBezTo>
                    <a:pt x="78" y="153"/>
                    <a:pt x="78" y="153"/>
                    <a:pt x="79" y="153"/>
                  </a:cubicBezTo>
                  <a:cubicBezTo>
                    <a:pt x="86" y="153"/>
                    <a:pt x="93" y="152"/>
                    <a:pt x="99" y="150"/>
                  </a:cubicBezTo>
                  <a:cubicBezTo>
                    <a:pt x="132" y="141"/>
                    <a:pt x="156" y="111"/>
                    <a:pt x="155" y="76"/>
                  </a:cubicBezTo>
                  <a:cubicBezTo>
                    <a:pt x="155" y="39"/>
                    <a:pt x="128" y="8"/>
                    <a:pt x="92" y="2"/>
                  </a:cubicBezTo>
                  <a:cubicBezTo>
                    <a:pt x="87" y="1"/>
                    <a:pt x="83" y="0"/>
                    <a:pt x="78" y="0"/>
                  </a:cubicBezTo>
                </a:path>
              </a:pathLst>
            </a:custGeom>
            <a:solidFill>
              <a:srgbClr val="FDF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iṥļïḍè"/>
            <p:cNvSpPr/>
            <p:nvPr/>
          </p:nvSpPr>
          <p:spPr bwMode="auto">
            <a:xfrm>
              <a:off x="7699412" y="2021017"/>
              <a:ext cx="242806" cy="241687"/>
            </a:xfrm>
            <a:custGeom>
              <a:avLst/>
              <a:gdLst>
                <a:gd name="T0" fmla="*/ 84 w 167"/>
                <a:gd name="T1" fmla="*/ 0 h 166"/>
                <a:gd name="T2" fmla="*/ 83 w 167"/>
                <a:gd name="T3" fmla="*/ 0 h 166"/>
                <a:gd name="T4" fmla="*/ 75 w 167"/>
                <a:gd name="T5" fmla="*/ 0 h 166"/>
                <a:gd name="T6" fmla="*/ 1 w 167"/>
                <a:gd name="T7" fmla="*/ 84 h 166"/>
                <a:gd name="T8" fmla="*/ 84 w 167"/>
                <a:gd name="T9" fmla="*/ 166 h 166"/>
                <a:gd name="T10" fmla="*/ 85 w 167"/>
                <a:gd name="T11" fmla="*/ 166 h 166"/>
                <a:gd name="T12" fmla="*/ 94 w 167"/>
                <a:gd name="T13" fmla="*/ 165 h 166"/>
                <a:gd name="T14" fmla="*/ 167 w 167"/>
                <a:gd name="T15" fmla="*/ 82 h 166"/>
                <a:gd name="T16" fmla="*/ 164 w 167"/>
                <a:gd name="T17" fmla="*/ 61 h 166"/>
                <a:gd name="T18" fmla="*/ 84 w 167"/>
                <a:gd name="T1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4" y="0"/>
                  </a:moveTo>
                  <a:cubicBezTo>
                    <a:pt x="84" y="0"/>
                    <a:pt x="83" y="0"/>
                    <a:pt x="83" y="0"/>
                  </a:cubicBezTo>
                  <a:cubicBezTo>
                    <a:pt x="80" y="0"/>
                    <a:pt x="78" y="0"/>
                    <a:pt x="75" y="0"/>
                  </a:cubicBezTo>
                  <a:cubicBezTo>
                    <a:pt x="33" y="4"/>
                    <a:pt x="0" y="40"/>
                    <a:pt x="1" y="84"/>
                  </a:cubicBezTo>
                  <a:cubicBezTo>
                    <a:pt x="1" y="129"/>
                    <a:pt x="38" y="166"/>
                    <a:pt x="84" y="166"/>
                  </a:cubicBezTo>
                  <a:cubicBezTo>
                    <a:pt x="84" y="166"/>
                    <a:pt x="85" y="166"/>
                    <a:pt x="85" y="166"/>
                  </a:cubicBezTo>
                  <a:cubicBezTo>
                    <a:pt x="88" y="166"/>
                    <a:pt x="91" y="166"/>
                    <a:pt x="94" y="165"/>
                  </a:cubicBezTo>
                  <a:cubicBezTo>
                    <a:pt x="136" y="160"/>
                    <a:pt x="167" y="124"/>
                    <a:pt x="167" y="82"/>
                  </a:cubicBezTo>
                  <a:cubicBezTo>
                    <a:pt x="167" y="74"/>
                    <a:pt x="166" y="67"/>
                    <a:pt x="164" y="61"/>
                  </a:cubicBezTo>
                  <a:cubicBezTo>
                    <a:pt x="154" y="25"/>
                    <a:pt x="122" y="0"/>
                    <a:pt x="84" y="0"/>
                  </a:cubicBezTo>
                </a:path>
              </a:pathLst>
            </a:custGeom>
            <a:solidFill>
              <a:srgbClr val="FDFD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ïSļîďe"/>
            <p:cNvSpPr/>
            <p:nvPr/>
          </p:nvSpPr>
          <p:spPr bwMode="auto">
            <a:xfrm>
              <a:off x="3805572" y="3927655"/>
              <a:ext cx="107416" cy="214832"/>
            </a:xfrm>
            <a:custGeom>
              <a:avLst/>
              <a:gdLst>
                <a:gd name="T0" fmla="*/ 0 w 74"/>
                <a:gd name="T1" fmla="*/ 0 h 147"/>
                <a:gd name="T2" fmla="*/ 0 w 74"/>
                <a:gd name="T3" fmla="*/ 147 h 147"/>
                <a:gd name="T4" fmla="*/ 48 w 74"/>
                <a:gd name="T5" fmla="*/ 89 h 147"/>
                <a:gd name="T6" fmla="*/ 74 w 74"/>
                <a:gd name="T7" fmla="*/ 52 h 147"/>
                <a:gd name="T8" fmla="*/ 0 w 74"/>
                <a:gd name="T9" fmla="*/ 0 h 147"/>
              </a:gdLst>
              <a:ahLst/>
              <a:cxnLst>
                <a:cxn ang="0">
                  <a:pos x="T0" y="T1"/>
                </a:cxn>
                <a:cxn ang="0">
                  <a:pos x="T2" y="T3"/>
                </a:cxn>
                <a:cxn ang="0">
                  <a:pos x="T4" y="T5"/>
                </a:cxn>
                <a:cxn ang="0">
                  <a:pos x="T6" y="T7"/>
                </a:cxn>
                <a:cxn ang="0">
                  <a:pos x="T8" y="T9"/>
                </a:cxn>
              </a:cxnLst>
              <a:rect l="0" t="0" r="r" b="b"/>
              <a:pathLst>
                <a:path w="74" h="147">
                  <a:moveTo>
                    <a:pt x="0" y="0"/>
                  </a:moveTo>
                  <a:cubicBezTo>
                    <a:pt x="0" y="147"/>
                    <a:pt x="0" y="147"/>
                    <a:pt x="0" y="147"/>
                  </a:cubicBezTo>
                  <a:cubicBezTo>
                    <a:pt x="6" y="121"/>
                    <a:pt x="24" y="100"/>
                    <a:pt x="48" y="89"/>
                  </a:cubicBezTo>
                  <a:cubicBezTo>
                    <a:pt x="53" y="74"/>
                    <a:pt x="63" y="62"/>
                    <a:pt x="74" y="52"/>
                  </a:cubicBezTo>
                  <a:cubicBezTo>
                    <a:pt x="59" y="25"/>
                    <a:pt x="32" y="5"/>
                    <a:pt x="0" y="0"/>
                  </a:cubicBezTo>
                </a:path>
              </a:pathLst>
            </a:custGeom>
            <a:solidFill>
              <a:srgbClr val="F7F9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ïśľïďê"/>
            <p:cNvSpPr/>
            <p:nvPr/>
          </p:nvSpPr>
          <p:spPr bwMode="auto">
            <a:xfrm>
              <a:off x="3802215" y="4200671"/>
              <a:ext cx="39163" cy="208119"/>
            </a:xfrm>
            <a:custGeom>
              <a:avLst/>
              <a:gdLst>
                <a:gd name="T0" fmla="*/ 2 w 27"/>
                <a:gd name="T1" fmla="*/ 0 h 143"/>
                <a:gd name="T2" fmla="*/ 2 w 27"/>
                <a:gd name="T3" fmla="*/ 143 h 143"/>
                <a:gd name="T4" fmla="*/ 27 w 27"/>
                <a:gd name="T5" fmla="*/ 128 h 143"/>
                <a:gd name="T6" fmla="*/ 4 w 27"/>
                <a:gd name="T7" fmla="*/ 50 h 143"/>
                <a:gd name="T8" fmla="*/ 11 w 27"/>
                <a:gd name="T9" fmla="*/ 22 h 143"/>
                <a:gd name="T10" fmla="*/ 2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2" y="0"/>
                  </a:moveTo>
                  <a:cubicBezTo>
                    <a:pt x="2" y="143"/>
                    <a:pt x="2" y="143"/>
                    <a:pt x="2" y="143"/>
                  </a:cubicBezTo>
                  <a:cubicBezTo>
                    <a:pt x="11" y="140"/>
                    <a:pt x="20" y="134"/>
                    <a:pt x="27" y="128"/>
                  </a:cubicBezTo>
                  <a:cubicBezTo>
                    <a:pt x="10" y="107"/>
                    <a:pt x="0" y="80"/>
                    <a:pt x="4" y="50"/>
                  </a:cubicBezTo>
                  <a:cubicBezTo>
                    <a:pt x="5" y="40"/>
                    <a:pt x="7" y="31"/>
                    <a:pt x="11" y="22"/>
                  </a:cubicBezTo>
                  <a:cubicBezTo>
                    <a:pt x="7" y="15"/>
                    <a:pt x="4" y="8"/>
                    <a:pt x="2" y="0"/>
                  </a:cubicBezTo>
                </a:path>
              </a:pathLst>
            </a:custGeom>
            <a:solidFill>
              <a:srgbClr val="F7F9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ïṥľïḋé"/>
            <p:cNvSpPr/>
            <p:nvPr/>
          </p:nvSpPr>
          <p:spPr bwMode="auto">
            <a:xfrm>
              <a:off x="3805572" y="4057450"/>
              <a:ext cx="77206" cy="174551"/>
            </a:xfrm>
            <a:custGeom>
              <a:avLst/>
              <a:gdLst>
                <a:gd name="T0" fmla="*/ 48 w 53"/>
                <a:gd name="T1" fmla="*/ 0 h 120"/>
                <a:gd name="T2" fmla="*/ 0 w 53"/>
                <a:gd name="T3" fmla="*/ 58 h 120"/>
                <a:gd name="T4" fmla="*/ 0 w 53"/>
                <a:gd name="T5" fmla="*/ 98 h 120"/>
                <a:gd name="T6" fmla="*/ 9 w 53"/>
                <a:gd name="T7" fmla="*/ 120 h 120"/>
                <a:gd name="T8" fmla="*/ 53 w 53"/>
                <a:gd name="T9" fmla="*/ 70 h 120"/>
                <a:gd name="T10" fmla="*/ 43 w 53"/>
                <a:gd name="T11" fmla="*/ 20 h 120"/>
                <a:gd name="T12" fmla="*/ 48 w 53"/>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53" h="120">
                  <a:moveTo>
                    <a:pt x="48" y="0"/>
                  </a:moveTo>
                  <a:cubicBezTo>
                    <a:pt x="24" y="11"/>
                    <a:pt x="6" y="32"/>
                    <a:pt x="0" y="58"/>
                  </a:cubicBezTo>
                  <a:cubicBezTo>
                    <a:pt x="0" y="98"/>
                    <a:pt x="0" y="98"/>
                    <a:pt x="0" y="98"/>
                  </a:cubicBezTo>
                  <a:cubicBezTo>
                    <a:pt x="2" y="106"/>
                    <a:pt x="5" y="113"/>
                    <a:pt x="9" y="120"/>
                  </a:cubicBezTo>
                  <a:cubicBezTo>
                    <a:pt x="18" y="99"/>
                    <a:pt x="33" y="81"/>
                    <a:pt x="53" y="70"/>
                  </a:cubicBezTo>
                  <a:cubicBezTo>
                    <a:pt x="45" y="55"/>
                    <a:pt x="41" y="38"/>
                    <a:pt x="43" y="20"/>
                  </a:cubicBezTo>
                  <a:cubicBezTo>
                    <a:pt x="44" y="13"/>
                    <a:pt x="46" y="6"/>
                    <a:pt x="48" y="0"/>
                  </a:cubicBezTo>
                </a:path>
              </a:pathLst>
            </a:custGeom>
            <a:solidFill>
              <a:srgbClr val="F7F9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íšļiḍê"/>
            <p:cNvSpPr/>
            <p:nvPr/>
          </p:nvSpPr>
          <p:spPr bwMode="auto">
            <a:xfrm>
              <a:off x="3864874" y="3974650"/>
              <a:ext cx="267422" cy="184622"/>
            </a:xfrm>
            <a:custGeom>
              <a:avLst/>
              <a:gdLst>
                <a:gd name="T0" fmla="*/ 90 w 183"/>
                <a:gd name="T1" fmla="*/ 0 h 127"/>
                <a:gd name="T2" fmla="*/ 33 w 183"/>
                <a:gd name="T3" fmla="*/ 20 h 127"/>
                <a:gd name="T4" fmla="*/ 7 w 183"/>
                <a:gd name="T5" fmla="*/ 57 h 127"/>
                <a:gd name="T6" fmla="*/ 2 w 183"/>
                <a:gd name="T7" fmla="*/ 77 h 127"/>
                <a:gd name="T8" fmla="*/ 12 w 183"/>
                <a:gd name="T9" fmla="*/ 127 h 127"/>
                <a:gd name="T10" fmla="*/ 65 w 183"/>
                <a:gd name="T11" fmla="*/ 113 h 127"/>
                <a:gd name="T12" fmla="*/ 77 w 183"/>
                <a:gd name="T13" fmla="*/ 113 h 127"/>
                <a:gd name="T14" fmla="*/ 100 w 183"/>
                <a:gd name="T15" fmla="*/ 118 h 127"/>
                <a:gd name="T16" fmla="*/ 154 w 183"/>
                <a:gd name="T17" fmla="*/ 97 h 127"/>
                <a:gd name="T18" fmla="*/ 162 w 183"/>
                <a:gd name="T19" fmla="*/ 97 h 127"/>
                <a:gd name="T20" fmla="*/ 177 w 183"/>
                <a:gd name="T21" fmla="*/ 100 h 127"/>
                <a:gd name="T22" fmla="*/ 178 w 183"/>
                <a:gd name="T23" fmla="*/ 96 h 127"/>
                <a:gd name="T24" fmla="*/ 100 w 183"/>
                <a:gd name="T25" fmla="*/ 0 h 127"/>
                <a:gd name="T26" fmla="*/ 90 w 183"/>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27">
                  <a:moveTo>
                    <a:pt x="90" y="0"/>
                  </a:moveTo>
                  <a:cubicBezTo>
                    <a:pt x="68" y="0"/>
                    <a:pt x="49" y="7"/>
                    <a:pt x="33" y="20"/>
                  </a:cubicBezTo>
                  <a:cubicBezTo>
                    <a:pt x="22" y="30"/>
                    <a:pt x="12" y="42"/>
                    <a:pt x="7" y="57"/>
                  </a:cubicBezTo>
                  <a:cubicBezTo>
                    <a:pt x="5" y="63"/>
                    <a:pt x="3" y="70"/>
                    <a:pt x="2" y="77"/>
                  </a:cubicBezTo>
                  <a:cubicBezTo>
                    <a:pt x="0" y="95"/>
                    <a:pt x="4" y="112"/>
                    <a:pt x="12" y="127"/>
                  </a:cubicBezTo>
                  <a:cubicBezTo>
                    <a:pt x="28" y="118"/>
                    <a:pt x="46" y="113"/>
                    <a:pt x="65" y="113"/>
                  </a:cubicBezTo>
                  <a:cubicBezTo>
                    <a:pt x="69" y="113"/>
                    <a:pt x="73" y="113"/>
                    <a:pt x="77" y="113"/>
                  </a:cubicBezTo>
                  <a:cubicBezTo>
                    <a:pt x="85" y="114"/>
                    <a:pt x="92" y="116"/>
                    <a:pt x="100" y="118"/>
                  </a:cubicBezTo>
                  <a:cubicBezTo>
                    <a:pt x="114" y="105"/>
                    <a:pt x="133" y="97"/>
                    <a:pt x="154" y="97"/>
                  </a:cubicBezTo>
                  <a:cubicBezTo>
                    <a:pt x="156" y="97"/>
                    <a:pt x="159" y="97"/>
                    <a:pt x="162" y="97"/>
                  </a:cubicBezTo>
                  <a:cubicBezTo>
                    <a:pt x="168" y="98"/>
                    <a:pt x="173" y="99"/>
                    <a:pt x="177" y="100"/>
                  </a:cubicBezTo>
                  <a:cubicBezTo>
                    <a:pt x="178" y="99"/>
                    <a:pt x="178" y="98"/>
                    <a:pt x="178" y="96"/>
                  </a:cubicBezTo>
                  <a:cubicBezTo>
                    <a:pt x="183" y="49"/>
                    <a:pt x="148" y="6"/>
                    <a:pt x="100" y="0"/>
                  </a:cubicBezTo>
                  <a:cubicBezTo>
                    <a:pt x="96" y="0"/>
                    <a:pt x="93" y="0"/>
                    <a:pt x="90" y="0"/>
                  </a:cubicBezTo>
                </a:path>
              </a:pathLst>
            </a:custGeom>
            <a:solidFill>
              <a:srgbClr val="F7F9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îŝḻíḋé"/>
            <p:cNvSpPr/>
            <p:nvPr/>
          </p:nvSpPr>
          <p:spPr bwMode="auto">
            <a:xfrm>
              <a:off x="3802215" y="4139131"/>
              <a:ext cx="306584" cy="303227"/>
            </a:xfrm>
            <a:custGeom>
              <a:avLst/>
              <a:gdLst>
                <a:gd name="T0" fmla="*/ 108 w 210"/>
                <a:gd name="T1" fmla="*/ 0 h 208"/>
                <a:gd name="T2" fmla="*/ 55 w 210"/>
                <a:gd name="T3" fmla="*/ 14 h 208"/>
                <a:gd name="T4" fmla="*/ 11 w 210"/>
                <a:gd name="T5" fmla="*/ 64 h 208"/>
                <a:gd name="T6" fmla="*/ 4 w 210"/>
                <a:gd name="T7" fmla="*/ 92 h 208"/>
                <a:gd name="T8" fmla="*/ 27 w 210"/>
                <a:gd name="T9" fmla="*/ 170 h 208"/>
                <a:gd name="T10" fmla="*/ 97 w 210"/>
                <a:gd name="T11" fmla="*/ 207 h 208"/>
                <a:gd name="T12" fmla="*/ 109 w 210"/>
                <a:gd name="T13" fmla="*/ 208 h 208"/>
                <a:gd name="T14" fmla="*/ 210 w 210"/>
                <a:gd name="T15" fmla="*/ 136 h 208"/>
                <a:gd name="T16" fmla="*/ 197 w 210"/>
                <a:gd name="T17" fmla="*/ 137 h 208"/>
                <a:gd name="T18" fmla="*/ 189 w 210"/>
                <a:gd name="T19" fmla="*/ 136 h 208"/>
                <a:gd name="T20" fmla="*/ 120 w 210"/>
                <a:gd name="T21" fmla="*/ 52 h 208"/>
                <a:gd name="T22" fmla="*/ 143 w 210"/>
                <a:gd name="T23" fmla="*/ 5 h 208"/>
                <a:gd name="T24" fmla="*/ 120 w 210"/>
                <a:gd name="T25" fmla="*/ 0 h 208"/>
                <a:gd name="T26" fmla="*/ 108 w 210"/>
                <a:gd name="T2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208">
                  <a:moveTo>
                    <a:pt x="108" y="0"/>
                  </a:moveTo>
                  <a:cubicBezTo>
                    <a:pt x="89" y="0"/>
                    <a:pt x="71" y="5"/>
                    <a:pt x="55" y="14"/>
                  </a:cubicBezTo>
                  <a:cubicBezTo>
                    <a:pt x="35" y="25"/>
                    <a:pt x="20" y="43"/>
                    <a:pt x="11" y="64"/>
                  </a:cubicBezTo>
                  <a:cubicBezTo>
                    <a:pt x="7" y="73"/>
                    <a:pt x="5" y="82"/>
                    <a:pt x="4" y="92"/>
                  </a:cubicBezTo>
                  <a:cubicBezTo>
                    <a:pt x="0" y="122"/>
                    <a:pt x="10" y="149"/>
                    <a:pt x="27" y="170"/>
                  </a:cubicBezTo>
                  <a:cubicBezTo>
                    <a:pt x="44" y="190"/>
                    <a:pt x="69" y="204"/>
                    <a:pt x="97" y="207"/>
                  </a:cubicBezTo>
                  <a:cubicBezTo>
                    <a:pt x="101" y="208"/>
                    <a:pt x="105" y="208"/>
                    <a:pt x="109" y="208"/>
                  </a:cubicBezTo>
                  <a:cubicBezTo>
                    <a:pt x="155" y="208"/>
                    <a:pt x="196" y="178"/>
                    <a:pt x="210" y="136"/>
                  </a:cubicBezTo>
                  <a:cubicBezTo>
                    <a:pt x="206" y="136"/>
                    <a:pt x="201" y="137"/>
                    <a:pt x="197" y="137"/>
                  </a:cubicBezTo>
                  <a:cubicBezTo>
                    <a:pt x="194" y="137"/>
                    <a:pt x="192" y="136"/>
                    <a:pt x="189" y="136"/>
                  </a:cubicBezTo>
                  <a:cubicBezTo>
                    <a:pt x="146" y="131"/>
                    <a:pt x="115" y="94"/>
                    <a:pt x="120" y="52"/>
                  </a:cubicBezTo>
                  <a:cubicBezTo>
                    <a:pt x="122" y="33"/>
                    <a:pt x="130" y="17"/>
                    <a:pt x="143" y="5"/>
                  </a:cubicBezTo>
                  <a:cubicBezTo>
                    <a:pt x="135" y="3"/>
                    <a:pt x="128" y="1"/>
                    <a:pt x="120" y="0"/>
                  </a:cubicBezTo>
                  <a:cubicBezTo>
                    <a:pt x="116" y="0"/>
                    <a:pt x="112" y="0"/>
                    <a:pt x="108" y="0"/>
                  </a:cubicBezTo>
                </a:path>
              </a:pathLst>
            </a:custGeom>
            <a:solidFill>
              <a:srgbClr val="F7F9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íṥľîḑé"/>
            <p:cNvSpPr/>
            <p:nvPr/>
          </p:nvSpPr>
          <p:spPr bwMode="auto">
            <a:xfrm>
              <a:off x="3970053" y="4115633"/>
              <a:ext cx="238330" cy="223784"/>
            </a:xfrm>
            <a:custGeom>
              <a:avLst/>
              <a:gdLst>
                <a:gd name="T0" fmla="*/ 82 w 163"/>
                <a:gd name="T1" fmla="*/ 0 h 153"/>
                <a:gd name="T2" fmla="*/ 28 w 163"/>
                <a:gd name="T3" fmla="*/ 21 h 153"/>
                <a:gd name="T4" fmla="*/ 5 w 163"/>
                <a:gd name="T5" fmla="*/ 68 h 153"/>
                <a:gd name="T6" fmla="*/ 74 w 163"/>
                <a:gd name="T7" fmla="*/ 152 h 153"/>
                <a:gd name="T8" fmla="*/ 82 w 163"/>
                <a:gd name="T9" fmla="*/ 153 h 153"/>
                <a:gd name="T10" fmla="*/ 95 w 163"/>
                <a:gd name="T11" fmla="*/ 152 h 153"/>
                <a:gd name="T12" fmla="*/ 159 w 163"/>
                <a:gd name="T13" fmla="*/ 85 h 153"/>
                <a:gd name="T14" fmla="*/ 105 w 163"/>
                <a:gd name="T15" fmla="*/ 3 h 153"/>
                <a:gd name="T16" fmla="*/ 90 w 163"/>
                <a:gd name="T17" fmla="*/ 0 h 153"/>
                <a:gd name="T18" fmla="*/ 82 w 163"/>
                <a:gd name="T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53">
                  <a:moveTo>
                    <a:pt x="82" y="0"/>
                  </a:moveTo>
                  <a:cubicBezTo>
                    <a:pt x="61" y="0"/>
                    <a:pt x="42" y="8"/>
                    <a:pt x="28" y="21"/>
                  </a:cubicBezTo>
                  <a:cubicBezTo>
                    <a:pt x="15" y="33"/>
                    <a:pt x="7" y="49"/>
                    <a:pt x="5" y="68"/>
                  </a:cubicBezTo>
                  <a:cubicBezTo>
                    <a:pt x="0" y="110"/>
                    <a:pt x="31" y="147"/>
                    <a:pt x="74" y="152"/>
                  </a:cubicBezTo>
                  <a:cubicBezTo>
                    <a:pt x="77" y="152"/>
                    <a:pt x="79" y="153"/>
                    <a:pt x="82" y="153"/>
                  </a:cubicBezTo>
                  <a:cubicBezTo>
                    <a:pt x="86" y="153"/>
                    <a:pt x="91" y="152"/>
                    <a:pt x="95" y="152"/>
                  </a:cubicBezTo>
                  <a:cubicBezTo>
                    <a:pt x="128" y="146"/>
                    <a:pt x="155" y="120"/>
                    <a:pt x="159" y="85"/>
                  </a:cubicBezTo>
                  <a:cubicBezTo>
                    <a:pt x="163" y="48"/>
                    <a:pt x="140" y="14"/>
                    <a:pt x="105" y="3"/>
                  </a:cubicBezTo>
                  <a:cubicBezTo>
                    <a:pt x="101" y="2"/>
                    <a:pt x="96" y="1"/>
                    <a:pt x="90" y="0"/>
                  </a:cubicBezTo>
                  <a:cubicBezTo>
                    <a:pt x="87" y="0"/>
                    <a:pt x="84" y="0"/>
                    <a:pt x="82" y="0"/>
                  </a:cubicBezTo>
                </a:path>
              </a:pathLst>
            </a:custGeom>
            <a:solidFill>
              <a:srgbClr val="F7F9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î$lîḋè"/>
            <p:cNvSpPr/>
            <p:nvPr/>
          </p:nvSpPr>
          <p:spPr bwMode="auto">
            <a:xfrm>
              <a:off x="3822355" y="2451801"/>
              <a:ext cx="140984" cy="110773"/>
            </a:xfrm>
            <a:custGeom>
              <a:avLst/>
              <a:gdLst>
                <a:gd name="T0" fmla="*/ 70 w 96"/>
                <a:gd name="T1" fmla="*/ 0 h 76"/>
                <a:gd name="T2" fmla="*/ 0 w 96"/>
                <a:gd name="T3" fmla="*/ 47 h 76"/>
                <a:gd name="T4" fmla="*/ 6 w 96"/>
                <a:gd name="T5" fmla="*/ 47 h 76"/>
                <a:gd name="T6" fmla="*/ 59 w 96"/>
                <a:gd name="T7" fmla="*/ 76 h 76"/>
                <a:gd name="T8" fmla="*/ 86 w 96"/>
                <a:gd name="T9" fmla="*/ 71 h 76"/>
                <a:gd name="T10" fmla="*/ 87 w 96"/>
                <a:gd name="T11" fmla="*/ 71 h 76"/>
                <a:gd name="T12" fmla="*/ 82 w 96"/>
                <a:gd name="T13" fmla="*/ 46 h 76"/>
                <a:gd name="T14" fmla="*/ 96 w 96"/>
                <a:gd name="T15" fmla="*/ 4 h 76"/>
                <a:gd name="T16" fmla="*/ 70 w 96"/>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76">
                  <a:moveTo>
                    <a:pt x="70" y="0"/>
                  </a:moveTo>
                  <a:cubicBezTo>
                    <a:pt x="38" y="0"/>
                    <a:pt x="11" y="19"/>
                    <a:pt x="0" y="47"/>
                  </a:cubicBezTo>
                  <a:cubicBezTo>
                    <a:pt x="2" y="47"/>
                    <a:pt x="4" y="47"/>
                    <a:pt x="6" y="47"/>
                  </a:cubicBezTo>
                  <a:cubicBezTo>
                    <a:pt x="28" y="47"/>
                    <a:pt x="48" y="58"/>
                    <a:pt x="59" y="76"/>
                  </a:cubicBezTo>
                  <a:cubicBezTo>
                    <a:pt x="68" y="73"/>
                    <a:pt x="77" y="71"/>
                    <a:pt x="86" y="71"/>
                  </a:cubicBezTo>
                  <a:cubicBezTo>
                    <a:pt x="86" y="71"/>
                    <a:pt x="87" y="71"/>
                    <a:pt x="87" y="71"/>
                  </a:cubicBezTo>
                  <a:cubicBezTo>
                    <a:pt x="84" y="63"/>
                    <a:pt x="82" y="55"/>
                    <a:pt x="82" y="46"/>
                  </a:cubicBezTo>
                  <a:cubicBezTo>
                    <a:pt x="82" y="30"/>
                    <a:pt x="87" y="16"/>
                    <a:pt x="96" y="4"/>
                  </a:cubicBezTo>
                  <a:cubicBezTo>
                    <a:pt x="88" y="1"/>
                    <a:pt x="79" y="0"/>
                    <a:pt x="70"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ïs1íḑè"/>
            <p:cNvSpPr/>
            <p:nvPr/>
          </p:nvSpPr>
          <p:spPr bwMode="auto">
            <a:xfrm>
              <a:off x="3835782" y="2555860"/>
              <a:ext cx="165600" cy="231617"/>
            </a:xfrm>
            <a:custGeom>
              <a:avLst/>
              <a:gdLst>
                <a:gd name="T0" fmla="*/ 77 w 113"/>
                <a:gd name="T1" fmla="*/ 0 h 159"/>
                <a:gd name="T2" fmla="*/ 50 w 113"/>
                <a:gd name="T3" fmla="*/ 5 h 159"/>
                <a:gd name="T4" fmla="*/ 60 w 113"/>
                <a:gd name="T5" fmla="*/ 39 h 159"/>
                <a:gd name="T6" fmla="*/ 0 w 113"/>
                <a:gd name="T7" fmla="*/ 102 h 159"/>
                <a:gd name="T8" fmla="*/ 77 w 113"/>
                <a:gd name="T9" fmla="*/ 159 h 159"/>
                <a:gd name="T10" fmla="*/ 105 w 113"/>
                <a:gd name="T11" fmla="*/ 153 h 159"/>
                <a:gd name="T12" fmla="*/ 84 w 113"/>
                <a:gd name="T13" fmla="*/ 101 h 159"/>
                <a:gd name="T14" fmla="*/ 113 w 113"/>
                <a:gd name="T15" fmla="*/ 41 h 159"/>
                <a:gd name="T16" fmla="*/ 78 w 113"/>
                <a:gd name="T17" fmla="*/ 0 h 159"/>
                <a:gd name="T18" fmla="*/ 77 w 113"/>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59">
                  <a:moveTo>
                    <a:pt x="77" y="0"/>
                  </a:moveTo>
                  <a:cubicBezTo>
                    <a:pt x="68" y="0"/>
                    <a:pt x="59" y="2"/>
                    <a:pt x="50" y="5"/>
                  </a:cubicBezTo>
                  <a:cubicBezTo>
                    <a:pt x="56" y="15"/>
                    <a:pt x="60" y="26"/>
                    <a:pt x="60" y="39"/>
                  </a:cubicBezTo>
                  <a:cubicBezTo>
                    <a:pt x="60" y="73"/>
                    <a:pt x="33" y="100"/>
                    <a:pt x="0" y="102"/>
                  </a:cubicBezTo>
                  <a:cubicBezTo>
                    <a:pt x="9" y="134"/>
                    <a:pt x="40" y="159"/>
                    <a:pt x="77" y="159"/>
                  </a:cubicBezTo>
                  <a:cubicBezTo>
                    <a:pt x="87" y="159"/>
                    <a:pt x="96" y="157"/>
                    <a:pt x="105" y="153"/>
                  </a:cubicBezTo>
                  <a:cubicBezTo>
                    <a:pt x="92" y="140"/>
                    <a:pt x="84" y="121"/>
                    <a:pt x="84" y="101"/>
                  </a:cubicBezTo>
                  <a:cubicBezTo>
                    <a:pt x="84" y="76"/>
                    <a:pt x="95" y="55"/>
                    <a:pt x="113" y="41"/>
                  </a:cubicBezTo>
                  <a:cubicBezTo>
                    <a:pt x="97" y="32"/>
                    <a:pt x="84" y="18"/>
                    <a:pt x="78" y="0"/>
                  </a:cubicBezTo>
                  <a:cubicBezTo>
                    <a:pt x="78" y="0"/>
                    <a:pt x="77" y="0"/>
                    <a:pt x="77"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î$lïḑé"/>
            <p:cNvSpPr/>
            <p:nvPr/>
          </p:nvSpPr>
          <p:spPr bwMode="auto">
            <a:xfrm>
              <a:off x="4140128" y="2441730"/>
              <a:ext cx="157768" cy="124200"/>
            </a:xfrm>
            <a:custGeom>
              <a:avLst/>
              <a:gdLst>
                <a:gd name="T0" fmla="*/ 32 w 108"/>
                <a:gd name="T1" fmla="*/ 0 h 85"/>
                <a:gd name="T2" fmla="*/ 0 w 108"/>
                <a:gd name="T3" fmla="*/ 7 h 85"/>
                <a:gd name="T4" fmla="*/ 16 w 108"/>
                <a:gd name="T5" fmla="*/ 53 h 85"/>
                <a:gd name="T6" fmla="*/ 9 w 108"/>
                <a:gd name="T7" fmla="*/ 84 h 85"/>
                <a:gd name="T8" fmla="*/ 45 w 108"/>
                <a:gd name="T9" fmla="*/ 76 h 85"/>
                <a:gd name="T10" fmla="*/ 81 w 108"/>
                <a:gd name="T11" fmla="*/ 85 h 85"/>
                <a:gd name="T12" fmla="*/ 108 w 108"/>
                <a:gd name="T13" fmla="*/ 72 h 85"/>
                <a:gd name="T14" fmla="*/ 32 w 108"/>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85">
                  <a:moveTo>
                    <a:pt x="32" y="0"/>
                  </a:moveTo>
                  <a:cubicBezTo>
                    <a:pt x="21" y="0"/>
                    <a:pt x="10" y="3"/>
                    <a:pt x="0" y="7"/>
                  </a:cubicBezTo>
                  <a:cubicBezTo>
                    <a:pt x="10" y="20"/>
                    <a:pt x="16" y="36"/>
                    <a:pt x="16" y="53"/>
                  </a:cubicBezTo>
                  <a:cubicBezTo>
                    <a:pt x="16" y="64"/>
                    <a:pt x="14" y="75"/>
                    <a:pt x="9" y="84"/>
                  </a:cubicBezTo>
                  <a:cubicBezTo>
                    <a:pt x="20" y="79"/>
                    <a:pt x="32" y="76"/>
                    <a:pt x="45" y="76"/>
                  </a:cubicBezTo>
                  <a:cubicBezTo>
                    <a:pt x="58" y="76"/>
                    <a:pt x="71" y="79"/>
                    <a:pt x="81" y="85"/>
                  </a:cubicBezTo>
                  <a:cubicBezTo>
                    <a:pt x="88" y="78"/>
                    <a:pt x="98" y="73"/>
                    <a:pt x="108" y="72"/>
                  </a:cubicBezTo>
                  <a:cubicBezTo>
                    <a:pt x="106" y="32"/>
                    <a:pt x="73" y="0"/>
                    <a:pt x="32"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ïṣļîďè"/>
            <p:cNvSpPr/>
            <p:nvPr/>
          </p:nvSpPr>
          <p:spPr bwMode="auto">
            <a:xfrm>
              <a:off x="3942080" y="2411520"/>
              <a:ext cx="220427" cy="203643"/>
            </a:xfrm>
            <a:custGeom>
              <a:avLst/>
              <a:gdLst>
                <a:gd name="T0" fmla="*/ 76 w 151"/>
                <a:gd name="T1" fmla="*/ 0 h 140"/>
                <a:gd name="T2" fmla="*/ 14 w 151"/>
                <a:gd name="T3" fmla="*/ 32 h 140"/>
                <a:gd name="T4" fmla="*/ 0 w 151"/>
                <a:gd name="T5" fmla="*/ 74 h 140"/>
                <a:gd name="T6" fmla="*/ 5 w 151"/>
                <a:gd name="T7" fmla="*/ 99 h 140"/>
                <a:gd name="T8" fmla="*/ 40 w 151"/>
                <a:gd name="T9" fmla="*/ 140 h 140"/>
                <a:gd name="T10" fmla="*/ 88 w 151"/>
                <a:gd name="T11" fmla="*/ 124 h 140"/>
                <a:gd name="T12" fmla="*/ 117 w 151"/>
                <a:gd name="T13" fmla="*/ 129 h 140"/>
                <a:gd name="T14" fmla="*/ 144 w 151"/>
                <a:gd name="T15" fmla="*/ 105 h 140"/>
                <a:gd name="T16" fmla="*/ 151 w 151"/>
                <a:gd name="T17" fmla="*/ 74 h 140"/>
                <a:gd name="T18" fmla="*/ 135 w 151"/>
                <a:gd name="T19" fmla="*/ 28 h 140"/>
                <a:gd name="T20" fmla="*/ 76 w 151"/>
                <a:gd name="T2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0">
                  <a:moveTo>
                    <a:pt x="76" y="0"/>
                  </a:moveTo>
                  <a:cubicBezTo>
                    <a:pt x="50" y="0"/>
                    <a:pt x="27" y="12"/>
                    <a:pt x="14" y="32"/>
                  </a:cubicBezTo>
                  <a:cubicBezTo>
                    <a:pt x="5" y="44"/>
                    <a:pt x="0" y="58"/>
                    <a:pt x="0" y="74"/>
                  </a:cubicBezTo>
                  <a:cubicBezTo>
                    <a:pt x="0" y="83"/>
                    <a:pt x="2" y="91"/>
                    <a:pt x="5" y="99"/>
                  </a:cubicBezTo>
                  <a:cubicBezTo>
                    <a:pt x="11" y="117"/>
                    <a:pt x="24" y="131"/>
                    <a:pt x="40" y="140"/>
                  </a:cubicBezTo>
                  <a:cubicBezTo>
                    <a:pt x="53" y="130"/>
                    <a:pt x="70" y="124"/>
                    <a:pt x="88" y="124"/>
                  </a:cubicBezTo>
                  <a:cubicBezTo>
                    <a:pt x="98" y="124"/>
                    <a:pt x="108" y="125"/>
                    <a:pt x="117" y="129"/>
                  </a:cubicBezTo>
                  <a:cubicBezTo>
                    <a:pt x="124" y="119"/>
                    <a:pt x="133" y="111"/>
                    <a:pt x="144" y="105"/>
                  </a:cubicBezTo>
                  <a:cubicBezTo>
                    <a:pt x="149" y="96"/>
                    <a:pt x="151" y="85"/>
                    <a:pt x="151" y="74"/>
                  </a:cubicBezTo>
                  <a:cubicBezTo>
                    <a:pt x="151" y="57"/>
                    <a:pt x="145" y="41"/>
                    <a:pt x="135" y="28"/>
                  </a:cubicBezTo>
                  <a:cubicBezTo>
                    <a:pt x="121" y="11"/>
                    <a:pt x="100" y="0"/>
                    <a:pt x="76"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iṩ1ïḑè"/>
            <p:cNvSpPr/>
            <p:nvPr/>
          </p:nvSpPr>
          <p:spPr bwMode="auto">
            <a:xfrm>
              <a:off x="4113274" y="2552504"/>
              <a:ext cx="201406" cy="221546"/>
            </a:xfrm>
            <a:custGeom>
              <a:avLst/>
              <a:gdLst>
                <a:gd name="T0" fmla="*/ 63 w 138"/>
                <a:gd name="T1" fmla="*/ 0 h 152"/>
                <a:gd name="T2" fmla="*/ 27 w 138"/>
                <a:gd name="T3" fmla="*/ 8 h 152"/>
                <a:gd name="T4" fmla="*/ 0 w 138"/>
                <a:gd name="T5" fmla="*/ 32 h 152"/>
                <a:gd name="T6" fmla="*/ 48 w 138"/>
                <a:gd name="T7" fmla="*/ 103 h 152"/>
                <a:gd name="T8" fmla="*/ 34 w 138"/>
                <a:gd name="T9" fmla="*/ 147 h 152"/>
                <a:gd name="T10" fmla="*/ 63 w 138"/>
                <a:gd name="T11" fmla="*/ 152 h 152"/>
                <a:gd name="T12" fmla="*/ 138 w 138"/>
                <a:gd name="T13" fmla="*/ 90 h 152"/>
                <a:gd name="T14" fmla="*/ 134 w 138"/>
                <a:gd name="T15" fmla="*/ 91 h 152"/>
                <a:gd name="T16" fmla="*/ 85 w 138"/>
                <a:gd name="T17" fmla="*/ 43 h 152"/>
                <a:gd name="T18" fmla="*/ 99 w 138"/>
                <a:gd name="T19" fmla="*/ 9 h 152"/>
                <a:gd name="T20" fmla="*/ 63 w 138"/>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52">
                  <a:moveTo>
                    <a:pt x="63" y="0"/>
                  </a:moveTo>
                  <a:cubicBezTo>
                    <a:pt x="50" y="0"/>
                    <a:pt x="38" y="3"/>
                    <a:pt x="27" y="8"/>
                  </a:cubicBezTo>
                  <a:cubicBezTo>
                    <a:pt x="16" y="14"/>
                    <a:pt x="7" y="22"/>
                    <a:pt x="0" y="32"/>
                  </a:cubicBezTo>
                  <a:cubicBezTo>
                    <a:pt x="28" y="43"/>
                    <a:pt x="48" y="71"/>
                    <a:pt x="48" y="103"/>
                  </a:cubicBezTo>
                  <a:cubicBezTo>
                    <a:pt x="48" y="119"/>
                    <a:pt x="43" y="134"/>
                    <a:pt x="34" y="147"/>
                  </a:cubicBezTo>
                  <a:cubicBezTo>
                    <a:pt x="43" y="150"/>
                    <a:pt x="52" y="152"/>
                    <a:pt x="63" y="152"/>
                  </a:cubicBezTo>
                  <a:cubicBezTo>
                    <a:pt x="100" y="152"/>
                    <a:pt x="132" y="125"/>
                    <a:pt x="138" y="90"/>
                  </a:cubicBezTo>
                  <a:cubicBezTo>
                    <a:pt x="137" y="91"/>
                    <a:pt x="136" y="91"/>
                    <a:pt x="134" y="91"/>
                  </a:cubicBezTo>
                  <a:cubicBezTo>
                    <a:pt x="107" y="91"/>
                    <a:pt x="85" y="69"/>
                    <a:pt x="85" y="43"/>
                  </a:cubicBezTo>
                  <a:cubicBezTo>
                    <a:pt x="85" y="30"/>
                    <a:pt x="91" y="18"/>
                    <a:pt x="99" y="9"/>
                  </a:cubicBezTo>
                  <a:cubicBezTo>
                    <a:pt x="89" y="3"/>
                    <a:pt x="76" y="0"/>
                    <a:pt x="63"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íṡḻïḋe"/>
            <p:cNvSpPr/>
            <p:nvPr/>
          </p:nvSpPr>
          <p:spPr bwMode="auto">
            <a:xfrm>
              <a:off x="3958863" y="2591666"/>
              <a:ext cx="224903" cy="221546"/>
            </a:xfrm>
            <a:custGeom>
              <a:avLst/>
              <a:gdLst>
                <a:gd name="T0" fmla="*/ 77 w 154"/>
                <a:gd name="T1" fmla="*/ 0 h 152"/>
                <a:gd name="T2" fmla="*/ 29 w 154"/>
                <a:gd name="T3" fmla="*/ 16 h 152"/>
                <a:gd name="T4" fmla="*/ 0 w 154"/>
                <a:gd name="T5" fmla="*/ 76 h 152"/>
                <a:gd name="T6" fmla="*/ 21 w 154"/>
                <a:gd name="T7" fmla="*/ 128 h 152"/>
                <a:gd name="T8" fmla="*/ 77 w 154"/>
                <a:gd name="T9" fmla="*/ 152 h 152"/>
                <a:gd name="T10" fmla="*/ 140 w 154"/>
                <a:gd name="T11" fmla="*/ 120 h 152"/>
                <a:gd name="T12" fmla="*/ 154 w 154"/>
                <a:gd name="T13" fmla="*/ 76 h 152"/>
                <a:gd name="T14" fmla="*/ 106 w 154"/>
                <a:gd name="T15" fmla="*/ 5 h 152"/>
                <a:gd name="T16" fmla="*/ 77 w 154"/>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2">
                  <a:moveTo>
                    <a:pt x="77" y="0"/>
                  </a:moveTo>
                  <a:cubicBezTo>
                    <a:pt x="59" y="0"/>
                    <a:pt x="42" y="6"/>
                    <a:pt x="29" y="16"/>
                  </a:cubicBezTo>
                  <a:cubicBezTo>
                    <a:pt x="11" y="30"/>
                    <a:pt x="0" y="51"/>
                    <a:pt x="0" y="76"/>
                  </a:cubicBezTo>
                  <a:cubicBezTo>
                    <a:pt x="0" y="96"/>
                    <a:pt x="8" y="115"/>
                    <a:pt x="21" y="128"/>
                  </a:cubicBezTo>
                  <a:cubicBezTo>
                    <a:pt x="35" y="143"/>
                    <a:pt x="55" y="152"/>
                    <a:pt x="77" y="152"/>
                  </a:cubicBezTo>
                  <a:cubicBezTo>
                    <a:pt x="103" y="152"/>
                    <a:pt x="126" y="139"/>
                    <a:pt x="140" y="120"/>
                  </a:cubicBezTo>
                  <a:cubicBezTo>
                    <a:pt x="149" y="107"/>
                    <a:pt x="154" y="92"/>
                    <a:pt x="154" y="76"/>
                  </a:cubicBezTo>
                  <a:cubicBezTo>
                    <a:pt x="154" y="44"/>
                    <a:pt x="134" y="16"/>
                    <a:pt x="106" y="5"/>
                  </a:cubicBezTo>
                  <a:cubicBezTo>
                    <a:pt x="97" y="1"/>
                    <a:pt x="87" y="0"/>
                    <a:pt x="77"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íṣļíḋè"/>
            <p:cNvSpPr/>
            <p:nvPr/>
          </p:nvSpPr>
          <p:spPr bwMode="auto">
            <a:xfrm>
              <a:off x="4237475" y="2545790"/>
              <a:ext cx="143222" cy="139865"/>
            </a:xfrm>
            <a:custGeom>
              <a:avLst/>
              <a:gdLst>
                <a:gd name="T0" fmla="*/ 49 w 98"/>
                <a:gd name="T1" fmla="*/ 0 h 96"/>
                <a:gd name="T2" fmla="*/ 41 w 98"/>
                <a:gd name="T3" fmla="*/ 1 h 96"/>
                <a:gd name="T4" fmla="*/ 14 w 98"/>
                <a:gd name="T5" fmla="*/ 14 h 96"/>
                <a:gd name="T6" fmla="*/ 0 w 98"/>
                <a:gd name="T7" fmla="*/ 48 h 96"/>
                <a:gd name="T8" fmla="*/ 49 w 98"/>
                <a:gd name="T9" fmla="*/ 96 h 96"/>
                <a:gd name="T10" fmla="*/ 53 w 98"/>
                <a:gd name="T11" fmla="*/ 95 h 96"/>
                <a:gd name="T12" fmla="*/ 98 w 98"/>
                <a:gd name="T13" fmla="*/ 48 h 96"/>
                <a:gd name="T14" fmla="*/ 49 w 98"/>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96">
                  <a:moveTo>
                    <a:pt x="49" y="0"/>
                  </a:moveTo>
                  <a:cubicBezTo>
                    <a:pt x="46" y="0"/>
                    <a:pt x="44" y="0"/>
                    <a:pt x="41" y="1"/>
                  </a:cubicBezTo>
                  <a:cubicBezTo>
                    <a:pt x="31" y="2"/>
                    <a:pt x="21" y="7"/>
                    <a:pt x="14" y="14"/>
                  </a:cubicBezTo>
                  <a:cubicBezTo>
                    <a:pt x="6" y="23"/>
                    <a:pt x="0" y="35"/>
                    <a:pt x="0" y="48"/>
                  </a:cubicBezTo>
                  <a:cubicBezTo>
                    <a:pt x="0" y="74"/>
                    <a:pt x="22" y="96"/>
                    <a:pt x="49" y="96"/>
                  </a:cubicBezTo>
                  <a:cubicBezTo>
                    <a:pt x="51" y="96"/>
                    <a:pt x="52" y="96"/>
                    <a:pt x="53" y="95"/>
                  </a:cubicBezTo>
                  <a:cubicBezTo>
                    <a:pt x="78" y="93"/>
                    <a:pt x="98" y="73"/>
                    <a:pt x="98" y="48"/>
                  </a:cubicBezTo>
                  <a:cubicBezTo>
                    <a:pt x="98" y="21"/>
                    <a:pt x="76" y="0"/>
                    <a:pt x="49"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ï$1îḓê"/>
            <p:cNvSpPr/>
            <p:nvPr/>
          </p:nvSpPr>
          <p:spPr bwMode="auto">
            <a:xfrm>
              <a:off x="3805572" y="2521174"/>
              <a:ext cx="117487" cy="183503"/>
            </a:xfrm>
            <a:custGeom>
              <a:avLst/>
              <a:gdLst>
                <a:gd name="T0" fmla="*/ 18 w 81"/>
                <a:gd name="T1" fmla="*/ 0 h 126"/>
                <a:gd name="T2" fmla="*/ 12 w 81"/>
                <a:gd name="T3" fmla="*/ 0 h 126"/>
                <a:gd name="T4" fmla="*/ 0 w 81"/>
                <a:gd name="T5" fmla="*/ 2 h 126"/>
                <a:gd name="T6" fmla="*/ 0 w 81"/>
                <a:gd name="T7" fmla="*/ 123 h 126"/>
                <a:gd name="T8" fmla="*/ 18 w 81"/>
                <a:gd name="T9" fmla="*/ 126 h 126"/>
                <a:gd name="T10" fmla="*/ 21 w 81"/>
                <a:gd name="T11" fmla="*/ 126 h 126"/>
                <a:gd name="T12" fmla="*/ 81 w 81"/>
                <a:gd name="T13" fmla="*/ 63 h 126"/>
                <a:gd name="T14" fmla="*/ 71 w 81"/>
                <a:gd name="T15" fmla="*/ 29 h 126"/>
                <a:gd name="T16" fmla="*/ 18 w 81"/>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6">
                  <a:moveTo>
                    <a:pt x="18" y="0"/>
                  </a:moveTo>
                  <a:cubicBezTo>
                    <a:pt x="16" y="0"/>
                    <a:pt x="14" y="0"/>
                    <a:pt x="12" y="0"/>
                  </a:cubicBezTo>
                  <a:cubicBezTo>
                    <a:pt x="8" y="0"/>
                    <a:pt x="4" y="1"/>
                    <a:pt x="0" y="2"/>
                  </a:cubicBezTo>
                  <a:cubicBezTo>
                    <a:pt x="0" y="123"/>
                    <a:pt x="0" y="123"/>
                    <a:pt x="0" y="123"/>
                  </a:cubicBezTo>
                  <a:cubicBezTo>
                    <a:pt x="6" y="125"/>
                    <a:pt x="12" y="126"/>
                    <a:pt x="18" y="126"/>
                  </a:cubicBezTo>
                  <a:cubicBezTo>
                    <a:pt x="19" y="126"/>
                    <a:pt x="20" y="126"/>
                    <a:pt x="21" y="126"/>
                  </a:cubicBezTo>
                  <a:cubicBezTo>
                    <a:pt x="54" y="124"/>
                    <a:pt x="81" y="97"/>
                    <a:pt x="81" y="63"/>
                  </a:cubicBezTo>
                  <a:cubicBezTo>
                    <a:pt x="81" y="50"/>
                    <a:pt x="77" y="39"/>
                    <a:pt x="71" y="29"/>
                  </a:cubicBezTo>
                  <a:cubicBezTo>
                    <a:pt x="60" y="11"/>
                    <a:pt x="40" y="0"/>
                    <a:pt x="18" y="0"/>
                  </a:cubicBezTo>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íṡḻïḓe"/>
            <p:cNvSpPr/>
            <p:nvPr/>
          </p:nvSpPr>
          <p:spPr bwMode="auto">
            <a:xfrm>
              <a:off x="7470033" y="1328406"/>
              <a:ext cx="101822" cy="81681"/>
            </a:xfrm>
            <a:custGeom>
              <a:avLst/>
              <a:gdLst>
                <a:gd name="T0" fmla="*/ 51 w 70"/>
                <a:gd name="T1" fmla="*/ 0 h 56"/>
                <a:gd name="T2" fmla="*/ 0 w 70"/>
                <a:gd name="T3" fmla="*/ 35 h 56"/>
                <a:gd name="T4" fmla="*/ 5 w 70"/>
                <a:gd name="T5" fmla="*/ 34 h 56"/>
                <a:gd name="T6" fmla="*/ 43 w 70"/>
                <a:gd name="T7" fmla="*/ 56 h 56"/>
                <a:gd name="T8" fmla="*/ 63 w 70"/>
                <a:gd name="T9" fmla="*/ 52 h 56"/>
                <a:gd name="T10" fmla="*/ 63 w 70"/>
                <a:gd name="T11" fmla="*/ 52 h 56"/>
                <a:gd name="T12" fmla="*/ 60 w 70"/>
                <a:gd name="T13" fmla="*/ 34 h 56"/>
                <a:gd name="T14" fmla="*/ 70 w 70"/>
                <a:gd name="T15" fmla="*/ 4 h 56"/>
                <a:gd name="T16" fmla="*/ 51 w 70"/>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56">
                  <a:moveTo>
                    <a:pt x="51" y="0"/>
                  </a:moveTo>
                  <a:cubicBezTo>
                    <a:pt x="28" y="0"/>
                    <a:pt x="8" y="15"/>
                    <a:pt x="0" y="35"/>
                  </a:cubicBezTo>
                  <a:cubicBezTo>
                    <a:pt x="2" y="35"/>
                    <a:pt x="3" y="34"/>
                    <a:pt x="5" y="34"/>
                  </a:cubicBezTo>
                  <a:cubicBezTo>
                    <a:pt x="21" y="34"/>
                    <a:pt x="35" y="43"/>
                    <a:pt x="43" y="56"/>
                  </a:cubicBezTo>
                  <a:cubicBezTo>
                    <a:pt x="49" y="53"/>
                    <a:pt x="56" y="52"/>
                    <a:pt x="63" y="52"/>
                  </a:cubicBezTo>
                  <a:cubicBezTo>
                    <a:pt x="63" y="52"/>
                    <a:pt x="63" y="52"/>
                    <a:pt x="63" y="52"/>
                  </a:cubicBezTo>
                  <a:cubicBezTo>
                    <a:pt x="61" y="47"/>
                    <a:pt x="60" y="40"/>
                    <a:pt x="60" y="34"/>
                  </a:cubicBezTo>
                  <a:cubicBezTo>
                    <a:pt x="60" y="23"/>
                    <a:pt x="64" y="12"/>
                    <a:pt x="70" y="4"/>
                  </a:cubicBezTo>
                  <a:cubicBezTo>
                    <a:pt x="64" y="1"/>
                    <a:pt x="58" y="0"/>
                    <a:pt x="51" y="0"/>
                  </a:cubicBezTo>
                </a:path>
              </a:pathLst>
            </a:custGeom>
            <a:solidFill>
              <a:srgbClr val="F5F7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işľïḍê"/>
            <p:cNvSpPr/>
            <p:nvPr/>
          </p:nvSpPr>
          <p:spPr bwMode="auto">
            <a:xfrm>
              <a:off x="7480103" y="1403373"/>
              <a:ext cx="119725" cy="167838"/>
            </a:xfrm>
            <a:custGeom>
              <a:avLst/>
              <a:gdLst>
                <a:gd name="T0" fmla="*/ 56 w 82"/>
                <a:gd name="T1" fmla="*/ 0 h 115"/>
                <a:gd name="T2" fmla="*/ 36 w 82"/>
                <a:gd name="T3" fmla="*/ 4 h 115"/>
                <a:gd name="T4" fmla="*/ 43 w 82"/>
                <a:gd name="T5" fmla="*/ 28 h 115"/>
                <a:gd name="T6" fmla="*/ 0 w 82"/>
                <a:gd name="T7" fmla="*/ 74 h 115"/>
                <a:gd name="T8" fmla="*/ 56 w 82"/>
                <a:gd name="T9" fmla="*/ 115 h 115"/>
                <a:gd name="T10" fmla="*/ 76 w 82"/>
                <a:gd name="T11" fmla="*/ 111 h 115"/>
                <a:gd name="T12" fmla="*/ 60 w 82"/>
                <a:gd name="T13" fmla="*/ 73 h 115"/>
                <a:gd name="T14" fmla="*/ 82 w 82"/>
                <a:gd name="T15" fmla="*/ 29 h 115"/>
                <a:gd name="T16" fmla="*/ 56 w 82"/>
                <a:gd name="T17" fmla="*/ 0 h 115"/>
                <a:gd name="T18" fmla="*/ 56 w 82"/>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15">
                  <a:moveTo>
                    <a:pt x="56" y="0"/>
                  </a:moveTo>
                  <a:cubicBezTo>
                    <a:pt x="49" y="0"/>
                    <a:pt x="42" y="1"/>
                    <a:pt x="36" y="4"/>
                  </a:cubicBezTo>
                  <a:cubicBezTo>
                    <a:pt x="41" y="11"/>
                    <a:pt x="43" y="19"/>
                    <a:pt x="43" y="28"/>
                  </a:cubicBezTo>
                  <a:cubicBezTo>
                    <a:pt x="43" y="53"/>
                    <a:pt x="24" y="73"/>
                    <a:pt x="0" y="74"/>
                  </a:cubicBezTo>
                  <a:cubicBezTo>
                    <a:pt x="7" y="97"/>
                    <a:pt x="29" y="115"/>
                    <a:pt x="56" y="115"/>
                  </a:cubicBezTo>
                  <a:cubicBezTo>
                    <a:pt x="63" y="115"/>
                    <a:pt x="70" y="113"/>
                    <a:pt x="76" y="111"/>
                  </a:cubicBezTo>
                  <a:cubicBezTo>
                    <a:pt x="66" y="101"/>
                    <a:pt x="60" y="88"/>
                    <a:pt x="60" y="73"/>
                  </a:cubicBezTo>
                  <a:cubicBezTo>
                    <a:pt x="60" y="55"/>
                    <a:pt x="69" y="40"/>
                    <a:pt x="82" y="29"/>
                  </a:cubicBezTo>
                  <a:cubicBezTo>
                    <a:pt x="70" y="23"/>
                    <a:pt x="61" y="13"/>
                    <a:pt x="56" y="0"/>
                  </a:cubicBezTo>
                  <a:cubicBezTo>
                    <a:pt x="56" y="0"/>
                    <a:pt x="56" y="0"/>
                    <a:pt x="56" y="0"/>
                  </a:cubicBezTo>
                </a:path>
              </a:pathLst>
            </a:custGeom>
            <a:solidFill>
              <a:srgbClr val="F5F7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isľîďe"/>
            <p:cNvSpPr/>
            <p:nvPr/>
          </p:nvSpPr>
          <p:spPr bwMode="auto">
            <a:xfrm>
              <a:off x="7700530" y="1321693"/>
              <a:ext cx="114130" cy="89514"/>
            </a:xfrm>
            <a:custGeom>
              <a:avLst/>
              <a:gdLst>
                <a:gd name="T0" fmla="*/ 23 w 78"/>
                <a:gd name="T1" fmla="*/ 0 h 61"/>
                <a:gd name="T2" fmla="*/ 0 w 78"/>
                <a:gd name="T3" fmla="*/ 5 h 61"/>
                <a:gd name="T4" fmla="*/ 11 w 78"/>
                <a:gd name="T5" fmla="*/ 38 h 61"/>
                <a:gd name="T6" fmla="*/ 6 w 78"/>
                <a:gd name="T7" fmla="*/ 61 h 61"/>
                <a:gd name="T8" fmla="*/ 32 w 78"/>
                <a:gd name="T9" fmla="*/ 55 h 61"/>
                <a:gd name="T10" fmla="*/ 58 w 78"/>
                <a:gd name="T11" fmla="*/ 61 h 61"/>
                <a:gd name="T12" fmla="*/ 78 w 78"/>
                <a:gd name="T13" fmla="*/ 51 h 61"/>
                <a:gd name="T14" fmla="*/ 23 w 78"/>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1">
                  <a:moveTo>
                    <a:pt x="23" y="0"/>
                  </a:moveTo>
                  <a:cubicBezTo>
                    <a:pt x="15" y="0"/>
                    <a:pt x="7" y="1"/>
                    <a:pt x="0" y="5"/>
                  </a:cubicBezTo>
                  <a:cubicBezTo>
                    <a:pt x="7" y="14"/>
                    <a:pt x="11" y="25"/>
                    <a:pt x="11" y="38"/>
                  </a:cubicBezTo>
                  <a:cubicBezTo>
                    <a:pt x="11" y="46"/>
                    <a:pt x="10" y="54"/>
                    <a:pt x="6" y="61"/>
                  </a:cubicBezTo>
                  <a:cubicBezTo>
                    <a:pt x="14" y="57"/>
                    <a:pt x="23" y="55"/>
                    <a:pt x="32" y="55"/>
                  </a:cubicBezTo>
                  <a:cubicBezTo>
                    <a:pt x="41" y="55"/>
                    <a:pt x="51" y="57"/>
                    <a:pt x="58" y="61"/>
                  </a:cubicBezTo>
                  <a:cubicBezTo>
                    <a:pt x="63" y="56"/>
                    <a:pt x="70" y="53"/>
                    <a:pt x="78" y="51"/>
                  </a:cubicBezTo>
                  <a:cubicBezTo>
                    <a:pt x="76" y="23"/>
                    <a:pt x="52" y="0"/>
                    <a:pt x="23" y="0"/>
                  </a:cubicBezTo>
                </a:path>
              </a:pathLst>
            </a:custGeom>
            <a:solidFill>
              <a:srgbClr val="F5F7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íš1iḓê"/>
            <p:cNvSpPr/>
            <p:nvPr/>
          </p:nvSpPr>
          <p:spPr bwMode="auto">
            <a:xfrm>
              <a:off x="7557308" y="1298195"/>
              <a:ext cx="158887" cy="147697"/>
            </a:xfrm>
            <a:custGeom>
              <a:avLst/>
              <a:gdLst>
                <a:gd name="T0" fmla="*/ 55 w 109"/>
                <a:gd name="T1" fmla="*/ 0 h 101"/>
                <a:gd name="T2" fmla="*/ 10 w 109"/>
                <a:gd name="T3" fmla="*/ 24 h 101"/>
                <a:gd name="T4" fmla="*/ 0 w 109"/>
                <a:gd name="T5" fmla="*/ 54 h 101"/>
                <a:gd name="T6" fmla="*/ 3 w 109"/>
                <a:gd name="T7" fmla="*/ 72 h 101"/>
                <a:gd name="T8" fmla="*/ 29 w 109"/>
                <a:gd name="T9" fmla="*/ 101 h 101"/>
                <a:gd name="T10" fmla="*/ 63 w 109"/>
                <a:gd name="T11" fmla="*/ 90 h 101"/>
                <a:gd name="T12" fmla="*/ 84 w 109"/>
                <a:gd name="T13" fmla="*/ 94 h 101"/>
                <a:gd name="T14" fmla="*/ 104 w 109"/>
                <a:gd name="T15" fmla="*/ 77 h 101"/>
                <a:gd name="T16" fmla="*/ 109 w 109"/>
                <a:gd name="T17" fmla="*/ 54 h 101"/>
                <a:gd name="T18" fmla="*/ 98 w 109"/>
                <a:gd name="T19" fmla="*/ 21 h 101"/>
                <a:gd name="T20" fmla="*/ 55 w 109"/>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1">
                  <a:moveTo>
                    <a:pt x="55" y="0"/>
                  </a:moveTo>
                  <a:cubicBezTo>
                    <a:pt x="36" y="0"/>
                    <a:pt x="19" y="9"/>
                    <a:pt x="10" y="24"/>
                  </a:cubicBezTo>
                  <a:cubicBezTo>
                    <a:pt x="4" y="32"/>
                    <a:pt x="0" y="43"/>
                    <a:pt x="0" y="54"/>
                  </a:cubicBezTo>
                  <a:cubicBezTo>
                    <a:pt x="0" y="60"/>
                    <a:pt x="1" y="67"/>
                    <a:pt x="3" y="72"/>
                  </a:cubicBezTo>
                  <a:cubicBezTo>
                    <a:pt x="8" y="85"/>
                    <a:pt x="17" y="95"/>
                    <a:pt x="29" y="101"/>
                  </a:cubicBezTo>
                  <a:cubicBezTo>
                    <a:pt x="38" y="94"/>
                    <a:pt x="50" y="90"/>
                    <a:pt x="63" y="90"/>
                  </a:cubicBezTo>
                  <a:cubicBezTo>
                    <a:pt x="71" y="90"/>
                    <a:pt x="78" y="91"/>
                    <a:pt x="84" y="94"/>
                  </a:cubicBezTo>
                  <a:cubicBezTo>
                    <a:pt x="89" y="87"/>
                    <a:pt x="96" y="81"/>
                    <a:pt x="104" y="77"/>
                  </a:cubicBezTo>
                  <a:cubicBezTo>
                    <a:pt x="108" y="70"/>
                    <a:pt x="109" y="62"/>
                    <a:pt x="109" y="54"/>
                  </a:cubicBezTo>
                  <a:cubicBezTo>
                    <a:pt x="109" y="41"/>
                    <a:pt x="105" y="30"/>
                    <a:pt x="98" y="21"/>
                  </a:cubicBezTo>
                  <a:cubicBezTo>
                    <a:pt x="88" y="8"/>
                    <a:pt x="72" y="0"/>
                    <a:pt x="55" y="0"/>
                  </a:cubicBezTo>
                </a:path>
              </a:pathLst>
            </a:custGeom>
            <a:solidFill>
              <a:srgbClr val="F5F7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ïṥľiďé"/>
            <p:cNvSpPr/>
            <p:nvPr/>
          </p:nvSpPr>
          <p:spPr bwMode="auto">
            <a:xfrm>
              <a:off x="7680390" y="1402255"/>
              <a:ext cx="146579" cy="160006"/>
            </a:xfrm>
            <a:custGeom>
              <a:avLst/>
              <a:gdLst>
                <a:gd name="T0" fmla="*/ 46 w 101"/>
                <a:gd name="T1" fmla="*/ 0 h 110"/>
                <a:gd name="T2" fmla="*/ 20 w 101"/>
                <a:gd name="T3" fmla="*/ 6 h 110"/>
                <a:gd name="T4" fmla="*/ 0 w 101"/>
                <a:gd name="T5" fmla="*/ 23 h 110"/>
                <a:gd name="T6" fmla="*/ 35 w 101"/>
                <a:gd name="T7" fmla="*/ 74 h 110"/>
                <a:gd name="T8" fmla="*/ 25 w 101"/>
                <a:gd name="T9" fmla="*/ 106 h 110"/>
                <a:gd name="T10" fmla="*/ 46 w 101"/>
                <a:gd name="T11" fmla="*/ 110 h 110"/>
                <a:gd name="T12" fmla="*/ 101 w 101"/>
                <a:gd name="T13" fmla="*/ 65 h 110"/>
                <a:gd name="T14" fmla="*/ 97 w 101"/>
                <a:gd name="T15" fmla="*/ 65 h 110"/>
                <a:gd name="T16" fmla="*/ 62 w 101"/>
                <a:gd name="T17" fmla="*/ 31 h 110"/>
                <a:gd name="T18" fmla="*/ 72 w 101"/>
                <a:gd name="T19" fmla="*/ 6 h 110"/>
                <a:gd name="T20" fmla="*/ 46 w 101"/>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0">
                  <a:moveTo>
                    <a:pt x="46" y="0"/>
                  </a:moveTo>
                  <a:cubicBezTo>
                    <a:pt x="37" y="0"/>
                    <a:pt x="28" y="2"/>
                    <a:pt x="20" y="6"/>
                  </a:cubicBezTo>
                  <a:cubicBezTo>
                    <a:pt x="12" y="10"/>
                    <a:pt x="5" y="16"/>
                    <a:pt x="0" y="23"/>
                  </a:cubicBezTo>
                  <a:cubicBezTo>
                    <a:pt x="21" y="31"/>
                    <a:pt x="35" y="51"/>
                    <a:pt x="35" y="74"/>
                  </a:cubicBezTo>
                  <a:cubicBezTo>
                    <a:pt x="35" y="86"/>
                    <a:pt x="32" y="97"/>
                    <a:pt x="25" y="106"/>
                  </a:cubicBezTo>
                  <a:cubicBezTo>
                    <a:pt x="31" y="108"/>
                    <a:pt x="38" y="110"/>
                    <a:pt x="46" y="110"/>
                  </a:cubicBezTo>
                  <a:cubicBezTo>
                    <a:pt x="73" y="110"/>
                    <a:pt x="96" y="90"/>
                    <a:pt x="101" y="65"/>
                  </a:cubicBezTo>
                  <a:cubicBezTo>
                    <a:pt x="100" y="65"/>
                    <a:pt x="99" y="65"/>
                    <a:pt x="97" y="65"/>
                  </a:cubicBezTo>
                  <a:cubicBezTo>
                    <a:pt x="78" y="65"/>
                    <a:pt x="62" y="50"/>
                    <a:pt x="62" y="31"/>
                  </a:cubicBezTo>
                  <a:cubicBezTo>
                    <a:pt x="62" y="21"/>
                    <a:pt x="66" y="12"/>
                    <a:pt x="72" y="6"/>
                  </a:cubicBezTo>
                  <a:cubicBezTo>
                    <a:pt x="65" y="2"/>
                    <a:pt x="55" y="0"/>
                    <a:pt x="46" y="0"/>
                  </a:cubicBezTo>
                </a:path>
              </a:pathLst>
            </a:custGeom>
            <a:solidFill>
              <a:srgbClr val="F5F7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iṣḷiḑè"/>
            <p:cNvSpPr/>
            <p:nvPr/>
          </p:nvSpPr>
          <p:spPr bwMode="auto">
            <a:xfrm>
              <a:off x="7567379" y="1430227"/>
              <a:ext cx="163362" cy="160006"/>
            </a:xfrm>
            <a:custGeom>
              <a:avLst/>
              <a:gdLst>
                <a:gd name="T0" fmla="*/ 56 w 112"/>
                <a:gd name="T1" fmla="*/ 0 h 110"/>
                <a:gd name="T2" fmla="*/ 22 w 112"/>
                <a:gd name="T3" fmla="*/ 11 h 110"/>
                <a:gd name="T4" fmla="*/ 0 w 112"/>
                <a:gd name="T5" fmla="*/ 55 h 110"/>
                <a:gd name="T6" fmla="*/ 16 w 112"/>
                <a:gd name="T7" fmla="*/ 93 h 110"/>
                <a:gd name="T8" fmla="*/ 56 w 112"/>
                <a:gd name="T9" fmla="*/ 110 h 110"/>
                <a:gd name="T10" fmla="*/ 102 w 112"/>
                <a:gd name="T11" fmla="*/ 87 h 110"/>
                <a:gd name="T12" fmla="*/ 112 w 112"/>
                <a:gd name="T13" fmla="*/ 55 h 110"/>
                <a:gd name="T14" fmla="*/ 77 w 112"/>
                <a:gd name="T15" fmla="*/ 4 h 110"/>
                <a:gd name="T16" fmla="*/ 56 w 112"/>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10">
                  <a:moveTo>
                    <a:pt x="56" y="0"/>
                  </a:moveTo>
                  <a:cubicBezTo>
                    <a:pt x="43" y="0"/>
                    <a:pt x="31" y="4"/>
                    <a:pt x="22" y="11"/>
                  </a:cubicBezTo>
                  <a:cubicBezTo>
                    <a:pt x="9" y="22"/>
                    <a:pt x="0" y="37"/>
                    <a:pt x="0" y="55"/>
                  </a:cubicBezTo>
                  <a:cubicBezTo>
                    <a:pt x="0" y="70"/>
                    <a:pt x="6" y="83"/>
                    <a:pt x="16" y="93"/>
                  </a:cubicBezTo>
                  <a:cubicBezTo>
                    <a:pt x="26" y="103"/>
                    <a:pt x="41" y="110"/>
                    <a:pt x="56" y="110"/>
                  </a:cubicBezTo>
                  <a:cubicBezTo>
                    <a:pt x="75" y="110"/>
                    <a:pt x="92" y="101"/>
                    <a:pt x="102" y="87"/>
                  </a:cubicBezTo>
                  <a:cubicBezTo>
                    <a:pt x="109" y="78"/>
                    <a:pt x="112" y="67"/>
                    <a:pt x="112" y="55"/>
                  </a:cubicBezTo>
                  <a:cubicBezTo>
                    <a:pt x="112" y="32"/>
                    <a:pt x="98" y="12"/>
                    <a:pt x="77" y="4"/>
                  </a:cubicBezTo>
                  <a:cubicBezTo>
                    <a:pt x="71" y="1"/>
                    <a:pt x="64" y="0"/>
                    <a:pt x="56" y="0"/>
                  </a:cubicBezTo>
                </a:path>
              </a:pathLst>
            </a:custGeom>
            <a:solidFill>
              <a:srgbClr val="F5F7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íṣļïďe"/>
            <p:cNvSpPr/>
            <p:nvPr/>
          </p:nvSpPr>
          <p:spPr bwMode="auto">
            <a:xfrm>
              <a:off x="7769903" y="1396660"/>
              <a:ext cx="104060" cy="100703"/>
            </a:xfrm>
            <a:custGeom>
              <a:avLst/>
              <a:gdLst>
                <a:gd name="T0" fmla="*/ 35 w 71"/>
                <a:gd name="T1" fmla="*/ 0 h 69"/>
                <a:gd name="T2" fmla="*/ 30 w 71"/>
                <a:gd name="T3" fmla="*/ 0 h 69"/>
                <a:gd name="T4" fmla="*/ 10 w 71"/>
                <a:gd name="T5" fmla="*/ 10 h 69"/>
                <a:gd name="T6" fmla="*/ 0 w 71"/>
                <a:gd name="T7" fmla="*/ 35 h 69"/>
                <a:gd name="T8" fmla="*/ 35 w 71"/>
                <a:gd name="T9" fmla="*/ 69 h 69"/>
                <a:gd name="T10" fmla="*/ 39 w 71"/>
                <a:gd name="T11" fmla="*/ 69 h 69"/>
                <a:gd name="T12" fmla="*/ 71 w 71"/>
                <a:gd name="T13" fmla="*/ 35 h 69"/>
                <a:gd name="T14" fmla="*/ 35 w 7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9">
                  <a:moveTo>
                    <a:pt x="35" y="0"/>
                  </a:moveTo>
                  <a:cubicBezTo>
                    <a:pt x="33" y="0"/>
                    <a:pt x="31" y="0"/>
                    <a:pt x="30" y="0"/>
                  </a:cubicBezTo>
                  <a:cubicBezTo>
                    <a:pt x="22" y="2"/>
                    <a:pt x="15" y="5"/>
                    <a:pt x="10" y="10"/>
                  </a:cubicBezTo>
                  <a:cubicBezTo>
                    <a:pt x="4" y="16"/>
                    <a:pt x="0" y="25"/>
                    <a:pt x="0" y="35"/>
                  </a:cubicBezTo>
                  <a:cubicBezTo>
                    <a:pt x="0" y="54"/>
                    <a:pt x="16" y="69"/>
                    <a:pt x="35" y="69"/>
                  </a:cubicBezTo>
                  <a:cubicBezTo>
                    <a:pt x="37" y="69"/>
                    <a:pt x="38" y="69"/>
                    <a:pt x="39" y="69"/>
                  </a:cubicBezTo>
                  <a:cubicBezTo>
                    <a:pt x="57" y="67"/>
                    <a:pt x="71" y="53"/>
                    <a:pt x="71" y="35"/>
                  </a:cubicBezTo>
                  <a:cubicBezTo>
                    <a:pt x="71" y="15"/>
                    <a:pt x="55" y="0"/>
                    <a:pt x="35" y="0"/>
                  </a:cubicBezTo>
                </a:path>
              </a:pathLst>
            </a:custGeom>
            <a:solidFill>
              <a:srgbClr val="F5F7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ïṡ1ïde"/>
            <p:cNvSpPr/>
            <p:nvPr/>
          </p:nvSpPr>
          <p:spPr bwMode="auto">
            <a:xfrm>
              <a:off x="7409611" y="1377639"/>
              <a:ext cx="133152" cy="134270"/>
            </a:xfrm>
            <a:custGeom>
              <a:avLst/>
              <a:gdLst>
                <a:gd name="T0" fmla="*/ 46 w 91"/>
                <a:gd name="T1" fmla="*/ 0 h 92"/>
                <a:gd name="T2" fmla="*/ 41 w 91"/>
                <a:gd name="T3" fmla="*/ 1 h 92"/>
                <a:gd name="T4" fmla="*/ 0 w 91"/>
                <a:gd name="T5" fmla="*/ 46 h 92"/>
                <a:gd name="T6" fmla="*/ 46 w 91"/>
                <a:gd name="T7" fmla="*/ 92 h 92"/>
                <a:gd name="T8" fmla="*/ 48 w 91"/>
                <a:gd name="T9" fmla="*/ 92 h 92"/>
                <a:gd name="T10" fmla="*/ 91 w 91"/>
                <a:gd name="T11" fmla="*/ 46 h 92"/>
                <a:gd name="T12" fmla="*/ 84 w 91"/>
                <a:gd name="T13" fmla="*/ 22 h 92"/>
                <a:gd name="T14" fmla="*/ 46 w 91"/>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92">
                  <a:moveTo>
                    <a:pt x="46" y="0"/>
                  </a:moveTo>
                  <a:cubicBezTo>
                    <a:pt x="44" y="0"/>
                    <a:pt x="43" y="1"/>
                    <a:pt x="41" y="1"/>
                  </a:cubicBezTo>
                  <a:cubicBezTo>
                    <a:pt x="18" y="3"/>
                    <a:pt x="0" y="22"/>
                    <a:pt x="0" y="46"/>
                  </a:cubicBezTo>
                  <a:cubicBezTo>
                    <a:pt x="0" y="71"/>
                    <a:pt x="21" y="92"/>
                    <a:pt x="46" y="92"/>
                  </a:cubicBezTo>
                  <a:cubicBezTo>
                    <a:pt x="46" y="92"/>
                    <a:pt x="47" y="92"/>
                    <a:pt x="48" y="92"/>
                  </a:cubicBezTo>
                  <a:cubicBezTo>
                    <a:pt x="72" y="91"/>
                    <a:pt x="91" y="71"/>
                    <a:pt x="91" y="46"/>
                  </a:cubicBezTo>
                  <a:cubicBezTo>
                    <a:pt x="91" y="37"/>
                    <a:pt x="89" y="29"/>
                    <a:pt x="84" y="22"/>
                  </a:cubicBezTo>
                  <a:cubicBezTo>
                    <a:pt x="76" y="9"/>
                    <a:pt x="62" y="0"/>
                    <a:pt x="46" y="0"/>
                  </a:cubicBezTo>
                </a:path>
              </a:pathLst>
            </a:custGeom>
            <a:solidFill>
              <a:srgbClr val="F5F7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ïslïdê"/>
            <p:cNvSpPr/>
            <p:nvPr/>
          </p:nvSpPr>
          <p:spPr bwMode="auto">
            <a:xfrm>
              <a:off x="7681509" y="2893774"/>
              <a:ext cx="220427" cy="220427"/>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ïsḷiďe"/>
            <p:cNvSpPr/>
            <p:nvPr/>
          </p:nvSpPr>
          <p:spPr bwMode="auto">
            <a:xfrm>
              <a:off x="7697174" y="2998952"/>
              <a:ext cx="234973" cy="230497"/>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îṧ1îḓê"/>
            <p:cNvSpPr/>
            <p:nvPr/>
          </p:nvSpPr>
          <p:spPr bwMode="auto">
            <a:xfrm>
              <a:off x="7944455" y="2883704"/>
              <a:ext cx="220427" cy="217070"/>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isļiḍè"/>
            <p:cNvSpPr/>
            <p:nvPr/>
          </p:nvSpPr>
          <p:spPr bwMode="auto">
            <a:xfrm>
              <a:off x="7810184" y="2853493"/>
              <a:ext cx="220427" cy="217070"/>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îṥ1ïḍè"/>
            <p:cNvSpPr/>
            <p:nvPr/>
          </p:nvSpPr>
          <p:spPr bwMode="auto">
            <a:xfrm>
              <a:off x="7959001" y="2994476"/>
              <a:ext cx="226022" cy="221546"/>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ïSľíḋé"/>
            <p:cNvSpPr/>
            <p:nvPr/>
          </p:nvSpPr>
          <p:spPr bwMode="auto">
            <a:xfrm>
              <a:off x="7824731" y="3033639"/>
              <a:ext cx="226022" cy="221546"/>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íśľïḋè"/>
            <p:cNvSpPr/>
            <p:nvPr/>
          </p:nvSpPr>
          <p:spPr bwMode="auto">
            <a:xfrm>
              <a:off x="8104460" y="2987763"/>
              <a:ext cx="143222" cy="139865"/>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îśļíḋe"/>
            <p:cNvSpPr/>
            <p:nvPr/>
          </p:nvSpPr>
          <p:spPr bwMode="auto">
            <a:xfrm>
              <a:off x="7605422" y="2962028"/>
              <a:ext cx="185741" cy="184622"/>
            </a:xfrm>
            <a:prstGeom prst="ellipse">
              <a:avLst/>
            </a:pr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iSļíḓê"/>
            <p:cNvSpPr/>
            <p:nvPr/>
          </p:nvSpPr>
          <p:spPr bwMode="auto">
            <a:xfrm>
              <a:off x="5789416" y="2483131"/>
              <a:ext cx="791076" cy="665757"/>
            </a:xfrm>
            <a:custGeom>
              <a:avLst/>
              <a:gdLst>
                <a:gd name="T0" fmla="*/ 33 w 542"/>
                <a:gd name="T1" fmla="*/ 369 h 457"/>
                <a:gd name="T2" fmla="*/ 211 w 542"/>
                <a:gd name="T3" fmla="*/ 286 h 457"/>
                <a:gd name="T4" fmla="*/ 414 w 542"/>
                <a:gd name="T5" fmla="*/ 228 h 457"/>
                <a:gd name="T6" fmla="*/ 397 w 542"/>
                <a:gd name="T7" fmla="*/ 457 h 457"/>
                <a:gd name="T8" fmla="*/ 509 w 542"/>
                <a:gd name="T9" fmla="*/ 418 h 457"/>
                <a:gd name="T10" fmla="*/ 480 w 542"/>
                <a:gd name="T11" fmla="*/ 98 h 457"/>
                <a:gd name="T12" fmla="*/ 75 w 542"/>
                <a:gd name="T13" fmla="*/ 246 h 457"/>
                <a:gd name="T14" fmla="*/ 33 w 542"/>
                <a:gd name="T15" fmla="*/ 369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57">
                  <a:moveTo>
                    <a:pt x="33" y="369"/>
                  </a:moveTo>
                  <a:cubicBezTo>
                    <a:pt x="70" y="385"/>
                    <a:pt x="140" y="335"/>
                    <a:pt x="211" y="286"/>
                  </a:cubicBezTo>
                  <a:cubicBezTo>
                    <a:pt x="300" y="223"/>
                    <a:pt x="389" y="161"/>
                    <a:pt x="414" y="228"/>
                  </a:cubicBezTo>
                  <a:cubicBezTo>
                    <a:pt x="434" y="281"/>
                    <a:pt x="430" y="347"/>
                    <a:pt x="397" y="457"/>
                  </a:cubicBezTo>
                  <a:cubicBezTo>
                    <a:pt x="509" y="418"/>
                    <a:pt x="509" y="418"/>
                    <a:pt x="509" y="418"/>
                  </a:cubicBezTo>
                  <a:cubicBezTo>
                    <a:pt x="533" y="260"/>
                    <a:pt x="542" y="157"/>
                    <a:pt x="480" y="98"/>
                  </a:cubicBezTo>
                  <a:cubicBezTo>
                    <a:pt x="376" y="0"/>
                    <a:pt x="75" y="246"/>
                    <a:pt x="75" y="246"/>
                  </a:cubicBezTo>
                  <a:cubicBezTo>
                    <a:pt x="75" y="246"/>
                    <a:pt x="0" y="356"/>
                    <a:pt x="33" y="369"/>
                  </a:cubicBezTo>
                </a:path>
              </a:pathLst>
            </a:custGeom>
            <a:solidFill>
              <a:srgbClr val="4A60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îŝḷïḋé"/>
            <p:cNvSpPr/>
            <p:nvPr/>
          </p:nvSpPr>
          <p:spPr bwMode="auto">
            <a:xfrm>
              <a:off x="6002010" y="2870277"/>
              <a:ext cx="136508" cy="93989"/>
            </a:xfrm>
            <a:custGeom>
              <a:avLst/>
              <a:gdLst>
                <a:gd name="T0" fmla="*/ 0 w 93"/>
                <a:gd name="T1" fmla="*/ 64 h 64"/>
                <a:gd name="T2" fmla="*/ 0 w 93"/>
                <a:gd name="T3" fmla="*/ 64 h 64"/>
                <a:gd name="T4" fmla="*/ 0 w 93"/>
                <a:gd name="T5" fmla="*/ 64 h 64"/>
                <a:gd name="T6" fmla="*/ 1 w 93"/>
                <a:gd name="T7" fmla="*/ 63 h 64"/>
                <a:gd name="T8" fmla="*/ 0 w 93"/>
                <a:gd name="T9" fmla="*/ 64 h 64"/>
                <a:gd name="T10" fmla="*/ 1 w 93"/>
                <a:gd name="T11" fmla="*/ 63 h 64"/>
                <a:gd name="T12" fmla="*/ 1 w 93"/>
                <a:gd name="T13" fmla="*/ 63 h 64"/>
                <a:gd name="T14" fmla="*/ 1 w 93"/>
                <a:gd name="T15" fmla="*/ 63 h 64"/>
                <a:gd name="T16" fmla="*/ 1 w 93"/>
                <a:gd name="T17" fmla="*/ 63 h 64"/>
                <a:gd name="T18" fmla="*/ 2 w 93"/>
                <a:gd name="T19" fmla="*/ 63 h 64"/>
                <a:gd name="T20" fmla="*/ 2 w 93"/>
                <a:gd name="T21" fmla="*/ 63 h 64"/>
                <a:gd name="T22" fmla="*/ 2 w 93"/>
                <a:gd name="T23" fmla="*/ 63 h 64"/>
                <a:gd name="T24" fmla="*/ 2 w 93"/>
                <a:gd name="T25" fmla="*/ 62 h 64"/>
                <a:gd name="T26" fmla="*/ 2 w 93"/>
                <a:gd name="T27" fmla="*/ 62 h 64"/>
                <a:gd name="T28" fmla="*/ 2 w 93"/>
                <a:gd name="T29" fmla="*/ 62 h 64"/>
                <a:gd name="T30" fmla="*/ 3 w 93"/>
                <a:gd name="T31" fmla="*/ 62 h 64"/>
                <a:gd name="T32" fmla="*/ 2 w 93"/>
                <a:gd name="T33" fmla="*/ 62 h 64"/>
                <a:gd name="T34" fmla="*/ 3 w 93"/>
                <a:gd name="T35" fmla="*/ 62 h 64"/>
                <a:gd name="T36" fmla="*/ 3 w 93"/>
                <a:gd name="T37" fmla="*/ 62 h 64"/>
                <a:gd name="T38" fmla="*/ 3 w 93"/>
                <a:gd name="T39" fmla="*/ 62 h 64"/>
                <a:gd name="T40" fmla="*/ 3 w 93"/>
                <a:gd name="T41" fmla="*/ 62 h 64"/>
                <a:gd name="T42" fmla="*/ 3 w 93"/>
                <a:gd name="T43" fmla="*/ 62 h 64"/>
                <a:gd name="T44" fmla="*/ 3 w 93"/>
                <a:gd name="T45" fmla="*/ 62 h 64"/>
                <a:gd name="T46" fmla="*/ 3 w 93"/>
                <a:gd name="T47" fmla="*/ 62 h 64"/>
                <a:gd name="T48" fmla="*/ 5 w 93"/>
                <a:gd name="T49" fmla="*/ 61 h 64"/>
                <a:gd name="T50" fmla="*/ 3 w 93"/>
                <a:gd name="T51" fmla="*/ 62 h 64"/>
                <a:gd name="T52" fmla="*/ 5 w 93"/>
                <a:gd name="T53" fmla="*/ 61 h 64"/>
                <a:gd name="T54" fmla="*/ 93 w 93"/>
                <a:gd name="T55" fmla="*/ 0 h 64"/>
                <a:gd name="T56" fmla="*/ 65 w 93"/>
                <a:gd name="T57" fmla="*/ 20 h 64"/>
                <a:gd name="T58" fmla="*/ 5 w 93"/>
                <a:gd name="T59" fmla="*/ 61 h 64"/>
                <a:gd name="T60" fmla="*/ 93 w 93"/>
                <a:gd name="T61" fmla="*/ 0 h 64"/>
                <a:gd name="T62" fmla="*/ 93 w 93"/>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4">
                  <a:moveTo>
                    <a:pt x="0" y="64"/>
                  </a:moveTo>
                  <a:cubicBezTo>
                    <a:pt x="0" y="64"/>
                    <a:pt x="0" y="64"/>
                    <a:pt x="0" y="64"/>
                  </a:cubicBezTo>
                  <a:cubicBezTo>
                    <a:pt x="0" y="64"/>
                    <a:pt x="0" y="64"/>
                    <a:pt x="0" y="64"/>
                  </a:cubicBezTo>
                  <a:moveTo>
                    <a:pt x="1" y="63"/>
                  </a:moveTo>
                  <a:cubicBezTo>
                    <a:pt x="1" y="63"/>
                    <a:pt x="1" y="64"/>
                    <a:pt x="0" y="64"/>
                  </a:cubicBezTo>
                  <a:cubicBezTo>
                    <a:pt x="1" y="64"/>
                    <a:pt x="1" y="63"/>
                    <a:pt x="1" y="63"/>
                  </a:cubicBezTo>
                  <a:moveTo>
                    <a:pt x="1" y="63"/>
                  </a:moveTo>
                  <a:cubicBezTo>
                    <a:pt x="1" y="63"/>
                    <a:pt x="1" y="63"/>
                    <a:pt x="1" y="63"/>
                  </a:cubicBezTo>
                  <a:cubicBezTo>
                    <a:pt x="1" y="63"/>
                    <a:pt x="1" y="63"/>
                    <a:pt x="1" y="63"/>
                  </a:cubicBezTo>
                  <a:moveTo>
                    <a:pt x="2" y="63"/>
                  </a:moveTo>
                  <a:cubicBezTo>
                    <a:pt x="2" y="63"/>
                    <a:pt x="2" y="63"/>
                    <a:pt x="2" y="63"/>
                  </a:cubicBezTo>
                  <a:cubicBezTo>
                    <a:pt x="2" y="63"/>
                    <a:pt x="2" y="63"/>
                    <a:pt x="2" y="63"/>
                  </a:cubicBezTo>
                  <a:moveTo>
                    <a:pt x="2" y="62"/>
                  </a:moveTo>
                  <a:cubicBezTo>
                    <a:pt x="2" y="62"/>
                    <a:pt x="2" y="62"/>
                    <a:pt x="2" y="62"/>
                  </a:cubicBezTo>
                  <a:cubicBezTo>
                    <a:pt x="2" y="62"/>
                    <a:pt x="2" y="62"/>
                    <a:pt x="2" y="62"/>
                  </a:cubicBezTo>
                  <a:moveTo>
                    <a:pt x="3" y="62"/>
                  </a:moveTo>
                  <a:cubicBezTo>
                    <a:pt x="3" y="62"/>
                    <a:pt x="3" y="62"/>
                    <a:pt x="2" y="62"/>
                  </a:cubicBezTo>
                  <a:cubicBezTo>
                    <a:pt x="3" y="62"/>
                    <a:pt x="3" y="62"/>
                    <a:pt x="3" y="62"/>
                  </a:cubicBezTo>
                  <a:moveTo>
                    <a:pt x="3" y="62"/>
                  </a:moveTo>
                  <a:cubicBezTo>
                    <a:pt x="3" y="62"/>
                    <a:pt x="3" y="62"/>
                    <a:pt x="3" y="62"/>
                  </a:cubicBezTo>
                  <a:cubicBezTo>
                    <a:pt x="3" y="62"/>
                    <a:pt x="3" y="62"/>
                    <a:pt x="3" y="62"/>
                  </a:cubicBezTo>
                  <a:moveTo>
                    <a:pt x="3" y="62"/>
                  </a:moveTo>
                  <a:cubicBezTo>
                    <a:pt x="3" y="62"/>
                    <a:pt x="3" y="62"/>
                    <a:pt x="3" y="62"/>
                  </a:cubicBezTo>
                  <a:cubicBezTo>
                    <a:pt x="3" y="62"/>
                    <a:pt x="3" y="62"/>
                    <a:pt x="3" y="62"/>
                  </a:cubicBezTo>
                  <a:moveTo>
                    <a:pt x="5" y="61"/>
                  </a:moveTo>
                  <a:cubicBezTo>
                    <a:pt x="4" y="61"/>
                    <a:pt x="4" y="61"/>
                    <a:pt x="3" y="62"/>
                  </a:cubicBezTo>
                  <a:cubicBezTo>
                    <a:pt x="4" y="61"/>
                    <a:pt x="4" y="61"/>
                    <a:pt x="5" y="61"/>
                  </a:cubicBezTo>
                  <a:moveTo>
                    <a:pt x="93" y="0"/>
                  </a:moveTo>
                  <a:cubicBezTo>
                    <a:pt x="83" y="6"/>
                    <a:pt x="74" y="13"/>
                    <a:pt x="65" y="20"/>
                  </a:cubicBezTo>
                  <a:cubicBezTo>
                    <a:pt x="44" y="34"/>
                    <a:pt x="24" y="48"/>
                    <a:pt x="5" y="61"/>
                  </a:cubicBezTo>
                  <a:cubicBezTo>
                    <a:pt x="33" y="42"/>
                    <a:pt x="63" y="20"/>
                    <a:pt x="93" y="0"/>
                  </a:cubicBezTo>
                  <a:cubicBezTo>
                    <a:pt x="93" y="0"/>
                    <a:pt x="93" y="0"/>
                    <a:pt x="9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ïsḷíḋê"/>
            <p:cNvSpPr/>
            <p:nvPr/>
          </p:nvSpPr>
          <p:spPr bwMode="auto">
            <a:xfrm>
              <a:off x="5833054" y="2692368"/>
              <a:ext cx="305465" cy="332319"/>
            </a:xfrm>
            <a:custGeom>
              <a:avLst/>
              <a:gdLst>
                <a:gd name="T0" fmla="*/ 192 w 209"/>
                <a:gd name="T1" fmla="*/ 0 h 228"/>
                <a:gd name="T2" fmla="*/ 129 w 209"/>
                <a:gd name="T3" fmla="*/ 40 h 228"/>
                <a:gd name="T4" fmla="*/ 159 w 209"/>
                <a:gd name="T5" fmla="*/ 130 h 228"/>
                <a:gd name="T6" fmla="*/ 0 w 209"/>
                <a:gd name="T7" fmla="*/ 223 h 228"/>
                <a:gd name="T8" fmla="*/ 3 w 209"/>
                <a:gd name="T9" fmla="*/ 225 h 228"/>
                <a:gd name="T10" fmla="*/ 19 w 209"/>
                <a:gd name="T11" fmla="*/ 228 h 228"/>
                <a:gd name="T12" fmla="*/ 116 w 209"/>
                <a:gd name="T13" fmla="*/ 186 h 228"/>
                <a:gd name="T14" fmla="*/ 116 w 209"/>
                <a:gd name="T15" fmla="*/ 186 h 228"/>
                <a:gd name="T16" fmla="*/ 116 w 209"/>
                <a:gd name="T17" fmla="*/ 186 h 228"/>
                <a:gd name="T18" fmla="*/ 117 w 209"/>
                <a:gd name="T19" fmla="*/ 185 h 228"/>
                <a:gd name="T20" fmla="*/ 117 w 209"/>
                <a:gd name="T21" fmla="*/ 185 h 228"/>
                <a:gd name="T22" fmla="*/ 117 w 209"/>
                <a:gd name="T23" fmla="*/ 185 h 228"/>
                <a:gd name="T24" fmla="*/ 118 w 209"/>
                <a:gd name="T25" fmla="*/ 185 h 228"/>
                <a:gd name="T26" fmla="*/ 118 w 209"/>
                <a:gd name="T27" fmla="*/ 185 h 228"/>
                <a:gd name="T28" fmla="*/ 118 w 209"/>
                <a:gd name="T29" fmla="*/ 184 h 228"/>
                <a:gd name="T30" fmla="*/ 118 w 209"/>
                <a:gd name="T31" fmla="*/ 184 h 228"/>
                <a:gd name="T32" fmla="*/ 118 w 209"/>
                <a:gd name="T33" fmla="*/ 184 h 228"/>
                <a:gd name="T34" fmla="*/ 119 w 209"/>
                <a:gd name="T35" fmla="*/ 184 h 228"/>
                <a:gd name="T36" fmla="*/ 119 w 209"/>
                <a:gd name="T37" fmla="*/ 184 h 228"/>
                <a:gd name="T38" fmla="*/ 119 w 209"/>
                <a:gd name="T39" fmla="*/ 184 h 228"/>
                <a:gd name="T40" fmla="*/ 119 w 209"/>
                <a:gd name="T41" fmla="*/ 184 h 228"/>
                <a:gd name="T42" fmla="*/ 119 w 209"/>
                <a:gd name="T43" fmla="*/ 184 h 228"/>
                <a:gd name="T44" fmla="*/ 119 w 209"/>
                <a:gd name="T45" fmla="*/ 184 h 228"/>
                <a:gd name="T46" fmla="*/ 121 w 209"/>
                <a:gd name="T47" fmla="*/ 183 h 228"/>
                <a:gd name="T48" fmla="*/ 121 w 209"/>
                <a:gd name="T49" fmla="*/ 183 h 228"/>
                <a:gd name="T50" fmla="*/ 181 w 209"/>
                <a:gd name="T51" fmla="*/ 142 h 228"/>
                <a:gd name="T52" fmla="*/ 209 w 209"/>
                <a:gd name="T53" fmla="*/ 122 h 228"/>
                <a:gd name="T54" fmla="*/ 192 w 209"/>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9" h="228">
                  <a:moveTo>
                    <a:pt x="192" y="0"/>
                  </a:moveTo>
                  <a:cubicBezTo>
                    <a:pt x="170" y="13"/>
                    <a:pt x="148" y="27"/>
                    <a:pt x="129" y="40"/>
                  </a:cubicBezTo>
                  <a:cubicBezTo>
                    <a:pt x="135" y="73"/>
                    <a:pt x="144" y="104"/>
                    <a:pt x="159" y="130"/>
                  </a:cubicBezTo>
                  <a:cubicBezTo>
                    <a:pt x="129" y="155"/>
                    <a:pt x="61" y="194"/>
                    <a:pt x="0" y="223"/>
                  </a:cubicBezTo>
                  <a:cubicBezTo>
                    <a:pt x="1" y="224"/>
                    <a:pt x="2" y="225"/>
                    <a:pt x="3" y="225"/>
                  </a:cubicBezTo>
                  <a:cubicBezTo>
                    <a:pt x="8" y="227"/>
                    <a:pt x="13" y="228"/>
                    <a:pt x="19" y="228"/>
                  </a:cubicBezTo>
                  <a:cubicBezTo>
                    <a:pt x="44" y="228"/>
                    <a:pt x="78" y="210"/>
                    <a:pt x="116" y="186"/>
                  </a:cubicBezTo>
                  <a:cubicBezTo>
                    <a:pt x="116" y="186"/>
                    <a:pt x="116" y="186"/>
                    <a:pt x="116" y="186"/>
                  </a:cubicBezTo>
                  <a:cubicBezTo>
                    <a:pt x="116" y="186"/>
                    <a:pt x="116" y="186"/>
                    <a:pt x="116" y="186"/>
                  </a:cubicBezTo>
                  <a:cubicBezTo>
                    <a:pt x="117" y="186"/>
                    <a:pt x="117" y="185"/>
                    <a:pt x="117" y="185"/>
                  </a:cubicBezTo>
                  <a:cubicBezTo>
                    <a:pt x="117" y="185"/>
                    <a:pt x="117" y="185"/>
                    <a:pt x="117" y="185"/>
                  </a:cubicBezTo>
                  <a:cubicBezTo>
                    <a:pt x="117" y="185"/>
                    <a:pt x="117" y="185"/>
                    <a:pt x="117" y="185"/>
                  </a:cubicBezTo>
                  <a:cubicBezTo>
                    <a:pt x="117" y="185"/>
                    <a:pt x="117" y="185"/>
                    <a:pt x="118" y="185"/>
                  </a:cubicBezTo>
                  <a:cubicBezTo>
                    <a:pt x="118" y="185"/>
                    <a:pt x="118" y="185"/>
                    <a:pt x="118" y="185"/>
                  </a:cubicBezTo>
                  <a:cubicBezTo>
                    <a:pt x="118" y="185"/>
                    <a:pt x="118" y="185"/>
                    <a:pt x="118" y="184"/>
                  </a:cubicBezTo>
                  <a:cubicBezTo>
                    <a:pt x="118" y="184"/>
                    <a:pt x="118" y="184"/>
                    <a:pt x="118" y="184"/>
                  </a:cubicBezTo>
                  <a:cubicBezTo>
                    <a:pt x="118" y="184"/>
                    <a:pt x="118" y="184"/>
                    <a:pt x="118" y="184"/>
                  </a:cubicBezTo>
                  <a:cubicBezTo>
                    <a:pt x="119" y="184"/>
                    <a:pt x="119" y="184"/>
                    <a:pt x="119" y="184"/>
                  </a:cubicBezTo>
                  <a:cubicBezTo>
                    <a:pt x="119" y="184"/>
                    <a:pt x="119" y="184"/>
                    <a:pt x="119" y="184"/>
                  </a:cubicBezTo>
                  <a:cubicBezTo>
                    <a:pt x="119" y="184"/>
                    <a:pt x="119" y="184"/>
                    <a:pt x="119" y="184"/>
                  </a:cubicBezTo>
                  <a:cubicBezTo>
                    <a:pt x="119" y="184"/>
                    <a:pt x="119" y="184"/>
                    <a:pt x="119" y="184"/>
                  </a:cubicBezTo>
                  <a:cubicBezTo>
                    <a:pt x="119" y="184"/>
                    <a:pt x="119" y="184"/>
                    <a:pt x="119" y="184"/>
                  </a:cubicBezTo>
                  <a:cubicBezTo>
                    <a:pt x="119" y="184"/>
                    <a:pt x="119" y="184"/>
                    <a:pt x="119" y="184"/>
                  </a:cubicBezTo>
                  <a:cubicBezTo>
                    <a:pt x="120" y="183"/>
                    <a:pt x="120" y="183"/>
                    <a:pt x="121" y="183"/>
                  </a:cubicBezTo>
                  <a:cubicBezTo>
                    <a:pt x="121" y="183"/>
                    <a:pt x="121" y="183"/>
                    <a:pt x="121" y="183"/>
                  </a:cubicBezTo>
                  <a:cubicBezTo>
                    <a:pt x="140" y="170"/>
                    <a:pt x="160" y="156"/>
                    <a:pt x="181" y="142"/>
                  </a:cubicBezTo>
                  <a:cubicBezTo>
                    <a:pt x="190" y="135"/>
                    <a:pt x="199" y="128"/>
                    <a:pt x="209" y="122"/>
                  </a:cubicBezTo>
                  <a:cubicBezTo>
                    <a:pt x="202" y="82"/>
                    <a:pt x="196" y="41"/>
                    <a:pt x="192" y="0"/>
                  </a:cubicBezTo>
                </a:path>
              </a:pathLst>
            </a:custGeom>
            <a:solidFill>
              <a:srgbClr val="4256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îṡļíḍè"/>
            <p:cNvSpPr/>
            <p:nvPr/>
          </p:nvSpPr>
          <p:spPr bwMode="auto">
            <a:xfrm>
              <a:off x="6386919" y="3061612"/>
              <a:ext cx="5595" cy="22378"/>
            </a:xfrm>
            <a:custGeom>
              <a:avLst/>
              <a:gdLst>
                <a:gd name="T0" fmla="*/ 4 w 4"/>
                <a:gd name="T1" fmla="*/ 0 h 15"/>
                <a:gd name="T2" fmla="*/ 4 w 4"/>
                <a:gd name="T3" fmla="*/ 0 h 15"/>
                <a:gd name="T4" fmla="*/ 0 w 4"/>
                <a:gd name="T5" fmla="*/ 15 h 15"/>
                <a:gd name="T6" fmla="*/ 0 w 4"/>
                <a:gd name="T7" fmla="*/ 15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4" y="0"/>
                    <a:pt x="4" y="0"/>
                    <a:pt x="4" y="0"/>
                  </a:cubicBezTo>
                  <a:cubicBezTo>
                    <a:pt x="3" y="5"/>
                    <a:pt x="2" y="10"/>
                    <a:pt x="0" y="15"/>
                  </a:cubicBezTo>
                  <a:cubicBezTo>
                    <a:pt x="0" y="15"/>
                    <a:pt x="0" y="15"/>
                    <a:pt x="0" y="15"/>
                  </a:cubicBezTo>
                  <a:cubicBezTo>
                    <a:pt x="2" y="10"/>
                    <a:pt x="3" y="5"/>
                    <a:pt x="4"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í$ḻiḑe"/>
            <p:cNvSpPr/>
            <p:nvPr/>
          </p:nvSpPr>
          <p:spPr bwMode="auto">
            <a:xfrm>
              <a:off x="6386919" y="3036995"/>
              <a:ext cx="154411" cy="46995"/>
            </a:xfrm>
            <a:custGeom>
              <a:avLst/>
              <a:gdLst>
                <a:gd name="T0" fmla="*/ 106 w 106"/>
                <a:gd name="T1" fmla="*/ 0 h 32"/>
                <a:gd name="T2" fmla="*/ 4 w 106"/>
                <a:gd name="T3" fmla="*/ 17 h 32"/>
                <a:gd name="T4" fmla="*/ 0 w 106"/>
                <a:gd name="T5" fmla="*/ 32 h 32"/>
                <a:gd name="T6" fmla="*/ 5 w 106"/>
                <a:gd name="T7" fmla="*/ 32 h 32"/>
                <a:gd name="T8" fmla="*/ 88 w 106"/>
                <a:gd name="T9" fmla="*/ 31 h 32"/>
                <a:gd name="T10" fmla="*/ 101 w 106"/>
                <a:gd name="T11" fmla="*/ 31 h 32"/>
                <a:gd name="T12" fmla="*/ 106 w 10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06" h="32">
                  <a:moveTo>
                    <a:pt x="106" y="0"/>
                  </a:moveTo>
                  <a:cubicBezTo>
                    <a:pt x="72" y="5"/>
                    <a:pt x="38" y="11"/>
                    <a:pt x="4" y="17"/>
                  </a:cubicBezTo>
                  <a:cubicBezTo>
                    <a:pt x="3" y="22"/>
                    <a:pt x="2" y="27"/>
                    <a:pt x="0" y="32"/>
                  </a:cubicBezTo>
                  <a:cubicBezTo>
                    <a:pt x="2" y="32"/>
                    <a:pt x="4" y="32"/>
                    <a:pt x="5" y="32"/>
                  </a:cubicBezTo>
                  <a:cubicBezTo>
                    <a:pt x="88" y="31"/>
                    <a:pt x="88" y="31"/>
                    <a:pt x="88" y="31"/>
                  </a:cubicBezTo>
                  <a:cubicBezTo>
                    <a:pt x="101" y="31"/>
                    <a:pt x="101" y="31"/>
                    <a:pt x="101" y="31"/>
                  </a:cubicBezTo>
                  <a:cubicBezTo>
                    <a:pt x="103" y="21"/>
                    <a:pt x="104" y="10"/>
                    <a:pt x="106" y="0"/>
                  </a:cubicBezTo>
                </a:path>
              </a:pathLst>
            </a:custGeom>
            <a:solidFill>
              <a:srgbClr val="4256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ïsliḑè"/>
            <p:cNvSpPr/>
            <p:nvPr/>
          </p:nvSpPr>
          <p:spPr bwMode="auto">
            <a:xfrm>
              <a:off x="6353351" y="3081752"/>
              <a:ext cx="304346" cy="118605"/>
            </a:xfrm>
            <a:custGeom>
              <a:avLst/>
              <a:gdLst>
                <a:gd name="T0" fmla="*/ 208 w 209"/>
                <a:gd name="T1" fmla="*/ 42 h 81"/>
                <a:gd name="T2" fmla="*/ 154 w 209"/>
                <a:gd name="T3" fmla="*/ 78 h 81"/>
                <a:gd name="T4" fmla="*/ 25 w 209"/>
                <a:gd name="T5" fmla="*/ 60 h 81"/>
                <a:gd name="T6" fmla="*/ 1 w 209"/>
                <a:gd name="T7" fmla="*/ 29 h 81"/>
                <a:gd name="T8" fmla="*/ 28 w 209"/>
                <a:gd name="T9" fmla="*/ 1 h 81"/>
                <a:gd name="T10" fmla="*/ 111 w 209"/>
                <a:gd name="T11" fmla="*/ 0 h 81"/>
                <a:gd name="T12" fmla="*/ 159 w 209"/>
                <a:gd name="T13" fmla="*/ 0 h 81"/>
                <a:gd name="T14" fmla="*/ 208 w 209"/>
                <a:gd name="T15" fmla="*/ 42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81">
                  <a:moveTo>
                    <a:pt x="208" y="42"/>
                  </a:moveTo>
                  <a:cubicBezTo>
                    <a:pt x="206" y="65"/>
                    <a:pt x="181" y="81"/>
                    <a:pt x="154" y="78"/>
                  </a:cubicBezTo>
                  <a:cubicBezTo>
                    <a:pt x="25" y="60"/>
                    <a:pt x="25" y="60"/>
                    <a:pt x="25" y="60"/>
                  </a:cubicBezTo>
                  <a:cubicBezTo>
                    <a:pt x="10" y="58"/>
                    <a:pt x="0" y="44"/>
                    <a:pt x="1" y="29"/>
                  </a:cubicBezTo>
                  <a:cubicBezTo>
                    <a:pt x="2" y="13"/>
                    <a:pt x="14" y="1"/>
                    <a:pt x="28" y="1"/>
                  </a:cubicBezTo>
                  <a:cubicBezTo>
                    <a:pt x="111" y="0"/>
                    <a:pt x="111" y="0"/>
                    <a:pt x="111" y="0"/>
                  </a:cubicBezTo>
                  <a:cubicBezTo>
                    <a:pt x="159" y="0"/>
                    <a:pt x="159" y="0"/>
                    <a:pt x="159" y="0"/>
                  </a:cubicBezTo>
                  <a:cubicBezTo>
                    <a:pt x="186" y="0"/>
                    <a:pt x="209" y="19"/>
                    <a:pt x="208" y="42"/>
                  </a:cubicBezTo>
                </a:path>
              </a:pathLst>
            </a:custGeom>
            <a:solidFill>
              <a:srgbClr val="4734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îṩlíḓé"/>
            <p:cNvSpPr/>
            <p:nvPr/>
          </p:nvSpPr>
          <p:spPr bwMode="auto">
            <a:xfrm>
              <a:off x="5601437" y="2123957"/>
              <a:ext cx="464352" cy="941011"/>
            </a:xfrm>
            <a:custGeom>
              <a:avLst/>
              <a:gdLst>
                <a:gd name="T0" fmla="*/ 318 w 318"/>
                <a:gd name="T1" fmla="*/ 520 h 645"/>
                <a:gd name="T2" fmla="*/ 283 w 318"/>
                <a:gd name="T3" fmla="*/ 249 h 645"/>
                <a:gd name="T4" fmla="*/ 303 w 318"/>
                <a:gd name="T5" fmla="*/ 140 h 645"/>
                <a:gd name="T6" fmla="*/ 233 w 318"/>
                <a:gd name="T7" fmla="*/ 27 h 645"/>
                <a:gd name="T8" fmla="*/ 153 w 318"/>
                <a:gd name="T9" fmla="*/ 0 h 645"/>
                <a:gd name="T10" fmla="*/ 5 w 318"/>
                <a:gd name="T11" fmla="*/ 315 h 645"/>
                <a:gd name="T12" fmla="*/ 85 w 318"/>
                <a:gd name="T13" fmla="*/ 645 h 645"/>
                <a:gd name="T14" fmla="*/ 318 w 318"/>
                <a:gd name="T15" fmla="*/ 520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645">
                  <a:moveTo>
                    <a:pt x="318" y="520"/>
                  </a:moveTo>
                  <a:cubicBezTo>
                    <a:pt x="277" y="448"/>
                    <a:pt x="278" y="341"/>
                    <a:pt x="283" y="249"/>
                  </a:cubicBezTo>
                  <a:cubicBezTo>
                    <a:pt x="285" y="200"/>
                    <a:pt x="287" y="183"/>
                    <a:pt x="303" y="140"/>
                  </a:cubicBezTo>
                  <a:cubicBezTo>
                    <a:pt x="312" y="116"/>
                    <a:pt x="295" y="31"/>
                    <a:pt x="233" y="27"/>
                  </a:cubicBezTo>
                  <a:cubicBezTo>
                    <a:pt x="153" y="0"/>
                    <a:pt x="153" y="0"/>
                    <a:pt x="153" y="0"/>
                  </a:cubicBezTo>
                  <a:cubicBezTo>
                    <a:pt x="68" y="74"/>
                    <a:pt x="11" y="187"/>
                    <a:pt x="5" y="315"/>
                  </a:cubicBezTo>
                  <a:cubicBezTo>
                    <a:pt x="0" y="418"/>
                    <a:pt x="35" y="569"/>
                    <a:pt x="85" y="645"/>
                  </a:cubicBezTo>
                  <a:cubicBezTo>
                    <a:pt x="150" y="623"/>
                    <a:pt x="275" y="556"/>
                    <a:pt x="318" y="520"/>
                  </a:cubicBezTo>
                </a:path>
              </a:pathLst>
            </a:custGeom>
            <a:solidFill>
              <a:srgbClr val="6174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ïṩ1ïde"/>
            <p:cNvSpPr/>
            <p:nvPr/>
          </p:nvSpPr>
          <p:spPr bwMode="auto">
            <a:xfrm>
              <a:off x="5842005" y="2165358"/>
              <a:ext cx="153292" cy="482255"/>
            </a:xfrm>
            <a:custGeom>
              <a:avLst/>
              <a:gdLst>
                <a:gd name="T0" fmla="*/ 12 w 105"/>
                <a:gd name="T1" fmla="*/ 197 h 331"/>
                <a:gd name="T2" fmla="*/ 75 w 105"/>
                <a:gd name="T3" fmla="*/ 0 h 331"/>
                <a:gd name="T4" fmla="*/ 105 w 105"/>
                <a:gd name="T5" fmla="*/ 14 h 331"/>
                <a:gd name="T6" fmla="*/ 54 w 105"/>
                <a:gd name="T7" fmla="*/ 210 h 331"/>
                <a:gd name="T8" fmla="*/ 57 w 105"/>
                <a:gd name="T9" fmla="*/ 331 h 331"/>
                <a:gd name="T10" fmla="*/ 12 w 105"/>
                <a:gd name="T11" fmla="*/ 197 h 331"/>
              </a:gdLst>
              <a:ahLst/>
              <a:cxnLst>
                <a:cxn ang="0">
                  <a:pos x="T0" y="T1"/>
                </a:cxn>
                <a:cxn ang="0">
                  <a:pos x="T2" y="T3"/>
                </a:cxn>
                <a:cxn ang="0">
                  <a:pos x="T4" y="T5"/>
                </a:cxn>
                <a:cxn ang="0">
                  <a:pos x="T6" y="T7"/>
                </a:cxn>
                <a:cxn ang="0">
                  <a:pos x="T8" y="T9"/>
                </a:cxn>
                <a:cxn ang="0">
                  <a:pos x="T10" y="T11"/>
                </a:cxn>
              </a:cxnLst>
              <a:rect l="0" t="0" r="r" b="b"/>
              <a:pathLst>
                <a:path w="105" h="331">
                  <a:moveTo>
                    <a:pt x="12" y="197"/>
                  </a:moveTo>
                  <a:cubicBezTo>
                    <a:pt x="21" y="112"/>
                    <a:pt x="64" y="69"/>
                    <a:pt x="75" y="0"/>
                  </a:cubicBezTo>
                  <a:cubicBezTo>
                    <a:pt x="87" y="2"/>
                    <a:pt x="96" y="7"/>
                    <a:pt x="105" y="14"/>
                  </a:cubicBezTo>
                  <a:cubicBezTo>
                    <a:pt x="80" y="67"/>
                    <a:pt x="61" y="147"/>
                    <a:pt x="54" y="210"/>
                  </a:cubicBezTo>
                  <a:cubicBezTo>
                    <a:pt x="51" y="243"/>
                    <a:pt x="51" y="264"/>
                    <a:pt x="57" y="331"/>
                  </a:cubicBezTo>
                  <a:cubicBezTo>
                    <a:pt x="57" y="331"/>
                    <a:pt x="0" y="305"/>
                    <a:pt x="12" y="197"/>
                  </a:cubicBez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î$1îḓê"/>
            <p:cNvSpPr/>
            <p:nvPr/>
          </p:nvSpPr>
          <p:spPr bwMode="auto">
            <a:xfrm>
              <a:off x="5800605" y="2309698"/>
              <a:ext cx="80562" cy="279730"/>
            </a:xfrm>
            <a:custGeom>
              <a:avLst/>
              <a:gdLst>
                <a:gd name="T0" fmla="*/ 20 w 55"/>
                <a:gd name="T1" fmla="*/ 0 h 192"/>
                <a:gd name="T2" fmla="*/ 45 w 55"/>
                <a:gd name="T3" fmla="*/ 192 h 192"/>
                <a:gd name="T4" fmla="*/ 55 w 55"/>
                <a:gd name="T5" fmla="*/ 28 h 192"/>
                <a:gd name="T6" fmla="*/ 20 w 55"/>
                <a:gd name="T7" fmla="*/ 0 h 192"/>
              </a:gdLst>
              <a:ahLst/>
              <a:cxnLst>
                <a:cxn ang="0">
                  <a:pos x="T0" y="T1"/>
                </a:cxn>
                <a:cxn ang="0">
                  <a:pos x="T2" y="T3"/>
                </a:cxn>
                <a:cxn ang="0">
                  <a:pos x="T4" y="T5"/>
                </a:cxn>
                <a:cxn ang="0">
                  <a:pos x="T6" y="T7"/>
                </a:cxn>
              </a:cxnLst>
              <a:rect l="0" t="0" r="r" b="b"/>
              <a:pathLst>
                <a:path w="55" h="192">
                  <a:moveTo>
                    <a:pt x="20" y="0"/>
                  </a:moveTo>
                  <a:cubicBezTo>
                    <a:pt x="0" y="111"/>
                    <a:pt x="45" y="192"/>
                    <a:pt x="45" y="192"/>
                  </a:cubicBezTo>
                  <a:cubicBezTo>
                    <a:pt x="35" y="76"/>
                    <a:pt x="55" y="28"/>
                    <a:pt x="55" y="28"/>
                  </a:cubicBezTo>
                  <a:lnTo>
                    <a:pt x="20" y="0"/>
                  </a:lnTo>
                  <a:close/>
                </a:path>
              </a:pathLst>
            </a:custGeom>
            <a:solidFill>
              <a:srgbClr val="4A60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íṧļiďé"/>
            <p:cNvSpPr/>
            <p:nvPr/>
          </p:nvSpPr>
          <p:spPr bwMode="auto">
            <a:xfrm>
              <a:off x="5792773" y="2220184"/>
              <a:ext cx="189098" cy="575124"/>
            </a:xfrm>
            <a:custGeom>
              <a:avLst/>
              <a:gdLst>
                <a:gd name="T0" fmla="*/ 122 w 130"/>
                <a:gd name="T1" fmla="*/ 0 h 394"/>
                <a:gd name="T2" fmla="*/ 76 w 130"/>
                <a:gd name="T3" fmla="*/ 340 h 394"/>
                <a:gd name="T4" fmla="*/ 120 w 130"/>
                <a:gd name="T5" fmla="*/ 394 h 394"/>
                <a:gd name="T6" fmla="*/ 102 w 130"/>
                <a:gd name="T7" fmla="*/ 326 h 394"/>
                <a:gd name="T8" fmla="*/ 130 w 130"/>
                <a:gd name="T9" fmla="*/ 3 h 394"/>
                <a:gd name="T10" fmla="*/ 122 w 130"/>
                <a:gd name="T11" fmla="*/ 0 h 394"/>
              </a:gdLst>
              <a:ahLst/>
              <a:cxnLst>
                <a:cxn ang="0">
                  <a:pos x="T0" y="T1"/>
                </a:cxn>
                <a:cxn ang="0">
                  <a:pos x="T2" y="T3"/>
                </a:cxn>
                <a:cxn ang="0">
                  <a:pos x="T4" y="T5"/>
                </a:cxn>
                <a:cxn ang="0">
                  <a:pos x="T6" y="T7"/>
                </a:cxn>
                <a:cxn ang="0">
                  <a:pos x="T8" y="T9"/>
                </a:cxn>
                <a:cxn ang="0">
                  <a:pos x="T10" y="T11"/>
                </a:cxn>
              </a:cxnLst>
              <a:rect l="0" t="0" r="r" b="b"/>
              <a:pathLst>
                <a:path w="130" h="394">
                  <a:moveTo>
                    <a:pt x="122" y="0"/>
                  </a:moveTo>
                  <a:cubicBezTo>
                    <a:pt x="122" y="0"/>
                    <a:pt x="0" y="181"/>
                    <a:pt x="76" y="340"/>
                  </a:cubicBezTo>
                  <a:cubicBezTo>
                    <a:pt x="120" y="394"/>
                    <a:pt x="120" y="394"/>
                    <a:pt x="120" y="394"/>
                  </a:cubicBezTo>
                  <a:cubicBezTo>
                    <a:pt x="102" y="326"/>
                    <a:pt x="102" y="326"/>
                    <a:pt x="102" y="326"/>
                  </a:cubicBezTo>
                  <a:cubicBezTo>
                    <a:pt x="102" y="326"/>
                    <a:pt x="30" y="181"/>
                    <a:pt x="130" y="3"/>
                  </a:cubicBezTo>
                  <a:lnTo>
                    <a:pt x="122" y="0"/>
                  </a:lnTo>
                  <a:close/>
                </a:path>
              </a:pathLst>
            </a:custGeom>
            <a:solidFill>
              <a:srgbClr val="2F44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iṩ1ïde"/>
            <p:cNvSpPr/>
            <p:nvPr/>
          </p:nvSpPr>
          <p:spPr bwMode="auto">
            <a:xfrm>
              <a:off x="5912497" y="2379071"/>
              <a:ext cx="55946" cy="202525"/>
            </a:xfrm>
            <a:custGeom>
              <a:avLst/>
              <a:gdLst>
                <a:gd name="T0" fmla="*/ 6 w 39"/>
                <a:gd name="T1" fmla="*/ 139 h 139"/>
                <a:gd name="T2" fmla="*/ 39 w 39"/>
                <a:gd name="T3" fmla="*/ 9 h 139"/>
                <a:gd name="T4" fmla="*/ 16 w 39"/>
                <a:gd name="T5" fmla="*/ 0 h 139"/>
                <a:gd name="T6" fmla="*/ 6 w 39"/>
                <a:gd name="T7" fmla="*/ 139 h 139"/>
              </a:gdLst>
              <a:ahLst/>
              <a:cxnLst>
                <a:cxn ang="0">
                  <a:pos x="T0" y="T1"/>
                </a:cxn>
                <a:cxn ang="0">
                  <a:pos x="T2" y="T3"/>
                </a:cxn>
                <a:cxn ang="0">
                  <a:pos x="T4" y="T5"/>
                </a:cxn>
                <a:cxn ang="0">
                  <a:pos x="T6" y="T7"/>
                </a:cxn>
              </a:cxnLst>
              <a:rect l="0" t="0" r="r" b="b"/>
              <a:pathLst>
                <a:path w="39" h="139">
                  <a:moveTo>
                    <a:pt x="6" y="139"/>
                  </a:moveTo>
                  <a:cubicBezTo>
                    <a:pt x="39" y="9"/>
                    <a:pt x="39" y="9"/>
                    <a:pt x="39" y="9"/>
                  </a:cubicBezTo>
                  <a:cubicBezTo>
                    <a:pt x="16" y="0"/>
                    <a:pt x="16" y="0"/>
                    <a:pt x="16" y="0"/>
                  </a:cubicBezTo>
                  <a:cubicBezTo>
                    <a:pt x="16" y="0"/>
                    <a:pt x="0" y="84"/>
                    <a:pt x="6" y="139"/>
                  </a:cubicBezTo>
                  <a:close/>
                </a:path>
              </a:pathLst>
            </a:custGeom>
            <a:solidFill>
              <a:srgbClr val="4A60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íṧľíḑê"/>
            <p:cNvSpPr/>
            <p:nvPr/>
          </p:nvSpPr>
          <p:spPr bwMode="auto">
            <a:xfrm>
              <a:off x="5706616" y="2812093"/>
              <a:ext cx="144341" cy="81681"/>
            </a:xfrm>
            <a:custGeom>
              <a:avLst/>
              <a:gdLst>
                <a:gd name="T0" fmla="*/ 82 w 99"/>
                <a:gd name="T1" fmla="*/ 0 h 56"/>
                <a:gd name="T2" fmla="*/ 79 w 99"/>
                <a:gd name="T3" fmla="*/ 0 h 56"/>
                <a:gd name="T4" fmla="*/ 9 w 99"/>
                <a:gd name="T5" fmla="*/ 24 h 56"/>
                <a:gd name="T6" fmla="*/ 3 w 99"/>
                <a:gd name="T7" fmla="*/ 44 h 56"/>
                <a:gd name="T8" fmla="*/ 17 w 99"/>
                <a:gd name="T9" fmla="*/ 56 h 56"/>
                <a:gd name="T10" fmla="*/ 19 w 99"/>
                <a:gd name="T11" fmla="*/ 56 h 56"/>
                <a:gd name="T12" fmla="*/ 90 w 99"/>
                <a:gd name="T13" fmla="*/ 31 h 56"/>
                <a:gd name="T14" fmla="*/ 96 w 99"/>
                <a:gd name="T15" fmla="*/ 12 h 56"/>
                <a:gd name="T16" fmla="*/ 82 w 99"/>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56">
                  <a:moveTo>
                    <a:pt x="82" y="0"/>
                  </a:moveTo>
                  <a:cubicBezTo>
                    <a:pt x="81" y="0"/>
                    <a:pt x="80" y="0"/>
                    <a:pt x="79" y="0"/>
                  </a:cubicBezTo>
                  <a:cubicBezTo>
                    <a:pt x="9" y="24"/>
                    <a:pt x="9" y="24"/>
                    <a:pt x="9" y="24"/>
                  </a:cubicBezTo>
                  <a:cubicBezTo>
                    <a:pt x="3" y="26"/>
                    <a:pt x="0" y="35"/>
                    <a:pt x="3" y="44"/>
                  </a:cubicBezTo>
                  <a:cubicBezTo>
                    <a:pt x="5" y="51"/>
                    <a:pt x="11" y="56"/>
                    <a:pt x="17" y="56"/>
                  </a:cubicBezTo>
                  <a:cubicBezTo>
                    <a:pt x="18" y="56"/>
                    <a:pt x="19" y="56"/>
                    <a:pt x="19" y="56"/>
                  </a:cubicBezTo>
                  <a:cubicBezTo>
                    <a:pt x="90" y="31"/>
                    <a:pt x="90" y="31"/>
                    <a:pt x="90" y="31"/>
                  </a:cubicBezTo>
                  <a:cubicBezTo>
                    <a:pt x="96" y="29"/>
                    <a:pt x="99" y="21"/>
                    <a:pt x="96" y="12"/>
                  </a:cubicBezTo>
                  <a:cubicBezTo>
                    <a:pt x="93" y="5"/>
                    <a:pt x="87" y="0"/>
                    <a:pt x="82" y="0"/>
                  </a:cubicBezTo>
                </a:path>
              </a:pathLst>
            </a:custGeom>
            <a:solidFill>
              <a:srgbClr val="556A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îśļïḍê"/>
            <p:cNvSpPr/>
            <p:nvPr/>
          </p:nvSpPr>
          <p:spPr bwMode="auto">
            <a:xfrm>
              <a:off x="5639481" y="2744958"/>
              <a:ext cx="313297" cy="1038357"/>
            </a:xfrm>
            <a:custGeom>
              <a:avLst/>
              <a:gdLst>
                <a:gd name="T0" fmla="*/ 72 w 215"/>
                <a:gd name="T1" fmla="*/ 702 h 712"/>
                <a:gd name="T2" fmla="*/ 192 w 215"/>
                <a:gd name="T3" fmla="*/ 286 h 712"/>
                <a:gd name="T4" fmla="*/ 191 w 215"/>
                <a:gd name="T5" fmla="*/ 0 h 712"/>
                <a:gd name="T6" fmla="*/ 24 w 215"/>
                <a:gd name="T7" fmla="*/ 15 h 712"/>
                <a:gd name="T8" fmla="*/ 61 w 215"/>
                <a:gd name="T9" fmla="*/ 285 h 712"/>
                <a:gd name="T10" fmla="*/ 0 w 215"/>
                <a:gd name="T11" fmla="*/ 701 h 712"/>
                <a:gd name="T12" fmla="*/ 37 w 215"/>
                <a:gd name="T13" fmla="*/ 710 h 712"/>
                <a:gd name="T14" fmla="*/ 72 w 215"/>
                <a:gd name="T15" fmla="*/ 7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712">
                  <a:moveTo>
                    <a:pt x="72" y="702"/>
                  </a:moveTo>
                  <a:cubicBezTo>
                    <a:pt x="129" y="590"/>
                    <a:pt x="159" y="463"/>
                    <a:pt x="192" y="286"/>
                  </a:cubicBezTo>
                  <a:cubicBezTo>
                    <a:pt x="211" y="186"/>
                    <a:pt x="215" y="81"/>
                    <a:pt x="191" y="0"/>
                  </a:cubicBezTo>
                  <a:cubicBezTo>
                    <a:pt x="24" y="15"/>
                    <a:pt x="24" y="15"/>
                    <a:pt x="24" y="15"/>
                  </a:cubicBezTo>
                  <a:cubicBezTo>
                    <a:pt x="48" y="95"/>
                    <a:pt x="61" y="188"/>
                    <a:pt x="61" y="285"/>
                  </a:cubicBezTo>
                  <a:cubicBezTo>
                    <a:pt x="61" y="440"/>
                    <a:pt x="54" y="597"/>
                    <a:pt x="0" y="701"/>
                  </a:cubicBezTo>
                  <a:cubicBezTo>
                    <a:pt x="0" y="701"/>
                    <a:pt x="5" y="709"/>
                    <a:pt x="37" y="710"/>
                  </a:cubicBezTo>
                  <a:cubicBezTo>
                    <a:pt x="69" y="712"/>
                    <a:pt x="72" y="702"/>
                    <a:pt x="72" y="702"/>
                  </a:cubicBezTo>
                  <a:close/>
                </a:path>
              </a:pathLst>
            </a:custGeom>
            <a:solidFill>
              <a:srgbClr val="6174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íṩlïḍè"/>
            <p:cNvSpPr/>
            <p:nvPr/>
          </p:nvSpPr>
          <p:spPr bwMode="auto">
            <a:xfrm>
              <a:off x="5725638" y="2962028"/>
              <a:ext cx="218190" cy="243924"/>
            </a:xfrm>
            <a:custGeom>
              <a:avLst/>
              <a:gdLst>
                <a:gd name="T0" fmla="*/ 148 w 150"/>
                <a:gd name="T1" fmla="*/ 0 h 167"/>
                <a:gd name="T2" fmla="*/ 0 w 150"/>
                <a:gd name="T3" fmla="*/ 70 h 167"/>
                <a:gd name="T4" fmla="*/ 2 w 150"/>
                <a:gd name="T5" fmla="*/ 167 h 167"/>
                <a:gd name="T6" fmla="*/ 145 w 150"/>
                <a:gd name="T7" fmla="*/ 58 h 167"/>
                <a:gd name="T8" fmla="*/ 148 w 150"/>
                <a:gd name="T9" fmla="*/ 0 h 167"/>
              </a:gdLst>
              <a:ahLst/>
              <a:cxnLst>
                <a:cxn ang="0">
                  <a:pos x="T0" y="T1"/>
                </a:cxn>
                <a:cxn ang="0">
                  <a:pos x="T2" y="T3"/>
                </a:cxn>
                <a:cxn ang="0">
                  <a:pos x="T4" y="T5"/>
                </a:cxn>
                <a:cxn ang="0">
                  <a:pos x="T6" y="T7"/>
                </a:cxn>
                <a:cxn ang="0">
                  <a:pos x="T8" y="T9"/>
                </a:cxn>
              </a:cxnLst>
              <a:rect l="0" t="0" r="r" b="b"/>
              <a:pathLst>
                <a:path w="150" h="167">
                  <a:moveTo>
                    <a:pt x="148" y="0"/>
                  </a:moveTo>
                  <a:cubicBezTo>
                    <a:pt x="0" y="70"/>
                    <a:pt x="0" y="70"/>
                    <a:pt x="0" y="70"/>
                  </a:cubicBezTo>
                  <a:cubicBezTo>
                    <a:pt x="0" y="70"/>
                    <a:pt x="5" y="115"/>
                    <a:pt x="2" y="167"/>
                  </a:cubicBezTo>
                  <a:cubicBezTo>
                    <a:pt x="2" y="167"/>
                    <a:pt x="79" y="86"/>
                    <a:pt x="145" y="58"/>
                  </a:cubicBezTo>
                  <a:cubicBezTo>
                    <a:pt x="145" y="58"/>
                    <a:pt x="150" y="24"/>
                    <a:pt x="148" y="0"/>
                  </a:cubicBezTo>
                  <a:close/>
                </a:path>
              </a:pathLst>
            </a:custGeom>
            <a:solidFill>
              <a:srgbClr val="4A60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isľiḑê"/>
            <p:cNvSpPr/>
            <p:nvPr/>
          </p:nvSpPr>
          <p:spPr bwMode="auto">
            <a:xfrm>
              <a:off x="5612626" y="3739677"/>
              <a:ext cx="303228" cy="119725"/>
            </a:xfrm>
            <a:custGeom>
              <a:avLst/>
              <a:gdLst>
                <a:gd name="T0" fmla="*/ 208 w 208"/>
                <a:gd name="T1" fmla="*/ 41 h 82"/>
                <a:gd name="T2" fmla="*/ 158 w 208"/>
                <a:gd name="T3" fmla="*/ 81 h 82"/>
                <a:gd name="T4" fmla="*/ 27 w 208"/>
                <a:gd name="T5" fmla="*/ 74 h 82"/>
                <a:gd name="T6" fmla="*/ 0 w 208"/>
                <a:gd name="T7" fmla="*/ 45 h 82"/>
                <a:gd name="T8" fmla="*/ 25 w 208"/>
                <a:gd name="T9" fmla="*/ 15 h 82"/>
                <a:gd name="T10" fmla="*/ 107 w 208"/>
                <a:gd name="T11" fmla="*/ 7 h 82"/>
                <a:gd name="T12" fmla="*/ 156 w 208"/>
                <a:gd name="T13" fmla="*/ 3 h 82"/>
                <a:gd name="T14" fmla="*/ 208 w 208"/>
                <a:gd name="T15" fmla="*/ 4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82">
                  <a:moveTo>
                    <a:pt x="208" y="41"/>
                  </a:moveTo>
                  <a:cubicBezTo>
                    <a:pt x="208" y="64"/>
                    <a:pt x="185" y="82"/>
                    <a:pt x="158" y="81"/>
                  </a:cubicBezTo>
                  <a:cubicBezTo>
                    <a:pt x="27" y="74"/>
                    <a:pt x="27" y="74"/>
                    <a:pt x="27" y="74"/>
                  </a:cubicBezTo>
                  <a:cubicBezTo>
                    <a:pt x="12" y="74"/>
                    <a:pt x="1" y="61"/>
                    <a:pt x="0" y="45"/>
                  </a:cubicBezTo>
                  <a:cubicBezTo>
                    <a:pt x="0" y="30"/>
                    <a:pt x="11" y="16"/>
                    <a:pt x="25" y="15"/>
                  </a:cubicBezTo>
                  <a:cubicBezTo>
                    <a:pt x="107" y="7"/>
                    <a:pt x="107" y="7"/>
                    <a:pt x="107" y="7"/>
                  </a:cubicBezTo>
                  <a:cubicBezTo>
                    <a:pt x="156" y="3"/>
                    <a:pt x="156" y="3"/>
                    <a:pt x="156" y="3"/>
                  </a:cubicBezTo>
                  <a:cubicBezTo>
                    <a:pt x="183" y="0"/>
                    <a:pt x="207" y="17"/>
                    <a:pt x="208" y="41"/>
                  </a:cubicBezTo>
                  <a:close/>
                </a:path>
              </a:pathLst>
            </a:custGeom>
            <a:solidFill>
              <a:srgbClr val="4734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ïṣľîḍe"/>
            <p:cNvSpPr/>
            <p:nvPr/>
          </p:nvSpPr>
          <p:spPr bwMode="auto">
            <a:xfrm>
              <a:off x="6023270" y="1960595"/>
              <a:ext cx="820168" cy="562817"/>
            </a:xfrm>
            <a:custGeom>
              <a:avLst/>
              <a:gdLst>
                <a:gd name="T0" fmla="*/ 456 w 562"/>
                <a:gd name="T1" fmla="*/ 18 h 386"/>
                <a:gd name="T2" fmla="*/ 6 w 562"/>
                <a:gd name="T3" fmla="*/ 146 h 386"/>
                <a:gd name="T4" fmla="*/ 0 w 562"/>
                <a:gd name="T5" fmla="*/ 239 h 386"/>
                <a:gd name="T6" fmla="*/ 54 w 562"/>
                <a:gd name="T7" fmla="*/ 278 h 386"/>
                <a:gd name="T8" fmla="*/ 562 w 562"/>
                <a:gd name="T9" fmla="*/ 17 h 386"/>
                <a:gd name="T10" fmla="*/ 510 w 562"/>
                <a:gd name="T11" fmla="*/ 3 h 386"/>
                <a:gd name="T12" fmla="*/ 456 w 562"/>
                <a:gd name="T13" fmla="*/ 18 h 386"/>
              </a:gdLst>
              <a:ahLst/>
              <a:cxnLst>
                <a:cxn ang="0">
                  <a:pos x="T0" y="T1"/>
                </a:cxn>
                <a:cxn ang="0">
                  <a:pos x="T2" y="T3"/>
                </a:cxn>
                <a:cxn ang="0">
                  <a:pos x="T4" y="T5"/>
                </a:cxn>
                <a:cxn ang="0">
                  <a:pos x="T6" y="T7"/>
                </a:cxn>
                <a:cxn ang="0">
                  <a:pos x="T8" y="T9"/>
                </a:cxn>
                <a:cxn ang="0">
                  <a:pos x="T10" y="T11"/>
                </a:cxn>
                <a:cxn ang="0">
                  <a:pos x="T12" y="T13"/>
                </a:cxn>
              </a:cxnLst>
              <a:rect l="0" t="0" r="r" b="b"/>
              <a:pathLst>
                <a:path w="562" h="386">
                  <a:moveTo>
                    <a:pt x="456" y="18"/>
                  </a:moveTo>
                  <a:cubicBezTo>
                    <a:pt x="416" y="243"/>
                    <a:pt x="104" y="220"/>
                    <a:pt x="6" y="146"/>
                  </a:cubicBezTo>
                  <a:cubicBezTo>
                    <a:pt x="0" y="239"/>
                    <a:pt x="0" y="239"/>
                    <a:pt x="0" y="239"/>
                  </a:cubicBezTo>
                  <a:cubicBezTo>
                    <a:pt x="18" y="256"/>
                    <a:pt x="33" y="267"/>
                    <a:pt x="54" y="278"/>
                  </a:cubicBezTo>
                  <a:cubicBezTo>
                    <a:pt x="257" y="386"/>
                    <a:pt x="542" y="246"/>
                    <a:pt x="562" y="17"/>
                  </a:cubicBezTo>
                  <a:cubicBezTo>
                    <a:pt x="562" y="17"/>
                    <a:pt x="547" y="0"/>
                    <a:pt x="510" y="3"/>
                  </a:cubicBezTo>
                  <a:cubicBezTo>
                    <a:pt x="466" y="7"/>
                    <a:pt x="456" y="18"/>
                    <a:pt x="456" y="18"/>
                  </a:cubicBezTo>
                  <a:close/>
                </a:path>
              </a:pathLst>
            </a:custGeom>
            <a:solidFill>
              <a:srgbClr val="4A60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îsľïḍè"/>
            <p:cNvSpPr/>
            <p:nvPr/>
          </p:nvSpPr>
          <p:spPr bwMode="auto">
            <a:xfrm>
              <a:off x="6672244" y="1820731"/>
              <a:ext cx="174551" cy="196930"/>
            </a:xfrm>
            <a:custGeom>
              <a:avLst/>
              <a:gdLst>
                <a:gd name="T0" fmla="*/ 115 w 119"/>
                <a:gd name="T1" fmla="*/ 104 h 135"/>
                <a:gd name="T2" fmla="*/ 63 w 119"/>
                <a:gd name="T3" fmla="*/ 135 h 135"/>
                <a:gd name="T4" fmla="*/ 3 w 119"/>
                <a:gd name="T5" fmla="*/ 84 h 135"/>
                <a:gd name="T6" fmla="*/ 3 w 119"/>
                <a:gd name="T7" fmla="*/ 84 h 135"/>
                <a:gd name="T8" fmla="*/ 62 w 119"/>
                <a:gd name="T9" fmla="*/ 25 h 135"/>
                <a:gd name="T10" fmla="*/ 116 w 119"/>
                <a:gd name="T11" fmla="*/ 43 h 135"/>
                <a:gd name="T12" fmla="*/ 115 w 119"/>
                <a:gd name="T13" fmla="*/ 104 h 135"/>
              </a:gdLst>
              <a:ahLst/>
              <a:cxnLst>
                <a:cxn ang="0">
                  <a:pos x="T0" y="T1"/>
                </a:cxn>
                <a:cxn ang="0">
                  <a:pos x="T2" y="T3"/>
                </a:cxn>
                <a:cxn ang="0">
                  <a:pos x="T4" y="T5"/>
                </a:cxn>
                <a:cxn ang="0">
                  <a:pos x="T6" y="T7"/>
                </a:cxn>
                <a:cxn ang="0">
                  <a:pos x="T8" y="T9"/>
                </a:cxn>
                <a:cxn ang="0">
                  <a:pos x="T10" y="T11"/>
                </a:cxn>
                <a:cxn ang="0">
                  <a:pos x="T12" y="T13"/>
                </a:cxn>
              </a:cxnLst>
              <a:rect l="0" t="0" r="r" b="b"/>
              <a:pathLst>
                <a:path w="119" h="135">
                  <a:moveTo>
                    <a:pt x="115" y="104"/>
                  </a:moveTo>
                  <a:cubicBezTo>
                    <a:pt x="111" y="127"/>
                    <a:pt x="96" y="135"/>
                    <a:pt x="63" y="135"/>
                  </a:cubicBezTo>
                  <a:cubicBezTo>
                    <a:pt x="37" y="135"/>
                    <a:pt x="3" y="113"/>
                    <a:pt x="3" y="84"/>
                  </a:cubicBezTo>
                  <a:cubicBezTo>
                    <a:pt x="3" y="84"/>
                    <a:pt x="3" y="84"/>
                    <a:pt x="3" y="84"/>
                  </a:cubicBezTo>
                  <a:cubicBezTo>
                    <a:pt x="0" y="23"/>
                    <a:pt x="30" y="25"/>
                    <a:pt x="62" y="25"/>
                  </a:cubicBezTo>
                  <a:cubicBezTo>
                    <a:pt x="95" y="25"/>
                    <a:pt x="110" y="0"/>
                    <a:pt x="116" y="43"/>
                  </a:cubicBezTo>
                  <a:cubicBezTo>
                    <a:pt x="116" y="43"/>
                    <a:pt x="119" y="84"/>
                    <a:pt x="115" y="104"/>
                  </a:cubicBezTo>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9" name="îśļiďè"/>
            <p:cNvSpPr/>
            <p:nvPr/>
          </p:nvSpPr>
          <p:spPr bwMode="auto">
            <a:xfrm>
              <a:off x="6637557" y="1800590"/>
              <a:ext cx="70492" cy="168957"/>
            </a:xfrm>
            <a:custGeom>
              <a:avLst/>
              <a:gdLst>
                <a:gd name="T0" fmla="*/ 46 w 48"/>
                <a:gd name="T1" fmla="*/ 70 h 116"/>
                <a:gd name="T2" fmla="*/ 38 w 48"/>
                <a:gd name="T3" fmla="*/ 105 h 116"/>
                <a:gd name="T4" fmla="*/ 28 w 48"/>
                <a:gd name="T5" fmla="*/ 108 h 116"/>
                <a:gd name="T6" fmla="*/ 2 w 48"/>
                <a:gd name="T7" fmla="*/ 19 h 116"/>
                <a:gd name="T8" fmla="*/ 12 w 48"/>
                <a:gd name="T9" fmla="*/ 2 h 116"/>
                <a:gd name="T10" fmla="*/ 30 w 48"/>
                <a:gd name="T11" fmla="*/ 12 h 116"/>
                <a:gd name="T12" fmla="*/ 46 w 48"/>
                <a:gd name="T13" fmla="*/ 70 h 116"/>
              </a:gdLst>
              <a:ahLst/>
              <a:cxnLst>
                <a:cxn ang="0">
                  <a:pos x="T0" y="T1"/>
                </a:cxn>
                <a:cxn ang="0">
                  <a:pos x="T2" y="T3"/>
                </a:cxn>
                <a:cxn ang="0">
                  <a:pos x="T4" y="T5"/>
                </a:cxn>
                <a:cxn ang="0">
                  <a:pos x="T6" y="T7"/>
                </a:cxn>
                <a:cxn ang="0">
                  <a:pos x="T8" y="T9"/>
                </a:cxn>
                <a:cxn ang="0">
                  <a:pos x="T10" y="T11"/>
                </a:cxn>
                <a:cxn ang="0">
                  <a:pos x="T12" y="T13"/>
                </a:cxn>
              </a:cxnLst>
              <a:rect l="0" t="0" r="r" b="b"/>
              <a:pathLst>
                <a:path w="48" h="116">
                  <a:moveTo>
                    <a:pt x="46" y="70"/>
                  </a:moveTo>
                  <a:cubicBezTo>
                    <a:pt x="48" y="78"/>
                    <a:pt x="46" y="103"/>
                    <a:pt x="38" y="105"/>
                  </a:cubicBezTo>
                  <a:cubicBezTo>
                    <a:pt x="30" y="107"/>
                    <a:pt x="30" y="116"/>
                    <a:pt x="28" y="108"/>
                  </a:cubicBezTo>
                  <a:cubicBezTo>
                    <a:pt x="2" y="19"/>
                    <a:pt x="2" y="19"/>
                    <a:pt x="2" y="19"/>
                  </a:cubicBezTo>
                  <a:cubicBezTo>
                    <a:pt x="0" y="12"/>
                    <a:pt x="5" y="4"/>
                    <a:pt x="12" y="2"/>
                  </a:cubicBezTo>
                  <a:cubicBezTo>
                    <a:pt x="20" y="0"/>
                    <a:pt x="28" y="4"/>
                    <a:pt x="30" y="12"/>
                  </a:cubicBezTo>
                  <a:cubicBezTo>
                    <a:pt x="46" y="70"/>
                    <a:pt x="46" y="70"/>
                    <a:pt x="46" y="70"/>
                  </a:cubicBezTo>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0" name="íṥlîḓè"/>
            <p:cNvSpPr/>
            <p:nvPr/>
          </p:nvSpPr>
          <p:spPr bwMode="auto">
            <a:xfrm>
              <a:off x="6681195" y="1775974"/>
              <a:ext cx="68254" cy="130914"/>
            </a:xfrm>
            <a:custGeom>
              <a:avLst/>
              <a:gdLst>
                <a:gd name="T0" fmla="*/ 45 w 47"/>
                <a:gd name="T1" fmla="*/ 70 h 90"/>
                <a:gd name="T2" fmla="*/ 35 w 47"/>
                <a:gd name="T3" fmla="*/ 88 h 90"/>
                <a:gd name="T4" fmla="*/ 18 w 47"/>
                <a:gd name="T5" fmla="*/ 78 h 90"/>
                <a:gd name="T6" fmla="*/ 2 w 47"/>
                <a:gd name="T7" fmla="*/ 20 h 90"/>
                <a:gd name="T8" fmla="*/ 12 w 47"/>
                <a:gd name="T9" fmla="*/ 2 h 90"/>
                <a:gd name="T10" fmla="*/ 29 w 47"/>
                <a:gd name="T11" fmla="*/ 12 h 90"/>
                <a:gd name="T12" fmla="*/ 45 w 47"/>
                <a:gd name="T13" fmla="*/ 70 h 90"/>
              </a:gdLst>
              <a:ahLst/>
              <a:cxnLst>
                <a:cxn ang="0">
                  <a:pos x="T0" y="T1"/>
                </a:cxn>
                <a:cxn ang="0">
                  <a:pos x="T2" y="T3"/>
                </a:cxn>
                <a:cxn ang="0">
                  <a:pos x="T4" y="T5"/>
                </a:cxn>
                <a:cxn ang="0">
                  <a:pos x="T6" y="T7"/>
                </a:cxn>
                <a:cxn ang="0">
                  <a:pos x="T8" y="T9"/>
                </a:cxn>
                <a:cxn ang="0">
                  <a:pos x="T10" y="T11"/>
                </a:cxn>
                <a:cxn ang="0">
                  <a:pos x="T12" y="T13"/>
                </a:cxn>
              </a:cxnLst>
              <a:rect l="0" t="0" r="r" b="b"/>
              <a:pathLst>
                <a:path w="47" h="90">
                  <a:moveTo>
                    <a:pt x="45" y="70"/>
                  </a:moveTo>
                  <a:cubicBezTo>
                    <a:pt x="47" y="78"/>
                    <a:pt x="43" y="86"/>
                    <a:pt x="35" y="88"/>
                  </a:cubicBezTo>
                  <a:cubicBezTo>
                    <a:pt x="27" y="90"/>
                    <a:pt x="20" y="86"/>
                    <a:pt x="18" y="78"/>
                  </a:cubicBezTo>
                  <a:cubicBezTo>
                    <a:pt x="2" y="20"/>
                    <a:pt x="2" y="20"/>
                    <a:pt x="2" y="20"/>
                  </a:cubicBezTo>
                  <a:cubicBezTo>
                    <a:pt x="0" y="12"/>
                    <a:pt x="4" y="4"/>
                    <a:pt x="12" y="2"/>
                  </a:cubicBezTo>
                  <a:cubicBezTo>
                    <a:pt x="19" y="0"/>
                    <a:pt x="27" y="4"/>
                    <a:pt x="29" y="12"/>
                  </a:cubicBezTo>
                  <a:cubicBezTo>
                    <a:pt x="45" y="70"/>
                    <a:pt x="45" y="70"/>
                    <a:pt x="45" y="70"/>
                  </a:cubicBezTo>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ís1îḓê"/>
            <p:cNvSpPr/>
            <p:nvPr/>
          </p:nvSpPr>
          <p:spPr bwMode="auto">
            <a:xfrm>
              <a:off x="6733784" y="1763665"/>
              <a:ext cx="57065" cy="130914"/>
            </a:xfrm>
            <a:custGeom>
              <a:avLst/>
              <a:gdLst>
                <a:gd name="T0" fmla="*/ 38 w 39"/>
                <a:gd name="T1" fmla="*/ 73 h 90"/>
                <a:gd name="T2" fmla="*/ 26 w 39"/>
                <a:gd name="T3" fmla="*/ 89 h 90"/>
                <a:gd name="T4" fmla="*/ 9 w 39"/>
                <a:gd name="T5" fmla="*/ 77 h 90"/>
                <a:gd name="T6" fmla="*/ 1 w 39"/>
                <a:gd name="T7" fmla="*/ 17 h 90"/>
                <a:gd name="T8" fmla="*/ 14 w 39"/>
                <a:gd name="T9" fmla="*/ 1 h 90"/>
                <a:gd name="T10" fmla="*/ 30 w 39"/>
                <a:gd name="T11" fmla="*/ 13 h 90"/>
                <a:gd name="T12" fmla="*/ 38 w 39"/>
                <a:gd name="T13" fmla="*/ 73 h 90"/>
              </a:gdLst>
              <a:ahLst/>
              <a:cxnLst>
                <a:cxn ang="0">
                  <a:pos x="T0" y="T1"/>
                </a:cxn>
                <a:cxn ang="0">
                  <a:pos x="T2" y="T3"/>
                </a:cxn>
                <a:cxn ang="0">
                  <a:pos x="T4" y="T5"/>
                </a:cxn>
                <a:cxn ang="0">
                  <a:pos x="T6" y="T7"/>
                </a:cxn>
                <a:cxn ang="0">
                  <a:pos x="T8" y="T9"/>
                </a:cxn>
                <a:cxn ang="0">
                  <a:pos x="T10" y="T11"/>
                </a:cxn>
                <a:cxn ang="0">
                  <a:pos x="T12" y="T13"/>
                </a:cxn>
              </a:cxnLst>
              <a:rect l="0" t="0" r="r" b="b"/>
              <a:pathLst>
                <a:path w="39" h="90">
                  <a:moveTo>
                    <a:pt x="38" y="73"/>
                  </a:moveTo>
                  <a:cubicBezTo>
                    <a:pt x="39" y="81"/>
                    <a:pt x="33" y="88"/>
                    <a:pt x="26" y="89"/>
                  </a:cubicBezTo>
                  <a:cubicBezTo>
                    <a:pt x="18" y="90"/>
                    <a:pt x="11" y="85"/>
                    <a:pt x="9" y="77"/>
                  </a:cubicBezTo>
                  <a:cubicBezTo>
                    <a:pt x="1" y="17"/>
                    <a:pt x="1" y="17"/>
                    <a:pt x="1" y="17"/>
                  </a:cubicBezTo>
                  <a:cubicBezTo>
                    <a:pt x="0" y="9"/>
                    <a:pt x="6" y="2"/>
                    <a:pt x="14" y="1"/>
                  </a:cubicBezTo>
                  <a:cubicBezTo>
                    <a:pt x="21" y="0"/>
                    <a:pt x="29" y="5"/>
                    <a:pt x="30" y="13"/>
                  </a:cubicBezTo>
                  <a:cubicBezTo>
                    <a:pt x="38" y="73"/>
                    <a:pt x="38" y="73"/>
                    <a:pt x="38" y="73"/>
                  </a:cubicBezTo>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î$lîḑe"/>
            <p:cNvSpPr/>
            <p:nvPr/>
          </p:nvSpPr>
          <p:spPr bwMode="auto">
            <a:xfrm>
              <a:off x="6787492" y="1775974"/>
              <a:ext cx="55946" cy="130914"/>
            </a:xfrm>
            <a:custGeom>
              <a:avLst/>
              <a:gdLst>
                <a:gd name="T0" fmla="*/ 37 w 38"/>
                <a:gd name="T1" fmla="*/ 73 h 90"/>
                <a:gd name="T2" fmla="*/ 25 w 38"/>
                <a:gd name="T3" fmla="*/ 89 h 90"/>
                <a:gd name="T4" fmla="*/ 9 w 38"/>
                <a:gd name="T5" fmla="*/ 77 h 90"/>
                <a:gd name="T6" fmla="*/ 1 w 38"/>
                <a:gd name="T7" fmla="*/ 17 h 90"/>
                <a:gd name="T8" fmla="*/ 13 w 38"/>
                <a:gd name="T9" fmla="*/ 1 h 90"/>
                <a:gd name="T10" fmla="*/ 29 w 38"/>
                <a:gd name="T11" fmla="*/ 13 h 90"/>
                <a:gd name="T12" fmla="*/ 37 w 38"/>
                <a:gd name="T13" fmla="*/ 73 h 90"/>
              </a:gdLst>
              <a:ahLst/>
              <a:cxnLst>
                <a:cxn ang="0">
                  <a:pos x="T0" y="T1"/>
                </a:cxn>
                <a:cxn ang="0">
                  <a:pos x="T2" y="T3"/>
                </a:cxn>
                <a:cxn ang="0">
                  <a:pos x="T4" y="T5"/>
                </a:cxn>
                <a:cxn ang="0">
                  <a:pos x="T6" y="T7"/>
                </a:cxn>
                <a:cxn ang="0">
                  <a:pos x="T8" y="T9"/>
                </a:cxn>
                <a:cxn ang="0">
                  <a:pos x="T10" y="T11"/>
                </a:cxn>
                <a:cxn ang="0">
                  <a:pos x="T12" y="T13"/>
                </a:cxn>
              </a:cxnLst>
              <a:rect l="0" t="0" r="r" b="b"/>
              <a:pathLst>
                <a:path w="38" h="90">
                  <a:moveTo>
                    <a:pt x="37" y="73"/>
                  </a:moveTo>
                  <a:cubicBezTo>
                    <a:pt x="38" y="81"/>
                    <a:pt x="33" y="88"/>
                    <a:pt x="25" y="89"/>
                  </a:cubicBezTo>
                  <a:cubicBezTo>
                    <a:pt x="17" y="90"/>
                    <a:pt x="10" y="85"/>
                    <a:pt x="9" y="77"/>
                  </a:cubicBezTo>
                  <a:cubicBezTo>
                    <a:pt x="1" y="17"/>
                    <a:pt x="1" y="17"/>
                    <a:pt x="1" y="17"/>
                  </a:cubicBezTo>
                  <a:cubicBezTo>
                    <a:pt x="0" y="9"/>
                    <a:pt x="5" y="2"/>
                    <a:pt x="13" y="1"/>
                  </a:cubicBezTo>
                  <a:cubicBezTo>
                    <a:pt x="21" y="0"/>
                    <a:pt x="28" y="5"/>
                    <a:pt x="29" y="13"/>
                  </a:cubicBezTo>
                  <a:cubicBezTo>
                    <a:pt x="37" y="73"/>
                    <a:pt x="37" y="73"/>
                    <a:pt x="37" y="73"/>
                  </a:cubicBezTo>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íSḻíḍè"/>
            <p:cNvSpPr/>
            <p:nvPr/>
          </p:nvSpPr>
          <p:spPr bwMode="auto">
            <a:xfrm>
              <a:off x="6430557" y="1912482"/>
              <a:ext cx="144341" cy="115249"/>
            </a:xfrm>
            <a:custGeom>
              <a:avLst/>
              <a:gdLst>
                <a:gd name="T0" fmla="*/ 76 w 99"/>
                <a:gd name="T1" fmla="*/ 35 h 79"/>
                <a:gd name="T2" fmla="*/ 95 w 99"/>
                <a:gd name="T3" fmla="*/ 66 h 79"/>
                <a:gd name="T4" fmla="*/ 90 w 99"/>
                <a:gd name="T5" fmla="*/ 75 h 79"/>
                <a:gd name="T6" fmla="*/ 9 w 99"/>
                <a:gd name="T7" fmla="*/ 29 h 79"/>
                <a:gd name="T8" fmla="*/ 4 w 99"/>
                <a:gd name="T9" fmla="*/ 9 h 79"/>
                <a:gd name="T10" fmla="*/ 24 w 99"/>
                <a:gd name="T11" fmla="*/ 4 h 79"/>
                <a:gd name="T12" fmla="*/ 76 w 99"/>
                <a:gd name="T13" fmla="*/ 35 h 79"/>
              </a:gdLst>
              <a:ahLst/>
              <a:cxnLst>
                <a:cxn ang="0">
                  <a:pos x="T0" y="T1"/>
                </a:cxn>
                <a:cxn ang="0">
                  <a:pos x="T2" y="T3"/>
                </a:cxn>
                <a:cxn ang="0">
                  <a:pos x="T4" y="T5"/>
                </a:cxn>
                <a:cxn ang="0">
                  <a:pos x="T6" y="T7"/>
                </a:cxn>
                <a:cxn ang="0">
                  <a:pos x="T8" y="T9"/>
                </a:cxn>
                <a:cxn ang="0">
                  <a:pos x="T10" y="T11"/>
                </a:cxn>
                <a:cxn ang="0">
                  <a:pos x="T12" y="T13"/>
                </a:cxn>
              </a:cxnLst>
              <a:rect l="0" t="0" r="r" b="b"/>
              <a:pathLst>
                <a:path w="99" h="79">
                  <a:moveTo>
                    <a:pt x="76" y="35"/>
                  </a:moveTo>
                  <a:cubicBezTo>
                    <a:pt x="83" y="39"/>
                    <a:pt x="99" y="59"/>
                    <a:pt x="95" y="66"/>
                  </a:cubicBezTo>
                  <a:cubicBezTo>
                    <a:pt x="91" y="73"/>
                    <a:pt x="97" y="79"/>
                    <a:pt x="90" y="75"/>
                  </a:cubicBezTo>
                  <a:cubicBezTo>
                    <a:pt x="9" y="29"/>
                    <a:pt x="9" y="29"/>
                    <a:pt x="9" y="29"/>
                  </a:cubicBezTo>
                  <a:cubicBezTo>
                    <a:pt x="3" y="25"/>
                    <a:pt x="0" y="16"/>
                    <a:pt x="4" y="9"/>
                  </a:cubicBezTo>
                  <a:cubicBezTo>
                    <a:pt x="8" y="2"/>
                    <a:pt x="17" y="0"/>
                    <a:pt x="24" y="4"/>
                  </a:cubicBezTo>
                  <a:cubicBezTo>
                    <a:pt x="76" y="35"/>
                    <a:pt x="76" y="35"/>
                    <a:pt x="76" y="35"/>
                  </a:cubicBezTo>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îṩ1ïḍe"/>
            <p:cNvSpPr/>
            <p:nvPr/>
          </p:nvSpPr>
          <p:spPr bwMode="auto">
            <a:xfrm>
              <a:off x="5737945" y="1916958"/>
              <a:ext cx="124200" cy="125319"/>
            </a:xfrm>
            <a:custGeom>
              <a:avLst/>
              <a:gdLst>
                <a:gd name="T0" fmla="*/ 83 w 85"/>
                <a:gd name="T1" fmla="*/ 47 h 86"/>
                <a:gd name="T2" fmla="*/ 39 w 85"/>
                <a:gd name="T3" fmla="*/ 84 h 86"/>
                <a:gd name="T4" fmla="*/ 2 w 85"/>
                <a:gd name="T5" fmla="*/ 40 h 86"/>
                <a:gd name="T6" fmla="*/ 46 w 85"/>
                <a:gd name="T7" fmla="*/ 2 h 86"/>
                <a:gd name="T8" fmla="*/ 83 w 85"/>
                <a:gd name="T9" fmla="*/ 47 h 86"/>
              </a:gdLst>
              <a:ahLst/>
              <a:cxnLst>
                <a:cxn ang="0">
                  <a:pos x="T0" y="T1"/>
                </a:cxn>
                <a:cxn ang="0">
                  <a:pos x="T2" y="T3"/>
                </a:cxn>
                <a:cxn ang="0">
                  <a:pos x="T4" y="T5"/>
                </a:cxn>
                <a:cxn ang="0">
                  <a:pos x="T6" y="T7"/>
                </a:cxn>
                <a:cxn ang="0">
                  <a:pos x="T8" y="T9"/>
                </a:cxn>
              </a:cxnLst>
              <a:rect l="0" t="0" r="r" b="b"/>
              <a:pathLst>
                <a:path w="85" h="86">
                  <a:moveTo>
                    <a:pt x="83" y="47"/>
                  </a:moveTo>
                  <a:cubicBezTo>
                    <a:pt x="81" y="69"/>
                    <a:pt x="62" y="86"/>
                    <a:pt x="39" y="84"/>
                  </a:cubicBezTo>
                  <a:cubicBezTo>
                    <a:pt x="16" y="82"/>
                    <a:pt x="0" y="62"/>
                    <a:pt x="2" y="40"/>
                  </a:cubicBezTo>
                  <a:cubicBezTo>
                    <a:pt x="3" y="17"/>
                    <a:pt x="23" y="0"/>
                    <a:pt x="46" y="2"/>
                  </a:cubicBezTo>
                  <a:cubicBezTo>
                    <a:pt x="69" y="4"/>
                    <a:pt x="85" y="24"/>
                    <a:pt x="83" y="47"/>
                  </a:cubicBezTo>
                  <a:close/>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ïṧ1ïďê"/>
            <p:cNvSpPr/>
            <p:nvPr/>
          </p:nvSpPr>
          <p:spPr bwMode="auto">
            <a:xfrm>
              <a:off x="5767037" y="1669676"/>
              <a:ext cx="434141" cy="597503"/>
            </a:xfrm>
            <a:custGeom>
              <a:avLst/>
              <a:gdLst>
                <a:gd name="T0" fmla="*/ 285 w 297"/>
                <a:gd name="T1" fmla="*/ 252 h 410"/>
                <a:gd name="T2" fmla="*/ 183 w 297"/>
                <a:gd name="T3" fmla="*/ 397 h 410"/>
                <a:gd name="T4" fmla="*/ 37 w 297"/>
                <a:gd name="T5" fmla="*/ 296 h 410"/>
                <a:gd name="T6" fmla="*/ 13 w 297"/>
                <a:gd name="T7" fmla="*/ 158 h 410"/>
                <a:gd name="T8" fmla="*/ 114 w 297"/>
                <a:gd name="T9" fmla="*/ 12 h 410"/>
                <a:gd name="T10" fmla="*/ 260 w 297"/>
                <a:gd name="T11" fmla="*/ 114 h 410"/>
                <a:gd name="T12" fmla="*/ 285 w 297"/>
                <a:gd name="T13" fmla="*/ 252 h 410"/>
              </a:gdLst>
              <a:ahLst/>
              <a:cxnLst>
                <a:cxn ang="0">
                  <a:pos x="T0" y="T1"/>
                </a:cxn>
                <a:cxn ang="0">
                  <a:pos x="T2" y="T3"/>
                </a:cxn>
                <a:cxn ang="0">
                  <a:pos x="T4" y="T5"/>
                </a:cxn>
                <a:cxn ang="0">
                  <a:pos x="T6" y="T7"/>
                </a:cxn>
                <a:cxn ang="0">
                  <a:pos x="T8" y="T9"/>
                </a:cxn>
                <a:cxn ang="0">
                  <a:pos x="T10" y="T11"/>
                </a:cxn>
                <a:cxn ang="0">
                  <a:pos x="T12" y="T13"/>
                </a:cxn>
              </a:cxnLst>
              <a:rect l="0" t="0" r="r" b="b"/>
              <a:pathLst>
                <a:path w="297" h="410">
                  <a:moveTo>
                    <a:pt x="285" y="252"/>
                  </a:moveTo>
                  <a:cubicBezTo>
                    <a:pt x="297" y="320"/>
                    <a:pt x="251" y="385"/>
                    <a:pt x="183" y="397"/>
                  </a:cubicBezTo>
                  <a:cubicBezTo>
                    <a:pt x="115" y="410"/>
                    <a:pt x="49" y="364"/>
                    <a:pt x="37" y="296"/>
                  </a:cubicBezTo>
                  <a:cubicBezTo>
                    <a:pt x="13" y="158"/>
                    <a:pt x="13" y="158"/>
                    <a:pt x="13" y="158"/>
                  </a:cubicBezTo>
                  <a:cubicBezTo>
                    <a:pt x="0" y="90"/>
                    <a:pt x="46" y="24"/>
                    <a:pt x="114" y="12"/>
                  </a:cubicBezTo>
                  <a:cubicBezTo>
                    <a:pt x="183" y="0"/>
                    <a:pt x="248" y="46"/>
                    <a:pt x="260" y="114"/>
                  </a:cubicBezTo>
                  <a:cubicBezTo>
                    <a:pt x="285" y="252"/>
                    <a:pt x="285" y="252"/>
                    <a:pt x="285" y="252"/>
                  </a:cubicBezTo>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îsḻïḋè"/>
            <p:cNvSpPr/>
            <p:nvPr/>
          </p:nvSpPr>
          <p:spPr bwMode="auto">
            <a:xfrm>
              <a:off x="5909140" y="2093747"/>
              <a:ext cx="96227" cy="86157"/>
            </a:xfrm>
            <a:custGeom>
              <a:avLst/>
              <a:gdLst>
                <a:gd name="T0" fmla="*/ 1 w 66"/>
                <a:gd name="T1" fmla="*/ 0 h 59"/>
                <a:gd name="T2" fmla="*/ 10 w 66"/>
                <a:gd name="T3" fmla="*/ 24 h 59"/>
                <a:gd name="T4" fmla="*/ 23 w 66"/>
                <a:gd name="T5" fmla="*/ 44 h 59"/>
                <a:gd name="T6" fmla="*/ 32 w 66"/>
                <a:gd name="T7" fmla="*/ 50 h 59"/>
                <a:gd name="T8" fmla="*/ 44 w 66"/>
                <a:gd name="T9" fmla="*/ 52 h 59"/>
                <a:gd name="T10" fmla="*/ 66 w 66"/>
                <a:gd name="T11" fmla="*/ 42 h 59"/>
                <a:gd name="T12" fmla="*/ 44 w 66"/>
                <a:gd name="T13" fmla="*/ 58 h 59"/>
                <a:gd name="T14" fmla="*/ 30 w 66"/>
                <a:gd name="T15" fmla="*/ 57 h 59"/>
                <a:gd name="T16" fmla="*/ 18 w 66"/>
                <a:gd name="T17" fmla="*/ 50 h 59"/>
                <a:gd name="T18" fmla="*/ 4 w 66"/>
                <a:gd name="T19" fmla="*/ 26 h 59"/>
                <a:gd name="T20" fmla="*/ 1 w 66"/>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9">
                  <a:moveTo>
                    <a:pt x="1" y="0"/>
                  </a:moveTo>
                  <a:cubicBezTo>
                    <a:pt x="4" y="8"/>
                    <a:pt x="7" y="16"/>
                    <a:pt x="10" y="24"/>
                  </a:cubicBezTo>
                  <a:cubicBezTo>
                    <a:pt x="13" y="31"/>
                    <a:pt x="17" y="39"/>
                    <a:pt x="23" y="44"/>
                  </a:cubicBezTo>
                  <a:cubicBezTo>
                    <a:pt x="26" y="46"/>
                    <a:pt x="29" y="49"/>
                    <a:pt x="32" y="50"/>
                  </a:cubicBezTo>
                  <a:cubicBezTo>
                    <a:pt x="36" y="51"/>
                    <a:pt x="40" y="52"/>
                    <a:pt x="44" y="52"/>
                  </a:cubicBezTo>
                  <a:cubicBezTo>
                    <a:pt x="51" y="52"/>
                    <a:pt x="59" y="48"/>
                    <a:pt x="66" y="42"/>
                  </a:cubicBezTo>
                  <a:cubicBezTo>
                    <a:pt x="61" y="50"/>
                    <a:pt x="54" y="56"/>
                    <a:pt x="44" y="58"/>
                  </a:cubicBezTo>
                  <a:cubicBezTo>
                    <a:pt x="40" y="59"/>
                    <a:pt x="35" y="58"/>
                    <a:pt x="30" y="57"/>
                  </a:cubicBezTo>
                  <a:cubicBezTo>
                    <a:pt x="25" y="55"/>
                    <a:pt x="21" y="53"/>
                    <a:pt x="18" y="50"/>
                  </a:cubicBezTo>
                  <a:cubicBezTo>
                    <a:pt x="10" y="43"/>
                    <a:pt x="6" y="35"/>
                    <a:pt x="4" y="26"/>
                  </a:cubicBezTo>
                  <a:cubicBezTo>
                    <a:pt x="1" y="17"/>
                    <a:pt x="0" y="9"/>
                    <a:pt x="1" y="0"/>
                  </a:cubicBezTo>
                  <a:close/>
                </a:path>
              </a:pathLst>
            </a:custGeom>
            <a:solidFill>
              <a:srgbClr val="BA76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iSľíḋe"/>
            <p:cNvSpPr/>
            <p:nvPr/>
          </p:nvSpPr>
          <p:spPr bwMode="auto">
            <a:xfrm>
              <a:off x="5744659" y="1581282"/>
              <a:ext cx="523654" cy="399454"/>
            </a:xfrm>
            <a:custGeom>
              <a:avLst/>
              <a:gdLst>
                <a:gd name="T0" fmla="*/ 95 w 359"/>
                <a:gd name="T1" fmla="*/ 147 h 274"/>
                <a:gd name="T2" fmla="*/ 340 w 359"/>
                <a:gd name="T3" fmla="*/ 5 h 274"/>
                <a:gd name="T4" fmla="*/ 216 w 359"/>
                <a:gd name="T5" fmla="*/ 41 h 274"/>
                <a:gd name="T6" fmla="*/ 36 w 359"/>
                <a:gd name="T7" fmla="*/ 108 h 274"/>
                <a:gd name="T8" fmla="*/ 38 w 359"/>
                <a:gd name="T9" fmla="*/ 273 h 274"/>
                <a:gd name="T10" fmla="*/ 95 w 359"/>
                <a:gd name="T11" fmla="*/ 147 h 274"/>
              </a:gdLst>
              <a:ahLst/>
              <a:cxnLst>
                <a:cxn ang="0">
                  <a:pos x="T0" y="T1"/>
                </a:cxn>
                <a:cxn ang="0">
                  <a:pos x="T2" y="T3"/>
                </a:cxn>
                <a:cxn ang="0">
                  <a:pos x="T4" y="T5"/>
                </a:cxn>
                <a:cxn ang="0">
                  <a:pos x="T6" y="T7"/>
                </a:cxn>
                <a:cxn ang="0">
                  <a:pos x="T8" y="T9"/>
                </a:cxn>
                <a:cxn ang="0">
                  <a:pos x="T10" y="T11"/>
                </a:cxn>
              </a:cxnLst>
              <a:rect l="0" t="0" r="r" b="b"/>
              <a:pathLst>
                <a:path w="359" h="274">
                  <a:moveTo>
                    <a:pt x="95" y="147"/>
                  </a:moveTo>
                  <a:cubicBezTo>
                    <a:pt x="95" y="147"/>
                    <a:pt x="359" y="274"/>
                    <a:pt x="340" y="5"/>
                  </a:cubicBezTo>
                  <a:cubicBezTo>
                    <a:pt x="340" y="5"/>
                    <a:pt x="298" y="76"/>
                    <a:pt x="216" y="41"/>
                  </a:cubicBezTo>
                  <a:cubicBezTo>
                    <a:pt x="117" y="0"/>
                    <a:pt x="20" y="59"/>
                    <a:pt x="36" y="108"/>
                  </a:cubicBezTo>
                  <a:cubicBezTo>
                    <a:pt x="36" y="108"/>
                    <a:pt x="0" y="172"/>
                    <a:pt x="38" y="273"/>
                  </a:cubicBezTo>
                  <a:cubicBezTo>
                    <a:pt x="38" y="273"/>
                    <a:pt x="80" y="225"/>
                    <a:pt x="95" y="147"/>
                  </a:cubicBezTo>
                  <a:close/>
                </a:path>
              </a:pathLst>
            </a:custGeom>
            <a:solidFill>
              <a:srgbClr val="7839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işḷîďê"/>
            <p:cNvSpPr/>
            <p:nvPr/>
          </p:nvSpPr>
          <p:spPr bwMode="auto">
            <a:xfrm>
              <a:off x="6063551" y="1887866"/>
              <a:ext cx="51470" cy="82800"/>
            </a:xfrm>
            <a:custGeom>
              <a:avLst/>
              <a:gdLst>
                <a:gd name="T0" fmla="*/ 34 w 35"/>
                <a:gd name="T1" fmla="*/ 39 h 57"/>
                <a:gd name="T2" fmla="*/ 21 w 35"/>
                <a:gd name="T3" fmla="*/ 56 h 57"/>
                <a:gd name="T4" fmla="*/ 4 w 35"/>
                <a:gd name="T5" fmla="*/ 43 h 57"/>
                <a:gd name="T6" fmla="*/ 1 w 35"/>
                <a:gd name="T7" fmla="*/ 17 h 57"/>
                <a:gd name="T8" fmla="*/ 14 w 35"/>
                <a:gd name="T9" fmla="*/ 1 h 57"/>
                <a:gd name="T10" fmla="*/ 31 w 35"/>
                <a:gd name="T11" fmla="*/ 14 h 57"/>
                <a:gd name="T12" fmla="*/ 34 w 35"/>
                <a:gd name="T13" fmla="*/ 39 h 57"/>
              </a:gdLst>
              <a:ahLst/>
              <a:cxnLst>
                <a:cxn ang="0">
                  <a:pos x="T0" y="T1"/>
                </a:cxn>
                <a:cxn ang="0">
                  <a:pos x="T2" y="T3"/>
                </a:cxn>
                <a:cxn ang="0">
                  <a:pos x="T4" y="T5"/>
                </a:cxn>
                <a:cxn ang="0">
                  <a:pos x="T6" y="T7"/>
                </a:cxn>
                <a:cxn ang="0">
                  <a:pos x="T8" y="T9"/>
                </a:cxn>
                <a:cxn ang="0">
                  <a:pos x="T10" y="T11"/>
                </a:cxn>
                <a:cxn ang="0">
                  <a:pos x="T12" y="T13"/>
                </a:cxn>
              </a:cxnLst>
              <a:rect l="0" t="0" r="r" b="b"/>
              <a:pathLst>
                <a:path w="35" h="57">
                  <a:moveTo>
                    <a:pt x="34" y="39"/>
                  </a:moveTo>
                  <a:cubicBezTo>
                    <a:pt x="35" y="48"/>
                    <a:pt x="29" y="55"/>
                    <a:pt x="21" y="56"/>
                  </a:cubicBezTo>
                  <a:cubicBezTo>
                    <a:pt x="13" y="57"/>
                    <a:pt x="5" y="51"/>
                    <a:pt x="4" y="43"/>
                  </a:cubicBezTo>
                  <a:cubicBezTo>
                    <a:pt x="1" y="17"/>
                    <a:pt x="1" y="17"/>
                    <a:pt x="1" y="17"/>
                  </a:cubicBezTo>
                  <a:cubicBezTo>
                    <a:pt x="0" y="9"/>
                    <a:pt x="6" y="2"/>
                    <a:pt x="14" y="1"/>
                  </a:cubicBezTo>
                  <a:cubicBezTo>
                    <a:pt x="22" y="0"/>
                    <a:pt x="30" y="6"/>
                    <a:pt x="31" y="14"/>
                  </a:cubicBezTo>
                  <a:cubicBezTo>
                    <a:pt x="34" y="39"/>
                    <a:pt x="34" y="39"/>
                    <a:pt x="34" y="39"/>
                  </a:cubicBezTo>
                </a:path>
              </a:pathLst>
            </a:custGeom>
            <a:solidFill>
              <a:srgbClr val="7839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îṧlïdè"/>
            <p:cNvSpPr/>
            <p:nvPr/>
          </p:nvSpPr>
          <p:spPr bwMode="auto">
            <a:xfrm>
              <a:off x="5881167" y="1915838"/>
              <a:ext cx="87276" cy="24616"/>
            </a:xfrm>
            <a:custGeom>
              <a:avLst/>
              <a:gdLst>
                <a:gd name="T0" fmla="*/ 60 w 60"/>
                <a:gd name="T1" fmla="*/ 16 h 17"/>
                <a:gd name="T2" fmla="*/ 44 w 60"/>
                <a:gd name="T3" fmla="*/ 15 h 17"/>
                <a:gd name="T4" fmla="*/ 29 w 60"/>
                <a:gd name="T5" fmla="*/ 12 h 17"/>
                <a:gd name="T6" fmla="*/ 14 w 60"/>
                <a:gd name="T7" fmla="*/ 8 h 17"/>
                <a:gd name="T8" fmla="*/ 0 w 60"/>
                <a:gd name="T9" fmla="*/ 1 h 17"/>
                <a:gd name="T10" fmla="*/ 16 w 60"/>
                <a:gd name="T11" fmla="*/ 2 h 17"/>
                <a:gd name="T12" fmla="*/ 31 w 60"/>
                <a:gd name="T13" fmla="*/ 5 h 17"/>
                <a:gd name="T14" fmla="*/ 46 w 60"/>
                <a:gd name="T15" fmla="*/ 9 h 17"/>
                <a:gd name="T16" fmla="*/ 60 w 60"/>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7">
                  <a:moveTo>
                    <a:pt x="60" y="16"/>
                  </a:moveTo>
                  <a:cubicBezTo>
                    <a:pt x="55" y="17"/>
                    <a:pt x="49" y="16"/>
                    <a:pt x="44" y="15"/>
                  </a:cubicBezTo>
                  <a:cubicBezTo>
                    <a:pt x="39" y="15"/>
                    <a:pt x="34" y="14"/>
                    <a:pt x="29" y="12"/>
                  </a:cubicBezTo>
                  <a:cubicBezTo>
                    <a:pt x="24" y="11"/>
                    <a:pt x="19" y="9"/>
                    <a:pt x="14" y="8"/>
                  </a:cubicBezTo>
                  <a:cubicBezTo>
                    <a:pt x="9" y="6"/>
                    <a:pt x="4" y="4"/>
                    <a:pt x="0" y="1"/>
                  </a:cubicBezTo>
                  <a:cubicBezTo>
                    <a:pt x="5" y="0"/>
                    <a:pt x="10" y="1"/>
                    <a:pt x="16" y="2"/>
                  </a:cubicBezTo>
                  <a:cubicBezTo>
                    <a:pt x="21" y="2"/>
                    <a:pt x="26" y="3"/>
                    <a:pt x="31" y="5"/>
                  </a:cubicBezTo>
                  <a:cubicBezTo>
                    <a:pt x="36" y="6"/>
                    <a:pt x="41" y="7"/>
                    <a:pt x="46" y="9"/>
                  </a:cubicBezTo>
                  <a:cubicBezTo>
                    <a:pt x="51" y="11"/>
                    <a:pt x="56" y="13"/>
                    <a:pt x="60" y="16"/>
                  </a:cubicBezTo>
                  <a:close/>
                </a:path>
              </a:pathLst>
            </a:custGeom>
            <a:solidFill>
              <a:srgbClr val="BA76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íṩḷïḑê"/>
            <p:cNvSpPr/>
            <p:nvPr/>
          </p:nvSpPr>
          <p:spPr bwMode="auto">
            <a:xfrm>
              <a:off x="5901308" y="1937098"/>
              <a:ext cx="67135" cy="7833"/>
            </a:xfrm>
            <a:custGeom>
              <a:avLst/>
              <a:gdLst>
                <a:gd name="T0" fmla="*/ 46 w 46"/>
                <a:gd name="T1" fmla="*/ 1 h 5"/>
                <a:gd name="T2" fmla="*/ 24 w 46"/>
                <a:gd name="T3" fmla="*/ 5 h 5"/>
                <a:gd name="T4" fmla="*/ 0 w 46"/>
                <a:gd name="T5" fmla="*/ 4 h 5"/>
                <a:gd name="T6" fmla="*/ 23 w 46"/>
                <a:gd name="T7" fmla="*/ 1 h 5"/>
                <a:gd name="T8" fmla="*/ 46 w 46"/>
                <a:gd name="T9" fmla="*/ 1 h 5"/>
              </a:gdLst>
              <a:ahLst/>
              <a:cxnLst>
                <a:cxn ang="0">
                  <a:pos x="T0" y="T1"/>
                </a:cxn>
                <a:cxn ang="0">
                  <a:pos x="T2" y="T3"/>
                </a:cxn>
                <a:cxn ang="0">
                  <a:pos x="T4" y="T5"/>
                </a:cxn>
                <a:cxn ang="0">
                  <a:pos x="T6" y="T7"/>
                </a:cxn>
                <a:cxn ang="0">
                  <a:pos x="T8" y="T9"/>
                </a:cxn>
              </a:cxnLst>
              <a:rect l="0" t="0" r="r" b="b"/>
              <a:pathLst>
                <a:path w="46" h="5">
                  <a:moveTo>
                    <a:pt x="46" y="1"/>
                  </a:moveTo>
                  <a:cubicBezTo>
                    <a:pt x="39" y="3"/>
                    <a:pt x="31" y="4"/>
                    <a:pt x="24" y="5"/>
                  </a:cubicBezTo>
                  <a:cubicBezTo>
                    <a:pt x="16" y="5"/>
                    <a:pt x="8" y="5"/>
                    <a:pt x="0" y="4"/>
                  </a:cubicBezTo>
                  <a:cubicBezTo>
                    <a:pt x="8" y="2"/>
                    <a:pt x="16" y="1"/>
                    <a:pt x="23" y="1"/>
                  </a:cubicBezTo>
                  <a:cubicBezTo>
                    <a:pt x="31" y="0"/>
                    <a:pt x="38" y="0"/>
                    <a:pt x="46" y="1"/>
                  </a:cubicBezTo>
                  <a:close/>
                </a:path>
              </a:pathLst>
            </a:custGeom>
            <a:solidFill>
              <a:srgbClr val="BA76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ïŝlídè"/>
            <p:cNvSpPr/>
            <p:nvPr/>
          </p:nvSpPr>
          <p:spPr bwMode="auto">
            <a:xfrm>
              <a:off x="5895713" y="1939336"/>
              <a:ext cx="72730" cy="34687"/>
            </a:xfrm>
            <a:custGeom>
              <a:avLst/>
              <a:gdLst>
                <a:gd name="T0" fmla="*/ 50 w 50"/>
                <a:gd name="T1" fmla="*/ 0 h 24"/>
                <a:gd name="T2" fmla="*/ 39 w 50"/>
                <a:gd name="T3" fmla="*/ 9 h 24"/>
                <a:gd name="T4" fmla="*/ 27 w 50"/>
                <a:gd name="T5" fmla="*/ 15 h 24"/>
                <a:gd name="T6" fmla="*/ 14 w 50"/>
                <a:gd name="T7" fmla="*/ 21 h 24"/>
                <a:gd name="T8" fmla="*/ 0 w 50"/>
                <a:gd name="T9" fmla="*/ 24 h 24"/>
                <a:gd name="T10" fmla="*/ 12 w 50"/>
                <a:gd name="T11" fmla="*/ 15 h 24"/>
                <a:gd name="T12" fmla="*/ 24 w 50"/>
                <a:gd name="T13" fmla="*/ 8 h 24"/>
                <a:gd name="T14" fmla="*/ 36 w 50"/>
                <a:gd name="T15" fmla="*/ 3 h 24"/>
                <a:gd name="T16" fmla="*/ 50 w 5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
                  <a:moveTo>
                    <a:pt x="50" y="0"/>
                  </a:moveTo>
                  <a:cubicBezTo>
                    <a:pt x="47" y="4"/>
                    <a:pt x="43" y="6"/>
                    <a:pt x="39" y="9"/>
                  </a:cubicBezTo>
                  <a:cubicBezTo>
                    <a:pt x="35" y="11"/>
                    <a:pt x="31" y="14"/>
                    <a:pt x="27" y="15"/>
                  </a:cubicBezTo>
                  <a:cubicBezTo>
                    <a:pt x="23" y="17"/>
                    <a:pt x="19" y="19"/>
                    <a:pt x="14" y="21"/>
                  </a:cubicBezTo>
                  <a:cubicBezTo>
                    <a:pt x="10" y="22"/>
                    <a:pt x="5" y="23"/>
                    <a:pt x="0" y="24"/>
                  </a:cubicBezTo>
                  <a:cubicBezTo>
                    <a:pt x="4" y="20"/>
                    <a:pt x="8" y="17"/>
                    <a:pt x="12" y="15"/>
                  </a:cubicBezTo>
                  <a:cubicBezTo>
                    <a:pt x="15" y="12"/>
                    <a:pt x="19" y="10"/>
                    <a:pt x="24" y="8"/>
                  </a:cubicBezTo>
                  <a:cubicBezTo>
                    <a:pt x="28" y="6"/>
                    <a:pt x="32" y="5"/>
                    <a:pt x="36" y="3"/>
                  </a:cubicBezTo>
                  <a:cubicBezTo>
                    <a:pt x="41" y="2"/>
                    <a:pt x="45" y="0"/>
                    <a:pt x="50" y="0"/>
                  </a:cubicBezTo>
                  <a:close/>
                </a:path>
              </a:pathLst>
            </a:custGeom>
            <a:solidFill>
              <a:srgbClr val="BA76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iṡḷîḋè"/>
            <p:cNvSpPr/>
            <p:nvPr/>
          </p:nvSpPr>
          <p:spPr bwMode="auto">
            <a:xfrm>
              <a:off x="6006486" y="1915838"/>
              <a:ext cx="74968" cy="168957"/>
            </a:xfrm>
            <a:custGeom>
              <a:avLst/>
              <a:gdLst>
                <a:gd name="T0" fmla="*/ 9 w 51"/>
                <a:gd name="T1" fmla="*/ 1 h 116"/>
                <a:gd name="T2" fmla="*/ 46 w 51"/>
                <a:gd name="T3" fmla="*/ 91 h 116"/>
                <a:gd name="T4" fmla="*/ 43 w 51"/>
                <a:gd name="T5" fmla="*/ 112 h 116"/>
                <a:gd name="T6" fmla="*/ 2 w 51"/>
                <a:gd name="T7" fmla="*/ 108 h 116"/>
                <a:gd name="T8" fmla="*/ 9 w 51"/>
                <a:gd name="T9" fmla="*/ 1 h 116"/>
              </a:gdLst>
              <a:ahLst/>
              <a:cxnLst>
                <a:cxn ang="0">
                  <a:pos x="T0" y="T1"/>
                </a:cxn>
                <a:cxn ang="0">
                  <a:pos x="T2" y="T3"/>
                </a:cxn>
                <a:cxn ang="0">
                  <a:pos x="T4" y="T5"/>
                </a:cxn>
                <a:cxn ang="0">
                  <a:pos x="T6" y="T7"/>
                </a:cxn>
                <a:cxn ang="0">
                  <a:pos x="T8" y="T9"/>
                </a:cxn>
              </a:cxnLst>
              <a:rect l="0" t="0" r="r" b="b"/>
              <a:pathLst>
                <a:path w="51" h="116">
                  <a:moveTo>
                    <a:pt x="9" y="1"/>
                  </a:moveTo>
                  <a:cubicBezTo>
                    <a:pt x="15" y="0"/>
                    <a:pt x="46" y="91"/>
                    <a:pt x="46" y="91"/>
                  </a:cubicBezTo>
                  <a:cubicBezTo>
                    <a:pt x="48" y="99"/>
                    <a:pt x="51" y="109"/>
                    <a:pt x="43" y="112"/>
                  </a:cubicBezTo>
                  <a:cubicBezTo>
                    <a:pt x="35" y="114"/>
                    <a:pt x="5" y="116"/>
                    <a:pt x="2" y="108"/>
                  </a:cubicBezTo>
                  <a:cubicBezTo>
                    <a:pt x="2" y="108"/>
                    <a:pt x="0" y="2"/>
                    <a:pt x="9" y="1"/>
                  </a:cubicBezTo>
                  <a:close/>
                </a:path>
              </a:pathLst>
            </a:custGeom>
            <a:solidFill>
              <a:srgbClr val="E6A8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ïs1ïďè"/>
            <p:cNvSpPr/>
            <p:nvPr/>
          </p:nvSpPr>
          <p:spPr bwMode="auto">
            <a:xfrm>
              <a:off x="6087048" y="1686460"/>
              <a:ext cx="1090947" cy="278611"/>
            </a:xfrm>
            <a:custGeom>
              <a:avLst/>
              <a:gdLst>
                <a:gd name="T0" fmla="*/ 742 w 747"/>
                <a:gd name="T1" fmla="*/ 71 h 191"/>
                <a:gd name="T2" fmla="*/ 710 w 747"/>
                <a:gd name="T3" fmla="*/ 2 h 191"/>
                <a:gd name="T4" fmla="*/ 708 w 747"/>
                <a:gd name="T5" fmla="*/ 2 h 191"/>
                <a:gd name="T6" fmla="*/ 708 w 747"/>
                <a:gd name="T7" fmla="*/ 2 h 191"/>
                <a:gd name="T8" fmla="*/ 14 w 747"/>
                <a:gd name="T9" fmla="*/ 136 h 191"/>
                <a:gd name="T10" fmla="*/ 2 w 747"/>
                <a:gd name="T11" fmla="*/ 165 h 191"/>
                <a:gd name="T12" fmla="*/ 20 w 747"/>
                <a:gd name="T13" fmla="*/ 189 h 191"/>
                <a:gd name="T14" fmla="*/ 726 w 747"/>
                <a:gd name="T15" fmla="*/ 147 h 191"/>
                <a:gd name="T16" fmla="*/ 726 w 747"/>
                <a:gd name="T17" fmla="*/ 147 h 191"/>
                <a:gd name="T18" fmla="*/ 726 w 747"/>
                <a:gd name="T19" fmla="*/ 147 h 191"/>
                <a:gd name="T20" fmla="*/ 726 w 747"/>
                <a:gd name="T21" fmla="*/ 146 h 191"/>
                <a:gd name="T22" fmla="*/ 727 w 747"/>
                <a:gd name="T23" fmla="*/ 146 h 191"/>
                <a:gd name="T24" fmla="*/ 742 w 747"/>
                <a:gd name="T25" fmla="*/ 7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7" h="191">
                  <a:moveTo>
                    <a:pt x="742" y="71"/>
                  </a:moveTo>
                  <a:cubicBezTo>
                    <a:pt x="738" y="32"/>
                    <a:pt x="723" y="0"/>
                    <a:pt x="710" y="2"/>
                  </a:cubicBezTo>
                  <a:cubicBezTo>
                    <a:pt x="708" y="2"/>
                    <a:pt x="708" y="2"/>
                    <a:pt x="708" y="2"/>
                  </a:cubicBezTo>
                  <a:cubicBezTo>
                    <a:pt x="708" y="2"/>
                    <a:pt x="708" y="2"/>
                    <a:pt x="708" y="2"/>
                  </a:cubicBezTo>
                  <a:cubicBezTo>
                    <a:pt x="14" y="136"/>
                    <a:pt x="14" y="136"/>
                    <a:pt x="14" y="136"/>
                  </a:cubicBezTo>
                  <a:cubicBezTo>
                    <a:pt x="5" y="137"/>
                    <a:pt x="0" y="150"/>
                    <a:pt x="2" y="165"/>
                  </a:cubicBezTo>
                  <a:cubicBezTo>
                    <a:pt x="3" y="179"/>
                    <a:pt x="12" y="191"/>
                    <a:pt x="20" y="189"/>
                  </a:cubicBezTo>
                  <a:cubicBezTo>
                    <a:pt x="726" y="147"/>
                    <a:pt x="726" y="147"/>
                    <a:pt x="726" y="147"/>
                  </a:cubicBezTo>
                  <a:cubicBezTo>
                    <a:pt x="726" y="147"/>
                    <a:pt x="726" y="147"/>
                    <a:pt x="726" y="147"/>
                  </a:cubicBezTo>
                  <a:cubicBezTo>
                    <a:pt x="726" y="147"/>
                    <a:pt x="726" y="147"/>
                    <a:pt x="726" y="147"/>
                  </a:cubicBezTo>
                  <a:cubicBezTo>
                    <a:pt x="726" y="146"/>
                    <a:pt x="726" y="146"/>
                    <a:pt x="726" y="146"/>
                  </a:cubicBezTo>
                  <a:cubicBezTo>
                    <a:pt x="727" y="146"/>
                    <a:pt x="727" y="146"/>
                    <a:pt x="727" y="146"/>
                  </a:cubicBezTo>
                  <a:cubicBezTo>
                    <a:pt x="740" y="143"/>
                    <a:pt x="747" y="110"/>
                    <a:pt x="742" y="71"/>
                  </a:cubicBezTo>
                </a:path>
              </a:pathLst>
            </a:custGeom>
            <a:solidFill>
              <a:srgbClr val="495C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íṩḻiḋe"/>
            <p:cNvSpPr/>
            <p:nvPr/>
          </p:nvSpPr>
          <p:spPr bwMode="auto">
            <a:xfrm>
              <a:off x="7100789" y="1696530"/>
              <a:ext cx="68254" cy="194692"/>
            </a:xfrm>
            <a:custGeom>
              <a:avLst/>
              <a:gdLst>
                <a:gd name="T0" fmla="*/ 43 w 47"/>
                <a:gd name="T1" fmla="*/ 64 h 133"/>
                <a:gd name="T2" fmla="*/ 31 w 47"/>
                <a:gd name="T3" fmla="*/ 132 h 133"/>
                <a:gd name="T4" fmla="*/ 4 w 47"/>
                <a:gd name="T5" fmla="*/ 69 h 133"/>
                <a:gd name="T6" fmla="*/ 16 w 47"/>
                <a:gd name="T7" fmla="*/ 1 h 133"/>
                <a:gd name="T8" fmla="*/ 43 w 47"/>
                <a:gd name="T9" fmla="*/ 64 h 133"/>
              </a:gdLst>
              <a:ahLst/>
              <a:cxnLst>
                <a:cxn ang="0">
                  <a:pos x="T0" y="T1"/>
                </a:cxn>
                <a:cxn ang="0">
                  <a:pos x="T2" y="T3"/>
                </a:cxn>
                <a:cxn ang="0">
                  <a:pos x="T4" y="T5"/>
                </a:cxn>
                <a:cxn ang="0">
                  <a:pos x="T6" y="T7"/>
                </a:cxn>
                <a:cxn ang="0">
                  <a:pos x="T8" y="T9"/>
                </a:cxn>
              </a:cxnLst>
              <a:rect l="0" t="0" r="r" b="b"/>
              <a:pathLst>
                <a:path w="47" h="133">
                  <a:moveTo>
                    <a:pt x="43" y="64"/>
                  </a:moveTo>
                  <a:cubicBezTo>
                    <a:pt x="47" y="101"/>
                    <a:pt x="42" y="131"/>
                    <a:pt x="31" y="132"/>
                  </a:cubicBezTo>
                  <a:cubicBezTo>
                    <a:pt x="20" y="133"/>
                    <a:pt x="8" y="105"/>
                    <a:pt x="4" y="69"/>
                  </a:cubicBezTo>
                  <a:cubicBezTo>
                    <a:pt x="0" y="33"/>
                    <a:pt x="5" y="2"/>
                    <a:pt x="16" y="1"/>
                  </a:cubicBezTo>
                  <a:cubicBezTo>
                    <a:pt x="27" y="0"/>
                    <a:pt x="39" y="28"/>
                    <a:pt x="43" y="64"/>
                  </a:cubicBezTo>
                </a:path>
              </a:pathLst>
            </a:custGeom>
            <a:solidFill>
              <a:srgbClr val="3498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ïŝḻîḑê"/>
            <p:cNvSpPr/>
            <p:nvPr/>
          </p:nvSpPr>
          <p:spPr bwMode="auto">
            <a:xfrm>
              <a:off x="7111979" y="1705482"/>
              <a:ext cx="27973" cy="92871"/>
            </a:xfrm>
            <a:custGeom>
              <a:avLst/>
              <a:gdLst>
                <a:gd name="T0" fmla="*/ 19 w 19"/>
                <a:gd name="T1" fmla="*/ 32 h 64"/>
                <a:gd name="T2" fmla="*/ 9 w 19"/>
                <a:gd name="T3" fmla="*/ 64 h 64"/>
                <a:gd name="T4" fmla="*/ 0 w 19"/>
                <a:gd name="T5" fmla="*/ 32 h 64"/>
                <a:gd name="T6" fmla="*/ 10 w 19"/>
                <a:gd name="T7" fmla="*/ 0 h 64"/>
                <a:gd name="T8" fmla="*/ 19 w 19"/>
                <a:gd name="T9" fmla="*/ 32 h 64"/>
              </a:gdLst>
              <a:ahLst/>
              <a:cxnLst>
                <a:cxn ang="0">
                  <a:pos x="T0" y="T1"/>
                </a:cxn>
                <a:cxn ang="0">
                  <a:pos x="T2" y="T3"/>
                </a:cxn>
                <a:cxn ang="0">
                  <a:pos x="T4" y="T5"/>
                </a:cxn>
                <a:cxn ang="0">
                  <a:pos x="T6" y="T7"/>
                </a:cxn>
                <a:cxn ang="0">
                  <a:pos x="T8" y="T9"/>
                </a:cxn>
              </a:cxnLst>
              <a:rect l="0" t="0" r="r" b="b"/>
              <a:pathLst>
                <a:path w="19" h="64">
                  <a:moveTo>
                    <a:pt x="19" y="32"/>
                  </a:moveTo>
                  <a:cubicBezTo>
                    <a:pt x="19" y="50"/>
                    <a:pt x="15" y="64"/>
                    <a:pt x="9" y="64"/>
                  </a:cubicBezTo>
                  <a:cubicBezTo>
                    <a:pt x="4" y="64"/>
                    <a:pt x="0" y="50"/>
                    <a:pt x="0" y="32"/>
                  </a:cubicBezTo>
                  <a:cubicBezTo>
                    <a:pt x="0" y="14"/>
                    <a:pt x="5" y="0"/>
                    <a:pt x="10" y="0"/>
                  </a:cubicBezTo>
                  <a:cubicBezTo>
                    <a:pt x="15" y="0"/>
                    <a:pt x="19" y="15"/>
                    <a:pt x="19" y="32"/>
                  </a:cubicBezTo>
                </a:path>
              </a:pathLst>
            </a:custGeom>
            <a:solidFill>
              <a:srgbClr val="C1E7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í$ľíḑé"/>
            <p:cNvSpPr/>
            <p:nvPr/>
          </p:nvSpPr>
          <p:spPr bwMode="auto">
            <a:xfrm>
              <a:off x="6090405" y="1790519"/>
              <a:ext cx="1083114" cy="173433"/>
            </a:xfrm>
            <a:custGeom>
              <a:avLst/>
              <a:gdLst>
                <a:gd name="T0" fmla="*/ 740 w 742"/>
                <a:gd name="T1" fmla="*/ 0 h 119"/>
                <a:gd name="T2" fmla="*/ 735 w 742"/>
                <a:gd name="T3" fmla="*/ 1 h 119"/>
                <a:gd name="T4" fmla="*/ 723 w 742"/>
                <a:gd name="T5" fmla="*/ 68 h 119"/>
                <a:gd name="T6" fmla="*/ 722 w 742"/>
                <a:gd name="T7" fmla="*/ 68 h 119"/>
                <a:gd name="T8" fmla="*/ 696 w 742"/>
                <a:gd name="T9" fmla="*/ 6 h 119"/>
                <a:gd name="T10" fmla="*/ 0 w 742"/>
                <a:gd name="T11" fmla="*/ 94 h 119"/>
                <a:gd name="T12" fmla="*/ 17 w 742"/>
                <a:gd name="T13" fmla="*/ 119 h 119"/>
                <a:gd name="T14" fmla="*/ 18 w 742"/>
                <a:gd name="T15" fmla="*/ 118 h 119"/>
                <a:gd name="T16" fmla="*/ 724 w 742"/>
                <a:gd name="T17" fmla="*/ 76 h 119"/>
                <a:gd name="T18" fmla="*/ 724 w 742"/>
                <a:gd name="T19" fmla="*/ 76 h 119"/>
                <a:gd name="T20" fmla="*/ 724 w 742"/>
                <a:gd name="T21" fmla="*/ 76 h 119"/>
                <a:gd name="T22" fmla="*/ 724 w 742"/>
                <a:gd name="T23" fmla="*/ 75 h 119"/>
                <a:gd name="T24" fmla="*/ 725 w 742"/>
                <a:gd name="T25" fmla="*/ 75 h 119"/>
                <a:gd name="T26" fmla="*/ 742 w 742"/>
                <a:gd name="T27" fmla="*/ 23 h 119"/>
                <a:gd name="T28" fmla="*/ 740 w 742"/>
                <a:gd name="T29" fmla="*/ 0 h 119"/>
                <a:gd name="T30" fmla="*/ 740 w 742"/>
                <a:gd name="T3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2" h="119">
                  <a:moveTo>
                    <a:pt x="740" y="0"/>
                  </a:moveTo>
                  <a:cubicBezTo>
                    <a:pt x="735" y="1"/>
                    <a:pt x="735" y="1"/>
                    <a:pt x="735" y="1"/>
                  </a:cubicBezTo>
                  <a:cubicBezTo>
                    <a:pt x="739" y="37"/>
                    <a:pt x="734" y="67"/>
                    <a:pt x="723" y="68"/>
                  </a:cubicBezTo>
                  <a:cubicBezTo>
                    <a:pt x="723" y="68"/>
                    <a:pt x="723" y="68"/>
                    <a:pt x="722" y="68"/>
                  </a:cubicBezTo>
                  <a:cubicBezTo>
                    <a:pt x="712" y="68"/>
                    <a:pt x="700" y="41"/>
                    <a:pt x="696" y="6"/>
                  </a:cubicBezTo>
                  <a:cubicBezTo>
                    <a:pt x="0" y="94"/>
                    <a:pt x="0" y="94"/>
                    <a:pt x="0" y="94"/>
                  </a:cubicBezTo>
                  <a:cubicBezTo>
                    <a:pt x="1" y="108"/>
                    <a:pt x="9" y="119"/>
                    <a:pt x="17" y="119"/>
                  </a:cubicBezTo>
                  <a:cubicBezTo>
                    <a:pt x="18" y="119"/>
                    <a:pt x="18" y="119"/>
                    <a:pt x="18" y="118"/>
                  </a:cubicBezTo>
                  <a:cubicBezTo>
                    <a:pt x="724" y="76"/>
                    <a:pt x="724" y="76"/>
                    <a:pt x="724" y="76"/>
                  </a:cubicBezTo>
                  <a:cubicBezTo>
                    <a:pt x="724" y="76"/>
                    <a:pt x="724" y="76"/>
                    <a:pt x="724" y="76"/>
                  </a:cubicBezTo>
                  <a:cubicBezTo>
                    <a:pt x="724" y="76"/>
                    <a:pt x="724" y="76"/>
                    <a:pt x="724" y="76"/>
                  </a:cubicBezTo>
                  <a:cubicBezTo>
                    <a:pt x="724" y="75"/>
                    <a:pt x="724" y="75"/>
                    <a:pt x="724" y="75"/>
                  </a:cubicBezTo>
                  <a:cubicBezTo>
                    <a:pt x="725" y="75"/>
                    <a:pt x="725" y="75"/>
                    <a:pt x="725" y="75"/>
                  </a:cubicBezTo>
                  <a:cubicBezTo>
                    <a:pt x="735" y="73"/>
                    <a:pt x="742" y="51"/>
                    <a:pt x="742" y="23"/>
                  </a:cubicBezTo>
                  <a:cubicBezTo>
                    <a:pt x="742" y="16"/>
                    <a:pt x="741" y="8"/>
                    <a:pt x="740" y="0"/>
                  </a:cubicBezTo>
                  <a:cubicBezTo>
                    <a:pt x="740" y="0"/>
                    <a:pt x="740" y="0"/>
                    <a:pt x="740" y="0"/>
                  </a:cubicBezTo>
                </a:path>
              </a:pathLst>
            </a:custGeom>
            <a:solidFill>
              <a:srgbClr val="4253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ïṧḻiḍé"/>
            <p:cNvSpPr/>
            <p:nvPr/>
          </p:nvSpPr>
          <p:spPr bwMode="auto">
            <a:xfrm>
              <a:off x="7106384" y="1791639"/>
              <a:ext cx="62659" cy="97346"/>
            </a:xfrm>
            <a:custGeom>
              <a:avLst/>
              <a:gdLst>
                <a:gd name="T0" fmla="*/ 39 w 43"/>
                <a:gd name="T1" fmla="*/ 0 h 67"/>
                <a:gd name="T2" fmla="*/ 17 w 43"/>
                <a:gd name="T3" fmla="*/ 3 h 67"/>
                <a:gd name="T4" fmla="*/ 13 w 43"/>
                <a:gd name="T5" fmla="*/ 5 h 67"/>
                <a:gd name="T6" fmla="*/ 13 w 43"/>
                <a:gd name="T7" fmla="*/ 5 h 67"/>
                <a:gd name="T8" fmla="*/ 11 w 43"/>
                <a:gd name="T9" fmla="*/ 4 h 67"/>
                <a:gd name="T10" fmla="*/ 0 w 43"/>
                <a:gd name="T11" fmla="*/ 5 h 67"/>
                <a:gd name="T12" fmla="*/ 26 w 43"/>
                <a:gd name="T13" fmla="*/ 67 h 67"/>
                <a:gd name="T14" fmla="*/ 27 w 43"/>
                <a:gd name="T15" fmla="*/ 67 h 67"/>
                <a:gd name="T16" fmla="*/ 39 w 4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7">
                  <a:moveTo>
                    <a:pt x="39" y="0"/>
                  </a:moveTo>
                  <a:cubicBezTo>
                    <a:pt x="17" y="3"/>
                    <a:pt x="17" y="3"/>
                    <a:pt x="17" y="3"/>
                  </a:cubicBezTo>
                  <a:cubicBezTo>
                    <a:pt x="16" y="4"/>
                    <a:pt x="15" y="5"/>
                    <a:pt x="13" y="5"/>
                  </a:cubicBezTo>
                  <a:cubicBezTo>
                    <a:pt x="13" y="5"/>
                    <a:pt x="13" y="5"/>
                    <a:pt x="13" y="5"/>
                  </a:cubicBezTo>
                  <a:cubicBezTo>
                    <a:pt x="12" y="5"/>
                    <a:pt x="12" y="4"/>
                    <a:pt x="11" y="4"/>
                  </a:cubicBezTo>
                  <a:cubicBezTo>
                    <a:pt x="0" y="5"/>
                    <a:pt x="0" y="5"/>
                    <a:pt x="0" y="5"/>
                  </a:cubicBezTo>
                  <a:cubicBezTo>
                    <a:pt x="4" y="40"/>
                    <a:pt x="16" y="67"/>
                    <a:pt x="26" y="67"/>
                  </a:cubicBezTo>
                  <a:cubicBezTo>
                    <a:pt x="27" y="67"/>
                    <a:pt x="27" y="67"/>
                    <a:pt x="27" y="67"/>
                  </a:cubicBezTo>
                  <a:cubicBezTo>
                    <a:pt x="38" y="66"/>
                    <a:pt x="43" y="36"/>
                    <a:pt x="39" y="0"/>
                  </a:cubicBezTo>
                </a:path>
              </a:pathLst>
            </a:custGeom>
            <a:solidFill>
              <a:srgbClr val="2F89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iSľïďe"/>
            <p:cNvSpPr/>
            <p:nvPr/>
          </p:nvSpPr>
          <p:spPr bwMode="auto">
            <a:xfrm>
              <a:off x="7122049" y="1796114"/>
              <a:ext cx="8951" cy="2238"/>
            </a:xfrm>
            <a:custGeom>
              <a:avLst/>
              <a:gdLst>
                <a:gd name="T0" fmla="*/ 6 w 6"/>
                <a:gd name="T1" fmla="*/ 0 h 2"/>
                <a:gd name="T2" fmla="*/ 0 w 6"/>
                <a:gd name="T3" fmla="*/ 1 h 2"/>
                <a:gd name="T4" fmla="*/ 2 w 6"/>
                <a:gd name="T5" fmla="*/ 2 h 2"/>
                <a:gd name="T6" fmla="*/ 2 w 6"/>
                <a:gd name="T7" fmla="*/ 2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cubicBezTo>
                    <a:pt x="0" y="1"/>
                    <a:pt x="0" y="1"/>
                    <a:pt x="0" y="1"/>
                  </a:cubicBezTo>
                  <a:cubicBezTo>
                    <a:pt x="1" y="1"/>
                    <a:pt x="1" y="2"/>
                    <a:pt x="2" y="2"/>
                  </a:cubicBezTo>
                  <a:cubicBezTo>
                    <a:pt x="2" y="2"/>
                    <a:pt x="2" y="2"/>
                    <a:pt x="2" y="2"/>
                  </a:cubicBezTo>
                  <a:cubicBezTo>
                    <a:pt x="4" y="2"/>
                    <a:pt x="5" y="1"/>
                    <a:pt x="6" y="0"/>
                  </a:cubicBezTo>
                </a:path>
              </a:pathLst>
            </a:custGeom>
            <a:solidFill>
              <a:srgbClr val="ADCF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iṩļíḑe"/>
            <p:cNvSpPr/>
            <p:nvPr/>
          </p:nvSpPr>
          <p:spPr bwMode="auto">
            <a:xfrm>
              <a:off x="6483146" y="1820731"/>
              <a:ext cx="173433" cy="230497"/>
            </a:xfrm>
            <a:custGeom>
              <a:avLst/>
              <a:gdLst>
                <a:gd name="T0" fmla="*/ 115 w 119"/>
                <a:gd name="T1" fmla="*/ 104 h 158"/>
                <a:gd name="T2" fmla="*/ 62 w 119"/>
                <a:gd name="T3" fmla="*/ 143 h 158"/>
                <a:gd name="T4" fmla="*/ 2 w 119"/>
                <a:gd name="T5" fmla="*/ 84 h 158"/>
                <a:gd name="T6" fmla="*/ 3 w 119"/>
                <a:gd name="T7" fmla="*/ 84 h 158"/>
                <a:gd name="T8" fmla="*/ 62 w 119"/>
                <a:gd name="T9" fmla="*/ 25 h 158"/>
                <a:gd name="T10" fmla="*/ 116 w 119"/>
                <a:gd name="T11" fmla="*/ 43 h 158"/>
                <a:gd name="T12" fmla="*/ 115 w 119"/>
                <a:gd name="T13" fmla="*/ 104 h 158"/>
              </a:gdLst>
              <a:ahLst/>
              <a:cxnLst>
                <a:cxn ang="0">
                  <a:pos x="T0" y="T1"/>
                </a:cxn>
                <a:cxn ang="0">
                  <a:pos x="T2" y="T3"/>
                </a:cxn>
                <a:cxn ang="0">
                  <a:pos x="T4" y="T5"/>
                </a:cxn>
                <a:cxn ang="0">
                  <a:pos x="T6" y="T7"/>
                </a:cxn>
                <a:cxn ang="0">
                  <a:pos x="T8" y="T9"/>
                </a:cxn>
                <a:cxn ang="0">
                  <a:pos x="T10" y="T11"/>
                </a:cxn>
                <a:cxn ang="0">
                  <a:pos x="T12" y="T13"/>
                </a:cxn>
              </a:cxnLst>
              <a:rect l="0" t="0" r="r" b="b"/>
              <a:pathLst>
                <a:path w="119" h="158">
                  <a:moveTo>
                    <a:pt x="115" y="104"/>
                  </a:moveTo>
                  <a:cubicBezTo>
                    <a:pt x="104" y="158"/>
                    <a:pt x="94" y="143"/>
                    <a:pt x="62" y="143"/>
                  </a:cubicBezTo>
                  <a:cubicBezTo>
                    <a:pt x="40" y="142"/>
                    <a:pt x="2" y="113"/>
                    <a:pt x="2" y="84"/>
                  </a:cubicBezTo>
                  <a:cubicBezTo>
                    <a:pt x="3" y="84"/>
                    <a:pt x="3" y="84"/>
                    <a:pt x="3" y="84"/>
                  </a:cubicBezTo>
                  <a:cubicBezTo>
                    <a:pt x="0" y="23"/>
                    <a:pt x="29" y="25"/>
                    <a:pt x="62" y="25"/>
                  </a:cubicBezTo>
                  <a:cubicBezTo>
                    <a:pt x="94" y="25"/>
                    <a:pt x="109" y="0"/>
                    <a:pt x="116" y="43"/>
                  </a:cubicBezTo>
                  <a:cubicBezTo>
                    <a:pt x="116" y="43"/>
                    <a:pt x="119" y="84"/>
                    <a:pt x="115" y="104"/>
                  </a:cubicBezTo>
                  <a:close/>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ïṣľiḍè"/>
            <p:cNvSpPr/>
            <p:nvPr/>
          </p:nvSpPr>
          <p:spPr bwMode="auto">
            <a:xfrm>
              <a:off x="6447340" y="1800590"/>
              <a:ext cx="69373" cy="168957"/>
            </a:xfrm>
            <a:custGeom>
              <a:avLst/>
              <a:gdLst>
                <a:gd name="T0" fmla="*/ 45 w 47"/>
                <a:gd name="T1" fmla="*/ 70 h 116"/>
                <a:gd name="T2" fmla="*/ 38 w 47"/>
                <a:gd name="T3" fmla="*/ 105 h 116"/>
                <a:gd name="T4" fmla="*/ 28 w 47"/>
                <a:gd name="T5" fmla="*/ 108 h 116"/>
                <a:gd name="T6" fmla="*/ 2 w 47"/>
                <a:gd name="T7" fmla="*/ 19 h 116"/>
                <a:gd name="T8" fmla="*/ 12 w 47"/>
                <a:gd name="T9" fmla="*/ 2 h 116"/>
                <a:gd name="T10" fmla="*/ 29 w 47"/>
                <a:gd name="T11" fmla="*/ 12 h 116"/>
                <a:gd name="T12" fmla="*/ 45 w 47"/>
                <a:gd name="T13" fmla="*/ 70 h 116"/>
              </a:gdLst>
              <a:ahLst/>
              <a:cxnLst>
                <a:cxn ang="0">
                  <a:pos x="T0" y="T1"/>
                </a:cxn>
                <a:cxn ang="0">
                  <a:pos x="T2" y="T3"/>
                </a:cxn>
                <a:cxn ang="0">
                  <a:pos x="T4" y="T5"/>
                </a:cxn>
                <a:cxn ang="0">
                  <a:pos x="T6" y="T7"/>
                </a:cxn>
                <a:cxn ang="0">
                  <a:pos x="T8" y="T9"/>
                </a:cxn>
                <a:cxn ang="0">
                  <a:pos x="T10" y="T11"/>
                </a:cxn>
                <a:cxn ang="0">
                  <a:pos x="T12" y="T13"/>
                </a:cxn>
              </a:cxnLst>
              <a:rect l="0" t="0" r="r" b="b"/>
              <a:pathLst>
                <a:path w="47" h="116">
                  <a:moveTo>
                    <a:pt x="45" y="70"/>
                  </a:moveTo>
                  <a:cubicBezTo>
                    <a:pt x="47" y="78"/>
                    <a:pt x="45" y="103"/>
                    <a:pt x="38" y="105"/>
                  </a:cubicBezTo>
                  <a:cubicBezTo>
                    <a:pt x="30" y="107"/>
                    <a:pt x="30" y="116"/>
                    <a:pt x="28" y="108"/>
                  </a:cubicBezTo>
                  <a:cubicBezTo>
                    <a:pt x="2" y="19"/>
                    <a:pt x="2" y="19"/>
                    <a:pt x="2" y="19"/>
                  </a:cubicBezTo>
                  <a:cubicBezTo>
                    <a:pt x="0" y="12"/>
                    <a:pt x="4" y="4"/>
                    <a:pt x="12" y="2"/>
                  </a:cubicBezTo>
                  <a:cubicBezTo>
                    <a:pt x="19" y="0"/>
                    <a:pt x="27" y="4"/>
                    <a:pt x="29" y="12"/>
                  </a:cubicBezTo>
                  <a:lnTo>
                    <a:pt x="45" y="70"/>
                  </a:lnTo>
                  <a:close/>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îṩḷide"/>
            <p:cNvSpPr/>
            <p:nvPr/>
          </p:nvSpPr>
          <p:spPr bwMode="auto">
            <a:xfrm>
              <a:off x="6489859" y="1775974"/>
              <a:ext cx="70492" cy="130914"/>
            </a:xfrm>
            <a:custGeom>
              <a:avLst/>
              <a:gdLst>
                <a:gd name="T0" fmla="*/ 46 w 48"/>
                <a:gd name="T1" fmla="*/ 70 h 90"/>
                <a:gd name="T2" fmla="*/ 36 w 48"/>
                <a:gd name="T3" fmla="*/ 88 h 90"/>
                <a:gd name="T4" fmla="*/ 18 w 48"/>
                <a:gd name="T5" fmla="*/ 78 h 90"/>
                <a:gd name="T6" fmla="*/ 2 w 48"/>
                <a:gd name="T7" fmla="*/ 20 h 90"/>
                <a:gd name="T8" fmla="*/ 12 w 48"/>
                <a:gd name="T9" fmla="*/ 2 h 90"/>
                <a:gd name="T10" fmla="*/ 30 w 48"/>
                <a:gd name="T11" fmla="*/ 12 h 90"/>
                <a:gd name="T12" fmla="*/ 46 w 48"/>
                <a:gd name="T13" fmla="*/ 70 h 90"/>
              </a:gdLst>
              <a:ahLst/>
              <a:cxnLst>
                <a:cxn ang="0">
                  <a:pos x="T0" y="T1"/>
                </a:cxn>
                <a:cxn ang="0">
                  <a:pos x="T2" y="T3"/>
                </a:cxn>
                <a:cxn ang="0">
                  <a:pos x="T4" y="T5"/>
                </a:cxn>
                <a:cxn ang="0">
                  <a:pos x="T6" y="T7"/>
                </a:cxn>
                <a:cxn ang="0">
                  <a:pos x="T8" y="T9"/>
                </a:cxn>
                <a:cxn ang="0">
                  <a:pos x="T10" y="T11"/>
                </a:cxn>
                <a:cxn ang="0">
                  <a:pos x="T12" y="T13"/>
                </a:cxn>
              </a:cxnLst>
              <a:rect l="0" t="0" r="r" b="b"/>
              <a:pathLst>
                <a:path w="48" h="90">
                  <a:moveTo>
                    <a:pt x="46" y="70"/>
                  </a:moveTo>
                  <a:cubicBezTo>
                    <a:pt x="48" y="78"/>
                    <a:pt x="43" y="86"/>
                    <a:pt x="36" y="88"/>
                  </a:cubicBezTo>
                  <a:cubicBezTo>
                    <a:pt x="28" y="90"/>
                    <a:pt x="20" y="86"/>
                    <a:pt x="18" y="78"/>
                  </a:cubicBezTo>
                  <a:cubicBezTo>
                    <a:pt x="2" y="20"/>
                    <a:pt x="2" y="20"/>
                    <a:pt x="2" y="20"/>
                  </a:cubicBezTo>
                  <a:cubicBezTo>
                    <a:pt x="0" y="12"/>
                    <a:pt x="5" y="4"/>
                    <a:pt x="12" y="2"/>
                  </a:cubicBezTo>
                  <a:cubicBezTo>
                    <a:pt x="20" y="0"/>
                    <a:pt x="28" y="4"/>
                    <a:pt x="30" y="12"/>
                  </a:cubicBezTo>
                  <a:lnTo>
                    <a:pt x="46" y="70"/>
                  </a:lnTo>
                  <a:close/>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ïṥļîde"/>
            <p:cNvSpPr/>
            <p:nvPr/>
          </p:nvSpPr>
          <p:spPr bwMode="auto">
            <a:xfrm>
              <a:off x="6544687" y="1763665"/>
              <a:ext cx="54827" cy="130914"/>
            </a:xfrm>
            <a:custGeom>
              <a:avLst/>
              <a:gdLst>
                <a:gd name="T0" fmla="*/ 37 w 38"/>
                <a:gd name="T1" fmla="*/ 73 h 90"/>
                <a:gd name="T2" fmla="*/ 25 w 38"/>
                <a:gd name="T3" fmla="*/ 89 h 90"/>
                <a:gd name="T4" fmla="*/ 9 w 38"/>
                <a:gd name="T5" fmla="*/ 77 h 90"/>
                <a:gd name="T6" fmla="*/ 1 w 38"/>
                <a:gd name="T7" fmla="*/ 17 h 90"/>
                <a:gd name="T8" fmla="*/ 13 w 38"/>
                <a:gd name="T9" fmla="*/ 1 h 90"/>
                <a:gd name="T10" fmla="*/ 29 w 38"/>
                <a:gd name="T11" fmla="*/ 13 h 90"/>
                <a:gd name="T12" fmla="*/ 37 w 38"/>
                <a:gd name="T13" fmla="*/ 73 h 90"/>
              </a:gdLst>
              <a:ahLst/>
              <a:cxnLst>
                <a:cxn ang="0">
                  <a:pos x="T0" y="T1"/>
                </a:cxn>
                <a:cxn ang="0">
                  <a:pos x="T2" y="T3"/>
                </a:cxn>
                <a:cxn ang="0">
                  <a:pos x="T4" y="T5"/>
                </a:cxn>
                <a:cxn ang="0">
                  <a:pos x="T6" y="T7"/>
                </a:cxn>
                <a:cxn ang="0">
                  <a:pos x="T8" y="T9"/>
                </a:cxn>
                <a:cxn ang="0">
                  <a:pos x="T10" y="T11"/>
                </a:cxn>
                <a:cxn ang="0">
                  <a:pos x="T12" y="T13"/>
                </a:cxn>
              </a:cxnLst>
              <a:rect l="0" t="0" r="r" b="b"/>
              <a:pathLst>
                <a:path w="38" h="90">
                  <a:moveTo>
                    <a:pt x="37" y="73"/>
                  </a:moveTo>
                  <a:cubicBezTo>
                    <a:pt x="38" y="81"/>
                    <a:pt x="33" y="88"/>
                    <a:pt x="25" y="89"/>
                  </a:cubicBezTo>
                  <a:cubicBezTo>
                    <a:pt x="17" y="90"/>
                    <a:pt x="10" y="85"/>
                    <a:pt x="9" y="77"/>
                  </a:cubicBezTo>
                  <a:cubicBezTo>
                    <a:pt x="1" y="17"/>
                    <a:pt x="1" y="17"/>
                    <a:pt x="1" y="17"/>
                  </a:cubicBezTo>
                  <a:cubicBezTo>
                    <a:pt x="0" y="9"/>
                    <a:pt x="5" y="2"/>
                    <a:pt x="13" y="1"/>
                  </a:cubicBezTo>
                  <a:cubicBezTo>
                    <a:pt x="21" y="0"/>
                    <a:pt x="28" y="5"/>
                    <a:pt x="29" y="13"/>
                  </a:cubicBezTo>
                  <a:lnTo>
                    <a:pt x="37" y="73"/>
                  </a:lnTo>
                  <a:close/>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î$ḻídè"/>
            <p:cNvSpPr/>
            <p:nvPr/>
          </p:nvSpPr>
          <p:spPr bwMode="auto">
            <a:xfrm>
              <a:off x="6596157" y="1775974"/>
              <a:ext cx="57065" cy="130914"/>
            </a:xfrm>
            <a:custGeom>
              <a:avLst/>
              <a:gdLst>
                <a:gd name="T0" fmla="*/ 38 w 39"/>
                <a:gd name="T1" fmla="*/ 73 h 90"/>
                <a:gd name="T2" fmla="*/ 26 w 39"/>
                <a:gd name="T3" fmla="*/ 89 h 90"/>
                <a:gd name="T4" fmla="*/ 10 w 39"/>
                <a:gd name="T5" fmla="*/ 77 h 90"/>
                <a:gd name="T6" fmla="*/ 1 w 39"/>
                <a:gd name="T7" fmla="*/ 17 h 90"/>
                <a:gd name="T8" fmla="*/ 14 w 39"/>
                <a:gd name="T9" fmla="*/ 1 h 90"/>
                <a:gd name="T10" fmla="*/ 30 w 39"/>
                <a:gd name="T11" fmla="*/ 13 h 90"/>
                <a:gd name="T12" fmla="*/ 38 w 39"/>
                <a:gd name="T13" fmla="*/ 73 h 90"/>
              </a:gdLst>
              <a:ahLst/>
              <a:cxnLst>
                <a:cxn ang="0">
                  <a:pos x="T0" y="T1"/>
                </a:cxn>
                <a:cxn ang="0">
                  <a:pos x="T2" y="T3"/>
                </a:cxn>
                <a:cxn ang="0">
                  <a:pos x="T4" y="T5"/>
                </a:cxn>
                <a:cxn ang="0">
                  <a:pos x="T6" y="T7"/>
                </a:cxn>
                <a:cxn ang="0">
                  <a:pos x="T8" y="T9"/>
                </a:cxn>
                <a:cxn ang="0">
                  <a:pos x="T10" y="T11"/>
                </a:cxn>
                <a:cxn ang="0">
                  <a:pos x="T12" y="T13"/>
                </a:cxn>
              </a:cxnLst>
              <a:rect l="0" t="0" r="r" b="b"/>
              <a:pathLst>
                <a:path w="39" h="90">
                  <a:moveTo>
                    <a:pt x="38" y="73"/>
                  </a:moveTo>
                  <a:cubicBezTo>
                    <a:pt x="39" y="81"/>
                    <a:pt x="33" y="88"/>
                    <a:pt x="26" y="89"/>
                  </a:cubicBezTo>
                  <a:cubicBezTo>
                    <a:pt x="18" y="90"/>
                    <a:pt x="11" y="85"/>
                    <a:pt x="10" y="77"/>
                  </a:cubicBezTo>
                  <a:cubicBezTo>
                    <a:pt x="1" y="17"/>
                    <a:pt x="1" y="17"/>
                    <a:pt x="1" y="17"/>
                  </a:cubicBezTo>
                  <a:cubicBezTo>
                    <a:pt x="0" y="9"/>
                    <a:pt x="6" y="2"/>
                    <a:pt x="14" y="1"/>
                  </a:cubicBezTo>
                  <a:cubicBezTo>
                    <a:pt x="21" y="0"/>
                    <a:pt x="29" y="5"/>
                    <a:pt x="30" y="13"/>
                  </a:cubicBezTo>
                  <a:lnTo>
                    <a:pt x="38" y="73"/>
                  </a:lnTo>
                  <a:close/>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îşḷïḍe"/>
            <p:cNvSpPr/>
            <p:nvPr/>
          </p:nvSpPr>
          <p:spPr bwMode="auto">
            <a:xfrm>
              <a:off x="5829697" y="1960595"/>
              <a:ext cx="821287" cy="562817"/>
            </a:xfrm>
            <a:custGeom>
              <a:avLst/>
              <a:gdLst>
                <a:gd name="T0" fmla="*/ 457 w 562"/>
                <a:gd name="T1" fmla="*/ 18 h 386"/>
                <a:gd name="T2" fmla="*/ 6 w 562"/>
                <a:gd name="T3" fmla="*/ 146 h 386"/>
                <a:gd name="T4" fmla="*/ 0 w 562"/>
                <a:gd name="T5" fmla="*/ 239 h 386"/>
                <a:gd name="T6" fmla="*/ 54 w 562"/>
                <a:gd name="T7" fmla="*/ 278 h 386"/>
                <a:gd name="T8" fmla="*/ 562 w 562"/>
                <a:gd name="T9" fmla="*/ 17 h 386"/>
                <a:gd name="T10" fmla="*/ 511 w 562"/>
                <a:gd name="T11" fmla="*/ 3 h 386"/>
                <a:gd name="T12" fmla="*/ 457 w 562"/>
                <a:gd name="T13" fmla="*/ 18 h 386"/>
              </a:gdLst>
              <a:ahLst/>
              <a:cxnLst>
                <a:cxn ang="0">
                  <a:pos x="T0" y="T1"/>
                </a:cxn>
                <a:cxn ang="0">
                  <a:pos x="T2" y="T3"/>
                </a:cxn>
                <a:cxn ang="0">
                  <a:pos x="T4" y="T5"/>
                </a:cxn>
                <a:cxn ang="0">
                  <a:pos x="T6" y="T7"/>
                </a:cxn>
                <a:cxn ang="0">
                  <a:pos x="T8" y="T9"/>
                </a:cxn>
                <a:cxn ang="0">
                  <a:pos x="T10" y="T11"/>
                </a:cxn>
                <a:cxn ang="0">
                  <a:pos x="T12" y="T13"/>
                </a:cxn>
              </a:cxnLst>
              <a:rect l="0" t="0" r="r" b="b"/>
              <a:pathLst>
                <a:path w="562" h="386">
                  <a:moveTo>
                    <a:pt x="457" y="18"/>
                  </a:moveTo>
                  <a:cubicBezTo>
                    <a:pt x="417" y="243"/>
                    <a:pt x="104" y="220"/>
                    <a:pt x="6" y="146"/>
                  </a:cubicBezTo>
                  <a:cubicBezTo>
                    <a:pt x="0" y="239"/>
                    <a:pt x="0" y="239"/>
                    <a:pt x="0" y="239"/>
                  </a:cubicBezTo>
                  <a:cubicBezTo>
                    <a:pt x="18" y="256"/>
                    <a:pt x="33" y="267"/>
                    <a:pt x="54" y="278"/>
                  </a:cubicBezTo>
                  <a:cubicBezTo>
                    <a:pt x="257" y="386"/>
                    <a:pt x="543" y="246"/>
                    <a:pt x="562" y="17"/>
                  </a:cubicBezTo>
                  <a:cubicBezTo>
                    <a:pt x="562" y="17"/>
                    <a:pt x="547" y="0"/>
                    <a:pt x="511" y="3"/>
                  </a:cubicBezTo>
                  <a:cubicBezTo>
                    <a:pt x="466" y="7"/>
                    <a:pt x="457" y="18"/>
                    <a:pt x="457" y="18"/>
                  </a:cubicBezTo>
                  <a:close/>
                </a:path>
              </a:pathLst>
            </a:custGeom>
            <a:solidFill>
              <a:srgbClr val="6174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isḷíḍê"/>
            <p:cNvSpPr/>
            <p:nvPr/>
          </p:nvSpPr>
          <p:spPr bwMode="auto">
            <a:xfrm>
              <a:off x="6647627" y="1844228"/>
              <a:ext cx="67135" cy="99584"/>
            </a:xfrm>
            <a:custGeom>
              <a:avLst/>
              <a:gdLst>
                <a:gd name="T0" fmla="*/ 46 w 46"/>
                <a:gd name="T1" fmla="*/ 63 h 68"/>
                <a:gd name="T2" fmla="*/ 30 w 46"/>
                <a:gd name="T3" fmla="*/ 11 h 68"/>
                <a:gd name="T4" fmla="*/ 12 w 46"/>
                <a:gd name="T5" fmla="*/ 2 h 68"/>
                <a:gd name="T6" fmla="*/ 3 w 46"/>
                <a:gd name="T7" fmla="*/ 20 h 68"/>
                <a:gd name="T8" fmla="*/ 19 w 46"/>
                <a:gd name="T9" fmla="*/ 68 h 68"/>
                <a:gd name="T10" fmla="*/ 46 w 46"/>
                <a:gd name="T11" fmla="*/ 63 h 68"/>
              </a:gdLst>
              <a:ahLst/>
              <a:cxnLst>
                <a:cxn ang="0">
                  <a:pos x="T0" y="T1"/>
                </a:cxn>
                <a:cxn ang="0">
                  <a:pos x="T2" y="T3"/>
                </a:cxn>
                <a:cxn ang="0">
                  <a:pos x="T4" y="T5"/>
                </a:cxn>
                <a:cxn ang="0">
                  <a:pos x="T6" y="T7"/>
                </a:cxn>
                <a:cxn ang="0">
                  <a:pos x="T8" y="T9"/>
                </a:cxn>
                <a:cxn ang="0">
                  <a:pos x="T10" y="T11"/>
                </a:cxn>
              </a:cxnLst>
              <a:rect l="0" t="0" r="r" b="b"/>
              <a:pathLst>
                <a:path w="46" h="68">
                  <a:moveTo>
                    <a:pt x="46" y="63"/>
                  </a:moveTo>
                  <a:cubicBezTo>
                    <a:pt x="30" y="11"/>
                    <a:pt x="30" y="11"/>
                    <a:pt x="30" y="11"/>
                  </a:cubicBezTo>
                  <a:cubicBezTo>
                    <a:pt x="28" y="4"/>
                    <a:pt x="20" y="0"/>
                    <a:pt x="12" y="2"/>
                  </a:cubicBezTo>
                  <a:cubicBezTo>
                    <a:pt x="5" y="4"/>
                    <a:pt x="0" y="12"/>
                    <a:pt x="3" y="20"/>
                  </a:cubicBezTo>
                  <a:cubicBezTo>
                    <a:pt x="19" y="68"/>
                    <a:pt x="19" y="68"/>
                    <a:pt x="19" y="68"/>
                  </a:cubicBezTo>
                  <a:cubicBezTo>
                    <a:pt x="27" y="63"/>
                    <a:pt x="36" y="62"/>
                    <a:pt x="46" y="63"/>
                  </a:cubicBezTo>
                  <a:close/>
                </a:path>
              </a:pathLst>
            </a:custGeom>
            <a:solidFill>
              <a:srgbClr val="FCD5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iŝlîḓê"/>
            <p:cNvSpPr/>
            <p:nvPr/>
          </p:nvSpPr>
          <p:spPr bwMode="auto">
            <a:xfrm>
              <a:off x="6355589" y="3242876"/>
              <a:ext cx="261827" cy="742962"/>
            </a:xfrm>
            <a:prstGeom prst="rect">
              <a:avLst/>
            </a:prstGeom>
            <a:solidFill>
              <a:srgbClr val="F9DB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7" name="ïSḻíďè"/>
            <p:cNvSpPr/>
            <p:nvPr/>
          </p:nvSpPr>
          <p:spPr bwMode="auto">
            <a:xfrm>
              <a:off x="6355589" y="3242876"/>
              <a:ext cx="261827" cy="7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8" name="íṥľíďè"/>
            <p:cNvSpPr/>
            <p:nvPr/>
          </p:nvSpPr>
          <p:spPr bwMode="auto">
            <a:xfrm>
              <a:off x="6355589" y="3975769"/>
              <a:ext cx="261827" cy="79444"/>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9" name="iṥľiḑé"/>
            <p:cNvSpPr/>
            <p:nvPr/>
          </p:nvSpPr>
          <p:spPr bwMode="auto">
            <a:xfrm>
              <a:off x="6355589" y="3975769"/>
              <a:ext cx="261827" cy="7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0" name="îṥ1îďê"/>
            <p:cNvSpPr/>
            <p:nvPr/>
          </p:nvSpPr>
          <p:spPr bwMode="auto">
            <a:xfrm>
              <a:off x="6355589" y="3173503"/>
              <a:ext cx="261827" cy="79444"/>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1" name="íŝ1îḑè"/>
            <p:cNvSpPr/>
            <p:nvPr/>
          </p:nvSpPr>
          <p:spPr bwMode="auto">
            <a:xfrm>
              <a:off x="6355589" y="3173503"/>
              <a:ext cx="261827" cy="7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2" name="ïşļiḑe"/>
            <p:cNvSpPr/>
            <p:nvPr/>
          </p:nvSpPr>
          <p:spPr bwMode="auto">
            <a:xfrm>
              <a:off x="6492097" y="3252947"/>
              <a:ext cx="125319" cy="722822"/>
            </a:xfrm>
            <a:prstGeom prst="rect">
              <a:avLst/>
            </a:prstGeom>
            <a:solidFill>
              <a:srgbClr val="E0C5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3" name="í$1íḍê"/>
            <p:cNvSpPr/>
            <p:nvPr/>
          </p:nvSpPr>
          <p:spPr bwMode="auto">
            <a:xfrm>
              <a:off x="6492097" y="3252947"/>
              <a:ext cx="125319" cy="72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4" name="ïŝlídê"/>
            <p:cNvSpPr/>
            <p:nvPr/>
          </p:nvSpPr>
          <p:spPr bwMode="auto">
            <a:xfrm>
              <a:off x="6492097" y="3975769"/>
              <a:ext cx="125319" cy="79444"/>
            </a:xfrm>
            <a:custGeom>
              <a:avLst/>
              <a:gdLst>
                <a:gd name="T0" fmla="*/ 112 w 112"/>
                <a:gd name="T1" fmla="*/ 0 h 71"/>
                <a:gd name="T2" fmla="*/ 112 w 112"/>
                <a:gd name="T3" fmla="*/ 0 h 71"/>
                <a:gd name="T4" fmla="*/ 0 w 112"/>
                <a:gd name="T5" fmla="*/ 0 h 71"/>
                <a:gd name="T6" fmla="*/ 0 w 112"/>
                <a:gd name="T7" fmla="*/ 71 h 71"/>
                <a:gd name="T8" fmla="*/ 112 w 112"/>
                <a:gd name="T9" fmla="*/ 71 h 71"/>
                <a:gd name="T10" fmla="*/ 112 w 112"/>
                <a:gd name="T11" fmla="*/ 71 h 71"/>
                <a:gd name="T12" fmla="*/ 112 w 112"/>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112" h="71">
                  <a:moveTo>
                    <a:pt x="112" y="0"/>
                  </a:moveTo>
                  <a:lnTo>
                    <a:pt x="112" y="0"/>
                  </a:lnTo>
                  <a:lnTo>
                    <a:pt x="0" y="0"/>
                  </a:lnTo>
                  <a:lnTo>
                    <a:pt x="0" y="71"/>
                  </a:lnTo>
                  <a:lnTo>
                    <a:pt x="112" y="71"/>
                  </a:lnTo>
                  <a:lnTo>
                    <a:pt x="112" y="71"/>
                  </a:lnTo>
                  <a:lnTo>
                    <a:pt x="112" y="0"/>
                  </a:lnTo>
                  <a:close/>
                </a:path>
              </a:pathLst>
            </a:custGeom>
            <a:solidFill>
              <a:srgbClr val="D4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îş1ïďe"/>
            <p:cNvSpPr/>
            <p:nvPr/>
          </p:nvSpPr>
          <p:spPr bwMode="auto">
            <a:xfrm>
              <a:off x="6492097" y="3975769"/>
              <a:ext cx="125319" cy="79444"/>
            </a:xfrm>
            <a:custGeom>
              <a:avLst/>
              <a:gdLst>
                <a:gd name="T0" fmla="*/ 112 w 112"/>
                <a:gd name="T1" fmla="*/ 0 h 71"/>
                <a:gd name="T2" fmla="*/ 112 w 112"/>
                <a:gd name="T3" fmla="*/ 0 h 71"/>
                <a:gd name="T4" fmla="*/ 0 w 112"/>
                <a:gd name="T5" fmla="*/ 0 h 71"/>
                <a:gd name="T6" fmla="*/ 0 w 112"/>
                <a:gd name="T7" fmla="*/ 71 h 71"/>
                <a:gd name="T8" fmla="*/ 112 w 112"/>
                <a:gd name="T9" fmla="*/ 71 h 71"/>
                <a:gd name="T10" fmla="*/ 112 w 112"/>
                <a:gd name="T11" fmla="*/ 71 h 71"/>
                <a:gd name="T12" fmla="*/ 112 w 112"/>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112" h="71">
                  <a:moveTo>
                    <a:pt x="112" y="0"/>
                  </a:moveTo>
                  <a:lnTo>
                    <a:pt x="112" y="0"/>
                  </a:lnTo>
                  <a:lnTo>
                    <a:pt x="0" y="0"/>
                  </a:lnTo>
                  <a:lnTo>
                    <a:pt x="0" y="71"/>
                  </a:lnTo>
                  <a:lnTo>
                    <a:pt x="112" y="71"/>
                  </a:lnTo>
                  <a:lnTo>
                    <a:pt x="112" y="71"/>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ïś1idè"/>
            <p:cNvSpPr/>
            <p:nvPr/>
          </p:nvSpPr>
          <p:spPr bwMode="auto">
            <a:xfrm>
              <a:off x="6492097" y="3173503"/>
              <a:ext cx="125319" cy="79444"/>
            </a:xfrm>
            <a:prstGeom prst="rect">
              <a:avLst/>
            </a:prstGeom>
            <a:solidFill>
              <a:srgbClr val="D4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7" name="işḻïḑê"/>
            <p:cNvSpPr/>
            <p:nvPr/>
          </p:nvSpPr>
          <p:spPr bwMode="auto">
            <a:xfrm>
              <a:off x="6492097" y="3173503"/>
              <a:ext cx="125319" cy="7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그룹 6"/>
          <p:cNvGrpSpPr/>
          <p:nvPr/>
        </p:nvGrpSpPr>
        <p:grpSpPr>
          <a:xfrm>
            <a:off x="4459288" y="1647825"/>
            <a:ext cx="4364037" cy="645160"/>
            <a:chOff x="4436837" y="2619203"/>
            <a:chExt cx="4364263" cy="645378"/>
          </a:xfrm>
        </p:grpSpPr>
        <p:sp>
          <p:nvSpPr>
            <p:cNvPr id="74" name="직사각형 73"/>
            <p:cNvSpPr/>
            <p:nvPr/>
          </p:nvSpPr>
          <p:spPr>
            <a:xfrm>
              <a:off x="4436837" y="2619203"/>
              <a:ext cx="747679" cy="645378"/>
            </a:xfrm>
            <a:prstGeom prst="rect">
              <a:avLst/>
            </a:prstGeom>
            <a:noFill/>
            <a:ln>
              <a:noFill/>
            </a:ln>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3600" b="1" i="0" u="none" strike="noStrike" kern="1200" cap="none" spc="-15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rPr>
                <a:t>01</a:t>
              </a:r>
            </a:p>
          </p:txBody>
        </p:sp>
        <p:sp>
          <p:nvSpPr>
            <p:cNvPr id="41" name="TextBox 40"/>
            <p:cNvSpPr txBox="1"/>
            <p:nvPr/>
          </p:nvSpPr>
          <p:spPr bwMode="auto">
            <a:xfrm>
              <a:off x="5113160" y="2742313"/>
              <a:ext cx="3687940" cy="398915"/>
            </a:xfrm>
            <a:prstGeom prst="rect">
              <a:avLst/>
            </a:prstGeom>
            <a:noFill/>
          </p:spPr>
          <p:txBody>
            <a:bodyPr wrap="square">
              <a:spAutoFit/>
            </a:bodyPr>
            <a:lstStyle/>
            <a:p>
              <a:pPr marR="0" defTabSz="914400" eaLnBrk="1" fontAlgn="auto" latinLnBrk="1" hangingPunct="1">
                <a:spcBef>
                  <a:spcPts val="0"/>
                </a:spcBef>
                <a:spcAft>
                  <a:spcPts val="0"/>
                </a:spcAft>
                <a:buClrTx/>
                <a:buSzTx/>
                <a:buFontTx/>
                <a:buNone/>
                <a:defRPr/>
              </a:pPr>
              <a:r>
                <a:rPr kumimoji="0" lang="en-US" altLang="ko-KR" sz="20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什么是安全绩效考核</a:t>
              </a:r>
            </a:p>
          </p:txBody>
        </p:sp>
      </p:grpSp>
      <p:grpSp>
        <p:nvGrpSpPr>
          <p:cNvPr id="9221" name="그룹 5"/>
          <p:cNvGrpSpPr/>
          <p:nvPr/>
        </p:nvGrpSpPr>
        <p:grpSpPr>
          <a:xfrm>
            <a:off x="4459288" y="2374900"/>
            <a:ext cx="4364037" cy="645160"/>
            <a:chOff x="4436837" y="3534241"/>
            <a:chExt cx="4364263" cy="645378"/>
          </a:xfrm>
        </p:grpSpPr>
        <p:sp>
          <p:nvSpPr>
            <p:cNvPr id="45" name="직사각형 44"/>
            <p:cNvSpPr/>
            <p:nvPr/>
          </p:nvSpPr>
          <p:spPr>
            <a:xfrm>
              <a:off x="4436837" y="3534241"/>
              <a:ext cx="747679" cy="645378"/>
            </a:xfrm>
            <a:prstGeom prst="rect">
              <a:avLst/>
            </a:prstGeom>
            <a:noFill/>
            <a:ln>
              <a:noFill/>
            </a:ln>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3600" b="1" i="0" u="none" strike="noStrike" kern="1200" cap="none" spc="-15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rPr>
                <a:t>02</a:t>
              </a:r>
            </a:p>
          </p:txBody>
        </p:sp>
        <p:sp>
          <p:nvSpPr>
            <p:cNvPr id="48" name="TextBox 47"/>
            <p:cNvSpPr txBox="1"/>
            <p:nvPr/>
          </p:nvSpPr>
          <p:spPr bwMode="auto">
            <a:xfrm>
              <a:off x="5113160" y="3657351"/>
              <a:ext cx="3687940" cy="398915"/>
            </a:xfrm>
            <a:prstGeom prst="rect">
              <a:avLst/>
            </a:prstGeom>
            <a:noFill/>
          </p:spPr>
          <p:txBody>
            <a:bodyPr wrap="square">
              <a:spAutoFit/>
            </a:bodyPr>
            <a:lstStyle/>
            <a:p>
              <a:pPr marR="0" defTabSz="914400" eaLnBrk="1" fontAlgn="auto" latinLnBrk="1" hangingPunct="1">
                <a:spcBef>
                  <a:spcPts val="0"/>
                </a:spcBef>
                <a:spcAft>
                  <a:spcPts val="0"/>
                </a:spcAft>
                <a:buClrTx/>
                <a:buSzTx/>
                <a:buFontTx/>
                <a:buNone/>
                <a:defRPr/>
              </a:pPr>
              <a:r>
                <a:rPr kumimoji="0" lang="en-US" altLang="ko-KR" sz="20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绩效考核如何实现激励作用</a:t>
              </a:r>
            </a:p>
          </p:txBody>
        </p:sp>
      </p:grpSp>
      <p:grpSp>
        <p:nvGrpSpPr>
          <p:cNvPr id="9222" name="그룹 4"/>
          <p:cNvGrpSpPr/>
          <p:nvPr/>
        </p:nvGrpSpPr>
        <p:grpSpPr>
          <a:xfrm>
            <a:off x="4459288" y="3103563"/>
            <a:ext cx="4364037" cy="645160"/>
            <a:chOff x="4436837" y="4449279"/>
            <a:chExt cx="4364263" cy="645379"/>
          </a:xfrm>
        </p:grpSpPr>
        <p:sp>
          <p:nvSpPr>
            <p:cNvPr id="55" name="직사각형 54"/>
            <p:cNvSpPr/>
            <p:nvPr/>
          </p:nvSpPr>
          <p:spPr>
            <a:xfrm>
              <a:off x="4436837" y="4449279"/>
              <a:ext cx="747679" cy="645379"/>
            </a:xfrm>
            <a:prstGeom prst="rect">
              <a:avLst/>
            </a:prstGeom>
            <a:noFill/>
            <a:ln>
              <a:noFill/>
            </a:ln>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3600" b="1" i="0" u="none" strike="noStrike" kern="1200" cap="none" spc="-15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rPr>
                <a:t>03</a:t>
              </a:r>
            </a:p>
          </p:txBody>
        </p:sp>
        <p:sp>
          <p:nvSpPr>
            <p:cNvPr id="58" name="TextBox 57"/>
            <p:cNvSpPr txBox="1"/>
            <p:nvPr/>
          </p:nvSpPr>
          <p:spPr bwMode="auto">
            <a:xfrm>
              <a:off x="5113160" y="4572389"/>
              <a:ext cx="3687940" cy="398915"/>
            </a:xfrm>
            <a:prstGeom prst="rect">
              <a:avLst/>
            </a:prstGeom>
            <a:noFill/>
          </p:spPr>
          <p:txBody>
            <a:bodyPr wrap="square">
              <a:spAutoFit/>
            </a:bodyPr>
            <a:lstStyle/>
            <a:p>
              <a:pPr marR="0" defTabSz="914400" eaLnBrk="1" fontAlgn="auto" latinLnBrk="1" hangingPunct="1">
                <a:spcBef>
                  <a:spcPts val="0"/>
                </a:spcBef>
                <a:spcAft>
                  <a:spcPts val="0"/>
                </a:spcAft>
                <a:buClrTx/>
                <a:buSzTx/>
                <a:buFontTx/>
                <a:buNone/>
                <a:defRPr/>
              </a:pPr>
              <a:r>
                <a:rPr kumimoji="0" lang="en-US" altLang="ko-KR" sz="20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绩效考核如何实现约束作用</a:t>
              </a:r>
            </a:p>
          </p:txBody>
        </p:sp>
      </p:grpSp>
      <p:grpSp>
        <p:nvGrpSpPr>
          <p:cNvPr id="9223" name="그룹 3"/>
          <p:cNvGrpSpPr/>
          <p:nvPr/>
        </p:nvGrpSpPr>
        <p:grpSpPr>
          <a:xfrm>
            <a:off x="4459288" y="3830638"/>
            <a:ext cx="4364037" cy="645160"/>
            <a:chOff x="4436837" y="5364317"/>
            <a:chExt cx="4364263" cy="645379"/>
          </a:xfrm>
        </p:grpSpPr>
        <p:sp>
          <p:nvSpPr>
            <p:cNvPr id="60" name="직사각형 59"/>
            <p:cNvSpPr/>
            <p:nvPr/>
          </p:nvSpPr>
          <p:spPr>
            <a:xfrm>
              <a:off x="4436837" y="5364317"/>
              <a:ext cx="747679" cy="645379"/>
            </a:xfrm>
            <a:prstGeom prst="rect">
              <a:avLst/>
            </a:prstGeom>
            <a:noFill/>
            <a:ln>
              <a:noFill/>
            </a:ln>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3600" b="1" i="0" u="none" strike="noStrike" kern="1200" cap="none" spc="-15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rPr>
                <a:t>04</a:t>
              </a:r>
            </a:p>
          </p:txBody>
        </p:sp>
        <p:sp>
          <p:nvSpPr>
            <p:cNvPr id="71" name="TextBox 70"/>
            <p:cNvSpPr txBox="1"/>
            <p:nvPr/>
          </p:nvSpPr>
          <p:spPr bwMode="auto">
            <a:xfrm>
              <a:off x="5113160" y="5487427"/>
              <a:ext cx="3687940" cy="398915"/>
            </a:xfrm>
            <a:prstGeom prst="rect">
              <a:avLst/>
            </a:prstGeom>
            <a:noFill/>
          </p:spPr>
          <p:txBody>
            <a:bodyPr wrap="square">
              <a:spAutoFit/>
            </a:bodyPr>
            <a:lstStyle/>
            <a:p>
              <a:pPr marR="0" defTabSz="914400" eaLnBrk="1" fontAlgn="auto" latinLnBrk="1" hangingPunct="1">
                <a:spcBef>
                  <a:spcPts val="0"/>
                </a:spcBef>
                <a:spcAft>
                  <a:spcPts val="0"/>
                </a:spcAft>
                <a:buClrTx/>
                <a:buSzTx/>
                <a:buFontTx/>
                <a:buNone/>
                <a:defRPr/>
              </a:pPr>
              <a:r>
                <a:rPr kumimoji="0" lang="en-US" altLang="ko-KR" sz="20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475" y="748665"/>
            <a:ext cx="230187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考核项目：奖罚项目</a:t>
            </a:r>
          </a:p>
        </p:txBody>
      </p:sp>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grpSp>
        <p:nvGrpSpPr>
          <p:cNvPr id="13" name="组合 12"/>
          <p:cNvGrpSpPr/>
          <p:nvPr/>
        </p:nvGrpSpPr>
        <p:grpSpPr>
          <a:xfrm>
            <a:off x="600075" y="1365250"/>
            <a:ext cx="7426325" cy="3606800"/>
            <a:chOff x="-30" y="2075"/>
            <a:chExt cx="11695" cy="5680"/>
          </a:xfrm>
        </p:grpSpPr>
        <p:grpSp>
          <p:nvGrpSpPr>
            <p:cNvPr id="8" name="组合 7"/>
            <p:cNvGrpSpPr/>
            <p:nvPr/>
          </p:nvGrpSpPr>
          <p:grpSpPr>
            <a:xfrm>
              <a:off x="3175" y="2386"/>
              <a:ext cx="4167" cy="4357"/>
              <a:chOff x="3175" y="2386"/>
              <a:chExt cx="3024" cy="4357"/>
            </a:xfrm>
          </p:grpSpPr>
          <p:cxnSp>
            <p:nvCxnSpPr>
              <p:cNvPr id="110" name="直接箭头连接符 109"/>
              <p:cNvCxnSpPr/>
              <p:nvPr/>
            </p:nvCxnSpPr>
            <p:spPr>
              <a:xfrm flipV="1">
                <a:off x="3175" y="2386"/>
                <a:ext cx="3025" cy="101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p:nvPr/>
            </p:nvCxnSpPr>
            <p:spPr>
              <a:xfrm>
                <a:off x="3175" y="3405"/>
                <a:ext cx="3025" cy="70"/>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p:nvPr/>
            </p:nvCxnSpPr>
            <p:spPr>
              <a:xfrm>
                <a:off x="3175" y="3405"/>
                <a:ext cx="3025" cy="1160"/>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p:nvPr/>
            </p:nvCxnSpPr>
            <p:spPr>
              <a:xfrm>
                <a:off x="3175" y="3405"/>
                <a:ext cx="3025" cy="224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p:nvPr/>
            </p:nvCxnSpPr>
            <p:spPr>
              <a:xfrm>
                <a:off x="3175" y="3405"/>
                <a:ext cx="3025" cy="333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122" name="ïś1íḋê"/>
            <p:cNvGrpSpPr/>
            <p:nvPr/>
          </p:nvGrpSpPr>
          <p:grpSpPr>
            <a:xfrm>
              <a:off x="-30" y="2121"/>
              <a:ext cx="3210" cy="5634"/>
              <a:chOff x="673100" y="1376362"/>
              <a:chExt cx="2717800" cy="4770438"/>
            </a:xfrm>
          </p:grpSpPr>
          <p:grpSp>
            <p:nvGrpSpPr>
              <p:cNvPr id="84" name="ïṡļíḓê"/>
              <p:cNvGrpSpPr/>
              <p:nvPr/>
            </p:nvGrpSpPr>
            <p:grpSpPr>
              <a:xfrm>
                <a:off x="673100" y="3527425"/>
                <a:ext cx="1809750" cy="2619375"/>
                <a:chOff x="673100" y="3527425"/>
                <a:chExt cx="1809750" cy="2619375"/>
              </a:xfrm>
            </p:grpSpPr>
            <p:sp>
              <p:nvSpPr>
                <p:cNvPr id="50" name="iŝḻídê"/>
                <p:cNvSpPr/>
                <p:nvPr/>
              </p:nvSpPr>
              <p:spPr bwMode="auto">
                <a:xfrm>
                  <a:off x="706437" y="4152900"/>
                  <a:ext cx="1516063" cy="1870075"/>
                </a:xfrm>
                <a:custGeom>
                  <a:avLst/>
                  <a:gdLst>
                    <a:gd name="T0" fmla="*/ 0 w 955"/>
                    <a:gd name="T1" fmla="*/ 429 h 1178"/>
                    <a:gd name="T2" fmla="*/ 0 w 955"/>
                    <a:gd name="T3" fmla="*/ 1178 h 1178"/>
                    <a:gd name="T4" fmla="*/ 955 w 955"/>
                    <a:gd name="T5" fmla="*/ 481 h 1178"/>
                    <a:gd name="T6" fmla="*/ 588 w 955"/>
                    <a:gd name="T7" fmla="*/ 0 h 1178"/>
                    <a:gd name="T8" fmla="*/ 0 w 955"/>
                    <a:gd name="T9" fmla="*/ 429 h 1178"/>
                  </a:gdLst>
                  <a:ahLst/>
                  <a:cxnLst>
                    <a:cxn ang="0">
                      <a:pos x="T0" y="T1"/>
                    </a:cxn>
                    <a:cxn ang="0">
                      <a:pos x="T2" y="T3"/>
                    </a:cxn>
                    <a:cxn ang="0">
                      <a:pos x="T4" y="T5"/>
                    </a:cxn>
                    <a:cxn ang="0">
                      <a:pos x="T6" y="T7"/>
                    </a:cxn>
                    <a:cxn ang="0">
                      <a:pos x="T8" y="T9"/>
                    </a:cxn>
                  </a:cxnLst>
                  <a:rect l="0" t="0" r="r" b="b"/>
                  <a:pathLst>
                    <a:path w="955" h="1178">
                      <a:moveTo>
                        <a:pt x="0" y="429"/>
                      </a:moveTo>
                      <a:lnTo>
                        <a:pt x="0" y="1178"/>
                      </a:lnTo>
                      <a:lnTo>
                        <a:pt x="955" y="481"/>
                      </a:lnTo>
                      <a:lnTo>
                        <a:pt x="588" y="0"/>
                      </a:lnTo>
                      <a:lnTo>
                        <a:pt x="0" y="429"/>
                      </a:lnTo>
                      <a:close/>
                    </a:path>
                  </a:pathLst>
                </a:custGeom>
                <a:solidFill>
                  <a:srgbClr val="F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51" name="iṡlîḋê"/>
                <p:cNvSpPr/>
                <p:nvPr/>
              </p:nvSpPr>
              <p:spPr bwMode="auto">
                <a:xfrm>
                  <a:off x="706437" y="4740275"/>
                  <a:ext cx="1516063" cy="1282700"/>
                </a:xfrm>
                <a:custGeom>
                  <a:avLst/>
                  <a:gdLst>
                    <a:gd name="T0" fmla="*/ 0 w 955"/>
                    <a:gd name="T1" fmla="*/ 634 h 808"/>
                    <a:gd name="T2" fmla="*/ 0 w 955"/>
                    <a:gd name="T3" fmla="*/ 808 h 808"/>
                    <a:gd name="T4" fmla="*/ 955 w 955"/>
                    <a:gd name="T5" fmla="*/ 111 h 808"/>
                    <a:gd name="T6" fmla="*/ 871 w 955"/>
                    <a:gd name="T7" fmla="*/ 0 h 808"/>
                    <a:gd name="T8" fmla="*/ 0 w 955"/>
                    <a:gd name="T9" fmla="*/ 634 h 808"/>
                  </a:gdLst>
                  <a:ahLst/>
                  <a:cxnLst>
                    <a:cxn ang="0">
                      <a:pos x="T0" y="T1"/>
                    </a:cxn>
                    <a:cxn ang="0">
                      <a:pos x="T2" y="T3"/>
                    </a:cxn>
                    <a:cxn ang="0">
                      <a:pos x="T4" y="T5"/>
                    </a:cxn>
                    <a:cxn ang="0">
                      <a:pos x="T6" y="T7"/>
                    </a:cxn>
                    <a:cxn ang="0">
                      <a:pos x="T8" y="T9"/>
                    </a:cxn>
                  </a:cxnLst>
                  <a:rect l="0" t="0" r="r" b="b"/>
                  <a:pathLst>
                    <a:path w="955" h="808">
                      <a:moveTo>
                        <a:pt x="0" y="634"/>
                      </a:moveTo>
                      <a:lnTo>
                        <a:pt x="0" y="808"/>
                      </a:lnTo>
                      <a:lnTo>
                        <a:pt x="955" y="111"/>
                      </a:lnTo>
                      <a:lnTo>
                        <a:pt x="871" y="0"/>
                      </a:lnTo>
                      <a:lnTo>
                        <a:pt x="0" y="634"/>
                      </a:lnTo>
                      <a:close/>
                    </a:path>
                  </a:pathLst>
                </a:custGeom>
                <a:solidFill>
                  <a:srgbClr val="F2A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53" name="îṣḷiḋè"/>
                <p:cNvSpPr/>
                <p:nvPr/>
              </p:nvSpPr>
              <p:spPr bwMode="auto">
                <a:xfrm>
                  <a:off x="695325" y="3527425"/>
                  <a:ext cx="1787525" cy="2487613"/>
                </a:xfrm>
                <a:custGeom>
                  <a:avLst/>
                  <a:gdLst>
                    <a:gd name="T0" fmla="*/ 126 w 857"/>
                    <a:gd name="T1" fmla="*/ 851 h 1190"/>
                    <a:gd name="T2" fmla="*/ 58 w 857"/>
                    <a:gd name="T3" fmla="*/ 485 h 1190"/>
                    <a:gd name="T4" fmla="*/ 264 w 857"/>
                    <a:gd name="T5" fmla="*/ 213 h 1190"/>
                    <a:gd name="T6" fmla="*/ 520 w 857"/>
                    <a:gd name="T7" fmla="*/ 28 h 1190"/>
                    <a:gd name="T8" fmla="*/ 600 w 857"/>
                    <a:gd name="T9" fmla="*/ 94 h 1190"/>
                    <a:gd name="T10" fmla="*/ 690 w 857"/>
                    <a:gd name="T11" fmla="*/ 114 h 1190"/>
                    <a:gd name="T12" fmla="*/ 822 w 857"/>
                    <a:gd name="T13" fmla="*/ 209 h 1190"/>
                    <a:gd name="T14" fmla="*/ 788 w 857"/>
                    <a:gd name="T15" fmla="*/ 313 h 1190"/>
                    <a:gd name="T16" fmla="*/ 856 w 857"/>
                    <a:gd name="T17" fmla="*/ 381 h 1190"/>
                    <a:gd name="T18" fmla="*/ 757 w 857"/>
                    <a:gd name="T19" fmla="*/ 497 h 1190"/>
                    <a:gd name="T20" fmla="*/ 823 w 857"/>
                    <a:gd name="T21" fmla="*/ 585 h 1190"/>
                    <a:gd name="T22" fmla="*/ 756 w 857"/>
                    <a:gd name="T23" fmla="*/ 668 h 1190"/>
                    <a:gd name="T24" fmla="*/ 757 w 857"/>
                    <a:gd name="T25" fmla="*/ 772 h 1190"/>
                    <a:gd name="T26" fmla="*/ 126 w 857"/>
                    <a:gd name="T27" fmla="*/ 851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1190">
                      <a:moveTo>
                        <a:pt x="126" y="851"/>
                      </a:moveTo>
                      <a:cubicBezTo>
                        <a:pt x="61" y="731"/>
                        <a:pt x="0" y="664"/>
                        <a:pt x="58" y="485"/>
                      </a:cubicBezTo>
                      <a:cubicBezTo>
                        <a:pt x="116" y="306"/>
                        <a:pt x="122" y="260"/>
                        <a:pt x="264" y="213"/>
                      </a:cubicBezTo>
                      <a:cubicBezTo>
                        <a:pt x="364" y="180"/>
                        <a:pt x="499" y="87"/>
                        <a:pt x="520" y="28"/>
                      </a:cubicBezTo>
                      <a:cubicBezTo>
                        <a:pt x="531" y="0"/>
                        <a:pt x="607" y="35"/>
                        <a:pt x="600" y="94"/>
                      </a:cubicBezTo>
                      <a:cubicBezTo>
                        <a:pt x="590" y="178"/>
                        <a:pt x="648" y="118"/>
                        <a:pt x="690" y="114"/>
                      </a:cubicBezTo>
                      <a:cubicBezTo>
                        <a:pt x="732" y="110"/>
                        <a:pt x="820" y="143"/>
                        <a:pt x="822" y="209"/>
                      </a:cubicBezTo>
                      <a:cubicBezTo>
                        <a:pt x="824" y="275"/>
                        <a:pt x="788" y="313"/>
                        <a:pt x="788" y="313"/>
                      </a:cubicBezTo>
                      <a:cubicBezTo>
                        <a:pt x="788" y="313"/>
                        <a:pt x="857" y="322"/>
                        <a:pt x="856" y="381"/>
                      </a:cubicBezTo>
                      <a:cubicBezTo>
                        <a:pt x="855" y="440"/>
                        <a:pt x="757" y="497"/>
                        <a:pt x="757" y="497"/>
                      </a:cubicBezTo>
                      <a:cubicBezTo>
                        <a:pt x="757" y="497"/>
                        <a:pt x="828" y="521"/>
                        <a:pt x="823" y="585"/>
                      </a:cubicBezTo>
                      <a:cubicBezTo>
                        <a:pt x="819" y="649"/>
                        <a:pt x="756" y="668"/>
                        <a:pt x="756" y="668"/>
                      </a:cubicBezTo>
                      <a:cubicBezTo>
                        <a:pt x="756" y="668"/>
                        <a:pt x="779" y="707"/>
                        <a:pt x="757" y="772"/>
                      </a:cubicBezTo>
                      <a:cubicBezTo>
                        <a:pt x="734" y="837"/>
                        <a:pt x="309" y="1190"/>
                        <a:pt x="126" y="851"/>
                      </a:cubicBezTo>
                    </a:path>
                  </a:pathLst>
                </a:custGeom>
                <a:solidFill>
                  <a:srgbClr val="F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54" name="ïSḻidè"/>
                <p:cNvSpPr/>
                <p:nvPr/>
              </p:nvSpPr>
              <p:spPr bwMode="auto">
                <a:xfrm>
                  <a:off x="1736725" y="4054475"/>
                  <a:ext cx="306388" cy="336550"/>
                </a:xfrm>
                <a:custGeom>
                  <a:avLst/>
                  <a:gdLst>
                    <a:gd name="T0" fmla="*/ 142 w 147"/>
                    <a:gd name="T1" fmla="*/ 0 h 161"/>
                    <a:gd name="T2" fmla="*/ 147 w 147"/>
                    <a:gd name="T3" fmla="*/ 95 h 161"/>
                    <a:gd name="T4" fmla="*/ 16 w 147"/>
                    <a:gd name="T5" fmla="*/ 152 h 161"/>
                    <a:gd name="T6" fmla="*/ 0 w 147"/>
                    <a:gd name="T7" fmla="*/ 161 h 161"/>
                    <a:gd name="T8" fmla="*/ 32 w 147"/>
                    <a:gd name="T9" fmla="*/ 12 h 161"/>
                    <a:gd name="T10" fmla="*/ 142 w 147"/>
                    <a:gd name="T11" fmla="*/ 0 h 161"/>
                  </a:gdLst>
                  <a:ahLst/>
                  <a:cxnLst>
                    <a:cxn ang="0">
                      <a:pos x="T0" y="T1"/>
                    </a:cxn>
                    <a:cxn ang="0">
                      <a:pos x="T2" y="T3"/>
                    </a:cxn>
                    <a:cxn ang="0">
                      <a:pos x="T4" y="T5"/>
                    </a:cxn>
                    <a:cxn ang="0">
                      <a:pos x="T6" y="T7"/>
                    </a:cxn>
                    <a:cxn ang="0">
                      <a:pos x="T8" y="T9"/>
                    </a:cxn>
                    <a:cxn ang="0">
                      <a:pos x="T10" y="T11"/>
                    </a:cxn>
                  </a:cxnLst>
                  <a:rect l="0" t="0" r="r" b="b"/>
                  <a:pathLst>
                    <a:path w="147" h="161">
                      <a:moveTo>
                        <a:pt x="142" y="0"/>
                      </a:moveTo>
                      <a:cubicBezTo>
                        <a:pt x="119" y="39"/>
                        <a:pt x="104" y="40"/>
                        <a:pt x="147" y="95"/>
                      </a:cubicBezTo>
                      <a:cubicBezTo>
                        <a:pt x="121" y="116"/>
                        <a:pt x="73" y="145"/>
                        <a:pt x="16" y="152"/>
                      </a:cubicBezTo>
                      <a:cubicBezTo>
                        <a:pt x="11" y="153"/>
                        <a:pt x="5" y="161"/>
                        <a:pt x="0" y="161"/>
                      </a:cubicBezTo>
                      <a:cubicBezTo>
                        <a:pt x="32" y="12"/>
                        <a:pt x="32" y="12"/>
                        <a:pt x="32" y="12"/>
                      </a:cubicBezTo>
                      <a:lnTo>
                        <a:pt x="142" y="0"/>
                      </a:lnTo>
                      <a:close/>
                    </a:path>
                  </a:pathLst>
                </a:custGeom>
                <a:solidFill>
                  <a:srgbClr val="F2A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p>
                  <a:endParaRPr lang="zh-CN" altLang="en-US"/>
                </a:p>
              </p:txBody>
            </p:sp>
            <p:sp>
              <p:nvSpPr>
                <p:cNvPr id="59" name="îṥlíḍe"/>
                <p:cNvSpPr/>
                <p:nvPr/>
              </p:nvSpPr>
              <p:spPr bwMode="auto">
                <a:xfrm>
                  <a:off x="996950" y="3819525"/>
                  <a:ext cx="1306513" cy="2060575"/>
                </a:xfrm>
                <a:custGeom>
                  <a:avLst/>
                  <a:gdLst>
                    <a:gd name="T0" fmla="*/ 616 w 627"/>
                    <a:gd name="T1" fmla="*/ 355 h 986"/>
                    <a:gd name="T2" fmla="*/ 613 w 627"/>
                    <a:gd name="T3" fmla="*/ 357 h 986"/>
                    <a:gd name="T4" fmla="*/ 613 w 627"/>
                    <a:gd name="T5" fmla="*/ 357 h 986"/>
                    <a:gd name="T6" fmla="*/ 547 w 627"/>
                    <a:gd name="T7" fmla="*/ 392 h 986"/>
                    <a:gd name="T8" fmla="*/ 396 w 627"/>
                    <a:gd name="T9" fmla="*/ 421 h 986"/>
                    <a:gd name="T10" fmla="*/ 276 w 627"/>
                    <a:gd name="T11" fmla="*/ 407 h 986"/>
                    <a:gd name="T12" fmla="*/ 232 w 627"/>
                    <a:gd name="T13" fmla="*/ 457 h 986"/>
                    <a:gd name="T14" fmla="*/ 254 w 627"/>
                    <a:gd name="T15" fmla="*/ 520 h 986"/>
                    <a:gd name="T16" fmla="*/ 474 w 627"/>
                    <a:gd name="T17" fmla="*/ 541 h 986"/>
                    <a:gd name="T18" fmla="*/ 612 w 627"/>
                    <a:gd name="T19" fmla="*/ 528 h 986"/>
                    <a:gd name="T20" fmla="*/ 472 w 627"/>
                    <a:gd name="T21" fmla="*/ 548 h 986"/>
                    <a:gd name="T22" fmla="*/ 285 w 627"/>
                    <a:gd name="T23" fmla="*/ 544 h 986"/>
                    <a:gd name="T24" fmla="*/ 267 w 627"/>
                    <a:gd name="T25" fmla="*/ 590 h 986"/>
                    <a:gd name="T26" fmla="*/ 323 w 627"/>
                    <a:gd name="T27" fmla="*/ 650 h 986"/>
                    <a:gd name="T28" fmla="*/ 572 w 627"/>
                    <a:gd name="T29" fmla="*/ 674 h 986"/>
                    <a:gd name="T30" fmla="*/ 582 w 627"/>
                    <a:gd name="T31" fmla="*/ 674 h 986"/>
                    <a:gd name="T32" fmla="*/ 0 w 627"/>
                    <a:gd name="T33" fmla="*/ 741 h 986"/>
                    <a:gd name="T34" fmla="*/ 270 w 627"/>
                    <a:gd name="T35" fmla="*/ 815 h 986"/>
                    <a:gd name="T36" fmla="*/ 361 w 627"/>
                    <a:gd name="T37" fmla="*/ 715 h 986"/>
                    <a:gd name="T38" fmla="*/ 258 w 627"/>
                    <a:gd name="T39" fmla="*/ 590 h 986"/>
                    <a:gd name="T40" fmla="*/ 265 w 627"/>
                    <a:gd name="T41" fmla="*/ 536 h 986"/>
                    <a:gd name="T42" fmla="*/ 204 w 627"/>
                    <a:gd name="T43" fmla="*/ 655 h 986"/>
                    <a:gd name="T44" fmla="*/ 188 w 627"/>
                    <a:gd name="T45" fmla="*/ 645 h 986"/>
                    <a:gd name="T46" fmla="*/ 222 w 627"/>
                    <a:gd name="T47" fmla="*/ 459 h 986"/>
                    <a:gd name="T48" fmla="*/ 273 w 627"/>
                    <a:gd name="T49" fmla="*/ 382 h 986"/>
                    <a:gd name="T50" fmla="*/ 285 w 627"/>
                    <a:gd name="T51" fmla="*/ 305 h 986"/>
                    <a:gd name="T52" fmla="*/ 259 w 627"/>
                    <a:gd name="T53" fmla="*/ 245 h 986"/>
                    <a:gd name="T54" fmla="*/ 87 w 627"/>
                    <a:gd name="T55" fmla="*/ 274 h 986"/>
                    <a:gd name="T56" fmla="*/ 306 w 627"/>
                    <a:gd name="T57" fmla="*/ 102 h 986"/>
                    <a:gd name="T58" fmla="*/ 446 w 627"/>
                    <a:gd name="T59" fmla="*/ 0 h 986"/>
                    <a:gd name="T60" fmla="*/ 356 w 627"/>
                    <a:gd name="T61" fmla="*/ 179 h 986"/>
                    <a:gd name="T62" fmla="*/ 325 w 627"/>
                    <a:gd name="T63" fmla="*/ 256 h 986"/>
                    <a:gd name="T64" fmla="*/ 362 w 627"/>
                    <a:gd name="T65" fmla="*/ 267 h 986"/>
                    <a:gd name="T66" fmla="*/ 348 w 627"/>
                    <a:gd name="T67" fmla="*/ 285 h 986"/>
                    <a:gd name="T68" fmla="*/ 297 w 627"/>
                    <a:gd name="T69" fmla="*/ 308 h 986"/>
                    <a:gd name="T70" fmla="*/ 286 w 627"/>
                    <a:gd name="T71" fmla="*/ 383 h 986"/>
                    <a:gd name="T72" fmla="*/ 391 w 627"/>
                    <a:gd name="T73" fmla="*/ 410 h 986"/>
                    <a:gd name="T74" fmla="*/ 541 w 627"/>
                    <a:gd name="T75" fmla="*/ 382 h 986"/>
                    <a:gd name="T76" fmla="*/ 616 w 627"/>
                    <a:gd name="T77" fmla="*/ 355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7" h="986">
                      <a:moveTo>
                        <a:pt x="616" y="355"/>
                      </a:moveTo>
                      <a:cubicBezTo>
                        <a:pt x="614" y="356"/>
                        <a:pt x="613" y="357"/>
                        <a:pt x="613" y="357"/>
                      </a:cubicBezTo>
                      <a:cubicBezTo>
                        <a:pt x="613" y="357"/>
                        <a:pt x="613" y="357"/>
                        <a:pt x="613" y="357"/>
                      </a:cubicBezTo>
                      <a:cubicBezTo>
                        <a:pt x="603" y="363"/>
                        <a:pt x="590" y="372"/>
                        <a:pt x="547" y="392"/>
                      </a:cubicBezTo>
                      <a:cubicBezTo>
                        <a:pt x="501" y="413"/>
                        <a:pt x="442" y="419"/>
                        <a:pt x="396" y="421"/>
                      </a:cubicBezTo>
                      <a:cubicBezTo>
                        <a:pt x="350" y="423"/>
                        <a:pt x="301" y="401"/>
                        <a:pt x="276" y="407"/>
                      </a:cubicBezTo>
                      <a:cubicBezTo>
                        <a:pt x="252" y="414"/>
                        <a:pt x="238" y="432"/>
                        <a:pt x="232" y="457"/>
                      </a:cubicBezTo>
                      <a:cubicBezTo>
                        <a:pt x="225" y="482"/>
                        <a:pt x="235" y="505"/>
                        <a:pt x="254" y="520"/>
                      </a:cubicBezTo>
                      <a:cubicBezTo>
                        <a:pt x="273" y="535"/>
                        <a:pt x="416" y="543"/>
                        <a:pt x="474" y="541"/>
                      </a:cubicBezTo>
                      <a:cubicBezTo>
                        <a:pt x="532" y="539"/>
                        <a:pt x="627" y="518"/>
                        <a:pt x="612" y="528"/>
                      </a:cubicBezTo>
                      <a:cubicBezTo>
                        <a:pt x="598" y="537"/>
                        <a:pt x="532" y="545"/>
                        <a:pt x="472" y="548"/>
                      </a:cubicBezTo>
                      <a:cubicBezTo>
                        <a:pt x="412" y="551"/>
                        <a:pt x="298" y="536"/>
                        <a:pt x="285" y="544"/>
                      </a:cubicBezTo>
                      <a:cubicBezTo>
                        <a:pt x="271" y="552"/>
                        <a:pt x="266" y="565"/>
                        <a:pt x="267" y="590"/>
                      </a:cubicBezTo>
                      <a:cubicBezTo>
                        <a:pt x="268" y="616"/>
                        <a:pt x="286" y="636"/>
                        <a:pt x="323" y="650"/>
                      </a:cubicBezTo>
                      <a:cubicBezTo>
                        <a:pt x="360" y="664"/>
                        <a:pt x="509" y="679"/>
                        <a:pt x="572" y="674"/>
                      </a:cubicBezTo>
                      <a:cubicBezTo>
                        <a:pt x="575" y="674"/>
                        <a:pt x="578" y="674"/>
                        <a:pt x="582" y="674"/>
                      </a:cubicBezTo>
                      <a:cubicBezTo>
                        <a:pt x="480" y="778"/>
                        <a:pt x="164" y="986"/>
                        <a:pt x="0" y="741"/>
                      </a:cubicBezTo>
                      <a:cubicBezTo>
                        <a:pt x="72" y="815"/>
                        <a:pt x="180" y="833"/>
                        <a:pt x="270" y="815"/>
                      </a:cubicBezTo>
                      <a:cubicBezTo>
                        <a:pt x="330" y="804"/>
                        <a:pt x="415" y="750"/>
                        <a:pt x="361" y="715"/>
                      </a:cubicBezTo>
                      <a:cubicBezTo>
                        <a:pt x="307" y="680"/>
                        <a:pt x="262" y="635"/>
                        <a:pt x="258" y="590"/>
                      </a:cubicBezTo>
                      <a:cubicBezTo>
                        <a:pt x="255" y="545"/>
                        <a:pt x="286" y="538"/>
                        <a:pt x="265" y="536"/>
                      </a:cubicBezTo>
                      <a:cubicBezTo>
                        <a:pt x="243" y="535"/>
                        <a:pt x="229" y="603"/>
                        <a:pt x="204" y="655"/>
                      </a:cubicBezTo>
                      <a:cubicBezTo>
                        <a:pt x="180" y="706"/>
                        <a:pt x="152" y="705"/>
                        <a:pt x="188" y="645"/>
                      </a:cubicBezTo>
                      <a:cubicBezTo>
                        <a:pt x="224" y="586"/>
                        <a:pt x="215" y="514"/>
                        <a:pt x="222" y="459"/>
                      </a:cubicBezTo>
                      <a:cubicBezTo>
                        <a:pt x="230" y="404"/>
                        <a:pt x="281" y="395"/>
                        <a:pt x="273" y="382"/>
                      </a:cubicBezTo>
                      <a:cubicBezTo>
                        <a:pt x="265" y="370"/>
                        <a:pt x="260" y="333"/>
                        <a:pt x="285" y="305"/>
                      </a:cubicBezTo>
                      <a:cubicBezTo>
                        <a:pt x="310" y="277"/>
                        <a:pt x="295" y="230"/>
                        <a:pt x="259" y="245"/>
                      </a:cubicBezTo>
                      <a:cubicBezTo>
                        <a:pt x="223" y="259"/>
                        <a:pt x="117" y="282"/>
                        <a:pt x="87" y="274"/>
                      </a:cubicBezTo>
                      <a:cubicBezTo>
                        <a:pt x="276" y="243"/>
                        <a:pt x="266" y="108"/>
                        <a:pt x="306" y="102"/>
                      </a:cubicBezTo>
                      <a:cubicBezTo>
                        <a:pt x="345" y="95"/>
                        <a:pt x="423" y="50"/>
                        <a:pt x="446" y="0"/>
                      </a:cubicBezTo>
                      <a:cubicBezTo>
                        <a:pt x="420" y="91"/>
                        <a:pt x="383" y="150"/>
                        <a:pt x="356" y="179"/>
                      </a:cubicBezTo>
                      <a:cubicBezTo>
                        <a:pt x="328" y="208"/>
                        <a:pt x="321" y="224"/>
                        <a:pt x="325" y="256"/>
                      </a:cubicBezTo>
                      <a:cubicBezTo>
                        <a:pt x="328" y="288"/>
                        <a:pt x="341" y="280"/>
                        <a:pt x="362" y="267"/>
                      </a:cubicBezTo>
                      <a:cubicBezTo>
                        <a:pt x="383" y="254"/>
                        <a:pt x="367" y="272"/>
                        <a:pt x="348" y="285"/>
                      </a:cubicBezTo>
                      <a:cubicBezTo>
                        <a:pt x="328" y="298"/>
                        <a:pt x="315" y="289"/>
                        <a:pt x="297" y="308"/>
                      </a:cubicBezTo>
                      <a:cubicBezTo>
                        <a:pt x="279" y="327"/>
                        <a:pt x="275" y="350"/>
                        <a:pt x="286" y="383"/>
                      </a:cubicBezTo>
                      <a:cubicBezTo>
                        <a:pt x="297" y="416"/>
                        <a:pt x="341" y="406"/>
                        <a:pt x="391" y="410"/>
                      </a:cubicBezTo>
                      <a:cubicBezTo>
                        <a:pt x="441" y="414"/>
                        <a:pt x="500" y="400"/>
                        <a:pt x="541" y="382"/>
                      </a:cubicBezTo>
                      <a:cubicBezTo>
                        <a:pt x="580" y="365"/>
                        <a:pt x="622" y="350"/>
                        <a:pt x="616" y="355"/>
                      </a:cubicBezTo>
                    </a:path>
                  </a:pathLst>
                </a:custGeom>
                <a:solidFill>
                  <a:srgbClr val="F2A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60" name="iṩḻíḍé"/>
                <p:cNvSpPr/>
                <p:nvPr/>
              </p:nvSpPr>
              <p:spPr bwMode="auto">
                <a:xfrm>
                  <a:off x="1717675" y="3573462"/>
                  <a:ext cx="80963" cy="119063"/>
                </a:xfrm>
                <a:custGeom>
                  <a:avLst/>
                  <a:gdLst>
                    <a:gd name="T0" fmla="*/ 0 w 39"/>
                    <a:gd name="T1" fmla="*/ 51 h 57"/>
                    <a:gd name="T2" fmla="*/ 30 w 39"/>
                    <a:gd name="T3" fmla="*/ 6 h 57"/>
                    <a:gd name="T4" fmla="*/ 34 w 39"/>
                    <a:gd name="T5" fmla="*/ 0 h 57"/>
                    <a:gd name="T6" fmla="*/ 22 w 39"/>
                    <a:gd name="T7" fmla="*/ 49 h 57"/>
                    <a:gd name="T8" fmla="*/ 0 w 39"/>
                    <a:gd name="T9" fmla="*/ 51 h 57"/>
                  </a:gdLst>
                  <a:ahLst/>
                  <a:cxnLst>
                    <a:cxn ang="0">
                      <a:pos x="T0" y="T1"/>
                    </a:cxn>
                    <a:cxn ang="0">
                      <a:pos x="T2" y="T3"/>
                    </a:cxn>
                    <a:cxn ang="0">
                      <a:pos x="T4" y="T5"/>
                    </a:cxn>
                    <a:cxn ang="0">
                      <a:pos x="T6" y="T7"/>
                    </a:cxn>
                    <a:cxn ang="0">
                      <a:pos x="T8" y="T9"/>
                    </a:cxn>
                  </a:cxnLst>
                  <a:rect l="0" t="0" r="r" b="b"/>
                  <a:pathLst>
                    <a:path w="39" h="57">
                      <a:moveTo>
                        <a:pt x="0" y="51"/>
                      </a:moveTo>
                      <a:cubicBezTo>
                        <a:pt x="14" y="35"/>
                        <a:pt x="25" y="20"/>
                        <a:pt x="30" y="6"/>
                      </a:cubicBezTo>
                      <a:cubicBezTo>
                        <a:pt x="31" y="4"/>
                        <a:pt x="32" y="2"/>
                        <a:pt x="34" y="0"/>
                      </a:cubicBezTo>
                      <a:cubicBezTo>
                        <a:pt x="39" y="16"/>
                        <a:pt x="31" y="36"/>
                        <a:pt x="22" y="49"/>
                      </a:cubicBezTo>
                      <a:cubicBezTo>
                        <a:pt x="16" y="57"/>
                        <a:pt x="8" y="56"/>
                        <a:pt x="0" y="5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p>
              </p:txBody>
            </p:sp>
            <p:sp>
              <p:nvSpPr>
                <p:cNvPr id="61" name="ïṣḷïḓê"/>
                <p:cNvSpPr/>
                <p:nvPr/>
              </p:nvSpPr>
              <p:spPr bwMode="auto">
                <a:xfrm>
                  <a:off x="2073275" y="4168775"/>
                  <a:ext cx="295275" cy="222250"/>
                </a:xfrm>
                <a:custGeom>
                  <a:avLst/>
                  <a:gdLst>
                    <a:gd name="T0" fmla="*/ 132 w 141"/>
                    <a:gd name="T1" fmla="*/ 0 h 106"/>
                    <a:gd name="T2" fmla="*/ 127 w 141"/>
                    <a:gd name="T3" fmla="*/ 6 h 106"/>
                    <a:gd name="T4" fmla="*/ 141 w 141"/>
                    <a:gd name="T5" fmla="*/ 9 h 106"/>
                    <a:gd name="T6" fmla="*/ 47 w 141"/>
                    <a:gd name="T7" fmla="*/ 87 h 106"/>
                    <a:gd name="T8" fmla="*/ 0 w 141"/>
                    <a:gd name="T9" fmla="*/ 41 h 106"/>
                    <a:gd name="T10" fmla="*/ 38 w 141"/>
                    <a:gd name="T11" fmla="*/ 47 h 106"/>
                    <a:gd name="T12" fmla="*/ 127 w 141"/>
                    <a:gd name="T13" fmla="*/ 3 h 106"/>
                    <a:gd name="T14" fmla="*/ 132 w 141"/>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06">
                      <a:moveTo>
                        <a:pt x="132" y="0"/>
                      </a:moveTo>
                      <a:cubicBezTo>
                        <a:pt x="129" y="4"/>
                        <a:pt x="127" y="6"/>
                        <a:pt x="127" y="6"/>
                      </a:cubicBezTo>
                      <a:cubicBezTo>
                        <a:pt x="127" y="6"/>
                        <a:pt x="133" y="7"/>
                        <a:pt x="141" y="9"/>
                      </a:cubicBezTo>
                      <a:cubicBezTo>
                        <a:pt x="114" y="32"/>
                        <a:pt x="75" y="69"/>
                        <a:pt x="47" y="87"/>
                      </a:cubicBezTo>
                      <a:cubicBezTo>
                        <a:pt x="16" y="106"/>
                        <a:pt x="0" y="49"/>
                        <a:pt x="0" y="41"/>
                      </a:cubicBezTo>
                      <a:cubicBezTo>
                        <a:pt x="0" y="32"/>
                        <a:pt x="11" y="45"/>
                        <a:pt x="38" y="47"/>
                      </a:cubicBezTo>
                      <a:cubicBezTo>
                        <a:pt x="64" y="49"/>
                        <a:pt x="107" y="18"/>
                        <a:pt x="127" y="3"/>
                      </a:cubicBezTo>
                      <a:cubicBezTo>
                        <a:pt x="129" y="2"/>
                        <a:pt x="131" y="1"/>
                        <a:pt x="132" y="0"/>
                      </a:cubicBezTo>
                    </a:path>
                  </a:pathLst>
                </a:custGeom>
                <a:solidFill>
                  <a:srgbClr val="F2A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zh-CN" altLang="en-US"/>
                </a:p>
              </p:txBody>
            </p:sp>
            <p:sp>
              <p:nvSpPr>
                <p:cNvPr id="62" name="îSḷiďe"/>
                <p:cNvSpPr/>
                <p:nvPr/>
              </p:nvSpPr>
              <p:spPr bwMode="auto">
                <a:xfrm>
                  <a:off x="1557337" y="4954587"/>
                  <a:ext cx="166688" cy="171450"/>
                </a:xfrm>
                <a:custGeom>
                  <a:avLst/>
                  <a:gdLst>
                    <a:gd name="T0" fmla="*/ 75 w 80"/>
                    <a:gd name="T1" fmla="*/ 18 h 82"/>
                    <a:gd name="T2" fmla="*/ 75 w 80"/>
                    <a:gd name="T3" fmla="*/ 69 h 82"/>
                    <a:gd name="T4" fmla="*/ 15 w 80"/>
                    <a:gd name="T5" fmla="*/ 71 h 82"/>
                    <a:gd name="T6" fmla="*/ 23 w 80"/>
                    <a:gd name="T7" fmla="*/ 4 h 82"/>
                    <a:gd name="T8" fmla="*/ 75 w 80"/>
                    <a:gd name="T9" fmla="*/ 18 h 82"/>
                  </a:gdLst>
                  <a:ahLst/>
                  <a:cxnLst>
                    <a:cxn ang="0">
                      <a:pos x="T0" y="T1"/>
                    </a:cxn>
                    <a:cxn ang="0">
                      <a:pos x="T2" y="T3"/>
                    </a:cxn>
                    <a:cxn ang="0">
                      <a:pos x="T4" y="T5"/>
                    </a:cxn>
                    <a:cxn ang="0">
                      <a:pos x="T6" y="T7"/>
                    </a:cxn>
                    <a:cxn ang="0">
                      <a:pos x="T8" y="T9"/>
                    </a:cxn>
                  </a:cxnLst>
                  <a:rect l="0" t="0" r="r" b="b"/>
                  <a:pathLst>
                    <a:path w="80" h="82">
                      <a:moveTo>
                        <a:pt x="75" y="18"/>
                      </a:moveTo>
                      <a:cubicBezTo>
                        <a:pt x="79" y="24"/>
                        <a:pt x="80" y="62"/>
                        <a:pt x="75" y="69"/>
                      </a:cubicBezTo>
                      <a:cubicBezTo>
                        <a:pt x="70" y="77"/>
                        <a:pt x="26" y="82"/>
                        <a:pt x="15" y="71"/>
                      </a:cubicBezTo>
                      <a:cubicBezTo>
                        <a:pt x="5" y="59"/>
                        <a:pt x="0" y="10"/>
                        <a:pt x="23" y="4"/>
                      </a:cubicBezTo>
                      <a:cubicBezTo>
                        <a:pt x="40" y="0"/>
                        <a:pt x="72" y="13"/>
                        <a:pt x="75"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p>
              </p:txBody>
            </p:sp>
            <p:sp>
              <p:nvSpPr>
                <p:cNvPr id="63" name="ïš1îḓè"/>
                <p:cNvSpPr/>
                <p:nvPr/>
              </p:nvSpPr>
              <p:spPr bwMode="auto">
                <a:xfrm>
                  <a:off x="2049462" y="4016375"/>
                  <a:ext cx="246063" cy="249238"/>
                </a:xfrm>
                <a:custGeom>
                  <a:avLst/>
                  <a:gdLst>
                    <a:gd name="T0" fmla="*/ 94 w 118"/>
                    <a:gd name="T1" fmla="*/ 22 h 119"/>
                    <a:gd name="T2" fmla="*/ 71 w 118"/>
                    <a:gd name="T3" fmla="*/ 103 h 119"/>
                    <a:gd name="T4" fmla="*/ 22 w 118"/>
                    <a:gd name="T5" fmla="*/ 37 h 119"/>
                    <a:gd name="T6" fmla="*/ 94 w 118"/>
                    <a:gd name="T7" fmla="*/ 22 h 119"/>
                  </a:gdLst>
                  <a:ahLst/>
                  <a:cxnLst>
                    <a:cxn ang="0">
                      <a:pos x="T0" y="T1"/>
                    </a:cxn>
                    <a:cxn ang="0">
                      <a:pos x="T2" y="T3"/>
                    </a:cxn>
                    <a:cxn ang="0">
                      <a:pos x="T4" y="T5"/>
                    </a:cxn>
                    <a:cxn ang="0">
                      <a:pos x="T6" y="T7"/>
                    </a:cxn>
                  </a:cxnLst>
                  <a:rect l="0" t="0" r="r" b="b"/>
                  <a:pathLst>
                    <a:path w="118" h="119">
                      <a:moveTo>
                        <a:pt x="94" y="22"/>
                      </a:moveTo>
                      <a:cubicBezTo>
                        <a:pt x="118" y="53"/>
                        <a:pt x="83" y="93"/>
                        <a:pt x="71" y="103"/>
                      </a:cubicBezTo>
                      <a:cubicBezTo>
                        <a:pt x="52" y="119"/>
                        <a:pt x="0" y="54"/>
                        <a:pt x="22" y="37"/>
                      </a:cubicBezTo>
                      <a:cubicBezTo>
                        <a:pt x="39" y="23"/>
                        <a:pt x="77" y="0"/>
                        <a:pt x="94"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zh-CN" altLang="en-US"/>
                </a:p>
              </p:txBody>
            </p:sp>
            <p:sp>
              <p:nvSpPr>
                <p:cNvPr id="64" name="ïSļîďé"/>
                <p:cNvSpPr/>
                <p:nvPr/>
              </p:nvSpPr>
              <p:spPr bwMode="auto">
                <a:xfrm>
                  <a:off x="1576387" y="4451350"/>
                  <a:ext cx="223838" cy="211138"/>
                </a:xfrm>
                <a:custGeom>
                  <a:avLst/>
                  <a:gdLst>
                    <a:gd name="T0" fmla="*/ 93 w 108"/>
                    <a:gd name="T1" fmla="*/ 84 h 101"/>
                    <a:gd name="T2" fmla="*/ 29 w 108"/>
                    <a:gd name="T3" fmla="*/ 96 h 101"/>
                    <a:gd name="T4" fmla="*/ 30 w 108"/>
                    <a:gd name="T5" fmla="*/ 7 h 101"/>
                    <a:gd name="T6" fmla="*/ 93 w 108"/>
                    <a:gd name="T7" fmla="*/ 22 h 101"/>
                    <a:gd name="T8" fmla="*/ 93 w 108"/>
                    <a:gd name="T9" fmla="*/ 84 h 101"/>
                  </a:gdLst>
                  <a:ahLst/>
                  <a:cxnLst>
                    <a:cxn ang="0">
                      <a:pos x="T0" y="T1"/>
                    </a:cxn>
                    <a:cxn ang="0">
                      <a:pos x="T2" y="T3"/>
                    </a:cxn>
                    <a:cxn ang="0">
                      <a:pos x="T4" y="T5"/>
                    </a:cxn>
                    <a:cxn ang="0">
                      <a:pos x="T6" y="T7"/>
                    </a:cxn>
                    <a:cxn ang="0">
                      <a:pos x="T8" y="T9"/>
                    </a:cxn>
                  </a:cxnLst>
                  <a:rect l="0" t="0" r="r" b="b"/>
                  <a:pathLst>
                    <a:path w="108" h="101">
                      <a:moveTo>
                        <a:pt x="93" y="84"/>
                      </a:moveTo>
                      <a:cubicBezTo>
                        <a:pt x="75" y="96"/>
                        <a:pt x="44" y="101"/>
                        <a:pt x="29" y="96"/>
                      </a:cubicBezTo>
                      <a:cubicBezTo>
                        <a:pt x="8" y="91"/>
                        <a:pt x="0" y="20"/>
                        <a:pt x="30" y="7"/>
                      </a:cubicBezTo>
                      <a:cubicBezTo>
                        <a:pt x="47" y="0"/>
                        <a:pt x="78" y="7"/>
                        <a:pt x="93" y="22"/>
                      </a:cubicBezTo>
                      <a:cubicBezTo>
                        <a:pt x="108" y="37"/>
                        <a:pt x="108" y="74"/>
                        <a:pt x="93" y="8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p>
              </p:txBody>
            </p:sp>
            <p:sp>
              <p:nvSpPr>
                <p:cNvPr id="65" name="îŝ1iḑê"/>
                <p:cNvSpPr/>
                <p:nvPr/>
              </p:nvSpPr>
              <p:spPr bwMode="auto">
                <a:xfrm>
                  <a:off x="1466850" y="4689475"/>
                  <a:ext cx="206375" cy="222250"/>
                </a:xfrm>
                <a:custGeom>
                  <a:avLst/>
                  <a:gdLst>
                    <a:gd name="T0" fmla="*/ 92 w 99"/>
                    <a:gd name="T1" fmla="*/ 23 h 106"/>
                    <a:gd name="T2" fmla="*/ 36 w 99"/>
                    <a:gd name="T3" fmla="*/ 5 h 106"/>
                    <a:gd name="T4" fmla="*/ 27 w 99"/>
                    <a:gd name="T5" fmla="*/ 87 h 106"/>
                    <a:gd name="T6" fmla="*/ 88 w 99"/>
                    <a:gd name="T7" fmla="*/ 90 h 106"/>
                    <a:gd name="T8" fmla="*/ 92 w 99"/>
                    <a:gd name="T9" fmla="*/ 23 h 106"/>
                  </a:gdLst>
                  <a:ahLst/>
                  <a:cxnLst>
                    <a:cxn ang="0">
                      <a:pos x="T0" y="T1"/>
                    </a:cxn>
                    <a:cxn ang="0">
                      <a:pos x="T2" y="T3"/>
                    </a:cxn>
                    <a:cxn ang="0">
                      <a:pos x="T4" y="T5"/>
                    </a:cxn>
                    <a:cxn ang="0">
                      <a:pos x="T6" y="T7"/>
                    </a:cxn>
                    <a:cxn ang="0">
                      <a:pos x="T8" y="T9"/>
                    </a:cxn>
                  </a:cxnLst>
                  <a:rect l="0" t="0" r="r" b="b"/>
                  <a:pathLst>
                    <a:path w="99" h="106">
                      <a:moveTo>
                        <a:pt x="92" y="23"/>
                      </a:moveTo>
                      <a:cubicBezTo>
                        <a:pt x="85" y="14"/>
                        <a:pt x="53" y="0"/>
                        <a:pt x="36" y="5"/>
                      </a:cubicBezTo>
                      <a:cubicBezTo>
                        <a:pt x="19" y="11"/>
                        <a:pt x="0" y="68"/>
                        <a:pt x="27" y="87"/>
                      </a:cubicBezTo>
                      <a:cubicBezTo>
                        <a:pt x="54" y="106"/>
                        <a:pt x="81" y="103"/>
                        <a:pt x="88" y="90"/>
                      </a:cubicBezTo>
                      <a:cubicBezTo>
                        <a:pt x="95" y="76"/>
                        <a:pt x="99" y="31"/>
                        <a:pt x="92" y="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zh-CN" altLang="en-US"/>
                </a:p>
              </p:txBody>
            </p:sp>
            <p:sp>
              <p:nvSpPr>
                <p:cNvPr id="66" name="ïs1iḋé"/>
                <p:cNvSpPr/>
                <p:nvPr/>
              </p:nvSpPr>
              <p:spPr bwMode="auto">
                <a:xfrm>
                  <a:off x="673100" y="4689475"/>
                  <a:ext cx="454025" cy="609600"/>
                </a:xfrm>
                <a:custGeom>
                  <a:avLst/>
                  <a:gdLst>
                    <a:gd name="T0" fmla="*/ 51 w 218"/>
                    <a:gd name="T1" fmla="*/ 0 h 292"/>
                    <a:gd name="T2" fmla="*/ 218 w 218"/>
                    <a:gd name="T3" fmla="*/ 256 h 292"/>
                    <a:gd name="T4" fmla="*/ 51 w 218"/>
                    <a:gd name="T5" fmla="*/ 0 h 292"/>
                  </a:gdLst>
                  <a:ahLst/>
                  <a:cxnLst>
                    <a:cxn ang="0">
                      <a:pos x="T0" y="T1"/>
                    </a:cxn>
                    <a:cxn ang="0">
                      <a:pos x="T2" y="T3"/>
                    </a:cxn>
                    <a:cxn ang="0">
                      <a:pos x="T4" y="T5"/>
                    </a:cxn>
                  </a:cxnLst>
                  <a:rect l="0" t="0" r="r" b="b"/>
                  <a:pathLst>
                    <a:path w="218" h="292">
                      <a:moveTo>
                        <a:pt x="51" y="0"/>
                      </a:moveTo>
                      <a:cubicBezTo>
                        <a:pt x="0" y="100"/>
                        <a:pt x="130" y="292"/>
                        <a:pt x="218" y="256"/>
                      </a:cubicBezTo>
                      <a:cubicBezTo>
                        <a:pt x="125" y="209"/>
                        <a:pt x="48" y="105"/>
                        <a:pt x="51" y="0"/>
                      </a:cubicBezTo>
                    </a:path>
                  </a:pathLst>
                </a:custGeom>
                <a:solidFill>
                  <a:srgbClr val="F2A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67" name="îşľïḍe"/>
                <p:cNvSpPr/>
                <p:nvPr/>
              </p:nvSpPr>
              <p:spPr bwMode="auto">
                <a:xfrm>
                  <a:off x="706437" y="5213350"/>
                  <a:ext cx="457200" cy="933450"/>
                </a:xfrm>
                <a:custGeom>
                  <a:avLst/>
                  <a:gdLst>
                    <a:gd name="T0" fmla="*/ 0 w 288"/>
                    <a:gd name="T1" fmla="*/ 588 h 588"/>
                    <a:gd name="T2" fmla="*/ 3 w 288"/>
                    <a:gd name="T3" fmla="*/ 588 h 588"/>
                    <a:gd name="T4" fmla="*/ 288 w 288"/>
                    <a:gd name="T5" fmla="*/ 378 h 588"/>
                    <a:gd name="T6" fmla="*/ 0 w 288"/>
                    <a:gd name="T7" fmla="*/ 0 h 588"/>
                    <a:gd name="T8" fmla="*/ 0 w 288"/>
                    <a:gd name="T9" fmla="*/ 588 h 588"/>
                  </a:gdLst>
                  <a:ahLst/>
                  <a:cxnLst>
                    <a:cxn ang="0">
                      <a:pos x="T0" y="T1"/>
                    </a:cxn>
                    <a:cxn ang="0">
                      <a:pos x="T2" y="T3"/>
                    </a:cxn>
                    <a:cxn ang="0">
                      <a:pos x="T4" y="T5"/>
                    </a:cxn>
                    <a:cxn ang="0">
                      <a:pos x="T6" y="T7"/>
                    </a:cxn>
                    <a:cxn ang="0">
                      <a:pos x="T8" y="T9"/>
                    </a:cxn>
                  </a:cxnLst>
                  <a:rect l="0" t="0" r="r" b="b"/>
                  <a:pathLst>
                    <a:path w="288" h="588">
                      <a:moveTo>
                        <a:pt x="0" y="588"/>
                      </a:moveTo>
                      <a:lnTo>
                        <a:pt x="3" y="588"/>
                      </a:lnTo>
                      <a:lnTo>
                        <a:pt x="288" y="378"/>
                      </a:lnTo>
                      <a:lnTo>
                        <a:pt x="0" y="0"/>
                      </a:lnTo>
                      <a:lnTo>
                        <a:pt x="0" y="588"/>
                      </a:lnTo>
                      <a:close/>
                    </a:path>
                  </a:pathLst>
                </a:custGeom>
                <a:solidFill>
                  <a:srgbClr val="688A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grpSp>
          <p:grpSp>
            <p:nvGrpSpPr>
              <p:cNvPr id="121" name="í$ľîḍè"/>
              <p:cNvGrpSpPr/>
              <p:nvPr/>
            </p:nvGrpSpPr>
            <p:grpSpPr>
              <a:xfrm>
                <a:off x="1158875" y="1376362"/>
                <a:ext cx="2232025" cy="2995613"/>
                <a:chOff x="1158875" y="1376362"/>
                <a:chExt cx="2232025" cy="2995613"/>
              </a:xfrm>
            </p:grpSpPr>
            <p:sp>
              <p:nvSpPr>
                <p:cNvPr id="55" name="îṩļiḑè"/>
                <p:cNvSpPr/>
                <p:nvPr/>
              </p:nvSpPr>
              <p:spPr bwMode="auto">
                <a:xfrm>
                  <a:off x="1158875" y="1376362"/>
                  <a:ext cx="2232025" cy="2182813"/>
                </a:xfrm>
                <a:custGeom>
                  <a:avLst/>
                  <a:gdLst>
                    <a:gd name="T0" fmla="*/ 533 w 1071"/>
                    <a:gd name="T1" fmla="*/ 1 h 1044"/>
                    <a:gd name="T2" fmla="*/ 1069 w 1071"/>
                    <a:gd name="T3" fmla="*/ 520 h 1044"/>
                    <a:gd name="T4" fmla="*/ 537 w 1071"/>
                    <a:gd name="T5" fmla="*/ 1043 h 1044"/>
                    <a:gd name="T6" fmla="*/ 1 w 1071"/>
                    <a:gd name="T7" fmla="*/ 524 h 1044"/>
                    <a:gd name="T8" fmla="*/ 533 w 1071"/>
                    <a:gd name="T9" fmla="*/ 1 h 1044"/>
                  </a:gdLst>
                  <a:ahLst/>
                  <a:cxnLst>
                    <a:cxn ang="0">
                      <a:pos x="T0" y="T1"/>
                    </a:cxn>
                    <a:cxn ang="0">
                      <a:pos x="T2" y="T3"/>
                    </a:cxn>
                    <a:cxn ang="0">
                      <a:pos x="T4" y="T5"/>
                    </a:cxn>
                    <a:cxn ang="0">
                      <a:pos x="T6" y="T7"/>
                    </a:cxn>
                    <a:cxn ang="0">
                      <a:pos x="T8" y="T9"/>
                    </a:cxn>
                  </a:cxnLst>
                  <a:rect l="0" t="0" r="r" b="b"/>
                  <a:pathLst>
                    <a:path w="1071" h="1044">
                      <a:moveTo>
                        <a:pt x="533" y="1"/>
                      </a:moveTo>
                      <a:cubicBezTo>
                        <a:pt x="828" y="0"/>
                        <a:pt x="1068" y="232"/>
                        <a:pt x="1069" y="520"/>
                      </a:cubicBezTo>
                      <a:cubicBezTo>
                        <a:pt x="1071" y="808"/>
                        <a:pt x="832" y="1042"/>
                        <a:pt x="537" y="1043"/>
                      </a:cubicBezTo>
                      <a:cubicBezTo>
                        <a:pt x="242" y="1044"/>
                        <a:pt x="2" y="812"/>
                        <a:pt x="1" y="524"/>
                      </a:cubicBezTo>
                      <a:cubicBezTo>
                        <a:pt x="0" y="236"/>
                        <a:pt x="238" y="2"/>
                        <a:pt x="533" y="1"/>
                      </a:cubicBezTo>
                    </a:path>
                  </a:pathLst>
                </a:custGeom>
                <a:solidFill>
                  <a:schemeClr val="bg1">
                    <a:lumMod val="50000"/>
                  </a:schemeClr>
                </a:solidFill>
                <a:ln>
                  <a:noFill/>
                </a:ln>
              </p:spPr>
              <p:txBody>
                <a:bodyPr vert="horz" wrap="square" lIns="91440" tIns="45720" rIns="91440" bIns="45720" numCol="1" anchor="t" anchorCtr="0" compatLnSpc="1">
                  <a:normAutofit/>
                </a:bodyPr>
                <a:lstStyle/>
                <a:p>
                  <a:endParaRPr lang="zh-CN" altLang="en-US"/>
                </a:p>
              </p:txBody>
            </p:sp>
            <p:grpSp>
              <p:nvGrpSpPr>
                <p:cNvPr id="86" name="iṣḷïdè"/>
                <p:cNvGrpSpPr/>
                <p:nvPr/>
              </p:nvGrpSpPr>
              <p:grpSpPr>
                <a:xfrm>
                  <a:off x="1277937" y="1493837"/>
                  <a:ext cx="1992313" cy="1947863"/>
                  <a:chOff x="1277937" y="1493837"/>
                  <a:chExt cx="1992313" cy="1947863"/>
                </a:xfrm>
              </p:grpSpPr>
              <p:sp>
                <p:nvSpPr>
                  <p:cNvPr id="56" name="iṡļîḑè"/>
                  <p:cNvSpPr/>
                  <p:nvPr/>
                </p:nvSpPr>
                <p:spPr bwMode="auto">
                  <a:xfrm>
                    <a:off x="1277937" y="1493837"/>
                    <a:ext cx="1992313" cy="1947863"/>
                  </a:xfrm>
                  <a:custGeom>
                    <a:avLst/>
                    <a:gdLst>
                      <a:gd name="T0" fmla="*/ 476 w 956"/>
                      <a:gd name="T1" fmla="*/ 1 h 932"/>
                      <a:gd name="T2" fmla="*/ 955 w 956"/>
                      <a:gd name="T3" fmla="*/ 464 h 932"/>
                      <a:gd name="T4" fmla="*/ 480 w 956"/>
                      <a:gd name="T5" fmla="*/ 931 h 932"/>
                      <a:gd name="T6" fmla="*/ 1 w 956"/>
                      <a:gd name="T7" fmla="*/ 468 h 932"/>
                      <a:gd name="T8" fmla="*/ 476 w 956"/>
                      <a:gd name="T9" fmla="*/ 1 h 932"/>
                    </a:gdLst>
                    <a:ahLst/>
                    <a:cxnLst>
                      <a:cxn ang="0">
                        <a:pos x="T0" y="T1"/>
                      </a:cxn>
                      <a:cxn ang="0">
                        <a:pos x="T2" y="T3"/>
                      </a:cxn>
                      <a:cxn ang="0">
                        <a:pos x="T4" y="T5"/>
                      </a:cxn>
                      <a:cxn ang="0">
                        <a:pos x="T6" y="T7"/>
                      </a:cxn>
                      <a:cxn ang="0">
                        <a:pos x="T8" y="T9"/>
                      </a:cxn>
                    </a:cxnLst>
                    <a:rect l="0" t="0" r="r" b="b"/>
                    <a:pathLst>
                      <a:path w="956" h="932">
                        <a:moveTo>
                          <a:pt x="476" y="1"/>
                        </a:moveTo>
                        <a:cubicBezTo>
                          <a:pt x="740" y="0"/>
                          <a:pt x="954" y="207"/>
                          <a:pt x="955" y="464"/>
                        </a:cubicBezTo>
                        <a:cubicBezTo>
                          <a:pt x="956" y="721"/>
                          <a:pt x="743" y="930"/>
                          <a:pt x="480" y="931"/>
                        </a:cubicBezTo>
                        <a:cubicBezTo>
                          <a:pt x="217" y="932"/>
                          <a:pt x="2" y="725"/>
                          <a:pt x="1" y="468"/>
                        </a:cubicBezTo>
                        <a:cubicBezTo>
                          <a:pt x="0" y="211"/>
                          <a:pt x="213" y="2"/>
                          <a:pt x="476" y="1"/>
                        </a:cubicBezTo>
                      </a:path>
                    </a:pathLst>
                  </a:custGeom>
                  <a:solidFill>
                    <a:srgbClr val="63A74E"/>
                  </a:solidFill>
                  <a:ln>
                    <a:noFill/>
                  </a:ln>
                </p:spPr>
                <p:txBody>
                  <a:bodyPr vert="horz" wrap="square" lIns="91440" tIns="45720" rIns="91440" bIns="45720" numCol="1" anchor="t" anchorCtr="0" compatLnSpc="1">
                    <a:normAutofit/>
                  </a:bodyPr>
                  <a:lstStyle/>
                  <a:p>
                    <a:endParaRPr lang="zh-CN" altLang="en-US"/>
                  </a:p>
                </p:txBody>
              </p:sp>
              <p:sp>
                <p:nvSpPr>
                  <p:cNvPr id="57" name="ï$ḷiḋe"/>
                  <p:cNvSpPr/>
                  <p:nvPr/>
                </p:nvSpPr>
                <p:spPr bwMode="auto">
                  <a:xfrm>
                    <a:off x="1333500" y="2009775"/>
                    <a:ext cx="1441450" cy="1379538"/>
                  </a:xfrm>
                  <a:custGeom>
                    <a:avLst/>
                    <a:gdLst>
                      <a:gd name="T0" fmla="*/ 691 w 691"/>
                      <a:gd name="T1" fmla="*/ 597 h 660"/>
                      <a:gd name="T2" fmla="*/ 459 w 691"/>
                      <a:gd name="T3" fmla="*/ 659 h 660"/>
                      <a:gd name="T4" fmla="*/ 0 w 691"/>
                      <a:gd name="T5" fmla="*/ 215 h 660"/>
                      <a:gd name="T6" fmla="*/ 56 w 691"/>
                      <a:gd name="T7" fmla="*/ 0 h 660"/>
                      <a:gd name="T8" fmla="*/ 28 w 691"/>
                      <a:gd name="T9" fmla="*/ 159 h 660"/>
                      <a:gd name="T10" fmla="*/ 515 w 691"/>
                      <a:gd name="T11" fmla="*/ 630 h 660"/>
                      <a:gd name="T12" fmla="*/ 691 w 691"/>
                      <a:gd name="T13" fmla="*/ 597 h 660"/>
                    </a:gdLst>
                    <a:ahLst/>
                    <a:cxnLst>
                      <a:cxn ang="0">
                        <a:pos x="T0" y="T1"/>
                      </a:cxn>
                      <a:cxn ang="0">
                        <a:pos x="T2" y="T3"/>
                      </a:cxn>
                      <a:cxn ang="0">
                        <a:pos x="T4" y="T5"/>
                      </a:cxn>
                      <a:cxn ang="0">
                        <a:pos x="T6" y="T7"/>
                      </a:cxn>
                      <a:cxn ang="0">
                        <a:pos x="T8" y="T9"/>
                      </a:cxn>
                      <a:cxn ang="0">
                        <a:pos x="T10" y="T11"/>
                      </a:cxn>
                      <a:cxn ang="0">
                        <a:pos x="T12" y="T13"/>
                      </a:cxn>
                    </a:cxnLst>
                    <a:rect l="0" t="0" r="r" b="b"/>
                    <a:pathLst>
                      <a:path w="691" h="660">
                        <a:moveTo>
                          <a:pt x="691" y="597"/>
                        </a:moveTo>
                        <a:cubicBezTo>
                          <a:pt x="623" y="636"/>
                          <a:pt x="544" y="659"/>
                          <a:pt x="459" y="659"/>
                        </a:cubicBezTo>
                        <a:cubicBezTo>
                          <a:pt x="206" y="660"/>
                          <a:pt x="1" y="461"/>
                          <a:pt x="0" y="215"/>
                        </a:cubicBezTo>
                        <a:cubicBezTo>
                          <a:pt x="0" y="137"/>
                          <a:pt x="20" y="64"/>
                          <a:pt x="56" y="0"/>
                        </a:cubicBezTo>
                        <a:cubicBezTo>
                          <a:pt x="38" y="50"/>
                          <a:pt x="28" y="103"/>
                          <a:pt x="28" y="159"/>
                        </a:cubicBezTo>
                        <a:cubicBezTo>
                          <a:pt x="29" y="420"/>
                          <a:pt x="247" y="631"/>
                          <a:pt x="515" y="630"/>
                        </a:cubicBezTo>
                        <a:cubicBezTo>
                          <a:pt x="577" y="630"/>
                          <a:pt x="636" y="618"/>
                          <a:pt x="691" y="597"/>
                        </a:cubicBezTo>
                      </a:path>
                    </a:pathLst>
                  </a:custGeom>
                  <a:solidFill>
                    <a:schemeClr val="bg1">
                      <a:alpha val="50000"/>
                    </a:schemeClr>
                  </a:solidFill>
                  <a:ln>
                    <a:noFill/>
                  </a:ln>
                </p:spPr>
                <p:txBody>
                  <a:bodyPr vert="horz" wrap="square" lIns="91440" tIns="45720" rIns="91440" bIns="45720" numCol="1" anchor="t" anchorCtr="0" compatLnSpc="1">
                    <a:normAutofit/>
                  </a:bodyPr>
                  <a:lstStyle/>
                  <a:p>
                    <a:endParaRPr lang="zh-CN" altLang="en-US"/>
                  </a:p>
                </p:txBody>
              </p:sp>
            </p:grpSp>
            <p:grpSp>
              <p:nvGrpSpPr>
                <p:cNvPr id="85" name="isḻiḓè"/>
                <p:cNvGrpSpPr/>
                <p:nvPr/>
              </p:nvGrpSpPr>
              <p:grpSpPr>
                <a:xfrm>
                  <a:off x="1771650" y="3430587"/>
                  <a:ext cx="474662" cy="941388"/>
                  <a:chOff x="1771650" y="3430587"/>
                  <a:chExt cx="474662" cy="941388"/>
                </a:xfrm>
                <a:solidFill>
                  <a:schemeClr val="bg1">
                    <a:lumMod val="50000"/>
                  </a:schemeClr>
                </a:solidFill>
              </p:grpSpPr>
              <p:sp>
                <p:nvSpPr>
                  <p:cNvPr id="52" name="ïṣľïḋê"/>
                  <p:cNvSpPr/>
                  <p:nvPr/>
                </p:nvSpPr>
                <p:spPr bwMode="auto">
                  <a:xfrm>
                    <a:off x="1871662" y="3467100"/>
                    <a:ext cx="374650" cy="230188"/>
                  </a:xfrm>
                  <a:custGeom>
                    <a:avLst/>
                    <a:gdLst>
                      <a:gd name="T0" fmla="*/ 11 w 180"/>
                      <a:gd name="T1" fmla="*/ 0 h 110"/>
                      <a:gd name="T2" fmla="*/ 180 w 180"/>
                      <a:gd name="T3" fmla="*/ 32 h 110"/>
                      <a:gd name="T4" fmla="*/ 169 w 180"/>
                      <a:gd name="T5" fmla="*/ 96 h 110"/>
                      <a:gd name="T6" fmla="*/ 0 w 180"/>
                      <a:gd name="T7" fmla="*/ 64 h 110"/>
                      <a:gd name="T8" fmla="*/ 11 w 180"/>
                      <a:gd name="T9" fmla="*/ 0 h 110"/>
                    </a:gdLst>
                    <a:ahLst/>
                    <a:cxnLst>
                      <a:cxn ang="0">
                        <a:pos x="T0" y="T1"/>
                      </a:cxn>
                      <a:cxn ang="0">
                        <a:pos x="T2" y="T3"/>
                      </a:cxn>
                      <a:cxn ang="0">
                        <a:pos x="T4" y="T5"/>
                      </a:cxn>
                      <a:cxn ang="0">
                        <a:pos x="T6" y="T7"/>
                      </a:cxn>
                      <a:cxn ang="0">
                        <a:pos x="T8" y="T9"/>
                      </a:cxn>
                    </a:cxnLst>
                    <a:rect l="0" t="0" r="r" b="b"/>
                    <a:pathLst>
                      <a:path w="180" h="110">
                        <a:moveTo>
                          <a:pt x="11" y="0"/>
                        </a:moveTo>
                        <a:cubicBezTo>
                          <a:pt x="180" y="32"/>
                          <a:pt x="180" y="32"/>
                          <a:pt x="180" y="32"/>
                        </a:cubicBezTo>
                        <a:cubicBezTo>
                          <a:pt x="169" y="96"/>
                          <a:pt x="169" y="96"/>
                          <a:pt x="169" y="96"/>
                        </a:cubicBezTo>
                        <a:cubicBezTo>
                          <a:pt x="104" y="110"/>
                          <a:pt x="47" y="99"/>
                          <a:pt x="0" y="64"/>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zh-CN" altLang="en-US"/>
                  </a:p>
                </p:txBody>
              </p:sp>
              <p:sp>
                <p:nvSpPr>
                  <p:cNvPr id="58" name="ïṣḷíďê"/>
                  <p:cNvSpPr/>
                  <p:nvPr/>
                </p:nvSpPr>
                <p:spPr bwMode="auto">
                  <a:xfrm>
                    <a:off x="1771650" y="3430587"/>
                    <a:ext cx="430213" cy="941388"/>
                  </a:xfrm>
                  <a:custGeom>
                    <a:avLst/>
                    <a:gdLst>
                      <a:gd name="T0" fmla="*/ 89 w 206"/>
                      <a:gd name="T1" fmla="*/ 0 h 450"/>
                      <a:gd name="T2" fmla="*/ 206 w 206"/>
                      <a:gd name="T3" fmla="*/ 22 h 450"/>
                      <a:gd name="T4" fmla="*/ 178 w 206"/>
                      <a:gd name="T5" fmla="*/ 161 h 450"/>
                      <a:gd name="T6" fmla="*/ 145 w 206"/>
                      <a:gd name="T7" fmla="*/ 391 h 450"/>
                      <a:gd name="T8" fmla="*/ 0 w 206"/>
                      <a:gd name="T9" fmla="*/ 450 h 450"/>
                      <a:gd name="T10" fmla="*/ 36 w 206"/>
                      <a:gd name="T11" fmla="*/ 270 h 450"/>
                      <a:gd name="T12" fmla="*/ 71 w 206"/>
                      <a:gd name="T13" fmla="*/ 94 h 450"/>
                      <a:gd name="T14" fmla="*/ 89 w 206"/>
                      <a:gd name="T15" fmla="*/ 0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450">
                        <a:moveTo>
                          <a:pt x="89" y="0"/>
                        </a:moveTo>
                        <a:cubicBezTo>
                          <a:pt x="206" y="22"/>
                          <a:pt x="206" y="22"/>
                          <a:pt x="206" y="22"/>
                        </a:cubicBezTo>
                        <a:cubicBezTo>
                          <a:pt x="178" y="161"/>
                          <a:pt x="178" y="161"/>
                          <a:pt x="178" y="161"/>
                        </a:cubicBezTo>
                        <a:cubicBezTo>
                          <a:pt x="180" y="275"/>
                          <a:pt x="71" y="298"/>
                          <a:pt x="145" y="391"/>
                        </a:cubicBezTo>
                        <a:cubicBezTo>
                          <a:pt x="116" y="414"/>
                          <a:pt x="63" y="446"/>
                          <a:pt x="0" y="450"/>
                        </a:cubicBezTo>
                        <a:cubicBezTo>
                          <a:pt x="12" y="390"/>
                          <a:pt x="24" y="330"/>
                          <a:pt x="36" y="270"/>
                        </a:cubicBezTo>
                        <a:cubicBezTo>
                          <a:pt x="71" y="218"/>
                          <a:pt x="88" y="162"/>
                          <a:pt x="71" y="94"/>
                        </a:cubicBezTo>
                        <a:lnTo>
                          <a:pt x="8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grpSp>
          </p:grpSp>
        </p:grpSp>
        <p:sp>
          <p:nvSpPr>
            <p:cNvPr id="4" name="文本框 3"/>
            <p:cNvSpPr txBox="1"/>
            <p:nvPr/>
          </p:nvSpPr>
          <p:spPr>
            <a:xfrm>
              <a:off x="1508" y="2558"/>
              <a:ext cx="628" cy="1598"/>
            </a:xfrm>
            <a:prstGeom prst="rect">
              <a:avLst/>
            </a:prstGeom>
            <a:noFill/>
          </p:spPr>
          <p:txBody>
            <a:bodyPr wrap="square" rtlCol="0" anchor="t">
              <a:spAutoFit/>
            </a:bodyPr>
            <a:lstStyle/>
            <a:p>
              <a:r>
                <a:rPr lang="zh-CN" altLang="en-US" sz="2000" b="1">
                  <a:solidFill>
                    <a:schemeClr val="bg1"/>
                  </a:solidFill>
                  <a:latin typeface="微软雅黑" panose="020B0503020204020204" charset="-122"/>
                  <a:ea typeface="微软雅黑" panose="020B0503020204020204" charset="-122"/>
                  <a:cs typeface="微软雅黑" panose="020B0503020204020204" charset="-122"/>
                </a:rPr>
                <a:t>加分项</a:t>
              </a:r>
            </a:p>
          </p:txBody>
        </p:sp>
        <p:sp>
          <p:nvSpPr>
            <p:cNvPr id="7" name="文本框 6"/>
            <p:cNvSpPr txBox="1"/>
            <p:nvPr/>
          </p:nvSpPr>
          <p:spPr>
            <a:xfrm>
              <a:off x="7665" y="2075"/>
              <a:ext cx="4000" cy="483"/>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安全工作创新</a:t>
              </a:r>
            </a:p>
          </p:txBody>
        </p:sp>
        <p:sp>
          <p:nvSpPr>
            <p:cNvPr id="9" name="文本框 8"/>
            <p:cNvSpPr txBox="1"/>
            <p:nvPr/>
          </p:nvSpPr>
          <p:spPr>
            <a:xfrm>
              <a:off x="7665" y="3168"/>
              <a:ext cx="4000" cy="483"/>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安全文化建设</a:t>
              </a:r>
            </a:p>
          </p:txBody>
        </p:sp>
        <p:sp>
          <p:nvSpPr>
            <p:cNvPr id="10" name="文本框 9"/>
            <p:cNvSpPr txBox="1"/>
            <p:nvPr/>
          </p:nvSpPr>
          <p:spPr>
            <a:xfrm>
              <a:off x="7665" y="4288"/>
              <a:ext cx="4000" cy="483"/>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安全生产标准化</a:t>
              </a:r>
            </a:p>
          </p:txBody>
        </p:sp>
        <p:sp>
          <p:nvSpPr>
            <p:cNvPr id="11" name="文本框 10"/>
            <p:cNvSpPr txBox="1"/>
            <p:nvPr/>
          </p:nvSpPr>
          <p:spPr>
            <a:xfrm>
              <a:off x="7665" y="5519"/>
              <a:ext cx="4000" cy="483"/>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安全科技推广</a:t>
              </a:r>
            </a:p>
          </p:txBody>
        </p:sp>
        <p:sp>
          <p:nvSpPr>
            <p:cNvPr id="12" name="文本框 11"/>
            <p:cNvSpPr txBox="1"/>
            <p:nvPr/>
          </p:nvSpPr>
          <p:spPr>
            <a:xfrm>
              <a:off x="7665" y="6549"/>
              <a:ext cx="4000" cy="483"/>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安全宣传报道</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475" y="748665"/>
            <a:ext cx="2301875" cy="337185"/>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考核项目：奖罚项目</a:t>
            </a:r>
          </a:p>
        </p:txBody>
      </p:sp>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grpSp>
        <p:nvGrpSpPr>
          <p:cNvPr id="13" name="组合 12"/>
          <p:cNvGrpSpPr/>
          <p:nvPr/>
        </p:nvGrpSpPr>
        <p:grpSpPr>
          <a:xfrm>
            <a:off x="600075" y="1365250"/>
            <a:ext cx="7426325" cy="3606800"/>
            <a:chOff x="-30" y="2075"/>
            <a:chExt cx="11695" cy="5680"/>
          </a:xfrm>
        </p:grpSpPr>
        <p:grpSp>
          <p:nvGrpSpPr>
            <p:cNvPr id="8" name="组合 7"/>
            <p:cNvGrpSpPr/>
            <p:nvPr/>
          </p:nvGrpSpPr>
          <p:grpSpPr>
            <a:xfrm>
              <a:off x="3175" y="2386"/>
              <a:ext cx="4167" cy="4357"/>
              <a:chOff x="3175" y="2386"/>
              <a:chExt cx="3024" cy="4357"/>
            </a:xfrm>
          </p:grpSpPr>
          <p:cxnSp>
            <p:nvCxnSpPr>
              <p:cNvPr id="110" name="直接箭头连接符 109"/>
              <p:cNvCxnSpPr/>
              <p:nvPr/>
            </p:nvCxnSpPr>
            <p:spPr>
              <a:xfrm flipV="1">
                <a:off x="3175" y="2386"/>
                <a:ext cx="3025" cy="101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p:nvPr/>
            </p:nvCxnSpPr>
            <p:spPr>
              <a:xfrm>
                <a:off x="3175" y="3405"/>
                <a:ext cx="3025" cy="70"/>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p:nvPr/>
            </p:nvCxnSpPr>
            <p:spPr>
              <a:xfrm>
                <a:off x="3175" y="3405"/>
                <a:ext cx="3025" cy="1160"/>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p:nvPr/>
            </p:nvCxnSpPr>
            <p:spPr>
              <a:xfrm>
                <a:off x="3175" y="3405"/>
                <a:ext cx="3025" cy="224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p:nvPr/>
            </p:nvCxnSpPr>
            <p:spPr>
              <a:xfrm>
                <a:off x="3175" y="3405"/>
                <a:ext cx="3025" cy="333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122" name="ïś1íḋê"/>
            <p:cNvGrpSpPr/>
            <p:nvPr/>
          </p:nvGrpSpPr>
          <p:grpSpPr>
            <a:xfrm>
              <a:off x="-30" y="2121"/>
              <a:ext cx="3210" cy="5634"/>
              <a:chOff x="673100" y="1376362"/>
              <a:chExt cx="2717800" cy="4770438"/>
            </a:xfrm>
          </p:grpSpPr>
          <p:grpSp>
            <p:nvGrpSpPr>
              <p:cNvPr id="84" name="ïṡļíḓê"/>
              <p:cNvGrpSpPr/>
              <p:nvPr/>
            </p:nvGrpSpPr>
            <p:grpSpPr>
              <a:xfrm>
                <a:off x="673100" y="3527425"/>
                <a:ext cx="1809750" cy="2619375"/>
                <a:chOff x="673100" y="3527425"/>
                <a:chExt cx="1809750" cy="2619375"/>
              </a:xfrm>
            </p:grpSpPr>
            <p:sp>
              <p:nvSpPr>
                <p:cNvPr id="50" name="iŝḻídê"/>
                <p:cNvSpPr/>
                <p:nvPr/>
              </p:nvSpPr>
              <p:spPr bwMode="auto">
                <a:xfrm>
                  <a:off x="706437" y="4152900"/>
                  <a:ext cx="1516063" cy="1870075"/>
                </a:xfrm>
                <a:custGeom>
                  <a:avLst/>
                  <a:gdLst>
                    <a:gd name="T0" fmla="*/ 0 w 955"/>
                    <a:gd name="T1" fmla="*/ 429 h 1178"/>
                    <a:gd name="T2" fmla="*/ 0 w 955"/>
                    <a:gd name="T3" fmla="*/ 1178 h 1178"/>
                    <a:gd name="T4" fmla="*/ 955 w 955"/>
                    <a:gd name="T5" fmla="*/ 481 h 1178"/>
                    <a:gd name="T6" fmla="*/ 588 w 955"/>
                    <a:gd name="T7" fmla="*/ 0 h 1178"/>
                    <a:gd name="T8" fmla="*/ 0 w 955"/>
                    <a:gd name="T9" fmla="*/ 429 h 1178"/>
                  </a:gdLst>
                  <a:ahLst/>
                  <a:cxnLst>
                    <a:cxn ang="0">
                      <a:pos x="T0" y="T1"/>
                    </a:cxn>
                    <a:cxn ang="0">
                      <a:pos x="T2" y="T3"/>
                    </a:cxn>
                    <a:cxn ang="0">
                      <a:pos x="T4" y="T5"/>
                    </a:cxn>
                    <a:cxn ang="0">
                      <a:pos x="T6" y="T7"/>
                    </a:cxn>
                    <a:cxn ang="0">
                      <a:pos x="T8" y="T9"/>
                    </a:cxn>
                  </a:cxnLst>
                  <a:rect l="0" t="0" r="r" b="b"/>
                  <a:pathLst>
                    <a:path w="955" h="1178">
                      <a:moveTo>
                        <a:pt x="0" y="429"/>
                      </a:moveTo>
                      <a:lnTo>
                        <a:pt x="0" y="1178"/>
                      </a:lnTo>
                      <a:lnTo>
                        <a:pt x="955" y="481"/>
                      </a:lnTo>
                      <a:lnTo>
                        <a:pt x="588" y="0"/>
                      </a:lnTo>
                      <a:lnTo>
                        <a:pt x="0" y="429"/>
                      </a:lnTo>
                      <a:close/>
                    </a:path>
                  </a:pathLst>
                </a:custGeom>
                <a:solidFill>
                  <a:srgbClr val="F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51" name="iṡlîḋê"/>
                <p:cNvSpPr/>
                <p:nvPr/>
              </p:nvSpPr>
              <p:spPr bwMode="auto">
                <a:xfrm>
                  <a:off x="706437" y="4740275"/>
                  <a:ext cx="1516063" cy="1282700"/>
                </a:xfrm>
                <a:custGeom>
                  <a:avLst/>
                  <a:gdLst>
                    <a:gd name="T0" fmla="*/ 0 w 955"/>
                    <a:gd name="T1" fmla="*/ 634 h 808"/>
                    <a:gd name="T2" fmla="*/ 0 w 955"/>
                    <a:gd name="T3" fmla="*/ 808 h 808"/>
                    <a:gd name="T4" fmla="*/ 955 w 955"/>
                    <a:gd name="T5" fmla="*/ 111 h 808"/>
                    <a:gd name="T6" fmla="*/ 871 w 955"/>
                    <a:gd name="T7" fmla="*/ 0 h 808"/>
                    <a:gd name="T8" fmla="*/ 0 w 955"/>
                    <a:gd name="T9" fmla="*/ 634 h 808"/>
                  </a:gdLst>
                  <a:ahLst/>
                  <a:cxnLst>
                    <a:cxn ang="0">
                      <a:pos x="T0" y="T1"/>
                    </a:cxn>
                    <a:cxn ang="0">
                      <a:pos x="T2" y="T3"/>
                    </a:cxn>
                    <a:cxn ang="0">
                      <a:pos x="T4" y="T5"/>
                    </a:cxn>
                    <a:cxn ang="0">
                      <a:pos x="T6" y="T7"/>
                    </a:cxn>
                    <a:cxn ang="0">
                      <a:pos x="T8" y="T9"/>
                    </a:cxn>
                  </a:cxnLst>
                  <a:rect l="0" t="0" r="r" b="b"/>
                  <a:pathLst>
                    <a:path w="955" h="808">
                      <a:moveTo>
                        <a:pt x="0" y="634"/>
                      </a:moveTo>
                      <a:lnTo>
                        <a:pt x="0" y="808"/>
                      </a:lnTo>
                      <a:lnTo>
                        <a:pt x="955" y="111"/>
                      </a:lnTo>
                      <a:lnTo>
                        <a:pt x="871" y="0"/>
                      </a:lnTo>
                      <a:lnTo>
                        <a:pt x="0" y="634"/>
                      </a:lnTo>
                      <a:close/>
                    </a:path>
                  </a:pathLst>
                </a:custGeom>
                <a:solidFill>
                  <a:srgbClr val="F2A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53" name="îṣḷiḋè"/>
                <p:cNvSpPr/>
                <p:nvPr/>
              </p:nvSpPr>
              <p:spPr bwMode="auto">
                <a:xfrm>
                  <a:off x="695325" y="3527425"/>
                  <a:ext cx="1787525" cy="2487613"/>
                </a:xfrm>
                <a:custGeom>
                  <a:avLst/>
                  <a:gdLst>
                    <a:gd name="T0" fmla="*/ 126 w 857"/>
                    <a:gd name="T1" fmla="*/ 851 h 1190"/>
                    <a:gd name="T2" fmla="*/ 58 w 857"/>
                    <a:gd name="T3" fmla="*/ 485 h 1190"/>
                    <a:gd name="T4" fmla="*/ 264 w 857"/>
                    <a:gd name="T5" fmla="*/ 213 h 1190"/>
                    <a:gd name="T6" fmla="*/ 520 w 857"/>
                    <a:gd name="T7" fmla="*/ 28 h 1190"/>
                    <a:gd name="T8" fmla="*/ 600 w 857"/>
                    <a:gd name="T9" fmla="*/ 94 h 1190"/>
                    <a:gd name="T10" fmla="*/ 690 w 857"/>
                    <a:gd name="T11" fmla="*/ 114 h 1190"/>
                    <a:gd name="T12" fmla="*/ 822 w 857"/>
                    <a:gd name="T13" fmla="*/ 209 h 1190"/>
                    <a:gd name="T14" fmla="*/ 788 w 857"/>
                    <a:gd name="T15" fmla="*/ 313 h 1190"/>
                    <a:gd name="T16" fmla="*/ 856 w 857"/>
                    <a:gd name="T17" fmla="*/ 381 h 1190"/>
                    <a:gd name="T18" fmla="*/ 757 w 857"/>
                    <a:gd name="T19" fmla="*/ 497 h 1190"/>
                    <a:gd name="T20" fmla="*/ 823 w 857"/>
                    <a:gd name="T21" fmla="*/ 585 h 1190"/>
                    <a:gd name="T22" fmla="*/ 756 w 857"/>
                    <a:gd name="T23" fmla="*/ 668 h 1190"/>
                    <a:gd name="T24" fmla="*/ 757 w 857"/>
                    <a:gd name="T25" fmla="*/ 772 h 1190"/>
                    <a:gd name="T26" fmla="*/ 126 w 857"/>
                    <a:gd name="T27" fmla="*/ 851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1190">
                      <a:moveTo>
                        <a:pt x="126" y="851"/>
                      </a:moveTo>
                      <a:cubicBezTo>
                        <a:pt x="61" y="731"/>
                        <a:pt x="0" y="664"/>
                        <a:pt x="58" y="485"/>
                      </a:cubicBezTo>
                      <a:cubicBezTo>
                        <a:pt x="116" y="306"/>
                        <a:pt x="122" y="260"/>
                        <a:pt x="264" y="213"/>
                      </a:cubicBezTo>
                      <a:cubicBezTo>
                        <a:pt x="364" y="180"/>
                        <a:pt x="499" y="87"/>
                        <a:pt x="520" y="28"/>
                      </a:cubicBezTo>
                      <a:cubicBezTo>
                        <a:pt x="531" y="0"/>
                        <a:pt x="607" y="35"/>
                        <a:pt x="600" y="94"/>
                      </a:cubicBezTo>
                      <a:cubicBezTo>
                        <a:pt x="590" y="178"/>
                        <a:pt x="648" y="118"/>
                        <a:pt x="690" y="114"/>
                      </a:cubicBezTo>
                      <a:cubicBezTo>
                        <a:pt x="732" y="110"/>
                        <a:pt x="820" y="143"/>
                        <a:pt x="822" y="209"/>
                      </a:cubicBezTo>
                      <a:cubicBezTo>
                        <a:pt x="824" y="275"/>
                        <a:pt x="788" y="313"/>
                        <a:pt x="788" y="313"/>
                      </a:cubicBezTo>
                      <a:cubicBezTo>
                        <a:pt x="788" y="313"/>
                        <a:pt x="857" y="322"/>
                        <a:pt x="856" y="381"/>
                      </a:cubicBezTo>
                      <a:cubicBezTo>
                        <a:pt x="855" y="440"/>
                        <a:pt x="757" y="497"/>
                        <a:pt x="757" y="497"/>
                      </a:cubicBezTo>
                      <a:cubicBezTo>
                        <a:pt x="757" y="497"/>
                        <a:pt x="828" y="521"/>
                        <a:pt x="823" y="585"/>
                      </a:cubicBezTo>
                      <a:cubicBezTo>
                        <a:pt x="819" y="649"/>
                        <a:pt x="756" y="668"/>
                        <a:pt x="756" y="668"/>
                      </a:cubicBezTo>
                      <a:cubicBezTo>
                        <a:pt x="756" y="668"/>
                        <a:pt x="779" y="707"/>
                        <a:pt x="757" y="772"/>
                      </a:cubicBezTo>
                      <a:cubicBezTo>
                        <a:pt x="734" y="837"/>
                        <a:pt x="309" y="1190"/>
                        <a:pt x="126" y="851"/>
                      </a:cubicBezTo>
                    </a:path>
                  </a:pathLst>
                </a:custGeom>
                <a:solidFill>
                  <a:srgbClr val="FAC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54" name="ïSḻidè"/>
                <p:cNvSpPr/>
                <p:nvPr/>
              </p:nvSpPr>
              <p:spPr bwMode="auto">
                <a:xfrm>
                  <a:off x="1736725" y="4054475"/>
                  <a:ext cx="306388" cy="336550"/>
                </a:xfrm>
                <a:custGeom>
                  <a:avLst/>
                  <a:gdLst>
                    <a:gd name="T0" fmla="*/ 142 w 147"/>
                    <a:gd name="T1" fmla="*/ 0 h 161"/>
                    <a:gd name="T2" fmla="*/ 147 w 147"/>
                    <a:gd name="T3" fmla="*/ 95 h 161"/>
                    <a:gd name="T4" fmla="*/ 16 w 147"/>
                    <a:gd name="T5" fmla="*/ 152 h 161"/>
                    <a:gd name="T6" fmla="*/ 0 w 147"/>
                    <a:gd name="T7" fmla="*/ 161 h 161"/>
                    <a:gd name="T8" fmla="*/ 32 w 147"/>
                    <a:gd name="T9" fmla="*/ 12 h 161"/>
                    <a:gd name="T10" fmla="*/ 142 w 147"/>
                    <a:gd name="T11" fmla="*/ 0 h 161"/>
                  </a:gdLst>
                  <a:ahLst/>
                  <a:cxnLst>
                    <a:cxn ang="0">
                      <a:pos x="T0" y="T1"/>
                    </a:cxn>
                    <a:cxn ang="0">
                      <a:pos x="T2" y="T3"/>
                    </a:cxn>
                    <a:cxn ang="0">
                      <a:pos x="T4" y="T5"/>
                    </a:cxn>
                    <a:cxn ang="0">
                      <a:pos x="T6" y="T7"/>
                    </a:cxn>
                    <a:cxn ang="0">
                      <a:pos x="T8" y="T9"/>
                    </a:cxn>
                    <a:cxn ang="0">
                      <a:pos x="T10" y="T11"/>
                    </a:cxn>
                  </a:cxnLst>
                  <a:rect l="0" t="0" r="r" b="b"/>
                  <a:pathLst>
                    <a:path w="147" h="161">
                      <a:moveTo>
                        <a:pt x="142" y="0"/>
                      </a:moveTo>
                      <a:cubicBezTo>
                        <a:pt x="119" y="39"/>
                        <a:pt x="104" y="40"/>
                        <a:pt x="147" y="95"/>
                      </a:cubicBezTo>
                      <a:cubicBezTo>
                        <a:pt x="121" y="116"/>
                        <a:pt x="73" y="145"/>
                        <a:pt x="16" y="152"/>
                      </a:cubicBezTo>
                      <a:cubicBezTo>
                        <a:pt x="11" y="153"/>
                        <a:pt x="5" y="161"/>
                        <a:pt x="0" y="161"/>
                      </a:cubicBezTo>
                      <a:cubicBezTo>
                        <a:pt x="32" y="12"/>
                        <a:pt x="32" y="12"/>
                        <a:pt x="32" y="12"/>
                      </a:cubicBezTo>
                      <a:lnTo>
                        <a:pt x="142" y="0"/>
                      </a:lnTo>
                      <a:close/>
                    </a:path>
                  </a:pathLst>
                </a:custGeom>
                <a:solidFill>
                  <a:srgbClr val="F2A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p>
                  <a:endParaRPr lang="zh-CN" altLang="en-US"/>
                </a:p>
              </p:txBody>
            </p:sp>
            <p:sp>
              <p:nvSpPr>
                <p:cNvPr id="59" name="îṥlíḍe"/>
                <p:cNvSpPr/>
                <p:nvPr/>
              </p:nvSpPr>
              <p:spPr bwMode="auto">
                <a:xfrm>
                  <a:off x="996950" y="3819525"/>
                  <a:ext cx="1306513" cy="2060575"/>
                </a:xfrm>
                <a:custGeom>
                  <a:avLst/>
                  <a:gdLst>
                    <a:gd name="T0" fmla="*/ 616 w 627"/>
                    <a:gd name="T1" fmla="*/ 355 h 986"/>
                    <a:gd name="T2" fmla="*/ 613 w 627"/>
                    <a:gd name="T3" fmla="*/ 357 h 986"/>
                    <a:gd name="T4" fmla="*/ 613 w 627"/>
                    <a:gd name="T5" fmla="*/ 357 h 986"/>
                    <a:gd name="T6" fmla="*/ 547 w 627"/>
                    <a:gd name="T7" fmla="*/ 392 h 986"/>
                    <a:gd name="T8" fmla="*/ 396 w 627"/>
                    <a:gd name="T9" fmla="*/ 421 h 986"/>
                    <a:gd name="T10" fmla="*/ 276 w 627"/>
                    <a:gd name="T11" fmla="*/ 407 h 986"/>
                    <a:gd name="T12" fmla="*/ 232 w 627"/>
                    <a:gd name="T13" fmla="*/ 457 h 986"/>
                    <a:gd name="T14" fmla="*/ 254 w 627"/>
                    <a:gd name="T15" fmla="*/ 520 h 986"/>
                    <a:gd name="T16" fmla="*/ 474 w 627"/>
                    <a:gd name="T17" fmla="*/ 541 h 986"/>
                    <a:gd name="T18" fmla="*/ 612 w 627"/>
                    <a:gd name="T19" fmla="*/ 528 h 986"/>
                    <a:gd name="T20" fmla="*/ 472 w 627"/>
                    <a:gd name="T21" fmla="*/ 548 h 986"/>
                    <a:gd name="T22" fmla="*/ 285 w 627"/>
                    <a:gd name="T23" fmla="*/ 544 h 986"/>
                    <a:gd name="T24" fmla="*/ 267 w 627"/>
                    <a:gd name="T25" fmla="*/ 590 h 986"/>
                    <a:gd name="T26" fmla="*/ 323 w 627"/>
                    <a:gd name="T27" fmla="*/ 650 h 986"/>
                    <a:gd name="T28" fmla="*/ 572 w 627"/>
                    <a:gd name="T29" fmla="*/ 674 h 986"/>
                    <a:gd name="T30" fmla="*/ 582 w 627"/>
                    <a:gd name="T31" fmla="*/ 674 h 986"/>
                    <a:gd name="T32" fmla="*/ 0 w 627"/>
                    <a:gd name="T33" fmla="*/ 741 h 986"/>
                    <a:gd name="T34" fmla="*/ 270 w 627"/>
                    <a:gd name="T35" fmla="*/ 815 h 986"/>
                    <a:gd name="T36" fmla="*/ 361 w 627"/>
                    <a:gd name="T37" fmla="*/ 715 h 986"/>
                    <a:gd name="T38" fmla="*/ 258 w 627"/>
                    <a:gd name="T39" fmla="*/ 590 h 986"/>
                    <a:gd name="T40" fmla="*/ 265 w 627"/>
                    <a:gd name="T41" fmla="*/ 536 h 986"/>
                    <a:gd name="T42" fmla="*/ 204 w 627"/>
                    <a:gd name="T43" fmla="*/ 655 h 986"/>
                    <a:gd name="T44" fmla="*/ 188 w 627"/>
                    <a:gd name="T45" fmla="*/ 645 h 986"/>
                    <a:gd name="T46" fmla="*/ 222 w 627"/>
                    <a:gd name="T47" fmla="*/ 459 h 986"/>
                    <a:gd name="T48" fmla="*/ 273 w 627"/>
                    <a:gd name="T49" fmla="*/ 382 h 986"/>
                    <a:gd name="T50" fmla="*/ 285 w 627"/>
                    <a:gd name="T51" fmla="*/ 305 h 986"/>
                    <a:gd name="T52" fmla="*/ 259 w 627"/>
                    <a:gd name="T53" fmla="*/ 245 h 986"/>
                    <a:gd name="T54" fmla="*/ 87 w 627"/>
                    <a:gd name="T55" fmla="*/ 274 h 986"/>
                    <a:gd name="T56" fmla="*/ 306 w 627"/>
                    <a:gd name="T57" fmla="*/ 102 h 986"/>
                    <a:gd name="T58" fmla="*/ 446 w 627"/>
                    <a:gd name="T59" fmla="*/ 0 h 986"/>
                    <a:gd name="T60" fmla="*/ 356 w 627"/>
                    <a:gd name="T61" fmla="*/ 179 h 986"/>
                    <a:gd name="T62" fmla="*/ 325 w 627"/>
                    <a:gd name="T63" fmla="*/ 256 h 986"/>
                    <a:gd name="T64" fmla="*/ 362 w 627"/>
                    <a:gd name="T65" fmla="*/ 267 h 986"/>
                    <a:gd name="T66" fmla="*/ 348 w 627"/>
                    <a:gd name="T67" fmla="*/ 285 h 986"/>
                    <a:gd name="T68" fmla="*/ 297 w 627"/>
                    <a:gd name="T69" fmla="*/ 308 h 986"/>
                    <a:gd name="T70" fmla="*/ 286 w 627"/>
                    <a:gd name="T71" fmla="*/ 383 h 986"/>
                    <a:gd name="T72" fmla="*/ 391 w 627"/>
                    <a:gd name="T73" fmla="*/ 410 h 986"/>
                    <a:gd name="T74" fmla="*/ 541 w 627"/>
                    <a:gd name="T75" fmla="*/ 382 h 986"/>
                    <a:gd name="T76" fmla="*/ 616 w 627"/>
                    <a:gd name="T77" fmla="*/ 355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7" h="986">
                      <a:moveTo>
                        <a:pt x="616" y="355"/>
                      </a:moveTo>
                      <a:cubicBezTo>
                        <a:pt x="614" y="356"/>
                        <a:pt x="613" y="357"/>
                        <a:pt x="613" y="357"/>
                      </a:cubicBezTo>
                      <a:cubicBezTo>
                        <a:pt x="613" y="357"/>
                        <a:pt x="613" y="357"/>
                        <a:pt x="613" y="357"/>
                      </a:cubicBezTo>
                      <a:cubicBezTo>
                        <a:pt x="603" y="363"/>
                        <a:pt x="590" y="372"/>
                        <a:pt x="547" y="392"/>
                      </a:cubicBezTo>
                      <a:cubicBezTo>
                        <a:pt x="501" y="413"/>
                        <a:pt x="442" y="419"/>
                        <a:pt x="396" y="421"/>
                      </a:cubicBezTo>
                      <a:cubicBezTo>
                        <a:pt x="350" y="423"/>
                        <a:pt x="301" y="401"/>
                        <a:pt x="276" y="407"/>
                      </a:cubicBezTo>
                      <a:cubicBezTo>
                        <a:pt x="252" y="414"/>
                        <a:pt x="238" y="432"/>
                        <a:pt x="232" y="457"/>
                      </a:cubicBezTo>
                      <a:cubicBezTo>
                        <a:pt x="225" y="482"/>
                        <a:pt x="235" y="505"/>
                        <a:pt x="254" y="520"/>
                      </a:cubicBezTo>
                      <a:cubicBezTo>
                        <a:pt x="273" y="535"/>
                        <a:pt x="416" y="543"/>
                        <a:pt x="474" y="541"/>
                      </a:cubicBezTo>
                      <a:cubicBezTo>
                        <a:pt x="532" y="539"/>
                        <a:pt x="627" y="518"/>
                        <a:pt x="612" y="528"/>
                      </a:cubicBezTo>
                      <a:cubicBezTo>
                        <a:pt x="598" y="537"/>
                        <a:pt x="532" y="545"/>
                        <a:pt x="472" y="548"/>
                      </a:cubicBezTo>
                      <a:cubicBezTo>
                        <a:pt x="412" y="551"/>
                        <a:pt x="298" y="536"/>
                        <a:pt x="285" y="544"/>
                      </a:cubicBezTo>
                      <a:cubicBezTo>
                        <a:pt x="271" y="552"/>
                        <a:pt x="266" y="565"/>
                        <a:pt x="267" y="590"/>
                      </a:cubicBezTo>
                      <a:cubicBezTo>
                        <a:pt x="268" y="616"/>
                        <a:pt x="286" y="636"/>
                        <a:pt x="323" y="650"/>
                      </a:cubicBezTo>
                      <a:cubicBezTo>
                        <a:pt x="360" y="664"/>
                        <a:pt x="509" y="679"/>
                        <a:pt x="572" y="674"/>
                      </a:cubicBezTo>
                      <a:cubicBezTo>
                        <a:pt x="575" y="674"/>
                        <a:pt x="578" y="674"/>
                        <a:pt x="582" y="674"/>
                      </a:cubicBezTo>
                      <a:cubicBezTo>
                        <a:pt x="480" y="778"/>
                        <a:pt x="164" y="986"/>
                        <a:pt x="0" y="741"/>
                      </a:cubicBezTo>
                      <a:cubicBezTo>
                        <a:pt x="72" y="815"/>
                        <a:pt x="180" y="833"/>
                        <a:pt x="270" y="815"/>
                      </a:cubicBezTo>
                      <a:cubicBezTo>
                        <a:pt x="330" y="804"/>
                        <a:pt x="415" y="750"/>
                        <a:pt x="361" y="715"/>
                      </a:cubicBezTo>
                      <a:cubicBezTo>
                        <a:pt x="307" y="680"/>
                        <a:pt x="262" y="635"/>
                        <a:pt x="258" y="590"/>
                      </a:cubicBezTo>
                      <a:cubicBezTo>
                        <a:pt x="255" y="545"/>
                        <a:pt x="286" y="538"/>
                        <a:pt x="265" y="536"/>
                      </a:cubicBezTo>
                      <a:cubicBezTo>
                        <a:pt x="243" y="535"/>
                        <a:pt x="229" y="603"/>
                        <a:pt x="204" y="655"/>
                      </a:cubicBezTo>
                      <a:cubicBezTo>
                        <a:pt x="180" y="706"/>
                        <a:pt x="152" y="705"/>
                        <a:pt x="188" y="645"/>
                      </a:cubicBezTo>
                      <a:cubicBezTo>
                        <a:pt x="224" y="586"/>
                        <a:pt x="215" y="514"/>
                        <a:pt x="222" y="459"/>
                      </a:cubicBezTo>
                      <a:cubicBezTo>
                        <a:pt x="230" y="404"/>
                        <a:pt x="281" y="395"/>
                        <a:pt x="273" y="382"/>
                      </a:cubicBezTo>
                      <a:cubicBezTo>
                        <a:pt x="265" y="370"/>
                        <a:pt x="260" y="333"/>
                        <a:pt x="285" y="305"/>
                      </a:cubicBezTo>
                      <a:cubicBezTo>
                        <a:pt x="310" y="277"/>
                        <a:pt x="295" y="230"/>
                        <a:pt x="259" y="245"/>
                      </a:cubicBezTo>
                      <a:cubicBezTo>
                        <a:pt x="223" y="259"/>
                        <a:pt x="117" y="282"/>
                        <a:pt x="87" y="274"/>
                      </a:cubicBezTo>
                      <a:cubicBezTo>
                        <a:pt x="276" y="243"/>
                        <a:pt x="266" y="108"/>
                        <a:pt x="306" y="102"/>
                      </a:cubicBezTo>
                      <a:cubicBezTo>
                        <a:pt x="345" y="95"/>
                        <a:pt x="423" y="50"/>
                        <a:pt x="446" y="0"/>
                      </a:cubicBezTo>
                      <a:cubicBezTo>
                        <a:pt x="420" y="91"/>
                        <a:pt x="383" y="150"/>
                        <a:pt x="356" y="179"/>
                      </a:cubicBezTo>
                      <a:cubicBezTo>
                        <a:pt x="328" y="208"/>
                        <a:pt x="321" y="224"/>
                        <a:pt x="325" y="256"/>
                      </a:cubicBezTo>
                      <a:cubicBezTo>
                        <a:pt x="328" y="288"/>
                        <a:pt x="341" y="280"/>
                        <a:pt x="362" y="267"/>
                      </a:cubicBezTo>
                      <a:cubicBezTo>
                        <a:pt x="383" y="254"/>
                        <a:pt x="367" y="272"/>
                        <a:pt x="348" y="285"/>
                      </a:cubicBezTo>
                      <a:cubicBezTo>
                        <a:pt x="328" y="298"/>
                        <a:pt x="315" y="289"/>
                        <a:pt x="297" y="308"/>
                      </a:cubicBezTo>
                      <a:cubicBezTo>
                        <a:pt x="279" y="327"/>
                        <a:pt x="275" y="350"/>
                        <a:pt x="286" y="383"/>
                      </a:cubicBezTo>
                      <a:cubicBezTo>
                        <a:pt x="297" y="416"/>
                        <a:pt x="341" y="406"/>
                        <a:pt x="391" y="410"/>
                      </a:cubicBezTo>
                      <a:cubicBezTo>
                        <a:pt x="441" y="414"/>
                        <a:pt x="500" y="400"/>
                        <a:pt x="541" y="382"/>
                      </a:cubicBezTo>
                      <a:cubicBezTo>
                        <a:pt x="580" y="365"/>
                        <a:pt x="622" y="350"/>
                        <a:pt x="616" y="355"/>
                      </a:cubicBezTo>
                    </a:path>
                  </a:pathLst>
                </a:custGeom>
                <a:solidFill>
                  <a:srgbClr val="F2A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60" name="iṩḻíḍé"/>
                <p:cNvSpPr/>
                <p:nvPr/>
              </p:nvSpPr>
              <p:spPr bwMode="auto">
                <a:xfrm>
                  <a:off x="1717675" y="3573462"/>
                  <a:ext cx="80963" cy="119063"/>
                </a:xfrm>
                <a:custGeom>
                  <a:avLst/>
                  <a:gdLst>
                    <a:gd name="T0" fmla="*/ 0 w 39"/>
                    <a:gd name="T1" fmla="*/ 51 h 57"/>
                    <a:gd name="T2" fmla="*/ 30 w 39"/>
                    <a:gd name="T3" fmla="*/ 6 h 57"/>
                    <a:gd name="T4" fmla="*/ 34 w 39"/>
                    <a:gd name="T5" fmla="*/ 0 h 57"/>
                    <a:gd name="T6" fmla="*/ 22 w 39"/>
                    <a:gd name="T7" fmla="*/ 49 h 57"/>
                    <a:gd name="T8" fmla="*/ 0 w 39"/>
                    <a:gd name="T9" fmla="*/ 51 h 57"/>
                  </a:gdLst>
                  <a:ahLst/>
                  <a:cxnLst>
                    <a:cxn ang="0">
                      <a:pos x="T0" y="T1"/>
                    </a:cxn>
                    <a:cxn ang="0">
                      <a:pos x="T2" y="T3"/>
                    </a:cxn>
                    <a:cxn ang="0">
                      <a:pos x="T4" y="T5"/>
                    </a:cxn>
                    <a:cxn ang="0">
                      <a:pos x="T6" y="T7"/>
                    </a:cxn>
                    <a:cxn ang="0">
                      <a:pos x="T8" y="T9"/>
                    </a:cxn>
                  </a:cxnLst>
                  <a:rect l="0" t="0" r="r" b="b"/>
                  <a:pathLst>
                    <a:path w="39" h="57">
                      <a:moveTo>
                        <a:pt x="0" y="51"/>
                      </a:moveTo>
                      <a:cubicBezTo>
                        <a:pt x="14" y="35"/>
                        <a:pt x="25" y="20"/>
                        <a:pt x="30" y="6"/>
                      </a:cubicBezTo>
                      <a:cubicBezTo>
                        <a:pt x="31" y="4"/>
                        <a:pt x="32" y="2"/>
                        <a:pt x="34" y="0"/>
                      </a:cubicBezTo>
                      <a:cubicBezTo>
                        <a:pt x="39" y="16"/>
                        <a:pt x="31" y="36"/>
                        <a:pt x="22" y="49"/>
                      </a:cubicBezTo>
                      <a:cubicBezTo>
                        <a:pt x="16" y="57"/>
                        <a:pt x="8" y="56"/>
                        <a:pt x="0" y="5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p>
              </p:txBody>
            </p:sp>
            <p:sp>
              <p:nvSpPr>
                <p:cNvPr id="61" name="ïṣḷïḓê"/>
                <p:cNvSpPr/>
                <p:nvPr/>
              </p:nvSpPr>
              <p:spPr bwMode="auto">
                <a:xfrm>
                  <a:off x="2073275" y="4168775"/>
                  <a:ext cx="295275" cy="222250"/>
                </a:xfrm>
                <a:custGeom>
                  <a:avLst/>
                  <a:gdLst>
                    <a:gd name="T0" fmla="*/ 132 w 141"/>
                    <a:gd name="T1" fmla="*/ 0 h 106"/>
                    <a:gd name="T2" fmla="*/ 127 w 141"/>
                    <a:gd name="T3" fmla="*/ 6 h 106"/>
                    <a:gd name="T4" fmla="*/ 141 w 141"/>
                    <a:gd name="T5" fmla="*/ 9 h 106"/>
                    <a:gd name="T6" fmla="*/ 47 w 141"/>
                    <a:gd name="T7" fmla="*/ 87 h 106"/>
                    <a:gd name="T8" fmla="*/ 0 w 141"/>
                    <a:gd name="T9" fmla="*/ 41 h 106"/>
                    <a:gd name="T10" fmla="*/ 38 w 141"/>
                    <a:gd name="T11" fmla="*/ 47 h 106"/>
                    <a:gd name="T12" fmla="*/ 127 w 141"/>
                    <a:gd name="T13" fmla="*/ 3 h 106"/>
                    <a:gd name="T14" fmla="*/ 132 w 141"/>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06">
                      <a:moveTo>
                        <a:pt x="132" y="0"/>
                      </a:moveTo>
                      <a:cubicBezTo>
                        <a:pt x="129" y="4"/>
                        <a:pt x="127" y="6"/>
                        <a:pt x="127" y="6"/>
                      </a:cubicBezTo>
                      <a:cubicBezTo>
                        <a:pt x="127" y="6"/>
                        <a:pt x="133" y="7"/>
                        <a:pt x="141" y="9"/>
                      </a:cubicBezTo>
                      <a:cubicBezTo>
                        <a:pt x="114" y="32"/>
                        <a:pt x="75" y="69"/>
                        <a:pt x="47" y="87"/>
                      </a:cubicBezTo>
                      <a:cubicBezTo>
                        <a:pt x="16" y="106"/>
                        <a:pt x="0" y="49"/>
                        <a:pt x="0" y="41"/>
                      </a:cubicBezTo>
                      <a:cubicBezTo>
                        <a:pt x="0" y="32"/>
                        <a:pt x="11" y="45"/>
                        <a:pt x="38" y="47"/>
                      </a:cubicBezTo>
                      <a:cubicBezTo>
                        <a:pt x="64" y="49"/>
                        <a:pt x="107" y="18"/>
                        <a:pt x="127" y="3"/>
                      </a:cubicBezTo>
                      <a:cubicBezTo>
                        <a:pt x="129" y="2"/>
                        <a:pt x="131" y="1"/>
                        <a:pt x="132" y="0"/>
                      </a:cubicBezTo>
                    </a:path>
                  </a:pathLst>
                </a:custGeom>
                <a:solidFill>
                  <a:srgbClr val="F2A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zh-CN" altLang="en-US"/>
                </a:p>
              </p:txBody>
            </p:sp>
            <p:sp>
              <p:nvSpPr>
                <p:cNvPr id="62" name="îSḷiďe"/>
                <p:cNvSpPr/>
                <p:nvPr/>
              </p:nvSpPr>
              <p:spPr bwMode="auto">
                <a:xfrm>
                  <a:off x="1557337" y="4954587"/>
                  <a:ext cx="166688" cy="171450"/>
                </a:xfrm>
                <a:custGeom>
                  <a:avLst/>
                  <a:gdLst>
                    <a:gd name="T0" fmla="*/ 75 w 80"/>
                    <a:gd name="T1" fmla="*/ 18 h 82"/>
                    <a:gd name="T2" fmla="*/ 75 w 80"/>
                    <a:gd name="T3" fmla="*/ 69 h 82"/>
                    <a:gd name="T4" fmla="*/ 15 w 80"/>
                    <a:gd name="T5" fmla="*/ 71 h 82"/>
                    <a:gd name="T6" fmla="*/ 23 w 80"/>
                    <a:gd name="T7" fmla="*/ 4 h 82"/>
                    <a:gd name="T8" fmla="*/ 75 w 80"/>
                    <a:gd name="T9" fmla="*/ 18 h 82"/>
                  </a:gdLst>
                  <a:ahLst/>
                  <a:cxnLst>
                    <a:cxn ang="0">
                      <a:pos x="T0" y="T1"/>
                    </a:cxn>
                    <a:cxn ang="0">
                      <a:pos x="T2" y="T3"/>
                    </a:cxn>
                    <a:cxn ang="0">
                      <a:pos x="T4" y="T5"/>
                    </a:cxn>
                    <a:cxn ang="0">
                      <a:pos x="T6" y="T7"/>
                    </a:cxn>
                    <a:cxn ang="0">
                      <a:pos x="T8" y="T9"/>
                    </a:cxn>
                  </a:cxnLst>
                  <a:rect l="0" t="0" r="r" b="b"/>
                  <a:pathLst>
                    <a:path w="80" h="82">
                      <a:moveTo>
                        <a:pt x="75" y="18"/>
                      </a:moveTo>
                      <a:cubicBezTo>
                        <a:pt x="79" y="24"/>
                        <a:pt x="80" y="62"/>
                        <a:pt x="75" y="69"/>
                      </a:cubicBezTo>
                      <a:cubicBezTo>
                        <a:pt x="70" y="77"/>
                        <a:pt x="26" y="82"/>
                        <a:pt x="15" y="71"/>
                      </a:cubicBezTo>
                      <a:cubicBezTo>
                        <a:pt x="5" y="59"/>
                        <a:pt x="0" y="10"/>
                        <a:pt x="23" y="4"/>
                      </a:cubicBezTo>
                      <a:cubicBezTo>
                        <a:pt x="40" y="0"/>
                        <a:pt x="72" y="13"/>
                        <a:pt x="75"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p>
              </p:txBody>
            </p:sp>
            <p:sp>
              <p:nvSpPr>
                <p:cNvPr id="63" name="ïš1îḓè"/>
                <p:cNvSpPr/>
                <p:nvPr/>
              </p:nvSpPr>
              <p:spPr bwMode="auto">
                <a:xfrm>
                  <a:off x="2049462" y="4016375"/>
                  <a:ext cx="246063" cy="249238"/>
                </a:xfrm>
                <a:custGeom>
                  <a:avLst/>
                  <a:gdLst>
                    <a:gd name="T0" fmla="*/ 94 w 118"/>
                    <a:gd name="T1" fmla="*/ 22 h 119"/>
                    <a:gd name="T2" fmla="*/ 71 w 118"/>
                    <a:gd name="T3" fmla="*/ 103 h 119"/>
                    <a:gd name="T4" fmla="*/ 22 w 118"/>
                    <a:gd name="T5" fmla="*/ 37 h 119"/>
                    <a:gd name="T6" fmla="*/ 94 w 118"/>
                    <a:gd name="T7" fmla="*/ 22 h 119"/>
                  </a:gdLst>
                  <a:ahLst/>
                  <a:cxnLst>
                    <a:cxn ang="0">
                      <a:pos x="T0" y="T1"/>
                    </a:cxn>
                    <a:cxn ang="0">
                      <a:pos x="T2" y="T3"/>
                    </a:cxn>
                    <a:cxn ang="0">
                      <a:pos x="T4" y="T5"/>
                    </a:cxn>
                    <a:cxn ang="0">
                      <a:pos x="T6" y="T7"/>
                    </a:cxn>
                  </a:cxnLst>
                  <a:rect l="0" t="0" r="r" b="b"/>
                  <a:pathLst>
                    <a:path w="118" h="119">
                      <a:moveTo>
                        <a:pt x="94" y="22"/>
                      </a:moveTo>
                      <a:cubicBezTo>
                        <a:pt x="118" y="53"/>
                        <a:pt x="83" y="93"/>
                        <a:pt x="71" y="103"/>
                      </a:cubicBezTo>
                      <a:cubicBezTo>
                        <a:pt x="52" y="119"/>
                        <a:pt x="0" y="54"/>
                        <a:pt x="22" y="37"/>
                      </a:cubicBezTo>
                      <a:cubicBezTo>
                        <a:pt x="39" y="23"/>
                        <a:pt x="77" y="0"/>
                        <a:pt x="94"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zh-CN" altLang="en-US"/>
                </a:p>
              </p:txBody>
            </p:sp>
            <p:sp>
              <p:nvSpPr>
                <p:cNvPr id="64" name="ïSļîďé"/>
                <p:cNvSpPr/>
                <p:nvPr/>
              </p:nvSpPr>
              <p:spPr bwMode="auto">
                <a:xfrm>
                  <a:off x="1576387" y="4451350"/>
                  <a:ext cx="223838" cy="211138"/>
                </a:xfrm>
                <a:custGeom>
                  <a:avLst/>
                  <a:gdLst>
                    <a:gd name="T0" fmla="*/ 93 w 108"/>
                    <a:gd name="T1" fmla="*/ 84 h 101"/>
                    <a:gd name="T2" fmla="*/ 29 w 108"/>
                    <a:gd name="T3" fmla="*/ 96 h 101"/>
                    <a:gd name="T4" fmla="*/ 30 w 108"/>
                    <a:gd name="T5" fmla="*/ 7 h 101"/>
                    <a:gd name="T6" fmla="*/ 93 w 108"/>
                    <a:gd name="T7" fmla="*/ 22 h 101"/>
                    <a:gd name="T8" fmla="*/ 93 w 108"/>
                    <a:gd name="T9" fmla="*/ 84 h 101"/>
                  </a:gdLst>
                  <a:ahLst/>
                  <a:cxnLst>
                    <a:cxn ang="0">
                      <a:pos x="T0" y="T1"/>
                    </a:cxn>
                    <a:cxn ang="0">
                      <a:pos x="T2" y="T3"/>
                    </a:cxn>
                    <a:cxn ang="0">
                      <a:pos x="T4" y="T5"/>
                    </a:cxn>
                    <a:cxn ang="0">
                      <a:pos x="T6" y="T7"/>
                    </a:cxn>
                    <a:cxn ang="0">
                      <a:pos x="T8" y="T9"/>
                    </a:cxn>
                  </a:cxnLst>
                  <a:rect l="0" t="0" r="r" b="b"/>
                  <a:pathLst>
                    <a:path w="108" h="101">
                      <a:moveTo>
                        <a:pt x="93" y="84"/>
                      </a:moveTo>
                      <a:cubicBezTo>
                        <a:pt x="75" y="96"/>
                        <a:pt x="44" y="101"/>
                        <a:pt x="29" y="96"/>
                      </a:cubicBezTo>
                      <a:cubicBezTo>
                        <a:pt x="8" y="91"/>
                        <a:pt x="0" y="20"/>
                        <a:pt x="30" y="7"/>
                      </a:cubicBezTo>
                      <a:cubicBezTo>
                        <a:pt x="47" y="0"/>
                        <a:pt x="78" y="7"/>
                        <a:pt x="93" y="22"/>
                      </a:cubicBezTo>
                      <a:cubicBezTo>
                        <a:pt x="108" y="37"/>
                        <a:pt x="108" y="74"/>
                        <a:pt x="93" y="8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p>
              </p:txBody>
            </p:sp>
            <p:sp>
              <p:nvSpPr>
                <p:cNvPr id="65" name="îŝ1iḑê"/>
                <p:cNvSpPr/>
                <p:nvPr/>
              </p:nvSpPr>
              <p:spPr bwMode="auto">
                <a:xfrm>
                  <a:off x="1466850" y="4689475"/>
                  <a:ext cx="206375" cy="222250"/>
                </a:xfrm>
                <a:custGeom>
                  <a:avLst/>
                  <a:gdLst>
                    <a:gd name="T0" fmla="*/ 92 w 99"/>
                    <a:gd name="T1" fmla="*/ 23 h 106"/>
                    <a:gd name="T2" fmla="*/ 36 w 99"/>
                    <a:gd name="T3" fmla="*/ 5 h 106"/>
                    <a:gd name="T4" fmla="*/ 27 w 99"/>
                    <a:gd name="T5" fmla="*/ 87 h 106"/>
                    <a:gd name="T6" fmla="*/ 88 w 99"/>
                    <a:gd name="T7" fmla="*/ 90 h 106"/>
                    <a:gd name="T8" fmla="*/ 92 w 99"/>
                    <a:gd name="T9" fmla="*/ 23 h 106"/>
                  </a:gdLst>
                  <a:ahLst/>
                  <a:cxnLst>
                    <a:cxn ang="0">
                      <a:pos x="T0" y="T1"/>
                    </a:cxn>
                    <a:cxn ang="0">
                      <a:pos x="T2" y="T3"/>
                    </a:cxn>
                    <a:cxn ang="0">
                      <a:pos x="T4" y="T5"/>
                    </a:cxn>
                    <a:cxn ang="0">
                      <a:pos x="T6" y="T7"/>
                    </a:cxn>
                    <a:cxn ang="0">
                      <a:pos x="T8" y="T9"/>
                    </a:cxn>
                  </a:cxnLst>
                  <a:rect l="0" t="0" r="r" b="b"/>
                  <a:pathLst>
                    <a:path w="99" h="106">
                      <a:moveTo>
                        <a:pt x="92" y="23"/>
                      </a:moveTo>
                      <a:cubicBezTo>
                        <a:pt x="85" y="14"/>
                        <a:pt x="53" y="0"/>
                        <a:pt x="36" y="5"/>
                      </a:cubicBezTo>
                      <a:cubicBezTo>
                        <a:pt x="19" y="11"/>
                        <a:pt x="0" y="68"/>
                        <a:pt x="27" y="87"/>
                      </a:cubicBezTo>
                      <a:cubicBezTo>
                        <a:pt x="54" y="106"/>
                        <a:pt x="81" y="103"/>
                        <a:pt x="88" y="90"/>
                      </a:cubicBezTo>
                      <a:cubicBezTo>
                        <a:pt x="95" y="76"/>
                        <a:pt x="99" y="31"/>
                        <a:pt x="92" y="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zh-CN" altLang="en-US"/>
                </a:p>
              </p:txBody>
            </p:sp>
            <p:sp>
              <p:nvSpPr>
                <p:cNvPr id="66" name="ïs1iḋé"/>
                <p:cNvSpPr/>
                <p:nvPr/>
              </p:nvSpPr>
              <p:spPr bwMode="auto">
                <a:xfrm>
                  <a:off x="673100" y="4689475"/>
                  <a:ext cx="454025" cy="609600"/>
                </a:xfrm>
                <a:custGeom>
                  <a:avLst/>
                  <a:gdLst>
                    <a:gd name="T0" fmla="*/ 51 w 218"/>
                    <a:gd name="T1" fmla="*/ 0 h 292"/>
                    <a:gd name="T2" fmla="*/ 218 w 218"/>
                    <a:gd name="T3" fmla="*/ 256 h 292"/>
                    <a:gd name="T4" fmla="*/ 51 w 218"/>
                    <a:gd name="T5" fmla="*/ 0 h 292"/>
                  </a:gdLst>
                  <a:ahLst/>
                  <a:cxnLst>
                    <a:cxn ang="0">
                      <a:pos x="T0" y="T1"/>
                    </a:cxn>
                    <a:cxn ang="0">
                      <a:pos x="T2" y="T3"/>
                    </a:cxn>
                    <a:cxn ang="0">
                      <a:pos x="T4" y="T5"/>
                    </a:cxn>
                  </a:cxnLst>
                  <a:rect l="0" t="0" r="r" b="b"/>
                  <a:pathLst>
                    <a:path w="218" h="292">
                      <a:moveTo>
                        <a:pt x="51" y="0"/>
                      </a:moveTo>
                      <a:cubicBezTo>
                        <a:pt x="0" y="100"/>
                        <a:pt x="130" y="292"/>
                        <a:pt x="218" y="256"/>
                      </a:cubicBezTo>
                      <a:cubicBezTo>
                        <a:pt x="125" y="209"/>
                        <a:pt x="48" y="105"/>
                        <a:pt x="51" y="0"/>
                      </a:cubicBezTo>
                    </a:path>
                  </a:pathLst>
                </a:custGeom>
                <a:solidFill>
                  <a:srgbClr val="F2A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67" name="îşľïḍe"/>
                <p:cNvSpPr/>
                <p:nvPr/>
              </p:nvSpPr>
              <p:spPr bwMode="auto">
                <a:xfrm>
                  <a:off x="706437" y="5213350"/>
                  <a:ext cx="457200" cy="933450"/>
                </a:xfrm>
                <a:custGeom>
                  <a:avLst/>
                  <a:gdLst>
                    <a:gd name="T0" fmla="*/ 0 w 288"/>
                    <a:gd name="T1" fmla="*/ 588 h 588"/>
                    <a:gd name="T2" fmla="*/ 3 w 288"/>
                    <a:gd name="T3" fmla="*/ 588 h 588"/>
                    <a:gd name="T4" fmla="*/ 288 w 288"/>
                    <a:gd name="T5" fmla="*/ 378 h 588"/>
                    <a:gd name="T6" fmla="*/ 0 w 288"/>
                    <a:gd name="T7" fmla="*/ 0 h 588"/>
                    <a:gd name="T8" fmla="*/ 0 w 288"/>
                    <a:gd name="T9" fmla="*/ 588 h 588"/>
                  </a:gdLst>
                  <a:ahLst/>
                  <a:cxnLst>
                    <a:cxn ang="0">
                      <a:pos x="T0" y="T1"/>
                    </a:cxn>
                    <a:cxn ang="0">
                      <a:pos x="T2" y="T3"/>
                    </a:cxn>
                    <a:cxn ang="0">
                      <a:pos x="T4" y="T5"/>
                    </a:cxn>
                    <a:cxn ang="0">
                      <a:pos x="T6" y="T7"/>
                    </a:cxn>
                    <a:cxn ang="0">
                      <a:pos x="T8" y="T9"/>
                    </a:cxn>
                  </a:cxnLst>
                  <a:rect l="0" t="0" r="r" b="b"/>
                  <a:pathLst>
                    <a:path w="288" h="588">
                      <a:moveTo>
                        <a:pt x="0" y="588"/>
                      </a:moveTo>
                      <a:lnTo>
                        <a:pt x="3" y="588"/>
                      </a:lnTo>
                      <a:lnTo>
                        <a:pt x="288" y="378"/>
                      </a:lnTo>
                      <a:lnTo>
                        <a:pt x="0" y="0"/>
                      </a:lnTo>
                      <a:lnTo>
                        <a:pt x="0" y="588"/>
                      </a:lnTo>
                      <a:close/>
                    </a:path>
                  </a:pathLst>
                </a:custGeom>
                <a:solidFill>
                  <a:srgbClr val="688A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grpSp>
          <p:grpSp>
            <p:nvGrpSpPr>
              <p:cNvPr id="121" name="í$ľîḍè"/>
              <p:cNvGrpSpPr/>
              <p:nvPr/>
            </p:nvGrpSpPr>
            <p:grpSpPr>
              <a:xfrm>
                <a:off x="1158875" y="1376362"/>
                <a:ext cx="2232025" cy="2995613"/>
                <a:chOff x="1158875" y="1376362"/>
                <a:chExt cx="2232025" cy="2995613"/>
              </a:xfrm>
            </p:grpSpPr>
            <p:sp>
              <p:nvSpPr>
                <p:cNvPr id="55" name="îṩļiḑè"/>
                <p:cNvSpPr/>
                <p:nvPr/>
              </p:nvSpPr>
              <p:spPr bwMode="auto">
                <a:xfrm>
                  <a:off x="1158875" y="1376362"/>
                  <a:ext cx="2232025" cy="2182813"/>
                </a:xfrm>
                <a:custGeom>
                  <a:avLst/>
                  <a:gdLst>
                    <a:gd name="T0" fmla="*/ 533 w 1071"/>
                    <a:gd name="T1" fmla="*/ 1 h 1044"/>
                    <a:gd name="T2" fmla="*/ 1069 w 1071"/>
                    <a:gd name="T3" fmla="*/ 520 h 1044"/>
                    <a:gd name="T4" fmla="*/ 537 w 1071"/>
                    <a:gd name="T5" fmla="*/ 1043 h 1044"/>
                    <a:gd name="T6" fmla="*/ 1 w 1071"/>
                    <a:gd name="T7" fmla="*/ 524 h 1044"/>
                    <a:gd name="T8" fmla="*/ 533 w 1071"/>
                    <a:gd name="T9" fmla="*/ 1 h 1044"/>
                  </a:gdLst>
                  <a:ahLst/>
                  <a:cxnLst>
                    <a:cxn ang="0">
                      <a:pos x="T0" y="T1"/>
                    </a:cxn>
                    <a:cxn ang="0">
                      <a:pos x="T2" y="T3"/>
                    </a:cxn>
                    <a:cxn ang="0">
                      <a:pos x="T4" y="T5"/>
                    </a:cxn>
                    <a:cxn ang="0">
                      <a:pos x="T6" y="T7"/>
                    </a:cxn>
                    <a:cxn ang="0">
                      <a:pos x="T8" y="T9"/>
                    </a:cxn>
                  </a:cxnLst>
                  <a:rect l="0" t="0" r="r" b="b"/>
                  <a:pathLst>
                    <a:path w="1071" h="1044">
                      <a:moveTo>
                        <a:pt x="533" y="1"/>
                      </a:moveTo>
                      <a:cubicBezTo>
                        <a:pt x="828" y="0"/>
                        <a:pt x="1068" y="232"/>
                        <a:pt x="1069" y="520"/>
                      </a:cubicBezTo>
                      <a:cubicBezTo>
                        <a:pt x="1071" y="808"/>
                        <a:pt x="832" y="1042"/>
                        <a:pt x="537" y="1043"/>
                      </a:cubicBezTo>
                      <a:cubicBezTo>
                        <a:pt x="242" y="1044"/>
                        <a:pt x="2" y="812"/>
                        <a:pt x="1" y="524"/>
                      </a:cubicBezTo>
                      <a:cubicBezTo>
                        <a:pt x="0" y="236"/>
                        <a:pt x="238" y="2"/>
                        <a:pt x="533" y="1"/>
                      </a:cubicBezTo>
                    </a:path>
                  </a:pathLst>
                </a:custGeom>
                <a:solidFill>
                  <a:schemeClr val="bg1">
                    <a:lumMod val="50000"/>
                  </a:schemeClr>
                </a:solidFill>
                <a:ln>
                  <a:noFill/>
                </a:ln>
              </p:spPr>
              <p:txBody>
                <a:bodyPr vert="horz" wrap="square" lIns="91440" tIns="45720" rIns="91440" bIns="45720" numCol="1" anchor="t" anchorCtr="0" compatLnSpc="1">
                  <a:normAutofit/>
                </a:bodyPr>
                <a:lstStyle/>
                <a:p>
                  <a:endParaRPr lang="zh-CN" altLang="en-US"/>
                </a:p>
              </p:txBody>
            </p:sp>
            <p:grpSp>
              <p:nvGrpSpPr>
                <p:cNvPr id="86" name="iṣḷïdè"/>
                <p:cNvGrpSpPr/>
                <p:nvPr/>
              </p:nvGrpSpPr>
              <p:grpSpPr>
                <a:xfrm>
                  <a:off x="1277937" y="1493837"/>
                  <a:ext cx="1992313" cy="1947863"/>
                  <a:chOff x="1277937" y="1493837"/>
                  <a:chExt cx="1992313" cy="1947863"/>
                </a:xfrm>
              </p:grpSpPr>
              <p:sp>
                <p:nvSpPr>
                  <p:cNvPr id="56" name="iṡļîḑè"/>
                  <p:cNvSpPr/>
                  <p:nvPr/>
                </p:nvSpPr>
                <p:spPr bwMode="auto">
                  <a:xfrm>
                    <a:off x="1277937" y="1493837"/>
                    <a:ext cx="1992313" cy="1947863"/>
                  </a:xfrm>
                  <a:custGeom>
                    <a:avLst/>
                    <a:gdLst>
                      <a:gd name="T0" fmla="*/ 476 w 956"/>
                      <a:gd name="T1" fmla="*/ 1 h 932"/>
                      <a:gd name="T2" fmla="*/ 955 w 956"/>
                      <a:gd name="T3" fmla="*/ 464 h 932"/>
                      <a:gd name="T4" fmla="*/ 480 w 956"/>
                      <a:gd name="T5" fmla="*/ 931 h 932"/>
                      <a:gd name="T6" fmla="*/ 1 w 956"/>
                      <a:gd name="T7" fmla="*/ 468 h 932"/>
                      <a:gd name="T8" fmla="*/ 476 w 956"/>
                      <a:gd name="T9" fmla="*/ 1 h 932"/>
                    </a:gdLst>
                    <a:ahLst/>
                    <a:cxnLst>
                      <a:cxn ang="0">
                        <a:pos x="T0" y="T1"/>
                      </a:cxn>
                      <a:cxn ang="0">
                        <a:pos x="T2" y="T3"/>
                      </a:cxn>
                      <a:cxn ang="0">
                        <a:pos x="T4" y="T5"/>
                      </a:cxn>
                      <a:cxn ang="0">
                        <a:pos x="T6" y="T7"/>
                      </a:cxn>
                      <a:cxn ang="0">
                        <a:pos x="T8" y="T9"/>
                      </a:cxn>
                    </a:cxnLst>
                    <a:rect l="0" t="0" r="r" b="b"/>
                    <a:pathLst>
                      <a:path w="956" h="932">
                        <a:moveTo>
                          <a:pt x="476" y="1"/>
                        </a:moveTo>
                        <a:cubicBezTo>
                          <a:pt x="740" y="0"/>
                          <a:pt x="954" y="207"/>
                          <a:pt x="955" y="464"/>
                        </a:cubicBezTo>
                        <a:cubicBezTo>
                          <a:pt x="956" y="721"/>
                          <a:pt x="743" y="930"/>
                          <a:pt x="480" y="931"/>
                        </a:cubicBezTo>
                        <a:cubicBezTo>
                          <a:pt x="217" y="932"/>
                          <a:pt x="2" y="725"/>
                          <a:pt x="1" y="468"/>
                        </a:cubicBezTo>
                        <a:cubicBezTo>
                          <a:pt x="0" y="211"/>
                          <a:pt x="213" y="2"/>
                          <a:pt x="476" y="1"/>
                        </a:cubicBezTo>
                      </a:path>
                    </a:pathLst>
                  </a:custGeom>
                  <a:solidFill>
                    <a:srgbClr val="FAD261"/>
                  </a:solidFill>
                  <a:ln>
                    <a:noFill/>
                  </a:ln>
                </p:spPr>
                <p:txBody>
                  <a:bodyPr vert="horz" wrap="square" lIns="91440" tIns="45720" rIns="91440" bIns="45720" numCol="1" anchor="t" anchorCtr="0" compatLnSpc="1">
                    <a:normAutofit/>
                  </a:bodyPr>
                  <a:lstStyle/>
                  <a:p>
                    <a:endParaRPr lang="zh-CN" altLang="en-US"/>
                  </a:p>
                </p:txBody>
              </p:sp>
              <p:sp>
                <p:nvSpPr>
                  <p:cNvPr id="57" name="ï$ḷiḋe"/>
                  <p:cNvSpPr/>
                  <p:nvPr/>
                </p:nvSpPr>
                <p:spPr bwMode="auto">
                  <a:xfrm>
                    <a:off x="1333500" y="2009775"/>
                    <a:ext cx="1441450" cy="1379538"/>
                  </a:xfrm>
                  <a:custGeom>
                    <a:avLst/>
                    <a:gdLst>
                      <a:gd name="T0" fmla="*/ 691 w 691"/>
                      <a:gd name="T1" fmla="*/ 597 h 660"/>
                      <a:gd name="T2" fmla="*/ 459 w 691"/>
                      <a:gd name="T3" fmla="*/ 659 h 660"/>
                      <a:gd name="T4" fmla="*/ 0 w 691"/>
                      <a:gd name="T5" fmla="*/ 215 h 660"/>
                      <a:gd name="T6" fmla="*/ 56 w 691"/>
                      <a:gd name="T7" fmla="*/ 0 h 660"/>
                      <a:gd name="T8" fmla="*/ 28 w 691"/>
                      <a:gd name="T9" fmla="*/ 159 h 660"/>
                      <a:gd name="T10" fmla="*/ 515 w 691"/>
                      <a:gd name="T11" fmla="*/ 630 h 660"/>
                      <a:gd name="T12" fmla="*/ 691 w 691"/>
                      <a:gd name="T13" fmla="*/ 597 h 660"/>
                    </a:gdLst>
                    <a:ahLst/>
                    <a:cxnLst>
                      <a:cxn ang="0">
                        <a:pos x="T0" y="T1"/>
                      </a:cxn>
                      <a:cxn ang="0">
                        <a:pos x="T2" y="T3"/>
                      </a:cxn>
                      <a:cxn ang="0">
                        <a:pos x="T4" y="T5"/>
                      </a:cxn>
                      <a:cxn ang="0">
                        <a:pos x="T6" y="T7"/>
                      </a:cxn>
                      <a:cxn ang="0">
                        <a:pos x="T8" y="T9"/>
                      </a:cxn>
                      <a:cxn ang="0">
                        <a:pos x="T10" y="T11"/>
                      </a:cxn>
                      <a:cxn ang="0">
                        <a:pos x="T12" y="T13"/>
                      </a:cxn>
                    </a:cxnLst>
                    <a:rect l="0" t="0" r="r" b="b"/>
                    <a:pathLst>
                      <a:path w="691" h="660">
                        <a:moveTo>
                          <a:pt x="691" y="597"/>
                        </a:moveTo>
                        <a:cubicBezTo>
                          <a:pt x="623" y="636"/>
                          <a:pt x="544" y="659"/>
                          <a:pt x="459" y="659"/>
                        </a:cubicBezTo>
                        <a:cubicBezTo>
                          <a:pt x="206" y="660"/>
                          <a:pt x="1" y="461"/>
                          <a:pt x="0" y="215"/>
                        </a:cubicBezTo>
                        <a:cubicBezTo>
                          <a:pt x="0" y="137"/>
                          <a:pt x="20" y="64"/>
                          <a:pt x="56" y="0"/>
                        </a:cubicBezTo>
                        <a:cubicBezTo>
                          <a:pt x="38" y="50"/>
                          <a:pt x="28" y="103"/>
                          <a:pt x="28" y="159"/>
                        </a:cubicBezTo>
                        <a:cubicBezTo>
                          <a:pt x="29" y="420"/>
                          <a:pt x="247" y="631"/>
                          <a:pt x="515" y="630"/>
                        </a:cubicBezTo>
                        <a:cubicBezTo>
                          <a:pt x="577" y="630"/>
                          <a:pt x="636" y="618"/>
                          <a:pt x="691" y="597"/>
                        </a:cubicBezTo>
                      </a:path>
                    </a:pathLst>
                  </a:custGeom>
                  <a:solidFill>
                    <a:schemeClr val="bg1">
                      <a:alpha val="50000"/>
                    </a:schemeClr>
                  </a:solidFill>
                  <a:ln>
                    <a:noFill/>
                  </a:ln>
                </p:spPr>
                <p:txBody>
                  <a:bodyPr vert="horz" wrap="square" lIns="91440" tIns="45720" rIns="91440" bIns="45720" numCol="1" anchor="t" anchorCtr="0" compatLnSpc="1">
                    <a:normAutofit/>
                  </a:bodyPr>
                  <a:lstStyle/>
                  <a:p>
                    <a:endParaRPr lang="zh-CN" altLang="en-US"/>
                  </a:p>
                </p:txBody>
              </p:sp>
            </p:grpSp>
            <p:grpSp>
              <p:nvGrpSpPr>
                <p:cNvPr id="85" name="isḻiḓè"/>
                <p:cNvGrpSpPr/>
                <p:nvPr/>
              </p:nvGrpSpPr>
              <p:grpSpPr>
                <a:xfrm>
                  <a:off x="1771650" y="3430587"/>
                  <a:ext cx="474662" cy="941388"/>
                  <a:chOff x="1771650" y="3430587"/>
                  <a:chExt cx="474662" cy="941388"/>
                </a:xfrm>
                <a:solidFill>
                  <a:schemeClr val="bg1">
                    <a:lumMod val="50000"/>
                  </a:schemeClr>
                </a:solidFill>
              </p:grpSpPr>
              <p:sp>
                <p:nvSpPr>
                  <p:cNvPr id="52" name="ïṣľïḋê"/>
                  <p:cNvSpPr/>
                  <p:nvPr/>
                </p:nvSpPr>
                <p:spPr bwMode="auto">
                  <a:xfrm>
                    <a:off x="1871662" y="3467100"/>
                    <a:ext cx="374650" cy="230188"/>
                  </a:xfrm>
                  <a:custGeom>
                    <a:avLst/>
                    <a:gdLst>
                      <a:gd name="T0" fmla="*/ 11 w 180"/>
                      <a:gd name="T1" fmla="*/ 0 h 110"/>
                      <a:gd name="T2" fmla="*/ 180 w 180"/>
                      <a:gd name="T3" fmla="*/ 32 h 110"/>
                      <a:gd name="T4" fmla="*/ 169 w 180"/>
                      <a:gd name="T5" fmla="*/ 96 h 110"/>
                      <a:gd name="T6" fmla="*/ 0 w 180"/>
                      <a:gd name="T7" fmla="*/ 64 h 110"/>
                      <a:gd name="T8" fmla="*/ 11 w 180"/>
                      <a:gd name="T9" fmla="*/ 0 h 110"/>
                    </a:gdLst>
                    <a:ahLst/>
                    <a:cxnLst>
                      <a:cxn ang="0">
                        <a:pos x="T0" y="T1"/>
                      </a:cxn>
                      <a:cxn ang="0">
                        <a:pos x="T2" y="T3"/>
                      </a:cxn>
                      <a:cxn ang="0">
                        <a:pos x="T4" y="T5"/>
                      </a:cxn>
                      <a:cxn ang="0">
                        <a:pos x="T6" y="T7"/>
                      </a:cxn>
                      <a:cxn ang="0">
                        <a:pos x="T8" y="T9"/>
                      </a:cxn>
                    </a:cxnLst>
                    <a:rect l="0" t="0" r="r" b="b"/>
                    <a:pathLst>
                      <a:path w="180" h="110">
                        <a:moveTo>
                          <a:pt x="11" y="0"/>
                        </a:moveTo>
                        <a:cubicBezTo>
                          <a:pt x="180" y="32"/>
                          <a:pt x="180" y="32"/>
                          <a:pt x="180" y="32"/>
                        </a:cubicBezTo>
                        <a:cubicBezTo>
                          <a:pt x="169" y="96"/>
                          <a:pt x="169" y="96"/>
                          <a:pt x="169" y="96"/>
                        </a:cubicBezTo>
                        <a:cubicBezTo>
                          <a:pt x="104" y="110"/>
                          <a:pt x="47" y="99"/>
                          <a:pt x="0" y="64"/>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zh-CN" altLang="en-US"/>
                  </a:p>
                </p:txBody>
              </p:sp>
              <p:sp>
                <p:nvSpPr>
                  <p:cNvPr id="58" name="ïṣḷíďê"/>
                  <p:cNvSpPr/>
                  <p:nvPr/>
                </p:nvSpPr>
                <p:spPr bwMode="auto">
                  <a:xfrm>
                    <a:off x="1771650" y="3430587"/>
                    <a:ext cx="430213" cy="941388"/>
                  </a:xfrm>
                  <a:custGeom>
                    <a:avLst/>
                    <a:gdLst>
                      <a:gd name="T0" fmla="*/ 89 w 206"/>
                      <a:gd name="T1" fmla="*/ 0 h 450"/>
                      <a:gd name="T2" fmla="*/ 206 w 206"/>
                      <a:gd name="T3" fmla="*/ 22 h 450"/>
                      <a:gd name="T4" fmla="*/ 178 w 206"/>
                      <a:gd name="T5" fmla="*/ 161 h 450"/>
                      <a:gd name="T6" fmla="*/ 145 w 206"/>
                      <a:gd name="T7" fmla="*/ 391 h 450"/>
                      <a:gd name="T8" fmla="*/ 0 w 206"/>
                      <a:gd name="T9" fmla="*/ 450 h 450"/>
                      <a:gd name="T10" fmla="*/ 36 w 206"/>
                      <a:gd name="T11" fmla="*/ 270 h 450"/>
                      <a:gd name="T12" fmla="*/ 71 w 206"/>
                      <a:gd name="T13" fmla="*/ 94 h 450"/>
                      <a:gd name="T14" fmla="*/ 89 w 206"/>
                      <a:gd name="T15" fmla="*/ 0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450">
                        <a:moveTo>
                          <a:pt x="89" y="0"/>
                        </a:moveTo>
                        <a:cubicBezTo>
                          <a:pt x="206" y="22"/>
                          <a:pt x="206" y="22"/>
                          <a:pt x="206" y="22"/>
                        </a:cubicBezTo>
                        <a:cubicBezTo>
                          <a:pt x="178" y="161"/>
                          <a:pt x="178" y="161"/>
                          <a:pt x="178" y="161"/>
                        </a:cubicBezTo>
                        <a:cubicBezTo>
                          <a:pt x="180" y="275"/>
                          <a:pt x="71" y="298"/>
                          <a:pt x="145" y="391"/>
                        </a:cubicBezTo>
                        <a:cubicBezTo>
                          <a:pt x="116" y="414"/>
                          <a:pt x="63" y="446"/>
                          <a:pt x="0" y="450"/>
                        </a:cubicBezTo>
                        <a:cubicBezTo>
                          <a:pt x="12" y="390"/>
                          <a:pt x="24" y="330"/>
                          <a:pt x="36" y="270"/>
                        </a:cubicBezTo>
                        <a:cubicBezTo>
                          <a:pt x="71" y="218"/>
                          <a:pt x="88" y="162"/>
                          <a:pt x="71" y="94"/>
                        </a:cubicBezTo>
                        <a:lnTo>
                          <a:pt x="8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grpSp>
          </p:grpSp>
        </p:grpSp>
        <p:sp>
          <p:nvSpPr>
            <p:cNvPr id="4" name="文本框 3"/>
            <p:cNvSpPr txBox="1"/>
            <p:nvPr/>
          </p:nvSpPr>
          <p:spPr>
            <a:xfrm>
              <a:off x="1508" y="2558"/>
              <a:ext cx="628" cy="1598"/>
            </a:xfrm>
            <a:prstGeom prst="rect">
              <a:avLst/>
            </a:prstGeom>
            <a:noFill/>
          </p:spPr>
          <p:txBody>
            <a:bodyPr wrap="square" rtlCol="0" anchor="t">
              <a:spAutoFit/>
            </a:bodyPr>
            <a:lstStyle/>
            <a:p>
              <a:r>
                <a:rPr lang="zh-CN" altLang="en-US" sz="20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减分项</a:t>
              </a:r>
            </a:p>
          </p:txBody>
        </p:sp>
        <p:sp>
          <p:nvSpPr>
            <p:cNvPr id="7" name="文本框 6"/>
            <p:cNvSpPr txBox="1"/>
            <p:nvPr/>
          </p:nvSpPr>
          <p:spPr>
            <a:xfrm>
              <a:off x="7665" y="2075"/>
              <a:ext cx="4000" cy="483"/>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上级检查</a:t>
              </a:r>
            </a:p>
          </p:txBody>
        </p:sp>
        <p:sp>
          <p:nvSpPr>
            <p:cNvPr id="9" name="文本框 8"/>
            <p:cNvSpPr txBox="1"/>
            <p:nvPr/>
          </p:nvSpPr>
          <p:spPr>
            <a:xfrm>
              <a:off x="7665" y="3168"/>
              <a:ext cx="4000" cy="483"/>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持证上岗</a:t>
              </a:r>
            </a:p>
          </p:txBody>
        </p:sp>
        <p:sp>
          <p:nvSpPr>
            <p:cNvPr id="10" name="文本框 9"/>
            <p:cNvSpPr txBox="1"/>
            <p:nvPr/>
          </p:nvSpPr>
          <p:spPr>
            <a:xfrm>
              <a:off x="7665" y="4288"/>
              <a:ext cx="4000" cy="483"/>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社会治安</a:t>
              </a:r>
            </a:p>
          </p:txBody>
        </p:sp>
        <p:sp>
          <p:nvSpPr>
            <p:cNvPr id="11" name="文本框 10"/>
            <p:cNvSpPr txBox="1"/>
            <p:nvPr/>
          </p:nvSpPr>
          <p:spPr>
            <a:xfrm>
              <a:off x="7665" y="5519"/>
              <a:ext cx="4000" cy="483"/>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环保治理</a:t>
              </a:r>
            </a:p>
          </p:txBody>
        </p:sp>
        <p:sp>
          <p:nvSpPr>
            <p:cNvPr id="12" name="文本框 11"/>
            <p:cNvSpPr txBox="1"/>
            <p:nvPr/>
          </p:nvSpPr>
          <p:spPr>
            <a:xfrm>
              <a:off x="7665" y="6549"/>
              <a:ext cx="4000" cy="483"/>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安全信息报送</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7075" y="1624330"/>
            <a:ext cx="3854450" cy="1938020"/>
          </a:xfrm>
          <a:prstGeom prst="rect">
            <a:avLst/>
          </a:prstGeom>
          <a:noFill/>
        </p:spPr>
        <p:txBody>
          <a:bodyPr wrap="square" rtlCol="0" anchor="t">
            <a:spAutoFit/>
          </a:bodyPr>
          <a:lstStyle/>
          <a:p>
            <a:pPr>
              <a:lnSpc>
                <a:spcPct val="250000"/>
              </a:lnSpc>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所有的组织都必须思考‘绩效’为何物？这在以前简单明了，现在却不复如是。</a:t>
            </a:r>
          </a:p>
          <a:p>
            <a:pPr algn="r">
              <a:lnSpc>
                <a:spcPct val="250000"/>
              </a:lnSpc>
            </a:pPr>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——彼得·德鲁克</a:t>
            </a:r>
          </a:p>
        </p:txBody>
      </p:sp>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年度安全绩效考核指标（示例）</a:t>
            </a:r>
          </a:p>
        </p:txBody>
      </p:sp>
      <p:grpSp>
        <p:nvGrpSpPr>
          <p:cNvPr id="6" name="组合 5"/>
          <p:cNvGrpSpPr/>
          <p:nvPr/>
        </p:nvGrpSpPr>
        <p:grpSpPr>
          <a:xfrm>
            <a:off x="4572000" y="1449705"/>
            <a:ext cx="4572000" cy="2938780"/>
            <a:chOff x="7215" y="2343"/>
            <a:chExt cx="7200" cy="4628"/>
          </a:xfrm>
        </p:grpSpPr>
        <p:grpSp>
          <p:nvGrpSpPr>
            <p:cNvPr id="5" name="isľîḍe"/>
            <p:cNvGrpSpPr/>
            <p:nvPr/>
          </p:nvGrpSpPr>
          <p:grpSpPr>
            <a:xfrm>
              <a:off x="7215" y="2343"/>
              <a:ext cx="7200" cy="4628"/>
              <a:chOff x="6096000" y="1233923"/>
              <a:chExt cx="6096000" cy="3918758"/>
            </a:xfrm>
          </p:grpSpPr>
          <p:sp>
            <p:nvSpPr>
              <p:cNvPr id="13" name="íṡ1ïḓè"/>
              <p:cNvSpPr/>
              <p:nvPr/>
            </p:nvSpPr>
            <p:spPr>
              <a:xfrm>
                <a:off x="6806470" y="1233923"/>
                <a:ext cx="5385530" cy="3560534"/>
              </a:xfrm>
              <a:custGeom>
                <a:avLst/>
                <a:gdLst>
                  <a:gd name="connsiteX0" fmla="*/ 312516 w 5385530"/>
                  <a:gd name="connsiteY0" fmla="*/ 0 h 3708952"/>
                  <a:gd name="connsiteX1" fmla="*/ 5385530 w 5385530"/>
                  <a:gd name="connsiteY1" fmla="*/ 0 h 3708952"/>
                  <a:gd name="connsiteX2" fmla="*/ 5385530 w 5385530"/>
                  <a:gd name="connsiteY2" fmla="*/ 3708952 h 3708952"/>
                  <a:gd name="connsiteX3" fmla="*/ 0 w 5385530"/>
                  <a:gd name="connsiteY3" fmla="*/ 3708952 h 3708952"/>
                  <a:gd name="connsiteX4" fmla="*/ 0 w 5385530"/>
                  <a:gd name="connsiteY4" fmla="*/ 312516 h 3708952"/>
                  <a:gd name="connsiteX5" fmla="*/ 312516 w 5385530"/>
                  <a:gd name="connsiteY5" fmla="*/ 0 h 370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5530" h="3708952">
                    <a:moveTo>
                      <a:pt x="312516" y="0"/>
                    </a:moveTo>
                    <a:lnTo>
                      <a:pt x="5385530" y="0"/>
                    </a:lnTo>
                    <a:lnTo>
                      <a:pt x="5385530" y="3708952"/>
                    </a:lnTo>
                    <a:lnTo>
                      <a:pt x="0" y="3708952"/>
                    </a:lnTo>
                    <a:lnTo>
                      <a:pt x="0" y="312516"/>
                    </a:lnTo>
                    <a:cubicBezTo>
                      <a:pt x="0" y="139918"/>
                      <a:pt x="139918" y="0"/>
                      <a:pt x="3125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4" name="íṥ1îḓe"/>
              <p:cNvSpPr/>
              <p:nvPr/>
            </p:nvSpPr>
            <p:spPr>
              <a:xfrm>
                <a:off x="7048459" y="1416289"/>
                <a:ext cx="5143539" cy="3200400"/>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5" name="ïšlîḍé"/>
              <p:cNvSpPr/>
              <p:nvPr/>
            </p:nvSpPr>
            <p:spPr>
              <a:xfrm>
                <a:off x="6160593" y="4794461"/>
                <a:ext cx="6031406" cy="358220"/>
              </a:xfrm>
              <a:custGeom>
                <a:avLst/>
                <a:gdLst>
                  <a:gd name="connsiteX0" fmla="*/ 0 w 6031406"/>
                  <a:gd name="connsiteY0" fmla="*/ 0 h 358220"/>
                  <a:gd name="connsiteX1" fmla="*/ 6031406 w 6031406"/>
                  <a:gd name="connsiteY1" fmla="*/ 0 h 358220"/>
                  <a:gd name="connsiteX2" fmla="*/ 6031406 w 6031406"/>
                  <a:gd name="connsiteY2" fmla="*/ 358220 h 358220"/>
                  <a:gd name="connsiteX3" fmla="*/ 179110 w 6031406"/>
                  <a:gd name="connsiteY3" fmla="*/ 358220 h 358220"/>
                  <a:gd name="connsiteX4" fmla="*/ 0 w 6031406"/>
                  <a:gd name="connsiteY4" fmla="*/ 179110 h 358220"/>
                  <a:gd name="connsiteX5" fmla="*/ 0 w 6031406"/>
                  <a:gd name="connsiteY5" fmla="*/ 0 h 35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1406" h="358220">
                    <a:moveTo>
                      <a:pt x="0" y="0"/>
                    </a:moveTo>
                    <a:lnTo>
                      <a:pt x="6031406" y="0"/>
                    </a:lnTo>
                    <a:lnTo>
                      <a:pt x="6031406" y="358220"/>
                    </a:lnTo>
                    <a:lnTo>
                      <a:pt x="179110" y="358220"/>
                    </a:lnTo>
                    <a:cubicBezTo>
                      <a:pt x="80190" y="358220"/>
                      <a:pt x="0" y="278030"/>
                      <a:pt x="0" y="179110"/>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p>
                <a:pPr algn="ctr"/>
                <a:endParaRPr/>
              </a:p>
            </p:txBody>
          </p:sp>
          <p:sp>
            <p:nvSpPr>
              <p:cNvPr id="16" name="iş1ïdé"/>
              <p:cNvSpPr/>
              <p:nvPr/>
            </p:nvSpPr>
            <p:spPr>
              <a:xfrm>
                <a:off x="9575436" y="1282949"/>
                <a:ext cx="68628" cy="68628"/>
              </a:xfrm>
              <a:prstGeom prst="ellipse">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17" name="ïşḻîdè"/>
              <p:cNvSpPr/>
              <p:nvPr/>
            </p:nvSpPr>
            <p:spPr>
              <a:xfrm>
                <a:off x="6096000" y="4794466"/>
                <a:ext cx="6096000" cy="247434"/>
              </a:xfrm>
              <a:custGeom>
                <a:avLst/>
                <a:gdLst>
                  <a:gd name="connsiteX0" fmla="*/ 0 w 6096000"/>
                  <a:gd name="connsiteY0" fmla="*/ 0 h 247434"/>
                  <a:gd name="connsiteX1" fmla="*/ 6096000 w 6096000"/>
                  <a:gd name="connsiteY1" fmla="*/ 0 h 247434"/>
                  <a:gd name="connsiteX2" fmla="*/ 6096000 w 6096000"/>
                  <a:gd name="connsiteY2" fmla="*/ 247434 h 247434"/>
                  <a:gd name="connsiteX3" fmla="*/ 123717 w 6096000"/>
                  <a:gd name="connsiteY3" fmla="*/ 247434 h 247434"/>
                  <a:gd name="connsiteX4" fmla="*/ 0 w 6096000"/>
                  <a:gd name="connsiteY4" fmla="*/ 123717 h 247434"/>
                  <a:gd name="connsiteX5" fmla="*/ 0 w 6096000"/>
                  <a:gd name="connsiteY5" fmla="*/ 0 h 2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247434">
                    <a:moveTo>
                      <a:pt x="0" y="0"/>
                    </a:moveTo>
                    <a:lnTo>
                      <a:pt x="6096000" y="0"/>
                    </a:lnTo>
                    <a:lnTo>
                      <a:pt x="6096000" y="247434"/>
                    </a:lnTo>
                    <a:lnTo>
                      <a:pt x="123717" y="247434"/>
                    </a:lnTo>
                    <a:cubicBezTo>
                      <a:pt x="55390" y="247434"/>
                      <a:pt x="0" y="192044"/>
                      <a:pt x="0" y="123717"/>
                    </a:cubicBez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p>
            </p:txBody>
          </p:sp>
          <p:sp>
            <p:nvSpPr>
              <p:cNvPr id="18" name="iš1ide"/>
              <p:cNvSpPr/>
              <p:nvPr/>
            </p:nvSpPr>
            <p:spPr>
              <a:xfrm flipV="1">
                <a:off x="8996693" y="4794457"/>
                <a:ext cx="1432978" cy="148417"/>
              </a:xfrm>
              <a:prstGeom prst="round2SameRect">
                <a:avLst>
                  <a:gd name="adj1" fmla="val 5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grpSp>
        <p:pic>
          <p:nvPicPr>
            <p:cNvPr id="4" name="图片 3"/>
            <p:cNvPicPr>
              <a:picLocks noChangeAspect="1"/>
            </p:cNvPicPr>
            <p:nvPr/>
          </p:nvPicPr>
          <p:blipFill>
            <a:blip r:embed="rId3"/>
            <a:stretch>
              <a:fillRect/>
            </a:stretch>
          </p:blipFill>
          <p:spPr>
            <a:xfrm>
              <a:off x="8303" y="2558"/>
              <a:ext cx="6112" cy="3779"/>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2150" y="1535430"/>
            <a:ext cx="3912870" cy="1014730"/>
          </a:xfrm>
          <a:prstGeom prst="rect">
            <a:avLst/>
          </a:prstGeom>
          <a:solidFill>
            <a:schemeClr val="bg1"/>
          </a:solidFill>
        </p:spPr>
        <p:txBody>
          <a:bodyPr wrap="square" rtlCol="0" anchor="t">
            <a:spAutoFit/>
            <a:scene3d>
              <a:camera prst="orthographicFront"/>
              <a:lightRig rig="threePt" dir="t"/>
            </a:scene3d>
          </a:bodyPr>
          <a:lstStyle/>
          <a:p>
            <a:pPr algn="ctr"/>
            <a:r>
              <a:rPr lang="zh-CN" altLang="en-US" sz="6000" b="1">
                <a:solidFill>
                  <a:schemeClr val="tx1">
                    <a:lumMod val="75000"/>
                    <a:lumOff val="25000"/>
                  </a:schemeClr>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rPr>
              <a:t>谢谢大家</a:t>
            </a:r>
            <a:r>
              <a:rPr lang="en-US" altLang="zh-CN" sz="6000" b="1">
                <a:solidFill>
                  <a:schemeClr val="tx1">
                    <a:lumMod val="75000"/>
                    <a:lumOff val="25000"/>
                  </a:schemeClr>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429000" y="1420495"/>
            <a:ext cx="2045970" cy="583565"/>
          </a:xfrm>
          <a:prstGeom prst="rect">
            <a:avLst/>
          </a:prstGeom>
          <a:noFill/>
        </p:spPr>
        <p:txBody>
          <a:bodyPr wrap="square" rtlCol="0">
            <a:spAutoFit/>
          </a:bodyPr>
          <a:lstStyle/>
          <a:p>
            <a:r>
              <a:rPr lang="en-US" altLang="zh-CN" sz="3200" b="1">
                <a:solidFill>
                  <a:schemeClr val="tx1">
                    <a:lumMod val="75000"/>
                    <a:lumOff val="25000"/>
                  </a:schemeClr>
                </a:solidFill>
                <a:latin typeface="微软雅黑" panose="020B0503020204020204" charset="-122"/>
                <a:ea typeface="微软雅黑" panose="020B0503020204020204" charset="-122"/>
              </a:rPr>
              <a:t>PART 01</a:t>
            </a:r>
          </a:p>
        </p:txBody>
      </p:sp>
      <p:sp>
        <p:nvSpPr>
          <p:cNvPr id="41" name="TextBox 40"/>
          <p:cNvSpPr txBox="1"/>
          <p:nvPr/>
        </p:nvSpPr>
        <p:spPr bwMode="auto">
          <a:xfrm>
            <a:off x="3145155" y="2104390"/>
            <a:ext cx="2763520" cy="460375"/>
          </a:xfrm>
          <a:prstGeom prst="rect">
            <a:avLst/>
          </a:prstGeom>
          <a:noFill/>
        </p:spPr>
        <p:txBody>
          <a:bodyPr wrap="square">
            <a:spAutoFit/>
          </a:bodyPr>
          <a:lstStyle/>
          <a:p>
            <a:pPr marR="0"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什么是安全绩效考核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750" y="794385"/>
            <a:ext cx="8129905" cy="2168525"/>
          </a:xfrm>
          <a:prstGeom prst="rect">
            <a:avLst/>
          </a:prstGeom>
          <a:noFill/>
        </p:spPr>
        <p:txBody>
          <a:bodyPr wrap="square" rtlCol="0" anchor="t">
            <a:spAutoFit/>
          </a:bodyPr>
          <a:lstStyle/>
          <a:p>
            <a:pPr>
              <a:lnSpc>
                <a:spcPct val="150000"/>
              </a:lnSpc>
            </a:pPr>
            <a:r>
              <a:rPr lang="zh-CN" altLang="en-US" sz="15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绩效考核</a:t>
            </a:r>
            <a:r>
              <a:rPr lang="zh-CN" altLang="en-US" sz="1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（performance examine），是企业绩效管理中的一个环节，是指考核主体对照工作目标和绩效标准，采用科学的考核方式，评定员工的工作任务完成情况、员工的工作职责履行程度和员工的发展情况，并且将评定结果反馈给员工的过程。常见绩效考核方法包括BSC、KPI及360度考核等。绩效考核是一项系统工程。绩效考核是绩效管理过程中的一种手段。</a:t>
            </a:r>
          </a:p>
          <a:p>
            <a:pPr>
              <a:lnSpc>
                <a:spcPct val="150000"/>
              </a:lnSpc>
            </a:pPr>
            <a:r>
              <a:rPr lang="zh-CN" altLang="en-US" sz="1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安全绩效是指基于安全生产方针和预定安全管理目标,控制和消除风险取得的可测量结果。</a:t>
            </a:r>
          </a:p>
          <a:p>
            <a:pPr>
              <a:lnSpc>
                <a:spcPct val="150000"/>
              </a:lnSpc>
            </a:pPr>
            <a:r>
              <a:rPr lang="zh-CN" altLang="en-US" sz="1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考核，顾名思议，就是考试，核查。</a:t>
            </a:r>
          </a:p>
        </p:txBody>
      </p:sp>
      <p:sp>
        <p:nvSpPr>
          <p:cNvPr id="3" name="TextBox 40"/>
          <p:cNvSpPr txBox="1"/>
          <p:nvPr/>
        </p:nvSpPr>
        <p:spPr bwMode="auto">
          <a:xfrm>
            <a:off x="763905" y="56515"/>
            <a:ext cx="2763520"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什么是安全绩效考核</a:t>
            </a:r>
          </a:p>
        </p:txBody>
      </p:sp>
      <p:grpSp>
        <p:nvGrpSpPr>
          <p:cNvPr id="105" name="iṧ1ïḋê"/>
          <p:cNvGrpSpPr/>
          <p:nvPr/>
        </p:nvGrpSpPr>
        <p:grpSpPr>
          <a:xfrm>
            <a:off x="-4445" y="3208655"/>
            <a:ext cx="9162415" cy="1944370"/>
            <a:chOff x="666750" y="3896112"/>
            <a:chExt cx="10858500" cy="2250688"/>
          </a:xfrm>
        </p:grpSpPr>
        <p:sp>
          <p:nvSpPr>
            <p:cNvPr id="93" name="işļíḓé"/>
            <p:cNvSpPr/>
            <p:nvPr/>
          </p:nvSpPr>
          <p:spPr bwMode="auto">
            <a:xfrm flipH="1">
              <a:off x="666750" y="4821771"/>
              <a:ext cx="1124355" cy="1316174"/>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a:p>
          </p:txBody>
        </p:sp>
        <p:sp>
          <p:nvSpPr>
            <p:cNvPr id="94" name="îS1îďe"/>
            <p:cNvSpPr/>
            <p:nvPr/>
          </p:nvSpPr>
          <p:spPr bwMode="auto">
            <a:xfrm flipH="1">
              <a:off x="1607034" y="4821771"/>
              <a:ext cx="1241441" cy="13250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sp>
          <p:nvSpPr>
            <p:cNvPr id="95" name="í$1íḍê"/>
            <p:cNvSpPr/>
            <p:nvPr/>
          </p:nvSpPr>
          <p:spPr bwMode="auto">
            <a:xfrm flipH="1">
              <a:off x="2642808" y="4821771"/>
              <a:ext cx="1124355" cy="1316174"/>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a:p>
          </p:txBody>
        </p:sp>
        <p:sp>
          <p:nvSpPr>
            <p:cNvPr id="96" name="íšlíďé"/>
            <p:cNvSpPr/>
            <p:nvPr/>
          </p:nvSpPr>
          <p:spPr bwMode="auto">
            <a:xfrm flipH="1">
              <a:off x="7253610" y="4821771"/>
              <a:ext cx="1124355" cy="1316174"/>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a:p>
          </p:txBody>
        </p:sp>
        <p:sp>
          <p:nvSpPr>
            <p:cNvPr id="97" name="iSļíḍé"/>
            <p:cNvSpPr/>
            <p:nvPr/>
          </p:nvSpPr>
          <p:spPr bwMode="auto">
            <a:xfrm flipH="1">
              <a:off x="3603052" y="4821771"/>
              <a:ext cx="1241441" cy="13250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sp>
          <p:nvSpPr>
            <p:cNvPr id="98" name="íS1iḍè"/>
            <p:cNvSpPr/>
            <p:nvPr/>
          </p:nvSpPr>
          <p:spPr bwMode="auto">
            <a:xfrm flipH="1">
              <a:off x="4638825" y="4821771"/>
              <a:ext cx="1124355" cy="1316174"/>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a:p>
          </p:txBody>
        </p:sp>
        <p:sp>
          <p:nvSpPr>
            <p:cNvPr id="99" name="íṧľïdè"/>
            <p:cNvSpPr/>
            <p:nvPr/>
          </p:nvSpPr>
          <p:spPr bwMode="auto">
            <a:xfrm flipH="1">
              <a:off x="6165780" y="4821771"/>
              <a:ext cx="1241441" cy="13250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sp>
          <p:nvSpPr>
            <p:cNvPr id="100" name="isḻîḓe"/>
            <p:cNvSpPr/>
            <p:nvPr/>
          </p:nvSpPr>
          <p:spPr bwMode="auto">
            <a:xfrm flipH="1">
              <a:off x="4975758" y="3896112"/>
              <a:ext cx="2108709" cy="2250688"/>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688A96"/>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sp>
          <p:nvSpPr>
            <p:cNvPr id="101" name="íṡḷîďê"/>
            <p:cNvSpPr/>
            <p:nvPr/>
          </p:nvSpPr>
          <p:spPr bwMode="auto">
            <a:xfrm flipH="1">
              <a:off x="9329467" y="4821771"/>
              <a:ext cx="1124355" cy="1316174"/>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a:p>
          </p:txBody>
        </p:sp>
        <p:sp>
          <p:nvSpPr>
            <p:cNvPr id="102" name="iŝ1ïḋé"/>
            <p:cNvSpPr/>
            <p:nvPr/>
          </p:nvSpPr>
          <p:spPr bwMode="auto">
            <a:xfrm flipH="1">
              <a:off x="8241640" y="4821771"/>
              <a:ext cx="1241441" cy="13250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sp>
          <p:nvSpPr>
            <p:cNvPr id="103" name="iśḷíḍê"/>
            <p:cNvSpPr/>
            <p:nvPr/>
          </p:nvSpPr>
          <p:spPr bwMode="auto">
            <a:xfrm flipH="1">
              <a:off x="10283809" y="4821771"/>
              <a:ext cx="1241441" cy="13250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429000" y="1420495"/>
            <a:ext cx="2045970" cy="583565"/>
          </a:xfrm>
          <a:prstGeom prst="rect">
            <a:avLst/>
          </a:prstGeom>
          <a:noFill/>
        </p:spPr>
        <p:txBody>
          <a:bodyPr wrap="square" rtlCol="0">
            <a:spAutoFit/>
          </a:bodyPr>
          <a:lstStyle/>
          <a:p>
            <a:r>
              <a:rPr lang="en-US" altLang="zh-CN" sz="3200" b="1">
                <a:solidFill>
                  <a:schemeClr val="tx1">
                    <a:lumMod val="75000"/>
                    <a:lumOff val="25000"/>
                  </a:schemeClr>
                </a:solidFill>
                <a:latin typeface="微软雅黑" panose="020B0503020204020204" charset="-122"/>
                <a:ea typeface="微软雅黑" panose="020B0503020204020204" charset="-122"/>
              </a:rPr>
              <a:t>PART 02</a:t>
            </a:r>
          </a:p>
        </p:txBody>
      </p:sp>
      <p:sp>
        <p:nvSpPr>
          <p:cNvPr id="41" name="TextBox 40"/>
          <p:cNvSpPr txBox="1"/>
          <p:nvPr/>
        </p:nvSpPr>
        <p:spPr bwMode="auto">
          <a:xfrm>
            <a:off x="3145155" y="2009140"/>
            <a:ext cx="2763520" cy="829945"/>
          </a:xfrm>
          <a:prstGeom prst="rect">
            <a:avLst/>
          </a:prstGeom>
          <a:noFill/>
        </p:spPr>
        <p:txBody>
          <a:bodyPr wrap="square">
            <a:spAutoFit/>
          </a:bodyPr>
          <a:lstStyle/>
          <a:p>
            <a:pPr marR="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a:t>
            </a:r>
          </a:p>
          <a:p>
            <a:pPr marR="0" algn="ctr" defTabSz="914400" eaLnBrk="1" fontAlgn="auto" latinLnBrk="1" hangingPunct="1">
              <a:spcBef>
                <a:spcPts val="0"/>
              </a:spcBef>
              <a:spcAft>
                <a:spcPts val="0"/>
              </a:spcAft>
              <a:buClrTx/>
              <a:buSzTx/>
              <a:buFontTx/>
              <a:buNone/>
              <a:defRPr/>
            </a:pPr>
            <a:r>
              <a:rPr kumimoji="0" lang="en-US" altLang="ko-KR" sz="24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如何实现激励作用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绩效考核如何实现激励作用</a:t>
            </a:r>
          </a:p>
        </p:txBody>
      </p:sp>
      <p:sp>
        <p:nvSpPr>
          <p:cNvPr id="4" name="文本框 3"/>
          <p:cNvSpPr txBox="1"/>
          <p:nvPr/>
        </p:nvSpPr>
        <p:spPr>
          <a:xfrm>
            <a:off x="596900" y="815340"/>
            <a:ext cx="8072120" cy="2245360"/>
          </a:xfrm>
          <a:prstGeom prst="rect">
            <a:avLst/>
          </a:prstGeom>
          <a:noFill/>
        </p:spPr>
        <p:txBody>
          <a:bodyPr wrap="square" rtlCol="0" anchor="t">
            <a:spAutoFit/>
          </a:bodyPr>
          <a:lstStyle/>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马斯洛理论把需求分成生理需求（Physiological needs）、安全需求（Safety needs）、爱和归属感（Love and belonging）、尊重（Esteem）和自我实现（Self-actualization）五类，依次由较低层次到较高层次排列。在自我实现需求之后，还有自我超越需求（Self-Transcendence needs），但通常不作为马斯洛需求层次理论中必要的层次，大多数会将自我超越合并至自我实现需求当中。</a:t>
            </a: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激励方式不仅仅体现在特定层面，这里以薪酬激励为例，详细说明其是如何作用于各个层面的。</a:t>
            </a:r>
          </a:p>
        </p:txBody>
      </p:sp>
      <p:grpSp>
        <p:nvGrpSpPr>
          <p:cNvPr id="105" name="iṧ1ïḋê"/>
          <p:cNvGrpSpPr/>
          <p:nvPr/>
        </p:nvGrpSpPr>
        <p:grpSpPr>
          <a:xfrm>
            <a:off x="-4445" y="3208655"/>
            <a:ext cx="9162415" cy="1944370"/>
            <a:chOff x="666750" y="3896112"/>
            <a:chExt cx="10858500" cy="2250688"/>
          </a:xfrm>
        </p:grpSpPr>
        <p:sp>
          <p:nvSpPr>
            <p:cNvPr id="93" name="işļíḓé"/>
            <p:cNvSpPr/>
            <p:nvPr/>
          </p:nvSpPr>
          <p:spPr bwMode="auto">
            <a:xfrm flipH="1">
              <a:off x="666750" y="4821771"/>
              <a:ext cx="1124355" cy="1316174"/>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a:p>
          </p:txBody>
        </p:sp>
        <p:sp>
          <p:nvSpPr>
            <p:cNvPr id="94" name="îS1îďe"/>
            <p:cNvSpPr/>
            <p:nvPr/>
          </p:nvSpPr>
          <p:spPr bwMode="auto">
            <a:xfrm flipH="1">
              <a:off x="1607034" y="4821771"/>
              <a:ext cx="1241441" cy="13250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sp>
          <p:nvSpPr>
            <p:cNvPr id="95" name="í$1íḍê"/>
            <p:cNvSpPr/>
            <p:nvPr/>
          </p:nvSpPr>
          <p:spPr bwMode="auto">
            <a:xfrm flipH="1">
              <a:off x="2642808" y="4821771"/>
              <a:ext cx="1124355" cy="1316174"/>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a:p>
          </p:txBody>
        </p:sp>
        <p:sp>
          <p:nvSpPr>
            <p:cNvPr id="96" name="íšlíďé"/>
            <p:cNvSpPr/>
            <p:nvPr/>
          </p:nvSpPr>
          <p:spPr bwMode="auto">
            <a:xfrm flipH="1">
              <a:off x="7253610" y="4821771"/>
              <a:ext cx="1124355" cy="1316174"/>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a:p>
          </p:txBody>
        </p:sp>
        <p:sp>
          <p:nvSpPr>
            <p:cNvPr id="97" name="iSļíḍé"/>
            <p:cNvSpPr/>
            <p:nvPr/>
          </p:nvSpPr>
          <p:spPr bwMode="auto">
            <a:xfrm flipH="1">
              <a:off x="3603052" y="4821771"/>
              <a:ext cx="1241441" cy="13250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sp>
          <p:nvSpPr>
            <p:cNvPr id="98" name="íS1iḍè"/>
            <p:cNvSpPr/>
            <p:nvPr/>
          </p:nvSpPr>
          <p:spPr bwMode="auto">
            <a:xfrm flipH="1">
              <a:off x="4638825" y="4821771"/>
              <a:ext cx="1124355" cy="1316174"/>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a:p>
          </p:txBody>
        </p:sp>
        <p:sp>
          <p:nvSpPr>
            <p:cNvPr id="99" name="íṧľïdè"/>
            <p:cNvSpPr/>
            <p:nvPr/>
          </p:nvSpPr>
          <p:spPr bwMode="auto">
            <a:xfrm flipH="1">
              <a:off x="6165780" y="4821771"/>
              <a:ext cx="1241441" cy="13250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sp>
          <p:nvSpPr>
            <p:cNvPr id="100" name="isḻîḓe"/>
            <p:cNvSpPr/>
            <p:nvPr/>
          </p:nvSpPr>
          <p:spPr bwMode="auto">
            <a:xfrm flipH="1">
              <a:off x="4975758" y="3896112"/>
              <a:ext cx="2108709" cy="2250688"/>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688A96"/>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sp>
          <p:nvSpPr>
            <p:cNvPr id="101" name="íṡḷîďê"/>
            <p:cNvSpPr/>
            <p:nvPr/>
          </p:nvSpPr>
          <p:spPr bwMode="auto">
            <a:xfrm flipH="1">
              <a:off x="9329467" y="4821771"/>
              <a:ext cx="1124355" cy="1316174"/>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a:p>
          </p:txBody>
        </p:sp>
        <p:sp>
          <p:nvSpPr>
            <p:cNvPr id="102" name="iŝ1ïḋé"/>
            <p:cNvSpPr/>
            <p:nvPr/>
          </p:nvSpPr>
          <p:spPr bwMode="auto">
            <a:xfrm flipH="1">
              <a:off x="8241640" y="4821771"/>
              <a:ext cx="1241441" cy="13250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sp>
          <p:nvSpPr>
            <p:cNvPr id="103" name="iśḷíḍê"/>
            <p:cNvSpPr/>
            <p:nvPr/>
          </p:nvSpPr>
          <p:spPr bwMode="auto">
            <a:xfrm flipH="1">
              <a:off x="10283809" y="4821771"/>
              <a:ext cx="1241441" cy="1325029"/>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wrap="square" lIns="91440" tIns="45720" rIns="91440" bIns="4572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id-ID" sz="32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绩效考核如何实现激励作用</a:t>
            </a:r>
          </a:p>
        </p:txBody>
      </p:sp>
      <p:grpSp>
        <p:nvGrpSpPr>
          <p:cNvPr id="67" name="组合 66"/>
          <p:cNvGrpSpPr/>
          <p:nvPr/>
        </p:nvGrpSpPr>
        <p:grpSpPr>
          <a:xfrm>
            <a:off x="1848485" y="1012190"/>
            <a:ext cx="5355590" cy="3717290"/>
            <a:chOff x="571" y="1609"/>
            <a:chExt cx="8434" cy="5854"/>
          </a:xfrm>
        </p:grpSpPr>
        <p:grpSp>
          <p:nvGrpSpPr>
            <p:cNvPr id="40" name="组合 39"/>
            <p:cNvGrpSpPr/>
            <p:nvPr/>
          </p:nvGrpSpPr>
          <p:grpSpPr>
            <a:xfrm>
              <a:off x="571" y="1609"/>
              <a:ext cx="6528" cy="5855"/>
              <a:chOff x="571" y="1609"/>
              <a:chExt cx="6528" cy="5855"/>
            </a:xfrm>
          </p:grpSpPr>
          <p:cxnSp>
            <p:nvCxnSpPr>
              <p:cNvPr id="15" name="직선 화살표 연결선 63"/>
              <p:cNvCxnSpPr/>
              <p:nvPr/>
            </p:nvCxnSpPr>
            <p:spPr>
              <a:xfrm rot="16200000" flipV="1">
                <a:off x="5569" y="1154"/>
                <a:ext cx="0" cy="3057"/>
              </a:xfrm>
              <a:prstGeom prst="straightConnector1">
                <a:avLst/>
              </a:prstGeom>
              <a:ln w="25400" cap="rnd">
                <a:solidFill>
                  <a:srgbClr val="FFC000"/>
                </a:solidFill>
                <a:tailEnd type="oval" w="sm" len="sm"/>
              </a:ln>
            </p:spPr>
            <p:style>
              <a:lnRef idx="1">
                <a:schemeClr val="accent1"/>
              </a:lnRef>
              <a:fillRef idx="0">
                <a:schemeClr val="accent1"/>
              </a:fillRef>
              <a:effectRef idx="0">
                <a:schemeClr val="accent1"/>
              </a:effectRef>
              <a:fontRef idx="minor">
                <a:schemeClr val="tx1"/>
              </a:fontRef>
            </p:style>
          </p:cxnSp>
          <p:sp>
            <p:nvSpPr>
              <p:cNvPr id="16" name="이등변 삼각형 53"/>
              <p:cNvSpPr/>
              <p:nvPr/>
            </p:nvSpPr>
            <p:spPr>
              <a:xfrm rot="18944968" flipH="1">
                <a:off x="4958" y="5168"/>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이등변 삼각형 54"/>
              <p:cNvSpPr/>
              <p:nvPr/>
            </p:nvSpPr>
            <p:spPr>
              <a:xfrm rot="2655032">
                <a:off x="1635" y="5168"/>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이등변 삼각형 50"/>
              <p:cNvSpPr/>
              <p:nvPr/>
            </p:nvSpPr>
            <p:spPr>
              <a:xfrm rot="18944968" flipH="1">
                <a:off x="4387" y="4033"/>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이등변 삼각형 51"/>
              <p:cNvSpPr/>
              <p:nvPr/>
            </p:nvSpPr>
            <p:spPr>
              <a:xfrm rot="2655032">
                <a:off x="2222" y="4033"/>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이등변 삼각형 47"/>
              <p:cNvSpPr/>
              <p:nvPr/>
            </p:nvSpPr>
            <p:spPr>
              <a:xfrm rot="18944968" flipH="1">
                <a:off x="3811" y="2908"/>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이등변 삼각형 3"/>
              <p:cNvSpPr/>
              <p:nvPr/>
            </p:nvSpPr>
            <p:spPr>
              <a:xfrm rot="2655032">
                <a:off x="2797" y="2908"/>
                <a:ext cx="170" cy="20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이등변 삼각형 1"/>
              <p:cNvSpPr/>
              <p:nvPr/>
            </p:nvSpPr>
            <p:spPr>
              <a:xfrm>
                <a:off x="2783" y="1609"/>
                <a:ext cx="1208" cy="150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직사각형 48"/>
              <p:cNvSpPr/>
              <p:nvPr/>
            </p:nvSpPr>
            <p:spPr>
              <a:xfrm rot="16200000">
                <a:off x="3299" y="2390"/>
                <a:ext cx="176" cy="1145"/>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52390"/>
                    </a:lnTo>
                    <a:cubicBezTo>
                      <a:pt x="139700" y="341315"/>
                      <a:pt x="138907" y="584995"/>
                      <a:pt x="138113" y="87392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사다리꼴 2"/>
              <p:cNvSpPr/>
              <p:nvPr/>
            </p:nvSpPr>
            <p:spPr>
              <a:xfrm>
                <a:off x="2214" y="3024"/>
                <a:ext cx="2347" cy="1198"/>
              </a:xfrm>
              <a:prstGeom prst="trapezoid">
                <a:avLst>
                  <a:gd name="adj" fmla="val 44582"/>
                </a:avLst>
              </a:prstGeom>
              <a:solidFill>
                <a:srgbClr val="67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직사각형 48"/>
              <p:cNvSpPr/>
              <p:nvPr/>
            </p:nvSpPr>
            <p:spPr>
              <a:xfrm rot="16200000">
                <a:off x="3302" y="2933"/>
                <a:ext cx="174" cy="2307"/>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32281"/>
                    </a:lnTo>
                    <a:cubicBezTo>
                      <a:pt x="139700" y="321206"/>
                      <a:pt x="138910" y="596826"/>
                      <a:pt x="138116" y="885751"/>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사다리꼴 45"/>
              <p:cNvSpPr/>
              <p:nvPr/>
            </p:nvSpPr>
            <p:spPr>
              <a:xfrm>
                <a:off x="1666" y="4147"/>
                <a:ext cx="3444" cy="1198"/>
              </a:xfrm>
              <a:prstGeom prst="trapezoid">
                <a:avLst>
                  <a:gd name="adj" fmla="val 42273"/>
                </a:avLst>
              </a:prstGeom>
              <a:solidFill>
                <a:srgbClr val="63A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직사각형 48"/>
              <p:cNvSpPr/>
              <p:nvPr/>
            </p:nvSpPr>
            <p:spPr>
              <a:xfrm rot="16200000">
                <a:off x="3303" y="3509"/>
                <a:ext cx="174" cy="3432"/>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 name="connsiteX0-41" fmla="*/ 0 w 140494"/>
                  <a:gd name="connsiteY0-42" fmla="*/ 0 h 919164"/>
                  <a:gd name="connsiteX1-43" fmla="*/ 140494 w 140494"/>
                  <a:gd name="connsiteY1-44" fmla="*/ 21692 h 919164"/>
                  <a:gd name="connsiteX2-45" fmla="*/ 138116 w 140494"/>
                  <a:gd name="connsiteY2-46" fmla="*/ 885751 h 919164"/>
                  <a:gd name="connsiteX3-47" fmla="*/ 0 w 140494"/>
                  <a:gd name="connsiteY3-48" fmla="*/ 919164 h 919164"/>
                  <a:gd name="connsiteX4-49" fmla="*/ 0 w 140494"/>
                  <a:gd name="connsiteY4-50" fmla="*/ 0 h 919164"/>
                  <a:gd name="connsiteX0-51" fmla="*/ 0 w 140494"/>
                  <a:gd name="connsiteY0-52" fmla="*/ 0 h 919164"/>
                  <a:gd name="connsiteX1-53" fmla="*/ 140494 w 140494"/>
                  <a:gd name="connsiteY1-54" fmla="*/ 21692 h 919164"/>
                  <a:gd name="connsiteX2-55" fmla="*/ 138116 w 140494"/>
                  <a:gd name="connsiteY2-56" fmla="*/ 896340 h 919164"/>
                  <a:gd name="connsiteX3-57" fmla="*/ 0 w 140494"/>
                  <a:gd name="connsiteY3-58" fmla="*/ 919164 h 919164"/>
                  <a:gd name="connsiteX4-59" fmla="*/ 0 w 140494"/>
                  <a:gd name="connsiteY4-6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21692"/>
                    </a:lnTo>
                    <a:cubicBezTo>
                      <a:pt x="139700" y="310617"/>
                      <a:pt x="138910" y="607415"/>
                      <a:pt x="138116" y="89634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사다리꼴 46"/>
              <p:cNvSpPr/>
              <p:nvPr/>
            </p:nvSpPr>
            <p:spPr>
              <a:xfrm>
                <a:off x="1075" y="5286"/>
                <a:ext cx="4624" cy="1198"/>
              </a:xfrm>
              <a:prstGeom prst="trapezoid">
                <a:avLst>
                  <a:gd name="adj" fmla="val 43152"/>
                </a:avLst>
              </a:prstGeom>
              <a:solidFill>
                <a:srgbClr val="C7D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0" name="직선 화살표 연결선 72"/>
              <p:cNvCxnSpPr/>
              <p:nvPr/>
            </p:nvCxnSpPr>
            <p:spPr>
              <a:xfrm flipH="1">
                <a:off x="4472" y="3869"/>
                <a:ext cx="2626" cy="0"/>
              </a:xfrm>
              <a:prstGeom prst="straightConnector1">
                <a:avLst/>
              </a:prstGeom>
              <a:ln w="25400" cap="rnd">
                <a:solidFill>
                  <a:srgbClr val="678A96"/>
                </a:solidFill>
                <a:tailEnd type="oval" w="sm" len="sm"/>
              </a:ln>
            </p:spPr>
            <p:style>
              <a:lnRef idx="1">
                <a:schemeClr val="accent1"/>
              </a:lnRef>
              <a:fillRef idx="0">
                <a:schemeClr val="accent1"/>
              </a:fillRef>
              <a:effectRef idx="0">
                <a:schemeClr val="accent1"/>
              </a:effectRef>
              <a:fontRef idx="minor">
                <a:schemeClr val="tx1"/>
              </a:fontRef>
            </p:style>
          </p:cxnSp>
          <p:cxnSp>
            <p:nvCxnSpPr>
              <p:cNvPr id="31" name="직선 화살표 연결선 76"/>
              <p:cNvCxnSpPr/>
              <p:nvPr/>
            </p:nvCxnSpPr>
            <p:spPr>
              <a:xfrm flipH="1">
                <a:off x="5130" y="4983"/>
                <a:ext cx="1967" cy="0"/>
              </a:xfrm>
              <a:prstGeom prst="straightConnector1">
                <a:avLst/>
              </a:prstGeom>
              <a:ln w="25400" cap="rnd">
                <a:solidFill>
                  <a:srgbClr val="63A74E"/>
                </a:solidFill>
                <a:tailEnd type="oval" w="sm" len="sm"/>
              </a:ln>
            </p:spPr>
            <p:style>
              <a:lnRef idx="1">
                <a:schemeClr val="accent1"/>
              </a:lnRef>
              <a:fillRef idx="0">
                <a:schemeClr val="accent1"/>
              </a:fillRef>
              <a:effectRef idx="0">
                <a:schemeClr val="accent1"/>
              </a:effectRef>
              <a:fontRef idx="minor">
                <a:schemeClr val="tx1"/>
              </a:fontRef>
            </p:style>
          </p:cxnSp>
          <p:cxnSp>
            <p:nvCxnSpPr>
              <p:cNvPr id="32" name="직선 화살표 연결선 80"/>
              <p:cNvCxnSpPr/>
              <p:nvPr/>
            </p:nvCxnSpPr>
            <p:spPr>
              <a:xfrm flipH="1">
                <a:off x="5848" y="6007"/>
                <a:ext cx="1250" cy="0"/>
              </a:xfrm>
              <a:prstGeom prst="straightConnector1">
                <a:avLst/>
              </a:prstGeom>
              <a:ln w="25400" cap="rnd">
                <a:solidFill>
                  <a:srgbClr val="C7DF8D"/>
                </a:solidFill>
                <a:tailEnd type="oval" w="sm" len="sm"/>
              </a:ln>
            </p:spPr>
            <p:style>
              <a:lnRef idx="1">
                <a:schemeClr val="accent1"/>
              </a:lnRef>
              <a:fillRef idx="0">
                <a:schemeClr val="accent1"/>
              </a:fillRef>
              <a:effectRef idx="0">
                <a:schemeClr val="accent1"/>
              </a:effectRef>
              <a:fontRef idx="minor">
                <a:schemeClr val="tx1"/>
              </a:fontRef>
            </p:style>
          </p:cxnSp>
          <p:sp>
            <p:nvSpPr>
              <p:cNvPr id="35" name="이등변 삼각형 53"/>
              <p:cNvSpPr/>
              <p:nvPr/>
            </p:nvSpPr>
            <p:spPr>
              <a:xfrm rot="18944968" flipH="1">
                <a:off x="5482" y="6133"/>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이등변 삼각형 54"/>
              <p:cNvSpPr/>
              <p:nvPr/>
            </p:nvSpPr>
            <p:spPr>
              <a:xfrm rot="2655032">
                <a:off x="1131" y="6133"/>
                <a:ext cx="170" cy="20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직사각형 48"/>
              <p:cNvSpPr/>
              <p:nvPr/>
            </p:nvSpPr>
            <p:spPr>
              <a:xfrm rot="16200000">
                <a:off x="3384" y="3991"/>
                <a:ext cx="174" cy="4535"/>
              </a:xfrm>
              <a:custGeom>
                <a:avLst/>
                <a:gdLst>
                  <a:gd name="connsiteX0" fmla="*/ 0 w 138113"/>
                  <a:gd name="connsiteY0" fmla="*/ 0 h 919164"/>
                  <a:gd name="connsiteX1" fmla="*/ 138113 w 138113"/>
                  <a:gd name="connsiteY1" fmla="*/ 0 h 919164"/>
                  <a:gd name="connsiteX2" fmla="*/ 138113 w 138113"/>
                  <a:gd name="connsiteY2" fmla="*/ 919164 h 919164"/>
                  <a:gd name="connsiteX3" fmla="*/ 0 w 138113"/>
                  <a:gd name="connsiteY3" fmla="*/ 919164 h 919164"/>
                  <a:gd name="connsiteX4" fmla="*/ 0 w 138113"/>
                  <a:gd name="connsiteY4" fmla="*/ 0 h 919164"/>
                  <a:gd name="connsiteX0-1" fmla="*/ 0 w 140494"/>
                  <a:gd name="connsiteY0-2" fmla="*/ 0 h 919164"/>
                  <a:gd name="connsiteX1-3" fmla="*/ 140494 w 140494"/>
                  <a:gd name="connsiteY1-4" fmla="*/ 52390 h 919164"/>
                  <a:gd name="connsiteX2-5" fmla="*/ 138113 w 140494"/>
                  <a:gd name="connsiteY2-6" fmla="*/ 919164 h 919164"/>
                  <a:gd name="connsiteX3-7" fmla="*/ 0 w 140494"/>
                  <a:gd name="connsiteY3-8" fmla="*/ 919164 h 919164"/>
                  <a:gd name="connsiteX4-9" fmla="*/ 0 w 140494"/>
                  <a:gd name="connsiteY4-10" fmla="*/ 0 h 919164"/>
                  <a:gd name="connsiteX0-11" fmla="*/ 0 w 140494"/>
                  <a:gd name="connsiteY0-12" fmla="*/ 0 h 919164"/>
                  <a:gd name="connsiteX1-13" fmla="*/ 140494 w 140494"/>
                  <a:gd name="connsiteY1-14" fmla="*/ 52390 h 919164"/>
                  <a:gd name="connsiteX2-15" fmla="*/ 138113 w 140494"/>
                  <a:gd name="connsiteY2-16" fmla="*/ 873920 h 919164"/>
                  <a:gd name="connsiteX3-17" fmla="*/ 0 w 140494"/>
                  <a:gd name="connsiteY3-18" fmla="*/ 919164 h 919164"/>
                  <a:gd name="connsiteX4-19" fmla="*/ 0 w 140494"/>
                  <a:gd name="connsiteY4-20" fmla="*/ 0 h 919164"/>
                  <a:gd name="connsiteX0-21" fmla="*/ 0 w 140494"/>
                  <a:gd name="connsiteY0-22" fmla="*/ 0 h 919164"/>
                  <a:gd name="connsiteX1-23" fmla="*/ 140494 w 140494"/>
                  <a:gd name="connsiteY1-24" fmla="*/ 32281 h 919164"/>
                  <a:gd name="connsiteX2-25" fmla="*/ 138113 w 140494"/>
                  <a:gd name="connsiteY2-26" fmla="*/ 873920 h 919164"/>
                  <a:gd name="connsiteX3-27" fmla="*/ 0 w 140494"/>
                  <a:gd name="connsiteY3-28" fmla="*/ 919164 h 919164"/>
                  <a:gd name="connsiteX4-29" fmla="*/ 0 w 140494"/>
                  <a:gd name="connsiteY4-30" fmla="*/ 0 h 919164"/>
                  <a:gd name="connsiteX0-31" fmla="*/ 0 w 140494"/>
                  <a:gd name="connsiteY0-32" fmla="*/ 0 h 919164"/>
                  <a:gd name="connsiteX1-33" fmla="*/ 140494 w 140494"/>
                  <a:gd name="connsiteY1-34" fmla="*/ 32281 h 919164"/>
                  <a:gd name="connsiteX2-35" fmla="*/ 138116 w 140494"/>
                  <a:gd name="connsiteY2-36" fmla="*/ 885751 h 919164"/>
                  <a:gd name="connsiteX3-37" fmla="*/ 0 w 140494"/>
                  <a:gd name="connsiteY3-38" fmla="*/ 919164 h 919164"/>
                  <a:gd name="connsiteX4-39" fmla="*/ 0 w 140494"/>
                  <a:gd name="connsiteY4-40" fmla="*/ 0 h 919164"/>
                  <a:gd name="connsiteX0-41" fmla="*/ 0 w 140494"/>
                  <a:gd name="connsiteY0-42" fmla="*/ 0 h 919164"/>
                  <a:gd name="connsiteX1-43" fmla="*/ 140494 w 140494"/>
                  <a:gd name="connsiteY1-44" fmla="*/ 21692 h 919164"/>
                  <a:gd name="connsiteX2-45" fmla="*/ 138116 w 140494"/>
                  <a:gd name="connsiteY2-46" fmla="*/ 885751 h 919164"/>
                  <a:gd name="connsiteX3-47" fmla="*/ 0 w 140494"/>
                  <a:gd name="connsiteY3-48" fmla="*/ 919164 h 919164"/>
                  <a:gd name="connsiteX4-49" fmla="*/ 0 w 140494"/>
                  <a:gd name="connsiteY4-50" fmla="*/ 0 h 919164"/>
                  <a:gd name="connsiteX0-51" fmla="*/ 0 w 140494"/>
                  <a:gd name="connsiteY0-52" fmla="*/ 0 h 919164"/>
                  <a:gd name="connsiteX1-53" fmla="*/ 140494 w 140494"/>
                  <a:gd name="connsiteY1-54" fmla="*/ 21692 h 919164"/>
                  <a:gd name="connsiteX2-55" fmla="*/ 138116 w 140494"/>
                  <a:gd name="connsiteY2-56" fmla="*/ 896340 h 919164"/>
                  <a:gd name="connsiteX3-57" fmla="*/ 0 w 140494"/>
                  <a:gd name="connsiteY3-58" fmla="*/ 919164 h 919164"/>
                  <a:gd name="connsiteX4-59" fmla="*/ 0 w 140494"/>
                  <a:gd name="connsiteY4-60" fmla="*/ 0 h 919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919164">
                    <a:moveTo>
                      <a:pt x="0" y="0"/>
                    </a:moveTo>
                    <a:lnTo>
                      <a:pt x="140494" y="21692"/>
                    </a:lnTo>
                    <a:cubicBezTo>
                      <a:pt x="139700" y="310617"/>
                      <a:pt x="138910" y="607415"/>
                      <a:pt x="138116" y="896340"/>
                    </a:cubicBezTo>
                    <a:lnTo>
                      <a:pt x="0" y="919164"/>
                    </a:lnTo>
                    <a:lnTo>
                      <a:pt x="0" y="0"/>
                    </a:lnTo>
                    <a:close/>
                  </a:path>
                </a:pathLst>
              </a:custGeom>
              <a:gradFill flip="none" rotWithShape="1">
                <a:gsLst>
                  <a:gs pos="0">
                    <a:schemeClr val="tx1">
                      <a:alpha val="4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사다리꼴 46"/>
              <p:cNvSpPr/>
              <p:nvPr/>
            </p:nvSpPr>
            <p:spPr>
              <a:xfrm>
                <a:off x="571" y="6266"/>
                <a:ext cx="5647" cy="1198"/>
              </a:xfrm>
              <a:prstGeom prst="trapezoid">
                <a:avLst>
                  <a:gd name="adj" fmla="val 43152"/>
                </a:avLst>
              </a:prstGeom>
              <a:solidFill>
                <a:srgbClr val="1C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9" name="직선 화살표 연결선 80"/>
              <p:cNvCxnSpPr/>
              <p:nvPr/>
            </p:nvCxnSpPr>
            <p:spPr>
              <a:xfrm flipH="1">
                <a:off x="6305" y="7225"/>
                <a:ext cx="794" cy="0"/>
              </a:xfrm>
              <a:prstGeom prst="straightConnector1">
                <a:avLst/>
              </a:prstGeom>
              <a:ln w="25400" cap="rnd">
                <a:solidFill>
                  <a:srgbClr val="1C3E5B"/>
                </a:solidFill>
                <a:tailEnd type="oval" w="sm" len="sm"/>
              </a:ln>
            </p:spPr>
            <p:style>
              <a:lnRef idx="1">
                <a:schemeClr val="accent1"/>
              </a:lnRef>
              <a:fillRef idx="0">
                <a:schemeClr val="accent1"/>
              </a:fillRef>
              <a:effectRef idx="0">
                <a:schemeClr val="accent1"/>
              </a:effectRef>
              <a:fontRef idx="minor">
                <a:schemeClr val="tx1"/>
              </a:fontRef>
            </p:style>
          </p:cxnSp>
          <p:sp>
            <p:nvSpPr>
              <p:cNvPr id="29" name="직사각형 48"/>
              <p:cNvSpPr/>
              <p:nvPr/>
            </p:nvSpPr>
            <p:spPr>
              <a:xfrm>
                <a:off x="3390" y="1615"/>
                <a:ext cx="1072" cy="5773"/>
              </a:xfrm>
              <a:custGeom>
                <a:avLst/>
                <a:gdLst>
                  <a:gd name="connsiteX0" fmla="*/ 0 w 861449"/>
                  <a:gd name="connsiteY0" fmla="*/ 0 h 3909483"/>
                  <a:gd name="connsiteX1" fmla="*/ 861449 w 861449"/>
                  <a:gd name="connsiteY1" fmla="*/ 0 h 3909483"/>
                  <a:gd name="connsiteX2" fmla="*/ 861449 w 861449"/>
                  <a:gd name="connsiteY2" fmla="*/ 3909483 h 3909483"/>
                  <a:gd name="connsiteX3" fmla="*/ 0 w 861449"/>
                  <a:gd name="connsiteY3" fmla="*/ 3909483 h 3909483"/>
                  <a:gd name="connsiteX4" fmla="*/ 0 w 861449"/>
                  <a:gd name="connsiteY4" fmla="*/ 0 h 3909483"/>
                  <a:gd name="connsiteX0-1" fmla="*/ 0 w 861449"/>
                  <a:gd name="connsiteY0-2" fmla="*/ 0 h 3909483"/>
                  <a:gd name="connsiteX1-3" fmla="*/ 861449 w 861449"/>
                  <a:gd name="connsiteY1-4" fmla="*/ 1905000 h 3909483"/>
                  <a:gd name="connsiteX2-5" fmla="*/ 861449 w 861449"/>
                  <a:gd name="connsiteY2-6" fmla="*/ 3909483 h 3909483"/>
                  <a:gd name="connsiteX3-7" fmla="*/ 0 w 861449"/>
                  <a:gd name="connsiteY3-8" fmla="*/ 3909483 h 3909483"/>
                  <a:gd name="connsiteX4-9" fmla="*/ 0 w 861449"/>
                  <a:gd name="connsiteY4-10" fmla="*/ 0 h 3909483"/>
                  <a:gd name="connsiteX0-11" fmla="*/ 0 w 861449"/>
                  <a:gd name="connsiteY0-12" fmla="*/ 0 h 3909483"/>
                  <a:gd name="connsiteX1-13" fmla="*/ 511110 w 861449"/>
                  <a:gd name="connsiteY1-14" fmla="*/ 1130300 h 3909483"/>
                  <a:gd name="connsiteX2-15" fmla="*/ 861449 w 861449"/>
                  <a:gd name="connsiteY2-16" fmla="*/ 1905000 h 3909483"/>
                  <a:gd name="connsiteX3-17" fmla="*/ 861449 w 861449"/>
                  <a:gd name="connsiteY3-18" fmla="*/ 3909483 h 3909483"/>
                  <a:gd name="connsiteX4-19" fmla="*/ 0 w 861449"/>
                  <a:gd name="connsiteY4-20" fmla="*/ 3909483 h 3909483"/>
                  <a:gd name="connsiteX5" fmla="*/ 0 w 861449"/>
                  <a:gd name="connsiteY5" fmla="*/ 0 h 3909483"/>
                  <a:gd name="connsiteX0-21" fmla="*/ 0 w 861449"/>
                  <a:gd name="connsiteY0-22" fmla="*/ 0 h 3909483"/>
                  <a:gd name="connsiteX1-23" fmla="*/ 511110 w 861449"/>
                  <a:gd name="connsiteY1-24" fmla="*/ 1130300 h 3909483"/>
                  <a:gd name="connsiteX2-25" fmla="*/ 861449 w 861449"/>
                  <a:gd name="connsiteY2-26" fmla="*/ 1905000 h 3909483"/>
                  <a:gd name="connsiteX3-27" fmla="*/ 861449 w 861449"/>
                  <a:gd name="connsiteY3-28" fmla="*/ 3909483 h 3909483"/>
                  <a:gd name="connsiteX4-29" fmla="*/ 0 w 861449"/>
                  <a:gd name="connsiteY4-30" fmla="*/ 3909483 h 3909483"/>
                  <a:gd name="connsiteX5-31" fmla="*/ 0 w 861449"/>
                  <a:gd name="connsiteY5-32" fmla="*/ 0 h 3909483"/>
                  <a:gd name="connsiteX0-33" fmla="*/ 0 w 861449"/>
                  <a:gd name="connsiteY0-34" fmla="*/ 104065 h 4013548"/>
                  <a:gd name="connsiteX1-35" fmla="*/ 450785 w 861449"/>
                  <a:gd name="connsiteY1-36" fmla="*/ 1135940 h 4013548"/>
                  <a:gd name="connsiteX2-37" fmla="*/ 511110 w 861449"/>
                  <a:gd name="connsiteY2-38" fmla="*/ 1234365 h 4013548"/>
                  <a:gd name="connsiteX3-39" fmla="*/ 861449 w 861449"/>
                  <a:gd name="connsiteY3-40" fmla="*/ 2009065 h 4013548"/>
                  <a:gd name="connsiteX4-41" fmla="*/ 861449 w 861449"/>
                  <a:gd name="connsiteY4-42" fmla="*/ 4013548 h 4013548"/>
                  <a:gd name="connsiteX5-43" fmla="*/ 0 w 861449"/>
                  <a:gd name="connsiteY5-44" fmla="*/ 4013548 h 4013548"/>
                  <a:gd name="connsiteX6" fmla="*/ 0 w 861449"/>
                  <a:gd name="connsiteY6" fmla="*/ 104065 h 4013548"/>
                  <a:gd name="connsiteX0-45" fmla="*/ 0 w 861449"/>
                  <a:gd name="connsiteY0-46" fmla="*/ 99716 h 4009199"/>
                  <a:gd name="connsiteX1-47" fmla="*/ 450785 w 861449"/>
                  <a:gd name="connsiteY1-48" fmla="*/ 1204616 h 4009199"/>
                  <a:gd name="connsiteX2-49" fmla="*/ 511110 w 861449"/>
                  <a:gd name="connsiteY2-50" fmla="*/ 1230016 h 4009199"/>
                  <a:gd name="connsiteX3-51" fmla="*/ 861449 w 861449"/>
                  <a:gd name="connsiteY3-52" fmla="*/ 2004716 h 4009199"/>
                  <a:gd name="connsiteX4-53" fmla="*/ 861449 w 861449"/>
                  <a:gd name="connsiteY4-54" fmla="*/ 4009199 h 4009199"/>
                  <a:gd name="connsiteX5-55" fmla="*/ 0 w 861449"/>
                  <a:gd name="connsiteY5-56" fmla="*/ 4009199 h 4009199"/>
                  <a:gd name="connsiteX6-57" fmla="*/ 0 w 861449"/>
                  <a:gd name="connsiteY6-58" fmla="*/ 99716 h 4009199"/>
                  <a:gd name="connsiteX0-59" fmla="*/ 0 w 861449"/>
                  <a:gd name="connsiteY0-60" fmla="*/ 99716 h 4009199"/>
                  <a:gd name="connsiteX1-61" fmla="*/ 450785 w 861449"/>
                  <a:gd name="connsiteY1-62" fmla="*/ 1204616 h 4009199"/>
                  <a:gd name="connsiteX2-63" fmla="*/ 511110 w 861449"/>
                  <a:gd name="connsiteY2-64" fmla="*/ 1230016 h 4009199"/>
                  <a:gd name="connsiteX3-65" fmla="*/ 861449 w 861449"/>
                  <a:gd name="connsiteY3-66" fmla="*/ 2004716 h 4009199"/>
                  <a:gd name="connsiteX4-67" fmla="*/ 861449 w 861449"/>
                  <a:gd name="connsiteY4-68" fmla="*/ 4009199 h 4009199"/>
                  <a:gd name="connsiteX5-69" fmla="*/ 0 w 861449"/>
                  <a:gd name="connsiteY5-70" fmla="*/ 4009199 h 4009199"/>
                  <a:gd name="connsiteX6-71" fmla="*/ 0 w 861449"/>
                  <a:gd name="connsiteY6-72" fmla="*/ 99716 h 4009199"/>
                  <a:gd name="connsiteX0-73" fmla="*/ 0 w 861449"/>
                  <a:gd name="connsiteY0-74" fmla="*/ 99716 h 4009199"/>
                  <a:gd name="connsiteX1-75" fmla="*/ 450785 w 861449"/>
                  <a:gd name="connsiteY1-76" fmla="*/ 1204616 h 4009199"/>
                  <a:gd name="connsiteX2-77" fmla="*/ 511110 w 861449"/>
                  <a:gd name="connsiteY2-78" fmla="*/ 1230016 h 4009199"/>
                  <a:gd name="connsiteX3-79" fmla="*/ 861449 w 861449"/>
                  <a:gd name="connsiteY3-80" fmla="*/ 2004716 h 4009199"/>
                  <a:gd name="connsiteX4-81" fmla="*/ 861449 w 861449"/>
                  <a:gd name="connsiteY4-82" fmla="*/ 4009199 h 4009199"/>
                  <a:gd name="connsiteX5-83" fmla="*/ 0 w 861449"/>
                  <a:gd name="connsiteY5-84" fmla="*/ 4009199 h 4009199"/>
                  <a:gd name="connsiteX6-85" fmla="*/ 0 w 861449"/>
                  <a:gd name="connsiteY6-86" fmla="*/ 99716 h 4009199"/>
                  <a:gd name="connsiteX0-87" fmla="*/ 0 w 861449"/>
                  <a:gd name="connsiteY0-88" fmla="*/ 0 h 3909483"/>
                  <a:gd name="connsiteX1-89" fmla="*/ 450785 w 861449"/>
                  <a:gd name="connsiteY1-90" fmla="*/ 1104900 h 3909483"/>
                  <a:gd name="connsiteX2-91" fmla="*/ 511110 w 861449"/>
                  <a:gd name="connsiteY2-92" fmla="*/ 1130300 h 3909483"/>
                  <a:gd name="connsiteX3-93" fmla="*/ 861449 w 861449"/>
                  <a:gd name="connsiteY3-94" fmla="*/ 1905000 h 3909483"/>
                  <a:gd name="connsiteX4-95" fmla="*/ 861449 w 861449"/>
                  <a:gd name="connsiteY4-96" fmla="*/ 3909483 h 3909483"/>
                  <a:gd name="connsiteX5-97" fmla="*/ 0 w 861449"/>
                  <a:gd name="connsiteY5-98" fmla="*/ 3909483 h 3909483"/>
                  <a:gd name="connsiteX6-99" fmla="*/ 0 w 861449"/>
                  <a:gd name="connsiteY6-100" fmla="*/ 0 h 39094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57" y="connsiteY6-58"/>
                  </a:cxn>
                </a:cxnLst>
                <a:rect l="l" t="t" r="r" b="b"/>
                <a:pathLst>
                  <a:path w="861449" h="3909483">
                    <a:moveTo>
                      <a:pt x="0" y="0"/>
                    </a:moveTo>
                    <a:cubicBezTo>
                      <a:pt x="138631" y="358599"/>
                      <a:pt x="365600" y="916517"/>
                      <a:pt x="450785" y="1104900"/>
                    </a:cubicBezTo>
                    <a:cubicBezTo>
                      <a:pt x="491520" y="1128183"/>
                      <a:pt x="480766" y="1118129"/>
                      <a:pt x="511110" y="1130300"/>
                    </a:cubicBezTo>
                    <a:lnTo>
                      <a:pt x="861449" y="1905000"/>
                    </a:lnTo>
                    <a:lnTo>
                      <a:pt x="861449" y="3909483"/>
                    </a:lnTo>
                    <a:lnTo>
                      <a:pt x="0" y="3909483"/>
                    </a:lnTo>
                    <a:lnTo>
                      <a:pt x="0" y="0"/>
                    </a:lnTo>
                    <a:close/>
                  </a:path>
                </a:pathLst>
              </a:custGeom>
              <a:gradFill flip="none" rotWithShape="1">
                <a:gsLst>
                  <a:gs pos="0">
                    <a:schemeClr val="tx1">
                      <a:alpha val="24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1" name="文本框 40"/>
            <p:cNvSpPr txBox="1"/>
            <p:nvPr/>
          </p:nvSpPr>
          <p:spPr>
            <a:xfrm>
              <a:off x="2861" y="2199"/>
              <a:ext cx="1037"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自我</a:t>
              </a:r>
            </a:p>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实现</a:t>
              </a:r>
            </a:p>
          </p:txBody>
        </p:sp>
        <p:sp>
          <p:nvSpPr>
            <p:cNvPr id="42" name="文本框 41"/>
            <p:cNvSpPr txBox="1"/>
            <p:nvPr/>
          </p:nvSpPr>
          <p:spPr>
            <a:xfrm>
              <a:off x="2861" y="3118"/>
              <a:ext cx="1037"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尊重需要</a:t>
              </a:r>
            </a:p>
          </p:txBody>
        </p:sp>
        <p:sp>
          <p:nvSpPr>
            <p:cNvPr id="43" name="文本框 42"/>
            <p:cNvSpPr txBox="1"/>
            <p:nvPr/>
          </p:nvSpPr>
          <p:spPr>
            <a:xfrm>
              <a:off x="2636" y="4335"/>
              <a:ext cx="1479" cy="822"/>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情感和</a:t>
              </a:r>
            </a:p>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归属需要</a:t>
              </a:r>
            </a:p>
          </p:txBody>
        </p:sp>
        <p:sp>
          <p:nvSpPr>
            <p:cNvPr id="44" name="文本框 43"/>
            <p:cNvSpPr txBox="1"/>
            <p:nvPr/>
          </p:nvSpPr>
          <p:spPr>
            <a:xfrm>
              <a:off x="2561" y="5505"/>
              <a:ext cx="1682" cy="483"/>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安全需要</a:t>
              </a:r>
            </a:p>
          </p:txBody>
        </p:sp>
        <p:sp>
          <p:nvSpPr>
            <p:cNvPr id="45" name="文本框 44"/>
            <p:cNvSpPr txBox="1"/>
            <p:nvPr/>
          </p:nvSpPr>
          <p:spPr>
            <a:xfrm>
              <a:off x="2634" y="6574"/>
              <a:ext cx="1459" cy="483"/>
            </a:xfrm>
            <a:prstGeom prst="rect">
              <a:avLst/>
            </a:prstGeom>
            <a:noFill/>
          </p:spPr>
          <p:txBody>
            <a:bodyPr wrap="square" rtlCol="0" anchor="t">
              <a:spAutoFit/>
            </a:bodyPr>
            <a:lstStyle/>
            <a:p>
              <a:pPr algn="ct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生理需要</a:t>
              </a:r>
            </a:p>
          </p:txBody>
        </p:sp>
        <p:sp>
          <p:nvSpPr>
            <p:cNvPr id="50" name="文本框 49"/>
            <p:cNvSpPr txBox="1"/>
            <p:nvPr/>
          </p:nvSpPr>
          <p:spPr>
            <a:xfrm>
              <a:off x="7345" y="2301"/>
              <a:ext cx="1661" cy="531"/>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愿景激励</a:t>
              </a:r>
            </a:p>
          </p:txBody>
        </p:sp>
        <p:sp>
          <p:nvSpPr>
            <p:cNvPr id="62" name="文本框 61"/>
            <p:cNvSpPr txBox="1"/>
            <p:nvPr/>
          </p:nvSpPr>
          <p:spPr>
            <a:xfrm>
              <a:off x="7345" y="3474"/>
              <a:ext cx="1661" cy="531"/>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晋升激励</a:t>
              </a:r>
            </a:p>
          </p:txBody>
        </p:sp>
        <p:sp>
          <p:nvSpPr>
            <p:cNvPr id="63" name="文本框 62"/>
            <p:cNvSpPr txBox="1"/>
            <p:nvPr/>
          </p:nvSpPr>
          <p:spPr>
            <a:xfrm>
              <a:off x="7345" y="4602"/>
              <a:ext cx="1661" cy="531"/>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宽容激励</a:t>
              </a:r>
            </a:p>
          </p:txBody>
        </p:sp>
        <p:sp>
          <p:nvSpPr>
            <p:cNvPr id="65" name="文本框 64"/>
            <p:cNvSpPr txBox="1"/>
            <p:nvPr/>
          </p:nvSpPr>
          <p:spPr>
            <a:xfrm>
              <a:off x="7345" y="5625"/>
              <a:ext cx="1661" cy="531"/>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福利激励</a:t>
              </a:r>
            </a:p>
          </p:txBody>
        </p:sp>
        <p:sp>
          <p:nvSpPr>
            <p:cNvPr id="66" name="文本框 65"/>
            <p:cNvSpPr txBox="1"/>
            <p:nvPr/>
          </p:nvSpPr>
          <p:spPr>
            <a:xfrm>
              <a:off x="7345" y="6843"/>
              <a:ext cx="1661" cy="531"/>
            </a:xfrm>
            <a:prstGeom prst="rect">
              <a:avLst/>
            </a:prstGeom>
            <a:noFill/>
          </p:spPr>
          <p:txBody>
            <a:bodyPr wrap="square" rtlCol="0" anchor="t">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薪酬激励</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bwMode="auto">
          <a:xfrm>
            <a:off x="763905" y="56515"/>
            <a:ext cx="3458845" cy="383540"/>
          </a:xfrm>
          <a:prstGeom prst="rect">
            <a:avLst/>
          </a:prstGeom>
          <a:noFill/>
        </p:spPr>
        <p:txBody>
          <a:bodyPr wrap="square">
            <a:spAutoFit/>
          </a:bodyPr>
          <a:lstStyle/>
          <a:p>
            <a:pPr marR="0" defTabSz="914400" eaLnBrk="1" fontAlgn="auto" latinLnBrk="1" hangingPunct="1">
              <a:lnSpc>
                <a:spcPct val="100000"/>
              </a:lnSpc>
              <a:spcBef>
                <a:spcPts val="0"/>
              </a:spcBef>
              <a:spcAft>
                <a:spcPts val="0"/>
              </a:spcAft>
              <a:buClrTx/>
              <a:buSzTx/>
              <a:buFontTx/>
              <a:buNone/>
              <a:defRPr/>
            </a:pPr>
            <a:r>
              <a:rPr kumimoji="0" lang="en-US" altLang="ko-KR" sz="1900" b="1" kern="1200" cap="none" spc="-150" normalizeH="0" baseline="0" noProof="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绩效考核如何实现激励作用</a:t>
            </a:r>
          </a:p>
        </p:txBody>
      </p:sp>
      <p:pic>
        <p:nvPicPr>
          <p:cNvPr id="36872" name="그림 11"/>
          <p:cNvPicPr>
            <a:picLocks noChangeAspect="1"/>
          </p:cNvPicPr>
          <p:nvPr/>
        </p:nvPicPr>
        <p:blipFill>
          <a:blip r:embed="rId3"/>
          <a:stretch>
            <a:fillRect/>
          </a:stretch>
        </p:blipFill>
        <p:spPr>
          <a:xfrm>
            <a:off x="6610985" y="4343400"/>
            <a:ext cx="2120900" cy="610870"/>
          </a:xfrm>
          <a:prstGeom prst="rect">
            <a:avLst/>
          </a:prstGeom>
          <a:noFill/>
          <a:ln w="9525">
            <a:noFill/>
          </a:ln>
        </p:spPr>
      </p:pic>
      <p:pic>
        <p:nvPicPr>
          <p:cNvPr id="36873" name="그림 12"/>
          <p:cNvPicPr>
            <a:picLocks noChangeAspect="1"/>
          </p:cNvPicPr>
          <p:nvPr/>
        </p:nvPicPr>
        <p:blipFill>
          <a:blip r:embed="rId3"/>
          <a:stretch>
            <a:fillRect/>
          </a:stretch>
        </p:blipFill>
        <p:spPr>
          <a:xfrm>
            <a:off x="4661535" y="4343400"/>
            <a:ext cx="2120900" cy="610870"/>
          </a:xfrm>
          <a:prstGeom prst="rect">
            <a:avLst/>
          </a:prstGeom>
          <a:noFill/>
          <a:ln w="9525">
            <a:noFill/>
          </a:ln>
        </p:spPr>
      </p:pic>
      <p:pic>
        <p:nvPicPr>
          <p:cNvPr id="36874" name="그림 13"/>
          <p:cNvPicPr>
            <a:picLocks noChangeAspect="1"/>
          </p:cNvPicPr>
          <p:nvPr/>
        </p:nvPicPr>
        <p:blipFill>
          <a:blip r:embed="rId4"/>
          <a:stretch>
            <a:fillRect/>
          </a:stretch>
        </p:blipFill>
        <p:spPr>
          <a:xfrm>
            <a:off x="2322830" y="4343400"/>
            <a:ext cx="2120900" cy="610870"/>
          </a:xfrm>
          <a:prstGeom prst="rect">
            <a:avLst/>
          </a:prstGeom>
          <a:noFill/>
          <a:ln w="9525">
            <a:noFill/>
          </a:ln>
        </p:spPr>
      </p:pic>
      <p:pic>
        <p:nvPicPr>
          <p:cNvPr id="36875" name="그림 14"/>
          <p:cNvPicPr>
            <a:picLocks noChangeAspect="1"/>
          </p:cNvPicPr>
          <p:nvPr/>
        </p:nvPicPr>
        <p:blipFill>
          <a:blip r:embed="rId4"/>
          <a:stretch>
            <a:fillRect/>
          </a:stretch>
        </p:blipFill>
        <p:spPr>
          <a:xfrm>
            <a:off x="381000" y="4343400"/>
            <a:ext cx="2120900" cy="610870"/>
          </a:xfrm>
          <a:prstGeom prst="rect">
            <a:avLst/>
          </a:prstGeom>
          <a:noFill/>
          <a:ln w="9525">
            <a:noFill/>
          </a:ln>
        </p:spPr>
      </p:pic>
      <p:grpSp>
        <p:nvGrpSpPr>
          <p:cNvPr id="16" name="그룹 15"/>
          <p:cNvGrpSpPr/>
          <p:nvPr/>
        </p:nvGrpSpPr>
        <p:grpSpPr>
          <a:xfrm>
            <a:off x="725805" y="1381760"/>
            <a:ext cx="1887855" cy="3460750"/>
            <a:chOff x="251520" y="2204864"/>
            <a:chExt cx="2160240" cy="3960440"/>
          </a:xfrm>
          <a:effectLst>
            <a:outerShdw blurRad="63500" algn="ctr" rotWithShape="0">
              <a:prstClr val="black">
                <a:alpha val="50000"/>
              </a:prstClr>
            </a:outerShdw>
          </a:effectLst>
          <a:scene3d>
            <a:camera prst="perspectiveRight"/>
            <a:lightRig rig="threePt" dir="t"/>
          </a:scene3d>
        </p:grpSpPr>
        <p:sp>
          <p:nvSpPr>
            <p:cNvPr id="21" name="모서리가 둥근 직사각형 20"/>
            <p:cNvSpPr/>
            <p:nvPr/>
          </p:nvSpPr>
          <p:spPr>
            <a:xfrm>
              <a:off x="251520" y="2204864"/>
              <a:ext cx="2160240" cy="3960440"/>
            </a:xfrm>
            <a:prstGeom prst="roundRect">
              <a:avLst>
                <a:gd name="adj" fmla="val 7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1"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22" name="대각선 방향의 모서리가 둥근 사각형 21"/>
            <p:cNvSpPr/>
            <p:nvPr/>
          </p:nvSpPr>
          <p:spPr>
            <a:xfrm>
              <a:off x="251520" y="2204864"/>
              <a:ext cx="1440160" cy="576064"/>
            </a:xfrm>
            <a:prstGeom prst="round2DiagRect">
              <a:avLst>
                <a:gd name="adj1" fmla="val 28929"/>
                <a:gd name="adj2" fmla="val 0"/>
              </a:avLst>
            </a:prstGeom>
            <a:solidFill>
              <a:srgbClr val="FFC000"/>
            </a:solidFill>
            <a:ln>
              <a:noFill/>
            </a:ln>
            <a:effectLst>
              <a:innerShdw blurRad="63500" dist="25400" dir="27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1"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23" name="직사각형 22"/>
            <p:cNvSpPr/>
            <p:nvPr/>
          </p:nvSpPr>
          <p:spPr>
            <a:xfrm>
              <a:off x="323528" y="2260094"/>
              <a:ext cx="1224136" cy="526886"/>
            </a:xfrm>
            <a:prstGeom prst="rect">
              <a:avLst/>
            </a:prstGeom>
          </p:spPr>
          <p:txBody>
            <a:bodyPr wrap="square">
              <a:spAutoFit/>
            </a:bodyPr>
            <a:lstStyle/>
            <a:p>
              <a:pPr marL="88900" marR="0" lvl="0" indent="-88900" algn="r" defTabSz="914400" rtl="0" eaLnBrk="1" fontAlgn="auto" latinLnBrk="1" hangingPunct="1">
                <a:lnSpc>
                  <a:spcPct val="100000"/>
                </a:lnSpc>
                <a:spcBef>
                  <a:spcPts val="0"/>
                </a:spcBef>
                <a:spcAft>
                  <a:spcPts val="0"/>
                </a:spcAft>
                <a:buClrTx/>
                <a:buSzTx/>
                <a:buFontTx/>
                <a:buNone/>
                <a:defRPr/>
              </a:pPr>
              <a:r>
                <a:rPr kumimoji="0" lang="en-US" altLang="ko-KR" sz="1600" b="1" i="0" u="none" strike="noStrike" kern="1200" cap="none" spc="-150" normalizeH="0" baseline="0" noProof="0" dirty="0">
                  <a:ln>
                    <a:noFill/>
                  </a:ln>
                  <a:solidFill>
                    <a:schemeClr val="bg1"/>
                  </a:solidFill>
                  <a:effectLst>
                    <a:outerShdw blurRad="114300" sx="101000" sy="101000" algn="ctr" rotWithShape="0">
                      <a:prstClr val="black">
                        <a:alpha val="40000"/>
                      </a:prstClr>
                    </a:outerShdw>
                  </a:effectLst>
                  <a:uLnTx/>
                  <a:uFillTx/>
                  <a:latin typeface="微软雅黑" panose="020B0503020204020204" charset="-122"/>
                  <a:ea typeface="微软雅黑" panose="020B0503020204020204" charset="-122"/>
                  <a:cs typeface="Arial" panose="020B0604020202020204" pitchFamily="34" charset="0"/>
                </a:rPr>
                <a:t>TEXT </a:t>
              </a:r>
              <a:r>
                <a:rPr kumimoji="0" lang="en-US" altLang="ko-KR" sz="2400" b="1" i="0" u="none" strike="noStrike" kern="1200" cap="none" spc="-150" normalizeH="0" baseline="0" noProof="0" dirty="0">
                  <a:ln>
                    <a:noFill/>
                  </a:ln>
                  <a:solidFill>
                    <a:schemeClr val="bg1"/>
                  </a:solidFill>
                  <a:effectLst>
                    <a:outerShdw blurRad="114300" sx="101000" sy="101000" algn="ctr" rotWithShape="0">
                      <a:prstClr val="black">
                        <a:alpha val="40000"/>
                      </a:prstClr>
                    </a:outerShdw>
                  </a:effectLst>
                  <a:uLnTx/>
                  <a:uFillTx/>
                  <a:latin typeface="微软雅黑" panose="020B0503020204020204" charset="-122"/>
                  <a:ea typeface="微软雅黑" panose="020B0503020204020204" charset="-122"/>
                  <a:cs typeface="Arial" panose="020B0604020202020204" pitchFamily="34" charset="0"/>
                </a:rPr>
                <a:t>01</a:t>
              </a:r>
            </a:p>
          </p:txBody>
        </p:sp>
      </p:grpSp>
      <p:grpSp>
        <p:nvGrpSpPr>
          <p:cNvPr id="24" name="그룹 23"/>
          <p:cNvGrpSpPr/>
          <p:nvPr/>
        </p:nvGrpSpPr>
        <p:grpSpPr>
          <a:xfrm>
            <a:off x="2682875" y="1381760"/>
            <a:ext cx="1887855" cy="3460750"/>
            <a:chOff x="251520" y="2204864"/>
            <a:chExt cx="2160240" cy="3960440"/>
          </a:xfrm>
          <a:effectLst>
            <a:outerShdw blurRad="63500" algn="ctr" rotWithShape="0">
              <a:prstClr val="black">
                <a:alpha val="50000"/>
              </a:prstClr>
            </a:outerShdw>
          </a:effectLst>
          <a:scene3d>
            <a:camera prst="perspectiveRight"/>
            <a:lightRig rig="threePt" dir="t"/>
          </a:scene3d>
        </p:grpSpPr>
        <p:sp>
          <p:nvSpPr>
            <p:cNvPr id="25" name="모서리가 둥근 직사각형 24"/>
            <p:cNvSpPr/>
            <p:nvPr/>
          </p:nvSpPr>
          <p:spPr>
            <a:xfrm>
              <a:off x="251520" y="2204864"/>
              <a:ext cx="2160240" cy="3960440"/>
            </a:xfrm>
            <a:prstGeom prst="roundRect">
              <a:avLst>
                <a:gd name="adj" fmla="val 7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1"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26" name="대각선 방향의 모서리가 둥근 사각형 25"/>
            <p:cNvSpPr/>
            <p:nvPr/>
          </p:nvSpPr>
          <p:spPr>
            <a:xfrm>
              <a:off x="251520" y="2204864"/>
              <a:ext cx="1440160" cy="576064"/>
            </a:xfrm>
            <a:prstGeom prst="round2DiagRect">
              <a:avLst>
                <a:gd name="adj1" fmla="val 28929"/>
                <a:gd name="adj2" fmla="val 0"/>
              </a:avLst>
            </a:prstGeom>
            <a:solidFill>
              <a:srgbClr val="678A96"/>
            </a:solidFill>
            <a:ln>
              <a:noFill/>
            </a:ln>
            <a:effectLst>
              <a:innerShdw blurRad="63500" dist="25400" dir="27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1"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27" name="직사각형 26"/>
            <p:cNvSpPr/>
            <p:nvPr/>
          </p:nvSpPr>
          <p:spPr>
            <a:xfrm>
              <a:off x="323528" y="2260094"/>
              <a:ext cx="1224136" cy="526886"/>
            </a:xfrm>
            <a:prstGeom prst="rect">
              <a:avLst/>
            </a:prstGeom>
          </p:spPr>
          <p:txBody>
            <a:bodyPr wrap="square">
              <a:spAutoFit/>
            </a:bodyPr>
            <a:lstStyle/>
            <a:p>
              <a:pPr marL="88900" marR="0" lvl="0" indent="-88900" algn="r" defTabSz="914400" rtl="0" eaLnBrk="1" fontAlgn="auto" latinLnBrk="1" hangingPunct="1">
                <a:lnSpc>
                  <a:spcPct val="100000"/>
                </a:lnSpc>
                <a:spcBef>
                  <a:spcPts val="0"/>
                </a:spcBef>
                <a:spcAft>
                  <a:spcPts val="0"/>
                </a:spcAft>
                <a:buClrTx/>
                <a:buSzTx/>
                <a:buFontTx/>
                <a:buNone/>
                <a:defRPr/>
              </a:pPr>
              <a:r>
                <a:rPr kumimoji="0" lang="en-US" altLang="ko-KR" sz="1600" b="1" i="0" u="none" strike="noStrike" kern="1200" cap="none" spc="-150" normalizeH="0" baseline="0" noProof="0" dirty="0">
                  <a:ln>
                    <a:noFill/>
                  </a:ln>
                  <a:solidFill>
                    <a:schemeClr val="bg1"/>
                  </a:solidFill>
                  <a:effectLst>
                    <a:outerShdw blurRad="114300" sx="101000" sy="101000" algn="ctr" rotWithShape="0">
                      <a:prstClr val="black">
                        <a:alpha val="40000"/>
                      </a:prstClr>
                    </a:outerShdw>
                  </a:effectLst>
                  <a:uLnTx/>
                  <a:uFillTx/>
                  <a:latin typeface="微软雅黑" panose="020B0503020204020204" charset="-122"/>
                  <a:ea typeface="微软雅黑" panose="020B0503020204020204" charset="-122"/>
                  <a:cs typeface="Arial" panose="020B0604020202020204" pitchFamily="34" charset="0"/>
                </a:rPr>
                <a:t>TEXT </a:t>
              </a:r>
              <a:r>
                <a:rPr kumimoji="0" lang="en-US" altLang="ko-KR" sz="2400" b="1" i="0" u="none" strike="noStrike" kern="1200" cap="none" spc="-150" normalizeH="0" baseline="0" noProof="0" dirty="0">
                  <a:ln>
                    <a:noFill/>
                  </a:ln>
                  <a:solidFill>
                    <a:schemeClr val="bg1"/>
                  </a:solidFill>
                  <a:effectLst>
                    <a:outerShdw blurRad="114300" sx="101000" sy="101000" algn="ctr" rotWithShape="0">
                      <a:prstClr val="black">
                        <a:alpha val="40000"/>
                      </a:prstClr>
                    </a:outerShdw>
                  </a:effectLst>
                  <a:uLnTx/>
                  <a:uFillTx/>
                  <a:latin typeface="微软雅黑" panose="020B0503020204020204" charset="-122"/>
                  <a:ea typeface="微软雅黑" panose="020B0503020204020204" charset="-122"/>
                  <a:cs typeface="Arial" panose="020B0604020202020204" pitchFamily="34" charset="0"/>
                </a:rPr>
                <a:t>02</a:t>
              </a:r>
            </a:p>
          </p:txBody>
        </p:sp>
      </p:grpSp>
      <p:grpSp>
        <p:nvGrpSpPr>
          <p:cNvPr id="28" name="그룹 27"/>
          <p:cNvGrpSpPr/>
          <p:nvPr/>
        </p:nvGrpSpPr>
        <p:grpSpPr>
          <a:xfrm>
            <a:off x="4537710" y="1381760"/>
            <a:ext cx="1887855" cy="3460750"/>
            <a:chOff x="251520" y="2204864"/>
            <a:chExt cx="2160240" cy="3960440"/>
          </a:xfrm>
          <a:effectLst>
            <a:outerShdw blurRad="63500" algn="ctr" rotWithShape="0">
              <a:prstClr val="black">
                <a:alpha val="50000"/>
              </a:prstClr>
            </a:outerShdw>
          </a:effectLst>
          <a:scene3d>
            <a:camera prst="perspectiveLeft"/>
            <a:lightRig rig="threePt" dir="t"/>
          </a:scene3d>
        </p:grpSpPr>
        <p:sp>
          <p:nvSpPr>
            <p:cNvPr id="29" name="모서리가 둥근 직사각형 28"/>
            <p:cNvSpPr/>
            <p:nvPr/>
          </p:nvSpPr>
          <p:spPr>
            <a:xfrm>
              <a:off x="251520" y="2204864"/>
              <a:ext cx="2160240" cy="3960440"/>
            </a:xfrm>
            <a:prstGeom prst="roundRect">
              <a:avLst>
                <a:gd name="adj" fmla="val 7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1"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30" name="대각선 방향의 모서리가 둥근 사각형 29"/>
            <p:cNvSpPr/>
            <p:nvPr/>
          </p:nvSpPr>
          <p:spPr>
            <a:xfrm>
              <a:off x="251520" y="2204864"/>
              <a:ext cx="1440160" cy="576064"/>
            </a:xfrm>
            <a:prstGeom prst="round2DiagRect">
              <a:avLst>
                <a:gd name="adj1" fmla="val 28929"/>
                <a:gd name="adj2" fmla="val 0"/>
              </a:avLst>
            </a:prstGeom>
            <a:solidFill>
              <a:srgbClr val="63A74E"/>
            </a:solidFill>
            <a:ln>
              <a:noFill/>
            </a:ln>
            <a:effectLst>
              <a:innerShdw blurRad="63500" dist="25400" dir="27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1"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31" name="직사각형 30"/>
            <p:cNvSpPr/>
            <p:nvPr/>
          </p:nvSpPr>
          <p:spPr>
            <a:xfrm>
              <a:off x="323528" y="2260094"/>
              <a:ext cx="1224136" cy="526886"/>
            </a:xfrm>
            <a:prstGeom prst="rect">
              <a:avLst/>
            </a:prstGeom>
          </p:spPr>
          <p:txBody>
            <a:bodyPr wrap="square">
              <a:spAutoFit/>
            </a:bodyPr>
            <a:lstStyle/>
            <a:p>
              <a:pPr marL="88900" marR="0" lvl="0" indent="-88900" algn="r" defTabSz="914400" rtl="0" eaLnBrk="1" fontAlgn="auto" latinLnBrk="1" hangingPunct="1">
                <a:lnSpc>
                  <a:spcPct val="100000"/>
                </a:lnSpc>
                <a:spcBef>
                  <a:spcPts val="0"/>
                </a:spcBef>
                <a:spcAft>
                  <a:spcPts val="0"/>
                </a:spcAft>
                <a:buClrTx/>
                <a:buSzTx/>
                <a:buFontTx/>
                <a:buNone/>
                <a:defRPr/>
              </a:pPr>
              <a:r>
                <a:rPr kumimoji="0" lang="en-US" altLang="ko-KR" sz="1600" b="1" i="0" u="none" strike="noStrike" kern="1200" cap="none" spc="-150" normalizeH="0" baseline="0" noProof="0" dirty="0">
                  <a:ln>
                    <a:noFill/>
                  </a:ln>
                  <a:solidFill>
                    <a:schemeClr val="bg1"/>
                  </a:solidFill>
                  <a:effectLst>
                    <a:outerShdw blurRad="114300" sx="101000" sy="101000" algn="ctr" rotWithShape="0">
                      <a:prstClr val="black">
                        <a:alpha val="40000"/>
                      </a:prstClr>
                    </a:outerShdw>
                  </a:effectLst>
                  <a:uLnTx/>
                  <a:uFillTx/>
                  <a:latin typeface="微软雅黑" panose="020B0503020204020204" charset="-122"/>
                  <a:ea typeface="微软雅黑" panose="020B0503020204020204" charset="-122"/>
                  <a:cs typeface="Arial" panose="020B0604020202020204" pitchFamily="34" charset="0"/>
                </a:rPr>
                <a:t>TEXT </a:t>
              </a:r>
              <a:r>
                <a:rPr kumimoji="0" lang="en-US" altLang="ko-KR" sz="2400" b="1" i="0" u="none" strike="noStrike" kern="1200" cap="none" spc="-150" normalizeH="0" baseline="0" noProof="0" dirty="0">
                  <a:ln>
                    <a:noFill/>
                  </a:ln>
                  <a:solidFill>
                    <a:schemeClr val="bg1"/>
                  </a:solidFill>
                  <a:effectLst>
                    <a:outerShdw blurRad="114300" sx="101000" sy="101000" algn="ctr" rotWithShape="0">
                      <a:prstClr val="black">
                        <a:alpha val="40000"/>
                      </a:prstClr>
                    </a:outerShdw>
                  </a:effectLst>
                  <a:uLnTx/>
                  <a:uFillTx/>
                  <a:latin typeface="微软雅黑" panose="020B0503020204020204" charset="-122"/>
                  <a:ea typeface="微软雅黑" panose="020B0503020204020204" charset="-122"/>
                  <a:cs typeface="Arial" panose="020B0604020202020204" pitchFamily="34" charset="0"/>
                </a:rPr>
                <a:t>03</a:t>
              </a:r>
            </a:p>
          </p:txBody>
        </p:sp>
      </p:grpSp>
      <p:grpSp>
        <p:nvGrpSpPr>
          <p:cNvPr id="32" name="그룹 31"/>
          <p:cNvGrpSpPr/>
          <p:nvPr/>
        </p:nvGrpSpPr>
        <p:grpSpPr>
          <a:xfrm>
            <a:off x="6495415" y="1381760"/>
            <a:ext cx="1887855" cy="3460750"/>
            <a:chOff x="251520" y="2204864"/>
            <a:chExt cx="2160240" cy="3960440"/>
          </a:xfrm>
          <a:effectLst>
            <a:outerShdw blurRad="63500" algn="ctr" rotWithShape="0">
              <a:prstClr val="black">
                <a:alpha val="50000"/>
              </a:prstClr>
            </a:outerShdw>
          </a:effectLst>
          <a:scene3d>
            <a:camera prst="perspectiveLeft"/>
            <a:lightRig rig="threePt" dir="t"/>
          </a:scene3d>
        </p:grpSpPr>
        <p:sp>
          <p:nvSpPr>
            <p:cNvPr id="33" name="모서리가 둥근 직사각형 32"/>
            <p:cNvSpPr/>
            <p:nvPr/>
          </p:nvSpPr>
          <p:spPr>
            <a:xfrm>
              <a:off x="251520" y="2204864"/>
              <a:ext cx="2160240" cy="3960440"/>
            </a:xfrm>
            <a:prstGeom prst="roundRect">
              <a:avLst>
                <a:gd name="adj" fmla="val 7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1"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34" name="대각선 방향의 모서리가 둥근 사각형 33"/>
            <p:cNvSpPr/>
            <p:nvPr/>
          </p:nvSpPr>
          <p:spPr>
            <a:xfrm>
              <a:off x="251520" y="2204864"/>
              <a:ext cx="1440160" cy="576064"/>
            </a:xfrm>
            <a:prstGeom prst="round2DiagRect">
              <a:avLst>
                <a:gd name="adj1" fmla="val 28929"/>
                <a:gd name="adj2" fmla="val 0"/>
              </a:avLst>
            </a:prstGeom>
            <a:solidFill>
              <a:srgbClr val="C7DF8D"/>
            </a:solidFill>
            <a:ln>
              <a:noFill/>
            </a:ln>
            <a:effectLst>
              <a:innerShdw blurRad="63500" dist="25400" dir="27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1"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35" name="직사각형 34"/>
            <p:cNvSpPr/>
            <p:nvPr/>
          </p:nvSpPr>
          <p:spPr>
            <a:xfrm>
              <a:off x="323528" y="2260094"/>
              <a:ext cx="1224136" cy="526886"/>
            </a:xfrm>
            <a:prstGeom prst="rect">
              <a:avLst/>
            </a:prstGeom>
          </p:spPr>
          <p:txBody>
            <a:bodyPr wrap="square">
              <a:spAutoFit/>
            </a:bodyPr>
            <a:lstStyle/>
            <a:p>
              <a:pPr marL="88900" marR="0" lvl="0" indent="-88900" algn="r" defTabSz="914400" rtl="0" eaLnBrk="1" fontAlgn="auto" latinLnBrk="1" hangingPunct="1">
                <a:lnSpc>
                  <a:spcPct val="100000"/>
                </a:lnSpc>
                <a:spcBef>
                  <a:spcPts val="0"/>
                </a:spcBef>
                <a:spcAft>
                  <a:spcPts val="0"/>
                </a:spcAft>
                <a:buClrTx/>
                <a:buSzTx/>
                <a:buFontTx/>
                <a:buNone/>
                <a:defRPr/>
              </a:pPr>
              <a:r>
                <a:rPr kumimoji="0" lang="en-US" altLang="ko-KR" sz="1600" b="1" i="0" u="none" strike="noStrike" kern="1200" cap="none" spc="-150" normalizeH="0" baseline="0" noProof="0" dirty="0">
                  <a:ln>
                    <a:noFill/>
                  </a:ln>
                  <a:solidFill>
                    <a:schemeClr val="bg1"/>
                  </a:solidFill>
                  <a:effectLst>
                    <a:outerShdw blurRad="114300" sx="101000" sy="101000" algn="ctr" rotWithShape="0">
                      <a:prstClr val="black">
                        <a:alpha val="40000"/>
                      </a:prstClr>
                    </a:outerShdw>
                  </a:effectLst>
                  <a:uLnTx/>
                  <a:uFillTx/>
                  <a:latin typeface="微软雅黑" panose="020B0503020204020204" charset="-122"/>
                  <a:ea typeface="微软雅黑" panose="020B0503020204020204" charset="-122"/>
                  <a:cs typeface="Arial" panose="020B0604020202020204" pitchFamily="34" charset="0"/>
                </a:rPr>
                <a:t>TEXT </a:t>
              </a:r>
              <a:r>
                <a:rPr kumimoji="0" lang="en-US" altLang="ko-KR" sz="2400" b="1" i="0" u="none" strike="noStrike" kern="1200" cap="none" spc="-150" normalizeH="0" baseline="0" noProof="0" dirty="0">
                  <a:ln>
                    <a:noFill/>
                  </a:ln>
                  <a:solidFill>
                    <a:schemeClr val="bg1"/>
                  </a:solidFill>
                  <a:effectLst>
                    <a:outerShdw blurRad="114300" sx="101000" sy="101000" algn="ctr" rotWithShape="0">
                      <a:prstClr val="black">
                        <a:alpha val="40000"/>
                      </a:prstClr>
                    </a:outerShdw>
                  </a:effectLst>
                  <a:uLnTx/>
                  <a:uFillTx/>
                  <a:latin typeface="微软雅黑" panose="020B0503020204020204" charset="-122"/>
                  <a:ea typeface="微软雅黑" panose="020B0503020204020204" charset="-122"/>
                  <a:cs typeface="Arial" panose="020B0604020202020204" pitchFamily="34" charset="0"/>
                </a:rPr>
                <a:t>04</a:t>
              </a:r>
            </a:p>
          </p:txBody>
        </p:sp>
      </p:grpSp>
      <p:sp>
        <p:nvSpPr>
          <p:cNvPr id="41" name="직사각형 40"/>
          <p:cNvSpPr/>
          <p:nvPr/>
        </p:nvSpPr>
        <p:spPr>
          <a:xfrm>
            <a:off x="3460115" y="2743835"/>
            <a:ext cx="333375" cy="1568450"/>
          </a:xfrm>
          <a:prstGeom prst="rect">
            <a:avLst/>
          </a:prstGeom>
          <a:noFill/>
          <a:ln>
            <a:noFill/>
          </a:ln>
          <a:scene3d>
            <a:camera prst="orthographicFront"/>
            <a:lightRig rig="threePt" dir="t"/>
          </a:scene3d>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2400" b="1" i="0" u="none" strike="noStrike" kern="1200" cap="none" spc="-150" normalizeH="0" baseline="0" noProof="0" dirty="0">
                <a:ln>
                  <a:noFill/>
                </a:ln>
                <a:gradFill>
                  <a:gsLst>
                    <a:gs pos="0">
                      <a:schemeClr val="tx1">
                        <a:lumMod val="85000"/>
                        <a:lumOff val="15000"/>
                      </a:schemeClr>
                    </a:gs>
                    <a:gs pos="100000">
                      <a:schemeClr val="tx1">
                        <a:lumMod val="85000"/>
                        <a:lumOff val="15000"/>
                      </a:schemeClr>
                    </a:gs>
                  </a:gsLst>
                  <a:lin ang="5400000" scaled="0"/>
                </a:gradFill>
                <a:effectLst/>
                <a:uLnTx/>
                <a:uFillTx/>
                <a:latin typeface="微软雅黑" panose="020B0503020204020204" charset="-122"/>
                <a:ea typeface="微软雅黑" panose="020B0503020204020204" charset="-122"/>
                <a:cs typeface="Arial" panose="020B0604020202020204" pitchFamily="34" charset="0"/>
              </a:rPr>
              <a:t>短期激励</a:t>
            </a:r>
          </a:p>
        </p:txBody>
      </p:sp>
      <p:sp>
        <p:nvSpPr>
          <p:cNvPr id="54" name="직사각형 53"/>
          <p:cNvSpPr/>
          <p:nvPr/>
        </p:nvSpPr>
        <p:spPr>
          <a:xfrm>
            <a:off x="1465580" y="2743835"/>
            <a:ext cx="389890" cy="1568450"/>
          </a:xfrm>
          <a:prstGeom prst="rect">
            <a:avLst/>
          </a:prstGeom>
          <a:noFill/>
          <a:ln>
            <a:noFill/>
          </a:ln>
          <a:scene3d>
            <a:camera prst="orthographicFront"/>
            <a:lightRig rig="threePt" dir="t"/>
          </a:scene3d>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2400" b="1" i="0" u="none" strike="noStrike" kern="1200" cap="none" spc="-150" normalizeH="0" baseline="0" noProof="0" dirty="0">
                <a:ln>
                  <a:noFill/>
                </a:ln>
                <a:gradFill>
                  <a:gsLst>
                    <a:gs pos="0">
                      <a:schemeClr val="tx1">
                        <a:lumMod val="85000"/>
                        <a:lumOff val="15000"/>
                      </a:schemeClr>
                    </a:gs>
                    <a:gs pos="100000">
                      <a:schemeClr val="tx1">
                        <a:lumMod val="85000"/>
                        <a:lumOff val="15000"/>
                      </a:schemeClr>
                    </a:gs>
                  </a:gsLst>
                  <a:lin ang="5400000" scaled="0"/>
                </a:gradFill>
                <a:effectLst/>
                <a:uLnTx/>
                <a:uFillTx/>
                <a:latin typeface="微软雅黑" panose="020B0503020204020204" charset="-122"/>
                <a:ea typeface="微软雅黑" panose="020B0503020204020204" charset="-122"/>
                <a:cs typeface="Arial" panose="020B0604020202020204" pitchFamily="34" charset="0"/>
              </a:rPr>
              <a:t>长期激励</a:t>
            </a:r>
          </a:p>
        </p:txBody>
      </p:sp>
      <p:sp>
        <p:nvSpPr>
          <p:cNvPr id="57" name="직사각형 56"/>
          <p:cNvSpPr/>
          <p:nvPr/>
        </p:nvSpPr>
        <p:spPr>
          <a:xfrm>
            <a:off x="7251065" y="2743835"/>
            <a:ext cx="377825" cy="1568450"/>
          </a:xfrm>
          <a:prstGeom prst="rect">
            <a:avLst/>
          </a:prstGeom>
          <a:noFill/>
          <a:ln>
            <a:noFill/>
          </a:ln>
          <a:scene3d>
            <a:camera prst="orthographicFront"/>
            <a:lightRig rig="threePt" dir="t"/>
          </a:scene3d>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2400" b="1" i="0" u="none" strike="noStrike" kern="1200" cap="none" spc="-150" normalizeH="0" baseline="0" noProof="0" dirty="0">
                <a:ln>
                  <a:noFill/>
                </a:ln>
                <a:gradFill>
                  <a:gsLst>
                    <a:gs pos="0">
                      <a:schemeClr val="tx1">
                        <a:lumMod val="85000"/>
                        <a:lumOff val="15000"/>
                      </a:schemeClr>
                    </a:gs>
                    <a:gs pos="100000">
                      <a:schemeClr val="tx1">
                        <a:lumMod val="85000"/>
                        <a:lumOff val="15000"/>
                      </a:schemeClr>
                    </a:gs>
                  </a:gsLst>
                  <a:lin ang="5400000" scaled="0"/>
                </a:gradFill>
                <a:effectLst/>
                <a:uLnTx/>
                <a:uFillTx/>
                <a:latin typeface="微软雅黑" panose="020B0503020204020204" charset="-122"/>
                <a:ea typeface="微软雅黑" panose="020B0503020204020204" charset="-122"/>
                <a:cs typeface="Arial" panose="020B0604020202020204" pitchFamily="34" charset="0"/>
              </a:rPr>
              <a:t>群体激励</a:t>
            </a:r>
          </a:p>
        </p:txBody>
      </p:sp>
      <p:sp>
        <p:nvSpPr>
          <p:cNvPr id="60" name="직사각형 59"/>
          <p:cNvSpPr/>
          <p:nvPr/>
        </p:nvSpPr>
        <p:spPr>
          <a:xfrm>
            <a:off x="5257800" y="2743835"/>
            <a:ext cx="492125" cy="1568450"/>
          </a:xfrm>
          <a:prstGeom prst="rect">
            <a:avLst/>
          </a:prstGeom>
          <a:noFill/>
          <a:ln>
            <a:noFill/>
          </a:ln>
          <a:scene3d>
            <a:camera prst="orthographicFront"/>
            <a:lightRig rig="threePt" dir="t"/>
          </a:scene3d>
        </p:spPr>
        <p:txBody>
          <a:bodyPr wrap="square">
            <a:spAutoFit/>
          </a:bodyPr>
          <a:lstStyle/>
          <a:p>
            <a:pPr lvl="0" algn="ctr" latinLnBrk="1">
              <a:spcBef>
                <a:spcPts val="0"/>
              </a:spcBef>
              <a:spcAft>
                <a:spcPts val="0"/>
              </a:spcAft>
              <a:buClrTx/>
              <a:buSzTx/>
              <a:buFontTx/>
              <a:defRPr/>
            </a:pPr>
            <a:r>
              <a:rPr lang="en-US" altLang="ko-KR" sz="2400" b="1" spc="-150" noProof="0" dirty="0">
                <a:ln>
                  <a:noFill/>
                </a:ln>
                <a:gradFill>
                  <a:gsLst>
                    <a:gs pos="0">
                      <a:schemeClr val="tx1">
                        <a:lumMod val="85000"/>
                        <a:lumOff val="15000"/>
                      </a:schemeClr>
                    </a:gs>
                    <a:gs pos="100000">
                      <a:schemeClr val="tx1">
                        <a:lumMod val="85000"/>
                        <a:lumOff val="15000"/>
                      </a:schemeClr>
                    </a:gs>
                  </a:gsLst>
                  <a:lin ang="5400000" scaled="0"/>
                </a:gradFill>
                <a:effectLst/>
                <a:uLnTx/>
                <a:uFillTx/>
                <a:latin typeface="微软雅黑" panose="020B0503020204020204" charset="-122"/>
                <a:ea typeface="微软雅黑" panose="020B0503020204020204" charset="-122"/>
                <a:cs typeface="Arial" panose="020B0604020202020204" pitchFamily="34" charset="0"/>
                <a:sym typeface="+mn-ea"/>
              </a:rPr>
              <a:t>个人激励</a:t>
            </a:r>
          </a:p>
        </p:txBody>
      </p:sp>
      <p:pic>
        <p:nvPicPr>
          <p:cNvPr id="36888" name="Picture 17"/>
          <p:cNvPicPr>
            <a:picLocks noChangeAspect="1"/>
          </p:cNvPicPr>
          <p:nvPr/>
        </p:nvPicPr>
        <p:blipFill>
          <a:blip r:embed="rId5"/>
          <a:stretch>
            <a:fillRect/>
          </a:stretch>
        </p:blipFill>
        <p:spPr>
          <a:xfrm>
            <a:off x="1225550" y="1891665"/>
            <a:ext cx="795020" cy="672465"/>
          </a:xfrm>
          <a:prstGeom prst="rect">
            <a:avLst/>
          </a:prstGeom>
          <a:noFill/>
          <a:ln w="9525">
            <a:noFill/>
          </a:ln>
        </p:spPr>
      </p:pic>
      <p:pic>
        <p:nvPicPr>
          <p:cNvPr id="36889" name="Picture 18"/>
          <p:cNvPicPr>
            <a:picLocks noChangeAspect="1"/>
          </p:cNvPicPr>
          <p:nvPr/>
        </p:nvPicPr>
        <p:blipFill>
          <a:blip r:embed="rId6"/>
          <a:stretch>
            <a:fillRect/>
          </a:stretch>
        </p:blipFill>
        <p:spPr>
          <a:xfrm>
            <a:off x="5125720" y="1899285"/>
            <a:ext cx="755650" cy="651510"/>
          </a:xfrm>
          <a:prstGeom prst="rect">
            <a:avLst/>
          </a:prstGeom>
          <a:noFill/>
          <a:ln w="9525">
            <a:noFill/>
          </a:ln>
        </p:spPr>
      </p:pic>
      <p:pic>
        <p:nvPicPr>
          <p:cNvPr id="36890" name="Picture 24"/>
          <p:cNvPicPr>
            <a:picLocks noChangeAspect="1"/>
          </p:cNvPicPr>
          <p:nvPr/>
        </p:nvPicPr>
        <p:blipFill>
          <a:blip r:embed="rId7"/>
          <a:stretch>
            <a:fillRect/>
          </a:stretch>
        </p:blipFill>
        <p:spPr>
          <a:xfrm>
            <a:off x="3213735" y="1920240"/>
            <a:ext cx="725805" cy="659130"/>
          </a:xfrm>
          <a:prstGeom prst="rect">
            <a:avLst/>
          </a:prstGeom>
          <a:noFill/>
          <a:ln w="9525">
            <a:noFill/>
          </a:ln>
        </p:spPr>
      </p:pic>
      <p:pic>
        <p:nvPicPr>
          <p:cNvPr id="36891" name="Picture 25"/>
          <p:cNvPicPr>
            <a:picLocks noChangeAspect="1"/>
          </p:cNvPicPr>
          <p:nvPr/>
        </p:nvPicPr>
        <p:blipFill>
          <a:blip r:embed="rId8"/>
          <a:stretch>
            <a:fillRect/>
          </a:stretch>
        </p:blipFill>
        <p:spPr>
          <a:xfrm>
            <a:off x="7056755" y="1866265"/>
            <a:ext cx="766445" cy="744855"/>
          </a:xfrm>
          <a:prstGeom prst="rect">
            <a:avLst/>
          </a:prstGeom>
          <a:noFill/>
          <a:ln w="9525">
            <a:noFill/>
          </a:ln>
        </p:spPr>
      </p:pic>
      <p:sp>
        <p:nvSpPr>
          <p:cNvPr id="5" name="文本框 4"/>
          <p:cNvSpPr txBox="1"/>
          <p:nvPr/>
        </p:nvSpPr>
        <p:spPr>
          <a:xfrm>
            <a:off x="615950" y="766445"/>
            <a:ext cx="2540000" cy="368300"/>
          </a:xfrm>
          <a:prstGeom prst="rect">
            <a:avLst/>
          </a:prstGeom>
          <a:noFill/>
        </p:spPr>
        <p:txBody>
          <a:bodyPr wrap="square" rtlCol="0" anchor="t">
            <a:spAutoFit/>
          </a:bodyPr>
          <a:lstStyle/>
          <a:p>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薪酬激励</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VECTOR" val="26e1a903-d216-4ffe-a1c5-e971fe9d3e5a"/>
</p:tagLst>
</file>

<file path=ppt/tags/tag2.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3.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4.xml><?xml version="1.0" encoding="utf-8"?>
<p:tagLst xmlns:a="http://schemas.openxmlformats.org/drawingml/2006/main" xmlns:r="http://schemas.openxmlformats.org/officeDocument/2006/relationships" xmlns:p="http://schemas.openxmlformats.org/presentationml/2006/main">
  <p:tag name="ISLIDE.VECTOR" val="098433a9-e2a2-4547-b127-424ab58b3946"/>
</p:tagLst>
</file>

<file path=ppt/theme/theme1.xml><?xml version="1.0" encoding="utf-8"?>
<a:theme xmlns:a="http://schemas.openxmlformats.org/drawingml/2006/main" name="000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defRPr lang="zh-CN" altLang="en-US" sz="16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0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1299</Words>
  <Application>Microsoft Office PowerPoint</Application>
  <PresentationFormat>全屏显示(16:9)</PresentationFormat>
  <Paragraphs>241</Paragraphs>
  <Slides>34</Slides>
  <Notes>34</Notes>
  <HiddenSlides>0</HiddenSlides>
  <MMClips>0</MMClips>
  <ScaleCrop>false</ScaleCrop>
  <HeadingPairs>
    <vt:vector size="6" baseType="variant">
      <vt:variant>
        <vt:lpstr>已用的字体</vt:lpstr>
      </vt:variant>
      <vt:variant>
        <vt:i4>4</vt:i4>
      </vt:variant>
      <vt:variant>
        <vt:lpstr>主题</vt:lpstr>
      </vt:variant>
      <vt:variant>
        <vt:i4>5</vt:i4>
      </vt:variant>
      <vt:variant>
        <vt:lpstr>幻灯片标题</vt:lpstr>
      </vt:variant>
      <vt:variant>
        <vt:i4>34</vt:i4>
      </vt:variant>
    </vt:vector>
  </HeadingPairs>
  <TitlesOfParts>
    <vt:vector size="43" baseType="lpstr">
      <vt:lpstr>Malgun Gothic</vt:lpstr>
      <vt:lpstr>微软雅黑</vt:lpstr>
      <vt:lpstr>Arial</vt:lpstr>
      <vt:lpstr>Calibri</vt:lpstr>
      <vt:lpstr>0000</vt:lpstr>
      <vt:lpstr>111</vt:lpstr>
      <vt:lpstr>00</vt:lpstr>
      <vt:lpstr>222</vt:lpstr>
      <vt:lpstr>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cp:revision>
  <dcterms:created xsi:type="dcterms:W3CDTF">2021-10-27T02:08:38Z</dcterms:created>
  <dcterms:modified xsi:type="dcterms:W3CDTF">2022-07-30T06:44:38Z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FDBCED58A8954CF093033630F392A8A5</vt:lpwstr>
  </property>
</Properties>
</file>