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3"/>
  </p:sldMasterIdLst>
  <p:notesMasterIdLst>
    <p:notesMasterId r:id="rId5"/>
  </p:notesMasterIdLst>
  <p:handoutMasterIdLst>
    <p:handoutMasterId r:id="rId63"/>
  </p:handoutMasterIdLst>
  <p:sldIdLst>
    <p:sldId id="374" r:id="rId4"/>
    <p:sldId id="258" r:id="rId6"/>
    <p:sldId id="265" r:id="rId7"/>
    <p:sldId id="261" r:id="rId8"/>
    <p:sldId id="316" r:id="rId9"/>
    <p:sldId id="262" r:id="rId10"/>
    <p:sldId id="315" r:id="rId11"/>
    <p:sldId id="263" r:id="rId12"/>
    <p:sldId id="267" r:id="rId13"/>
    <p:sldId id="318" r:id="rId14"/>
    <p:sldId id="277" r:id="rId15"/>
    <p:sldId id="319" r:id="rId16"/>
    <p:sldId id="266" r:id="rId17"/>
    <p:sldId id="284" r:id="rId18"/>
    <p:sldId id="268" r:id="rId19"/>
    <p:sldId id="269" r:id="rId20"/>
    <p:sldId id="332" r:id="rId21"/>
    <p:sldId id="333" r:id="rId22"/>
    <p:sldId id="327" r:id="rId23"/>
    <p:sldId id="273" r:id="rId24"/>
    <p:sldId id="328" r:id="rId25"/>
    <p:sldId id="279" r:id="rId26"/>
    <p:sldId id="325" r:id="rId27"/>
    <p:sldId id="320" r:id="rId28"/>
    <p:sldId id="282" r:id="rId29"/>
    <p:sldId id="321" r:id="rId30"/>
    <p:sldId id="329" r:id="rId31"/>
    <p:sldId id="330" r:id="rId32"/>
    <p:sldId id="322" r:id="rId33"/>
    <p:sldId id="323" r:id="rId34"/>
    <p:sldId id="283" r:id="rId35"/>
    <p:sldId id="376" r:id="rId36"/>
    <p:sldId id="326" r:id="rId37"/>
    <p:sldId id="286" r:id="rId38"/>
    <p:sldId id="287" r:id="rId39"/>
    <p:sldId id="288" r:id="rId40"/>
    <p:sldId id="289" r:id="rId41"/>
    <p:sldId id="290" r:id="rId42"/>
    <p:sldId id="304" r:id="rId43"/>
    <p:sldId id="334" r:id="rId44"/>
    <p:sldId id="306" r:id="rId45"/>
    <p:sldId id="292" r:id="rId46"/>
    <p:sldId id="293" r:id="rId47"/>
    <p:sldId id="294" r:id="rId48"/>
    <p:sldId id="295" r:id="rId49"/>
    <p:sldId id="303" r:id="rId50"/>
    <p:sldId id="331" r:id="rId51"/>
    <p:sldId id="345" r:id="rId52"/>
    <p:sldId id="335" r:id="rId53"/>
    <p:sldId id="375" r:id="rId54"/>
    <p:sldId id="313" r:id="rId55"/>
    <p:sldId id="336" r:id="rId56"/>
    <p:sldId id="340" r:id="rId57"/>
    <p:sldId id="314" r:id="rId58"/>
    <p:sldId id="337" r:id="rId59"/>
    <p:sldId id="338" r:id="rId60"/>
    <p:sldId id="339" r:id="rId61"/>
    <p:sldId id="341" r:id="rId62"/>
  </p:sldIdLst>
  <p:sldSz cx="9144000" cy="6858000" type="screen4x3"/>
  <p:notesSz cx="6858000" cy="9144000"/>
  <p:embeddedFontLst>
    <p:embeddedFont>
      <p:font typeface="微软雅黑" panose="020B0503020204020204" charset="-122"/>
      <p:regular r:id="rId67"/>
    </p:embeddedFont>
    <p:embeddedFont>
      <p:font typeface="Cordia New" panose="020B0304020202020204" charset="0"/>
      <p:regular r:id="rId68"/>
      <p:bold r:id="rId69"/>
      <p:italic r:id="rId70"/>
      <p:boldItalic r:id="rId71"/>
    </p:embeddedFont>
    <p:embeddedFont>
      <p:font typeface="Calibri" panose="020F0502020204030204" charset="0"/>
      <p:regular r:id="rId72"/>
      <p:bold r:id="rId73"/>
      <p:italic r:id="rId74"/>
      <p:boldItalic r:id="rId75"/>
    </p:embeddedFont>
    <p:embeddedFont>
      <p:font typeface="汉仪旗黑Y4-85简" panose="00020600040101010101" charset="-122"/>
      <p:bold r:id="rId76"/>
    </p:embeddedFont>
  </p:embeddedFont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08" d="100"/>
          <a:sy n="108" d="100"/>
        </p:scale>
        <p:origin x="-1704" y="-78"/>
      </p:cViewPr>
      <p:guideLst>
        <p:guide orient="horz" pos="2185"/>
        <p:guide pos="278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6" Type="http://schemas.openxmlformats.org/officeDocument/2006/relationships/font" Target="fonts/font10.fntdata"/><Relationship Id="rId75" Type="http://schemas.openxmlformats.org/officeDocument/2006/relationships/font" Target="fonts/font9.fntdata"/><Relationship Id="rId74" Type="http://schemas.openxmlformats.org/officeDocument/2006/relationships/font" Target="fonts/font8.fntdata"/><Relationship Id="rId73" Type="http://schemas.openxmlformats.org/officeDocument/2006/relationships/font" Target="fonts/font7.fntdata"/><Relationship Id="rId72" Type="http://schemas.openxmlformats.org/officeDocument/2006/relationships/font" Target="fonts/font6.fntdata"/><Relationship Id="rId71" Type="http://schemas.openxmlformats.org/officeDocument/2006/relationships/font" Target="fonts/font5.fntdata"/><Relationship Id="rId70" Type="http://schemas.openxmlformats.org/officeDocument/2006/relationships/font" Target="fonts/font4.fntdata"/><Relationship Id="rId7" Type="http://schemas.openxmlformats.org/officeDocument/2006/relationships/slide" Target="slides/slide3.xml"/><Relationship Id="rId69" Type="http://schemas.openxmlformats.org/officeDocument/2006/relationships/font" Target="fonts/font3.fntdata"/><Relationship Id="rId68" Type="http://schemas.openxmlformats.org/officeDocument/2006/relationships/font" Target="fonts/font2.fntdata"/><Relationship Id="rId67" Type="http://schemas.openxmlformats.org/officeDocument/2006/relationships/font" Target="fonts/font1.fntdata"/><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handoutMaster" Target="handoutMasters/handoutMaster1.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dirty="0"/>
          </a:p>
        </p:txBody>
      </p:sp>
      <p:sp>
        <p:nvSpPr>
          <p:cNvPr id="4" name="Slide Number Placeholder 3"/>
          <p:cNvSpPr>
            <a:spLocks noGrp="1"/>
          </p:cNvSpPr>
          <p:nvPr>
            <p:ph type="sldNum" sz="quarter" idx="10"/>
          </p:nvPr>
        </p:nvSpPr>
        <p:spPr/>
        <p:txBody>
          <a:bodyPr/>
          <a:lstStyle/>
          <a:p>
            <a:fld id="{56FF5660-69A4-4781-91E5-267A44524CDD}" type="slidenum">
              <a:rPr lang="th-TH" smtClean="0"/>
            </a:fld>
            <a:endParaRPr lang="th-TH"/>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10"/>
          </p:nvPr>
        </p:nvSpPr>
        <p:spPr/>
        <p:txBody>
          <a:bodyPr/>
          <a:lstStyle/>
          <a:p>
            <a:fld id="{7D8E374D-6E28-41D4-B529-E46F9BB59559}"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image" Target="../media/image1.jpeg"/><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image" Target="../media/image1.jpeg"/><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2" Type="http://schemas.openxmlformats.org/officeDocument/2006/relationships/tags" Target="../tags/tag114.xml"/><Relationship Id="rId11" Type="http://schemas.openxmlformats.org/officeDocument/2006/relationships/tags" Target="../tags/tag113.xml"/><Relationship Id="rId10" Type="http://schemas.openxmlformats.org/officeDocument/2006/relationships/tags" Target="../tags/tag11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127.xml"/><Relationship Id="rId8" Type="http://schemas.openxmlformats.org/officeDocument/2006/relationships/tags" Target="../tags/tag126.xml"/><Relationship Id="rId7" Type="http://schemas.openxmlformats.org/officeDocument/2006/relationships/image" Target="../media/image3.jpeg"/><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3" Type="http://schemas.openxmlformats.org/officeDocument/2006/relationships/tags" Target="../tags/tag131.xml"/><Relationship Id="rId12" Type="http://schemas.openxmlformats.org/officeDocument/2006/relationships/tags" Target="../tags/tag130.xml"/><Relationship Id="rId11" Type="http://schemas.openxmlformats.org/officeDocument/2006/relationships/tags" Target="../tags/tag129.xml"/><Relationship Id="rId10" Type="http://schemas.openxmlformats.org/officeDocument/2006/relationships/tags" Target="../tags/tag128.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0" Type="http://schemas.openxmlformats.org/officeDocument/2006/relationships/tags" Target="../tags/tag140.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image" Target="../media/image4.jpeg"/><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3" Type="http://schemas.openxmlformats.org/officeDocument/2006/relationships/tags" Target="../tags/tag172.xml"/><Relationship Id="rId12" Type="http://schemas.openxmlformats.org/officeDocument/2006/relationships/tags" Target="../tags/tag171.xml"/><Relationship Id="rId11" Type="http://schemas.openxmlformats.org/officeDocument/2006/relationships/tags" Target="../tags/tag170.xml"/><Relationship Id="rId10" Type="http://schemas.openxmlformats.org/officeDocument/2006/relationships/tags" Target="../tags/tag169.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tags" Target="../tags/tag186.xml"/><Relationship Id="rId11" Type="http://schemas.openxmlformats.org/officeDocument/2006/relationships/tags" Target="../tags/tag195.xml"/><Relationship Id="rId10" Type="http://schemas.openxmlformats.org/officeDocument/2006/relationships/tags" Target="../tags/tag194.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3" Type="http://schemas.openxmlformats.org/officeDocument/2006/relationships/tags" Target="../tags/tag197.xml"/><Relationship Id="rId2" Type="http://schemas.openxmlformats.org/officeDocument/2006/relationships/tags" Target="../tags/tag196.xml"/><Relationship Id="rId10" Type="http://schemas.openxmlformats.org/officeDocument/2006/relationships/tags" Target="../tags/tag204.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tags" Target="../tags/tag210.xml"/><Relationship Id="rId6" Type="http://schemas.openxmlformats.org/officeDocument/2006/relationships/tags" Target="../tags/tag209.xml"/><Relationship Id="rId5" Type="http://schemas.openxmlformats.org/officeDocument/2006/relationships/tags" Target="../tags/tag208.xml"/><Relationship Id="rId4" Type="http://schemas.openxmlformats.org/officeDocument/2006/relationships/tags" Target="../tags/tag207.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218.xml"/><Relationship Id="rId8" Type="http://schemas.openxmlformats.org/officeDocument/2006/relationships/tags" Target="../tags/tag217.xml"/><Relationship Id="rId7" Type="http://schemas.openxmlformats.org/officeDocument/2006/relationships/image" Target="../media/image6.png"/><Relationship Id="rId6" Type="http://schemas.openxmlformats.org/officeDocument/2006/relationships/tags" Target="../tags/tag216.xml"/><Relationship Id="rId5" Type="http://schemas.openxmlformats.org/officeDocument/2006/relationships/image" Target="../media/image5.jpeg"/><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1" Type="http://schemas.openxmlformats.org/officeDocument/2006/relationships/tags" Target="../tags/tag220.xml"/><Relationship Id="rId10" Type="http://schemas.openxmlformats.org/officeDocument/2006/relationships/tags" Target="../tags/tag219.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image" Target="../media/image1.jpeg"/><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3" Type="http://schemas.openxmlformats.org/officeDocument/2006/relationships/tags" Target="../tags/tag42.xml"/><Relationship Id="rId12" Type="http://schemas.openxmlformats.org/officeDocument/2006/relationships/tags" Target="../tags/tag41.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2.jpeg"/><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0" Type="http://schemas.openxmlformats.org/officeDocument/2006/relationships/tags" Target="../tags/tag7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2" Type="http://schemas.openxmlformats.org/officeDocument/2006/relationships/tags" Target="../tags/tag94.xml"/><Relationship Id="rId11" Type="http://schemas.openxmlformats.org/officeDocument/2006/relationships/tags" Target="../tags/tag93.xml"/><Relationship Id="rId10" Type="http://schemas.openxmlformats.org/officeDocument/2006/relationships/tags" Target="../tags/tag9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lumMod val="95000"/>
          </a:schemeClr>
        </a:solidFill>
        <a:effectLst/>
      </p:bgPr>
    </p:bg>
    <p:spTree>
      <p:nvGrpSpPr>
        <p:cNvPr id="1" name=""/>
        <p:cNvGrpSpPr/>
        <p:nvPr/>
      </p:nvGrpSpPr>
      <p:grpSpPr>
        <a:xfrm>
          <a:off x="0" y="0"/>
          <a:ext cx="0" cy="0"/>
          <a:chOff x="0" y="0"/>
          <a:chExt cx="0" cy="0"/>
        </a:xfrm>
      </p:grpSpPr>
      <p:sp>
        <p:nvSpPr>
          <p:cNvPr id="12" name="等腰三角形 11"/>
          <p:cNvSpPr/>
          <p:nvPr>
            <p:custDataLst>
              <p:tags r:id="rId2"/>
            </p:custDataLst>
          </p:nvPr>
        </p:nvSpPr>
        <p:spPr>
          <a:xfrm flipV="1">
            <a:off x="2002082" y="-2177"/>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3" name="等腰三角形 2"/>
          <p:cNvSpPr/>
          <p:nvPr>
            <p:custDataLst>
              <p:tags r:id="rId3"/>
            </p:custDataLst>
          </p:nvPr>
        </p:nvSpPr>
        <p:spPr>
          <a:xfrm flipV="1">
            <a:off x="2868961" y="7157"/>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4" name="矩形 3"/>
          <p:cNvSpPr/>
          <p:nvPr>
            <p:custDataLst>
              <p:tags r:id="rId4"/>
            </p:custDataLst>
          </p:nvPr>
        </p:nvSpPr>
        <p:spPr>
          <a:xfrm rot="2539742">
            <a:off x="1009724" y="4118417"/>
            <a:ext cx="4017796"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9" name="矩形 8"/>
          <p:cNvSpPr/>
          <p:nvPr>
            <p:custDataLst>
              <p:tags r:id="rId5"/>
            </p:custDataLst>
          </p:nvPr>
        </p:nvSpPr>
        <p:spPr>
          <a:xfrm rot="19060258" flipH="1">
            <a:off x="4020482" y="4137202"/>
            <a:ext cx="4017796"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0" name="等腰三角形 9"/>
          <p:cNvSpPr/>
          <p:nvPr>
            <p:custDataLst>
              <p:tags r:id="rId6"/>
            </p:custDataLst>
          </p:nvPr>
        </p:nvSpPr>
        <p:spPr>
          <a:xfrm>
            <a:off x="3877985" y="6082607"/>
            <a:ext cx="1294222"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9" name="任意多边形: 形状 18"/>
          <p:cNvSpPr/>
          <p:nvPr>
            <p:custDataLst>
              <p:tags r:id="rId7"/>
            </p:custDataLst>
          </p:nvPr>
        </p:nvSpPr>
        <p:spPr>
          <a:xfrm rot="2608056">
            <a:off x="-1831838" y="2998941"/>
            <a:ext cx="5405270" cy="4160517"/>
          </a:xfrm>
          <a:custGeom>
            <a:avLst/>
            <a:gdLst>
              <a:gd name="connsiteX0" fmla="*/ 0 w 7207027"/>
              <a:gd name="connsiteY0" fmla="*/ 0 h 4160517"/>
              <a:gd name="connsiteX1" fmla="*/ 7207027 w 7207027"/>
              <a:gd name="connsiteY1" fmla="*/ 0 h 4160517"/>
              <a:gd name="connsiteX2" fmla="*/ 7207027 w 7207027"/>
              <a:gd name="connsiteY2" fmla="*/ 1097469 h 4160517"/>
              <a:gd name="connsiteX3" fmla="*/ 3975590 w 7207027"/>
              <a:gd name="connsiteY3" fmla="*/ 4160517 h 4160517"/>
              <a:gd name="connsiteX4" fmla="*/ 3943715 w 7207027"/>
              <a:gd name="connsiteY4" fmla="*/ 4160517 h 416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7027" h="4160517">
                <a:moveTo>
                  <a:pt x="0" y="0"/>
                </a:moveTo>
                <a:lnTo>
                  <a:pt x="7207027" y="0"/>
                </a:lnTo>
                <a:lnTo>
                  <a:pt x="7207027" y="1097469"/>
                </a:lnTo>
                <a:lnTo>
                  <a:pt x="3975590" y="4160517"/>
                </a:lnTo>
                <a:lnTo>
                  <a:pt x="3943715" y="4160517"/>
                </a:lnTo>
                <a:close/>
              </a:path>
            </a:pathLst>
          </a:custGeom>
          <a:blipFill dpi="0" rotWithShape="0">
            <a:blip r:embed="rId8" cstate="print"/>
            <a:srcRect/>
            <a:stretch>
              <a:fillRect l="-41752" r="-493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9801" name="副标题 2"/>
          <p:cNvSpPr>
            <a:spLocks noGrp="1"/>
          </p:cNvSpPr>
          <p:nvPr>
            <p:ph type="subTitle" idx="1" hasCustomPrompt="1"/>
            <p:custDataLst>
              <p:tags r:id="rId9"/>
            </p:custDataLst>
          </p:nvPr>
        </p:nvSpPr>
        <p:spPr>
          <a:xfrm>
            <a:off x="2499612" y="3116144"/>
            <a:ext cx="4017796" cy="558799"/>
          </a:xfrm>
        </p:spPr>
        <p:txBody>
          <a:bodyPr anchor="t">
            <a:normAutofit/>
          </a:bodyPr>
          <a:lstStyle>
            <a:lvl1pPr marL="0" indent="0" algn="ctr">
              <a:buNone/>
              <a:defRPr sz="2000" baseline="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en-US" dirty="0"/>
          </a:p>
        </p:txBody>
      </p:sp>
      <p:sp>
        <p:nvSpPr>
          <p:cNvPr id="9802" name="标题 1"/>
          <p:cNvSpPr>
            <a:spLocks noGrp="1"/>
          </p:cNvSpPr>
          <p:nvPr>
            <p:ph type="ctrTitle" hasCustomPrompt="1"/>
            <p:custDataLst>
              <p:tags r:id="rId10"/>
            </p:custDataLst>
          </p:nvPr>
        </p:nvSpPr>
        <p:spPr>
          <a:xfrm>
            <a:off x="2499612" y="1802793"/>
            <a:ext cx="4017796" cy="1257932"/>
          </a:xfrm>
        </p:spPr>
        <p:txBody>
          <a:bodyPr anchor="b">
            <a:normAutofit/>
          </a:bodyPr>
          <a:lstStyle>
            <a:lvl1pPr algn="ctr">
              <a:defRPr sz="4000" baseline="0">
                <a:solidFill>
                  <a:schemeClr val="tx1"/>
                </a:solidFill>
                <a:latin typeface="Arial" panose="020B0604020202020204" pitchFamily="34" charset="0"/>
                <a:ea typeface="汉仪旗黑Y4-85简" panose="00020600040101010101" charset="-122"/>
              </a:defRPr>
            </a:lvl1pPr>
          </a:lstStyle>
          <a:p>
            <a:r>
              <a:rPr lang="zh-CN" altLang="en-US" dirty="0"/>
              <a:t>单击此处编辑标题</a:t>
            </a:r>
            <a:endParaRPr lang="zh-CN" altLang="en-US" dirty="0"/>
          </a:p>
        </p:txBody>
      </p:sp>
      <p:sp>
        <p:nvSpPr>
          <p:cNvPr id="13" name="文本占位符 13"/>
          <p:cNvSpPr>
            <a:spLocks noGrp="1"/>
          </p:cNvSpPr>
          <p:nvPr>
            <p:ph type="body" sz="quarter" idx="11" hasCustomPrompt="1"/>
            <p:custDataLst>
              <p:tags r:id="rId11"/>
            </p:custDataLst>
          </p:nvPr>
        </p:nvSpPr>
        <p:spPr>
          <a:xfrm>
            <a:off x="3524000" y="4596347"/>
            <a:ext cx="1969019" cy="432000"/>
          </a:xfrm>
        </p:spPr>
        <p:txBody>
          <a:bodyPr vert="horz" anchor="ctr">
            <a:normAutofit/>
          </a:bodyPr>
          <a:lstStyle>
            <a:lvl1pPr marL="0" indent="0" algn="ctr">
              <a:buNone/>
              <a:defRPr sz="2000" b="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
        <p:nvSpPr>
          <p:cNvPr id="14" name="文本占位符 13"/>
          <p:cNvSpPr>
            <a:spLocks noGrp="1"/>
          </p:cNvSpPr>
          <p:nvPr>
            <p:ph type="body" sz="quarter" idx="12" hasCustomPrompt="1"/>
            <p:custDataLst>
              <p:tags r:id="rId12"/>
            </p:custDataLst>
          </p:nvPr>
        </p:nvSpPr>
        <p:spPr>
          <a:xfrm>
            <a:off x="3524000" y="4084656"/>
            <a:ext cx="1969019" cy="432000"/>
          </a:xfrm>
        </p:spPr>
        <p:txBody>
          <a:bodyPr vert="horz" anchor="ctr">
            <a:normAutofit/>
          </a:bodyPr>
          <a:lstStyle>
            <a:lvl1pPr marL="0" indent="0" algn="ctr">
              <a:buNone/>
              <a:defRPr sz="2000" b="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en-US" altLang="zh-CN" dirty="0"/>
          </a:p>
        </p:txBody>
      </p:sp>
      <p:sp>
        <p:nvSpPr>
          <p:cNvPr id="5" name="日期占位符 4"/>
          <p:cNvSpPr>
            <a:spLocks noGrp="1"/>
          </p:cNvSpPr>
          <p:nvPr>
            <p:ph type="dt" sz="half" idx="13"/>
            <p:custDataLst>
              <p:tags r:id="rId13"/>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4"/>
            <p:custDataLst>
              <p:tags r:id="rId14"/>
            </p:custDataLst>
          </p:nvPr>
        </p:nvSpPr>
        <p:spPr/>
        <p:txBody>
          <a:bodyPr/>
          <a:lstStyle>
            <a:lvl1pPr>
              <a:defRPr baseline="0">
                <a:latin typeface="Arial" panose="020B0604020202020204" pitchFamily="34" charset="0"/>
              </a:defRPr>
            </a:lvl1pPr>
          </a:lstStyle>
          <a:p>
            <a:endParaRPr lang="zh-CN" altLang="en-US" dirty="0"/>
          </a:p>
        </p:txBody>
      </p:sp>
      <p:sp>
        <p:nvSpPr>
          <p:cNvPr id="7" name="灯片编号占位符 6"/>
          <p:cNvSpPr>
            <a:spLocks noGrp="1"/>
          </p:cNvSpPr>
          <p:nvPr>
            <p:ph type="sldNum" sz="quarter" idx="15"/>
            <p:custDataLst>
              <p:tags r:id="rId15"/>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6" name="等腰三角形 5"/>
          <p:cNvSpPr/>
          <p:nvPr>
            <p:custDataLst>
              <p:tags r:id="rId2"/>
            </p:custDataLst>
          </p:nvPr>
        </p:nvSpPr>
        <p:spPr>
          <a:xfrm flipV="1">
            <a:off x="2058758"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8" name="等腰三角形 7"/>
          <p:cNvSpPr/>
          <p:nvPr>
            <p:custDataLst>
              <p:tags r:id="rId3"/>
            </p:custDataLst>
          </p:nvPr>
        </p:nvSpPr>
        <p:spPr>
          <a:xfrm flipV="1">
            <a:off x="2915867"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nvGrpSpPr>
          <p:cNvPr id="9" name="组合 8"/>
          <p:cNvGrpSpPr/>
          <p:nvPr>
            <p:custDataLst>
              <p:tags r:id="rId4"/>
            </p:custDataLst>
          </p:nvPr>
        </p:nvGrpSpPr>
        <p:grpSpPr>
          <a:xfrm>
            <a:off x="1057724" y="4071272"/>
            <a:ext cx="7028554" cy="2732068"/>
            <a:chOff x="1421866" y="4071272"/>
            <a:chExt cx="9371405" cy="2732068"/>
          </a:xfrm>
        </p:grpSpPr>
        <p:sp>
          <p:nvSpPr>
            <p:cNvPr id="10" name="矩形 9"/>
            <p:cNvSpPr/>
            <p:nvPr>
              <p:custDataLst>
                <p:tags r:id="rId5"/>
              </p:custDataLst>
            </p:nvPr>
          </p:nvSpPr>
          <p:spPr>
            <a:xfrm rot="2539742">
              <a:off x="1421866" y="4071272"/>
              <a:ext cx="5357061"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1" name="矩形 10"/>
            <p:cNvSpPr/>
            <p:nvPr>
              <p:custDataLst>
                <p:tags r:id="rId6"/>
              </p:custDataLst>
            </p:nvPr>
          </p:nvSpPr>
          <p:spPr>
            <a:xfrm rot="19060258" flipH="1">
              <a:off x="5436210" y="4090057"/>
              <a:ext cx="5357061"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2" name="等腰三角形 11"/>
            <p:cNvSpPr/>
            <p:nvPr>
              <p:custDataLst>
                <p:tags r:id="rId7"/>
              </p:custDataLst>
            </p:nvPr>
          </p:nvSpPr>
          <p:spPr>
            <a:xfrm>
              <a:off x="5256320" y="6027946"/>
              <a:ext cx="1725629"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502448" y="952508"/>
            <a:ext cx="8139178" cy="5388907"/>
          </a:xfrm>
        </p:spPr>
        <p:txBody>
          <a:bodyPr/>
          <a:lstStyle>
            <a:lvl1pPr>
              <a:defRPr>
                <a:solidFill>
                  <a:schemeClr val="tx1">
                    <a:lumMod val="85000"/>
                    <a:lumOff val="15000"/>
                  </a:schemeClr>
                </a:solidFill>
                <a:latin typeface="微软雅黑" panose="020B0503020204020204" charset="-122"/>
                <a:ea typeface="微软雅黑" panose="020B0503020204020204" charset="-122"/>
              </a:defRPr>
            </a:lvl1pPr>
            <a:lvl2pPr>
              <a:defRPr>
                <a:solidFill>
                  <a:schemeClr val="tx1">
                    <a:lumMod val="85000"/>
                    <a:lumOff val="15000"/>
                  </a:schemeClr>
                </a:solidFill>
                <a:latin typeface="微软雅黑" panose="020B0503020204020204" charset="-122"/>
                <a:ea typeface="微软雅黑" panose="020B0503020204020204" charset="-122"/>
              </a:defRPr>
            </a:lvl2pPr>
            <a:lvl3pPr>
              <a:defRPr>
                <a:solidFill>
                  <a:schemeClr val="tx1">
                    <a:lumMod val="85000"/>
                    <a:lumOff val="15000"/>
                  </a:schemeClr>
                </a:solidFill>
                <a:latin typeface="微软雅黑" panose="020B0503020204020204" charset="-122"/>
                <a:ea typeface="微软雅黑" panose="020B0503020204020204" charset="-122"/>
              </a:defRPr>
            </a:lvl3pPr>
            <a:lvl4pPr>
              <a:defRPr>
                <a:solidFill>
                  <a:schemeClr val="tx1">
                    <a:lumMod val="85000"/>
                    <a:lumOff val="15000"/>
                  </a:schemeClr>
                </a:solidFill>
                <a:latin typeface="微软雅黑" panose="020B0503020204020204" charset="-122"/>
                <a:ea typeface="微软雅黑" panose="020B0503020204020204" charset="-122"/>
              </a:defRPr>
            </a:lvl4pPr>
            <a:lvl5pPr>
              <a:defRPr>
                <a:solidFill>
                  <a:schemeClr val="tx1">
                    <a:lumMod val="85000"/>
                    <a:lumOff val="1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1">
            <a:lumMod val="95000"/>
          </a:schemeClr>
        </a:solidFill>
        <a:effectLst/>
      </p:bgPr>
    </p:bg>
    <p:spTree>
      <p:nvGrpSpPr>
        <p:cNvPr id="1" name=""/>
        <p:cNvGrpSpPr/>
        <p:nvPr/>
      </p:nvGrpSpPr>
      <p:grpSpPr>
        <a:xfrm>
          <a:off x="0" y="0"/>
          <a:ext cx="0" cy="0"/>
          <a:chOff x="0" y="0"/>
          <a:chExt cx="0" cy="0"/>
        </a:xfrm>
      </p:grpSpPr>
      <p:sp>
        <p:nvSpPr>
          <p:cNvPr id="8" name="等腰三角形 7"/>
          <p:cNvSpPr/>
          <p:nvPr>
            <p:custDataLst>
              <p:tags r:id="rId2"/>
            </p:custDataLst>
          </p:nvPr>
        </p:nvSpPr>
        <p:spPr>
          <a:xfrm flipV="1">
            <a:off x="2009024"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9" name="等腰三角形 8"/>
          <p:cNvSpPr/>
          <p:nvPr>
            <p:custDataLst>
              <p:tags r:id="rId3"/>
            </p:custDataLst>
          </p:nvPr>
        </p:nvSpPr>
        <p:spPr>
          <a:xfrm flipV="1">
            <a:off x="2859509"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0" name="矩形 9"/>
          <p:cNvSpPr/>
          <p:nvPr>
            <p:custDataLst>
              <p:tags r:id="rId4"/>
            </p:custDataLst>
          </p:nvPr>
        </p:nvSpPr>
        <p:spPr>
          <a:xfrm rot="2539742">
            <a:off x="992691" y="4071272"/>
            <a:ext cx="4017796"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1" name="矩形 10"/>
          <p:cNvSpPr/>
          <p:nvPr>
            <p:custDataLst>
              <p:tags r:id="rId5"/>
            </p:custDataLst>
          </p:nvPr>
        </p:nvSpPr>
        <p:spPr>
          <a:xfrm rot="19060258" flipH="1">
            <a:off x="4003449" y="4090057"/>
            <a:ext cx="4017796"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2" name="等腰三角形 11"/>
          <p:cNvSpPr/>
          <p:nvPr>
            <p:custDataLst>
              <p:tags r:id="rId6"/>
            </p:custDataLst>
          </p:nvPr>
        </p:nvSpPr>
        <p:spPr>
          <a:xfrm>
            <a:off x="3868532" y="6027946"/>
            <a:ext cx="1294222"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3" name="标题 1"/>
          <p:cNvSpPr>
            <a:spLocks noGrp="1"/>
          </p:cNvSpPr>
          <p:nvPr>
            <p:ph type="ctrTitle" hasCustomPrompt="1"/>
            <p:custDataLst>
              <p:tags r:id="rId7"/>
            </p:custDataLst>
          </p:nvPr>
        </p:nvSpPr>
        <p:spPr>
          <a:xfrm>
            <a:off x="2377706" y="2507967"/>
            <a:ext cx="4367805" cy="1842067"/>
          </a:xfrm>
        </p:spPr>
        <p:txBody>
          <a:bodyPr anchor="b">
            <a:normAutofit/>
          </a:bodyPr>
          <a:lstStyle>
            <a:lvl1pPr marL="0" indent="0" algn="ctr">
              <a:buFont typeface="Arial" panose="020B0604020202020204" pitchFamily="34" charset="0"/>
              <a:buNone/>
              <a:defRPr sz="9600" baseline="0">
                <a:solidFill>
                  <a:schemeClr val="tx1"/>
                </a:solidFill>
                <a:latin typeface="Arial" panose="020B0604020202020204" pitchFamily="34" charset="0"/>
                <a:ea typeface="汉仪旗黑Y4-85简" panose="00020600040101010101" charset="-122"/>
              </a:defRPr>
            </a:lvl1pPr>
          </a:lstStyle>
          <a:p>
            <a:r>
              <a:rPr lang="zh-CN" altLang="en-US" dirty="0"/>
              <a:t>编辑标题</a:t>
            </a:r>
            <a:endParaRPr lang="zh-CN" altLang="en-US" dirty="0"/>
          </a:p>
        </p:txBody>
      </p:sp>
      <p:sp>
        <p:nvSpPr>
          <p:cNvPr id="14" name="任意多边形: 形状 13"/>
          <p:cNvSpPr/>
          <p:nvPr>
            <p:custDataLst>
              <p:tags r:id="rId8"/>
            </p:custDataLst>
          </p:nvPr>
        </p:nvSpPr>
        <p:spPr>
          <a:xfrm rot="18991944" flipH="1">
            <a:off x="5548677" y="3027947"/>
            <a:ext cx="5405270" cy="4160517"/>
          </a:xfrm>
          <a:custGeom>
            <a:avLst/>
            <a:gdLst>
              <a:gd name="connsiteX0" fmla="*/ 0 w 7207027"/>
              <a:gd name="connsiteY0" fmla="*/ 0 h 4160517"/>
              <a:gd name="connsiteX1" fmla="*/ 7207027 w 7207027"/>
              <a:gd name="connsiteY1" fmla="*/ 0 h 4160517"/>
              <a:gd name="connsiteX2" fmla="*/ 7207027 w 7207027"/>
              <a:gd name="connsiteY2" fmla="*/ 1097469 h 4160517"/>
              <a:gd name="connsiteX3" fmla="*/ 3975590 w 7207027"/>
              <a:gd name="connsiteY3" fmla="*/ 4160517 h 4160517"/>
              <a:gd name="connsiteX4" fmla="*/ 3943715 w 7207027"/>
              <a:gd name="connsiteY4" fmla="*/ 4160517 h 416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7027" h="4160517">
                <a:moveTo>
                  <a:pt x="0" y="0"/>
                </a:moveTo>
                <a:lnTo>
                  <a:pt x="7207027" y="0"/>
                </a:lnTo>
                <a:lnTo>
                  <a:pt x="7207027" y="1097469"/>
                </a:lnTo>
                <a:lnTo>
                  <a:pt x="3975590" y="4160517"/>
                </a:lnTo>
                <a:lnTo>
                  <a:pt x="3943715" y="4160517"/>
                </a:lnTo>
                <a:close/>
              </a:path>
            </a:pathLst>
          </a:custGeom>
          <a:blipFill dpi="0" rotWithShape="0">
            <a:blip r:embed="rId9" cstate="print"/>
            <a:srcRect/>
            <a:stretch>
              <a:fillRect l="-23344" r="-2334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2" name="日期占位符 1"/>
          <p:cNvSpPr>
            <a:spLocks noGrp="1"/>
          </p:cNvSpPr>
          <p:nvPr>
            <p:ph type="dt" sz="half" idx="10"/>
            <p:custDataLst>
              <p:tags r:id="rId10"/>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11"/>
            </p:custDataLst>
          </p:nvPr>
        </p:nvSpPr>
        <p:spPr/>
        <p:txBody>
          <a:bodyPr/>
          <a:lstStyle>
            <a:lvl1pPr>
              <a:defRPr baseline="0">
                <a:latin typeface="Arial" panose="020B0604020202020204" pitchFamily="34" charset="0"/>
              </a:defRPr>
            </a:lvl1pPr>
          </a:lstStyle>
          <a:p>
            <a:endParaRPr lang="zh-CN" altLang="en-US" dirty="0"/>
          </a:p>
        </p:txBody>
      </p:sp>
      <p:sp>
        <p:nvSpPr>
          <p:cNvPr id="4" name="灯片编号占位符 3"/>
          <p:cNvSpPr>
            <a:spLocks noGrp="1"/>
          </p:cNvSpPr>
          <p:nvPr>
            <p:ph type="sldNum" sz="quarter" idx="12"/>
            <p:custDataLst>
              <p:tags r:id="rId12"/>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10" name="Rectangle 12"/>
          <p:cNvSpPr/>
          <p:nvPr>
            <p:custDataLst>
              <p:tags r:id="rId2"/>
            </p:custDataLst>
          </p:nvPr>
        </p:nvSpPr>
        <p:spPr>
          <a:xfrm>
            <a:off x="6930887" y="0"/>
            <a:ext cx="2213112" cy="6858000"/>
          </a:xfrm>
          <a:prstGeom prst="rect">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dirty="0"/>
          </a:p>
        </p:txBody>
      </p:sp>
      <p:sp>
        <p:nvSpPr>
          <p:cNvPr id="16" name="日期占位符 15"/>
          <p:cNvSpPr>
            <a:spLocks noGrp="1"/>
          </p:cNvSpPr>
          <p:nvPr>
            <p:ph type="dt" sz="half" idx="10"/>
            <p:custDataLst>
              <p:tags r:id="rId3"/>
            </p:custDataLst>
          </p:nvPr>
        </p:nvSpPr>
        <p:spPr/>
        <p:txBody>
          <a:bodyPr lIns="90000" tIns="46800" rIns="90000" bIns="46800">
            <a:normAutofit/>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4"/>
            </p:custDataLst>
          </p:nvPr>
        </p:nvSpPr>
        <p:spPr/>
        <p:txBody>
          <a:bodyPr lIns="90000" tIns="46800" rIns="90000" bIns="46800">
            <a:normAutofit/>
          </a:bodyPr>
          <a:lstStyle/>
          <a:p>
            <a:endParaRPr lang="zh-CN" altLang="en-US" dirty="0"/>
          </a:p>
        </p:txBody>
      </p:sp>
      <p:sp>
        <p:nvSpPr>
          <p:cNvPr id="18" name="灯片编号占位符 17"/>
          <p:cNvSpPr>
            <a:spLocks noGrp="1"/>
          </p:cNvSpPr>
          <p:nvPr>
            <p:ph type="sldNum" sz="quarter" idx="12"/>
            <p:custDataLst>
              <p:tags r:id="rId5"/>
            </p:custDataLst>
          </p:nvPr>
        </p:nvSpPr>
        <p:spPr/>
        <p:txBody>
          <a:bodyPr lIns="90000" tIns="46800" rIns="90000" bIns="46800">
            <a:normAutofit/>
          </a:bodyPr>
          <a:lstStyle/>
          <a:p>
            <a:fld id="{49AE70B2-8BF9-45C0-BB95-33D1B9D3A854}" type="slidenum">
              <a:rPr lang="zh-CN" altLang="en-US" smtClean="0"/>
            </a:fld>
            <a:endParaRPr lang="zh-CN" altLang="en-US" dirty="0"/>
          </a:p>
        </p:txBody>
      </p:sp>
      <p:pic>
        <p:nvPicPr>
          <p:cNvPr id="19" name="Picture Placeholder 2"/>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rcRect/>
          <a:stretch>
            <a:fillRect/>
          </a:stretch>
        </p:blipFill>
        <p:spPr>
          <a:xfrm>
            <a:off x="5343680" y="545012"/>
            <a:ext cx="3274268" cy="5767976"/>
          </a:xfrm>
          <a:prstGeom prst="rect">
            <a:avLst/>
          </a:prstGeom>
          <a:solidFill>
            <a:schemeClr val="accent2"/>
          </a:solidFill>
        </p:spPr>
      </p:pic>
      <p:sp>
        <p:nvSpPr>
          <p:cNvPr id="20" name="PA_形状 1361"/>
          <p:cNvSpPr/>
          <p:nvPr>
            <p:custDataLst>
              <p:tags r:id="rId8"/>
            </p:custDataLst>
          </p:nvPr>
        </p:nvSpPr>
        <p:spPr>
          <a:xfrm flipV="1">
            <a:off x="1061411" y="4751399"/>
            <a:ext cx="1504733" cy="0"/>
          </a:xfrm>
          <a:prstGeom prst="line">
            <a:avLst/>
          </a:prstGeom>
          <a:ln w="12700">
            <a:solidFill>
              <a:schemeClr val="tx1"/>
            </a:solidFill>
            <a:miter/>
          </a:ln>
        </p:spPr>
        <p:txBody>
          <a:bodyPr lIns="17145" rIns="17145"/>
          <a:lstStyle/>
          <a:p>
            <a:endParaRPr sz="675" dirty="0">
              <a:solidFill>
                <a:schemeClr val="bg1"/>
              </a:solidFill>
              <a:latin typeface="Century Gothic" panose="020B0502020202020204" pitchFamily="34" charset="0"/>
            </a:endParaRPr>
          </a:p>
        </p:txBody>
      </p:sp>
      <p:sp>
        <p:nvSpPr>
          <p:cNvPr id="2" name="标题 1"/>
          <p:cNvSpPr>
            <a:spLocks noGrp="1"/>
          </p:cNvSpPr>
          <p:nvPr>
            <p:ph type="ctrTitle" hasCustomPrompt="1"/>
            <p:custDataLst>
              <p:tags r:id="rId9"/>
            </p:custDataLst>
          </p:nvPr>
        </p:nvSpPr>
        <p:spPr>
          <a:xfrm>
            <a:off x="992797" y="1767249"/>
            <a:ext cx="4350883" cy="1333002"/>
          </a:xfrm>
        </p:spPr>
        <p:txBody>
          <a:bodyPr lIns="90000" tIns="46800" rIns="90000" bIns="46800" anchor="b" anchorCtr="0">
            <a:normAutofit/>
          </a:bodyPr>
          <a:lstStyle>
            <a:lvl1pPr marL="0" indent="0" algn="l">
              <a:buFont typeface="Arial" panose="020B0604020202020204" pitchFamily="34" charset="0"/>
              <a:buNone/>
              <a:defRPr sz="4800" spc="600" baseline="0">
                <a:solidFill>
                  <a:schemeClr val="tx1">
                    <a:lumMod val="85000"/>
                    <a:lumOff val="15000"/>
                  </a:schemeClr>
                </a:solidFill>
                <a:latin typeface="汉仪旗黑Y4-85简" panose="00020600040101010101" charset="-122"/>
                <a:ea typeface="汉仪旗黑Y4-85简" panose="00020600040101010101"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10"/>
            </p:custDataLst>
          </p:nvPr>
        </p:nvSpPr>
        <p:spPr>
          <a:xfrm>
            <a:off x="992797" y="3137095"/>
            <a:ext cx="4350877" cy="746927"/>
          </a:xfrm>
        </p:spPr>
        <p:txBody>
          <a:bodyPr lIns="90000" tIns="46800" rIns="90000" bIns="46800">
            <a:normAutofit/>
          </a:bodyPr>
          <a:lstStyle>
            <a:lvl1pPr marL="0" indent="0" algn="l" eaLnBrk="1" fontAlgn="auto" latinLnBrk="0" hangingPunct="1">
              <a:lnSpc>
                <a:spcPct val="100000"/>
              </a:lnSpc>
              <a:buFont typeface="Arial" panose="020B0604020202020204" pitchFamily="34" charset="0"/>
              <a:buNone/>
              <a:defRPr sz="2400" u="none" strike="noStrike" kern="1200" cap="none" spc="200" normalizeH="0" baseline="0">
                <a:solidFill>
                  <a:schemeClr val="tx1">
                    <a:lumMod val="85000"/>
                    <a:lumOff val="15000"/>
                  </a:schemeClr>
                </a:solidFill>
                <a:uFillTx/>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5" name="文本占位符 4"/>
          <p:cNvSpPr>
            <a:spLocks noGrp="1"/>
          </p:cNvSpPr>
          <p:nvPr>
            <p:ph type="body" sz="quarter" idx="18" hasCustomPrompt="1"/>
            <p:custDataLst>
              <p:tags r:id="rId11"/>
            </p:custDataLst>
          </p:nvPr>
        </p:nvSpPr>
        <p:spPr>
          <a:xfrm>
            <a:off x="992797" y="4992276"/>
            <a:ext cx="3146694" cy="417919"/>
          </a:xfrm>
        </p:spPr>
        <p:txBody>
          <a:bodyPr anchor="ctr"/>
          <a:lstStyle>
            <a:lvl1pPr marL="0" indent="0">
              <a:buNone/>
              <a:defRPr baseline="0">
                <a:solidFill>
                  <a:schemeClr val="tx1">
                    <a:lumMod val="85000"/>
                    <a:lumOff val="15000"/>
                  </a:schemeClr>
                </a:solidFill>
                <a:ea typeface="微软雅黑" panose="020B0503020204020204" charset="-122"/>
              </a:defRPr>
            </a:lvl1pPr>
            <a:lvl2pPr marL="457200" indent="0">
              <a:buNone/>
              <a:defRPr/>
            </a:lvl2pPr>
          </a:lstStyle>
          <a:p>
            <a:pPr lvl="0"/>
            <a:r>
              <a:rPr lang="zh-CN" altLang="en-US" dirty="0"/>
              <a:t>编辑文本</a:t>
            </a:r>
            <a:endParaRPr lang="zh-CN" altLang="en-US" dirty="0"/>
          </a:p>
        </p:txBody>
      </p:sp>
      <p:cxnSp>
        <p:nvCxnSpPr>
          <p:cNvPr id="11" name="Straight Connector 17"/>
          <p:cNvCxnSpPr/>
          <p:nvPr>
            <p:custDataLst>
              <p:tags r:id="rId12"/>
            </p:custDataLst>
          </p:nvPr>
        </p:nvCxnSpPr>
        <p:spPr>
          <a:xfrm>
            <a:off x="376238" y="66675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8"/>
          <p:cNvCxnSpPr/>
          <p:nvPr>
            <p:custDataLst>
              <p:tags r:id="rId13"/>
            </p:custDataLst>
          </p:nvPr>
        </p:nvCxnSpPr>
        <p:spPr>
          <a:xfrm>
            <a:off x="586068" y="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7" name="Rectangle 8"/>
          <p:cNvSpPr/>
          <p:nvPr>
            <p:custDataLst>
              <p:tags r:id="rId2"/>
            </p:custDataLst>
          </p:nvPr>
        </p:nvSpPr>
        <p:spPr>
          <a:xfrm>
            <a:off x="154744" y="92217"/>
            <a:ext cx="479902" cy="614993"/>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grpSp>
        <p:nvGrpSpPr>
          <p:cNvPr id="8" name="组合 7"/>
          <p:cNvGrpSpPr/>
          <p:nvPr>
            <p:custDataLst>
              <p:tags r:id="rId3"/>
            </p:custDataLst>
          </p:nvPr>
        </p:nvGrpSpPr>
        <p:grpSpPr>
          <a:xfrm>
            <a:off x="8614857" y="0"/>
            <a:ext cx="209830" cy="6858000"/>
            <a:chOff x="11486476" y="0"/>
            <a:chExt cx="279773" cy="6858000"/>
          </a:xfrm>
        </p:grpSpPr>
        <p:cxnSp>
          <p:nvCxnSpPr>
            <p:cNvPr id="9" name="Straight Connector 11"/>
            <p:cNvCxnSpPr/>
            <p:nvPr>
              <p:custDataLst>
                <p:tags r:id="rId4"/>
              </p:custDataLst>
            </p:nvPr>
          </p:nvCxnSpPr>
          <p:spPr>
            <a:xfrm flipV="1">
              <a:off x="11486476"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16"/>
            <p:cNvCxnSpPr/>
            <p:nvPr>
              <p:custDataLst>
                <p:tags r:id="rId5"/>
              </p:custDataLst>
            </p:nvPr>
          </p:nvCxnSpPr>
          <p:spPr>
            <a:xfrm flipV="1">
              <a:off x="11766249"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标题 1"/>
          <p:cNvSpPr>
            <a:spLocks noGrp="1"/>
          </p:cNvSpPr>
          <p:nvPr>
            <p:ph type="title"/>
            <p:custDataLst>
              <p:tags r:id="rId6"/>
            </p:custDataLst>
          </p:nvPr>
        </p:nvSpPr>
        <p:spPr>
          <a:xfrm>
            <a:off x="502412" y="443234"/>
            <a:ext cx="8139178" cy="441964"/>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7"/>
            </p:custDataLst>
          </p:nvPr>
        </p:nvSpPr>
        <p:spPr>
          <a:xfrm>
            <a:off x="502412" y="952508"/>
            <a:ext cx="8139178"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8"/>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4388236" y="1663430"/>
            <a:ext cx="3983591" cy="927784"/>
          </a:xfrm>
        </p:spPr>
        <p:txBody>
          <a:bodyPr lIns="90000" tIns="46800" rIns="90000" bIns="46800" anchor="b" anchorCtr="0">
            <a:normAutofit/>
          </a:bodyPr>
          <a:lstStyle>
            <a:lvl1pPr>
              <a:defRPr sz="4000" u="none" strike="noStrike" kern="1200" cap="none" spc="300" normalizeH="0" baseline="0">
                <a:solidFill>
                  <a:schemeClr val="tx1">
                    <a:lumMod val="85000"/>
                    <a:lumOff val="15000"/>
                  </a:schemeClr>
                </a:solidFill>
                <a:uFillTx/>
                <a:latin typeface="汉仪旗黑Y4-85简" panose="00020600040101010101" charset="-122"/>
                <a:ea typeface="汉仪旗黑Y4-85简" panose="00020600040101010101"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3"/>
            </p:custDataLst>
          </p:nvPr>
        </p:nvSpPr>
        <p:spPr>
          <a:xfrm>
            <a:off x="4388237" y="2682947"/>
            <a:ext cx="3983591" cy="2155750"/>
          </a:xfrm>
        </p:spPr>
        <p:txBody>
          <a:bodyPr lIns="90000" tIns="46800" rIns="90000" bIns="46800">
            <a:normAutofit/>
          </a:bodyPr>
          <a:lstStyle>
            <a:lvl1pPr marL="0" indent="0" eaLnBrk="1" fontAlgn="auto" latinLnBrk="0" hangingPunct="1">
              <a:buNone/>
              <a:defRPr kumimoji="0" lang="zh-CN" altLang="en-US" sz="20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cxnSp>
        <p:nvCxnSpPr>
          <p:cNvPr id="12" name="直接连接符 11"/>
          <p:cNvCxnSpPr/>
          <p:nvPr>
            <p:custDataLst>
              <p:tags r:id="rId4"/>
            </p:custDataLst>
          </p:nvPr>
        </p:nvCxnSpPr>
        <p:spPr>
          <a:xfrm>
            <a:off x="4462989" y="5633140"/>
            <a:ext cx="6985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ectangle 13"/>
          <p:cNvSpPr/>
          <p:nvPr>
            <p:custDataLst>
              <p:tags r:id="rId5"/>
            </p:custDataLst>
          </p:nvPr>
        </p:nvSpPr>
        <p:spPr>
          <a:xfrm>
            <a:off x="323851" y="438852"/>
            <a:ext cx="1889264" cy="1889264"/>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h-TH" sz="2100"/>
          </a:p>
        </p:txBody>
      </p:sp>
      <p:pic>
        <p:nvPicPr>
          <p:cNvPr id="11" name="Picture Placeholder 9"/>
          <p:cNvPicPr>
            <a:picLocks noChangeAspect="1"/>
          </p:cNvPicPr>
          <p:nvPr>
            <p:custDataLst>
              <p:tags r:id="rId6"/>
            </p:custDataLst>
          </p:nvPr>
        </p:nvPicPr>
        <p:blipFill rotWithShape="1">
          <a:blip r:embed="rId7" cstate="print">
            <a:extLst>
              <a:ext uri="{28A0092B-C50C-407E-A947-70E740481C1C}">
                <a14:useLocalDpi xmlns:a14="http://schemas.microsoft.com/office/drawing/2010/main" val="0"/>
              </a:ext>
            </a:extLst>
          </a:blip>
          <a:srcRect/>
          <a:stretch>
            <a:fillRect/>
          </a:stretch>
        </p:blipFill>
        <p:spPr>
          <a:xfrm>
            <a:off x="434317" y="655974"/>
            <a:ext cx="3551274" cy="5156070"/>
          </a:xfrm>
          <a:prstGeom prst="rect">
            <a:avLst/>
          </a:prstGeom>
        </p:spPr>
      </p:pic>
      <p:cxnSp>
        <p:nvCxnSpPr>
          <p:cNvPr id="9" name="Straight Connector 7"/>
          <p:cNvCxnSpPr/>
          <p:nvPr>
            <p:custDataLst>
              <p:tags r:id="rId8"/>
            </p:custDataLst>
          </p:nvPr>
        </p:nvCxnSpPr>
        <p:spPr>
          <a:xfrm flipV="1">
            <a:off x="8614857"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8"/>
          <p:cNvCxnSpPr/>
          <p:nvPr>
            <p:custDataLst>
              <p:tags r:id="rId9"/>
            </p:custDataLst>
          </p:nvPr>
        </p:nvCxnSpPr>
        <p:spPr>
          <a:xfrm flipV="1">
            <a:off x="8824687"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日期占位符 3"/>
          <p:cNvSpPr>
            <a:spLocks noGrp="1"/>
          </p:cNvSpPr>
          <p:nvPr>
            <p:ph type="dt" sz="half" idx="10"/>
            <p:custDataLst>
              <p:tags r:id="rId10"/>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8" name="Rectangle 8"/>
          <p:cNvSpPr/>
          <p:nvPr>
            <p:custDataLst>
              <p:tags r:id="rId2"/>
            </p:custDataLst>
          </p:nvPr>
        </p:nvSpPr>
        <p:spPr>
          <a:xfrm>
            <a:off x="154744" y="92217"/>
            <a:ext cx="479902" cy="614993"/>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grpSp>
        <p:nvGrpSpPr>
          <p:cNvPr id="9" name="组合 8"/>
          <p:cNvGrpSpPr/>
          <p:nvPr>
            <p:custDataLst>
              <p:tags r:id="rId3"/>
            </p:custDataLst>
          </p:nvPr>
        </p:nvGrpSpPr>
        <p:grpSpPr>
          <a:xfrm>
            <a:off x="8614857" y="0"/>
            <a:ext cx="209830" cy="6858000"/>
            <a:chOff x="11486476" y="0"/>
            <a:chExt cx="279773" cy="6858000"/>
          </a:xfrm>
        </p:grpSpPr>
        <p:cxnSp>
          <p:nvCxnSpPr>
            <p:cNvPr id="10" name="Straight Connector 11"/>
            <p:cNvCxnSpPr/>
            <p:nvPr>
              <p:custDataLst>
                <p:tags r:id="rId4"/>
              </p:custDataLst>
            </p:nvPr>
          </p:nvCxnSpPr>
          <p:spPr>
            <a:xfrm flipV="1">
              <a:off x="11486476"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6"/>
            <p:cNvCxnSpPr/>
            <p:nvPr>
              <p:custDataLst>
                <p:tags r:id="rId5"/>
              </p:custDataLst>
            </p:nvPr>
          </p:nvCxnSpPr>
          <p:spPr>
            <a:xfrm flipV="1">
              <a:off x="11766249"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标题 1"/>
          <p:cNvSpPr>
            <a:spLocks noGrp="1"/>
          </p:cNvSpPr>
          <p:nvPr>
            <p:ph type="title"/>
            <p:custDataLst>
              <p:tags r:id="rId6"/>
            </p:custDataLst>
          </p:nvPr>
        </p:nvSpPr>
        <p:spPr>
          <a:xfrm>
            <a:off x="502412" y="443234"/>
            <a:ext cx="8139178"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7"/>
            </p:custDataLst>
          </p:nvPr>
        </p:nvSpPr>
        <p:spPr>
          <a:xfrm>
            <a:off x="502448" y="952508"/>
            <a:ext cx="3962432"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8"/>
            </p:custDataLst>
          </p:nvPr>
        </p:nvSpPr>
        <p:spPr>
          <a:xfrm>
            <a:off x="4679158" y="952508"/>
            <a:ext cx="3962432" cy="5388907"/>
          </a:xfrm>
        </p:spPr>
        <p:txBody>
          <a:bodyPr lIns="90000" tIns="46800" rIns="90000" bIns="46800">
            <a:normAutofit/>
          </a:bodyPr>
          <a:lstStyle>
            <a:lvl1pPr>
              <a:defRPr sz="1600" baseline="0">
                <a:latin typeface="Arial" panose="020B0604020202020204" pitchFamily="34" charset="0"/>
                <a:ea typeface="微软雅黑" panose="020B0503020204020204" charset="-122"/>
              </a:defRPr>
            </a:lvl1pPr>
            <a:lvl2pPr>
              <a:defRPr sz="1600" baseline="0">
                <a:latin typeface="Arial" panose="020B0604020202020204" pitchFamily="34" charset="0"/>
                <a:ea typeface="微软雅黑" panose="020B0503020204020204" charset="-122"/>
              </a:defRPr>
            </a:lvl2pPr>
            <a:lvl3pPr>
              <a:defRPr sz="1600" baseline="0">
                <a:latin typeface="Arial" panose="020B0604020202020204" pitchFamily="34" charset="0"/>
                <a:ea typeface="微软雅黑" panose="020B0503020204020204" charset="-122"/>
              </a:defRPr>
            </a:lvl3pPr>
            <a:lvl4pPr>
              <a:defRPr sz="1600" baseline="0">
                <a:latin typeface="Arial" panose="020B0604020202020204" pitchFamily="34" charset="0"/>
                <a:ea typeface="微软雅黑" panose="020B0503020204020204" charset="-122"/>
              </a:defRPr>
            </a:lvl4pPr>
            <a:lvl5pPr>
              <a:defRPr sz="1600" baseline="0">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9"/>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0"/>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12"/>
            <p:custDataLst>
              <p:tags r:id="rId11"/>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Rectangle 8"/>
          <p:cNvSpPr/>
          <p:nvPr>
            <p:custDataLst>
              <p:tags r:id="rId2"/>
            </p:custDataLst>
          </p:nvPr>
        </p:nvSpPr>
        <p:spPr>
          <a:xfrm>
            <a:off x="154744" y="92217"/>
            <a:ext cx="479902" cy="614993"/>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grpSp>
        <p:nvGrpSpPr>
          <p:cNvPr id="11" name="组合 10"/>
          <p:cNvGrpSpPr/>
          <p:nvPr>
            <p:custDataLst>
              <p:tags r:id="rId3"/>
            </p:custDataLst>
          </p:nvPr>
        </p:nvGrpSpPr>
        <p:grpSpPr>
          <a:xfrm>
            <a:off x="8614857" y="0"/>
            <a:ext cx="209830" cy="6858000"/>
            <a:chOff x="11486476" y="0"/>
            <a:chExt cx="279773" cy="6858000"/>
          </a:xfrm>
        </p:grpSpPr>
        <p:cxnSp>
          <p:nvCxnSpPr>
            <p:cNvPr id="12" name="Straight Connector 11"/>
            <p:cNvCxnSpPr/>
            <p:nvPr>
              <p:custDataLst>
                <p:tags r:id="rId4"/>
              </p:custDataLst>
            </p:nvPr>
          </p:nvCxnSpPr>
          <p:spPr>
            <a:xfrm flipV="1">
              <a:off x="11486476"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6"/>
            <p:cNvCxnSpPr/>
            <p:nvPr>
              <p:custDataLst>
                <p:tags r:id="rId5"/>
              </p:custDataLst>
            </p:nvPr>
          </p:nvCxnSpPr>
          <p:spPr>
            <a:xfrm flipV="1">
              <a:off x="11766249"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标题 1"/>
          <p:cNvSpPr>
            <a:spLocks noGrp="1"/>
          </p:cNvSpPr>
          <p:nvPr>
            <p:ph type="title"/>
            <p:custDataLst>
              <p:tags r:id="rId6"/>
            </p:custDataLst>
          </p:nvPr>
        </p:nvSpPr>
        <p:spPr>
          <a:xfrm>
            <a:off x="502412" y="443234"/>
            <a:ext cx="8139178"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7"/>
            </p:custDataLst>
          </p:nvPr>
        </p:nvSpPr>
        <p:spPr>
          <a:xfrm>
            <a:off x="502448" y="952508"/>
            <a:ext cx="3962432" cy="381003"/>
          </a:xfrm>
        </p:spPr>
        <p:txBody>
          <a:bodyPr lIns="90000" tIns="46800" rIns="90000" bIns="4680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8"/>
            </p:custDataLst>
          </p:nvPr>
        </p:nvSpPr>
        <p:spPr>
          <a:xfrm>
            <a:off x="502444" y="1406525"/>
            <a:ext cx="3962400" cy="4934752"/>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9"/>
            </p:custDataLst>
          </p:nvPr>
        </p:nvSpPr>
        <p:spPr>
          <a:xfrm>
            <a:off x="4676813" y="952508"/>
            <a:ext cx="3962432" cy="381003"/>
          </a:xfrm>
        </p:spPr>
        <p:txBody>
          <a:bodyPr vert="horz" lIns="90000" tIns="46800" rIns="90000" bIns="468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0"/>
            </p:custDataLst>
          </p:nvPr>
        </p:nvSpPr>
        <p:spPr>
          <a:xfrm>
            <a:off x="4676813" y="1406525"/>
            <a:ext cx="3962432" cy="4934752"/>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1"/>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2"/>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a:p>
        </p:txBody>
      </p:sp>
      <p:sp>
        <p:nvSpPr>
          <p:cNvPr id="9" name="灯片编号占位符 8"/>
          <p:cNvSpPr>
            <a:spLocks noGrp="1"/>
          </p:cNvSpPr>
          <p:nvPr>
            <p:ph type="sldNum" sz="quarter" idx="12"/>
            <p:custDataLst>
              <p:tags r:id="rId13"/>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cxnSp>
        <p:nvCxnSpPr>
          <p:cNvPr id="6" name="Straight Connector 11"/>
          <p:cNvCxnSpPr/>
          <p:nvPr>
            <p:custDataLst>
              <p:tags r:id="rId2"/>
            </p:custDataLst>
          </p:nvPr>
        </p:nvCxnSpPr>
        <p:spPr>
          <a:xfrm flipV="1">
            <a:off x="8614857"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16"/>
          <p:cNvCxnSpPr/>
          <p:nvPr>
            <p:custDataLst>
              <p:tags r:id="rId3"/>
            </p:custDataLst>
          </p:nvPr>
        </p:nvCxnSpPr>
        <p:spPr>
          <a:xfrm flipV="1">
            <a:off x="8824687"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custDataLst>
              <p:tags r:id="rId4"/>
            </p:custDataLst>
          </p:nvPr>
        </p:nvSpPr>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5"/>
            </p:custDataLst>
          </p:nvPr>
        </p:nvSpPr>
        <p:spPr>
          <a:xfrm>
            <a:off x="659807" y="6369733"/>
            <a:ext cx="2025000" cy="276999"/>
          </a:xfrm>
        </p:spPr>
        <p:txBody>
          <a:bodyPr lIns="90000" tIns="46800" rIns="90000" bIns="46800">
            <a:normAutofit/>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69733"/>
            <a:ext cx="2970000" cy="276999"/>
          </a:xfrm>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7"/>
            </p:custDataLst>
          </p:nvPr>
        </p:nvSpPr>
        <p:spPr>
          <a:xfrm>
            <a:off x="6457950" y="6369733"/>
            <a:ext cx="2025000" cy="276999"/>
          </a:xfrm>
        </p:spPr>
        <p:txBody>
          <a:bodyPr lIns="90000" tIns="46800" rIns="90000" bIns="46800">
            <a:normAutofit/>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Rectangle 8"/>
          <p:cNvSpPr/>
          <p:nvPr>
            <p:custDataLst>
              <p:tags r:id="rId2"/>
            </p:custDataLst>
          </p:nvPr>
        </p:nvSpPr>
        <p:spPr>
          <a:xfrm>
            <a:off x="154744" y="92217"/>
            <a:ext cx="479902" cy="614993"/>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grpSp>
        <p:nvGrpSpPr>
          <p:cNvPr id="6" name="组合 5"/>
          <p:cNvGrpSpPr/>
          <p:nvPr>
            <p:custDataLst>
              <p:tags r:id="rId3"/>
            </p:custDataLst>
          </p:nvPr>
        </p:nvGrpSpPr>
        <p:grpSpPr>
          <a:xfrm>
            <a:off x="8614857" y="0"/>
            <a:ext cx="209830" cy="6858000"/>
            <a:chOff x="11486476" y="0"/>
            <a:chExt cx="279773" cy="6858000"/>
          </a:xfrm>
        </p:grpSpPr>
        <p:cxnSp>
          <p:nvCxnSpPr>
            <p:cNvPr id="7" name="Straight Connector 11"/>
            <p:cNvCxnSpPr/>
            <p:nvPr>
              <p:custDataLst>
                <p:tags r:id="rId4"/>
              </p:custDataLst>
            </p:nvPr>
          </p:nvCxnSpPr>
          <p:spPr>
            <a:xfrm flipV="1">
              <a:off x="11486476"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16"/>
            <p:cNvCxnSpPr/>
            <p:nvPr>
              <p:custDataLst>
                <p:tags r:id="rId5"/>
              </p:custDataLst>
            </p:nvPr>
          </p:nvCxnSpPr>
          <p:spPr>
            <a:xfrm flipV="1">
              <a:off x="11766249"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日期占位符 1"/>
          <p:cNvSpPr>
            <a:spLocks noGrp="1"/>
          </p:cNvSpPr>
          <p:nvPr>
            <p:ph type="dt" sz="half" idx="10"/>
            <p:custDataLst>
              <p:tags r:id="rId6"/>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7"/>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4" name="灯片编号占位符 3"/>
          <p:cNvSpPr>
            <a:spLocks noGrp="1"/>
          </p:cNvSpPr>
          <p:nvPr>
            <p:ph type="sldNum" sz="quarter" idx="12"/>
            <p:custDataLst>
              <p:tags r:id="rId8"/>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8" name="Rectangle 8"/>
          <p:cNvSpPr/>
          <p:nvPr>
            <p:custDataLst>
              <p:tags r:id="rId2"/>
            </p:custDataLst>
          </p:nvPr>
        </p:nvSpPr>
        <p:spPr>
          <a:xfrm>
            <a:off x="154744" y="92217"/>
            <a:ext cx="479902" cy="614993"/>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grpSp>
        <p:nvGrpSpPr>
          <p:cNvPr id="9" name="组合 8"/>
          <p:cNvGrpSpPr/>
          <p:nvPr>
            <p:custDataLst>
              <p:tags r:id="rId3"/>
            </p:custDataLst>
          </p:nvPr>
        </p:nvGrpSpPr>
        <p:grpSpPr>
          <a:xfrm>
            <a:off x="8614857" y="0"/>
            <a:ext cx="209830" cy="6858000"/>
            <a:chOff x="11486476" y="0"/>
            <a:chExt cx="279773" cy="6858000"/>
          </a:xfrm>
        </p:grpSpPr>
        <p:cxnSp>
          <p:nvCxnSpPr>
            <p:cNvPr id="10" name="Straight Connector 11"/>
            <p:cNvCxnSpPr/>
            <p:nvPr>
              <p:custDataLst>
                <p:tags r:id="rId4"/>
              </p:custDataLst>
            </p:nvPr>
          </p:nvCxnSpPr>
          <p:spPr>
            <a:xfrm flipV="1">
              <a:off x="11486476"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6"/>
            <p:cNvCxnSpPr/>
            <p:nvPr>
              <p:custDataLst>
                <p:tags r:id="rId5"/>
              </p:custDataLst>
            </p:nvPr>
          </p:nvCxnSpPr>
          <p:spPr>
            <a:xfrm flipV="1">
              <a:off x="11766249"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标题 1"/>
          <p:cNvSpPr>
            <a:spLocks noGrp="1"/>
          </p:cNvSpPr>
          <p:nvPr>
            <p:ph type="title"/>
            <p:custDataLst>
              <p:tags r:id="rId6"/>
            </p:custDataLst>
          </p:nvPr>
        </p:nvSpPr>
        <p:spPr>
          <a:xfrm>
            <a:off x="502448" y="443234"/>
            <a:ext cx="8139178"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图片占位符 2"/>
          <p:cNvSpPr>
            <a:spLocks noGrp="1"/>
          </p:cNvSpPr>
          <p:nvPr>
            <p:ph type="pic" idx="1"/>
            <p:custDataLst>
              <p:tags r:id="rId7"/>
            </p:custDataLst>
          </p:nvPr>
        </p:nvSpPr>
        <p:spPr>
          <a:xfrm>
            <a:off x="502448" y="952508"/>
            <a:ext cx="3962432" cy="5388907"/>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8"/>
            </p:custDataLst>
          </p:nvPr>
        </p:nvSpPr>
        <p:spPr>
          <a:xfrm>
            <a:off x="4679194" y="952508"/>
            <a:ext cx="3962432"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9"/>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0"/>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dirty="0"/>
          </a:p>
        </p:txBody>
      </p:sp>
      <p:sp>
        <p:nvSpPr>
          <p:cNvPr id="7" name="灯片编号占位符 6"/>
          <p:cNvSpPr>
            <a:spLocks noGrp="1"/>
          </p:cNvSpPr>
          <p:nvPr>
            <p:ph type="sldNum" sz="quarter" idx="12"/>
            <p:custDataLst>
              <p:tags r:id="rId11"/>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lumMod val="95000"/>
          </a:schemeClr>
        </a:solidFill>
        <a:effectLst/>
      </p:bgPr>
    </p:bg>
    <p:spTree>
      <p:nvGrpSpPr>
        <p:cNvPr id="1" name=""/>
        <p:cNvGrpSpPr/>
        <p:nvPr/>
      </p:nvGrpSpPr>
      <p:grpSpPr>
        <a:xfrm>
          <a:off x="0" y="0"/>
          <a:ext cx="0" cy="0"/>
          <a:chOff x="0" y="0"/>
          <a:chExt cx="0" cy="0"/>
        </a:xfrm>
      </p:grpSpPr>
      <p:sp>
        <p:nvSpPr>
          <p:cNvPr id="7" name="等腰三角形 6"/>
          <p:cNvSpPr/>
          <p:nvPr>
            <p:custDataLst>
              <p:tags r:id="rId2"/>
            </p:custDataLst>
          </p:nvPr>
        </p:nvSpPr>
        <p:spPr>
          <a:xfrm flipV="1">
            <a:off x="2009024"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等腰三角形 7"/>
          <p:cNvSpPr/>
          <p:nvPr>
            <p:custDataLst>
              <p:tags r:id="rId3"/>
            </p:custDataLst>
          </p:nvPr>
        </p:nvSpPr>
        <p:spPr>
          <a:xfrm flipV="1">
            <a:off x="2859509"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矩形 8"/>
          <p:cNvSpPr/>
          <p:nvPr>
            <p:custDataLst>
              <p:tags r:id="rId4"/>
            </p:custDataLst>
          </p:nvPr>
        </p:nvSpPr>
        <p:spPr>
          <a:xfrm rot="2539742">
            <a:off x="992691" y="4071272"/>
            <a:ext cx="4017796"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custDataLst>
              <p:tags r:id="rId5"/>
            </p:custDataLst>
          </p:nvPr>
        </p:nvSpPr>
        <p:spPr>
          <a:xfrm rot="19060258" flipH="1">
            <a:off x="4003449" y="4090057"/>
            <a:ext cx="4017796"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等腰三角形 10"/>
          <p:cNvSpPr/>
          <p:nvPr>
            <p:custDataLst>
              <p:tags r:id="rId6"/>
            </p:custDataLst>
          </p:nvPr>
        </p:nvSpPr>
        <p:spPr>
          <a:xfrm>
            <a:off x="3868532" y="6027946"/>
            <a:ext cx="1294222"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标题 1"/>
          <p:cNvSpPr>
            <a:spLocks noGrp="1"/>
          </p:cNvSpPr>
          <p:nvPr>
            <p:ph type="title"/>
            <p:custDataLst>
              <p:tags r:id="rId7"/>
            </p:custDataLst>
          </p:nvPr>
        </p:nvSpPr>
        <p:spPr>
          <a:xfrm>
            <a:off x="502412" y="443234"/>
            <a:ext cx="8139178" cy="441964"/>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idx="1"/>
            <p:custDataLst>
              <p:tags r:id="rId8"/>
            </p:custDataLst>
          </p:nvPr>
        </p:nvSpPr>
        <p:spPr>
          <a:xfrm>
            <a:off x="502412" y="952508"/>
            <a:ext cx="8139178"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p:txBody>
          <a:bodyPr/>
          <a:lstStyle/>
          <a:p>
            <a:endParaRPr lang="zh-CN" altLang="en-US"/>
          </a:p>
        </p:txBody>
      </p:sp>
      <p:sp>
        <p:nvSpPr>
          <p:cNvPr id="6" name="灯片编号占位符 5"/>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7" name="Rectangle 8"/>
          <p:cNvSpPr/>
          <p:nvPr>
            <p:custDataLst>
              <p:tags r:id="rId2"/>
            </p:custDataLst>
          </p:nvPr>
        </p:nvSpPr>
        <p:spPr>
          <a:xfrm>
            <a:off x="154744" y="92217"/>
            <a:ext cx="479902" cy="614993"/>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grpSp>
        <p:nvGrpSpPr>
          <p:cNvPr id="8" name="组合 7"/>
          <p:cNvGrpSpPr/>
          <p:nvPr>
            <p:custDataLst>
              <p:tags r:id="rId3"/>
            </p:custDataLst>
          </p:nvPr>
        </p:nvGrpSpPr>
        <p:grpSpPr>
          <a:xfrm>
            <a:off x="8614857" y="0"/>
            <a:ext cx="209830" cy="6858000"/>
            <a:chOff x="11486476" y="0"/>
            <a:chExt cx="279773" cy="6858000"/>
          </a:xfrm>
        </p:grpSpPr>
        <p:cxnSp>
          <p:nvCxnSpPr>
            <p:cNvPr id="9" name="Straight Connector 11"/>
            <p:cNvCxnSpPr/>
            <p:nvPr>
              <p:custDataLst>
                <p:tags r:id="rId4"/>
              </p:custDataLst>
            </p:nvPr>
          </p:nvCxnSpPr>
          <p:spPr>
            <a:xfrm flipV="1">
              <a:off x="11486476"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16"/>
            <p:cNvCxnSpPr/>
            <p:nvPr>
              <p:custDataLst>
                <p:tags r:id="rId5"/>
              </p:custDataLst>
            </p:nvPr>
          </p:nvCxnSpPr>
          <p:spPr>
            <a:xfrm flipV="1">
              <a:off x="11766249"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竖排标题 1"/>
          <p:cNvSpPr>
            <a:spLocks noGrp="1"/>
          </p:cNvSpPr>
          <p:nvPr>
            <p:ph type="title" orient="vert"/>
            <p:custDataLst>
              <p:tags r:id="rId6"/>
            </p:custDataLst>
          </p:nvPr>
        </p:nvSpPr>
        <p:spPr>
          <a:xfrm>
            <a:off x="7928351" y="952508"/>
            <a:ext cx="713238" cy="5388907"/>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7"/>
            </p:custDataLst>
          </p:nvPr>
        </p:nvSpPr>
        <p:spPr>
          <a:xfrm>
            <a:off x="502444" y="952500"/>
            <a:ext cx="7371076" cy="5388907"/>
          </a:xfrm>
        </p:spPr>
        <p:txBody>
          <a:bodyPr vert="eaVert" lIns="90000" tIns="46800" rIns="90000" bIns="46800">
            <a:normAutofit/>
          </a:bodyPr>
          <a:lstStyle>
            <a:lvl1pPr indent="0" eaLnBrk="1" fontAlgn="auto" latinLnBrk="0" hangingPunct="1">
              <a:defRPr baseline="0">
                <a:latin typeface="Arial" panose="020B0604020202020204" pitchFamily="34" charset="0"/>
                <a:ea typeface="微软雅黑" panose="020B0503020204020204" charset="-122"/>
              </a:defRPr>
            </a:lvl1pPr>
            <a:lvl2pPr indent="0" eaLnBrk="1" fontAlgn="auto" latinLnBrk="0" hangingPunct="1">
              <a:defRPr baseline="0">
                <a:latin typeface="Arial" panose="020B0604020202020204" pitchFamily="34" charset="0"/>
                <a:ea typeface="微软雅黑" panose="020B0503020204020204" charset="-122"/>
              </a:defRPr>
            </a:lvl2pPr>
            <a:lvl3pPr indent="0" eaLnBrk="1" fontAlgn="auto" latinLnBrk="0" hangingPunct="1">
              <a:defRPr baseline="0">
                <a:latin typeface="Arial" panose="020B0604020202020204" pitchFamily="34" charset="0"/>
                <a:ea typeface="微软雅黑" panose="020B0503020204020204" charset="-122"/>
              </a:defRPr>
            </a:lvl3pPr>
            <a:lvl4pPr indent="0" eaLnBrk="1" fontAlgn="auto" latinLnBrk="0" hangingPunct="1">
              <a:defRPr baseline="0">
                <a:latin typeface="Arial" panose="020B0604020202020204" pitchFamily="34" charset="0"/>
                <a:ea typeface="微软雅黑" panose="020B0503020204020204" charset="-122"/>
              </a:defRPr>
            </a:lvl4pPr>
            <a:lvl5pPr indent="0" eaLnBrk="1" fontAlgn="auto" latinLnBrk="0" hangingPunct="1">
              <a:defRPr baseline="0">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8"/>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6" name="Rectangle 8"/>
          <p:cNvSpPr/>
          <p:nvPr>
            <p:custDataLst>
              <p:tags r:id="rId2"/>
            </p:custDataLst>
          </p:nvPr>
        </p:nvSpPr>
        <p:spPr>
          <a:xfrm>
            <a:off x="154744" y="92217"/>
            <a:ext cx="479902" cy="614993"/>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grpSp>
        <p:nvGrpSpPr>
          <p:cNvPr id="8" name="组合 7"/>
          <p:cNvGrpSpPr/>
          <p:nvPr>
            <p:custDataLst>
              <p:tags r:id="rId3"/>
            </p:custDataLst>
          </p:nvPr>
        </p:nvGrpSpPr>
        <p:grpSpPr>
          <a:xfrm>
            <a:off x="8614857" y="0"/>
            <a:ext cx="209830" cy="6858000"/>
            <a:chOff x="11486476" y="0"/>
            <a:chExt cx="279773" cy="6858000"/>
          </a:xfrm>
        </p:grpSpPr>
        <p:cxnSp>
          <p:nvCxnSpPr>
            <p:cNvPr id="9" name="Straight Connector 11"/>
            <p:cNvCxnSpPr/>
            <p:nvPr>
              <p:custDataLst>
                <p:tags r:id="rId4"/>
              </p:custDataLst>
            </p:nvPr>
          </p:nvCxnSpPr>
          <p:spPr>
            <a:xfrm flipV="1">
              <a:off x="11486476" y="0"/>
              <a:ext cx="0" cy="61912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16"/>
            <p:cNvCxnSpPr/>
            <p:nvPr>
              <p:custDataLst>
                <p:tags r:id="rId5"/>
              </p:custDataLst>
            </p:nvPr>
          </p:nvCxnSpPr>
          <p:spPr>
            <a:xfrm flipV="1">
              <a:off x="11766249" y="3429000"/>
              <a:ext cx="0" cy="3429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日期占位符 2"/>
          <p:cNvSpPr>
            <a:spLocks noGrp="1"/>
          </p:cNvSpPr>
          <p:nvPr>
            <p:ph type="dt" sz="half" idx="10"/>
            <p:custDataLst>
              <p:tags r:id="rId6"/>
            </p:custDataLst>
          </p:nvPr>
        </p:nvSpPr>
        <p:spPr/>
        <p:txBody>
          <a:bodyPr lIns="90000" tIns="46800" rIns="90000" bIns="46800"/>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lIns="90000" tIns="46800" rIns="90000" bIns="46800"/>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lIns="90000" tIns="46800" rIns="90000" bIns="46800"/>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502448" y="952508"/>
            <a:ext cx="8139178" cy="5388907"/>
          </a:xfrm>
        </p:spPr>
        <p:txBody>
          <a:bodyPr lIns="90000" tIns="46800" rIns="90000" bIns="46800"/>
          <a:lstStyle>
            <a:lvl1pPr>
              <a:defRPr>
                <a:latin typeface="微软雅黑" panose="020B0503020204020204" charset="-122"/>
                <a:ea typeface="微软雅黑" panose="020B0503020204020204" charset="-122"/>
              </a:defRPr>
            </a:lvl1pPr>
            <a:lvl2pPr>
              <a:defRPr>
                <a:latin typeface="微软雅黑" panose="020B0503020204020204" charset="-122"/>
                <a:ea typeface="微软雅黑" panose="020B0503020204020204" charset="-122"/>
              </a:defRPr>
            </a:lvl2pPr>
            <a:lvl3pPr>
              <a:defRPr>
                <a:latin typeface="微软雅黑" panose="020B0503020204020204" charset="-122"/>
                <a:ea typeface="微软雅黑" panose="020B0503020204020204" charset="-122"/>
              </a:defRPr>
            </a:lvl3pPr>
            <a:lvl4pPr>
              <a:defRPr>
                <a:latin typeface="微软雅黑" panose="020B0503020204020204" charset="-122"/>
                <a:ea typeface="微软雅黑" panose="020B0503020204020204" charset="-122"/>
              </a:defRPr>
            </a:lvl4pPr>
            <a:lvl5pPr>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6" name="Rectangle 6"/>
          <p:cNvSpPr/>
          <p:nvPr>
            <p:custDataLst>
              <p:tags r:id="rId2"/>
            </p:custDataLst>
          </p:nvPr>
        </p:nvSpPr>
        <p:spPr>
          <a:xfrm>
            <a:off x="0" y="3429000"/>
            <a:ext cx="9144000"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sp>
        <p:nvSpPr>
          <p:cNvPr id="7" name="Rectangle 4"/>
          <p:cNvSpPr/>
          <p:nvPr>
            <p:custDataLst>
              <p:tags r:id="rId3"/>
            </p:custDataLst>
          </p:nvPr>
        </p:nvSpPr>
        <p:spPr>
          <a:xfrm>
            <a:off x="0" y="3429000"/>
            <a:ext cx="9144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100"/>
          </a:p>
        </p:txBody>
      </p:sp>
      <p:pic>
        <p:nvPicPr>
          <p:cNvPr id="8" name="Picture Placeholder 36"/>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rcRect/>
          <a:stretch>
            <a:fillRect/>
          </a:stretch>
        </p:blipFill>
        <p:spPr>
          <a:xfrm>
            <a:off x="2858742" y="1261620"/>
            <a:ext cx="3432728" cy="2850509"/>
          </a:xfrm>
          <a:prstGeom prst="rect">
            <a:avLst/>
          </a:prstGeom>
        </p:spPr>
      </p:pic>
      <p:pic>
        <p:nvPicPr>
          <p:cNvPr id="9" name="Picture 11"/>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2216433" y="911206"/>
            <a:ext cx="4711135" cy="3768908"/>
          </a:xfrm>
          <a:prstGeom prst="rect">
            <a:avLst/>
          </a:prstGeom>
        </p:spPr>
      </p:pic>
      <p:sp>
        <p:nvSpPr>
          <p:cNvPr id="2" name="标题 1"/>
          <p:cNvSpPr>
            <a:spLocks noGrp="1"/>
          </p:cNvSpPr>
          <p:nvPr>
            <p:ph type="title" hasCustomPrompt="1"/>
            <p:custDataLst>
              <p:tags r:id="rId8"/>
            </p:custDataLst>
          </p:nvPr>
        </p:nvSpPr>
        <p:spPr>
          <a:xfrm>
            <a:off x="379793" y="4775476"/>
            <a:ext cx="8384414" cy="1087992"/>
          </a:xfrm>
        </p:spPr>
        <p:txBody>
          <a:bodyPr vert="horz" lIns="90000" tIns="46800" rIns="90000" bIns="46800" rtlCol="0" anchor="ctr" anchorCtr="0">
            <a:normAutofit/>
          </a:bodyPr>
          <a:lstStyle>
            <a:lvl1pPr marL="0" marR="0" algn="dist" defTabSz="914400" rtl="0" eaLnBrk="1" fontAlgn="auto" latinLnBrk="0" hangingPunct="1">
              <a:lnSpc>
                <a:spcPct val="100000"/>
              </a:lnSpc>
              <a:buNone/>
              <a:defRPr kumimoji="0" lang="zh-CN" altLang="en-US" sz="5400" b="1" i="0" u="none" strike="noStrike" kern="1200" cap="none" spc="600" normalizeH="0" baseline="0" noProof="1" dirty="0">
                <a:solidFill>
                  <a:schemeClr val="tx1">
                    <a:lumMod val="85000"/>
                    <a:lumOff val="15000"/>
                  </a:schemeClr>
                </a:solidFill>
                <a:uFillTx/>
                <a:latin typeface="Arial" panose="020B0604020202020204" pitchFamily="34" charset="0"/>
                <a:ea typeface="汉仪旗黑Y4-85简" panose="00020600040101010101" charset="-122"/>
                <a:cs typeface="Arial" panose="020B0604020202020204" pitchFamily="34" charset="0"/>
                <a:sym typeface="+mn-ea"/>
              </a:defRPr>
            </a:lvl1pPr>
          </a:lstStyle>
          <a:p>
            <a:pPr lvl="0"/>
            <a:r>
              <a:rPr dirty="0">
                <a:sym typeface="+mn-ea"/>
              </a:rPr>
              <a:t>单击此处编辑标题</a:t>
            </a:r>
            <a:endParaRPr dirty="0">
              <a:sym typeface="+mn-ea"/>
            </a:endParaRPr>
          </a:p>
        </p:txBody>
      </p:sp>
      <p:sp>
        <p:nvSpPr>
          <p:cNvPr id="3" name="日期占位符 2"/>
          <p:cNvSpPr>
            <a:spLocks noGrp="1"/>
          </p:cNvSpPr>
          <p:nvPr>
            <p:ph type="dt" sz="half" idx="10"/>
            <p:custDataLst>
              <p:tags r:id="rId9"/>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1"/>
            </p:custDataLst>
          </p:nvPr>
        </p:nvSpPr>
        <p:spPr/>
        <p:txBody>
          <a:bodyPr lIns="90000" tIns="46800" rIns="90000" bIns="46800">
            <a:normAutofit/>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userDrawn="1">
  <p:cSld name="节标题">
    <p:bg>
      <p:bgPr>
        <a:solidFill>
          <a:schemeClr val="bg1">
            <a:lumMod val="95000"/>
          </a:schemeClr>
        </a:solidFill>
        <a:effectLst/>
      </p:bgPr>
    </p:bg>
    <p:spTree>
      <p:nvGrpSpPr>
        <p:cNvPr id="1" name=""/>
        <p:cNvGrpSpPr/>
        <p:nvPr/>
      </p:nvGrpSpPr>
      <p:grpSpPr>
        <a:xfrm>
          <a:off x="0" y="0"/>
          <a:ext cx="0" cy="0"/>
          <a:chOff x="0" y="0"/>
          <a:chExt cx="0" cy="0"/>
        </a:xfrm>
      </p:grpSpPr>
      <p:sp>
        <p:nvSpPr>
          <p:cNvPr id="7" name="任意多边形: 形状 6"/>
          <p:cNvSpPr/>
          <p:nvPr>
            <p:custDataLst>
              <p:tags r:id="rId2"/>
            </p:custDataLst>
          </p:nvPr>
        </p:nvSpPr>
        <p:spPr>
          <a:xfrm rot="18991944" flipH="1">
            <a:off x="5548677" y="3027947"/>
            <a:ext cx="5405270" cy="4160517"/>
          </a:xfrm>
          <a:custGeom>
            <a:avLst/>
            <a:gdLst>
              <a:gd name="connsiteX0" fmla="*/ 0 w 7207027"/>
              <a:gd name="connsiteY0" fmla="*/ 0 h 4160517"/>
              <a:gd name="connsiteX1" fmla="*/ 7207027 w 7207027"/>
              <a:gd name="connsiteY1" fmla="*/ 0 h 4160517"/>
              <a:gd name="connsiteX2" fmla="*/ 7207027 w 7207027"/>
              <a:gd name="connsiteY2" fmla="*/ 1097469 h 4160517"/>
              <a:gd name="connsiteX3" fmla="*/ 3975590 w 7207027"/>
              <a:gd name="connsiteY3" fmla="*/ 4160517 h 4160517"/>
              <a:gd name="connsiteX4" fmla="*/ 3943715 w 7207027"/>
              <a:gd name="connsiteY4" fmla="*/ 4160517 h 416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7027" h="4160517">
                <a:moveTo>
                  <a:pt x="0" y="0"/>
                </a:moveTo>
                <a:lnTo>
                  <a:pt x="7207027" y="0"/>
                </a:lnTo>
                <a:lnTo>
                  <a:pt x="7207027" y="1097469"/>
                </a:lnTo>
                <a:lnTo>
                  <a:pt x="3975590" y="4160517"/>
                </a:lnTo>
                <a:lnTo>
                  <a:pt x="3943715" y="4160517"/>
                </a:lnTo>
                <a:close/>
              </a:path>
            </a:pathLst>
          </a:custGeom>
          <a:blipFill dpi="0" rotWithShape="0">
            <a:blip r:embed="rId3" cstate="print"/>
            <a:srcRect/>
            <a:stretch>
              <a:fillRect l="-23344" r="-2334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cxnSp>
        <p:nvCxnSpPr>
          <p:cNvPr id="9" name="直接连接符 8"/>
          <p:cNvCxnSpPr/>
          <p:nvPr>
            <p:custDataLst>
              <p:tags r:id="rId4"/>
            </p:custDataLst>
          </p:nvPr>
        </p:nvCxnSpPr>
        <p:spPr>
          <a:xfrm>
            <a:off x="2466251" y="2458062"/>
            <a:ext cx="0" cy="134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标题 1"/>
          <p:cNvSpPr>
            <a:spLocks noGrp="1"/>
          </p:cNvSpPr>
          <p:nvPr>
            <p:ph type="title" hasCustomPrompt="1"/>
            <p:custDataLst>
              <p:tags r:id="rId5"/>
            </p:custDataLst>
          </p:nvPr>
        </p:nvSpPr>
        <p:spPr>
          <a:xfrm>
            <a:off x="2539805" y="2167120"/>
            <a:ext cx="4064389" cy="895350"/>
          </a:xfrm>
        </p:spPr>
        <p:txBody>
          <a:bodyPr anchor="b">
            <a:normAutofit/>
          </a:bodyPr>
          <a:lstStyle>
            <a:lvl1pPr algn="l">
              <a:defRPr sz="4400" b="1" baseline="0">
                <a:solidFill>
                  <a:schemeClr val="tx1"/>
                </a:solidFill>
                <a:latin typeface="Arial" panose="020B0604020202020204" pitchFamily="34" charset="0"/>
                <a:ea typeface="汉仪旗黑Y4-85简" panose="00020600040101010101" charset="-122"/>
              </a:defRPr>
            </a:lvl1pPr>
          </a:lstStyle>
          <a:p>
            <a:r>
              <a:rPr lang="zh-CN" altLang="en-US" dirty="0"/>
              <a:t>单击此处编辑标题</a:t>
            </a:r>
            <a:endParaRPr lang="zh-CN" altLang="en-US" dirty="0"/>
          </a:p>
        </p:txBody>
      </p:sp>
      <p:sp>
        <p:nvSpPr>
          <p:cNvPr id="21" name="文本占位符 2"/>
          <p:cNvSpPr>
            <a:spLocks noGrp="1"/>
          </p:cNvSpPr>
          <p:nvPr>
            <p:ph type="body" idx="1" hasCustomPrompt="1"/>
            <p:custDataLst>
              <p:tags r:id="rId6"/>
            </p:custDataLst>
          </p:nvPr>
        </p:nvSpPr>
        <p:spPr>
          <a:xfrm>
            <a:off x="2540642" y="3104035"/>
            <a:ext cx="4064389" cy="1015623"/>
          </a:xfrm>
        </p:spPr>
        <p:txBody>
          <a:bodyPr anchor="t">
            <a:normAutofit/>
          </a:bodyPr>
          <a:lstStyle>
            <a:lvl1pPr marL="0" indent="0" algn="l">
              <a:lnSpc>
                <a:spcPct val="100000"/>
              </a:lnSpc>
              <a:buNone/>
              <a:defRPr sz="2000" baseline="0">
                <a:solidFill>
                  <a:schemeClr val="tx1"/>
                </a:solidFill>
                <a:latin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单击此处编辑副标题</a:t>
            </a:r>
            <a:endParaRPr lang="en-US" dirty="0"/>
          </a:p>
        </p:txBody>
      </p:sp>
      <p:sp>
        <p:nvSpPr>
          <p:cNvPr id="2" name="日期占位符 1"/>
          <p:cNvSpPr>
            <a:spLocks noGrp="1"/>
          </p:cNvSpPr>
          <p:nvPr>
            <p:ph type="dt" sz="half" idx="10"/>
            <p:custDataLst>
              <p:tags r:id="rId7"/>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lvl1pPr>
              <a:defRPr baseline="0">
                <a:latin typeface="Arial" panose="020B0604020202020204" pitchFamily="34" charset="0"/>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等腰三角形 7"/>
          <p:cNvSpPr/>
          <p:nvPr>
            <p:custDataLst>
              <p:tags r:id="rId2"/>
            </p:custDataLst>
          </p:nvPr>
        </p:nvSpPr>
        <p:spPr>
          <a:xfrm flipV="1">
            <a:off x="2058758"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9" name="等腰三角形 8"/>
          <p:cNvSpPr/>
          <p:nvPr>
            <p:custDataLst>
              <p:tags r:id="rId3"/>
            </p:custDataLst>
          </p:nvPr>
        </p:nvSpPr>
        <p:spPr>
          <a:xfrm flipV="1">
            <a:off x="2915867"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nvGrpSpPr>
          <p:cNvPr id="10" name="组合 9"/>
          <p:cNvGrpSpPr/>
          <p:nvPr>
            <p:custDataLst>
              <p:tags r:id="rId4"/>
            </p:custDataLst>
          </p:nvPr>
        </p:nvGrpSpPr>
        <p:grpSpPr>
          <a:xfrm>
            <a:off x="1057724" y="4071272"/>
            <a:ext cx="7028554" cy="2732068"/>
            <a:chOff x="1421866" y="4071272"/>
            <a:chExt cx="9371405" cy="2732068"/>
          </a:xfrm>
        </p:grpSpPr>
        <p:sp>
          <p:nvSpPr>
            <p:cNvPr id="11" name="矩形 10"/>
            <p:cNvSpPr/>
            <p:nvPr>
              <p:custDataLst>
                <p:tags r:id="rId5"/>
              </p:custDataLst>
            </p:nvPr>
          </p:nvSpPr>
          <p:spPr>
            <a:xfrm rot="2539742">
              <a:off x="1421866" y="4071272"/>
              <a:ext cx="5357061"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2" name="矩形 11"/>
            <p:cNvSpPr/>
            <p:nvPr>
              <p:custDataLst>
                <p:tags r:id="rId6"/>
              </p:custDataLst>
            </p:nvPr>
          </p:nvSpPr>
          <p:spPr>
            <a:xfrm rot="19060258" flipH="1">
              <a:off x="5436210" y="4090057"/>
              <a:ext cx="5357061"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3" name="等腰三角形 12"/>
            <p:cNvSpPr/>
            <p:nvPr>
              <p:custDataLst>
                <p:tags r:id="rId7"/>
              </p:custDataLst>
            </p:nvPr>
          </p:nvSpPr>
          <p:spPr>
            <a:xfrm>
              <a:off x="5256320" y="6027946"/>
              <a:ext cx="1725629"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sp>
        <p:nvSpPr>
          <p:cNvPr id="2" name="标题 1"/>
          <p:cNvSpPr>
            <a:spLocks noGrp="1"/>
          </p:cNvSpPr>
          <p:nvPr>
            <p:ph type="title"/>
            <p:custDataLst>
              <p:tags r:id="rId8"/>
            </p:custDataLst>
          </p:nvPr>
        </p:nvSpPr>
        <p:spPr>
          <a:xfrm>
            <a:off x="502412" y="443234"/>
            <a:ext cx="8139178"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502448" y="952508"/>
            <a:ext cx="396243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4679158" y="952508"/>
            <a:ext cx="3962432" cy="5388907"/>
          </a:xfrm>
        </p:spPr>
        <p:txBody>
          <a:bodyPr>
            <a:noAutofit/>
          </a:bodyPr>
          <a:lstStyle>
            <a:lvl1pPr>
              <a:defRPr sz="1600">
                <a:solidFill>
                  <a:schemeClr val="tx1">
                    <a:lumMod val="85000"/>
                    <a:lumOff val="15000"/>
                  </a:schemeClr>
                </a:solidFill>
                <a:latin typeface="微软雅黑" panose="020B0503020204020204" charset="-122"/>
                <a:ea typeface="微软雅黑" panose="020B0503020204020204" charset="-122"/>
              </a:defRPr>
            </a:lvl1pPr>
            <a:lvl2pPr>
              <a:defRPr sz="1600">
                <a:solidFill>
                  <a:schemeClr val="tx1">
                    <a:lumMod val="85000"/>
                    <a:lumOff val="15000"/>
                  </a:schemeClr>
                </a:solidFill>
                <a:latin typeface="微软雅黑" panose="020B0503020204020204" charset="-122"/>
                <a:ea typeface="微软雅黑" panose="020B0503020204020204" charset="-122"/>
              </a:defRPr>
            </a:lvl2pPr>
            <a:lvl3pPr>
              <a:defRPr sz="1600">
                <a:solidFill>
                  <a:schemeClr val="tx1">
                    <a:lumMod val="85000"/>
                    <a:lumOff val="15000"/>
                  </a:schemeClr>
                </a:solidFill>
                <a:latin typeface="微软雅黑" panose="020B0503020204020204" charset="-122"/>
                <a:ea typeface="微软雅黑" panose="020B0503020204020204" charset="-122"/>
              </a:defRPr>
            </a:lvl3pPr>
            <a:lvl4pPr>
              <a:defRPr sz="1600">
                <a:solidFill>
                  <a:schemeClr val="tx1">
                    <a:lumMod val="85000"/>
                    <a:lumOff val="15000"/>
                  </a:schemeClr>
                </a:solidFill>
                <a:latin typeface="微软雅黑" panose="020B0503020204020204" charset="-122"/>
                <a:ea typeface="微软雅黑" panose="020B0503020204020204" charset="-122"/>
              </a:defRPr>
            </a:lvl4pPr>
            <a:lvl5pPr>
              <a:defRPr sz="1600">
                <a:solidFill>
                  <a:schemeClr val="tx1">
                    <a:lumMod val="85000"/>
                    <a:lumOff val="1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a:lstStyle/>
          <a:p>
            <a:endParaRPr lang="zh-CN" altLang="en-US"/>
          </a:p>
        </p:txBody>
      </p:sp>
      <p:sp>
        <p:nvSpPr>
          <p:cNvPr id="7" name="灯片编号占位符 6"/>
          <p:cNvSpPr>
            <a:spLocks noGrp="1"/>
          </p:cNvSpPr>
          <p:nvPr>
            <p:ph type="sldNum" sz="quarter" idx="12"/>
            <p:custDataLst>
              <p:tags r:id="rId13"/>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等腰三角形 9"/>
          <p:cNvSpPr/>
          <p:nvPr>
            <p:custDataLst>
              <p:tags r:id="rId2"/>
            </p:custDataLst>
          </p:nvPr>
        </p:nvSpPr>
        <p:spPr>
          <a:xfrm flipV="1">
            <a:off x="2058758"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1" name="等腰三角形 10"/>
          <p:cNvSpPr/>
          <p:nvPr>
            <p:custDataLst>
              <p:tags r:id="rId3"/>
            </p:custDataLst>
          </p:nvPr>
        </p:nvSpPr>
        <p:spPr>
          <a:xfrm flipV="1">
            <a:off x="2915867"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nvGrpSpPr>
          <p:cNvPr id="12" name="组合 11"/>
          <p:cNvGrpSpPr/>
          <p:nvPr>
            <p:custDataLst>
              <p:tags r:id="rId4"/>
            </p:custDataLst>
          </p:nvPr>
        </p:nvGrpSpPr>
        <p:grpSpPr>
          <a:xfrm>
            <a:off x="1057724" y="4071272"/>
            <a:ext cx="7028554" cy="2732068"/>
            <a:chOff x="1421866" y="4071272"/>
            <a:chExt cx="9371405" cy="2732068"/>
          </a:xfrm>
        </p:grpSpPr>
        <p:sp>
          <p:nvSpPr>
            <p:cNvPr id="13" name="矩形 12"/>
            <p:cNvSpPr/>
            <p:nvPr>
              <p:custDataLst>
                <p:tags r:id="rId5"/>
              </p:custDataLst>
            </p:nvPr>
          </p:nvSpPr>
          <p:spPr>
            <a:xfrm rot="2539742">
              <a:off x="1421866" y="4071272"/>
              <a:ext cx="5357061"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4" name="矩形 13"/>
            <p:cNvSpPr/>
            <p:nvPr>
              <p:custDataLst>
                <p:tags r:id="rId6"/>
              </p:custDataLst>
            </p:nvPr>
          </p:nvSpPr>
          <p:spPr>
            <a:xfrm rot="19060258" flipH="1">
              <a:off x="5436210" y="4090057"/>
              <a:ext cx="5357061"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5" name="等腰三角形 14"/>
            <p:cNvSpPr/>
            <p:nvPr>
              <p:custDataLst>
                <p:tags r:id="rId7"/>
              </p:custDataLst>
            </p:nvPr>
          </p:nvSpPr>
          <p:spPr>
            <a:xfrm>
              <a:off x="5256320" y="6027946"/>
              <a:ext cx="1725629"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sp>
        <p:nvSpPr>
          <p:cNvPr id="2" name="标题 1"/>
          <p:cNvSpPr>
            <a:spLocks noGrp="1"/>
          </p:cNvSpPr>
          <p:nvPr>
            <p:ph type="title"/>
            <p:custDataLst>
              <p:tags r:id="rId8"/>
            </p:custDataLst>
          </p:nvPr>
        </p:nvSpPr>
        <p:spPr>
          <a:xfrm>
            <a:off x="502412" y="443234"/>
            <a:ext cx="8139178"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9"/>
            </p:custDataLst>
          </p:nvPr>
        </p:nvSpPr>
        <p:spPr>
          <a:xfrm>
            <a:off x="502448" y="952508"/>
            <a:ext cx="396243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502444" y="1406525"/>
            <a:ext cx="39624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4676813" y="952508"/>
            <a:ext cx="396243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4676813" y="1406525"/>
            <a:ext cx="396243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p:txBody>
          <a:bodyPr/>
          <a:lstStyle/>
          <a:p>
            <a:endParaRPr lang="zh-CN" altLang="en-US"/>
          </a:p>
        </p:txBody>
      </p:sp>
      <p:sp>
        <p:nvSpPr>
          <p:cNvPr id="9" name="灯片编号占位符 8"/>
          <p:cNvSpPr>
            <a:spLocks noGrp="1"/>
          </p:cNvSpPr>
          <p:nvPr>
            <p:ph type="sldNum" sz="quarter" idx="12"/>
            <p:custDataLst>
              <p:tags r:id="rId1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任意多边形: 形状 5"/>
          <p:cNvSpPr/>
          <p:nvPr>
            <p:custDataLst>
              <p:tags r:id="rId2"/>
            </p:custDataLst>
          </p:nvPr>
        </p:nvSpPr>
        <p:spPr>
          <a:xfrm rot="13408399">
            <a:off x="6497647" y="-236554"/>
            <a:ext cx="4007068" cy="3084300"/>
          </a:xfrm>
          <a:custGeom>
            <a:avLst/>
            <a:gdLst>
              <a:gd name="connsiteX0" fmla="*/ 0 w 7207027"/>
              <a:gd name="connsiteY0" fmla="*/ 0 h 4160517"/>
              <a:gd name="connsiteX1" fmla="*/ 7207027 w 7207027"/>
              <a:gd name="connsiteY1" fmla="*/ 0 h 4160517"/>
              <a:gd name="connsiteX2" fmla="*/ 7207027 w 7207027"/>
              <a:gd name="connsiteY2" fmla="*/ 1097469 h 4160517"/>
              <a:gd name="connsiteX3" fmla="*/ 3975590 w 7207027"/>
              <a:gd name="connsiteY3" fmla="*/ 4160517 h 4160517"/>
              <a:gd name="connsiteX4" fmla="*/ 3943715 w 7207027"/>
              <a:gd name="connsiteY4" fmla="*/ 4160517 h 416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7027" h="4160517">
                <a:moveTo>
                  <a:pt x="0" y="0"/>
                </a:moveTo>
                <a:lnTo>
                  <a:pt x="7207027" y="0"/>
                </a:lnTo>
                <a:lnTo>
                  <a:pt x="7207027" y="1097469"/>
                </a:lnTo>
                <a:lnTo>
                  <a:pt x="3975590" y="4160517"/>
                </a:lnTo>
                <a:lnTo>
                  <a:pt x="3943715" y="4160517"/>
                </a:lnTo>
                <a:close/>
              </a:path>
            </a:pathLst>
          </a:custGeom>
          <a:blipFill dpi="0" rotWithShape="0">
            <a:blip r:embed="rId3" cstate="print"/>
            <a:srcRect/>
            <a:stretch>
              <a:fillRect l="-41752" r="-493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Arial" panose="020B0604020202020204" pitchFamily="34" charset="0"/>
            </a:endParaRPr>
          </a:p>
        </p:txBody>
      </p:sp>
      <p:sp>
        <p:nvSpPr>
          <p:cNvPr id="7" name="任意多边形 42"/>
          <p:cNvSpPr/>
          <p:nvPr>
            <p:custDataLst>
              <p:tags r:id="rId4"/>
            </p:custDataLst>
          </p:nvPr>
        </p:nvSpPr>
        <p:spPr bwMode="auto">
          <a:xfrm>
            <a:off x="6122286" y="-2265"/>
            <a:ext cx="3034824" cy="3485271"/>
          </a:xfrm>
          <a:custGeom>
            <a:avLst/>
            <a:gdLst>
              <a:gd name="T0" fmla="*/ 2531 w 2531"/>
              <a:gd name="T1" fmla="*/ 0 h 2180"/>
              <a:gd name="T2" fmla="*/ 2531 w 2531"/>
              <a:gd name="T3" fmla="*/ 2180 h 2180"/>
              <a:gd name="T4" fmla="*/ 0 w 2531"/>
              <a:gd name="T5" fmla="*/ 0 h 2180"/>
              <a:gd name="T6" fmla="*/ 2531 w 2531"/>
              <a:gd name="T7" fmla="*/ 0 h 2180"/>
            </a:gdLst>
            <a:ahLst/>
            <a:cxnLst>
              <a:cxn ang="0">
                <a:pos x="T0" y="T1"/>
              </a:cxn>
              <a:cxn ang="0">
                <a:pos x="T2" y="T3"/>
              </a:cxn>
              <a:cxn ang="0">
                <a:pos x="T4" y="T5"/>
              </a:cxn>
              <a:cxn ang="0">
                <a:pos x="T6" y="T7"/>
              </a:cxn>
            </a:cxnLst>
            <a:rect l="0" t="0" r="r" b="b"/>
            <a:pathLst>
              <a:path w="2531" h="2180">
                <a:moveTo>
                  <a:pt x="2531" y="0"/>
                </a:moveTo>
                <a:lnTo>
                  <a:pt x="2531" y="2180"/>
                </a:lnTo>
                <a:lnTo>
                  <a:pt x="0" y="0"/>
                </a:lnTo>
                <a:lnTo>
                  <a:pt x="2531" y="0"/>
                </a:lnTo>
                <a:close/>
              </a:path>
            </a:pathLst>
          </a:custGeom>
          <a:solidFill>
            <a:schemeClr val="tx1">
              <a:lumMod val="50000"/>
              <a:lumOff val="50000"/>
              <a:alpha val="70000"/>
            </a:schemeClr>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rmAutofit/>
          </a:bodyPr>
          <a:lstStyle/>
          <a:p>
            <a:pPr algn="ctr" defTabSz="913765"/>
            <a:endParaRPr lang="zh-CN" altLang="en-US" sz="1350">
              <a:solidFill>
                <a:schemeClr val="lt1"/>
              </a:solidFill>
              <a:latin typeface="Arial" panose="020B0604020202020204" pitchFamily="34" charset="0"/>
            </a:endParaRPr>
          </a:p>
        </p:txBody>
      </p:sp>
      <p:sp>
        <p:nvSpPr>
          <p:cNvPr id="2" name="标题 1"/>
          <p:cNvSpPr>
            <a:spLocks noGrp="1"/>
          </p:cNvSpPr>
          <p:nvPr>
            <p:ph type="title"/>
            <p:custDataLst>
              <p:tags r:id="rId5"/>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等腰三角形 4"/>
          <p:cNvSpPr/>
          <p:nvPr>
            <p:custDataLst>
              <p:tags r:id="rId2"/>
            </p:custDataLst>
          </p:nvPr>
        </p:nvSpPr>
        <p:spPr>
          <a:xfrm flipV="1">
            <a:off x="2058758"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6" name="等腰三角形 5"/>
          <p:cNvSpPr/>
          <p:nvPr>
            <p:custDataLst>
              <p:tags r:id="rId3"/>
            </p:custDataLst>
          </p:nvPr>
        </p:nvSpPr>
        <p:spPr>
          <a:xfrm flipV="1">
            <a:off x="2915867"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nvGrpSpPr>
          <p:cNvPr id="7" name="组合 6"/>
          <p:cNvGrpSpPr/>
          <p:nvPr>
            <p:custDataLst>
              <p:tags r:id="rId4"/>
            </p:custDataLst>
          </p:nvPr>
        </p:nvGrpSpPr>
        <p:grpSpPr>
          <a:xfrm>
            <a:off x="1057724" y="4071272"/>
            <a:ext cx="7028554" cy="2732068"/>
            <a:chOff x="1421866" y="4071272"/>
            <a:chExt cx="9371405" cy="2732068"/>
          </a:xfrm>
        </p:grpSpPr>
        <p:sp>
          <p:nvSpPr>
            <p:cNvPr id="8" name="矩形 7"/>
            <p:cNvSpPr/>
            <p:nvPr>
              <p:custDataLst>
                <p:tags r:id="rId5"/>
              </p:custDataLst>
            </p:nvPr>
          </p:nvSpPr>
          <p:spPr>
            <a:xfrm rot="2539742">
              <a:off x="1421866" y="4071272"/>
              <a:ext cx="5357061"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9" name="矩形 8"/>
            <p:cNvSpPr/>
            <p:nvPr>
              <p:custDataLst>
                <p:tags r:id="rId6"/>
              </p:custDataLst>
            </p:nvPr>
          </p:nvSpPr>
          <p:spPr>
            <a:xfrm rot="19060258" flipH="1">
              <a:off x="5436210" y="4090057"/>
              <a:ext cx="5357061"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0" name="等腰三角形 9"/>
            <p:cNvSpPr/>
            <p:nvPr>
              <p:custDataLst>
                <p:tags r:id="rId7"/>
              </p:custDataLst>
            </p:nvPr>
          </p:nvSpPr>
          <p:spPr>
            <a:xfrm>
              <a:off x="5256320" y="6027946"/>
              <a:ext cx="1725629"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sp>
        <p:nvSpPr>
          <p:cNvPr id="2" name="日期占位符 1"/>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9"/>
            </p:custDataLst>
          </p:nvPr>
        </p:nvSpPr>
        <p:spPr/>
        <p:txBody>
          <a:bodyPr/>
          <a:lstStyle/>
          <a:p>
            <a:endParaRPr lang="zh-CN" altLang="en-US"/>
          </a:p>
        </p:txBody>
      </p:sp>
      <p:sp>
        <p:nvSpPr>
          <p:cNvPr id="4" name="灯片编号占位符 3"/>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8" name="等腰三角形 7"/>
          <p:cNvSpPr/>
          <p:nvPr>
            <p:custDataLst>
              <p:tags r:id="rId2"/>
            </p:custDataLst>
          </p:nvPr>
        </p:nvSpPr>
        <p:spPr>
          <a:xfrm flipV="1">
            <a:off x="2058758"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9" name="等腰三角形 8"/>
          <p:cNvSpPr/>
          <p:nvPr>
            <p:custDataLst>
              <p:tags r:id="rId3"/>
            </p:custDataLst>
          </p:nvPr>
        </p:nvSpPr>
        <p:spPr>
          <a:xfrm flipV="1">
            <a:off x="2915867"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nvGrpSpPr>
          <p:cNvPr id="10" name="组合 9"/>
          <p:cNvGrpSpPr/>
          <p:nvPr>
            <p:custDataLst>
              <p:tags r:id="rId4"/>
            </p:custDataLst>
          </p:nvPr>
        </p:nvGrpSpPr>
        <p:grpSpPr>
          <a:xfrm>
            <a:off x="1057724" y="4071272"/>
            <a:ext cx="7028554" cy="2732068"/>
            <a:chOff x="1421866" y="4071272"/>
            <a:chExt cx="9371405" cy="2732068"/>
          </a:xfrm>
        </p:grpSpPr>
        <p:sp>
          <p:nvSpPr>
            <p:cNvPr id="11" name="矩形 10"/>
            <p:cNvSpPr/>
            <p:nvPr>
              <p:custDataLst>
                <p:tags r:id="rId5"/>
              </p:custDataLst>
            </p:nvPr>
          </p:nvSpPr>
          <p:spPr>
            <a:xfrm rot="2539742">
              <a:off x="1421866" y="4071272"/>
              <a:ext cx="5357061"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2" name="矩形 11"/>
            <p:cNvSpPr/>
            <p:nvPr>
              <p:custDataLst>
                <p:tags r:id="rId6"/>
              </p:custDataLst>
            </p:nvPr>
          </p:nvSpPr>
          <p:spPr>
            <a:xfrm rot="19060258" flipH="1">
              <a:off x="5436210" y="4090057"/>
              <a:ext cx="5357061"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3" name="等腰三角形 12"/>
            <p:cNvSpPr/>
            <p:nvPr>
              <p:custDataLst>
                <p:tags r:id="rId7"/>
              </p:custDataLst>
            </p:nvPr>
          </p:nvSpPr>
          <p:spPr>
            <a:xfrm>
              <a:off x="5256320" y="6027946"/>
              <a:ext cx="1725629"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sp>
        <p:nvSpPr>
          <p:cNvPr id="2" name="标题 1"/>
          <p:cNvSpPr>
            <a:spLocks noGrp="1"/>
          </p:cNvSpPr>
          <p:nvPr>
            <p:ph type="title"/>
            <p:custDataLst>
              <p:tags r:id="rId8"/>
            </p:custDataLst>
          </p:nvPr>
        </p:nvSpPr>
        <p:spPr>
          <a:xfrm>
            <a:off x="502448" y="443234"/>
            <a:ext cx="8139178"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图片占位符 2"/>
          <p:cNvSpPr>
            <a:spLocks noGrp="1"/>
          </p:cNvSpPr>
          <p:nvPr>
            <p:ph type="pic" idx="1"/>
            <p:custDataLst>
              <p:tags r:id="rId9"/>
            </p:custDataLst>
          </p:nvPr>
        </p:nvSpPr>
        <p:spPr>
          <a:xfrm>
            <a:off x="502448" y="952508"/>
            <a:ext cx="396243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10"/>
            </p:custDataLst>
          </p:nvPr>
        </p:nvSpPr>
        <p:spPr>
          <a:xfrm>
            <a:off x="4679194" y="952508"/>
            <a:ext cx="396243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p:txBody>
          <a:bodyPr/>
          <a:lstStyle/>
          <a:p>
            <a:endParaRPr lang="zh-CN" altLang="en-US" dirty="0"/>
          </a:p>
        </p:txBody>
      </p:sp>
      <p:sp>
        <p:nvSpPr>
          <p:cNvPr id="7" name="灯片编号占位符 6"/>
          <p:cNvSpPr>
            <a:spLocks noGrp="1"/>
          </p:cNvSpPr>
          <p:nvPr>
            <p:ph type="sldNum" sz="quarter" idx="12"/>
            <p:custDataLst>
              <p:tags r:id="rId13"/>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7" name="等腰三角形 6"/>
          <p:cNvSpPr/>
          <p:nvPr>
            <p:custDataLst>
              <p:tags r:id="rId2"/>
            </p:custDataLst>
          </p:nvPr>
        </p:nvSpPr>
        <p:spPr>
          <a:xfrm flipV="1">
            <a:off x="2058758" y="-25025"/>
            <a:ext cx="5026486" cy="3011464"/>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8" name="等腰三角形 7"/>
          <p:cNvSpPr/>
          <p:nvPr>
            <p:custDataLst>
              <p:tags r:id="rId3"/>
            </p:custDataLst>
          </p:nvPr>
        </p:nvSpPr>
        <p:spPr>
          <a:xfrm flipV="1">
            <a:off x="2915867" y="5036"/>
            <a:ext cx="3312268" cy="1984443"/>
          </a:xfrm>
          <a:prstGeom prst="triangle">
            <a:avLst/>
          </a:prstGeom>
          <a:solidFill>
            <a:schemeClr val="bg1">
              <a:lumMod val="95000"/>
            </a:schemeClr>
          </a:solidFill>
          <a:ln>
            <a:noFill/>
          </a:ln>
          <a:effectLst>
            <a:outerShdw blurRad="1143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nvGrpSpPr>
          <p:cNvPr id="9" name="组合 8"/>
          <p:cNvGrpSpPr/>
          <p:nvPr>
            <p:custDataLst>
              <p:tags r:id="rId4"/>
            </p:custDataLst>
          </p:nvPr>
        </p:nvGrpSpPr>
        <p:grpSpPr>
          <a:xfrm>
            <a:off x="1057724" y="4071272"/>
            <a:ext cx="7028554" cy="2732068"/>
            <a:chOff x="1421866" y="4071272"/>
            <a:chExt cx="9371405" cy="2732068"/>
          </a:xfrm>
        </p:grpSpPr>
        <p:sp>
          <p:nvSpPr>
            <p:cNvPr id="10" name="矩形 9"/>
            <p:cNvSpPr/>
            <p:nvPr>
              <p:custDataLst>
                <p:tags r:id="rId5"/>
              </p:custDataLst>
            </p:nvPr>
          </p:nvSpPr>
          <p:spPr>
            <a:xfrm rot="2539742">
              <a:off x="1421866" y="4071272"/>
              <a:ext cx="5357061" cy="45720"/>
            </a:xfrm>
            <a:prstGeom prst="rect">
              <a:avLst/>
            </a:prstGeom>
            <a:gradFill>
              <a:gsLst>
                <a:gs pos="0">
                  <a:schemeClr val="bg1">
                    <a:lumMod val="95000"/>
                  </a:schemeClr>
                </a:gs>
                <a:gs pos="100000">
                  <a:schemeClr val="bg1">
                    <a:lumMod val="95000"/>
                  </a:schemeClr>
                </a:gs>
                <a:gs pos="47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1" name="矩形 10"/>
            <p:cNvSpPr/>
            <p:nvPr>
              <p:custDataLst>
                <p:tags r:id="rId6"/>
              </p:custDataLst>
            </p:nvPr>
          </p:nvSpPr>
          <p:spPr>
            <a:xfrm rot="19060258" flipH="1">
              <a:off x="5436210" y="4090057"/>
              <a:ext cx="5357061" cy="45720"/>
            </a:xfrm>
            <a:prstGeom prst="rect">
              <a:avLst/>
            </a:prstGeom>
            <a:gradFill>
              <a:gsLst>
                <a:gs pos="0">
                  <a:schemeClr val="bg1">
                    <a:lumMod val="95000"/>
                  </a:schemeClr>
                </a:gs>
                <a:gs pos="100000">
                  <a:schemeClr val="bg1">
                    <a:lumMod val="95000"/>
                  </a:schemeClr>
                </a:gs>
                <a:gs pos="7800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sp>
          <p:nvSpPr>
            <p:cNvPr id="12" name="等腰三角形 11"/>
            <p:cNvSpPr/>
            <p:nvPr>
              <p:custDataLst>
                <p:tags r:id="rId7"/>
              </p:custDataLst>
            </p:nvPr>
          </p:nvSpPr>
          <p:spPr>
            <a:xfrm>
              <a:off x="5256320" y="6027946"/>
              <a:ext cx="1725629" cy="775394"/>
            </a:xfrm>
            <a:prstGeom prst="triangle">
              <a:avLst/>
            </a:prstGeom>
            <a:solidFill>
              <a:schemeClr val="bg1">
                <a:lumMod val="95000"/>
              </a:schemeClr>
            </a:solidFill>
            <a:ln>
              <a:noFill/>
            </a:ln>
            <a:effectLst>
              <a:outerShdw blurRad="889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grpSp>
      <p:sp>
        <p:nvSpPr>
          <p:cNvPr id="2" name="竖排标题 1"/>
          <p:cNvSpPr>
            <a:spLocks noGrp="1"/>
          </p:cNvSpPr>
          <p:nvPr>
            <p:ph type="title" orient="vert"/>
            <p:custDataLst>
              <p:tags r:id="rId8"/>
            </p:custDataLst>
          </p:nvPr>
        </p:nvSpPr>
        <p:spPr>
          <a:xfrm>
            <a:off x="7928351" y="952508"/>
            <a:ext cx="713238"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502444" y="952500"/>
            <a:ext cx="7371076" cy="5388907"/>
          </a:xfrm>
        </p:spPr>
        <p:txBody>
          <a:bodyPr vert="eaVert"/>
          <a:lstStyle>
            <a:lvl1pPr indent="0" eaLnBrk="1" fontAlgn="auto" latinLnBrk="0" hangingPunct="1">
              <a:defRPr>
                <a:solidFill>
                  <a:schemeClr val="tx1">
                    <a:lumMod val="85000"/>
                    <a:lumOff val="15000"/>
                  </a:schemeClr>
                </a:solidFill>
                <a:latin typeface="微软雅黑" panose="020B0503020204020204" charset="-122"/>
                <a:ea typeface="微软雅黑" panose="020B0503020204020204" charset="-122"/>
              </a:defRPr>
            </a:lvl1pPr>
            <a:lvl2pPr indent="0" eaLnBrk="1" fontAlgn="auto" latinLnBrk="0" hangingPunct="1">
              <a:defRPr>
                <a:solidFill>
                  <a:schemeClr val="tx1">
                    <a:lumMod val="85000"/>
                    <a:lumOff val="15000"/>
                  </a:schemeClr>
                </a:solidFill>
                <a:latin typeface="微软雅黑" panose="020B0503020204020204" charset="-122"/>
                <a:ea typeface="微软雅黑" panose="020B0503020204020204" charset="-122"/>
              </a:defRPr>
            </a:lvl2pPr>
            <a:lvl3pPr indent="0" eaLnBrk="1" fontAlgn="auto" latinLnBrk="0" hangingPunct="1">
              <a:defRPr>
                <a:solidFill>
                  <a:schemeClr val="tx1">
                    <a:lumMod val="85000"/>
                    <a:lumOff val="15000"/>
                  </a:schemeClr>
                </a:solidFill>
                <a:latin typeface="微软雅黑" panose="020B0503020204020204" charset="-122"/>
                <a:ea typeface="微软雅黑" panose="020B0503020204020204" charset="-122"/>
              </a:defRPr>
            </a:lvl3pPr>
            <a:lvl4pPr indent="0" eaLnBrk="1" fontAlgn="auto" latinLnBrk="0" hangingPunct="1">
              <a:defRPr>
                <a:solidFill>
                  <a:schemeClr val="tx1">
                    <a:lumMod val="85000"/>
                    <a:lumOff val="15000"/>
                  </a:schemeClr>
                </a:solidFill>
                <a:latin typeface="微软雅黑" panose="020B0503020204020204" charset="-122"/>
                <a:ea typeface="微软雅黑" panose="020B0503020204020204" charset="-122"/>
              </a:defRPr>
            </a:lvl4pPr>
            <a:lvl5pPr indent="0" eaLnBrk="1" fontAlgn="auto" latinLnBrk="0" hangingPunct="1">
              <a:defRPr>
                <a:solidFill>
                  <a:schemeClr val="tx1">
                    <a:lumMod val="85000"/>
                    <a:lumOff val="1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p>
            <a:endParaRPr lang="zh-CN" altLang="en-US"/>
          </a:p>
        </p:txBody>
      </p:sp>
      <p:sp>
        <p:nvSpPr>
          <p:cNvPr id="6" name="灯片编号占位符 5"/>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120.xml"/><Relationship Id="rId16" Type="http://schemas.openxmlformats.org/officeDocument/2006/relationships/tags" Target="../tags/tag119.xml"/><Relationship Id="rId15" Type="http://schemas.openxmlformats.org/officeDocument/2006/relationships/tags" Target="../tags/tag118.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8" Type="http://schemas.openxmlformats.org/officeDocument/2006/relationships/theme" Target="../theme/theme2.xml"/><Relationship Id="rId17" Type="http://schemas.openxmlformats.org/officeDocument/2006/relationships/tags" Target="../tags/tag226.xml"/><Relationship Id="rId16" Type="http://schemas.openxmlformats.org/officeDocument/2006/relationships/tags" Target="../tags/tag225.xml"/><Relationship Id="rId15" Type="http://schemas.openxmlformats.org/officeDocument/2006/relationships/tags" Target="../tags/tag224.xml"/><Relationship Id="rId14" Type="http://schemas.openxmlformats.org/officeDocument/2006/relationships/tags" Target="../tags/tag223.xml"/><Relationship Id="rId13" Type="http://schemas.openxmlformats.org/officeDocument/2006/relationships/tags" Target="../tags/tag222.xml"/><Relationship Id="rId12" Type="http://schemas.openxmlformats.org/officeDocument/2006/relationships/tags" Target="../tags/tag221.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502412" y="443230"/>
            <a:ext cx="8139178" cy="441964"/>
          </a:xfrm>
          <a:prstGeom prst="rect">
            <a:avLst/>
          </a:prstGeom>
        </p:spPr>
        <p:txBody>
          <a:bodyPr vert="horz" lIns="90000" tIns="46800" rIns="90000" bIns="4680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502412" y="952508"/>
            <a:ext cx="8139178" cy="5388907"/>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59807" y="6349833"/>
            <a:ext cx="2025000" cy="316800"/>
          </a:xfrm>
          <a:prstGeom prst="rect">
            <a:avLst/>
          </a:prstGeom>
        </p:spPr>
        <p:txBody>
          <a:bodyPr vert="horz" lIns="90000" tIns="46800" rIns="90000" bIns="4680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3087000" y="6349833"/>
            <a:ext cx="2970000" cy="316800"/>
          </a:xfrm>
          <a:prstGeom prst="rect">
            <a:avLst/>
          </a:prstGeom>
        </p:spPr>
        <p:txBody>
          <a:bodyPr vert="horz" lIns="90000" tIns="46800" rIns="90000" bIns="4680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6457950" y="6349833"/>
            <a:ext cx="2025000" cy="316800"/>
          </a:xfrm>
          <a:prstGeom prst="rect">
            <a:avLst/>
          </a:prstGeom>
        </p:spPr>
        <p:txBody>
          <a:bodyPr vert="horz" lIns="90000" tIns="46800" rIns="90000" bIns="4680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20000"/>
        </a:lnSpc>
        <a:spcBef>
          <a:spcPct val="0"/>
        </a:spcBef>
        <a:buNone/>
        <a:defRPr sz="2400" b="1" u="none" strike="noStrike" kern="1200" cap="none" spc="200" normalizeH="0">
          <a:solidFill>
            <a:schemeClr val="tx1">
              <a:lumMod val="85000"/>
              <a:lumOff val="15000"/>
            </a:schemeClr>
          </a:solidFill>
          <a:uFillTx/>
          <a:latin typeface="微软雅黑" panose="020B0503020204020204" charset="-122"/>
          <a:ea typeface="微软雅黑" panose="020B0503020204020204" charset="-122"/>
          <a:cs typeface="+mj-cs"/>
        </a:defRPr>
      </a:lvl1pPr>
    </p:titleStyle>
    <p:body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502412" y="443230"/>
            <a:ext cx="8139178" cy="441964"/>
          </a:xfrm>
          <a:prstGeom prst="rect">
            <a:avLst/>
          </a:prstGeom>
        </p:spPr>
        <p:txBody>
          <a:bodyPr vert="horz" lIns="90000" tIns="46800" rIns="90000" bIns="4680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502412" y="952508"/>
            <a:ext cx="8139178" cy="5388907"/>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59807" y="6349833"/>
            <a:ext cx="2025000" cy="316800"/>
          </a:xfrm>
          <a:prstGeom prst="rect">
            <a:avLst/>
          </a:prstGeom>
        </p:spPr>
        <p:txBody>
          <a:bodyPr vert="horz" lIns="91440" tIns="45720" rIns="91440" bIns="45720" rtlCol="0" anchor="ctr">
            <a:normAutofit/>
          </a:bodyPr>
          <a:lstStyle>
            <a:lvl1pPr algn="l">
              <a:defRPr sz="1200">
                <a:solidFill>
                  <a:schemeClr val="tx1">
                    <a:tint val="75000"/>
                  </a:schemeClr>
                </a:solidFill>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3087000" y="6349833"/>
            <a:ext cx="2970000" cy="316800"/>
          </a:xfrm>
          <a:prstGeom prst="rect">
            <a:avLst/>
          </a:prstGeom>
        </p:spPr>
        <p:txBody>
          <a:bodyPr vert="horz" lIns="91440" tIns="45720" rIns="91440" bIns="45720" rtlCol="0" anchor="ctr">
            <a:normAutofit/>
          </a:bodyPr>
          <a:lstStyle>
            <a:lvl1pPr algn="ctr">
              <a:defRPr sz="1200">
                <a:solidFill>
                  <a:schemeClr val="tx1">
                    <a:tint val="75000"/>
                  </a:schemeClr>
                </a:solidFill>
                <a:latin typeface="微软雅黑" panose="020B0503020204020204" charset="-122"/>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6457950" y="6349833"/>
            <a:ext cx="2025000" cy="316800"/>
          </a:xfrm>
          <a:prstGeom prst="rect">
            <a:avLst/>
          </a:prstGeom>
        </p:spPr>
        <p:txBody>
          <a:bodyPr vert="horz" lIns="91440" tIns="45720" rIns="91440" bIns="45720" rtlCol="0" anchor="ctr">
            <a:normAutofit/>
          </a:bodyPr>
          <a:lstStyle>
            <a:lvl1pPr algn="r">
              <a:defRPr sz="1200">
                <a:solidFill>
                  <a:schemeClr val="tx1">
                    <a:tint val="75000"/>
                  </a:schemeClr>
                </a:solidFill>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tags" Target="../tags/tag228.xml"/><Relationship Id="rId1" Type="http://schemas.openxmlformats.org/officeDocument/2006/relationships/tags" Target="../tags/tag227.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259.xml"/><Relationship Id="rId5" Type="http://schemas.openxmlformats.org/officeDocument/2006/relationships/image" Target="../media/image21.jpeg"/><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60.xml"/><Relationship Id="rId2" Type="http://schemas.openxmlformats.org/officeDocument/2006/relationships/image" Target="../media/image23.jpeg"/><Relationship Id="rId1" Type="http://schemas.openxmlformats.org/officeDocument/2006/relationships/image" Target="../media/image22.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61.xml"/><Relationship Id="rId2" Type="http://schemas.openxmlformats.org/officeDocument/2006/relationships/image" Target="../media/image25.jpeg"/><Relationship Id="rId1" Type="http://schemas.openxmlformats.org/officeDocument/2006/relationships/image" Target="../media/image24.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62.xml"/><Relationship Id="rId2" Type="http://schemas.openxmlformats.org/officeDocument/2006/relationships/image" Target="../media/image27.jpeg"/><Relationship Id="rId1" Type="http://schemas.openxmlformats.org/officeDocument/2006/relationships/image" Target="../media/image26.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263.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264.xml"/><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e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268.xml"/><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269.xml"/><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270.xml"/><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image" Target="../media/image38.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71.xml"/><Relationship Id="rId2" Type="http://schemas.openxmlformats.org/officeDocument/2006/relationships/image" Target="../media/image42.jpeg"/><Relationship Id="rId1" Type="http://schemas.openxmlformats.org/officeDocument/2006/relationships/image" Target="../media/image41.jpeg"/></Relationships>
</file>

<file path=ppt/slides/_rels/slide2.xml.rels><?xml version="1.0" encoding="UTF-8" standalone="yes"?>
<Relationships xmlns="http://schemas.openxmlformats.org/package/2006/relationships"><Relationship Id="rId9" Type="http://schemas.openxmlformats.org/officeDocument/2006/relationships/tags" Target="../tags/tag237.xml"/><Relationship Id="rId8" Type="http://schemas.openxmlformats.org/officeDocument/2006/relationships/tags" Target="../tags/tag236.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tags" Target="../tags/tag232.xml"/><Relationship Id="rId3" Type="http://schemas.openxmlformats.org/officeDocument/2006/relationships/tags" Target="../tags/tag231.xml"/><Relationship Id="rId22" Type="http://schemas.openxmlformats.org/officeDocument/2006/relationships/notesSlide" Target="../notesSlides/notesSlide2.xml"/><Relationship Id="rId21" Type="http://schemas.openxmlformats.org/officeDocument/2006/relationships/slideLayout" Target="../slideLayouts/slideLayout6.xml"/><Relationship Id="rId20" Type="http://schemas.openxmlformats.org/officeDocument/2006/relationships/tags" Target="../tags/tag248.xml"/><Relationship Id="rId2" Type="http://schemas.openxmlformats.org/officeDocument/2006/relationships/tags" Target="../tags/tag230.xml"/><Relationship Id="rId19" Type="http://schemas.openxmlformats.org/officeDocument/2006/relationships/tags" Target="../tags/tag247.xml"/><Relationship Id="rId18" Type="http://schemas.openxmlformats.org/officeDocument/2006/relationships/tags" Target="../tags/tag246.xml"/><Relationship Id="rId17" Type="http://schemas.openxmlformats.org/officeDocument/2006/relationships/tags" Target="../tags/tag245.xml"/><Relationship Id="rId16" Type="http://schemas.openxmlformats.org/officeDocument/2006/relationships/tags" Target="../tags/tag244.xml"/><Relationship Id="rId15" Type="http://schemas.openxmlformats.org/officeDocument/2006/relationships/tags" Target="../tags/tag243.xml"/><Relationship Id="rId14" Type="http://schemas.openxmlformats.org/officeDocument/2006/relationships/tags" Target="../tags/tag242.xml"/><Relationship Id="rId13" Type="http://schemas.openxmlformats.org/officeDocument/2006/relationships/tags" Target="../tags/tag241.xml"/><Relationship Id="rId12" Type="http://schemas.openxmlformats.org/officeDocument/2006/relationships/tags" Target="../tags/tag240.xml"/><Relationship Id="rId11" Type="http://schemas.openxmlformats.org/officeDocument/2006/relationships/tags" Target="../tags/tag239.xml"/><Relationship Id="rId10" Type="http://schemas.openxmlformats.org/officeDocument/2006/relationships/tags" Target="../tags/tag238.xml"/><Relationship Id="rId1" Type="http://schemas.openxmlformats.org/officeDocument/2006/relationships/tags" Target="../tags/tag229.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272.xml"/><Relationship Id="rId4" Type="http://schemas.openxmlformats.org/officeDocument/2006/relationships/image" Target="../media/image46.jpeg"/><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image" Target="../media/image43.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73.xml"/><Relationship Id="rId2" Type="http://schemas.openxmlformats.org/officeDocument/2006/relationships/image" Target="../media/image48.jpeg"/><Relationship Id="rId1"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4.xml"/><Relationship Id="rId1" Type="http://schemas.openxmlformats.org/officeDocument/2006/relationships/image" Target="../media/image49.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75.xml"/><Relationship Id="rId2" Type="http://schemas.openxmlformats.org/officeDocument/2006/relationships/image" Target="../media/image51.jpeg"/><Relationship Id="rId1" Type="http://schemas.openxmlformats.org/officeDocument/2006/relationships/image" Target="../media/image50.jpe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76.xml"/><Relationship Id="rId4" Type="http://schemas.openxmlformats.org/officeDocument/2006/relationships/image" Target="../media/image55.jpeg"/><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7.xml"/><Relationship Id="rId1" Type="http://schemas.openxmlformats.org/officeDocument/2006/relationships/image" Target="../media/image56.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78.xml"/><Relationship Id="rId2" Type="http://schemas.openxmlformats.org/officeDocument/2006/relationships/image" Target="../media/image58.png"/><Relationship Id="rId1" Type="http://schemas.openxmlformats.org/officeDocument/2006/relationships/image" Target="../media/image57.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79.xml"/><Relationship Id="rId1" Type="http://schemas.openxmlformats.org/officeDocument/2006/relationships/image" Target="../media/image59.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80.xml"/><Relationship Id="rId2" Type="http://schemas.openxmlformats.org/officeDocument/2006/relationships/image" Target="../media/image61.png"/><Relationship Id="rId1" Type="http://schemas.openxmlformats.org/officeDocument/2006/relationships/image" Target="../media/image60.jpe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81.xml"/><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image" Target="../media/image62.jpe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252.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82.xml"/><Relationship Id="rId4" Type="http://schemas.openxmlformats.org/officeDocument/2006/relationships/image" Target="../media/image68.jpeg"/><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image" Target="../media/image65.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83.xml"/><Relationship Id="rId2" Type="http://schemas.openxmlformats.org/officeDocument/2006/relationships/image" Target="../media/image70.jpeg"/><Relationship Id="rId1" Type="http://schemas.openxmlformats.org/officeDocument/2006/relationships/image" Target="../media/image69.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4.xml"/><Relationship Id="rId1" Type="http://schemas.openxmlformats.org/officeDocument/2006/relationships/image" Target="../media/image71.jpe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285.xml"/><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image" Target="../media/image72.jpe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289.xml"/><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tags" Target="../tags/tag286.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0.xml"/><Relationship Id="rId1" Type="http://schemas.openxmlformats.org/officeDocument/2006/relationships/image" Target="../media/image75.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1.xml"/><Relationship Id="rId1" Type="http://schemas.openxmlformats.org/officeDocument/2006/relationships/image" Target="../media/image76.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2.xml"/><Relationship Id="rId1"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3.xml"/><Relationship Id="rId1" Type="http://schemas.openxmlformats.org/officeDocument/2006/relationships/image" Target="../media/image78.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4.xml"/><Relationship Id="rId1"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3.xml"/><Relationship Id="rId1"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5.xml"/><Relationship Id="rId1" Type="http://schemas.openxmlformats.org/officeDocument/2006/relationships/image" Target="../media/image80.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6.xml"/><Relationship Id="rId1" Type="http://schemas.openxmlformats.org/officeDocument/2006/relationships/image" Target="../media/image8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7.xml"/><Relationship Id="rId1"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8.xml"/><Relationship Id="rId1" Type="http://schemas.openxmlformats.org/officeDocument/2006/relationships/image" Target="../media/image83.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9.xml"/><Relationship Id="rId1" Type="http://schemas.openxmlformats.org/officeDocument/2006/relationships/image" Target="../media/image84.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00.xml"/><Relationship Id="rId1" Type="http://schemas.openxmlformats.org/officeDocument/2006/relationships/image" Target="../media/image85.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01.xml"/><Relationship Id="rId1" Type="http://schemas.openxmlformats.org/officeDocument/2006/relationships/image" Target="../media/image86.png"/></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302.xml"/><Relationship Id="rId2" Type="http://schemas.openxmlformats.org/officeDocument/2006/relationships/image" Target="../media/image88.png"/><Relationship Id="rId1" Type="http://schemas.openxmlformats.org/officeDocument/2006/relationships/image" Target="../media/image87.png"/></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303.xml"/><Relationship Id="rId2" Type="http://schemas.openxmlformats.org/officeDocument/2006/relationships/image" Target="../media/image90.png"/><Relationship Id="rId1" Type="http://schemas.openxmlformats.org/officeDocument/2006/relationships/image" Target="../media/image89.png"/></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tags" Target="../tags/tag304.xml"/><Relationship Id="rId4" Type="http://schemas.openxmlformats.org/officeDocument/2006/relationships/image" Target="../media/image94.jpeg"/><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image" Target="../media/image9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4.xml"/><Relationship Id="rId1" Type="http://schemas.openxmlformats.org/officeDocument/2006/relationships/image" Target="../media/image8.png"/></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tags" Target="../tags/tag306.xml"/><Relationship Id="rId4" Type="http://schemas.openxmlformats.org/officeDocument/2006/relationships/image" Target="../media/image95.png"/><Relationship Id="rId3" Type="http://schemas.openxmlformats.org/officeDocument/2006/relationships/tags" Target="../tags/tag305.xml"/><Relationship Id="rId2" Type="http://schemas.microsoft.com/office/2007/relationships/media" Target="../media/media1.mp4"/><Relationship Id="rId1" Type="http://schemas.openxmlformats.org/officeDocument/2006/relationships/video" Target="../media/media1.mp4"/></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7.xml"/></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tags" Target="../tags/tag308.xml"/><Relationship Id="rId2" Type="http://schemas.openxmlformats.org/officeDocument/2006/relationships/image" Target="../media/image97.png"/><Relationship Id="rId1" Type="http://schemas.openxmlformats.org/officeDocument/2006/relationships/image" Target="../media/image96.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09.xml"/><Relationship Id="rId1" Type="http://schemas.openxmlformats.org/officeDocument/2006/relationships/image" Target="../media/image98.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10.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11.xml"/><Relationship Id="rId1" Type="http://schemas.openxmlformats.org/officeDocument/2006/relationships/image" Target="../media/image99.png"/></Relationships>
</file>

<file path=ppt/slides/_rels/slide56.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tags" Target="../tags/tag312.xml"/><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image" Target="../media/image100.png"/></Relationships>
</file>

<file path=ppt/slides/_rels/slide57.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tags" Target="../tags/tag313.xml"/><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image" Target="../media/image10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14.xml"/><Relationship Id="rId1" Type="http://schemas.openxmlformats.org/officeDocument/2006/relationships/image" Target="../media/image10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55.xml"/><Relationship Id="rId2" Type="http://schemas.openxmlformats.org/officeDocument/2006/relationships/image" Target="../media/image10.jpeg"/><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56.xml"/><Relationship Id="rId2" Type="http://schemas.openxmlformats.org/officeDocument/2006/relationships/image" Target="../media/image12.jpeg"/><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57.xml"/><Relationship Id="rId2" Type="http://schemas.openxmlformats.org/officeDocument/2006/relationships/image" Target="../media/image14.jpe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58.xml"/><Relationship Id="rId2" Type="http://schemas.openxmlformats.org/officeDocument/2006/relationships/image" Target="../media/image16.jpeg"/><Relationship Id="rId1"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395605" y="2276475"/>
            <a:ext cx="8253730" cy="1238885"/>
          </a:xfrm>
        </p:spPr>
        <p:txBody>
          <a:bodyPr anchor="ctr" anchorCtr="0"/>
          <a:lstStyle/>
          <a:p>
            <a:pPr algn="ctr"/>
            <a:r>
              <a:rPr lang="zh-CN" altLang="en-US" sz="4000" dirty="0"/>
              <a:t>施工项目部安全生产汇报情况</a:t>
            </a:r>
            <a:endParaRPr lang="zh-CN" altLang="en-US" sz="4000" dirty="0"/>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a:t>项目部监控系统设施</a:t>
            </a:r>
            <a:endParaRPr lang="zh-CN" altLang="en-US"/>
          </a:p>
        </p:txBody>
      </p:sp>
      <p:pic>
        <p:nvPicPr>
          <p:cNvPr id="8" name="内容占位符 7"/>
          <p:cNvPicPr>
            <a:picLocks noGrp="1" noChangeAspect="1"/>
          </p:cNvPicPr>
          <p:nvPr>
            <p:ph sz="half" idx="1"/>
          </p:nvPr>
        </p:nvPicPr>
        <p:blipFill>
          <a:blip r:embed="rId1"/>
          <a:stretch>
            <a:fillRect/>
          </a:stretch>
        </p:blipFill>
        <p:spPr>
          <a:xfrm flipH="1">
            <a:off x="2278380" y="1667510"/>
            <a:ext cx="4696460" cy="3522980"/>
          </a:xfrm>
          <a:prstGeom prst="rect">
            <a:avLst/>
          </a:prstGeom>
        </p:spPr>
      </p:pic>
      <p:sp>
        <p:nvSpPr>
          <p:cNvPr id="5" name="内容占位符 3"/>
          <p:cNvSpPr>
            <a:spLocks noGrp="1"/>
          </p:cNvSpPr>
          <p:nvPr/>
        </p:nvSpPr>
        <p:spPr>
          <a:xfrm>
            <a:off x="3496310" y="1128395"/>
            <a:ext cx="2438400" cy="319405"/>
          </a:xfrm>
          <a:prstGeom prst="rect">
            <a:avLst/>
          </a:prstGeom>
        </p:spPr>
        <p:txBody>
          <a:bodyPr vert="horz" lIns="90000" tIns="46800" rIns="90000" bIns="46800" rtlCol="0">
            <a:noAutofit/>
          </a:bodyPr>
          <a:lst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800"/>
              <a:t>监控设施</a:t>
            </a:r>
            <a:endParaRPr lang="zh-CN" altLang="en-US" sz="1800"/>
          </a:p>
        </p:txBody>
      </p:sp>
      <p:pic>
        <p:nvPicPr>
          <p:cNvPr id="23" name="图片 21" descr="C:\Users\ADMINI~1\AppData\Local\Temp\WeChat Files\34a7267291b94ea465ab6dd992d9f05.jpg"/>
          <p:cNvPicPr>
            <a:picLocks noChangeAspect="1" noChangeArrowheads="1"/>
          </p:cNvPicPr>
          <p:nvPr/>
        </p:nvPicPr>
        <p:blipFill>
          <a:blip r:embed="rId2"/>
          <a:srcRect/>
          <a:stretch>
            <a:fillRect/>
          </a:stretch>
        </p:blipFill>
        <p:spPr>
          <a:xfrm>
            <a:off x="7185660" y="4192905"/>
            <a:ext cx="1586230" cy="2239010"/>
          </a:xfrm>
          <a:prstGeom prst="rect">
            <a:avLst/>
          </a:prstGeom>
          <a:noFill/>
          <a:ln w="9525">
            <a:noFill/>
            <a:miter lim="800000"/>
            <a:headEnd/>
            <a:tailEnd/>
          </a:ln>
        </p:spPr>
      </p:pic>
      <p:pic>
        <p:nvPicPr>
          <p:cNvPr id="24" name="图片 22" descr="C:\Users\ADMINI~1\AppData\Local\Temp\WeChat Files\bcc1f4ede31e39d2acb9a08819d8379.jpg"/>
          <p:cNvPicPr>
            <a:picLocks noChangeAspect="1" noChangeArrowheads="1"/>
          </p:cNvPicPr>
          <p:nvPr/>
        </p:nvPicPr>
        <p:blipFill>
          <a:blip r:embed="rId3"/>
          <a:srcRect/>
          <a:stretch>
            <a:fillRect/>
          </a:stretch>
        </p:blipFill>
        <p:spPr>
          <a:xfrm>
            <a:off x="336550" y="1033780"/>
            <a:ext cx="1731010" cy="2307590"/>
          </a:xfrm>
          <a:prstGeom prst="rect">
            <a:avLst/>
          </a:prstGeom>
          <a:noFill/>
          <a:ln w="9525">
            <a:noFill/>
            <a:miter lim="800000"/>
            <a:headEnd/>
            <a:tailEnd/>
          </a:ln>
        </p:spPr>
      </p:pic>
      <p:pic>
        <p:nvPicPr>
          <p:cNvPr id="7" name="图片 4" descr="1e695f45853da00099bcd149956a3fe"/>
          <p:cNvPicPr>
            <a:picLocks noChangeAspect="1"/>
          </p:cNvPicPr>
          <p:nvPr/>
        </p:nvPicPr>
        <p:blipFill>
          <a:blip r:embed="rId4"/>
          <a:stretch>
            <a:fillRect/>
          </a:stretch>
        </p:blipFill>
        <p:spPr>
          <a:xfrm>
            <a:off x="336550" y="4192905"/>
            <a:ext cx="1731010" cy="2238375"/>
          </a:xfrm>
          <a:prstGeom prst="rect">
            <a:avLst/>
          </a:prstGeom>
        </p:spPr>
      </p:pic>
      <p:pic>
        <p:nvPicPr>
          <p:cNvPr id="9" name="图片 7" descr="3cb0dbcd950e1351fde5ebc10ecbc3a"/>
          <p:cNvPicPr>
            <a:picLocks noChangeAspect="1"/>
          </p:cNvPicPr>
          <p:nvPr/>
        </p:nvPicPr>
        <p:blipFill>
          <a:blip r:embed="rId5"/>
          <a:stretch>
            <a:fillRect/>
          </a:stretch>
        </p:blipFill>
        <p:spPr>
          <a:xfrm>
            <a:off x="7149465" y="1033780"/>
            <a:ext cx="1659255" cy="2307590"/>
          </a:xfrm>
          <a:prstGeom prst="rect">
            <a:avLst/>
          </a:prstGeom>
        </p:spPr>
      </p:pic>
    </p:spTree>
    <p:custDataLst>
      <p:tags r:id="rId6"/>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a:sym typeface="+mn-ea"/>
              </a:rPr>
              <a:t>项 目 设 施 概 况</a:t>
            </a:r>
            <a:br>
              <a:rPr>
                <a:sym typeface="+mn-ea"/>
              </a:rPr>
            </a:br>
            <a:endParaRPr lang="zh-CN" altLang="en-US"/>
          </a:p>
        </p:txBody>
      </p:sp>
      <p:sp>
        <p:nvSpPr>
          <p:cNvPr id="3" name="内容占位符 2"/>
          <p:cNvSpPr>
            <a:spLocks noGrp="1"/>
          </p:cNvSpPr>
          <p:nvPr>
            <p:ph sz="half" idx="1"/>
          </p:nvPr>
        </p:nvSpPr>
        <p:spPr>
          <a:xfrm>
            <a:off x="502448" y="885198"/>
            <a:ext cx="3962432" cy="5388907"/>
          </a:xfrm>
        </p:spPr>
        <p:txBody>
          <a:bodyPr/>
          <a:lstStyle/>
          <a:p>
            <a:r>
              <a:rPr lang="zh-CN" altLang="en-US" sz="1800"/>
              <a:t>项目部停车场</a:t>
            </a:r>
            <a:endParaRPr lang="zh-CN" altLang="en-US"/>
          </a:p>
          <a:p>
            <a:pPr marL="0" indent="0">
              <a:buNone/>
            </a:pPr>
            <a:endParaRPr lang="zh-CN" altLang="en-US"/>
          </a:p>
        </p:txBody>
      </p:sp>
      <p:sp>
        <p:nvSpPr>
          <p:cNvPr id="4" name="内容占位符 3"/>
          <p:cNvSpPr>
            <a:spLocks noGrp="1"/>
          </p:cNvSpPr>
          <p:nvPr>
            <p:ph sz="half" idx="2"/>
          </p:nvPr>
        </p:nvSpPr>
        <p:spPr>
          <a:xfrm>
            <a:off x="4562953" y="1507498"/>
            <a:ext cx="3962432" cy="5388907"/>
          </a:xfrm>
        </p:spPr>
        <p:txBody>
          <a:bodyPr/>
          <a:lstStyle/>
          <a:p>
            <a:endParaRPr lang="zh-CN" altLang="en-US"/>
          </a:p>
          <a:p>
            <a:r>
              <a:rPr lang="zh-CN" altLang="en-US" sz="1800"/>
              <a:t>施工现场茶水亭、吸烟区</a:t>
            </a:r>
            <a:endParaRPr lang="zh-CN" altLang="en-US" sz="1800"/>
          </a:p>
          <a:p>
            <a:endParaRPr lang="zh-CN" altLang="en-US" sz="1800"/>
          </a:p>
        </p:txBody>
      </p:sp>
      <p:pic>
        <p:nvPicPr>
          <p:cNvPr id="7" name="图片 6" descr="3040d8554ece2762990c033d1d2c776"/>
          <p:cNvPicPr>
            <a:picLocks noChangeAspect="1"/>
          </p:cNvPicPr>
          <p:nvPr/>
        </p:nvPicPr>
        <p:blipFill>
          <a:blip r:embed="rId1"/>
          <a:stretch>
            <a:fillRect/>
          </a:stretch>
        </p:blipFill>
        <p:spPr>
          <a:xfrm>
            <a:off x="4639310" y="2585720"/>
            <a:ext cx="3665220" cy="3755390"/>
          </a:xfrm>
          <a:prstGeom prst="rect">
            <a:avLst/>
          </a:prstGeom>
        </p:spPr>
      </p:pic>
      <p:pic>
        <p:nvPicPr>
          <p:cNvPr id="13" name="图片 13" descr="465af57dbc3033ca9f37cb2180f60bb"/>
          <p:cNvPicPr>
            <a:picLocks noChangeAspect="1"/>
          </p:cNvPicPr>
          <p:nvPr/>
        </p:nvPicPr>
        <p:blipFill>
          <a:blip r:embed="rId2"/>
          <a:stretch>
            <a:fillRect/>
          </a:stretch>
        </p:blipFill>
        <p:spPr>
          <a:xfrm>
            <a:off x="675005" y="1326515"/>
            <a:ext cx="3273425" cy="4364355"/>
          </a:xfrm>
          <a:prstGeom prst="rect">
            <a:avLst/>
          </a:prstGeom>
        </p:spPr>
      </p:pic>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a:t>项 目 部 设 施 </a:t>
            </a:r>
            <a:endParaRPr lang="zh-CN" altLang="en-US"/>
          </a:p>
        </p:txBody>
      </p:sp>
      <p:pic>
        <p:nvPicPr>
          <p:cNvPr id="5" name="内容占位符 4"/>
          <p:cNvPicPr>
            <a:picLocks noGrp="1" noChangeAspect="1"/>
          </p:cNvPicPr>
          <p:nvPr>
            <p:ph sz="half" idx="1"/>
          </p:nvPr>
        </p:nvPicPr>
        <p:blipFill>
          <a:blip r:embed="rId1"/>
          <a:stretch>
            <a:fillRect/>
          </a:stretch>
        </p:blipFill>
        <p:spPr>
          <a:xfrm>
            <a:off x="502285" y="1388110"/>
            <a:ext cx="2952750" cy="3937000"/>
          </a:xfrm>
          <a:prstGeom prst="rect">
            <a:avLst/>
          </a:prstGeom>
        </p:spPr>
      </p:pic>
      <p:sp>
        <p:nvSpPr>
          <p:cNvPr id="7" name="文本框 6"/>
          <p:cNvSpPr txBox="1"/>
          <p:nvPr/>
        </p:nvSpPr>
        <p:spPr>
          <a:xfrm>
            <a:off x="610870" y="885190"/>
            <a:ext cx="1494155" cy="368300"/>
          </a:xfrm>
          <a:prstGeom prst="rect">
            <a:avLst/>
          </a:prstGeom>
          <a:noFill/>
        </p:spPr>
        <p:txBody>
          <a:bodyPr wrap="none" rtlCol="0">
            <a:spAutoFit/>
          </a:bodyPr>
          <a:lstStyle/>
          <a:p>
            <a:pPr algn="l"/>
            <a:r>
              <a:rPr lang="zh-CN" altLang="en-US" dirty="0" smtClean="0">
                <a:latin typeface="+mn-ea"/>
                <a:ea typeface="+mn-ea"/>
                <a:cs typeface="+mn-ea"/>
                <a:sym typeface="+mn-ea"/>
              </a:rPr>
              <a:t>• </a:t>
            </a:r>
            <a:r>
              <a:rPr lang="zh-CN" altLang="en-US">
                <a:latin typeface="+mn-ea"/>
                <a:ea typeface="+mn-ea"/>
              </a:rPr>
              <a:t>扬尘监视器</a:t>
            </a:r>
            <a:endParaRPr lang="zh-CN" altLang="en-US">
              <a:latin typeface="+mn-ea"/>
              <a:ea typeface="+mn-ea"/>
            </a:endParaRPr>
          </a:p>
        </p:txBody>
      </p:sp>
      <p:pic>
        <p:nvPicPr>
          <p:cNvPr id="25" name="图片 23" descr="C:\Users\ADMINI~1\AppData\Local\Temp\WeChat Files\27a52dfbd28f290fbb1d66af9686c3e.jpg"/>
          <p:cNvPicPr>
            <a:picLocks noGrp="1" noChangeAspect="1" noChangeArrowheads="1"/>
          </p:cNvPicPr>
          <p:nvPr>
            <p:ph sz="half" idx="2"/>
          </p:nvPr>
        </p:nvPicPr>
        <p:blipFill>
          <a:blip r:embed="rId2" cstate="print"/>
          <a:srcRect/>
          <a:stretch>
            <a:fillRect/>
          </a:stretch>
        </p:blipFill>
        <p:spPr>
          <a:xfrm>
            <a:off x="4095115" y="2631440"/>
            <a:ext cx="3742055" cy="2809240"/>
          </a:xfrm>
          <a:prstGeom prst="rect">
            <a:avLst/>
          </a:prstGeom>
          <a:noFill/>
          <a:ln w="9525">
            <a:noFill/>
            <a:miter lim="800000"/>
            <a:headEnd/>
            <a:tailEnd/>
          </a:ln>
        </p:spPr>
      </p:pic>
      <p:sp>
        <p:nvSpPr>
          <p:cNvPr id="8" name="文本框 7"/>
          <p:cNvSpPr txBox="1"/>
          <p:nvPr/>
        </p:nvSpPr>
        <p:spPr>
          <a:xfrm>
            <a:off x="4227195" y="2095500"/>
            <a:ext cx="1967230" cy="368300"/>
          </a:xfrm>
          <a:prstGeom prst="rect">
            <a:avLst/>
          </a:prstGeom>
          <a:noFill/>
        </p:spPr>
        <p:txBody>
          <a:bodyPr wrap="square" rtlCol="0">
            <a:spAutoFit/>
          </a:bodyPr>
          <a:lstStyle/>
          <a:p>
            <a:r>
              <a:rPr lang="zh-CN" altLang="en-US" dirty="0" smtClean="0">
                <a:latin typeface="+mn-ea"/>
                <a:ea typeface="+mn-ea"/>
                <a:cs typeface="+mn-ea"/>
                <a:sym typeface="+mn-ea"/>
              </a:rPr>
              <a:t>• </a:t>
            </a:r>
            <a:r>
              <a:rPr lang="zh-CN" altLang="en-US">
                <a:latin typeface="+mn-ea"/>
                <a:ea typeface="+mn-ea"/>
              </a:rPr>
              <a:t>告示牌</a:t>
            </a:r>
            <a:endParaRPr lang="zh-CN" altLang="en-US">
              <a:latin typeface="+mn-ea"/>
              <a:ea typeface="+mn-ea"/>
            </a:endParaRPr>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a:sym typeface="+mn-ea"/>
              </a:rPr>
              <a:t>项 目 设 施 概 况</a:t>
            </a:r>
            <a:endParaRPr lang="zh-CN" altLang="en-US"/>
          </a:p>
        </p:txBody>
      </p:sp>
      <p:sp>
        <p:nvSpPr>
          <p:cNvPr id="3" name="内容占位符 2"/>
          <p:cNvSpPr>
            <a:spLocks noGrp="1"/>
          </p:cNvSpPr>
          <p:nvPr>
            <p:ph sz="half" idx="1"/>
          </p:nvPr>
        </p:nvSpPr>
        <p:spPr>
          <a:xfrm>
            <a:off x="502448" y="809633"/>
            <a:ext cx="3962432" cy="5388907"/>
          </a:xfrm>
        </p:spPr>
        <p:txBody>
          <a:bodyPr/>
          <a:lstStyle/>
          <a:p>
            <a:r>
              <a:rPr lang="zh-CN" altLang="en-US" sz="1800"/>
              <a:t>生活区停车棚</a:t>
            </a:r>
            <a:endParaRPr lang="zh-CN" altLang="en-US" sz="1800"/>
          </a:p>
        </p:txBody>
      </p:sp>
      <p:sp>
        <p:nvSpPr>
          <p:cNvPr id="4" name="内容占位符 3"/>
          <p:cNvSpPr>
            <a:spLocks noGrp="1"/>
          </p:cNvSpPr>
          <p:nvPr>
            <p:ph sz="half" idx="2"/>
          </p:nvPr>
        </p:nvSpPr>
        <p:spPr>
          <a:xfrm>
            <a:off x="4679158" y="1786898"/>
            <a:ext cx="3962432" cy="5388907"/>
          </a:xfrm>
        </p:spPr>
        <p:txBody>
          <a:bodyPr/>
          <a:lstStyle/>
          <a:p>
            <a:r>
              <a:rPr lang="zh-CN" altLang="en-US" sz="1800"/>
              <a:t>生活区文体设施</a:t>
            </a:r>
            <a:endParaRPr lang="zh-CN" altLang="en-US" sz="1800"/>
          </a:p>
        </p:txBody>
      </p:sp>
      <p:pic>
        <p:nvPicPr>
          <p:cNvPr id="5" name="图片 4" descr="3fcaed4c7ed5b1b65a647760024810b"/>
          <p:cNvPicPr>
            <a:picLocks noChangeAspect="1"/>
          </p:cNvPicPr>
          <p:nvPr/>
        </p:nvPicPr>
        <p:blipFill>
          <a:blip r:embed="rId1"/>
          <a:stretch>
            <a:fillRect/>
          </a:stretch>
        </p:blipFill>
        <p:spPr>
          <a:xfrm>
            <a:off x="4679315" y="2389505"/>
            <a:ext cx="3605530" cy="3345180"/>
          </a:xfrm>
          <a:prstGeom prst="rect">
            <a:avLst/>
          </a:prstGeom>
        </p:spPr>
      </p:pic>
      <p:pic>
        <p:nvPicPr>
          <p:cNvPr id="6" name="图片 5" descr="807f9aca5f86b60a3b6f5320f891a2d"/>
          <p:cNvPicPr>
            <a:picLocks noChangeAspect="1"/>
          </p:cNvPicPr>
          <p:nvPr/>
        </p:nvPicPr>
        <p:blipFill>
          <a:blip r:embed="rId2"/>
          <a:stretch>
            <a:fillRect/>
          </a:stretch>
        </p:blipFill>
        <p:spPr>
          <a:xfrm>
            <a:off x="502285" y="1343660"/>
            <a:ext cx="3003550" cy="3395980"/>
          </a:xfrm>
          <a:prstGeom prst="rect">
            <a:avLst/>
          </a:prstGeom>
        </p:spPr>
      </p:pic>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a:sym typeface="+mn-ea"/>
              </a:rPr>
              <a:t>项 目 设 施 概 况</a:t>
            </a:r>
            <a:br>
              <a:rPr lang="zh-CN" altLang="en-US"/>
            </a:br>
            <a:endParaRPr lang="zh-CN" altLang="en-US"/>
          </a:p>
        </p:txBody>
      </p:sp>
      <p:sp>
        <p:nvSpPr>
          <p:cNvPr id="3" name="内容占位符 2"/>
          <p:cNvSpPr>
            <a:spLocks noGrp="1"/>
          </p:cNvSpPr>
          <p:nvPr>
            <p:ph sz="half" idx="1"/>
          </p:nvPr>
        </p:nvSpPr>
        <p:spPr/>
        <p:txBody>
          <a:bodyPr/>
          <a:lstStyle/>
          <a:p>
            <a:r>
              <a:rPr lang="zh-CN" altLang="en-US" sz="1800"/>
              <a:t>工人食堂设施</a:t>
            </a:r>
            <a:endParaRPr lang="zh-CN" altLang="en-US" sz="1800"/>
          </a:p>
        </p:txBody>
      </p:sp>
      <p:sp>
        <p:nvSpPr>
          <p:cNvPr id="4" name="内容占位符 3"/>
          <p:cNvSpPr>
            <a:spLocks noGrp="1"/>
          </p:cNvSpPr>
          <p:nvPr>
            <p:ph sz="half" idx="2"/>
          </p:nvPr>
        </p:nvSpPr>
        <p:spPr>
          <a:xfrm>
            <a:off x="4826478" y="1852938"/>
            <a:ext cx="3962432" cy="5388907"/>
          </a:xfrm>
        </p:spPr>
        <p:txBody>
          <a:bodyPr/>
          <a:lstStyle/>
          <a:p>
            <a:r>
              <a:rPr lang="zh-CN" altLang="en-US" sz="1800"/>
              <a:t>生活区空气能热水器</a:t>
            </a:r>
            <a:endParaRPr lang="zh-CN" altLang="en-US" sz="1800"/>
          </a:p>
        </p:txBody>
      </p:sp>
      <p:pic>
        <p:nvPicPr>
          <p:cNvPr id="7" name="图片 6"/>
          <p:cNvPicPr>
            <a:picLocks noChangeAspect="1"/>
          </p:cNvPicPr>
          <p:nvPr/>
        </p:nvPicPr>
        <p:blipFill>
          <a:blip r:embed="rId1"/>
          <a:stretch>
            <a:fillRect/>
          </a:stretch>
        </p:blipFill>
        <p:spPr>
          <a:xfrm>
            <a:off x="502285" y="1577975"/>
            <a:ext cx="2829560" cy="2111375"/>
          </a:xfrm>
          <a:prstGeom prst="rect">
            <a:avLst/>
          </a:prstGeom>
        </p:spPr>
      </p:pic>
      <p:pic>
        <p:nvPicPr>
          <p:cNvPr id="8" name="图片 7"/>
          <p:cNvPicPr>
            <a:picLocks noChangeAspect="1"/>
          </p:cNvPicPr>
          <p:nvPr/>
        </p:nvPicPr>
        <p:blipFill>
          <a:blip r:embed="rId2"/>
          <a:stretch>
            <a:fillRect/>
          </a:stretch>
        </p:blipFill>
        <p:spPr>
          <a:xfrm>
            <a:off x="502285" y="3796665"/>
            <a:ext cx="2829560" cy="2839085"/>
          </a:xfrm>
          <a:prstGeom prst="rect">
            <a:avLst/>
          </a:prstGeom>
        </p:spPr>
      </p:pic>
      <p:pic>
        <p:nvPicPr>
          <p:cNvPr id="9" name="图片 8"/>
          <p:cNvPicPr>
            <a:picLocks noChangeAspect="1"/>
          </p:cNvPicPr>
          <p:nvPr/>
        </p:nvPicPr>
        <p:blipFill>
          <a:blip r:embed="rId3"/>
          <a:stretch>
            <a:fillRect/>
          </a:stretch>
        </p:blipFill>
        <p:spPr>
          <a:xfrm>
            <a:off x="4826635" y="2611755"/>
            <a:ext cx="2903220" cy="3871595"/>
          </a:xfrm>
          <a:prstGeom prst="rect">
            <a:avLst/>
          </a:prstGeom>
        </p:spPr>
      </p:pic>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a:sym typeface="+mn-ea"/>
              </a:rPr>
              <a:t>项 目 设 施 概 况</a:t>
            </a:r>
            <a:endParaRPr lang="zh-CN" altLang="en-US"/>
          </a:p>
        </p:txBody>
      </p:sp>
      <p:sp>
        <p:nvSpPr>
          <p:cNvPr id="3" name="内容占位符 2"/>
          <p:cNvSpPr>
            <a:spLocks noGrp="1"/>
          </p:cNvSpPr>
          <p:nvPr>
            <p:ph sz="half" idx="1"/>
          </p:nvPr>
        </p:nvSpPr>
        <p:spPr>
          <a:xfrm>
            <a:off x="502448" y="885198"/>
            <a:ext cx="3962432" cy="5388907"/>
          </a:xfrm>
        </p:spPr>
        <p:txBody>
          <a:bodyPr/>
          <a:lstStyle/>
          <a:p>
            <a:r>
              <a:rPr lang="zh-CN" altLang="en-US" sz="1800"/>
              <a:t>民工学校设施</a:t>
            </a:r>
            <a:endParaRPr lang="zh-CN" altLang="en-US" sz="1800"/>
          </a:p>
        </p:txBody>
      </p:sp>
      <p:sp>
        <p:nvSpPr>
          <p:cNvPr id="4" name="内容占位符 3"/>
          <p:cNvSpPr>
            <a:spLocks noGrp="1"/>
          </p:cNvSpPr>
          <p:nvPr>
            <p:ph sz="half" idx="2"/>
          </p:nvPr>
        </p:nvSpPr>
        <p:spPr>
          <a:xfrm>
            <a:off x="4679158" y="2209808"/>
            <a:ext cx="3962432" cy="5388907"/>
          </a:xfrm>
        </p:spPr>
        <p:txBody>
          <a:bodyPr/>
          <a:lstStyle/>
          <a:p>
            <a:r>
              <a:rPr lang="zh-CN" altLang="en-US" sz="1800"/>
              <a:t>生活区卫生间</a:t>
            </a:r>
            <a:endParaRPr lang="zh-CN" altLang="en-US" sz="1800"/>
          </a:p>
        </p:txBody>
      </p:sp>
      <p:pic>
        <p:nvPicPr>
          <p:cNvPr id="5" name="图片 4" descr="65275663bbcdbfc5f872c1a416c5bac"/>
          <p:cNvPicPr>
            <a:picLocks noChangeAspect="1"/>
          </p:cNvPicPr>
          <p:nvPr/>
        </p:nvPicPr>
        <p:blipFill>
          <a:blip r:embed="rId1"/>
          <a:stretch>
            <a:fillRect/>
          </a:stretch>
        </p:blipFill>
        <p:spPr>
          <a:xfrm>
            <a:off x="502285" y="1400810"/>
            <a:ext cx="2845435" cy="2134870"/>
          </a:xfrm>
          <a:prstGeom prst="rect">
            <a:avLst/>
          </a:prstGeom>
        </p:spPr>
      </p:pic>
      <p:pic>
        <p:nvPicPr>
          <p:cNvPr id="6" name="图片 5" descr="7e701d99ae00ec228434d572eae461a"/>
          <p:cNvPicPr>
            <a:picLocks noChangeAspect="1"/>
          </p:cNvPicPr>
          <p:nvPr/>
        </p:nvPicPr>
        <p:blipFill>
          <a:blip r:embed="rId2"/>
          <a:stretch>
            <a:fillRect/>
          </a:stretch>
        </p:blipFill>
        <p:spPr>
          <a:xfrm>
            <a:off x="502285" y="3636645"/>
            <a:ext cx="2828290" cy="2121535"/>
          </a:xfrm>
          <a:prstGeom prst="rect">
            <a:avLst/>
          </a:prstGeom>
        </p:spPr>
      </p:pic>
      <p:sp>
        <p:nvSpPr>
          <p:cNvPr id="7" name="云形标注 6"/>
          <p:cNvSpPr/>
          <p:nvPr/>
        </p:nvSpPr>
        <p:spPr>
          <a:xfrm>
            <a:off x="3249930" y="1227455"/>
            <a:ext cx="1702435" cy="895985"/>
          </a:xfrm>
          <a:prstGeom prst="cloudCallou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rgbClr val="FF0000"/>
                </a:solidFill>
              </a:rPr>
              <a:t>每周一次安全教育</a:t>
            </a:r>
            <a:endParaRPr lang="zh-CN" altLang="en-US">
              <a:solidFill>
                <a:srgbClr val="FF0000"/>
              </a:solidFill>
            </a:endParaRPr>
          </a:p>
        </p:txBody>
      </p:sp>
      <p:pic>
        <p:nvPicPr>
          <p:cNvPr id="8" name="图片 7" descr="85e32f52c09f8d2795a666a899f8ee3"/>
          <p:cNvPicPr>
            <a:picLocks noChangeAspect="1"/>
          </p:cNvPicPr>
          <p:nvPr/>
        </p:nvPicPr>
        <p:blipFill>
          <a:blip r:embed="rId3"/>
          <a:stretch>
            <a:fillRect/>
          </a:stretch>
        </p:blipFill>
        <p:spPr>
          <a:xfrm>
            <a:off x="4679315" y="2799080"/>
            <a:ext cx="3189605" cy="2868295"/>
          </a:xfrm>
          <a:prstGeom prst="rect">
            <a:avLst/>
          </a:prstGeom>
        </p:spPr>
      </p:pic>
    </p:spTree>
    <p:custDataLst>
      <p:tags r:id="rId4"/>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1608455" y="1461135"/>
            <a:ext cx="751205" cy="658495"/>
          </a:xfrm>
          <a:prstGeom prst="rect">
            <a:avLst/>
          </a:prstGeom>
          <a:noFill/>
          <a:ln w="117475">
            <a:noFill/>
          </a:ln>
        </p:spPr>
        <p:txBody>
          <a:bodyPr wrap="square" rtlCol="0">
            <a:prstTxWarp prst="textPlain">
              <a:avLst/>
            </a:prstTxWarp>
            <a:spAutoFit/>
          </a:bodyPr>
          <a:lstStyle/>
          <a:p>
            <a:r>
              <a:rPr lang="en-US" altLang="zh-CN" sz="1350" spc="100" dirty="0">
                <a:solidFill>
                  <a:schemeClr val="accent1"/>
                </a:solidFill>
                <a:latin typeface="Arial" panose="020B0604020202020204" pitchFamily="34" charset="0"/>
                <a:ea typeface="微软雅黑" panose="020B0503020204020204" charset="-122"/>
                <a:cs typeface="Arial" panose="020B0604020202020204" pitchFamily="34" charset="0"/>
              </a:rPr>
              <a:t>/02</a:t>
            </a:r>
            <a:endParaRPr lang="en-US" altLang="zh-CN" sz="1350" spc="100" dirty="0">
              <a:solidFill>
                <a:schemeClr val="accent1"/>
              </a:solidFill>
              <a:latin typeface="Arial" panose="020B0604020202020204" pitchFamily="34" charset="0"/>
              <a:ea typeface="微软雅黑" panose="020B0503020204020204" charset="-122"/>
              <a:cs typeface="Arial" panose="020B0604020202020204" pitchFamily="34" charset="0"/>
            </a:endParaRPr>
          </a:p>
        </p:txBody>
      </p:sp>
      <p:sp>
        <p:nvSpPr>
          <p:cNvPr id="4" name="标题 3"/>
          <p:cNvSpPr>
            <a:spLocks noGrp="1"/>
          </p:cNvSpPr>
          <p:nvPr>
            <p:ph type="title"/>
            <p:custDataLst>
              <p:tags r:id="rId2"/>
            </p:custDataLst>
          </p:nvPr>
        </p:nvSpPr>
        <p:spPr>
          <a:xfrm>
            <a:off x="2540635" y="1224280"/>
            <a:ext cx="6500495" cy="895350"/>
          </a:xfrm>
        </p:spPr>
        <p:txBody>
          <a:bodyPr>
            <a:normAutofit fontScale="90000"/>
          </a:bodyPr>
          <a:lstStyle/>
          <a:p>
            <a:r>
              <a:rPr lang="zh-CN" altLang="en-US" spc="300" dirty="0">
                <a:solidFill>
                  <a:schemeClr val="tx1">
                    <a:lumMod val="75000"/>
                    <a:lumOff val="25000"/>
                  </a:schemeClr>
                </a:solidFill>
                <a:ea typeface="微软雅黑" panose="020B0503020204020204" charset="-122"/>
                <a:sym typeface="+mn-ea"/>
              </a:rPr>
              <a:t>现场安全文明施工管理</a:t>
            </a:r>
            <a:endParaRPr lang="zh-CN" altLang="en-US" dirty="0"/>
          </a:p>
        </p:txBody>
      </p:sp>
      <p:sp>
        <p:nvSpPr>
          <p:cNvPr id="8" name="文本占位符 7"/>
          <p:cNvSpPr>
            <a:spLocks noGrp="1"/>
          </p:cNvSpPr>
          <p:nvPr>
            <p:ph type="body" idx="1"/>
            <p:custDataLst>
              <p:tags r:id="rId3"/>
            </p:custDataLst>
          </p:nvPr>
        </p:nvSpPr>
        <p:spPr>
          <a:xfrm>
            <a:off x="2540635" y="2357755"/>
            <a:ext cx="5207635" cy="3215005"/>
          </a:xfrm>
        </p:spPr>
        <p:txBody>
          <a:bodyPr>
            <a:normAutofit fontScale="90000" lnSpcReduction="20000"/>
          </a:bodyPr>
          <a:lstStyle/>
          <a:p>
            <a:r>
              <a:rPr lang="zh-CN" altLang="en-US" dirty="0"/>
              <a:t>安全标语</a:t>
            </a:r>
            <a:endParaRPr lang="zh-CN" altLang="en-US" dirty="0"/>
          </a:p>
          <a:p>
            <a:r>
              <a:rPr lang="zh-CN" altLang="en-US" dirty="0"/>
              <a:t>大型机械安全管理</a:t>
            </a:r>
            <a:endParaRPr lang="zh-CN" altLang="en-US" dirty="0"/>
          </a:p>
          <a:p>
            <a:r>
              <a:rPr lang="zh-CN" altLang="en-US" dirty="0"/>
              <a:t>材料堆放</a:t>
            </a:r>
            <a:endParaRPr lang="zh-CN" altLang="en-US" dirty="0"/>
          </a:p>
          <a:p>
            <a:r>
              <a:rPr lang="zh-CN" altLang="en-US" dirty="0"/>
              <a:t>围护措施</a:t>
            </a:r>
            <a:endParaRPr lang="zh-CN" altLang="en-US" dirty="0"/>
          </a:p>
          <a:p>
            <a:r>
              <a:rPr lang="zh-CN" altLang="en-US" dirty="0"/>
              <a:t>施工日常安全管理</a:t>
            </a:r>
            <a:endParaRPr lang="zh-CN" altLang="en-US" dirty="0"/>
          </a:p>
          <a:p>
            <a:r>
              <a:rPr lang="zh-CN" altLang="en-US" dirty="0"/>
              <a:t>防尘措施</a:t>
            </a:r>
            <a:endParaRPr lang="zh-CN" altLang="en-US" dirty="0"/>
          </a:p>
          <a:p>
            <a:r>
              <a:rPr lang="zh-CN" altLang="en-US" dirty="0"/>
              <a:t>临时用电安全管理</a:t>
            </a:r>
            <a:endParaRPr lang="zh-CN" altLang="en-US" dirty="0"/>
          </a:p>
          <a:p>
            <a:r>
              <a:rPr lang="zh-CN" altLang="en-US" dirty="0"/>
              <a:t>医护管理</a:t>
            </a:r>
            <a:endParaRPr lang="zh-CN" altLang="en-US" dirty="0"/>
          </a:p>
          <a:p>
            <a:r>
              <a:rPr lang="zh-CN" altLang="en-US" dirty="0"/>
              <a:t>防汛抗台措施</a:t>
            </a:r>
            <a:endParaRPr lang="zh-CN" altLang="en-US" dirty="0"/>
          </a:p>
        </p:txBody>
      </p:sp>
    </p:spTree>
    <p:custDataLst>
      <p:tags r:id="rId4"/>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zh-CN" altLang="en-US"/>
              <a:t>安 全 宣 传 标 语</a:t>
            </a:r>
            <a:endParaRPr lang="zh-CN" altLang="en-US"/>
          </a:p>
        </p:txBody>
      </p:sp>
      <p:pic>
        <p:nvPicPr>
          <p:cNvPr id="3" name="图片 2" descr="66b7c87fdec288074ec7145acaf9335"/>
          <p:cNvPicPr>
            <a:picLocks noChangeAspect="1"/>
          </p:cNvPicPr>
          <p:nvPr/>
        </p:nvPicPr>
        <p:blipFill>
          <a:blip r:embed="rId1"/>
          <a:stretch>
            <a:fillRect/>
          </a:stretch>
        </p:blipFill>
        <p:spPr>
          <a:xfrm>
            <a:off x="426720" y="1345565"/>
            <a:ext cx="3439795" cy="4677410"/>
          </a:xfrm>
          <a:prstGeom prst="rect">
            <a:avLst/>
          </a:prstGeom>
        </p:spPr>
      </p:pic>
      <p:sp>
        <p:nvSpPr>
          <p:cNvPr id="4" name="文本框 3"/>
          <p:cNvSpPr txBox="1"/>
          <p:nvPr/>
        </p:nvSpPr>
        <p:spPr>
          <a:xfrm>
            <a:off x="426720" y="885190"/>
            <a:ext cx="7760335" cy="460375"/>
          </a:xfrm>
          <a:prstGeom prst="rect">
            <a:avLst/>
          </a:prstGeom>
          <a:noFill/>
        </p:spPr>
        <p:txBody>
          <a:bodyPr wrap="square" rtlCol="0">
            <a:spAutoFit/>
          </a:bodyPr>
          <a:lstStyle/>
          <a:p>
            <a:pPr algn="ctr"/>
            <a:r>
              <a:rPr lang="zh-CN" altLang="en-US" sz="2400">
                <a:solidFill>
                  <a:srgbClr val="FF0000"/>
                </a:solidFill>
                <a:latin typeface="+mn-ea"/>
                <a:ea typeface="+mn-ea"/>
              </a:rPr>
              <a:t>安全教育宣传标示牌</a:t>
            </a:r>
            <a:r>
              <a:rPr lang="en-US" altLang="zh-CN" sz="2400">
                <a:solidFill>
                  <a:srgbClr val="FF0000"/>
                </a:solidFill>
                <a:latin typeface="+mn-ea"/>
                <a:ea typeface="+mn-ea"/>
              </a:rPr>
              <a:t>.</a:t>
            </a:r>
            <a:r>
              <a:rPr lang="zh-CN" altLang="en-US" sz="2400">
                <a:solidFill>
                  <a:srgbClr val="FF0000"/>
                </a:solidFill>
                <a:latin typeface="+mn-ea"/>
                <a:ea typeface="+mn-ea"/>
              </a:rPr>
              <a:t>宣传栏</a:t>
            </a:r>
            <a:endParaRPr lang="zh-CN" altLang="en-US" sz="2400">
              <a:solidFill>
                <a:srgbClr val="FF0000"/>
              </a:solidFill>
              <a:latin typeface="+mn-ea"/>
              <a:ea typeface="+mn-ea"/>
            </a:endParaRPr>
          </a:p>
        </p:txBody>
      </p:sp>
      <p:pic>
        <p:nvPicPr>
          <p:cNvPr id="5" name="图片 1" descr="C:\Users\ADMINI~1\AppData\Local\Temp\WeChat Files\6817398ea4352fe500f8c64c91b4834.jpg"/>
          <p:cNvPicPr>
            <a:picLocks noChangeAspect="1" noChangeArrowheads="1"/>
          </p:cNvPicPr>
          <p:nvPr/>
        </p:nvPicPr>
        <p:blipFill>
          <a:blip r:embed="rId2"/>
          <a:srcRect/>
          <a:stretch>
            <a:fillRect/>
          </a:stretch>
        </p:blipFill>
        <p:spPr>
          <a:xfrm>
            <a:off x="4298315" y="1345565"/>
            <a:ext cx="2636520" cy="1978660"/>
          </a:xfrm>
          <a:prstGeom prst="rect">
            <a:avLst/>
          </a:prstGeom>
          <a:noFill/>
          <a:ln w="9525">
            <a:noFill/>
            <a:miter lim="800000"/>
            <a:headEnd/>
            <a:tailEnd/>
          </a:ln>
        </p:spPr>
      </p:pic>
      <p:pic>
        <p:nvPicPr>
          <p:cNvPr id="24" name="图片 24" descr="a48ea2b3f1cc4ca699d7d1bd8f1f983"/>
          <p:cNvPicPr>
            <a:picLocks noChangeAspect="1"/>
          </p:cNvPicPr>
          <p:nvPr/>
        </p:nvPicPr>
        <p:blipFill>
          <a:blip r:embed="rId3"/>
          <a:stretch>
            <a:fillRect/>
          </a:stretch>
        </p:blipFill>
        <p:spPr>
          <a:xfrm>
            <a:off x="4203065" y="3434715"/>
            <a:ext cx="1939925" cy="2588260"/>
          </a:xfrm>
          <a:prstGeom prst="rect">
            <a:avLst/>
          </a:prstGeom>
        </p:spPr>
      </p:pic>
      <p:pic>
        <p:nvPicPr>
          <p:cNvPr id="26" name="图片 26" descr="410cb04ec88741d9219f822347e38e6"/>
          <p:cNvPicPr>
            <a:picLocks noChangeAspect="1"/>
          </p:cNvPicPr>
          <p:nvPr/>
        </p:nvPicPr>
        <p:blipFill>
          <a:blip r:embed="rId4"/>
          <a:stretch>
            <a:fillRect/>
          </a:stretch>
        </p:blipFill>
        <p:spPr>
          <a:xfrm>
            <a:off x="6328728" y="3434715"/>
            <a:ext cx="1972945" cy="2631440"/>
          </a:xfrm>
          <a:prstGeom prst="rect">
            <a:avLst/>
          </a:prstGeom>
        </p:spPr>
      </p:pic>
    </p:spTree>
    <p:custDataLst>
      <p:tags r:id="rId5"/>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a:t>大型机械安全管理</a:t>
            </a:r>
            <a:br>
              <a:rPr lang="zh-CN" altLang="en-US"/>
            </a:br>
            <a:endParaRPr lang="zh-CN" altLang="en-US"/>
          </a:p>
        </p:txBody>
      </p:sp>
      <p:pic>
        <p:nvPicPr>
          <p:cNvPr id="43" name="图片 41" descr="C:\Users\ADMINI~1\AppData\Local\Temp\WeChat Files\9bd36eb91733c98ba6767eee12a1223.jpg"/>
          <p:cNvPicPr>
            <a:picLocks noChangeAspect="1" noChangeArrowheads="1"/>
          </p:cNvPicPr>
          <p:nvPr/>
        </p:nvPicPr>
        <p:blipFill>
          <a:blip r:embed="rId1"/>
          <a:srcRect/>
          <a:stretch>
            <a:fillRect/>
          </a:stretch>
        </p:blipFill>
        <p:spPr>
          <a:xfrm>
            <a:off x="594360" y="991235"/>
            <a:ext cx="3947795" cy="2960370"/>
          </a:xfrm>
          <a:prstGeom prst="rect">
            <a:avLst/>
          </a:prstGeom>
          <a:noFill/>
          <a:ln w="9525">
            <a:noFill/>
            <a:miter lim="800000"/>
            <a:headEnd/>
            <a:tailEnd/>
          </a:ln>
        </p:spPr>
      </p:pic>
      <p:pic>
        <p:nvPicPr>
          <p:cNvPr id="3" name="图片 1"/>
          <p:cNvPicPr>
            <a:picLocks noChangeAspect="1"/>
          </p:cNvPicPr>
          <p:nvPr/>
        </p:nvPicPr>
        <p:blipFill>
          <a:blip r:embed="rId2" cstate="print"/>
          <a:stretch>
            <a:fillRect/>
          </a:stretch>
        </p:blipFill>
        <p:spPr>
          <a:xfrm>
            <a:off x="3543300" y="1981200"/>
            <a:ext cx="3598545" cy="2637790"/>
          </a:xfrm>
          <a:prstGeom prst="rect">
            <a:avLst/>
          </a:prstGeom>
          <a:noFill/>
          <a:ln>
            <a:noFill/>
          </a:ln>
        </p:spPr>
      </p:pic>
      <p:pic>
        <p:nvPicPr>
          <p:cNvPr id="4" name="图片 44" descr="C:\Users\ADMINI~1\AppData\Local\Temp\WeChat Files\58194a387c4cc63e8cb338ee3e0a930.jpg"/>
          <p:cNvPicPr>
            <a:picLocks noChangeAspect="1" noChangeArrowheads="1"/>
          </p:cNvPicPr>
          <p:nvPr/>
        </p:nvPicPr>
        <p:blipFill>
          <a:blip r:embed="rId3"/>
          <a:srcRect/>
          <a:stretch>
            <a:fillRect/>
          </a:stretch>
        </p:blipFill>
        <p:spPr>
          <a:xfrm>
            <a:off x="6447790" y="3229610"/>
            <a:ext cx="2060575" cy="2747645"/>
          </a:xfrm>
          <a:prstGeom prst="rect">
            <a:avLst/>
          </a:prstGeom>
          <a:noFill/>
          <a:ln w="9525">
            <a:noFill/>
            <a:miter lim="800000"/>
            <a:headEnd/>
            <a:tailEnd/>
          </a:ln>
        </p:spPr>
      </p:pic>
      <p:sp>
        <p:nvSpPr>
          <p:cNvPr id="5" name="文本框 4"/>
          <p:cNvSpPr txBox="1"/>
          <p:nvPr/>
        </p:nvSpPr>
        <p:spPr>
          <a:xfrm>
            <a:off x="1045210" y="4632960"/>
            <a:ext cx="4237355" cy="1170305"/>
          </a:xfrm>
          <a:prstGeom prst="rect">
            <a:avLst/>
          </a:prstGeom>
          <a:noFill/>
        </p:spPr>
        <p:txBody>
          <a:bodyPr wrap="none" rtlCol="0">
            <a:spAutoFit/>
          </a:bodyPr>
          <a:lstStyle/>
          <a:p>
            <a:pPr algn="l">
              <a:lnSpc>
                <a:spcPct val="130000"/>
              </a:lnSpc>
            </a:pPr>
            <a:r>
              <a:rPr lang="zh-CN" altLang="en-US" dirty="0" smtClean="0">
                <a:latin typeface="+mn-ea"/>
                <a:ea typeface="+mn-ea"/>
                <a:cs typeface="+mn-ea"/>
                <a:sym typeface="+mn-ea"/>
              </a:rPr>
              <a:t>• </a:t>
            </a:r>
            <a:r>
              <a:rPr lang="zh-CN" altLang="en-US">
                <a:latin typeface="+mn-ea"/>
                <a:ea typeface="+mn-ea"/>
              </a:rPr>
              <a:t>塔吊备案手续资料齐全、检测合格</a:t>
            </a:r>
            <a:endParaRPr lang="zh-CN" altLang="en-US">
              <a:latin typeface="+mn-ea"/>
              <a:ea typeface="+mn-ea"/>
            </a:endParaRPr>
          </a:p>
          <a:p>
            <a:pPr algn="l">
              <a:lnSpc>
                <a:spcPct val="130000"/>
              </a:lnSpc>
            </a:pPr>
            <a:r>
              <a:rPr lang="zh-CN" altLang="en-US" dirty="0" smtClean="0">
                <a:latin typeface="+mn-ea"/>
                <a:ea typeface="+mn-ea"/>
                <a:cs typeface="+mn-ea"/>
                <a:sym typeface="+mn-ea"/>
              </a:rPr>
              <a:t>• </a:t>
            </a:r>
            <a:r>
              <a:rPr lang="zh-CN" altLang="en-US">
                <a:latin typeface="+mn-ea"/>
                <a:ea typeface="+mn-ea"/>
              </a:rPr>
              <a:t>塔吊围护、告示牌、警示牌正在落实中</a:t>
            </a:r>
            <a:endParaRPr lang="zh-CN" altLang="en-US">
              <a:latin typeface="+mn-ea"/>
              <a:ea typeface="+mn-ea"/>
            </a:endParaRPr>
          </a:p>
          <a:p>
            <a:pPr algn="l">
              <a:lnSpc>
                <a:spcPct val="130000"/>
              </a:lnSpc>
            </a:pPr>
            <a:r>
              <a:rPr lang="zh-CN" altLang="en-US" dirty="0" smtClean="0">
                <a:latin typeface="+mn-ea"/>
                <a:ea typeface="+mn-ea"/>
                <a:cs typeface="+mn-ea"/>
                <a:sym typeface="+mn-ea"/>
              </a:rPr>
              <a:t>• </a:t>
            </a:r>
            <a:r>
              <a:rPr lang="zh-CN" altLang="en-US">
                <a:latin typeface="+mn-ea"/>
                <a:ea typeface="+mn-ea"/>
              </a:rPr>
              <a:t>目前正在落实塔吊独立用电系统</a:t>
            </a:r>
            <a:endParaRPr lang="zh-CN" altLang="en-US">
              <a:latin typeface="+mn-ea"/>
              <a:ea typeface="+mn-ea"/>
            </a:endParaRPr>
          </a:p>
        </p:txBody>
      </p:sp>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zh-CN" altLang="en-US"/>
              <a:t>材 料 堆 放</a:t>
            </a:r>
            <a:endParaRPr lang="zh-CN" altLang="en-US"/>
          </a:p>
        </p:txBody>
      </p:sp>
      <p:pic>
        <p:nvPicPr>
          <p:cNvPr id="36" name="图片 34" descr="C:\Users\ADMINI~1\AppData\Local\Temp\WeChat Files\bf0a7e73ad9a134f4afa36755412211.jpg"/>
          <p:cNvPicPr>
            <a:picLocks noChangeAspect="1" noChangeArrowheads="1"/>
          </p:cNvPicPr>
          <p:nvPr/>
        </p:nvPicPr>
        <p:blipFill>
          <a:blip r:embed="rId1"/>
          <a:srcRect/>
          <a:stretch>
            <a:fillRect/>
          </a:stretch>
        </p:blipFill>
        <p:spPr>
          <a:xfrm>
            <a:off x="502285" y="1109345"/>
            <a:ext cx="3864610" cy="2898775"/>
          </a:xfrm>
          <a:prstGeom prst="rect">
            <a:avLst/>
          </a:prstGeom>
          <a:noFill/>
          <a:ln w="9525">
            <a:noFill/>
            <a:miter lim="800000"/>
            <a:headEnd/>
            <a:tailEnd/>
          </a:ln>
        </p:spPr>
      </p:pic>
      <p:pic>
        <p:nvPicPr>
          <p:cNvPr id="37" name="图片 35" descr="C:\Users\ADMINI~1\AppData\Local\Temp\WeChat Files\3111696a3755882323e1bede2a6cf0e.jpg"/>
          <p:cNvPicPr>
            <a:picLocks noChangeAspect="1" noChangeArrowheads="1"/>
          </p:cNvPicPr>
          <p:nvPr/>
        </p:nvPicPr>
        <p:blipFill>
          <a:blip r:embed="rId2" cstate="print"/>
          <a:srcRect/>
          <a:stretch>
            <a:fillRect/>
          </a:stretch>
        </p:blipFill>
        <p:spPr>
          <a:xfrm>
            <a:off x="4716780" y="3557270"/>
            <a:ext cx="3613150" cy="2708910"/>
          </a:xfrm>
          <a:prstGeom prst="rect">
            <a:avLst/>
          </a:prstGeom>
          <a:noFill/>
          <a:ln w="9525">
            <a:noFill/>
            <a:miter lim="800000"/>
            <a:headEnd/>
            <a:tailEnd/>
          </a:ln>
        </p:spPr>
      </p:pic>
      <p:sp>
        <p:nvSpPr>
          <p:cNvPr id="3" name="文本框 2"/>
          <p:cNvSpPr txBox="1"/>
          <p:nvPr/>
        </p:nvSpPr>
        <p:spPr>
          <a:xfrm>
            <a:off x="400050" y="4616450"/>
            <a:ext cx="3872230" cy="977265"/>
          </a:xfrm>
          <a:prstGeom prst="rect">
            <a:avLst/>
          </a:prstGeom>
          <a:noFill/>
        </p:spPr>
        <p:txBody>
          <a:bodyPr wrap="square" rtlCol="0">
            <a:spAutoFit/>
          </a:bodyPr>
          <a:lstStyle/>
          <a:p>
            <a:pPr>
              <a:lnSpc>
                <a:spcPct val="120000"/>
              </a:lnSpc>
            </a:pPr>
            <a:r>
              <a:rPr lang="zh-CN" altLang="en-US" sz="2400">
                <a:latin typeface="+mn-ea"/>
                <a:ea typeface="+mn-ea"/>
              </a:rPr>
              <a:t>现场材料按照要求堆放整齐，挂告示牌</a:t>
            </a:r>
            <a:endParaRPr lang="zh-CN" altLang="en-US" sz="2400">
              <a:latin typeface="+mn-ea"/>
              <a:ea typeface="+mn-ea"/>
            </a:endParaRPr>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1"/>
            </p:custDataLst>
          </p:nvPr>
        </p:nvCxnSpPr>
        <p:spPr>
          <a:xfrm>
            <a:off x="504825" y="3789217"/>
            <a:ext cx="8134350" cy="0"/>
          </a:xfrm>
          <a:prstGeom prst="line">
            <a:avLst/>
          </a:prstGeom>
          <a:ln w="19050"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2"/>
            </p:custDataLst>
          </p:nvPr>
        </p:nvGrpSpPr>
        <p:grpSpPr>
          <a:xfrm>
            <a:off x="412750" y="3587115"/>
            <a:ext cx="2021840" cy="856615"/>
            <a:chOff x="650" y="5649"/>
            <a:chExt cx="3184" cy="1349"/>
          </a:xfrm>
        </p:grpSpPr>
        <p:sp>
          <p:nvSpPr>
            <p:cNvPr id="50" name="椭圆 49"/>
            <p:cNvSpPr/>
            <p:nvPr>
              <p:custDataLst>
                <p:tags r:id="rId3"/>
              </p:custDataLst>
            </p:nvPr>
          </p:nvSpPr>
          <p:spPr>
            <a:xfrm>
              <a:off x="1925" y="5649"/>
              <a:ext cx="636" cy="636"/>
            </a:xfrm>
            <a:prstGeom prst="ellipse">
              <a:avLst/>
            </a:prstGeom>
            <a:solidFill>
              <a:srgbClr val="FF170C"/>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75000"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30000"/>
                </a:lnSpc>
              </a:pPr>
              <a:endParaRPr lang="zh-CN" altLang="en-US" sz="1500" b="1" i="1">
                <a:solidFill>
                  <a:schemeClr val="tx1"/>
                </a:solidFill>
                <a:latin typeface="Arial" panose="020B0604020202020204" pitchFamily="34" charset="0"/>
                <a:ea typeface="微软雅黑" panose="020B0503020204020204" charset="-122"/>
              </a:endParaRPr>
            </a:p>
          </p:txBody>
        </p:sp>
        <p:sp>
          <p:nvSpPr>
            <p:cNvPr id="51" name="任意多边形 50"/>
            <p:cNvSpPr/>
            <p:nvPr>
              <p:custDataLst>
                <p:tags r:id="rId4"/>
              </p:custDataLst>
            </p:nvPr>
          </p:nvSpPr>
          <p:spPr>
            <a:xfrm>
              <a:off x="2078" y="5803"/>
              <a:ext cx="331" cy="328"/>
            </a:xfrm>
            <a:custGeom>
              <a:avLst/>
              <a:gdLst>
                <a:gd name="connsiteX0" fmla="*/ 224529 w 607933"/>
                <a:gd name="connsiteY0" fmla="*/ 240179 h 603155"/>
                <a:gd name="connsiteX1" fmla="*/ 347740 w 607933"/>
                <a:gd name="connsiteY1" fmla="*/ 364146 h 603155"/>
                <a:gd name="connsiteX2" fmla="*/ 307001 w 607933"/>
                <a:gd name="connsiteY2" fmla="*/ 455386 h 603155"/>
                <a:gd name="connsiteX3" fmla="*/ 384504 w 607933"/>
                <a:gd name="connsiteY3" fmla="*/ 491089 h 603155"/>
                <a:gd name="connsiteX4" fmla="*/ 420275 w 607933"/>
                <a:gd name="connsiteY4" fmla="*/ 580345 h 603155"/>
                <a:gd name="connsiteX5" fmla="*/ 419282 w 607933"/>
                <a:gd name="connsiteY5" fmla="*/ 603155 h 603155"/>
                <a:gd name="connsiteX6" fmla="*/ 213599 w 607933"/>
                <a:gd name="connsiteY6" fmla="*/ 603155 h 603155"/>
                <a:gd name="connsiteX7" fmla="*/ 25802 w 607933"/>
                <a:gd name="connsiteY7" fmla="*/ 603155 h 603155"/>
                <a:gd name="connsiteX8" fmla="*/ 26796 w 607933"/>
                <a:gd name="connsiteY8" fmla="*/ 578362 h 603155"/>
                <a:gd name="connsiteX9" fmla="*/ 142057 w 607933"/>
                <a:gd name="connsiteY9" fmla="*/ 455386 h 603155"/>
                <a:gd name="connsiteX10" fmla="*/ 101318 w 607933"/>
                <a:gd name="connsiteY10" fmla="*/ 364146 h 603155"/>
                <a:gd name="connsiteX11" fmla="*/ 224529 w 607933"/>
                <a:gd name="connsiteY11" fmla="*/ 240179 h 603155"/>
                <a:gd name="connsiteX12" fmla="*/ 412248 w 607933"/>
                <a:gd name="connsiteY12" fmla="*/ 100181 h 603155"/>
                <a:gd name="connsiteX13" fmla="*/ 535420 w 607933"/>
                <a:gd name="connsiteY13" fmla="*/ 223197 h 603155"/>
                <a:gd name="connsiteX14" fmla="*/ 494694 w 607933"/>
                <a:gd name="connsiteY14" fmla="*/ 314466 h 603155"/>
                <a:gd name="connsiteX15" fmla="*/ 571180 w 607933"/>
                <a:gd name="connsiteY15" fmla="*/ 351172 h 603155"/>
                <a:gd name="connsiteX16" fmla="*/ 607933 w 607933"/>
                <a:gd name="connsiteY16" fmla="*/ 439465 h 603155"/>
                <a:gd name="connsiteX17" fmla="*/ 606940 w 607933"/>
                <a:gd name="connsiteY17" fmla="*/ 603155 h 603155"/>
                <a:gd name="connsiteX18" fmla="*/ 458934 w 607933"/>
                <a:gd name="connsiteY18" fmla="*/ 603155 h 603155"/>
                <a:gd name="connsiteX19" fmla="*/ 459927 w 607933"/>
                <a:gd name="connsiteY19" fmla="*/ 582322 h 603155"/>
                <a:gd name="connsiteX20" fmla="*/ 459927 w 607933"/>
                <a:gd name="connsiteY20" fmla="*/ 581330 h 603155"/>
                <a:gd name="connsiteX21" fmla="*/ 459927 w 607933"/>
                <a:gd name="connsiteY21" fmla="*/ 580338 h 603155"/>
                <a:gd name="connsiteX22" fmla="*/ 412248 w 607933"/>
                <a:gd name="connsiteY22" fmla="*/ 463275 h 603155"/>
                <a:gd name="connsiteX23" fmla="*/ 371521 w 607933"/>
                <a:gd name="connsiteY23" fmla="*/ 433513 h 603155"/>
                <a:gd name="connsiteX24" fmla="*/ 387414 w 607933"/>
                <a:gd name="connsiteY24" fmla="*/ 364069 h 603155"/>
                <a:gd name="connsiteX25" fmla="*/ 289075 w 607933"/>
                <a:gd name="connsiteY25" fmla="*/ 214268 h 603155"/>
                <a:gd name="connsiteX26" fmla="*/ 412248 w 607933"/>
                <a:gd name="connsiteY26" fmla="*/ 100181 h 603155"/>
                <a:gd name="connsiteX27" fmla="*/ 114276 w 607933"/>
                <a:gd name="connsiteY27" fmla="*/ 0 h 603155"/>
                <a:gd name="connsiteX28" fmla="*/ 148062 w 607933"/>
                <a:gd name="connsiteY28" fmla="*/ 34732 h 603155"/>
                <a:gd name="connsiteX29" fmla="*/ 148062 w 607933"/>
                <a:gd name="connsiteY29" fmla="*/ 79386 h 603155"/>
                <a:gd name="connsiteX30" fmla="*/ 193772 w 607933"/>
                <a:gd name="connsiteY30" fmla="*/ 79386 h 603155"/>
                <a:gd name="connsiteX31" fmla="*/ 228552 w 607933"/>
                <a:gd name="connsiteY31" fmla="*/ 114117 h 603155"/>
                <a:gd name="connsiteX32" fmla="*/ 193772 w 607933"/>
                <a:gd name="connsiteY32" fmla="*/ 148849 h 603155"/>
                <a:gd name="connsiteX33" fmla="*/ 148062 w 607933"/>
                <a:gd name="connsiteY33" fmla="*/ 148849 h 603155"/>
                <a:gd name="connsiteX34" fmla="*/ 148062 w 607933"/>
                <a:gd name="connsiteY34" fmla="*/ 194495 h 603155"/>
                <a:gd name="connsiteX35" fmla="*/ 114276 w 607933"/>
                <a:gd name="connsiteY35" fmla="*/ 228234 h 603155"/>
                <a:gd name="connsiteX36" fmla="*/ 79496 w 607933"/>
                <a:gd name="connsiteY36" fmla="*/ 194495 h 603155"/>
                <a:gd name="connsiteX37" fmla="*/ 79496 w 607933"/>
                <a:gd name="connsiteY37" fmla="*/ 148849 h 603155"/>
                <a:gd name="connsiteX38" fmla="*/ 34780 w 607933"/>
                <a:gd name="connsiteY38" fmla="*/ 148849 h 603155"/>
                <a:gd name="connsiteX39" fmla="*/ 0 w 607933"/>
                <a:gd name="connsiteY39" fmla="*/ 114117 h 603155"/>
                <a:gd name="connsiteX40" fmla="*/ 34780 w 607933"/>
                <a:gd name="connsiteY40" fmla="*/ 79386 h 603155"/>
                <a:gd name="connsiteX41" fmla="*/ 79496 w 607933"/>
                <a:gd name="connsiteY41" fmla="*/ 79386 h 603155"/>
                <a:gd name="connsiteX42" fmla="*/ 79496 w 607933"/>
                <a:gd name="connsiteY42" fmla="*/ 34732 h 603155"/>
                <a:gd name="connsiteX43" fmla="*/ 114276 w 607933"/>
                <a:gd name="connsiteY43" fmla="*/ 0 h 6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7933" h="603155">
                  <a:moveTo>
                    <a:pt x="224529" y="240179"/>
                  </a:moveTo>
                  <a:cubicBezTo>
                    <a:pt x="293090" y="240179"/>
                    <a:pt x="347740" y="295717"/>
                    <a:pt x="347740" y="364146"/>
                  </a:cubicBezTo>
                  <a:cubicBezTo>
                    <a:pt x="347740" y="399849"/>
                    <a:pt x="331842" y="432576"/>
                    <a:pt x="307001" y="455386"/>
                  </a:cubicBezTo>
                  <a:cubicBezTo>
                    <a:pt x="335816" y="457370"/>
                    <a:pt x="363638" y="470262"/>
                    <a:pt x="384504" y="491089"/>
                  </a:cubicBezTo>
                  <a:cubicBezTo>
                    <a:pt x="407358" y="514891"/>
                    <a:pt x="421269" y="546626"/>
                    <a:pt x="420275" y="580345"/>
                  </a:cubicBezTo>
                  <a:lnTo>
                    <a:pt x="419282" y="603155"/>
                  </a:lnTo>
                  <a:lnTo>
                    <a:pt x="213599" y="603155"/>
                  </a:lnTo>
                  <a:lnTo>
                    <a:pt x="25802" y="603155"/>
                  </a:lnTo>
                  <a:lnTo>
                    <a:pt x="26796" y="578362"/>
                  </a:lnTo>
                  <a:cubicBezTo>
                    <a:pt x="27789" y="512907"/>
                    <a:pt x="78465" y="460345"/>
                    <a:pt x="142057" y="455386"/>
                  </a:cubicBezTo>
                  <a:cubicBezTo>
                    <a:pt x="117216" y="432576"/>
                    <a:pt x="101318" y="399849"/>
                    <a:pt x="101318" y="364146"/>
                  </a:cubicBezTo>
                  <a:cubicBezTo>
                    <a:pt x="101318" y="295717"/>
                    <a:pt x="156962" y="240179"/>
                    <a:pt x="224529" y="240179"/>
                  </a:cubicBezTo>
                  <a:close/>
                  <a:moveTo>
                    <a:pt x="412248" y="100181"/>
                  </a:moveTo>
                  <a:cubicBezTo>
                    <a:pt x="479794" y="100181"/>
                    <a:pt x="535420" y="154745"/>
                    <a:pt x="535420" y="223197"/>
                  </a:cubicBezTo>
                  <a:cubicBezTo>
                    <a:pt x="535420" y="259903"/>
                    <a:pt x="519527" y="291649"/>
                    <a:pt x="494694" y="314466"/>
                  </a:cubicBezTo>
                  <a:cubicBezTo>
                    <a:pt x="523500" y="317442"/>
                    <a:pt x="551313" y="330339"/>
                    <a:pt x="571180" y="351172"/>
                  </a:cubicBezTo>
                  <a:cubicBezTo>
                    <a:pt x="595020" y="374982"/>
                    <a:pt x="607933" y="406728"/>
                    <a:pt x="607933" y="439465"/>
                  </a:cubicBezTo>
                  <a:lnTo>
                    <a:pt x="606940" y="603155"/>
                  </a:lnTo>
                  <a:lnTo>
                    <a:pt x="458934" y="603155"/>
                  </a:lnTo>
                  <a:lnTo>
                    <a:pt x="459927" y="582322"/>
                  </a:lnTo>
                  <a:lnTo>
                    <a:pt x="459927" y="581330"/>
                  </a:lnTo>
                  <a:lnTo>
                    <a:pt x="459927" y="580338"/>
                  </a:lnTo>
                  <a:cubicBezTo>
                    <a:pt x="460921" y="536687"/>
                    <a:pt x="443041" y="494029"/>
                    <a:pt x="412248" y="463275"/>
                  </a:cubicBezTo>
                  <a:cubicBezTo>
                    <a:pt x="400328" y="451370"/>
                    <a:pt x="386421" y="441450"/>
                    <a:pt x="371521" y="433513"/>
                  </a:cubicBezTo>
                  <a:cubicBezTo>
                    <a:pt x="382448" y="411688"/>
                    <a:pt x="387414" y="387878"/>
                    <a:pt x="387414" y="364069"/>
                  </a:cubicBezTo>
                  <a:cubicBezTo>
                    <a:pt x="387414" y="296609"/>
                    <a:pt x="346688" y="239070"/>
                    <a:pt x="289075" y="214268"/>
                  </a:cubicBezTo>
                  <a:cubicBezTo>
                    <a:pt x="294042" y="150776"/>
                    <a:pt x="346688" y="100181"/>
                    <a:pt x="412248" y="100181"/>
                  </a:cubicBezTo>
                  <a:close/>
                  <a:moveTo>
                    <a:pt x="114276" y="0"/>
                  </a:moveTo>
                  <a:cubicBezTo>
                    <a:pt x="133156" y="0"/>
                    <a:pt x="148062" y="15877"/>
                    <a:pt x="148062" y="34732"/>
                  </a:cubicBezTo>
                  <a:lnTo>
                    <a:pt x="148062" y="79386"/>
                  </a:lnTo>
                  <a:lnTo>
                    <a:pt x="193772" y="79386"/>
                  </a:lnTo>
                  <a:cubicBezTo>
                    <a:pt x="212653" y="79386"/>
                    <a:pt x="228552" y="95263"/>
                    <a:pt x="228552" y="114117"/>
                  </a:cubicBezTo>
                  <a:cubicBezTo>
                    <a:pt x="228552" y="132971"/>
                    <a:pt x="212653" y="148849"/>
                    <a:pt x="193772" y="148849"/>
                  </a:cubicBezTo>
                  <a:lnTo>
                    <a:pt x="148062" y="148849"/>
                  </a:lnTo>
                  <a:lnTo>
                    <a:pt x="148062" y="194495"/>
                  </a:lnTo>
                  <a:cubicBezTo>
                    <a:pt x="148062" y="213349"/>
                    <a:pt x="133156" y="228234"/>
                    <a:pt x="114276" y="228234"/>
                  </a:cubicBezTo>
                  <a:cubicBezTo>
                    <a:pt x="95396" y="228234"/>
                    <a:pt x="79496" y="213349"/>
                    <a:pt x="79496" y="194495"/>
                  </a:cubicBezTo>
                  <a:lnTo>
                    <a:pt x="79496" y="148849"/>
                  </a:lnTo>
                  <a:lnTo>
                    <a:pt x="34780" y="148849"/>
                  </a:lnTo>
                  <a:cubicBezTo>
                    <a:pt x="14906" y="148849"/>
                    <a:pt x="0" y="132971"/>
                    <a:pt x="0" y="114117"/>
                  </a:cubicBezTo>
                  <a:cubicBezTo>
                    <a:pt x="0" y="95263"/>
                    <a:pt x="14906" y="79386"/>
                    <a:pt x="34780" y="79386"/>
                  </a:cubicBezTo>
                  <a:lnTo>
                    <a:pt x="79496" y="79386"/>
                  </a:lnTo>
                  <a:lnTo>
                    <a:pt x="79496" y="34732"/>
                  </a:lnTo>
                  <a:cubicBezTo>
                    <a:pt x="79496" y="15877"/>
                    <a:pt x="95396" y="0"/>
                    <a:pt x="114276" y="0"/>
                  </a:cubicBezTo>
                  <a:close/>
                </a:path>
              </a:pathLst>
            </a:cu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4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40000"/>
                </a:lnSpc>
              </a:pPr>
              <a:endParaRPr lang="zh-CN" altLang="en-US" sz="1500" b="1" i="1">
                <a:solidFill>
                  <a:schemeClr val="bg1"/>
                </a:solidFill>
                <a:latin typeface="Arial" panose="020B0604020202020204" pitchFamily="34" charset="0"/>
                <a:ea typeface="微软雅黑" panose="020B0503020204020204" charset="-122"/>
              </a:endParaRPr>
            </a:p>
          </p:txBody>
        </p:sp>
        <p:sp>
          <p:nvSpPr>
            <p:cNvPr id="55" name="文本框 54"/>
            <p:cNvSpPr txBox="1"/>
            <p:nvPr>
              <p:custDataLst>
                <p:tags r:id="rId5"/>
              </p:custDataLst>
            </p:nvPr>
          </p:nvSpPr>
          <p:spPr>
            <a:xfrm>
              <a:off x="650" y="6512"/>
              <a:ext cx="3185" cy="486"/>
            </a:xfrm>
            <a:prstGeom prst="rect">
              <a:avLst/>
            </a:prstGeom>
            <a:noFill/>
          </p:spPr>
          <p:txBody>
            <a:bodyPr wrap="square" lIns="68580" tIns="34290" rIns="68580" bIns="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zh-CN" altLang="en-US" sz="1500" b="1" spc="300" dirty="0">
                  <a:solidFill>
                    <a:schemeClr val="tx1">
                      <a:lumMod val="75000"/>
                      <a:lumOff val="25000"/>
                    </a:schemeClr>
                  </a:solidFill>
                  <a:latin typeface="Arial" panose="020B0604020202020204" pitchFamily="34" charset="0"/>
                  <a:ea typeface="微软雅黑" panose="020B0503020204020204" charset="-122"/>
                </a:rPr>
                <a:t>工程项目基本概况</a:t>
              </a:r>
              <a:endParaRPr lang="zh-CN" altLang="en-US" sz="1500" b="1" spc="300" dirty="0">
                <a:solidFill>
                  <a:schemeClr val="tx1">
                    <a:lumMod val="75000"/>
                    <a:lumOff val="25000"/>
                  </a:schemeClr>
                </a:solidFill>
                <a:latin typeface="Arial" panose="020B0604020202020204" pitchFamily="34" charset="0"/>
                <a:ea typeface="微软雅黑" panose="020B0503020204020204" charset="-122"/>
              </a:endParaRPr>
            </a:p>
          </p:txBody>
        </p:sp>
      </p:grpSp>
      <p:grpSp>
        <p:nvGrpSpPr>
          <p:cNvPr id="3" name="组合 2"/>
          <p:cNvGrpSpPr/>
          <p:nvPr>
            <p:custDataLst>
              <p:tags r:id="rId6"/>
            </p:custDataLst>
          </p:nvPr>
        </p:nvGrpSpPr>
        <p:grpSpPr>
          <a:xfrm>
            <a:off x="2435225" y="3587115"/>
            <a:ext cx="2307590" cy="977265"/>
            <a:chOff x="3835" y="5649"/>
            <a:chExt cx="3634" cy="1539"/>
          </a:xfrm>
        </p:grpSpPr>
        <p:sp>
          <p:nvSpPr>
            <p:cNvPr id="106" name="椭圆 105"/>
            <p:cNvSpPr/>
            <p:nvPr>
              <p:custDataLst>
                <p:tags r:id="rId7"/>
              </p:custDataLst>
            </p:nvPr>
          </p:nvSpPr>
          <p:spPr>
            <a:xfrm>
              <a:off x="5230" y="5649"/>
              <a:ext cx="636" cy="636"/>
            </a:xfrm>
            <a:prstGeom prst="ellipse">
              <a:avLst/>
            </a:prstGeom>
            <a:solidFill>
              <a:srgbClr val="FF170C"/>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75000"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30000"/>
                </a:lnSpc>
              </a:pPr>
              <a:endParaRPr lang="zh-CN" altLang="en-US" sz="1500" b="1" i="1" dirty="0">
                <a:solidFill>
                  <a:schemeClr val="tx1"/>
                </a:solidFill>
                <a:latin typeface="Arial" panose="020B0604020202020204" pitchFamily="34" charset="0"/>
                <a:ea typeface="微软雅黑" panose="020B0503020204020204" charset="-122"/>
              </a:endParaRPr>
            </a:p>
          </p:txBody>
        </p:sp>
        <p:sp>
          <p:nvSpPr>
            <p:cNvPr id="143" name="任意多边形 142"/>
            <p:cNvSpPr/>
            <p:nvPr>
              <p:custDataLst>
                <p:tags r:id="rId8"/>
              </p:custDataLst>
            </p:nvPr>
          </p:nvSpPr>
          <p:spPr>
            <a:xfrm>
              <a:off x="5382" y="5833"/>
              <a:ext cx="331" cy="268"/>
            </a:xfrm>
            <a:custGeom>
              <a:avLst/>
              <a:gdLst>
                <a:gd name="connsiteX0" fmla="*/ 318968 w 605874"/>
                <a:gd name="connsiteY0" fmla="*/ 175471 h 491003"/>
                <a:gd name="connsiteX1" fmla="*/ 253970 w 605874"/>
                <a:gd name="connsiteY1" fmla="*/ 202307 h 491003"/>
                <a:gd name="connsiteX2" fmla="*/ 253970 w 605874"/>
                <a:gd name="connsiteY2" fmla="*/ 332086 h 491003"/>
                <a:gd name="connsiteX3" fmla="*/ 383965 w 605874"/>
                <a:gd name="connsiteY3" fmla="*/ 332086 h 491003"/>
                <a:gd name="connsiteX4" fmla="*/ 383965 w 605874"/>
                <a:gd name="connsiteY4" fmla="*/ 202307 h 491003"/>
                <a:gd name="connsiteX5" fmla="*/ 318968 w 605874"/>
                <a:gd name="connsiteY5" fmla="*/ 175471 h 491003"/>
                <a:gd name="connsiteX6" fmla="*/ 319026 w 605874"/>
                <a:gd name="connsiteY6" fmla="*/ 139402 h 491003"/>
                <a:gd name="connsiteX7" fmla="*/ 409549 w 605874"/>
                <a:gd name="connsiteY7" fmla="*/ 176765 h 491003"/>
                <a:gd name="connsiteX8" fmla="*/ 430178 w 605874"/>
                <a:gd name="connsiteY8" fmla="*/ 330361 h 491003"/>
                <a:gd name="connsiteX9" fmla="*/ 533320 w 605874"/>
                <a:gd name="connsiteY9" fmla="*/ 433218 h 491003"/>
                <a:gd name="connsiteX10" fmla="*/ 533320 w 605874"/>
                <a:gd name="connsiteY10" fmla="*/ 481080 h 491003"/>
                <a:gd name="connsiteX11" fmla="*/ 485379 w 605874"/>
                <a:gd name="connsiteY11" fmla="*/ 481080 h 491003"/>
                <a:gd name="connsiteX12" fmla="*/ 382352 w 605874"/>
                <a:gd name="connsiteY12" fmla="*/ 378223 h 491003"/>
                <a:gd name="connsiteX13" fmla="*/ 228502 w 605874"/>
                <a:gd name="connsiteY13" fmla="*/ 357513 h 491003"/>
                <a:gd name="connsiteX14" fmla="*/ 228502 w 605874"/>
                <a:gd name="connsiteY14" fmla="*/ 176765 h 491003"/>
                <a:gd name="connsiteX15" fmla="*/ 319026 w 605874"/>
                <a:gd name="connsiteY15" fmla="*/ 139402 h 491003"/>
                <a:gd name="connsiteX16" fmla="*/ 185980 w 605874"/>
                <a:gd name="connsiteY16" fmla="*/ 0 h 491003"/>
                <a:gd name="connsiteX17" fmla="*/ 302937 w 605874"/>
                <a:gd name="connsiteY17" fmla="*/ 15763 h 491003"/>
                <a:gd name="connsiteX18" fmla="*/ 419779 w 605874"/>
                <a:gd name="connsiteY18" fmla="*/ 0 h 491003"/>
                <a:gd name="connsiteX19" fmla="*/ 546301 w 605874"/>
                <a:gd name="connsiteY19" fmla="*/ 18409 h 491003"/>
                <a:gd name="connsiteX20" fmla="*/ 568655 w 605874"/>
                <a:gd name="connsiteY20" fmla="*/ 43607 h 491003"/>
                <a:gd name="connsiteX21" fmla="*/ 573495 w 605874"/>
                <a:gd name="connsiteY21" fmla="*/ 43607 h 491003"/>
                <a:gd name="connsiteX22" fmla="*/ 605874 w 605874"/>
                <a:gd name="connsiteY22" fmla="*/ 73522 h 491003"/>
                <a:gd name="connsiteX23" fmla="*/ 605874 w 605874"/>
                <a:gd name="connsiteY23" fmla="*/ 397641 h 491003"/>
                <a:gd name="connsiteX24" fmla="*/ 573495 w 605874"/>
                <a:gd name="connsiteY24" fmla="*/ 427556 h 491003"/>
                <a:gd name="connsiteX25" fmla="*/ 545840 w 605874"/>
                <a:gd name="connsiteY25" fmla="*/ 427556 h 491003"/>
                <a:gd name="connsiteX26" fmla="*/ 539272 w 605874"/>
                <a:gd name="connsiteY26" fmla="*/ 419502 h 491003"/>
                <a:gd name="connsiteX27" fmla="*/ 479007 w 605874"/>
                <a:gd name="connsiteY27" fmla="*/ 359442 h 491003"/>
                <a:gd name="connsiteX28" fmla="*/ 529593 w 605874"/>
                <a:gd name="connsiteY28" fmla="*/ 365770 h 491003"/>
                <a:gd name="connsiteX29" fmla="*/ 529593 w 605874"/>
                <a:gd name="connsiteY29" fmla="*/ 156134 h 491003"/>
                <a:gd name="connsiteX30" fmla="*/ 529593 w 605874"/>
                <a:gd name="connsiteY30" fmla="*/ 74097 h 491003"/>
                <a:gd name="connsiteX31" fmla="*/ 434414 w 605874"/>
                <a:gd name="connsiteY31" fmla="*/ 64317 h 491003"/>
                <a:gd name="connsiteX32" fmla="*/ 339234 w 605874"/>
                <a:gd name="connsiteY32" fmla="*/ 74097 h 491003"/>
                <a:gd name="connsiteX33" fmla="*/ 339234 w 605874"/>
                <a:gd name="connsiteY33" fmla="*/ 122652 h 491003"/>
                <a:gd name="connsiteX34" fmla="*/ 311234 w 605874"/>
                <a:gd name="connsiteY34" fmla="*/ 120006 h 491003"/>
                <a:gd name="connsiteX35" fmla="*/ 266640 w 605874"/>
                <a:gd name="connsiteY35" fmla="*/ 126794 h 491003"/>
                <a:gd name="connsiteX36" fmla="*/ 266640 w 605874"/>
                <a:gd name="connsiteY36" fmla="*/ 74097 h 491003"/>
                <a:gd name="connsiteX37" fmla="*/ 171461 w 605874"/>
                <a:gd name="connsiteY37" fmla="*/ 64317 h 491003"/>
                <a:gd name="connsiteX38" fmla="*/ 76282 w 605874"/>
                <a:gd name="connsiteY38" fmla="*/ 74097 h 491003"/>
                <a:gd name="connsiteX39" fmla="*/ 76282 w 605874"/>
                <a:gd name="connsiteY39" fmla="*/ 156134 h 491003"/>
                <a:gd name="connsiteX40" fmla="*/ 76282 w 605874"/>
                <a:gd name="connsiteY40" fmla="*/ 365770 h 491003"/>
                <a:gd name="connsiteX41" fmla="*/ 171461 w 605874"/>
                <a:gd name="connsiteY41" fmla="*/ 357601 h 491003"/>
                <a:gd name="connsiteX42" fmla="*/ 195313 w 605874"/>
                <a:gd name="connsiteY42" fmla="*/ 358061 h 491003"/>
                <a:gd name="connsiteX43" fmla="*/ 206951 w 605874"/>
                <a:gd name="connsiteY43" fmla="*/ 371178 h 491003"/>
                <a:gd name="connsiteX44" fmla="*/ 311234 w 605874"/>
                <a:gd name="connsiteY44" fmla="*/ 414209 h 491003"/>
                <a:gd name="connsiteX45" fmla="*/ 370692 w 605874"/>
                <a:gd name="connsiteY45" fmla="*/ 401783 h 491003"/>
                <a:gd name="connsiteX46" fmla="*/ 396388 w 605874"/>
                <a:gd name="connsiteY46" fmla="*/ 427556 h 491003"/>
                <a:gd name="connsiteX47" fmla="*/ 32264 w 605874"/>
                <a:gd name="connsiteY47" fmla="*/ 427556 h 491003"/>
                <a:gd name="connsiteX48" fmla="*/ 0 w 605874"/>
                <a:gd name="connsiteY48" fmla="*/ 397641 h 491003"/>
                <a:gd name="connsiteX49" fmla="*/ 0 w 605874"/>
                <a:gd name="connsiteY49" fmla="*/ 73522 h 491003"/>
                <a:gd name="connsiteX50" fmla="*/ 32264 w 605874"/>
                <a:gd name="connsiteY50" fmla="*/ 43607 h 491003"/>
                <a:gd name="connsiteX51" fmla="*/ 37104 w 605874"/>
                <a:gd name="connsiteY51" fmla="*/ 43607 h 491003"/>
                <a:gd name="connsiteX52" fmla="*/ 59458 w 605874"/>
                <a:gd name="connsiteY52" fmla="*/ 18409 h 491003"/>
                <a:gd name="connsiteX53" fmla="*/ 185980 w 605874"/>
                <a:gd name="connsiteY53" fmla="*/ 0 h 49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5874" h="491003">
                  <a:moveTo>
                    <a:pt x="318968" y="175471"/>
                  </a:moveTo>
                  <a:cubicBezTo>
                    <a:pt x="295429" y="175471"/>
                    <a:pt x="271891" y="184416"/>
                    <a:pt x="253970" y="202307"/>
                  </a:cubicBezTo>
                  <a:cubicBezTo>
                    <a:pt x="218130" y="238088"/>
                    <a:pt x="218130" y="296305"/>
                    <a:pt x="253970" y="332086"/>
                  </a:cubicBezTo>
                  <a:cubicBezTo>
                    <a:pt x="289811" y="367868"/>
                    <a:pt x="348124" y="367868"/>
                    <a:pt x="383965" y="332086"/>
                  </a:cubicBezTo>
                  <a:cubicBezTo>
                    <a:pt x="419806" y="296305"/>
                    <a:pt x="419806" y="238088"/>
                    <a:pt x="383965" y="202307"/>
                  </a:cubicBezTo>
                  <a:cubicBezTo>
                    <a:pt x="366045" y="184416"/>
                    <a:pt x="342506" y="175471"/>
                    <a:pt x="318968" y="175471"/>
                  </a:cubicBezTo>
                  <a:close/>
                  <a:moveTo>
                    <a:pt x="319026" y="139402"/>
                  </a:moveTo>
                  <a:cubicBezTo>
                    <a:pt x="351812" y="139402"/>
                    <a:pt x="384599" y="151856"/>
                    <a:pt x="409549" y="176765"/>
                  </a:cubicBezTo>
                  <a:cubicBezTo>
                    <a:pt x="451152" y="218299"/>
                    <a:pt x="457951" y="281578"/>
                    <a:pt x="430178" y="330361"/>
                  </a:cubicBezTo>
                  <a:lnTo>
                    <a:pt x="533320" y="433218"/>
                  </a:lnTo>
                  <a:cubicBezTo>
                    <a:pt x="546458" y="446449"/>
                    <a:pt x="546458" y="467964"/>
                    <a:pt x="533320" y="481080"/>
                  </a:cubicBezTo>
                  <a:cubicBezTo>
                    <a:pt x="520067" y="494311"/>
                    <a:pt x="498632" y="494311"/>
                    <a:pt x="485379" y="481080"/>
                  </a:cubicBezTo>
                  <a:lnTo>
                    <a:pt x="382352" y="378223"/>
                  </a:lnTo>
                  <a:cubicBezTo>
                    <a:pt x="333488" y="405950"/>
                    <a:pt x="270105" y="399047"/>
                    <a:pt x="228502" y="357513"/>
                  </a:cubicBezTo>
                  <a:cubicBezTo>
                    <a:pt x="178601" y="307695"/>
                    <a:pt x="178601" y="226583"/>
                    <a:pt x="228502" y="176765"/>
                  </a:cubicBezTo>
                  <a:cubicBezTo>
                    <a:pt x="253452" y="151856"/>
                    <a:pt x="286239" y="139402"/>
                    <a:pt x="319026" y="139402"/>
                  </a:cubicBezTo>
                  <a:close/>
                  <a:moveTo>
                    <a:pt x="185980" y="0"/>
                  </a:moveTo>
                  <a:cubicBezTo>
                    <a:pt x="224927" y="0"/>
                    <a:pt x="264220" y="5293"/>
                    <a:pt x="302937" y="15763"/>
                  </a:cubicBezTo>
                  <a:cubicBezTo>
                    <a:pt x="341654" y="5293"/>
                    <a:pt x="380832" y="0"/>
                    <a:pt x="419779" y="0"/>
                  </a:cubicBezTo>
                  <a:cubicBezTo>
                    <a:pt x="461838" y="0"/>
                    <a:pt x="504473" y="6213"/>
                    <a:pt x="546301" y="18409"/>
                  </a:cubicBezTo>
                  <a:cubicBezTo>
                    <a:pt x="558630" y="21976"/>
                    <a:pt x="567273" y="31986"/>
                    <a:pt x="568655" y="43607"/>
                  </a:cubicBezTo>
                  <a:lnTo>
                    <a:pt x="573495" y="43607"/>
                  </a:lnTo>
                  <a:cubicBezTo>
                    <a:pt x="591355" y="43607"/>
                    <a:pt x="605874" y="56954"/>
                    <a:pt x="605874" y="73522"/>
                  </a:cubicBezTo>
                  <a:lnTo>
                    <a:pt x="605874" y="397641"/>
                  </a:lnTo>
                  <a:cubicBezTo>
                    <a:pt x="605874" y="414094"/>
                    <a:pt x="591355" y="427556"/>
                    <a:pt x="573495" y="427556"/>
                  </a:cubicBezTo>
                  <a:lnTo>
                    <a:pt x="545840" y="427556"/>
                  </a:lnTo>
                  <a:cubicBezTo>
                    <a:pt x="543881" y="424680"/>
                    <a:pt x="541692" y="422033"/>
                    <a:pt x="539272" y="419502"/>
                  </a:cubicBezTo>
                  <a:lnTo>
                    <a:pt x="479007" y="359442"/>
                  </a:lnTo>
                  <a:cubicBezTo>
                    <a:pt x="495946" y="360822"/>
                    <a:pt x="512769" y="362893"/>
                    <a:pt x="529593" y="365770"/>
                  </a:cubicBezTo>
                  <a:lnTo>
                    <a:pt x="529593" y="156134"/>
                  </a:lnTo>
                  <a:lnTo>
                    <a:pt x="529593" y="74097"/>
                  </a:lnTo>
                  <a:cubicBezTo>
                    <a:pt x="497905" y="67654"/>
                    <a:pt x="465986" y="64317"/>
                    <a:pt x="434414" y="64317"/>
                  </a:cubicBezTo>
                  <a:cubicBezTo>
                    <a:pt x="402841" y="64317"/>
                    <a:pt x="370922" y="67654"/>
                    <a:pt x="339234" y="74097"/>
                  </a:cubicBezTo>
                  <a:lnTo>
                    <a:pt x="339234" y="122652"/>
                  </a:lnTo>
                  <a:cubicBezTo>
                    <a:pt x="330131" y="120926"/>
                    <a:pt x="320682" y="120006"/>
                    <a:pt x="311234" y="120006"/>
                  </a:cubicBezTo>
                  <a:cubicBezTo>
                    <a:pt x="295793" y="120006"/>
                    <a:pt x="280813" y="122307"/>
                    <a:pt x="266640" y="126794"/>
                  </a:cubicBezTo>
                  <a:lnTo>
                    <a:pt x="266640" y="74097"/>
                  </a:lnTo>
                  <a:cubicBezTo>
                    <a:pt x="234837" y="67654"/>
                    <a:pt x="202918" y="64317"/>
                    <a:pt x="171461" y="64317"/>
                  </a:cubicBezTo>
                  <a:cubicBezTo>
                    <a:pt x="139888" y="64317"/>
                    <a:pt x="107970" y="67654"/>
                    <a:pt x="76282" y="74097"/>
                  </a:cubicBezTo>
                  <a:lnTo>
                    <a:pt x="76282" y="156134"/>
                  </a:lnTo>
                  <a:lnTo>
                    <a:pt x="76282" y="365770"/>
                  </a:lnTo>
                  <a:cubicBezTo>
                    <a:pt x="107970" y="360362"/>
                    <a:pt x="139773" y="357601"/>
                    <a:pt x="171461" y="357601"/>
                  </a:cubicBezTo>
                  <a:cubicBezTo>
                    <a:pt x="179412" y="357601"/>
                    <a:pt x="187363" y="357716"/>
                    <a:pt x="195313" y="358061"/>
                  </a:cubicBezTo>
                  <a:cubicBezTo>
                    <a:pt x="198885" y="362663"/>
                    <a:pt x="202803" y="367035"/>
                    <a:pt x="206951" y="371178"/>
                  </a:cubicBezTo>
                  <a:cubicBezTo>
                    <a:pt x="234722" y="399022"/>
                    <a:pt x="271825" y="414209"/>
                    <a:pt x="311234" y="414209"/>
                  </a:cubicBezTo>
                  <a:cubicBezTo>
                    <a:pt x="331744" y="414209"/>
                    <a:pt x="352025" y="409952"/>
                    <a:pt x="370692" y="401783"/>
                  </a:cubicBezTo>
                  <a:lnTo>
                    <a:pt x="396388" y="427556"/>
                  </a:lnTo>
                  <a:lnTo>
                    <a:pt x="32264" y="427556"/>
                  </a:lnTo>
                  <a:cubicBezTo>
                    <a:pt x="14404" y="427556"/>
                    <a:pt x="0" y="414094"/>
                    <a:pt x="0" y="397641"/>
                  </a:cubicBezTo>
                  <a:lnTo>
                    <a:pt x="0" y="73522"/>
                  </a:lnTo>
                  <a:cubicBezTo>
                    <a:pt x="0" y="56954"/>
                    <a:pt x="14404" y="43607"/>
                    <a:pt x="32264" y="43607"/>
                  </a:cubicBezTo>
                  <a:lnTo>
                    <a:pt x="37104" y="43607"/>
                  </a:lnTo>
                  <a:cubicBezTo>
                    <a:pt x="38602" y="31986"/>
                    <a:pt x="47244" y="21976"/>
                    <a:pt x="59458" y="18409"/>
                  </a:cubicBezTo>
                  <a:cubicBezTo>
                    <a:pt x="101287" y="6213"/>
                    <a:pt x="143921" y="0"/>
                    <a:pt x="185980" y="0"/>
                  </a:cubicBezTo>
                  <a:close/>
                </a:path>
              </a:pathLst>
            </a:cu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3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40000"/>
                </a:lnSpc>
              </a:pPr>
              <a:endParaRPr lang="zh-CN" altLang="en-US" sz="1500" b="1" i="1">
                <a:solidFill>
                  <a:schemeClr val="bg1"/>
                </a:solidFill>
                <a:latin typeface="Arial" panose="020B0604020202020204" pitchFamily="34" charset="0"/>
                <a:ea typeface="微软雅黑" panose="020B0503020204020204" charset="-122"/>
              </a:endParaRPr>
            </a:p>
          </p:txBody>
        </p:sp>
        <p:sp>
          <p:nvSpPr>
            <p:cNvPr id="105" name="文本框 104"/>
            <p:cNvSpPr txBox="1"/>
            <p:nvPr>
              <p:custDataLst>
                <p:tags r:id="rId9"/>
              </p:custDataLst>
            </p:nvPr>
          </p:nvSpPr>
          <p:spPr>
            <a:xfrm>
              <a:off x="3835" y="6322"/>
              <a:ext cx="3634" cy="866"/>
            </a:xfrm>
            <a:prstGeom prst="rect">
              <a:avLst/>
            </a:prstGeom>
            <a:noFill/>
          </p:spPr>
          <p:txBody>
            <a:bodyPr wrap="square" lIns="68580" tIns="34290" rIns="68580" bIns="0" anchor="ctr">
              <a:normAutofit fontScale="9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zh-CN" altLang="en-US" sz="1500" b="1" spc="300" dirty="0">
                  <a:solidFill>
                    <a:schemeClr val="tx1">
                      <a:lumMod val="75000"/>
                      <a:lumOff val="25000"/>
                    </a:schemeClr>
                  </a:solidFill>
                  <a:latin typeface="Arial" panose="020B0604020202020204" pitchFamily="34" charset="0"/>
                  <a:ea typeface="微软雅黑" panose="020B0503020204020204" charset="-122"/>
                </a:rPr>
                <a:t>现场安全文明施工管理</a:t>
              </a:r>
              <a:endParaRPr lang="zh-CN" altLang="en-US" sz="1500" b="1" spc="300" dirty="0">
                <a:solidFill>
                  <a:schemeClr val="tx1">
                    <a:lumMod val="75000"/>
                    <a:lumOff val="25000"/>
                  </a:schemeClr>
                </a:solidFill>
                <a:latin typeface="Arial" panose="020B0604020202020204" pitchFamily="34" charset="0"/>
                <a:ea typeface="微软雅黑" panose="020B0503020204020204" charset="-122"/>
              </a:endParaRPr>
            </a:p>
          </p:txBody>
        </p:sp>
      </p:grpSp>
      <p:grpSp>
        <p:nvGrpSpPr>
          <p:cNvPr id="5" name="组合 4"/>
          <p:cNvGrpSpPr/>
          <p:nvPr>
            <p:custDataLst>
              <p:tags r:id="rId10"/>
            </p:custDataLst>
          </p:nvPr>
        </p:nvGrpSpPr>
        <p:grpSpPr>
          <a:xfrm>
            <a:off x="4638675" y="3587115"/>
            <a:ext cx="2212340" cy="977265"/>
            <a:chOff x="7305" y="5649"/>
            <a:chExt cx="3484" cy="1539"/>
          </a:xfrm>
        </p:grpSpPr>
        <p:sp>
          <p:nvSpPr>
            <p:cNvPr id="113" name="椭圆 112"/>
            <p:cNvSpPr/>
            <p:nvPr>
              <p:custDataLst>
                <p:tags r:id="rId11"/>
              </p:custDataLst>
            </p:nvPr>
          </p:nvSpPr>
          <p:spPr>
            <a:xfrm>
              <a:off x="8534" y="5649"/>
              <a:ext cx="636" cy="636"/>
            </a:xfrm>
            <a:prstGeom prst="ellipse">
              <a:avLst/>
            </a:prstGeom>
            <a:solidFill>
              <a:srgbClr val="FF170C"/>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75000"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30000"/>
                </a:lnSpc>
              </a:pPr>
              <a:endParaRPr lang="zh-CN" altLang="en-US" sz="1500" b="1" i="1">
                <a:solidFill>
                  <a:schemeClr val="tx1"/>
                </a:solidFill>
                <a:latin typeface="Arial" panose="020B0604020202020204" pitchFamily="34" charset="0"/>
                <a:ea typeface="微软雅黑" panose="020B0503020204020204" charset="-122"/>
              </a:endParaRPr>
            </a:p>
          </p:txBody>
        </p:sp>
        <p:sp>
          <p:nvSpPr>
            <p:cNvPr id="144" name="任意多边形 143"/>
            <p:cNvSpPr/>
            <p:nvPr>
              <p:custDataLst>
                <p:tags r:id="rId12"/>
              </p:custDataLst>
            </p:nvPr>
          </p:nvSpPr>
          <p:spPr>
            <a:xfrm>
              <a:off x="8687" y="5804"/>
              <a:ext cx="331" cy="327"/>
            </a:xfrm>
            <a:custGeom>
              <a:avLst/>
              <a:gdLst>
                <a:gd name="connsiteX0" fmla="*/ 446292 w 600511"/>
                <a:gd name="connsiteY0" fmla="*/ 392791 h 593879"/>
                <a:gd name="connsiteX1" fmla="*/ 446292 w 600511"/>
                <a:gd name="connsiteY1" fmla="*/ 459820 h 593879"/>
                <a:gd name="connsiteX2" fmla="*/ 412738 w 600511"/>
                <a:gd name="connsiteY2" fmla="*/ 459820 h 593879"/>
                <a:gd name="connsiteX3" fmla="*/ 466296 w 600511"/>
                <a:gd name="connsiteY3" fmla="*/ 526850 h 593879"/>
                <a:gd name="connsiteX4" fmla="*/ 519853 w 600511"/>
                <a:gd name="connsiteY4" fmla="*/ 459820 h 593879"/>
                <a:gd name="connsiteX5" fmla="*/ 486299 w 600511"/>
                <a:gd name="connsiteY5" fmla="*/ 459820 h 593879"/>
                <a:gd name="connsiteX6" fmla="*/ 486299 w 600511"/>
                <a:gd name="connsiteY6" fmla="*/ 392791 h 593879"/>
                <a:gd name="connsiteX7" fmla="*/ 0 w 600511"/>
                <a:gd name="connsiteY7" fmla="*/ 372515 h 593879"/>
                <a:gd name="connsiteX8" fmla="*/ 233292 w 600511"/>
                <a:gd name="connsiteY8" fmla="*/ 465626 h 593879"/>
                <a:gd name="connsiteX9" fmla="*/ 305248 w 600511"/>
                <a:gd name="connsiteY9" fmla="*/ 461116 h 593879"/>
                <a:gd name="connsiteX10" fmla="*/ 332998 w 600511"/>
                <a:gd name="connsiteY10" fmla="*/ 549716 h 593879"/>
                <a:gd name="connsiteX11" fmla="*/ 233292 w 600511"/>
                <a:gd name="connsiteY11" fmla="*/ 558737 h 593879"/>
                <a:gd name="connsiteX12" fmla="*/ 0 w 600511"/>
                <a:gd name="connsiteY12" fmla="*/ 465626 h 593879"/>
                <a:gd name="connsiteX13" fmla="*/ 466296 w 600511"/>
                <a:gd name="connsiteY13" fmla="*/ 326083 h 593879"/>
                <a:gd name="connsiteX14" fmla="*/ 600511 w 600511"/>
                <a:gd name="connsiteY14" fmla="*/ 459820 h 593879"/>
                <a:gd name="connsiteX15" fmla="*/ 466296 w 600511"/>
                <a:gd name="connsiteY15" fmla="*/ 593879 h 593879"/>
                <a:gd name="connsiteX16" fmla="*/ 332080 w 600511"/>
                <a:gd name="connsiteY16" fmla="*/ 459820 h 593879"/>
                <a:gd name="connsiteX17" fmla="*/ 466296 w 600511"/>
                <a:gd name="connsiteY17" fmla="*/ 326083 h 593879"/>
                <a:gd name="connsiteX18" fmla="*/ 0 w 600511"/>
                <a:gd name="connsiteY18" fmla="*/ 233007 h 593879"/>
                <a:gd name="connsiteX19" fmla="*/ 233309 w 600511"/>
                <a:gd name="connsiteY19" fmla="*/ 326118 h 593879"/>
                <a:gd name="connsiteX20" fmla="*/ 466296 w 600511"/>
                <a:gd name="connsiteY20" fmla="*/ 233007 h 593879"/>
                <a:gd name="connsiteX21" fmla="*/ 466296 w 600511"/>
                <a:gd name="connsiteY21" fmla="*/ 299054 h 593879"/>
                <a:gd name="connsiteX22" fmla="*/ 312370 w 600511"/>
                <a:gd name="connsiteY22" fmla="*/ 413430 h 593879"/>
                <a:gd name="connsiteX23" fmla="*/ 233309 w 600511"/>
                <a:gd name="connsiteY23" fmla="*/ 419229 h 593879"/>
                <a:gd name="connsiteX24" fmla="*/ 0 w 600511"/>
                <a:gd name="connsiteY24" fmla="*/ 326118 h 593879"/>
                <a:gd name="connsiteX25" fmla="*/ 233309 w 600511"/>
                <a:gd name="connsiteY25" fmla="*/ 23200 h 593879"/>
                <a:gd name="connsiteX26" fmla="*/ 23234 w 600511"/>
                <a:gd name="connsiteY26" fmla="*/ 93123 h 593879"/>
                <a:gd name="connsiteX27" fmla="*/ 233309 w 600511"/>
                <a:gd name="connsiteY27" fmla="*/ 163046 h 593879"/>
                <a:gd name="connsiteX28" fmla="*/ 443062 w 600511"/>
                <a:gd name="connsiteY28" fmla="*/ 93123 h 593879"/>
                <a:gd name="connsiteX29" fmla="*/ 233309 w 600511"/>
                <a:gd name="connsiteY29" fmla="*/ 23200 h 593879"/>
                <a:gd name="connsiteX30" fmla="*/ 233309 w 600511"/>
                <a:gd name="connsiteY30" fmla="*/ 0 h 593879"/>
                <a:gd name="connsiteX31" fmla="*/ 466296 w 600511"/>
                <a:gd name="connsiteY31" fmla="*/ 93123 h 593879"/>
                <a:gd name="connsiteX32" fmla="*/ 466296 w 600511"/>
                <a:gd name="connsiteY32" fmla="*/ 186246 h 593879"/>
                <a:gd name="connsiteX33" fmla="*/ 233309 w 600511"/>
                <a:gd name="connsiteY33" fmla="*/ 279369 h 593879"/>
                <a:gd name="connsiteX34" fmla="*/ 0 w 600511"/>
                <a:gd name="connsiteY34" fmla="*/ 186246 h 593879"/>
                <a:gd name="connsiteX35" fmla="*/ 0 w 600511"/>
                <a:gd name="connsiteY35" fmla="*/ 93123 h 593879"/>
                <a:gd name="connsiteX36" fmla="*/ 233309 w 600511"/>
                <a:gd name="connsiteY36" fmla="*/ 0 h 59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0511" h="593879">
                  <a:moveTo>
                    <a:pt x="446292" y="392791"/>
                  </a:moveTo>
                  <a:lnTo>
                    <a:pt x="446292" y="459820"/>
                  </a:lnTo>
                  <a:lnTo>
                    <a:pt x="412738" y="459820"/>
                  </a:lnTo>
                  <a:lnTo>
                    <a:pt x="466296" y="526850"/>
                  </a:lnTo>
                  <a:lnTo>
                    <a:pt x="519853" y="459820"/>
                  </a:lnTo>
                  <a:lnTo>
                    <a:pt x="486299" y="459820"/>
                  </a:lnTo>
                  <a:lnTo>
                    <a:pt x="486299" y="392791"/>
                  </a:lnTo>
                  <a:close/>
                  <a:moveTo>
                    <a:pt x="0" y="372515"/>
                  </a:moveTo>
                  <a:cubicBezTo>
                    <a:pt x="0" y="424065"/>
                    <a:pt x="104223" y="465626"/>
                    <a:pt x="233292" y="465626"/>
                  </a:cubicBezTo>
                  <a:cubicBezTo>
                    <a:pt x="258461" y="465626"/>
                    <a:pt x="282661" y="464015"/>
                    <a:pt x="305248" y="461116"/>
                  </a:cubicBezTo>
                  <a:cubicBezTo>
                    <a:pt x="305571" y="493978"/>
                    <a:pt x="315574" y="524264"/>
                    <a:pt x="332998" y="549716"/>
                  </a:cubicBezTo>
                  <a:cubicBezTo>
                    <a:pt x="302667" y="555515"/>
                    <a:pt x="268786" y="558737"/>
                    <a:pt x="233292" y="558737"/>
                  </a:cubicBezTo>
                  <a:cubicBezTo>
                    <a:pt x="104546" y="558737"/>
                    <a:pt x="0" y="517176"/>
                    <a:pt x="0" y="465626"/>
                  </a:cubicBezTo>
                  <a:close/>
                  <a:moveTo>
                    <a:pt x="466296" y="326083"/>
                  </a:moveTo>
                  <a:cubicBezTo>
                    <a:pt x="540501" y="326083"/>
                    <a:pt x="600511" y="386023"/>
                    <a:pt x="600511" y="459820"/>
                  </a:cubicBezTo>
                  <a:cubicBezTo>
                    <a:pt x="600511" y="533939"/>
                    <a:pt x="540501" y="593879"/>
                    <a:pt x="466296" y="593879"/>
                  </a:cubicBezTo>
                  <a:cubicBezTo>
                    <a:pt x="392412" y="593879"/>
                    <a:pt x="332080" y="533939"/>
                    <a:pt x="332080" y="459820"/>
                  </a:cubicBezTo>
                  <a:cubicBezTo>
                    <a:pt x="332080" y="386023"/>
                    <a:pt x="392412" y="326083"/>
                    <a:pt x="466296" y="326083"/>
                  </a:cubicBezTo>
                  <a:close/>
                  <a:moveTo>
                    <a:pt x="0" y="233007"/>
                  </a:moveTo>
                  <a:cubicBezTo>
                    <a:pt x="0" y="284234"/>
                    <a:pt x="104554" y="326118"/>
                    <a:pt x="233309" y="326118"/>
                  </a:cubicBezTo>
                  <a:cubicBezTo>
                    <a:pt x="362065" y="326118"/>
                    <a:pt x="466296" y="284234"/>
                    <a:pt x="466296" y="233007"/>
                  </a:cubicBezTo>
                  <a:lnTo>
                    <a:pt x="466296" y="299054"/>
                  </a:lnTo>
                  <a:cubicBezTo>
                    <a:pt x="393689" y="299054"/>
                    <a:pt x="332377" y="347382"/>
                    <a:pt x="312370" y="413430"/>
                  </a:cubicBezTo>
                  <a:cubicBezTo>
                    <a:pt x="287522" y="416974"/>
                    <a:pt x="261061" y="419229"/>
                    <a:pt x="233309" y="419229"/>
                  </a:cubicBezTo>
                  <a:cubicBezTo>
                    <a:pt x="104231" y="419229"/>
                    <a:pt x="0" y="377345"/>
                    <a:pt x="0" y="326118"/>
                  </a:cubicBezTo>
                  <a:close/>
                  <a:moveTo>
                    <a:pt x="233309" y="23200"/>
                  </a:moveTo>
                  <a:cubicBezTo>
                    <a:pt x="105199" y="23200"/>
                    <a:pt x="23234" y="64767"/>
                    <a:pt x="23234" y="93123"/>
                  </a:cubicBezTo>
                  <a:cubicBezTo>
                    <a:pt x="23234" y="121479"/>
                    <a:pt x="105199" y="163046"/>
                    <a:pt x="233309" y="163046"/>
                  </a:cubicBezTo>
                  <a:cubicBezTo>
                    <a:pt x="361420" y="163046"/>
                    <a:pt x="443062" y="121479"/>
                    <a:pt x="443062" y="93123"/>
                  </a:cubicBezTo>
                  <a:cubicBezTo>
                    <a:pt x="443062" y="64767"/>
                    <a:pt x="361420" y="23200"/>
                    <a:pt x="233309" y="23200"/>
                  </a:cubicBezTo>
                  <a:close/>
                  <a:moveTo>
                    <a:pt x="233309" y="0"/>
                  </a:moveTo>
                  <a:cubicBezTo>
                    <a:pt x="362065" y="0"/>
                    <a:pt x="466296" y="41567"/>
                    <a:pt x="466296" y="93123"/>
                  </a:cubicBezTo>
                  <a:lnTo>
                    <a:pt x="466296" y="186246"/>
                  </a:lnTo>
                  <a:cubicBezTo>
                    <a:pt x="466296" y="237802"/>
                    <a:pt x="362065" y="279369"/>
                    <a:pt x="233309" y="279369"/>
                  </a:cubicBezTo>
                  <a:cubicBezTo>
                    <a:pt x="104231" y="279369"/>
                    <a:pt x="0" y="237802"/>
                    <a:pt x="0" y="186246"/>
                  </a:cubicBezTo>
                  <a:lnTo>
                    <a:pt x="0" y="93123"/>
                  </a:lnTo>
                  <a:cubicBezTo>
                    <a:pt x="0" y="41567"/>
                    <a:pt x="104554" y="0"/>
                    <a:pt x="233309" y="0"/>
                  </a:cubicBezTo>
                  <a:close/>
                </a:path>
              </a:pathLst>
            </a:cu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4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40000"/>
                </a:lnSpc>
              </a:pPr>
              <a:endParaRPr lang="zh-CN" altLang="en-US" sz="1500" b="1" i="1">
                <a:solidFill>
                  <a:schemeClr val="bg1"/>
                </a:solidFill>
                <a:latin typeface="Arial" panose="020B0604020202020204" pitchFamily="34" charset="0"/>
                <a:ea typeface="微软雅黑" panose="020B0503020204020204" charset="-122"/>
              </a:endParaRPr>
            </a:p>
          </p:txBody>
        </p:sp>
        <p:sp>
          <p:nvSpPr>
            <p:cNvPr id="112" name="文本框 111"/>
            <p:cNvSpPr txBox="1"/>
            <p:nvPr>
              <p:custDataLst>
                <p:tags r:id="rId13"/>
              </p:custDataLst>
            </p:nvPr>
          </p:nvSpPr>
          <p:spPr>
            <a:xfrm>
              <a:off x="7305" y="6322"/>
              <a:ext cx="3484" cy="866"/>
            </a:xfrm>
            <a:prstGeom prst="rect">
              <a:avLst/>
            </a:prstGeom>
            <a:noFill/>
          </p:spPr>
          <p:txBody>
            <a:bodyPr wrap="square" lIns="68580" tIns="34290" rIns="68580" bIns="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zh-CN" altLang="en-US" sz="1500" b="1" spc="300" dirty="0">
                  <a:solidFill>
                    <a:schemeClr val="tx1">
                      <a:lumMod val="75000"/>
                      <a:lumOff val="25000"/>
                    </a:schemeClr>
                  </a:solidFill>
                  <a:latin typeface="Arial" panose="020B0604020202020204" pitchFamily="34" charset="0"/>
                  <a:ea typeface="微软雅黑" panose="020B0503020204020204" charset="-122"/>
                </a:rPr>
                <a:t>项目部安全管理措施</a:t>
              </a:r>
              <a:endParaRPr lang="zh-CN" altLang="en-US" sz="1500" b="1" spc="300" dirty="0">
                <a:solidFill>
                  <a:schemeClr val="tx1">
                    <a:lumMod val="75000"/>
                    <a:lumOff val="25000"/>
                  </a:schemeClr>
                </a:solidFill>
                <a:latin typeface="Arial" panose="020B0604020202020204" pitchFamily="34" charset="0"/>
                <a:ea typeface="微软雅黑" panose="020B0503020204020204" charset="-122"/>
              </a:endParaRPr>
            </a:p>
          </p:txBody>
        </p:sp>
      </p:grpSp>
      <p:grpSp>
        <p:nvGrpSpPr>
          <p:cNvPr id="6" name="组合 5"/>
          <p:cNvGrpSpPr/>
          <p:nvPr>
            <p:custDataLst>
              <p:tags r:id="rId14"/>
            </p:custDataLst>
          </p:nvPr>
        </p:nvGrpSpPr>
        <p:grpSpPr>
          <a:xfrm>
            <a:off x="6708140" y="3587115"/>
            <a:ext cx="2021840" cy="856615"/>
            <a:chOff x="10564" y="5649"/>
            <a:chExt cx="3184" cy="1349"/>
          </a:xfrm>
        </p:grpSpPr>
        <p:sp>
          <p:nvSpPr>
            <p:cNvPr id="120" name="椭圆 119"/>
            <p:cNvSpPr/>
            <p:nvPr>
              <p:custDataLst>
                <p:tags r:id="rId15"/>
              </p:custDataLst>
            </p:nvPr>
          </p:nvSpPr>
          <p:spPr>
            <a:xfrm>
              <a:off x="11839" y="5649"/>
              <a:ext cx="636" cy="636"/>
            </a:xfrm>
            <a:prstGeom prst="ellipse">
              <a:avLst/>
            </a:prstGeom>
            <a:solidFill>
              <a:srgbClr val="FF170C"/>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75000"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30000"/>
                </a:lnSpc>
              </a:pPr>
              <a:endParaRPr lang="zh-CN" altLang="en-US" sz="1500" b="1" i="1">
                <a:solidFill>
                  <a:schemeClr val="tx1"/>
                </a:solidFill>
                <a:latin typeface="Arial" panose="020B0604020202020204" pitchFamily="34" charset="0"/>
                <a:ea typeface="微软雅黑" panose="020B0503020204020204" charset="-122"/>
              </a:endParaRPr>
            </a:p>
          </p:txBody>
        </p:sp>
        <p:sp>
          <p:nvSpPr>
            <p:cNvPr id="145" name="任意多边形 144"/>
            <p:cNvSpPr/>
            <p:nvPr>
              <p:custDataLst>
                <p:tags r:id="rId16"/>
              </p:custDataLst>
            </p:nvPr>
          </p:nvSpPr>
          <p:spPr>
            <a:xfrm>
              <a:off x="11998" y="5802"/>
              <a:ext cx="319" cy="331"/>
            </a:xfrm>
            <a:custGeom>
              <a:avLst/>
              <a:gdLst>
                <a:gd name="connsiteX0" fmla="*/ 533304 w 585797"/>
                <a:gd name="connsiteY0" fmla="*/ 452325 h 607851"/>
                <a:gd name="connsiteX1" fmla="*/ 568750 w 585797"/>
                <a:gd name="connsiteY1" fmla="*/ 460265 h 607851"/>
                <a:gd name="connsiteX2" fmla="*/ 585772 w 585797"/>
                <a:gd name="connsiteY2" fmla="*/ 480255 h 607851"/>
                <a:gd name="connsiteX3" fmla="*/ 571088 w 585797"/>
                <a:gd name="connsiteY3" fmla="*/ 502112 h 607851"/>
                <a:gd name="connsiteX4" fmla="*/ 273212 w 585797"/>
                <a:gd name="connsiteY4" fmla="*/ 604395 h 607851"/>
                <a:gd name="connsiteX5" fmla="*/ 252917 w 585797"/>
                <a:gd name="connsiteY5" fmla="*/ 607851 h 607851"/>
                <a:gd name="connsiteX6" fmla="*/ 236924 w 585797"/>
                <a:gd name="connsiteY6" fmla="*/ 605703 h 607851"/>
                <a:gd name="connsiteX7" fmla="*/ 16205 w 585797"/>
                <a:gd name="connsiteY7" fmla="*/ 547322 h 607851"/>
                <a:gd name="connsiteX8" fmla="*/ 25 w 585797"/>
                <a:gd name="connsiteY8" fmla="*/ 527239 h 607851"/>
                <a:gd name="connsiteX9" fmla="*/ 14428 w 585797"/>
                <a:gd name="connsiteY9" fmla="*/ 505755 h 607851"/>
                <a:gd name="connsiteX10" fmla="*/ 50716 w 585797"/>
                <a:gd name="connsiteY10" fmla="*/ 492678 h 607851"/>
                <a:gd name="connsiteX11" fmla="*/ 226449 w 585797"/>
                <a:gd name="connsiteY11" fmla="*/ 539196 h 607851"/>
                <a:gd name="connsiteX12" fmla="*/ 252917 w 585797"/>
                <a:gd name="connsiteY12" fmla="*/ 542652 h 607851"/>
                <a:gd name="connsiteX13" fmla="*/ 286492 w 585797"/>
                <a:gd name="connsiteY13" fmla="*/ 537047 h 607851"/>
                <a:gd name="connsiteX14" fmla="*/ 533215 w 585797"/>
                <a:gd name="connsiteY14" fmla="*/ 346476 h 607851"/>
                <a:gd name="connsiteX15" fmla="*/ 568751 w 585797"/>
                <a:gd name="connsiteY15" fmla="*/ 354414 h 607851"/>
                <a:gd name="connsiteX16" fmla="*/ 585772 w 585797"/>
                <a:gd name="connsiteY16" fmla="*/ 374490 h 607851"/>
                <a:gd name="connsiteX17" fmla="*/ 571089 w 585797"/>
                <a:gd name="connsiteY17" fmla="*/ 396248 h 607851"/>
                <a:gd name="connsiteX18" fmla="*/ 273237 w 585797"/>
                <a:gd name="connsiteY18" fmla="*/ 498500 h 607851"/>
                <a:gd name="connsiteX19" fmla="*/ 252944 w 585797"/>
                <a:gd name="connsiteY19" fmla="*/ 501861 h 607851"/>
                <a:gd name="connsiteX20" fmla="*/ 236952 w 585797"/>
                <a:gd name="connsiteY20" fmla="*/ 499807 h 607851"/>
                <a:gd name="connsiteX21" fmla="*/ 16251 w 585797"/>
                <a:gd name="connsiteY21" fmla="*/ 441444 h 607851"/>
                <a:gd name="connsiteX22" fmla="*/ 73 w 585797"/>
                <a:gd name="connsiteY22" fmla="*/ 421367 h 607851"/>
                <a:gd name="connsiteX23" fmla="*/ 14474 w 585797"/>
                <a:gd name="connsiteY23" fmla="*/ 399983 h 607851"/>
                <a:gd name="connsiteX24" fmla="*/ 50759 w 585797"/>
                <a:gd name="connsiteY24" fmla="*/ 386910 h 607851"/>
                <a:gd name="connsiteX25" fmla="*/ 226478 w 585797"/>
                <a:gd name="connsiteY25" fmla="*/ 433413 h 607851"/>
                <a:gd name="connsiteX26" fmla="*/ 252944 w 585797"/>
                <a:gd name="connsiteY26" fmla="*/ 436775 h 607851"/>
                <a:gd name="connsiteX27" fmla="*/ 286517 w 585797"/>
                <a:gd name="connsiteY27" fmla="*/ 431172 h 607851"/>
                <a:gd name="connsiteX28" fmla="*/ 463638 w 585797"/>
                <a:gd name="connsiteY28" fmla="*/ 224963 h 607851"/>
                <a:gd name="connsiteX29" fmla="*/ 568751 w 585797"/>
                <a:gd name="connsiteY29" fmla="*/ 248492 h 607851"/>
                <a:gd name="connsiteX30" fmla="*/ 585772 w 585797"/>
                <a:gd name="connsiteY30" fmla="*/ 268566 h 607851"/>
                <a:gd name="connsiteX31" fmla="*/ 571089 w 585797"/>
                <a:gd name="connsiteY31" fmla="*/ 290321 h 607851"/>
                <a:gd name="connsiteX32" fmla="*/ 273237 w 585797"/>
                <a:gd name="connsiteY32" fmla="*/ 392560 h 607851"/>
                <a:gd name="connsiteX33" fmla="*/ 252944 w 585797"/>
                <a:gd name="connsiteY33" fmla="*/ 396014 h 607851"/>
                <a:gd name="connsiteX34" fmla="*/ 236952 w 585797"/>
                <a:gd name="connsiteY34" fmla="*/ 393960 h 607851"/>
                <a:gd name="connsiteX35" fmla="*/ 16251 w 585797"/>
                <a:gd name="connsiteY35" fmla="*/ 335511 h 607851"/>
                <a:gd name="connsiteX36" fmla="*/ 73 w 585797"/>
                <a:gd name="connsiteY36" fmla="*/ 315437 h 607851"/>
                <a:gd name="connsiteX37" fmla="*/ 14474 w 585797"/>
                <a:gd name="connsiteY37" fmla="*/ 294056 h 607851"/>
                <a:gd name="connsiteX38" fmla="*/ 138011 w 585797"/>
                <a:gd name="connsiteY38" fmla="*/ 249613 h 607851"/>
                <a:gd name="connsiteX39" fmla="*/ 180094 w 585797"/>
                <a:gd name="connsiteY39" fmla="*/ 263618 h 607851"/>
                <a:gd name="connsiteX40" fmla="*/ 181497 w 585797"/>
                <a:gd name="connsiteY40" fmla="*/ 263711 h 607851"/>
                <a:gd name="connsiteX41" fmla="*/ 182806 w 585797"/>
                <a:gd name="connsiteY41" fmla="*/ 263711 h 607851"/>
                <a:gd name="connsiteX42" fmla="*/ 378444 w 585797"/>
                <a:gd name="connsiteY42" fmla="*/ 263711 h 607851"/>
                <a:gd name="connsiteX43" fmla="*/ 463638 w 585797"/>
                <a:gd name="connsiteY43" fmla="*/ 224963 h 607851"/>
                <a:gd name="connsiteX44" fmla="*/ 282669 w 585797"/>
                <a:gd name="connsiteY44" fmla="*/ 0 h 607851"/>
                <a:gd name="connsiteX45" fmla="*/ 376661 w 585797"/>
                <a:gd name="connsiteY45" fmla="*/ 77792 h 607851"/>
                <a:gd name="connsiteX46" fmla="*/ 378438 w 585797"/>
                <a:gd name="connsiteY46" fmla="*/ 77699 h 607851"/>
                <a:gd name="connsiteX47" fmla="*/ 451106 w 585797"/>
                <a:gd name="connsiteY47" fmla="*/ 150354 h 607851"/>
                <a:gd name="connsiteX48" fmla="*/ 378438 w 585797"/>
                <a:gd name="connsiteY48" fmla="*/ 222916 h 607851"/>
                <a:gd name="connsiteX49" fmla="*/ 182785 w 585797"/>
                <a:gd name="connsiteY49" fmla="*/ 222916 h 607851"/>
                <a:gd name="connsiteX50" fmla="*/ 134620 w 585797"/>
                <a:gd name="connsiteY50" fmla="*/ 170806 h 607851"/>
                <a:gd name="connsiteX51" fmla="*/ 186900 w 585797"/>
                <a:gd name="connsiteY51" fmla="*/ 118602 h 607851"/>
                <a:gd name="connsiteX52" fmla="*/ 189893 w 585797"/>
                <a:gd name="connsiteY52" fmla="*/ 118976 h 607851"/>
                <a:gd name="connsiteX53" fmla="*/ 186900 w 585797"/>
                <a:gd name="connsiteY53" fmla="*/ 95629 h 607851"/>
                <a:gd name="connsiteX54" fmla="*/ 282669 w 585797"/>
                <a:gd name="connsiteY54" fmla="*/ 0 h 60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85797" h="607851">
                  <a:moveTo>
                    <a:pt x="533304" y="452325"/>
                  </a:moveTo>
                  <a:lnTo>
                    <a:pt x="568750" y="460265"/>
                  </a:lnTo>
                  <a:cubicBezTo>
                    <a:pt x="578290" y="462413"/>
                    <a:pt x="585210" y="470540"/>
                    <a:pt x="585772" y="480255"/>
                  </a:cubicBezTo>
                  <a:cubicBezTo>
                    <a:pt x="586239" y="489969"/>
                    <a:pt x="580254" y="498936"/>
                    <a:pt x="571088" y="502112"/>
                  </a:cubicBezTo>
                  <a:lnTo>
                    <a:pt x="273212" y="604395"/>
                  </a:lnTo>
                  <a:cubicBezTo>
                    <a:pt x="266665" y="606730"/>
                    <a:pt x="259838" y="607851"/>
                    <a:pt x="252917" y="607851"/>
                  </a:cubicBezTo>
                  <a:cubicBezTo>
                    <a:pt x="247586" y="607851"/>
                    <a:pt x="242162" y="607104"/>
                    <a:pt x="236924" y="605703"/>
                  </a:cubicBezTo>
                  <a:lnTo>
                    <a:pt x="16205" y="547322"/>
                  </a:lnTo>
                  <a:cubicBezTo>
                    <a:pt x="6946" y="544894"/>
                    <a:pt x="399" y="536674"/>
                    <a:pt x="25" y="527239"/>
                  </a:cubicBezTo>
                  <a:cubicBezTo>
                    <a:pt x="-442" y="517712"/>
                    <a:pt x="5450" y="509025"/>
                    <a:pt x="14428" y="505755"/>
                  </a:cubicBezTo>
                  <a:lnTo>
                    <a:pt x="50716" y="492678"/>
                  </a:lnTo>
                  <a:lnTo>
                    <a:pt x="226449" y="539196"/>
                  </a:lnTo>
                  <a:cubicBezTo>
                    <a:pt x="235147" y="541531"/>
                    <a:pt x="244032" y="542652"/>
                    <a:pt x="252917" y="542652"/>
                  </a:cubicBezTo>
                  <a:cubicBezTo>
                    <a:pt x="264420" y="542652"/>
                    <a:pt x="275643" y="540784"/>
                    <a:pt x="286492" y="537047"/>
                  </a:cubicBezTo>
                  <a:close/>
                  <a:moveTo>
                    <a:pt x="533215" y="346476"/>
                  </a:moveTo>
                  <a:lnTo>
                    <a:pt x="568751" y="354414"/>
                  </a:lnTo>
                  <a:cubicBezTo>
                    <a:pt x="578290" y="356561"/>
                    <a:pt x="585211" y="364779"/>
                    <a:pt x="585772" y="374490"/>
                  </a:cubicBezTo>
                  <a:cubicBezTo>
                    <a:pt x="586239" y="384202"/>
                    <a:pt x="580254" y="393073"/>
                    <a:pt x="571089" y="396248"/>
                  </a:cubicBezTo>
                  <a:lnTo>
                    <a:pt x="273237" y="498500"/>
                  </a:lnTo>
                  <a:cubicBezTo>
                    <a:pt x="266691" y="500741"/>
                    <a:pt x="259864" y="501861"/>
                    <a:pt x="252944" y="501861"/>
                  </a:cubicBezTo>
                  <a:cubicBezTo>
                    <a:pt x="247613" y="501861"/>
                    <a:pt x="242189" y="501208"/>
                    <a:pt x="236952" y="499807"/>
                  </a:cubicBezTo>
                  <a:lnTo>
                    <a:pt x="16251" y="441444"/>
                  </a:lnTo>
                  <a:cubicBezTo>
                    <a:pt x="7087" y="439016"/>
                    <a:pt x="447" y="430892"/>
                    <a:pt x="73" y="421367"/>
                  </a:cubicBezTo>
                  <a:cubicBezTo>
                    <a:pt x="-301" y="411843"/>
                    <a:pt x="5497" y="403158"/>
                    <a:pt x="14474" y="399983"/>
                  </a:cubicBezTo>
                  <a:lnTo>
                    <a:pt x="50759" y="386910"/>
                  </a:lnTo>
                  <a:lnTo>
                    <a:pt x="226478" y="433413"/>
                  </a:lnTo>
                  <a:cubicBezTo>
                    <a:pt x="235176" y="435655"/>
                    <a:pt x="244060" y="436775"/>
                    <a:pt x="252944" y="436775"/>
                  </a:cubicBezTo>
                  <a:cubicBezTo>
                    <a:pt x="264446" y="436775"/>
                    <a:pt x="275762" y="434907"/>
                    <a:pt x="286517" y="431172"/>
                  </a:cubicBezTo>
                  <a:close/>
                  <a:moveTo>
                    <a:pt x="463638" y="224963"/>
                  </a:moveTo>
                  <a:lnTo>
                    <a:pt x="568751" y="248492"/>
                  </a:lnTo>
                  <a:cubicBezTo>
                    <a:pt x="578290" y="250640"/>
                    <a:pt x="585211" y="258856"/>
                    <a:pt x="585772" y="268566"/>
                  </a:cubicBezTo>
                  <a:cubicBezTo>
                    <a:pt x="586239" y="278277"/>
                    <a:pt x="580254" y="287147"/>
                    <a:pt x="571089" y="290321"/>
                  </a:cubicBezTo>
                  <a:lnTo>
                    <a:pt x="273237" y="392560"/>
                  </a:lnTo>
                  <a:cubicBezTo>
                    <a:pt x="266691" y="394894"/>
                    <a:pt x="259864" y="396014"/>
                    <a:pt x="252944" y="396014"/>
                  </a:cubicBezTo>
                  <a:cubicBezTo>
                    <a:pt x="247613" y="396014"/>
                    <a:pt x="242189" y="395267"/>
                    <a:pt x="236952" y="393960"/>
                  </a:cubicBezTo>
                  <a:lnTo>
                    <a:pt x="16251" y="335511"/>
                  </a:lnTo>
                  <a:cubicBezTo>
                    <a:pt x="7087" y="333084"/>
                    <a:pt x="447" y="324961"/>
                    <a:pt x="73" y="315437"/>
                  </a:cubicBezTo>
                  <a:cubicBezTo>
                    <a:pt x="-301" y="305914"/>
                    <a:pt x="5497" y="297230"/>
                    <a:pt x="14474" y="294056"/>
                  </a:cubicBezTo>
                  <a:lnTo>
                    <a:pt x="138011" y="249613"/>
                  </a:lnTo>
                  <a:cubicBezTo>
                    <a:pt x="150449" y="257362"/>
                    <a:pt x="164570" y="262591"/>
                    <a:pt x="180094" y="263618"/>
                  </a:cubicBezTo>
                  <a:lnTo>
                    <a:pt x="181497" y="263711"/>
                  </a:lnTo>
                  <a:lnTo>
                    <a:pt x="182806" y="263711"/>
                  </a:lnTo>
                  <a:lnTo>
                    <a:pt x="378444" y="263711"/>
                  </a:lnTo>
                  <a:cubicBezTo>
                    <a:pt x="412391" y="263711"/>
                    <a:pt x="442784" y="248679"/>
                    <a:pt x="463638" y="224963"/>
                  </a:cubicBezTo>
                  <a:close/>
                  <a:moveTo>
                    <a:pt x="282669" y="0"/>
                  </a:moveTo>
                  <a:cubicBezTo>
                    <a:pt x="329431" y="0"/>
                    <a:pt x="368337" y="33526"/>
                    <a:pt x="376661" y="77792"/>
                  </a:cubicBezTo>
                  <a:cubicBezTo>
                    <a:pt x="377222" y="77792"/>
                    <a:pt x="377877" y="77699"/>
                    <a:pt x="378438" y="77699"/>
                  </a:cubicBezTo>
                  <a:cubicBezTo>
                    <a:pt x="418560" y="77699"/>
                    <a:pt x="451106" y="110198"/>
                    <a:pt x="451106" y="150354"/>
                  </a:cubicBezTo>
                  <a:cubicBezTo>
                    <a:pt x="451106" y="190417"/>
                    <a:pt x="418560" y="222916"/>
                    <a:pt x="378438" y="222916"/>
                  </a:cubicBezTo>
                  <a:lnTo>
                    <a:pt x="182785" y="222916"/>
                  </a:lnTo>
                  <a:cubicBezTo>
                    <a:pt x="155570" y="221142"/>
                    <a:pt x="134620" y="198449"/>
                    <a:pt x="134620" y="170806"/>
                  </a:cubicBezTo>
                  <a:cubicBezTo>
                    <a:pt x="134620" y="141949"/>
                    <a:pt x="158095" y="118602"/>
                    <a:pt x="186900" y="118602"/>
                  </a:cubicBezTo>
                  <a:cubicBezTo>
                    <a:pt x="187929" y="118602"/>
                    <a:pt x="188864" y="118883"/>
                    <a:pt x="189893" y="118976"/>
                  </a:cubicBezTo>
                  <a:cubicBezTo>
                    <a:pt x="188023" y="111505"/>
                    <a:pt x="186900" y="103660"/>
                    <a:pt x="186900" y="95629"/>
                  </a:cubicBezTo>
                  <a:cubicBezTo>
                    <a:pt x="186900" y="42772"/>
                    <a:pt x="229734" y="0"/>
                    <a:pt x="282669" y="0"/>
                  </a:cubicBezTo>
                  <a:close/>
                </a:path>
              </a:pathLst>
            </a:cu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fontScale="4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40000"/>
                </a:lnSpc>
              </a:pPr>
              <a:endParaRPr lang="zh-CN" altLang="en-US" sz="1500" b="1" i="1">
                <a:solidFill>
                  <a:schemeClr val="bg1"/>
                </a:solidFill>
                <a:latin typeface="Arial" panose="020B0604020202020204" pitchFamily="34" charset="0"/>
                <a:ea typeface="微软雅黑" panose="020B0503020204020204" charset="-122"/>
              </a:endParaRPr>
            </a:p>
          </p:txBody>
        </p:sp>
        <p:sp>
          <p:nvSpPr>
            <p:cNvPr id="119" name="文本框 118"/>
            <p:cNvSpPr txBox="1"/>
            <p:nvPr>
              <p:custDataLst>
                <p:tags r:id="rId17"/>
              </p:custDataLst>
            </p:nvPr>
          </p:nvSpPr>
          <p:spPr>
            <a:xfrm>
              <a:off x="10564" y="6512"/>
              <a:ext cx="3185" cy="486"/>
            </a:xfrm>
            <a:prstGeom prst="rect">
              <a:avLst/>
            </a:prstGeom>
            <a:noFill/>
          </p:spPr>
          <p:txBody>
            <a:bodyPr wrap="square" lIns="68580" tIns="34290" rIns="68580" bIns="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zh-CN" altLang="en-US" sz="1500" b="1" spc="300" dirty="0">
                  <a:solidFill>
                    <a:schemeClr val="tx1">
                      <a:lumMod val="75000"/>
                      <a:lumOff val="25000"/>
                    </a:schemeClr>
                  </a:solidFill>
                  <a:latin typeface="Arial" panose="020B0604020202020204" pitchFamily="34" charset="0"/>
                  <a:ea typeface="微软雅黑" panose="020B0503020204020204" charset="-122"/>
                </a:rPr>
                <a:t>安全资料管理</a:t>
              </a:r>
              <a:endParaRPr lang="zh-CN" altLang="en-US" sz="1500" b="1" spc="300" dirty="0">
                <a:solidFill>
                  <a:schemeClr val="tx1">
                    <a:lumMod val="75000"/>
                    <a:lumOff val="25000"/>
                  </a:schemeClr>
                </a:solidFill>
                <a:latin typeface="Arial" panose="020B0604020202020204" pitchFamily="34" charset="0"/>
                <a:ea typeface="微软雅黑" panose="020B0503020204020204" charset="-122"/>
              </a:endParaRPr>
            </a:p>
          </p:txBody>
        </p:sp>
      </p:grpSp>
      <p:sp>
        <p:nvSpPr>
          <p:cNvPr id="26" name="文本框 25"/>
          <p:cNvSpPr txBox="1"/>
          <p:nvPr>
            <p:custDataLst>
              <p:tags r:id="rId18"/>
            </p:custDataLst>
          </p:nvPr>
        </p:nvSpPr>
        <p:spPr>
          <a:xfrm>
            <a:off x="1178798" y="1834642"/>
            <a:ext cx="1120522" cy="285317"/>
          </a:xfrm>
          <a:prstGeom prst="rect">
            <a:avLst/>
          </a:prstGeom>
          <a:noFill/>
          <a:ln>
            <a:noFill/>
          </a:ln>
        </p:spPr>
        <p:txBody>
          <a:bodyPr wrap="square" lIns="68580" tIns="34290" rIns="68580" bIns="3429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buSzPct val="25000"/>
            </a:pPr>
            <a:r>
              <a:rPr lang="en-US" altLang="zh-CN" sz="1200" i="1" spc="200" dirty="0" err="1">
                <a:solidFill>
                  <a:schemeClr val="tx1">
                    <a:lumMod val="75000"/>
                    <a:lumOff val="25000"/>
                  </a:schemeClr>
                </a:solidFill>
                <a:uFillTx/>
                <a:latin typeface="Arial" panose="020B0604020202020204" pitchFamily="34" charset="0"/>
                <a:ea typeface="微软雅黑" panose="020B0503020204020204" charset="-122"/>
              </a:rPr>
              <a:t>oncent</a:t>
            </a:r>
            <a:endParaRPr lang="en-US" altLang="zh-CN" sz="1200" i="1" spc="200" dirty="0" err="1">
              <a:solidFill>
                <a:schemeClr val="tx1">
                  <a:lumMod val="75000"/>
                  <a:lumOff val="25000"/>
                </a:schemeClr>
              </a:solidFill>
              <a:uFillTx/>
              <a:latin typeface="Arial" panose="020B0604020202020204" pitchFamily="34" charset="0"/>
              <a:ea typeface="微软雅黑" panose="020B0503020204020204" charset="-122"/>
            </a:endParaRPr>
          </a:p>
        </p:txBody>
      </p:sp>
      <p:sp>
        <p:nvSpPr>
          <p:cNvPr id="27" name="文本框 26"/>
          <p:cNvSpPr txBox="1"/>
          <p:nvPr>
            <p:custDataLst>
              <p:tags r:id="rId19"/>
            </p:custDataLst>
          </p:nvPr>
        </p:nvSpPr>
        <p:spPr>
          <a:xfrm>
            <a:off x="1178798" y="1390650"/>
            <a:ext cx="1120522" cy="423863"/>
          </a:xfrm>
          <a:prstGeom prst="rect">
            <a:avLst/>
          </a:prstGeom>
          <a:noFill/>
          <a:ln>
            <a:noFill/>
          </a:ln>
        </p:spPr>
        <p:txBody>
          <a:bodyPr spcFirstLastPara="1" wrap="square" lIns="0" tIns="34290" rIns="68580" bIns="3429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spcBef>
                <a:spcPct val="0"/>
              </a:spcBef>
            </a:pPr>
            <a:r>
              <a:rPr lang="zh-CN" altLang="en-US" sz="2700" b="1" spc="350" dirty="0">
                <a:solidFill>
                  <a:schemeClr val="tx1">
                    <a:lumMod val="75000"/>
                    <a:lumOff val="25000"/>
                  </a:schemeClr>
                </a:solidFill>
                <a:uFillTx/>
                <a:latin typeface="Arial" panose="020B0604020202020204" pitchFamily="34" charset="0"/>
                <a:ea typeface="汉仪旗黑Y4-85简" panose="00020600040101010101" charset="-122"/>
              </a:rPr>
              <a:t>目录</a:t>
            </a:r>
            <a:endParaRPr lang="zh-CN" altLang="en-US" sz="2700" b="1" spc="350" dirty="0">
              <a:solidFill>
                <a:schemeClr val="tx1">
                  <a:lumMod val="75000"/>
                  <a:lumOff val="25000"/>
                </a:schemeClr>
              </a:solidFill>
              <a:uFillTx/>
              <a:latin typeface="Arial" panose="020B0604020202020204" pitchFamily="34" charset="0"/>
              <a:ea typeface="汉仪旗黑Y4-85简" panose="00020600040101010101" charset="-122"/>
            </a:endParaRPr>
          </a:p>
        </p:txBody>
      </p:sp>
    </p:spTree>
    <p:custDataLst>
      <p:tags r:id="rId20"/>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定型化围护，施工现场临边围护</a:t>
            </a:r>
            <a:endParaRPr lang="zh-CN" altLang="en-US"/>
          </a:p>
        </p:txBody>
      </p:sp>
      <p:pic>
        <p:nvPicPr>
          <p:cNvPr id="4" name="图片 3"/>
          <p:cNvPicPr>
            <a:picLocks noChangeAspect="1"/>
          </p:cNvPicPr>
          <p:nvPr/>
        </p:nvPicPr>
        <p:blipFill>
          <a:blip r:embed="rId1"/>
          <a:stretch>
            <a:fillRect/>
          </a:stretch>
        </p:blipFill>
        <p:spPr>
          <a:xfrm>
            <a:off x="4679950" y="885190"/>
            <a:ext cx="3559810" cy="2670175"/>
          </a:xfrm>
          <a:prstGeom prst="rect">
            <a:avLst/>
          </a:prstGeom>
        </p:spPr>
      </p:pic>
      <p:pic>
        <p:nvPicPr>
          <p:cNvPr id="6" name="图片 5"/>
          <p:cNvPicPr>
            <a:picLocks noChangeAspect="1"/>
          </p:cNvPicPr>
          <p:nvPr/>
        </p:nvPicPr>
        <p:blipFill>
          <a:blip r:embed="rId2" cstate="print"/>
          <a:stretch>
            <a:fillRect/>
          </a:stretch>
        </p:blipFill>
        <p:spPr>
          <a:xfrm>
            <a:off x="5046980" y="3694430"/>
            <a:ext cx="1899285" cy="2489200"/>
          </a:xfrm>
          <a:prstGeom prst="rect">
            <a:avLst/>
          </a:prstGeom>
        </p:spPr>
      </p:pic>
      <p:pic>
        <p:nvPicPr>
          <p:cNvPr id="30" name="图片 28" descr="C:\Users\ADMINI~1\AppData\Local\Temp\WeChat Files\a8052a7a7f03a34ce7611e5345d0f57.jpg"/>
          <p:cNvPicPr>
            <a:picLocks noChangeAspect="1" noChangeArrowheads="1"/>
          </p:cNvPicPr>
          <p:nvPr/>
        </p:nvPicPr>
        <p:blipFill>
          <a:blip r:embed="rId3"/>
          <a:srcRect/>
          <a:stretch>
            <a:fillRect/>
          </a:stretch>
        </p:blipFill>
        <p:spPr>
          <a:xfrm>
            <a:off x="420370" y="885190"/>
            <a:ext cx="3633470" cy="2725420"/>
          </a:xfrm>
          <a:prstGeom prst="rect">
            <a:avLst/>
          </a:prstGeom>
          <a:noFill/>
          <a:ln w="9525">
            <a:noFill/>
            <a:miter lim="800000"/>
            <a:headEnd/>
            <a:tailEnd/>
          </a:ln>
        </p:spPr>
      </p:pic>
      <p:pic>
        <p:nvPicPr>
          <p:cNvPr id="15" name="图片 15" descr="77ad7227070bb51f89218a0a82b58af"/>
          <p:cNvPicPr>
            <a:picLocks noChangeAspect="1"/>
          </p:cNvPicPr>
          <p:nvPr/>
        </p:nvPicPr>
        <p:blipFill>
          <a:blip r:embed="rId4"/>
          <a:stretch>
            <a:fillRect/>
          </a:stretch>
        </p:blipFill>
        <p:spPr>
          <a:xfrm>
            <a:off x="420370" y="3694430"/>
            <a:ext cx="3632835" cy="2724785"/>
          </a:xfrm>
          <a:prstGeom prst="rect">
            <a:avLst/>
          </a:prstGeom>
        </p:spPr>
      </p:pic>
      <p:sp>
        <p:nvSpPr>
          <p:cNvPr id="3" name="椭圆 2"/>
          <p:cNvSpPr/>
          <p:nvPr/>
        </p:nvSpPr>
        <p:spPr>
          <a:xfrm>
            <a:off x="2962275" y="3056890"/>
            <a:ext cx="2157095" cy="1315085"/>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CN" altLang="en-US"/>
              <a:t>临边围护不容马虎</a:t>
            </a:r>
            <a:endParaRPr lang="zh-CN" altLang="en-US"/>
          </a:p>
        </p:txBody>
      </p:sp>
    </p:spTree>
    <p:custDataLst>
      <p:tags r:id="rId5"/>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洞口防护措施</a:t>
            </a:r>
            <a:endParaRPr lang="zh-CN" altLang="en-US"/>
          </a:p>
        </p:txBody>
      </p:sp>
      <p:pic>
        <p:nvPicPr>
          <p:cNvPr id="38" name="图片 36" descr="C:\Users\ADMINI~1\AppData\Local\Temp\WeChat Files\56f2b78dc4819ab9b0cd78d7130c29c.jpg"/>
          <p:cNvPicPr>
            <a:picLocks noChangeAspect="1" noChangeArrowheads="1"/>
          </p:cNvPicPr>
          <p:nvPr/>
        </p:nvPicPr>
        <p:blipFill>
          <a:blip r:embed="rId1" cstate="print"/>
          <a:srcRect/>
          <a:stretch>
            <a:fillRect/>
          </a:stretch>
        </p:blipFill>
        <p:spPr>
          <a:xfrm rot="16200000">
            <a:off x="791210" y="441325"/>
            <a:ext cx="3582035" cy="4775200"/>
          </a:xfrm>
          <a:prstGeom prst="rect">
            <a:avLst/>
          </a:prstGeom>
          <a:noFill/>
          <a:ln w="9525">
            <a:noFill/>
            <a:miter lim="800000"/>
            <a:headEnd/>
            <a:tailEnd/>
          </a:ln>
        </p:spPr>
      </p:pic>
      <p:pic>
        <p:nvPicPr>
          <p:cNvPr id="39" name="图片 37" descr="C:\Users\ADMINI~1\AppData\Local\Temp\WeChat Files\2a9ab5b87fab39ed53a004e9defd2f2.jpg"/>
          <p:cNvPicPr>
            <a:picLocks noChangeAspect="1" noChangeArrowheads="1"/>
          </p:cNvPicPr>
          <p:nvPr/>
        </p:nvPicPr>
        <p:blipFill>
          <a:blip r:embed="rId2"/>
          <a:srcRect/>
          <a:stretch>
            <a:fillRect/>
          </a:stretch>
        </p:blipFill>
        <p:spPr>
          <a:xfrm>
            <a:off x="5374005" y="1037590"/>
            <a:ext cx="2686050" cy="3582670"/>
          </a:xfrm>
          <a:prstGeom prst="rect">
            <a:avLst/>
          </a:prstGeom>
          <a:noFill/>
          <a:ln w="9525">
            <a:noFill/>
            <a:miter lim="800000"/>
            <a:headEnd/>
            <a:tailEnd/>
          </a:ln>
        </p:spPr>
      </p:pic>
      <p:sp>
        <p:nvSpPr>
          <p:cNvPr id="3" name="文本框 2"/>
          <p:cNvSpPr txBox="1"/>
          <p:nvPr/>
        </p:nvSpPr>
        <p:spPr>
          <a:xfrm>
            <a:off x="369570" y="5032375"/>
            <a:ext cx="6019800" cy="368300"/>
          </a:xfrm>
          <a:prstGeom prst="rect">
            <a:avLst/>
          </a:prstGeom>
          <a:noFill/>
        </p:spPr>
        <p:txBody>
          <a:bodyPr wrap="square" rtlCol="0">
            <a:spAutoFit/>
          </a:bodyPr>
          <a:lstStyle/>
          <a:p>
            <a:r>
              <a:rPr lang="zh-CN" altLang="en-US">
                <a:solidFill>
                  <a:schemeClr val="tx1"/>
                </a:solidFill>
                <a:latin typeface="+mn-ea"/>
                <a:ea typeface="+mn-ea"/>
                <a:cs typeface="+mn-ea"/>
              </a:rPr>
              <a:t>现场集水井、沟均采用</a:t>
            </a:r>
            <a:r>
              <a:rPr lang="en-US" altLang="zh-CN">
                <a:solidFill>
                  <a:schemeClr val="tx1"/>
                </a:solidFill>
                <a:latin typeface="+mn-ea"/>
                <a:ea typeface="+mn-ea"/>
                <a:cs typeface="+mn-ea"/>
              </a:rPr>
              <a:t>2cm</a:t>
            </a:r>
            <a:r>
              <a:rPr lang="zh-CN" altLang="en-US">
                <a:solidFill>
                  <a:schemeClr val="tx1"/>
                </a:solidFill>
                <a:latin typeface="+mn-ea"/>
                <a:ea typeface="+mn-ea"/>
                <a:cs typeface="+mn-ea"/>
              </a:rPr>
              <a:t>厚铸铁钢板覆盖围护</a:t>
            </a:r>
            <a:endParaRPr lang="zh-CN" altLang="en-US">
              <a:solidFill>
                <a:schemeClr val="tx1"/>
              </a:solidFill>
              <a:latin typeface="+mn-ea"/>
              <a:ea typeface="+mn-ea"/>
              <a:cs typeface="+mn-ea"/>
            </a:endParaRPr>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a:t>围 挡 管 理</a:t>
            </a:r>
            <a:endParaRPr lang="zh-CN" altLang="en-US"/>
          </a:p>
        </p:txBody>
      </p:sp>
      <p:sp>
        <p:nvSpPr>
          <p:cNvPr id="3" name="内容占位符 2"/>
          <p:cNvSpPr>
            <a:spLocks noGrp="1"/>
          </p:cNvSpPr>
          <p:nvPr>
            <p:ph idx="1"/>
          </p:nvPr>
        </p:nvSpPr>
        <p:spPr>
          <a:xfrm>
            <a:off x="502412" y="943618"/>
            <a:ext cx="8139178" cy="5388907"/>
          </a:xfrm>
        </p:spPr>
        <p:txBody>
          <a:bodyPr/>
          <a:lstStyle/>
          <a:p>
            <a:r>
              <a:rPr lang="zh-CN" altLang="en-US"/>
              <a:t>施工园区周边设置封闭挡墙</a:t>
            </a:r>
            <a:endParaRPr lang="en-US" altLang="zh-CN"/>
          </a:p>
        </p:txBody>
      </p:sp>
      <p:pic>
        <p:nvPicPr>
          <p:cNvPr id="4" name="图片 3" descr="a573c34db0773579179029051b3480f"/>
          <p:cNvPicPr>
            <a:picLocks noChangeAspect="1"/>
          </p:cNvPicPr>
          <p:nvPr/>
        </p:nvPicPr>
        <p:blipFill>
          <a:blip r:embed="rId1"/>
          <a:stretch>
            <a:fillRect/>
          </a:stretch>
        </p:blipFill>
        <p:spPr>
          <a:xfrm>
            <a:off x="502285" y="1678940"/>
            <a:ext cx="4666615" cy="3500120"/>
          </a:xfrm>
          <a:prstGeom prst="rect">
            <a:avLst/>
          </a:prstGeom>
        </p:spPr>
      </p:pic>
      <p:sp>
        <p:nvSpPr>
          <p:cNvPr id="5" name="六角星 4"/>
          <p:cNvSpPr/>
          <p:nvPr/>
        </p:nvSpPr>
        <p:spPr>
          <a:xfrm>
            <a:off x="5304790" y="1902460"/>
            <a:ext cx="1080135" cy="864235"/>
          </a:xfrm>
          <a:prstGeom prst="star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r>
              <a:rPr lang="zh-CN" altLang="zh-CN"/>
              <a:t>标准！</a:t>
            </a:r>
            <a:endParaRPr lang="zh-CN" altLang="zh-CN"/>
          </a:p>
        </p:txBody>
      </p:sp>
      <p:sp>
        <p:nvSpPr>
          <p:cNvPr id="6" name="矩形 5"/>
          <p:cNvSpPr/>
          <p:nvPr/>
        </p:nvSpPr>
        <p:spPr>
          <a:xfrm>
            <a:off x="5443220" y="2931160"/>
            <a:ext cx="3129915" cy="857885"/>
          </a:xfrm>
          <a:prstGeom prst="rect">
            <a:avLst/>
          </a:prstGeom>
          <a:solidFill>
            <a:schemeClr val="bg1"/>
          </a:solidFill>
          <a:ln w="12700" cmpd="sng">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a:solidFill>
                  <a:srgbClr val="FF0000"/>
                </a:solidFill>
              </a:rPr>
              <a:t>市区道路周围围挡要求不得低于</a:t>
            </a:r>
            <a:r>
              <a:rPr lang="en-US" altLang="zh-CN">
                <a:solidFill>
                  <a:srgbClr val="FF0000"/>
                </a:solidFill>
              </a:rPr>
              <a:t>2.5m</a:t>
            </a:r>
            <a:r>
              <a:rPr lang="zh-CN" altLang="en-US">
                <a:solidFill>
                  <a:srgbClr val="FF0000"/>
                </a:solidFill>
              </a:rPr>
              <a:t>，一般路段不得低于</a:t>
            </a:r>
            <a:r>
              <a:rPr lang="en-US" altLang="zh-CN">
                <a:solidFill>
                  <a:srgbClr val="FF0000"/>
                </a:solidFill>
              </a:rPr>
              <a:t>1.8m</a:t>
            </a:r>
            <a:r>
              <a:rPr lang="zh-CN" altLang="en-US">
                <a:solidFill>
                  <a:srgbClr val="FF0000"/>
                </a:solidFill>
              </a:rPr>
              <a:t>，本工程为</a:t>
            </a:r>
            <a:r>
              <a:rPr lang="en-US" altLang="zh-CN">
                <a:solidFill>
                  <a:srgbClr val="FF0000"/>
                </a:solidFill>
              </a:rPr>
              <a:t>2.5m</a:t>
            </a:r>
            <a:r>
              <a:rPr lang="zh-CN" altLang="en-US">
                <a:solidFill>
                  <a:srgbClr val="FF0000"/>
                </a:solidFill>
              </a:rPr>
              <a:t>高</a:t>
            </a:r>
            <a:endParaRPr lang="zh-CN" altLang="en-US">
              <a:solidFill>
                <a:srgbClr val="FF0000"/>
              </a:solidFill>
            </a:endParaRPr>
          </a:p>
        </p:txBody>
      </p:sp>
    </p:spTree>
    <p:custDataLst>
      <p:tags r:id="rId2"/>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安全帽日常管理</a:t>
            </a:r>
            <a:endParaRPr lang="zh-CN" altLang="en-US"/>
          </a:p>
        </p:txBody>
      </p:sp>
      <p:pic>
        <p:nvPicPr>
          <p:cNvPr id="26" name="图片 24" descr="C:\Users\ADMINI~1\AppData\Local\Temp\WeChat Files\616150664a846bc3221647392402aa8.jpg"/>
          <p:cNvPicPr>
            <a:picLocks noChangeAspect="1" noChangeArrowheads="1"/>
          </p:cNvPicPr>
          <p:nvPr/>
        </p:nvPicPr>
        <p:blipFill>
          <a:blip r:embed="rId1" cstate="print"/>
          <a:srcRect/>
          <a:stretch>
            <a:fillRect/>
          </a:stretch>
        </p:blipFill>
        <p:spPr>
          <a:xfrm>
            <a:off x="603250" y="1166495"/>
            <a:ext cx="3277235" cy="4347210"/>
          </a:xfrm>
          <a:prstGeom prst="rect">
            <a:avLst/>
          </a:prstGeom>
          <a:noFill/>
          <a:ln w="9525">
            <a:noFill/>
            <a:miter lim="800000"/>
            <a:headEnd/>
            <a:tailEnd/>
          </a:ln>
        </p:spPr>
      </p:pic>
      <p:pic>
        <p:nvPicPr>
          <p:cNvPr id="27" name="图片 25" descr="C:\Users\ADMINI~1\AppData\Local\Temp\WeChat Files\a0abc8b5578f3380e0eb8976f66e8ba.jpg"/>
          <p:cNvPicPr>
            <a:picLocks noChangeAspect="1" noChangeArrowheads="1"/>
          </p:cNvPicPr>
          <p:nvPr/>
        </p:nvPicPr>
        <p:blipFill>
          <a:blip r:embed="rId2" cstate="print"/>
          <a:srcRect/>
          <a:stretch>
            <a:fillRect/>
          </a:stretch>
        </p:blipFill>
        <p:spPr>
          <a:xfrm>
            <a:off x="4410710" y="1166495"/>
            <a:ext cx="3333115" cy="4281805"/>
          </a:xfrm>
          <a:prstGeom prst="rect">
            <a:avLst/>
          </a:prstGeom>
          <a:noFill/>
          <a:ln w="9525">
            <a:noFill/>
            <a:miter lim="800000"/>
            <a:headEnd/>
            <a:tailEnd/>
          </a:ln>
        </p:spPr>
      </p:pic>
      <p:sp>
        <p:nvSpPr>
          <p:cNvPr id="3" name="文本框 2"/>
          <p:cNvSpPr txBox="1"/>
          <p:nvPr/>
        </p:nvSpPr>
        <p:spPr>
          <a:xfrm>
            <a:off x="603250" y="5756910"/>
            <a:ext cx="3383280" cy="368300"/>
          </a:xfrm>
          <a:prstGeom prst="rect">
            <a:avLst/>
          </a:prstGeom>
          <a:noFill/>
        </p:spPr>
        <p:txBody>
          <a:bodyPr wrap="none" rtlCol="0">
            <a:spAutoFit/>
          </a:bodyPr>
          <a:lstStyle/>
          <a:p>
            <a:r>
              <a:rPr lang="zh-CN" altLang="en-US">
                <a:solidFill>
                  <a:schemeClr val="tx1"/>
                </a:solidFill>
                <a:latin typeface="+mn-ea"/>
                <a:ea typeface="+mn-ea"/>
              </a:rPr>
              <a:t>施工现场工人佩戴安全帽作业中</a:t>
            </a:r>
            <a:endParaRPr lang="zh-CN" altLang="en-US">
              <a:solidFill>
                <a:schemeClr val="tx1"/>
              </a:solidFill>
              <a:latin typeface="+mn-ea"/>
              <a:ea typeface="+mn-ea"/>
            </a:endParaRPr>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94030" y="247015"/>
            <a:ext cx="7938135" cy="423545"/>
          </a:xfrm>
        </p:spPr>
        <p:txBody>
          <a:bodyPr>
            <a:normAutofit fontScale="90000"/>
          </a:bodyPr>
          <a:lstStyle/>
          <a:p>
            <a:pPr algn="ctr"/>
            <a:r>
              <a:rPr lang="zh-CN" altLang="en-US"/>
              <a:t>扬尘控制系统</a:t>
            </a:r>
            <a:endParaRPr lang="zh-CN" altLang="en-US"/>
          </a:p>
        </p:txBody>
      </p:sp>
      <p:pic>
        <p:nvPicPr>
          <p:cNvPr id="33" name="图片 31" descr="C:\Users\ADMINI~1\AppData\Local\Temp\WeChat Files\9fbfc41d1d687bb44afd1efd9fd8c16.jpg"/>
          <p:cNvPicPr>
            <a:picLocks noGrp="1" noChangeAspect="1" noChangeArrowheads="1"/>
          </p:cNvPicPr>
          <p:nvPr>
            <p:ph idx="1"/>
          </p:nvPr>
        </p:nvPicPr>
        <p:blipFill>
          <a:blip r:embed="rId1"/>
          <a:srcRect/>
          <a:stretch>
            <a:fillRect/>
          </a:stretch>
        </p:blipFill>
        <p:spPr>
          <a:xfrm>
            <a:off x="494030" y="3599815"/>
            <a:ext cx="3728085" cy="2797175"/>
          </a:xfrm>
          <a:prstGeom prst="rect">
            <a:avLst/>
          </a:prstGeom>
          <a:noFill/>
          <a:ln w="9525">
            <a:noFill/>
            <a:miter lim="800000"/>
            <a:headEnd/>
            <a:tailEnd/>
          </a:ln>
        </p:spPr>
      </p:pic>
      <p:pic>
        <p:nvPicPr>
          <p:cNvPr id="5" name="内容占位符 4"/>
          <p:cNvPicPr>
            <a:picLocks noChangeAspect="1"/>
          </p:cNvPicPr>
          <p:nvPr/>
        </p:nvPicPr>
        <p:blipFill>
          <a:blip r:embed="rId2"/>
          <a:stretch>
            <a:fillRect/>
          </a:stretch>
        </p:blipFill>
        <p:spPr>
          <a:xfrm>
            <a:off x="5129530" y="746125"/>
            <a:ext cx="2037080" cy="2716530"/>
          </a:xfrm>
          <a:prstGeom prst="rect">
            <a:avLst/>
          </a:prstGeom>
        </p:spPr>
      </p:pic>
      <p:pic>
        <p:nvPicPr>
          <p:cNvPr id="4" name="图片 3"/>
          <p:cNvPicPr>
            <a:picLocks noChangeAspect="1"/>
          </p:cNvPicPr>
          <p:nvPr/>
        </p:nvPicPr>
        <p:blipFill>
          <a:blip r:embed="rId3"/>
          <a:stretch>
            <a:fillRect/>
          </a:stretch>
        </p:blipFill>
        <p:spPr>
          <a:xfrm>
            <a:off x="494030" y="706120"/>
            <a:ext cx="3728085" cy="2796540"/>
          </a:xfrm>
          <a:prstGeom prst="rect">
            <a:avLst/>
          </a:prstGeom>
        </p:spPr>
      </p:pic>
      <p:sp>
        <p:nvSpPr>
          <p:cNvPr id="7" name="文本框 6"/>
          <p:cNvSpPr txBox="1"/>
          <p:nvPr/>
        </p:nvSpPr>
        <p:spPr>
          <a:xfrm>
            <a:off x="2649220" y="3975100"/>
            <a:ext cx="939165" cy="368300"/>
          </a:xfrm>
          <a:prstGeom prst="rect">
            <a:avLst/>
          </a:prstGeom>
          <a:noFill/>
        </p:spPr>
        <p:txBody>
          <a:bodyPr wrap="square" rtlCol="0">
            <a:spAutoFit/>
          </a:bodyPr>
          <a:lstStyle/>
          <a:p>
            <a:r>
              <a:rPr lang="zh-CN" altLang="en-US">
                <a:solidFill>
                  <a:srgbClr val="FF0000"/>
                </a:solidFill>
                <a:latin typeface="+mn-ea"/>
                <a:ea typeface="+mn-ea"/>
              </a:rPr>
              <a:t>雾炮器</a:t>
            </a:r>
            <a:endParaRPr lang="zh-CN" altLang="en-US">
              <a:solidFill>
                <a:srgbClr val="FF0000"/>
              </a:solidFill>
              <a:latin typeface="+mn-ea"/>
              <a:ea typeface="+mn-ea"/>
            </a:endParaRPr>
          </a:p>
        </p:txBody>
      </p:sp>
      <p:sp>
        <p:nvSpPr>
          <p:cNvPr id="8" name="文本框 7"/>
          <p:cNvSpPr txBox="1"/>
          <p:nvPr/>
        </p:nvSpPr>
        <p:spPr>
          <a:xfrm>
            <a:off x="824865" y="2468245"/>
            <a:ext cx="1993265" cy="368300"/>
          </a:xfrm>
          <a:prstGeom prst="rect">
            <a:avLst/>
          </a:prstGeom>
          <a:noFill/>
        </p:spPr>
        <p:txBody>
          <a:bodyPr wrap="square" rtlCol="0">
            <a:spAutoFit/>
          </a:bodyPr>
          <a:lstStyle/>
          <a:p>
            <a:r>
              <a:rPr lang="zh-CN" altLang="en-US">
                <a:solidFill>
                  <a:srgbClr val="FF0000"/>
                </a:solidFill>
                <a:latin typeface="+mn-ea"/>
                <a:ea typeface="+mn-ea"/>
              </a:rPr>
              <a:t>挡墙喷淋系统</a:t>
            </a:r>
            <a:endParaRPr lang="zh-CN" altLang="en-US">
              <a:solidFill>
                <a:srgbClr val="FF0000"/>
              </a:solidFill>
              <a:latin typeface="+mn-ea"/>
              <a:ea typeface="+mn-ea"/>
            </a:endParaRPr>
          </a:p>
        </p:txBody>
      </p:sp>
      <p:sp>
        <p:nvSpPr>
          <p:cNvPr id="9" name="文本框 8"/>
          <p:cNvSpPr txBox="1"/>
          <p:nvPr/>
        </p:nvSpPr>
        <p:spPr>
          <a:xfrm>
            <a:off x="5298440" y="861060"/>
            <a:ext cx="1325880" cy="368300"/>
          </a:xfrm>
          <a:prstGeom prst="rect">
            <a:avLst/>
          </a:prstGeom>
          <a:noFill/>
        </p:spPr>
        <p:txBody>
          <a:bodyPr wrap="none" rtlCol="0">
            <a:spAutoFit/>
          </a:bodyPr>
          <a:lstStyle/>
          <a:p>
            <a:r>
              <a:rPr lang="zh-CN" altLang="en-US">
                <a:solidFill>
                  <a:srgbClr val="FF0000"/>
                </a:solidFill>
                <a:latin typeface="+mn-ea"/>
                <a:ea typeface="+mn-ea"/>
              </a:rPr>
              <a:t>扬尘监视器</a:t>
            </a:r>
            <a:endParaRPr lang="zh-CN" altLang="en-US">
              <a:solidFill>
                <a:srgbClr val="FF0000"/>
              </a:solidFill>
              <a:latin typeface="+mn-ea"/>
              <a:ea typeface="+mn-ea"/>
            </a:endParaRPr>
          </a:p>
        </p:txBody>
      </p:sp>
      <p:pic>
        <p:nvPicPr>
          <p:cNvPr id="27" name="图片 27" descr="9e3dfb6616e373ef0c068c217a2a0db"/>
          <p:cNvPicPr>
            <a:picLocks noChangeAspect="1"/>
          </p:cNvPicPr>
          <p:nvPr/>
        </p:nvPicPr>
        <p:blipFill>
          <a:blip r:embed="rId4"/>
          <a:stretch>
            <a:fillRect/>
          </a:stretch>
        </p:blipFill>
        <p:spPr>
          <a:xfrm>
            <a:off x="4635500" y="3599815"/>
            <a:ext cx="3796665" cy="2847975"/>
          </a:xfrm>
          <a:prstGeom prst="rect">
            <a:avLst/>
          </a:prstGeom>
        </p:spPr>
      </p:pic>
      <p:sp>
        <p:nvSpPr>
          <p:cNvPr id="10" name="文本框 9"/>
          <p:cNvSpPr txBox="1"/>
          <p:nvPr/>
        </p:nvSpPr>
        <p:spPr>
          <a:xfrm>
            <a:off x="6791960" y="3725545"/>
            <a:ext cx="1554480" cy="368300"/>
          </a:xfrm>
          <a:prstGeom prst="rect">
            <a:avLst/>
          </a:prstGeom>
          <a:noFill/>
        </p:spPr>
        <p:txBody>
          <a:bodyPr wrap="none" rtlCol="0">
            <a:spAutoFit/>
          </a:bodyPr>
          <a:lstStyle/>
          <a:p>
            <a:r>
              <a:rPr lang="zh-CN" altLang="en-US">
                <a:solidFill>
                  <a:srgbClr val="FF0000"/>
                </a:solidFill>
                <a:latin typeface="+mn-ea"/>
                <a:ea typeface="+mn-ea"/>
              </a:rPr>
              <a:t>挡墙喷淋系统</a:t>
            </a:r>
            <a:endParaRPr lang="zh-CN" altLang="en-US">
              <a:solidFill>
                <a:srgbClr val="FF0000"/>
              </a:solidFill>
              <a:latin typeface="+mn-ea"/>
              <a:ea typeface="+mn-ea"/>
            </a:endParaRPr>
          </a:p>
        </p:txBody>
      </p:sp>
    </p:spTree>
    <p:custDataLst>
      <p:tags r:id="rId5"/>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a:t>防 尘 措 施</a:t>
            </a:r>
            <a:endParaRPr lang="zh-CN" altLang="en-US"/>
          </a:p>
        </p:txBody>
      </p:sp>
      <p:pic>
        <p:nvPicPr>
          <p:cNvPr id="4" name="内容占位符 3"/>
          <p:cNvPicPr>
            <a:picLocks noGrp="1" noChangeAspect="1"/>
          </p:cNvPicPr>
          <p:nvPr>
            <p:ph idx="1"/>
          </p:nvPr>
        </p:nvPicPr>
        <p:blipFill>
          <a:blip r:embed="rId1"/>
          <a:stretch>
            <a:fillRect/>
          </a:stretch>
        </p:blipFill>
        <p:spPr>
          <a:xfrm>
            <a:off x="502285" y="1337310"/>
            <a:ext cx="8139430" cy="4003675"/>
          </a:xfrm>
          <a:prstGeom prst="rect">
            <a:avLst/>
          </a:prstGeom>
        </p:spPr>
      </p:pic>
      <p:sp>
        <p:nvSpPr>
          <p:cNvPr id="5" name="波形 4"/>
          <p:cNvSpPr/>
          <p:nvPr/>
        </p:nvSpPr>
        <p:spPr>
          <a:xfrm>
            <a:off x="502285" y="5440680"/>
            <a:ext cx="5063490" cy="1106805"/>
          </a:xfrm>
          <a:prstGeom prst="wav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rgbClr val="FF0000"/>
                </a:solidFill>
              </a:rPr>
              <a:t>防尘网布需落实到每一处！</a:t>
            </a:r>
            <a:endParaRPr lang="zh-CN" altLang="en-US" sz="2800">
              <a:solidFill>
                <a:srgbClr val="FF0000"/>
              </a:solidFill>
            </a:endParaRPr>
          </a:p>
        </p:txBody>
      </p:sp>
    </p:spTree>
    <p:custDataLst>
      <p:tags r:id="rId2"/>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a:t>防尘措施</a:t>
            </a:r>
            <a:endParaRPr lang="zh-CN" altLang="en-US"/>
          </a:p>
        </p:txBody>
      </p:sp>
      <p:pic>
        <p:nvPicPr>
          <p:cNvPr id="31" name="图片 29" descr="C:\Users\ADMINI~1\AppData\Local\Temp\WeChat Files\c737506d4ac2920c498a76dd3f5414c.jpg"/>
          <p:cNvPicPr>
            <a:picLocks noGrp="1" noChangeAspect="1" noChangeArrowheads="1"/>
          </p:cNvPicPr>
          <p:nvPr>
            <p:ph idx="1"/>
          </p:nvPr>
        </p:nvPicPr>
        <p:blipFill>
          <a:blip r:embed="rId1"/>
          <a:srcRect/>
          <a:stretch>
            <a:fillRect/>
          </a:stretch>
        </p:blipFill>
        <p:spPr>
          <a:xfrm>
            <a:off x="623570" y="1095375"/>
            <a:ext cx="3841115" cy="3841115"/>
          </a:xfrm>
          <a:prstGeom prst="rect">
            <a:avLst/>
          </a:prstGeom>
          <a:noFill/>
          <a:ln w="9525">
            <a:noFill/>
            <a:miter lim="800000"/>
            <a:headEnd/>
            <a:tailEnd/>
          </a:ln>
        </p:spPr>
      </p:pic>
      <p:sp>
        <p:nvSpPr>
          <p:cNvPr id="4" name="文本框 3"/>
          <p:cNvSpPr txBox="1"/>
          <p:nvPr/>
        </p:nvSpPr>
        <p:spPr>
          <a:xfrm>
            <a:off x="661670" y="5180965"/>
            <a:ext cx="3611880" cy="368300"/>
          </a:xfrm>
          <a:prstGeom prst="rect">
            <a:avLst/>
          </a:prstGeom>
          <a:noFill/>
        </p:spPr>
        <p:txBody>
          <a:bodyPr wrap="none" rtlCol="0">
            <a:spAutoFit/>
          </a:bodyPr>
          <a:lstStyle/>
          <a:p>
            <a:r>
              <a:rPr lang="zh-CN" altLang="en-US">
                <a:latin typeface="+mn-ea"/>
                <a:ea typeface="+mn-ea"/>
              </a:rPr>
              <a:t>施工区域场地硬化，减少尘土飞扬</a:t>
            </a:r>
            <a:endParaRPr lang="zh-CN" altLang="en-US">
              <a:latin typeface="+mn-ea"/>
              <a:ea typeface="+mn-ea"/>
            </a:endParaRPr>
          </a:p>
        </p:txBody>
      </p:sp>
      <p:pic>
        <p:nvPicPr>
          <p:cNvPr id="6" name="图片 5"/>
          <p:cNvPicPr>
            <a:picLocks noChangeAspect="1"/>
          </p:cNvPicPr>
          <p:nvPr/>
        </p:nvPicPr>
        <p:blipFill>
          <a:blip r:embed="rId2" cstate="print"/>
          <a:stretch>
            <a:fillRect/>
          </a:stretch>
        </p:blipFill>
        <p:spPr>
          <a:xfrm>
            <a:off x="4641215" y="1095375"/>
            <a:ext cx="4000500" cy="384810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412" y="443230"/>
            <a:ext cx="8139178" cy="441964"/>
          </a:xfrm>
        </p:spPr>
        <p:txBody>
          <a:bodyPr/>
          <a:lstStyle/>
          <a:p>
            <a:r>
              <a:rPr lang="zh-CN" altLang="en-US"/>
              <a:t>水 泥 罐 围 护</a:t>
            </a:r>
            <a:endParaRPr lang="zh-CN" altLang="en-US"/>
          </a:p>
        </p:txBody>
      </p:sp>
      <p:pic>
        <p:nvPicPr>
          <p:cNvPr id="4" name="图片 3"/>
          <p:cNvPicPr>
            <a:picLocks noChangeAspect="1"/>
          </p:cNvPicPr>
          <p:nvPr/>
        </p:nvPicPr>
        <p:blipFill>
          <a:blip r:embed="rId1"/>
          <a:stretch>
            <a:fillRect/>
          </a:stretch>
        </p:blipFill>
        <p:spPr>
          <a:xfrm>
            <a:off x="502285" y="1351915"/>
            <a:ext cx="3116580" cy="4154805"/>
          </a:xfrm>
          <a:prstGeom prst="rect">
            <a:avLst/>
          </a:prstGeom>
        </p:spPr>
      </p:pic>
      <p:sp>
        <p:nvSpPr>
          <p:cNvPr id="8" name="文本框 7"/>
          <p:cNvSpPr txBox="1"/>
          <p:nvPr/>
        </p:nvSpPr>
        <p:spPr>
          <a:xfrm>
            <a:off x="3759835" y="2938780"/>
            <a:ext cx="4036695" cy="829945"/>
          </a:xfrm>
          <a:prstGeom prst="rect">
            <a:avLst/>
          </a:prstGeom>
          <a:noFill/>
        </p:spPr>
        <p:txBody>
          <a:bodyPr wrap="square" rtlCol="0">
            <a:spAutoFit/>
          </a:bodyPr>
          <a:lstStyle/>
          <a:p>
            <a:r>
              <a:rPr lang="zh-CN" altLang="en-US" sz="2400">
                <a:solidFill>
                  <a:schemeClr val="tx1"/>
                </a:solidFill>
                <a:latin typeface="+mn-ea"/>
                <a:ea typeface="+mn-ea"/>
              </a:rPr>
              <a:t>施工现场水泥罐均按照文明要求做好防尘措施 </a:t>
            </a:r>
            <a:r>
              <a:rPr lang="en-US" altLang="zh-CN" sz="2400">
                <a:solidFill>
                  <a:schemeClr val="tx1"/>
                </a:solidFill>
                <a:latin typeface="+mn-ea"/>
                <a:ea typeface="+mn-ea"/>
              </a:rPr>
              <a:t>!</a:t>
            </a:r>
            <a:endParaRPr lang="en-US" altLang="zh-CN" sz="2400">
              <a:solidFill>
                <a:schemeClr val="tx1"/>
              </a:solidFill>
              <a:latin typeface="+mn-ea"/>
              <a:ea typeface="+mn-ea"/>
            </a:endParaRPr>
          </a:p>
        </p:txBody>
      </p:sp>
    </p:spTree>
    <p:custDataLst>
      <p:tags r:id="rId2"/>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防尘措施</a:t>
            </a:r>
            <a:endParaRPr lang="zh-CN" altLang="en-US"/>
          </a:p>
        </p:txBody>
      </p:sp>
      <p:pic>
        <p:nvPicPr>
          <p:cNvPr id="30" name="图片 30" descr="c42d8f227f7c372168c92d0a19f5f16"/>
          <p:cNvPicPr>
            <a:picLocks noChangeAspect="1"/>
          </p:cNvPicPr>
          <p:nvPr/>
        </p:nvPicPr>
        <p:blipFill>
          <a:blip r:embed="rId1"/>
          <a:stretch>
            <a:fillRect/>
          </a:stretch>
        </p:blipFill>
        <p:spPr>
          <a:xfrm>
            <a:off x="502285" y="988695"/>
            <a:ext cx="3659505" cy="4879975"/>
          </a:xfrm>
          <a:prstGeom prst="rect">
            <a:avLst/>
          </a:prstGeom>
        </p:spPr>
      </p:pic>
      <p:sp>
        <p:nvSpPr>
          <p:cNvPr id="3" name="文本框 2"/>
          <p:cNvSpPr txBox="1"/>
          <p:nvPr/>
        </p:nvSpPr>
        <p:spPr>
          <a:xfrm>
            <a:off x="4474845" y="4594860"/>
            <a:ext cx="3879215" cy="953135"/>
          </a:xfrm>
          <a:prstGeom prst="rect">
            <a:avLst/>
          </a:prstGeom>
          <a:noFill/>
        </p:spPr>
        <p:txBody>
          <a:bodyPr wrap="square" rtlCol="0">
            <a:spAutoFit/>
          </a:bodyPr>
          <a:lstStyle/>
          <a:p>
            <a:r>
              <a:rPr lang="zh-CN" altLang="en-US" sz="2800">
                <a:solidFill>
                  <a:schemeClr val="tx1"/>
                </a:solidFill>
                <a:latin typeface="+mn-ea"/>
                <a:ea typeface="+mn-ea"/>
              </a:rPr>
              <a:t>现场洒水车根据现场情况洒水降尘</a:t>
            </a:r>
            <a:endParaRPr lang="zh-CN" altLang="en-US" sz="2800">
              <a:solidFill>
                <a:schemeClr val="tx1"/>
              </a:solidFill>
              <a:latin typeface="+mn-ea"/>
              <a:ea typeface="+mn-ea"/>
            </a:endParaRPr>
          </a:p>
        </p:txBody>
      </p:sp>
      <p:pic>
        <p:nvPicPr>
          <p:cNvPr id="4" name="图片 2" descr="1557629489(1)"/>
          <p:cNvPicPr>
            <a:picLocks noChangeAspect="1"/>
          </p:cNvPicPr>
          <p:nvPr/>
        </p:nvPicPr>
        <p:blipFill>
          <a:blip r:embed="rId2"/>
          <a:stretch>
            <a:fillRect/>
          </a:stretch>
        </p:blipFill>
        <p:spPr>
          <a:xfrm>
            <a:off x="4474845" y="988695"/>
            <a:ext cx="3723640" cy="3413760"/>
          </a:xfrm>
          <a:prstGeom prst="rect">
            <a:avLst/>
          </a:prstGeom>
        </p:spPr>
      </p:pic>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ctr"/>
            <a:r>
              <a:rPr lang="zh-CN" altLang="en-US"/>
              <a:t>临时用电安全管理</a:t>
            </a:r>
            <a:endParaRPr lang="zh-CN" altLang="en-US"/>
          </a:p>
        </p:txBody>
      </p:sp>
      <p:sp>
        <p:nvSpPr>
          <p:cNvPr id="3" name="内容占位符 2"/>
          <p:cNvSpPr>
            <a:spLocks noGrp="1"/>
          </p:cNvSpPr>
          <p:nvPr>
            <p:ph idx="1"/>
          </p:nvPr>
        </p:nvSpPr>
        <p:spPr/>
        <p:txBody>
          <a:bodyPr/>
          <a:lstStyle/>
          <a:p>
            <a:r>
              <a:rPr lang="zh-CN" altLang="en-US"/>
              <a:t>总配电房</a:t>
            </a:r>
            <a:endParaRPr lang="zh-CN" altLang="en-US"/>
          </a:p>
          <a:p>
            <a:endParaRPr lang="zh-CN" altLang="en-US"/>
          </a:p>
        </p:txBody>
      </p:sp>
      <p:pic>
        <p:nvPicPr>
          <p:cNvPr id="10" name="图片 10" descr="C:\Users\ADMINI~1\AppData\Local\Temp\WeChat Files\d38886173deb086ab569f5a214395d4.jpg"/>
          <p:cNvPicPr>
            <a:picLocks noChangeAspect="1" noChangeArrowheads="1"/>
          </p:cNvPicPr>
          <p:nvPr/>
        </p:nvPicPr>
        <p:blipFill>
          <a:blip r:embed="rId1"/>
          <a:srcRect/>
          <a:stretch>
            <a:fillRect/>
          </a:stretch>
        </p:blipFill>
        <p:spPr>
          <a:xfrm>
            <a:off x="3190875" y="1355090"/>
            <a:ext cx="2566035" cy="3422015"/>
          </a:xfrm>
          <a:prstGeom prst="rect">
            <a:avLst/>
          </a:prstGeom>
          <a:noFill/>
          <a:ln w="9525">
            <a:noFill/>
            <a:miter lim="800000"/>
            <a:headEnd/>
            <a:tailEnd/>
          </a:ln>
        </p:spPr>
      </p:pic>
      <p:pic>
        <p:nvPicPr>
          <p:cNvPr id="16" name="图片 12" descr="C:\Users\ADMINI~1\AppData\Local\Temp\WeChat Files\621f55477c5fa302a72a6630bba8e90.jpg"/>
          <p:cNvPicPr>
            <a:picLocks noChangeAspect="1" noChangeArrowheads="1"/>
          </p:cNvPicPr>
          <p:nvPr/>
        </p:nvPicPr>
        <p:blipFill>
          <a:blip r:embed="rId2"/>
          <a:srcRect/>
          <a:stretch>
            <a:fillRect/>
          </a:stretch>
        </p:blipFill>
        <p:spPr>
          <a:xfrm>
            <a:off x="502285" y="1355090"/>
            <a:ext cx="2600325" cy="3468370"/>
          </a:xfrm>
          <a:prstGeom prst="rect">
            <a:avLst/>
          </a:prstGeom>
          <a:noFill/>
          <a:ln w="9525">
            <a:noFill/>
            <a:miter lim="800000"/>
            <a:headEnd/>
            <a:tailEnd/>
          </a:ln>
        </p:spPr>
      </p:pic>
      <p:pic>
        <p:nvPicPr>
          <p:cNvPr id="11" name="图片 11" descr="C:\Users\ADMINI~1\AppData\Local\Temp\WeChat Files\0c017b8493eec46bbb530008002af91.jpg"/>
          <p:cNvPicPr>
            <a:picLocks noChangeAspect="1" noChangeArrowheads="1"/>
          </p:cNvPicPr>
          <p:nvPr/>
        </p:nvPicPr>
        <p:blipFill>
          <a:blip r:embed="rId3" cstate="print"/>
          <a:srcRect/>
          <a:stretch>
            <a:fillRect/>
          </a:stretch>
        </p:blipFill>
        <p:spPr>
          <a:xfrm>
            <a:off x="5845175" y="1355090"/>
            <a:ext cx="2600960" cy="3468370"/>
          </a:xfrm>
          <a:prstGeom prst="rect">
            <a:avLst/>
          </a:prstGeom>
          <a:noFill/>
          <a:ln w="9525">
            <a:noFill/>
            <a:miter lim="800000"/>
            <a:headEnd/>
            <a:tailEnd/>
          </a:ln>
        </p:spPr>
      </p:pic>
      <p:sp>
        <p:nvSpPr>
          <p:cNvPr id="4" name="文本框 3"/>
          <p:cNvSpPr txBox="1"/>
          <p:nvPr/>
        </p:nvSpPr>
        <p:spPr>
          <a:xfrm>
            <a:off x="916305" y="5045710"/>
            <a:ext cx="7593330" cy="922020"/>
          </a:xfrm>
          <a:prstGeom prst="rect">
            <a:avLst/>
          </a:prstGeom>
          <a:noFill/>
        </p:spPr>
        <p:txBody>
          <a:bodyPr wrap="square" rtlCol="0">
            <a:spAutoFit/>
          </a:bodyPr>
          <a:lstStyle/>
          <a:p>
            <a:r>
              <a:rPr lang="zh-CN" altLang="en-US">
                <a:solidFill>
                  <a:schemeClr val="tx1"/>
                </a:solidFill>
                <a:latin typeface="+mn-ea"/>
                <a:ea typeface="+mn-ea"/>
                <a:cs typeface="+mn-ea"/>
              </a:rPr>
              <a:t>• 总配电房内按照要求设置：静电地板、防火沙、铁锹、灭火器、桶、防   </a:t>
            </a:r>
            <a:endParaRPr lang="zh-CN" altLang="en-US">
              <a:solidFill>
                <a:schemeClr val="tx1"/>
              </a:solidFill>
              <a:latin typeface="+mn-ea"/>
              <a:ea typeface="+mn-ea"/>
              <a:cs typeface="+mn-ea"/>
            </a:endParaRPr>
          </a:p>
          <a:p>
            <a:r>
              <a:rPr lang="zh-CN" altLang="en-US">
                <a:solidFill>
                  <a:schemeClr val="tx1"/>
                </a:solidFill>
                <a:latin typeface="+mn-ea"/>
                <a:ea typeface="+mn-ea"/>
                <a:cs typeface="+mn-ea"/>
              </a:rPr>
              <a:t>   爆灯等设置。</a:t>
            </a:r>
            <a:endParaRPr lang="zh-CN" altLang="en-US">
              <a:solidFill>
                <a:schemeClr val="tx1"/>
              </a:solidFill>
              <a:latin typeface="+mn-ea"/>
              <a:ea typeface="+mn-ea"/>
              <a:cs typeface="+mn-ea"/>
            </a:endParaRPr>
          </a:p>
          <a:p>
            <a:r>
              <a:rPr lang="zh-CN" altLang="en-US">
                <a:latin typeface="+mn-ea"/>
                <a:ea typeface="+mn-ea"/>
                <a:cs typeface="+mn-ea"/>
                <a:sym typeface="+mn-ea"/>
              </a:rPr>
              <a:t>• </a:t>
            </a:r>
            <a:r>
              <a:rPr lang="zh-CN" altLang="en-US">
                <a:solidFill>
                  <a:schemeClr val="tx1"/>
                </a:solidFill>
                <a:latin typeface="+mn-ea"/>
                <a:ea typeface="+mn-ea"/>
                <a:cs typeface="+mn-ea"/>
              </a:rPr>
              <a:t>警示牌均已粘贴，检查表每周检查签字。</a:t>
            </a:r>
            <a:endParaRPr lang="zh-CN" altLang="en-US">
              <a:solidFill>
                <a:schemeClr val="tx1"/>
              </a:solidFill>
              <a:latin typeface="+mn-ea"/>
              <a:ea typeface="+mn-ea"/>
              <a:cs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1519150" y="2857136"/>
            <a:ext cx="767637" cy="667432"/>
          </a:xfrm>
          <a:prstGeom prst="rect">
            <a:avLst/>
          </a:prstGeom>
          <a:noFill/>
          <a:ln w="117475">
            <a:noFill/>
          </a:ln>
        </p:spPr>
        <p:txBody>
          <a:bodyPr wrap="none" rtlCol="0">
            <a:prstTxWarp prst="textPlain">
              <a:avLst/>
            </a:prstTxWarp>
            <a:spAutoFit/>
          </a:bodyPr>
          <a:lstStyle/>
          <a:p>
            <a:r>
              <a:rPr lang="en-US" altLang="zh-CN" sz="1350" spc="100" dirty="0">
                <a:solidFill>
                  <a:schemeClr val="accent1"/>
                </a:solidFill>
                <a:latin typeface="Arial" panose="020B0604020202020204" pitchFamily="34" charset="0"/>
                <a:ea typeface="微软雅黑" panose="020B0503020204020204" charset="-122"/>
                <a:cs typeface="Arial" panose="020B0604020202020204" pitchFamily="34" charset="0"/>
              </a:rPr>
              <a:t>/01</a:t>
            </a:r>
            <a:endParaRPr lang="en-US" altLang="zh-CN" sz="1350" spc="100" dirty="0">
              <a:solidFill>
                <a:schemeClr val="accent1"/>
              </a:solidFill>
              <a:latin typeface="Arial" panose="020B0604020202020204" pitchFamily="34" charset="0"/>
              <a:ea typeface="微软雅黑" panose="020B0503020204020204" charset="-122"/>
              <a:cs typeface="Arial" panose="020B0604020202020204" pitchFamily="34" charset="0"/>
            </a:endParaRPr>
          </a:p>
        </p:txBody>
      </p:sp>
      <p:sp>
        <p:nvSpPr>
          <p:cNvPr id="4" name="标题 3"/>
          <p:cNvSpPr>
            <a:spLocks noGrp="1"/>
          </p:cNvSpPr>
          <p:nvPr>
            <p:ph type="title"/>
            <p:custDataLst>
              <p:tags r:id="rId2"/>
            </p:custDataLst>
          </p:nvPr>
        </p:nvSpPr>
        <p:spPr>
          <a:xfrm>
            <a:off x="2487930" y="2208530"/>
            <a:ext cx="4782820" cy="895350"/>
          </a:xfrm>
        </p:spPr>
        <p:txBody>
          <a:bodyPr>
            <a:normAutofit fontScale="90000"/>
          </a:bodyPr>
          <a:lstStyle/>
          <a:p>
            <a:r>
              <a:rPr lang="zh-CN" altLang="en-US" dirty="0"/>
              <a:t>工程项目基本概况</a:t>
            </a:r>
            <a:endParaRPr lang="zh-CN" altLang="en-US" dirty="0"/>
          </a:p>
        </p:txBody>
      </p:sp>
      <p:sp>
        <p:nvSpPr>
          <p:cNvPr id="8" name="文本占位符 7"/>
          <p:cNvSpPr>
            <a:spLocks noGrp="1"/>
          </p:cNvSpPr>
          <p:nvPr>
            <p:ph type="body" idx="1"/>
            <p:custDataLst>
              <p:tags r:id="rId3"/>
            </p:custDataLst>
          </p:nvPr>
        </p:nvSpPr>
        <p:spPr>
          <a:xfrm>
            <a:off x="2540000" y="3224530"/>
            <a:ext cx="4064635" cy="409575"/>
          </a:xfrm>
        </p:spPr>
        <p:txBody>
          <a:bodyPr>
            <a:normAutofit/>
          </a:bodyPr>
          <a:lstStyle/>
          <a:p>
            <a:r>
              <a:rPr lang="zh-CN" altLang="en-US" dirty="0"/>
              <a:t>项目概况及项目设施</a:t>
            </a:r>
            <a:endParaRPr lang="zh-CN" altLang="en-US" dirty="0"/>
          </a:p>
        </p:txBody>
      </p:sp>
    </p:spTree>
    <p:custDataLst>
      <p:tags r:id="rId4"/>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a:t>一级、二级、三级配电箱安全管理</a:t>
            </a:r>
            <a:endParaRPr lang="zh-CN" altLang="en-US"/>
          </a:p>
        </p:txBody>
      </p:sp>
      <p:pic>
        <p:nvPicPr>
          <p:cNvPr id="5" name="图片 15" descr="C:\Users\ADMINI~1\AppData\Local\Temp\WeChat Files\ff16526cdea183a1a9329aaea038d76.jpg"/>
          <p:cNvPicPr>
            <a:picLocks noChangeAspect="1" noChangeArrowheads="1"/>
          </p:cNvPicPr>
          <p:nvPr/>
        </p:nvPicPr>
        <p:blipFill>
          <a:blip r:embed="rId1" cstate="print"/>
          <a:srcRect/>
          <a:stretch>
            <a:fillRect/>
          </a:stretch>
        </p:blipFill>
        <p:spPr>
          <a:xfrm>
            <a:off x="501650" y="1021715"/>
            <a:ext cx="2804795" cy="2108200"/>
          </a:xfrm>
          <a:prstGeom prst="rect">
            <a:avLst/>
          </a:prstGeom>
          <a:noFill/>
          <a:ln w="9525">
            <a:noFill/>
            <a:miter lim="800000"/>
            <a:headEnd/>
            <a:tailEnd/>
          </a:ln>
        </p:spPr>
      </p:pic>
      <p:pic>
        <p:nvPicPr>
          <p:cNvPr id="14" name="图片 14" descr="C:\Users\ADMINI~1\AppData\Local\Temp\WeChat Files\006afef0feb86322a939a0ac5488337.jpg"/>
          <p:cNvPicPr>
            <a:picLocks noChangeAspect="1" noChangeArrowheads="1"/>
          </p:cNvPicPr>
          <p:nvPr/>
        </p:nvPicPr>
        <p:blipFill>
          <a:blip r:embed="rId2" cstate="print"/>
          <a:srcRect/>
          <a:stretch>
            <a:fillRect/>
          </a:stretch>
        </p:blipFill>
        <p:spPr>
          <a:xfrm>
            <a:off x="3450590" y="1056640"/>
            <a:ext cx="2765425" cy="2073910"/>
          </a:xfrm>
          <a:prstGeom prst="rect">
            <a:avLst/>
          </a:prstGeom>
          <a:noFill/>
          <a:ln w="9525">
            <a:noFill/>
            <a:miter lim="800000"/>
            <a:headEnd/>
            <a:tailEnd/>
          </a:ln>
        </p:spPr>
      </p:pic>
      <p:pic>
        <p:nvPicPr>
          <p:cNvPr id="21" name="图片 19" descr="C:\Users\ADMINI~1\AppData\Local\Temp\WeChat Files\8e8ab619831d5f5a194fba383eeee75.jpg"/>
          <p:cNvPicPr>
            <a:picLocks noChangeAspect="1" noChangeArrowheads="1"/>
          </p:cNvPicPr>
          <p:nvPr/>
        </p:nvPicPr>
        <p:blipFill>
          <a:blip r:embed="rId3"/>
          <a:srcRect/>
          <a:stretch>
            <a:fillRect/>
          </a:stretch>
        </p:blipFill>
        <p:spPr>
          <a:xfrm>
            <a:off x="501650" y="3314065"/>
            <a:ext cx="2804160" cy="2105025"/>
          </a:xfrm>
          <a:prstGeom prst="rect">
            <a:avLst/>
          </a:prstGeom>
          <a:noFill/>
          <a:ln w="9525">
            <a:noFill/>
            <a:miter lim="800000"/>
            <a:headEnd/>
            <a:tailEnd/>
          </a:ln>
        </p:spPr>
      </p:pic>
      <p:pic>
        <p:nvPicPr>
          <p:cNvPr id="20" name="图片 18" descr="C:\Users\ADMINI~1\AppData\Local\Temp\WeChat Files\750e737f0e1f0f9a9bca14d545cc241.jpg"/>
          <p:cNvPicPr>
            <a:picLocks noChangeAspect="1" noChangeArrowheads="1"/>
          </p:cNvPicPr>
          <p:nvPr/>
        </p:nvPicPr>
        <p:blipFill>
          <a:blip r:embed="rId4"/>
          <a:srcRect/>
          <a:stretch>
            <a:fillRect/>
          </a:stretch>
        </p:blipFill>
        <p:spPr>
          <a:xfrm>
            <a:off x="6267450" y="1056640"/>
            <a:ext cx="2494280" cy="2082165"/>
          </a:xfrm>
          <a:prstGeom prst="rect">
            <a:avLst/>
          </a:prstGeom>
          <a:noFill/>
          <a:ln w="9525">
            <a:noFill/>
            <a:miter lim="800000"/>
            <a:headEnd/>
            <a:tailEnd/>
          </a:ln>
        </p:spPr>
      </p:pic>
      <p:sp>
        <p:nvSpPr>
          <p:cNvPr id="7" name="文本框 6"/>
          <p:cNvSpPr txBox="1"/>
          <p:nvPr/>
        </p:nvSpPr>
        <p:spPr>
          <a:xfrm>
            <a:off x="3673475" y="3445510"/>
            <a:ext cx="4004310" cy="1337945"/>
          </a:xfrm>
          <a:prstGeom prst="rect">
            <a:avLst/>
          </a:prstGeom>
          <a:noFill/>
        </p:spPr>
        <p:txBody>
          <a:bodyPr wrap="square" rtlCol="0">
            <a:spAutoFit/>
          </a:bodyPr>
          <a:lstStyle/>
          <a:p>
            <a:pPr>
              <a:lnSpc>
                <a:spcPct val="150000"/>
              </a:lnSpc>
            </a:pPr>
            <a:r>
              <a:rPr lang="zh-CN" altLang="en-US">
                <a:solidFill>
                  <a:schemeClr val="tx1"/>
                </a:solidFill>
                <a:latin typeface="+mn-ea"/>
                <a:ea typeface="+mn-ea"/>
                <a:cs typeface="+mn-ea"/>
              </a:rPr>
              <a:t>一</a:t>
            </a:r>
            <a:r>
              <a:rPr lang="en-US" altLang="zh-CN">
                <a:solidFill>
                  <a:schemeClr val="tx1"/>
                </a:solidFill>
                <a:latin typeface="+mn-ea"/>
                <a:ea typeface="+mn-ea"/>
                <a:cs typeface="+mn-ea"/>
              </a:rPr>
              <a:t>.</a:t>
            </a:r>
            <a:r>
              <a:rPr lang="zh-CN" altLang="en-US">
                <a:solidFill>
                  <a:schemeClr val="tx1"/>
                </a:solidFill>
                <a:latin typeface="+mn-ea"/>
                <a:ea typeface="+mn-ea"/>
                <a:cs typeface="+mn-ea"/>
              </a:rPr>
              <a:t>二</a:t>
            </a:r>
            <a:r>
              <a:rPr lang="en-US" altLang="zh-CN">
                <a:solidFill>
                  <a:schemeClr val="tx1"/>
                </a:solidFill>
                <a:latin typeface="+mn-ea"/>
                <a:ea typeface="+mn-ea"/>
                <a:cs typeface="+mn-ea"/>
              </a:rPr>
              <a:t>.</a:t>
            </a:r>
            <a:r>
              <a:rPr lang="zh-CN" altLang="en-US">
                <a:solidFill>
                  <a:schemeClr val="tx1"/>
                </a:solidFill>
                <a:latin typeface="+mn-ea"/>
                <a:ea typeface="+mn-ea"/>
                <a:cs typeface="+mn-ea"/>
              </a:rPr>
              <a:t>级配电箱边安置灭火器，箱与门连接线完好，箱体内不得放杂物，门内电路图及检查表均已按照要求设置。</a:t>
            </a:r>
            <a:endParaRPr lang="zh-CN" altLang="en-US">
              <a:solidFill>
                <a:schemeClr val="tx1"/>
              </a:solidFill>
              <a:latin typeface="+mn-ea"/>
              <a:ea typeface="+mn-ea"/>
              <a:cs typeface="+mn-ea"/>
            </a:endParaRPr>
          </a:p>
        </p:txBody>
      </p:sp>
    </p:spTree>
    <p:custDataLst>
      <p:tags r:id="rId5"/>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a:t>医 务 室 管 理</a:t>
            </a:r>
            <a:endParaRPr lang="en-US" altLang="zh-CN"/>
          </a:p>
        </p:txBody>
      </p:sp>
      <p:sp>
        <p:nvSpPr>
          <p:cNvPr id="3" name="内容占位符 2"/>
          <p:cNvSpPr>
            <a:spLocks noGrp="1"/>
          </p:cNvSpPr>
          <p:nvPr>
            <p:ph idx="1"/>
          </p:nvPr>
        </p:nvSpPr>
        <p:spPr/>
        <p:txBody>
          <a:bodyPr/>
          <a:lstStyle/>
          <a:p>
            <a:endParaRPr lang="zh-CN" altLang="en-US"/>
          </a:p>
        </p:txBody>
      </p:sp>
      <p:pic>
        <p:nvPicPr>
          <p:cNvPr id="4" name="图片 3" descr="220c78df19d45f5358d9f5386c27108"/>
          <p:cNvPicPr>
            <a:picLocks noChangeAspect="1"/>
          </p:cNvPicPr>
          <p:nvPr/>
        </p:nvPicPr>
        <p:blipFill>
          <a:blip r:embed="rId1"/>
          <a:stretch>
            <a:fillRect/>
          </a:stretch>
        </p:blipFill>
        <p:spPr>
          <a:xfrm>
            <a:off x="502285" y="952500"/>
            <a:ext cx="4800600" cy="2922270"/>
          </a:xfrm>
          <a:prstGeom prst="rect">
            <a:avLst/>
          </a:prstGeom>
        </p:spPr>
      </p:pic>
      <p:pic>
        <p:nvPicPr>
          <p:cNvPr id="5" name="图片 4" descr="d0517fec73d14a7b9482aa50549de7c"/>
          <p:cNvPicPr>
            <a:picLocks noChangeAspect="1"/>
          </p:cNvPicPr>
          <p:nvPr/>
        </p:nvPicPr>
        <p:blipFill>
          <a:blip r:embed="rId2"/>
          <a:stretch>
            <a:fillRect/>
          </a:stretch>
        </p:blipFill>
        <p:spPr>
          <a:xfrm>
            <a:off x="502285" y="3874770"/>
            <a:ext cx="4799965" cy="2379345"/>
          </a:xfrm>
          <a:prstGeom prst="rect">
            <a:avLst/>
          </a:prstGeom>
        </p:spPr>
      </p:pic>
      <p:sp>
        <p:nvSpPr>
          <p:cNvPr id="7" name="流程图: 过程 6"/>
          <p:cNvSpPr/>
          <p:nvPr/>
        </p:nvSpPr>
        <p:spPr>
          <a:xfrm>
            <a:off x="5511800" y="2105660"/>
            <a:ext cx="3202940" cy="2953385"/>
          </a:xfrm>
          <a:prstGeom prst="flowChartProcess">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000">
                <a:solidFill>
                  <a:schemeClr val="tx1"/>
                </a:solidFill>
                <a:latin typeface="+mn-ea"/>
              </a:rPr>
              <a:t>本项目部医务室根据现场情况</a:t>
            </a:r>
            <a:r>
              <a:rPr lang="zh-CN" altLang="en-US" sz="2000">
                <a:solidFill>
                  <a:schemeClr val="tx1"/>
                </a:solidFill>
                <a:latin typeface="+mn-ea"/>
                <a:sym typeface="+mn-ea"/>
              </a:rPr>
              <a:t>配备</a:t>
            </a:r>
            <a:r>
              <a:rPr lang="zh-CN" altLang="en-US" sz="2000">
                <a:solidFill>
                  <a:schemeClr val="tx1"/>
                </a:solidFill>
                <a:latin typeface="+mn-ea"/>
              </a:rPr>
              <a:t>药物有：藿香正气水、龙虎人丹、医用胶带、医用纱布、医用棉签、云南白药、双氧水等，医护室还设有担架、血压仪、观察室等设施。</a:t>
            </a:r>
            <a:endParaRPr lang="zh-CN" altLang="en-US" sz="2000">
              <a:solidFill>
                <a:schemeClr val="tx1"/>
              </a:solidFill>
              <a:latin typeface="+mn-ea"/>
            </a:endParaRPr>
          </a:p>
          <a:p>
            <a:pPr algn="ctr"/>
            <a:endParaRPr lang="zh-CN" altLang="en-US" sz="2000">
              <a:solidFill>
                <a:schemeClr val="tx1"/>
              </a:solidFill>
              <a:latin typeface="+mn-ea"/>
            </a:endParaRPr>
          </a:p>
        </p:txBody>
      </p:sp>
    </p:spTree>
    <p:custDataLst>
      <p:tags r:id="rId3"/>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t>
            </a:r>
            <a:r>
              <a:rPr>
                <a:sym typeface="+mn-ea"/>
              </a:rPr>
              <a:t>除 四 害</a:t>
            </a:r>
            <a:r>
              <a:rPr lang="en-US" altLang="zh-CN"/>
              <a:t>”</a:t>
            </a:r>
            <a:endParaRPr lang="en-US" altLang="zh-CN"/>
          </a:p>
        </p:txBody>
      </p:sp>
      <p:sp>
        <p:nvSpPr>
          <p:cNvPr id="4" name="文本占位符 3"/>
          <p:cNvSpPr>
            <a:spLocks noGrp="1"/>
          </p:cNvSpPr>
          <p:nvPr>
            <p:ph type="body" sz="half" idx="2"/>
          </p:nvPr>
        </p:nvSpPr>
        <p:spPr>
          <a:xfrm>
            <a:off x="4764919" y="2781308"/>
            <a:ext cx="3962432" cy="5388907"/>
          </a:xfrm>
        </p:spPr>
        <p:txBody>
          <a:bodyPr/>
          <a:p>
            <a:r>
              <a:rPr lang="zh-CN" altLang="en-US" sz="1800"/>
              <a:t>每周后勤人员用喷雾器进行灭蚊蝇行动工作。</a:t>
            </a:r>
            <a:endParaRPr lang="zh-CN" altLang="en-US" sz="1800"/>
          </a:p>
        </p:txBody>
      </p:sp>
      <p:pic>
        <p:nvPicPr>
          <p:cNvPr id="6" name="图片占位符 5" descr="be2bd0f30f223cabb77f5ed0fef92fc"/>
          <p:cNvPicPr>
            <a:picLocks noChangeAspect="1"/>
          </p:cNvPicPr>
          <p:nvPr>
            <p:ph type="pic" idx="1"/>
          </p:nvPr>
        </p:nvPicPr>
        <p:blipFill>
          <a:blip r:embed="rId1"/>
          <a:stretch>
            <a:fillRect/>
          </a:stretch>
        </p:blipFill>
        <p:spPr>
          <a:xfrm>
            <a:off x="502285" y="1005205"/>
            <a:ext cx="3962400" cy="5282565"/>
          </a:xfrm>
          <a:prstGeom prst="rect">
            <a:avLst/>
          </a:prstGeom>
        </p:spPr>
      </p:pic>
    </p:spTree>
    <p:custDataLst>
      <p:tags r:id="rId2"/>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防汛、抗台设施</a:t>
            </a:r>
            <a:endParaRPr lang="zh-CN" altLang="en-US"/>
          </a:p>
        </p:txBody>
      </p:sp>
      <p:sp>
        <p:nvSpPr>
          <p:cNvPr id="4" name="文本框 3"/>
          <p:cNvSpPr txBox="1"/>
          <p:nvPr/>
        </p:nvSpPr>
        <p:spPr>
          <a:xfrm>
            <a:off x="399415" y="4902835"/>
            <a:ext cx="5103495" cy="1198880"/>
          </a:xfrm>
          <a:prstGeom prst="rect">
            <a:avLst/>
          </a:prstGeom>
          <a:noFill/>
        </p:spPr>
        <p:txBody>
          <a:bodyPr wrap="square" rtlCol="0">
            <a:spAutoFit/>
          </a:bodyPr>
          <a:lstStyle/>
          <a:p>
            <a:pPr>
              <a:lnSpc>
                <a:spcPct val="100000"/>
              </a:lnSpc>
            </a:pPr>
            <a:r>
              <a:rPr lang="zh-CN" altLang="en-US">
                <a:latin typeface="+mn-ea"/>
                <a:ea typeface="+mn-ea"/>
                <a:cs typeface="+mn-ea"/>
                <a:sym typeface="+mn-ea"/>
              </a:rPr>
              <a:t>• </a:t>
            </a:r>
            <a:r>
              <a:rPr lang="zh-CN" altLang="en-US">
                <a:solidFill>
                  <a:schemeClr val="tx1"/>
                </a:solidFill>
                <a:latin typeface="+mn-ea"/>
                <a:ea typeface="+mn-ea"/>
                <a:cs typeface="+mn-ea"/>
              </a:rPr>
              <a:t>现场活动房房采用</a:t>
            </a:r>
            <a:r>
              <a:rPr lang="en-US" altLang="zh-CN">
                <a:solidFill>
                  <a:schemeClr val="tx1"/>
                </a:solidFill>
                <a:latin typeface="+mn-ea"/>
                <a:ea typeface="+mn-ea"/>
                <a:cs typeface="+mn-ea"/>
              </a:rPr>
              <a:t>A级防火板搭式，屋顶进行防台</a:t>
            </a:r>
            <a:r>
              <a:rPr lang="zh-CN" altLang="en-US">
                <a:solidFill>
                  <a:schemeClr val="tx1"/>
                </a:solidFill>
                <a:latin typeface="+mn-ea"/>
                <a:ea typeface="+mn-ea"/>
                <a:cs typeface="+mn-ea"/>
              </a:rPr>
              <a:t>加固。</a:t>
            </a:r>
            <a:endParaRPr lang="zh-CN" altLang="en-US">
              <a:solidFill>
                <a:schemeClr val="tx1"/>
              </a:solidFill>
              <a:latin typeface="+mn-ea"/>
              <a:ea typeface="+mn-ea"/>
              <a:cs typeface="+mn-ea"/>
            </a:endParaRPr>
          </a:p>
          <a:p>
            <a:pPr>
              <a:lnSpc>
                <a:spcPct val="100000"/>
              </a:lnSpc>
            </a:pPr>
            <a:r>
              <a:rPr lang="zh-CN" altLang="en-US">
                <a:latin typeface="+mn-ea"/>
                <a:ea typeface="+mn-ea"/>
                <a:cs typeface="+mn-ea"/>
                <a:sym typeface="+mn-ea"/>
              </a:rPr>
              <a:t>• </a:t>
            </a:r>
            <a:r>
              <a:rPr lang="zh-CN" altLang="en-US">
                <a:solidFill>
                  <a:schemeClr val="tx1"/>
                </a:solidFill>
                <a:latin typeface="+mn-ea"/>
                <a:ea typeface="+mn-ea"/>
                <a:cs typeface="+mn-ea"/>
              </a:rPr>
              <a:t>合理布置排水沟、集水井。</a:t>
            </a:r>
            <a:endParaRPr lang="zh-CN" altLang="en-US">
              <a:solidFill>
                <a:schemeClr val="tx1"/>
              </a:solidFill>
              <a:latin typeface="+mn-ea"/>
              <a:ea typeface="+mn-ea"/>
              <a:cs typeface="+mn-ea"/>
            </a:endParaRPr>
          </a:p>
          <a:p>
            <a:pPr>
              <a:lnSpc>
                <a:spcPct val="100000"/>
              </a:lnSpc>
            </a:pPr>
            <a:r>
              <a:rPr lang="zh-CN" altLang="en-US">
                <a:latin typeface="+mn-ea"/>
                <a:ea typeface="+mn-ea"/>
                <a:cs typeface="+mn-ea"/>
                <a:sym typeface="+mn-ea"/>
              </a:rPr>
              <a:t>• </a:t>
            </a:r>
            <a:r>
              <a:rPr lang="zh-CN" altLang="en-US">
                <a:solidFill>
                  <a:schemeClr val="tx1"/>
                </a:solidFill>
                <a:latin typeface="+mn-ea"/>
                <a:ea typeface="+mn-ea"/>
                <a:cs typeface="+mn-ea"/>
              </a:rPr>
              <a:t>项目部设防汛抗台仓库，内放置必备用具。</a:t>
            </a:r>
            <a:endParaRPr lang="zh-CN" altLang="en-US">
              <a:solidFill>
                <a:schemeClr val="tx1"/>
              </a:solidFill>
              <a:latin typeface="+mn-ea"/>
              <a:ea typeface="+mn-ea"/>
              <a:cs typeface="+mn-ea"/>
            </a:endParaRPr>
          </a:p>
        </p:txBody>
      </p:sp>
      <p:pic>
        <p:nvPicPr>
          <p:cNvPr id="7" name="图片 31" descr="7cb7c9d158239b0fdf43c1174e326ea"/>
          <p:cNvPicPr>
            <a:picLocks noChangeAspect="1"/>
          </p:cNvPicPr>
          <p:nvPr/>
        </p:nvPicPr>
        <p:blipFill>
          <a:blip r:embed="rId1"/>
          <a:stretch>
            <a:fillRect/>
          </a:stretch>
        </p:blipFill>
        <p:spPr>
          <a:xfrm>
            <a:off x="502285" y="1068070"/>
            <a:ext cx="4280535" cy="3211195"/>
          </a:xfrm>
          <a:prstGeom prst="rect">
            <a:avLst/>
          </a:prstGeom>
        </p:spPr>
      </p:pic>
      <p:pic>
        <p:nvPicPr>
          <p:cNvPr id="8" name="图片 27" descr="C:\Users\ADMINI~1\AppData\Local\Temp\WeChat Files\26a6661de308e1e9c6894d8ba77107a.jpg"/>
          <p:cNvPicPr>
            <a:picLocks noChangeAspect="1" noChangeArrowheads="1"/>
          </p:cNvPicPr>
          <p:nvPr/>
        </p:nvPicPr>
        <p:blipFill>
          <a:blip r:embed="rId2"/>
          <a:srcRect/>
          <a:stretch>
            <a:fillRect/>
          </a:stretch>
        </p:blipFill>
        <p:spPr>
          <a:xfrm>
            <a:off x="4932045" y="1068070"/>
            <a:ext cx="3554095" cy="3014345"/>
          </a:xfrm>
          <a:prstGeom prst="rect">
            <a:avLst/>
          </a:prstGeom>
          <a:noFill/>
          <a:ln w="9525">
            <a:noFill/>
            <a:miter lim="800000"/>
            <a:headEnd/>
            <a:tailEnd/>
          </a:ln>
        </p:spPr>
      </p:pic>
      <p:pic>
        <p:nvPicPr>
          <p:cNvPr id="34" name="图片 34" descr="4629f352660fdd7f8d0a35f63dedafc"/>
          <p:cNvPicPr>
            <a:picLocks noChangeAspect="1"/>
          </p:cNvPicPr>
          <p:nvPr/>
        </p:nvPicPr>
        <p:blipFill>
          <a:blip r:embed="rId3"/>
          <a:stretch>
            <a:fillRect/>
          </a:stretch>
        </p:blipFill>
        <p:spPr>
          <a:xfrm>
            <a:off x="6135688" y="4279265"/>
            <a:ext cx="2778125" cy="2084070"/>
          </a:xfrm>
          <a:prstGeom prst="rect">
            <a:avLst/>
          </a:prstGeom>
        </p:spPr>
      </p:pic>
    </p:spTree>
    <p:custDataLst>
      <p:tags r:id="rId4"/>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1633220" y="1861185"/>
            <a:ext cx="751205" cy="658495"/>
          </a:xfrm>
          <a:prstGeom prst="rect">
            <a:avLst/>
          </a:prstGeom>
          <a:noFill/>
          <a:ln w="117475">
            <a:noFill/>
          </a:ln>
        </p:spPr>
        <p:txBody>
          <a:bodyPr wrap="square" rtlCol="0">
            <a:prstTxWarp prst="textPlain">
              <a:avLst/>
            </a:prstTxWarp>
            <a:spAutoFit/>
          </a:bodyPr>
          <a:lstStyle/>
          <a:p>
            <a:r>
              <a:rPr lang="en-US" altLang="zh-CN" sz="1350" spc="100" dirty="0">
                <a:solidFill>
                  <a:schemeClr val="accent1"/>
                </a:solidFill>
                <a:latin typeface="Arial" panose="020B0604020202020204" pitchFamily="34" charset="0"/>
                <a:ea typeface="微软雅黑" panose="020B0503020204020204" charset="-122"/>
                <a:cs typeface="Arial" panose="020B0604020202020204" pitchFamily="34" charset="0"/>
              </a:rPr>
              <a:t>03</a:t>
            </a:r>
            <a:endParaRPr lang="en-US" altLang="zh-CN" sz="1350" spc="100" dirty="0">
              <a:solidFill>
                <a:schemeClr val="accent1"/>
              </a:solidFill>
              <a:latin typeface="Arial" panose="020B0604020202020204" pitchFamily="34" charset="0"/>
              <a:ea typeface="微软雅黑" panose="020B0503020204020204" charset="-122"/>
              <a:cs typeface="Arial" panose="020B0604020202020204" pitchFamily="34" charset="0"/>
            </a:endParaRPr>
          </a:p>
        </p:txBody>
      </p:sp>
      <p:sp>
        <p:nvSpPr>
          <p:cNvPr id="4" name="标题 3"/>
          <p:cNvSpPr>
            <a:spLocks noGrp="1"/>
          </p:cNvSpPr>
          <p:nvPr>
            <p:ph type="title"/>
            <p:custDataLst>
              <p:tags r:id="rId2"/>
            </p:custDataLst>
          </p:nvPr>
        </p:nvSpPr>
        <p:spPr>
          <a:xfrm>
            <a:off x="2540635" y="1624330"/>
            <a:ext cx="6214745" cy="895350"/>
          </a:xfrm>
        </p:spPr>
        <p:txBody>
          <a:bodyPr>
            <a:normAutofit fontScale="90000"/>
          </a:bodyPr>
          <a:lstStyle/>
          <a:p>
            <a:r>
              <a:rPr lang="zh-CN" altLang="en-US" spc="300" dirty="0">
                <a:solidFill>
                  <a:schemeClr val="tx1">
                    <a:lumMod val="75000"/>
                    <a:lumOff val="25000"/>
                  </a:schemeClr>
                </a:solidFill>
                <a:ea typeface="微软雅黑" panose="020B0503020204020204" charset="-122"/>
                <a:sym typeface="+mn-ea"/>
              </a:rPr>
              <a:t>项目部安全管理措施</a:t>
            </a:r>
            <a:endParaRPr lang="zh-CN" altLang="en-US" dirty="0"/>
          </a:p>
        </p:txBody>
      </p:sp>
      <p:sp>
        <p:nvSpPr>
          <p:cNvPr id="8" name="文本占位符 7"/>
          <p:cNvSpPr>
            <a:spLocks noGrp="1"/>
          </p:cNvSpPr>
          <p:nvPr>
            <p:ph type="body" idx="1"/>
            <p:custDataLst>
              <p:tags r:id="rId3"/>
            </p:custDataLst>
          </p:nvPr>
        </p:nvSpPr>
        <p:spPr>
          <a:xfrm>
            <a:off x="2540635" y="2446655"/>
            <a:ext cx="5702935" cy="2948940"/>
          </a:xfrm>
        </p:spPr>
        <p:txBody>
          <a:bodyPr>
            <a:normAutofit/>
          </a:bodyPr>
          <a:lstStyle/>
          <a:p>
            <a:r>
              <a:rPr lang="zh-CN" altLang="en-US" sz="1600" dirty="0"/>
              <a:t>各安全教育工作开展</a:t>
            </a:r>
            <a:endParaRPr lang="zh-CN" altLang="en-US" sz="1600" dirty="0"/>
          </a:p>
          <a:p>
            <a:r>
              <a:rPr lang="zh-CN" altLang="en-US" sz="1600" dirty="0"/>
              <a:t>各项安全专题会议及培训</a:t>
            </a:r>
            <a:endParaRPr lang="zh-CN" altLang="en-US" sz="1600" dirty="0"/>
          </a:p>
          <a:p>
            <a:r>
              <a:rPr lang="zh-CN" altLang="en-US" sz="1600" dirty="0"/>
              <a:t>施工现场安全技术交底；</a:t>
            </a:r>
            <a:endParaRPr lang="zh-CN" altLang="en-US" sz="1600" dirty="0"/>
          </a:p>
          <a:p>
            <a:r>
              <a:rPr lang="zh-CN" altLang="en-US" sz="1600" dirty="0"/>
              <a:t>安</a:t>
            </a:r>
            <a:r>
              <a:rPr lang="zh-CN" altLang="en-US" sz="1600" dirty="0">
                <a:sym typeface="+mn-ea"/>
              </a:rPr>
              <a:t>全</a:t>
            </a:r>
            <a:r>
              <a:rPr lang="zh-CN" altLang="en-US" sz="1600" dirty="0"/>
              <a:t>各项检查工作，</a:t>
            </a:r>
            <a:endParaRPr lang="zh-CN" altLang="en-US" sz="1600" dirty="0"/>
          </a:p>
          <a:p>
            <a:r>
              <a:rPr lang="zh-CN" altLang="en-US" sz="1600" dirty="0"/>
              <a:t>上级领导部门现场指导</a:t>
            </a:r>
            <a:endParaRPr lang="zh-CN" altLang="en-US" sz="1600" dirty="0"/>
          </a:p>
          <a:p>
            <a:r>
              <a:rPr lang="zh-CN" altLang="en-US" sz="1600" dirty="0"/>
              <a:t>消防控制系统设施及</a:t>
            </a:r>
            <a:r>
              <a:rPr lang="zh-CN" altLang="en-US" sz="1600" dirty="0">
                <a:sym typeface="+mn-ea"/>
              </a:rPr>
              <a:t>消防演练</a:t>
            </a:r>
            <a:endParaRPr lang="zh-CN" altLang="en-US" sz="1600" dirty="0"/>
          </a:p>
          <a:p>
            <a:endParaRPr lang="zh-CN" altLang="en-US" sz="1600" dirty="0"/>
          </a:p>
          <a:p>
            <a:endParaRPr lang="zh-CN" altLang="en-US" sz="1600" dirty="0"/>
          </a:p>
        </p:txBody>
      </p:sp>
    </p:spTree>
    <p:custDataLst>
      <p:tags r:id="rId4"/>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 安 全 教 育</a:t>
            </a:r>
            <a:endParaRPr lang="zh-CN" altLang="en-US"/>
          </a:p>
        </p:txBody>
      </p:sp>
      <p:sp>
        <p:nvSpPr>
          <p:cNvPr id="3" name="内容占位符 2"/>
          <p:cNvSpPr>
            <a:spLocks noGrp="1"/>
          </p:cNvSpPr>
          <p:nvPr>
            <p:ph sz="half" idx="1"/>
          </p:nvPr>
        </p:nvSpPr>
        <p:spPr/>
        <p:txBody>
          <a:bodyPr/>
          <a:lstStyle/>
          <a:p>
            <a:r>
              <a:rPr lang="zh-CN" altLang="en-US"/>
              <a:t>项目部早间晨会</a:t>
            </a:r>
            <a:endParaRPr lang="zh-CN" altLang="en-US"/>
          </a:p>
        </p:txBody>
      </p:sp>
      <p:sp>
        <p:nvSpPr>
          <p:cNvPr id="4" name="内容占位符 3"/>
          <p:cNvSpPr>
            <a:spLocks noGrp="1"/>
          </p:cNvSpPr>
          <p:nvPr>
            <p:ph sz="half" idx="2"/>
          </p:nvPr>
        </p:nvSpPr>
        <p:spPr>
          <a:xfrm>
            <a:off x="4780915" y="1700530"/>
            <a:ext cx="3516630" cy="3457575"/>
          </a:xfrm>
        </p:spPr>
        <p:txBody>
          <a:bodyPr/>
          <a:lstStyle/>
          <a:p>
            <a:pPr marL="0" indent="0" algn="ctr">
              <a:buNone/>
            </a:pPr>
            <a:r>
              <a:rPr lang="zh-CN" altLang="zh-CN" sz="1800">
                <a:latin typeface="+mn-ea"/>
                <a:ea typeface="+mn-ea"/>
                <a:cs typeface="+mn-ea"/>
              </a:rPr>
              <a:t>岗前晨会教育内容</a:t>
            </a:r>
            <a:endParaRPr lang="zh-CN" altLang="zh-CN" sz="1800">
              <a:latin typeface="+mn-ea"/>
              <a:ea typeface="+mn-ea"/>
              <a:cs typeface="+mn-ea"/>
            </a:endParaRPr>
          </a:p>
          <a:p>
            <a:pPr marL="0" indent="0">
              <a:buNone/>
            </a:pPr>
            <a:r>
              <a:rPr lang="zh-CN" altLang="en-US" sz="1800">
                <a:solidFill>
                  <a:schemeClr val="tx1"/>
                </a:solidFill>
                <a:latin typeface="+mn-ea"/>
                <a:ea typeface="+mn-ea"/>
                <a:cs typeface="+mn-ea"/>
                <a:sym typeface="+mn-ea"/>
              </a:rPr>
              <a:t>• </a:t>
            </a:r>
            <a:r>
              <a:rPr lang="zh-CN" altLang="zh-CN" sz="1800">
                <a:latin typeface="+mn-ea"/>
                <a:ea typeface="+mn-ea"/>
                <a:cs typeface="+mn-ea"/>
              </a:rPr>
              <a:t>为了加强工人的安全意识和技术技能，项目部认真执行每日岗前晨会制度。</a:t>
            </a:r>
            <a:endParaRPr lang="zh-CN" altLang="zh-CN" sz="1800">
              <a:latin typeface="+mn-ea"/>
              <a:ea typeface="+mn-ea"/>
              <a:cs typeface="+mn-ea"/>
            </a:endParaRPr>
          </a:p>
          <a:p>
            <a:pPr marL="0" indent="0">
              <a:buNone/>
            </a:pPr>
            <a:r>
              <a:rPr lang="zh-CN" altLang="en-US" sz="1800">
                <a:solidFill>
                  <a:schemeClr val="tx1"/>
                </a:solidFill>
                <a:latin typeface="+mn-ea"/>
                <a:ea typeface="+mn-ea"/>
                <a:cs typeface="+mn-ea"/>
                <a:sym typeface="+mn-ea"/>
              </a:rPr>
              <a:t>• </a:t>
            </a:r>
            <a:r>
              <a:rPr lang="zh-CN" altLang="zh-CN" sz="1800">
                <a:latin typeface="+mn-ea"/>
                <a:ea typeface="+mn-ea"/>
                <a:cs typeface="+mn-ea"/>
              </a:rPr>
              <a:t>会议主要内容：</a:t>
            </a:r>
            <a:r>
              <a:rPr lang="zh-CN" altLang="zh-CN" sz="1800">
                <a:latin typeface="+mn-ea"/>
                <a:ea typeface="+mn-ea"/>
                <a:cs typeface="+mn-ea"/>
                <a:sym typeface="+mn-ea"/>
              </a:rPr>
              <a:t>由</a:t>
            </a:r>
            <a:r>
              <a:rPr lang="zh-CN" altLang="zh-CN" sz="1800">
                <a:latin typeface="+mn-ea"/>
                <a:ea typeface="+mn-ea"/>
                <a:cs typeface="+mn-ea"/>
              </a:rPr>
              <a:t>项目部质安部、技术部主讲每日工作内容，提醒施工人员当日安全注意事项，明确安全保障措施落实到位。</a:t>
            </a:r>
            <a:endParaRPr lang="zh-CN" altLang="zh-CN" sz="1800">
              <a:latin typeface="+mn-ea"/>
              <a:ea typeface="+mn-ea"/>
              <a:cs typeface="+mn-ea"/>
            </a:endParaRPr>
          </a:p>
        </p:txBody>
      </p:sp>
      <p:pic>
        <p:nvPicPr>
          <p:cNvPr id="5" name="图片 4" descr="1fb786ed2a990e6b5fe0fe96271c7bf"/>
          <p:cNvPicPr>
            <a:picLocks noChangeAspect="1"/>
          </p:cNvPicPr>
          <p:nvPr/>
        </p:nvPicPr>
        <p:blipFill>
          <a:blip r:embed="rId1"/>
          <a:stretch>
            <a:fillRect/>
          </a:stretch>
        </p:blipFill>
        <p:spPr>
          <a:xfrm>
            <a:off x="502285" y="1397635"/>
            <a:ext cx="3796030" cy="4652010"/>
          </a:xfrm>
          <a:prstGeom prst="rect">
            <a:avLst/>
          </a:prstGeom>
        </p:spPr>
      </p:pic>
    </p:spTree>
    <p:custDataLst>
      <p:tags r:id="rId2"/>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安 全 教 育</a:t>
            </a:r>
            <a:endParaRPr lang="zh-CN" altLang="en-US"/>
          </a:p>
        </p:txBody>
      </p:sp>
      <p:sp>
        <p:nvSpPr>
          <p:cNvPr id="4" name="文本占位符 3"/>
          <p:cNvSpPr>
            <a:spLocks noGrp="1"/>
          </p:cNvSpPr>
          <p:nvPr>
            <p:ph type="body" sz="half" idx="2"/>
          </p:nvPr>
        </p:nvSpPr>
        <p:spPr>
          <a:xfrm>
            <a:off x="4679315" y="1050290"/>
            <a:ext cx="3962400" cy="4757420"/>
          </a:xfrm>
        </p:spPr>
        <p:txBody>
          <a:bodyPr/>
          <a:lstStyle/>
          <a:p>
            <a:pPr marL="0" indent="0">
              <a:buNone/>
            </a:pPr>
            <a:endParaRPr lang="en-US" altLang="zh-CN"/>
          </a:p>
          <a:p>
            <a:pPr marL="0" indent="0" algn="ctr">
              <a:buNone/>
            </a:pPr>
            <a:r>
              <a:rPr sz="1800"/>
              <a:t>安全教育与操作技能</a:t>
            </a:r>
            <a:endParaRPr lang="en-US" altLang="zh-CN" sz="1800"/>
          </a:p>
          <a:p>
            <a:pPr marL="0" indent="0">
              <a:buNone/>
            </a:pPr>
            <a:r>
              <a:rPr lang="en-US" altLang="zh-CN" sz="1800"/>
              <a:t>    </a:t>
            </a:r>
            <a:r>
              <a:rPr sz="1800">
                <a:solidFill>
                  <a:schemeClr val="tx1"/>
                </a:solidFill>
                <a:latin typeface="+mn-ea"/>
                <a:ea typeface="+mn-ea"/>
                <a:cs typeface="+mn-ea"/>
                <a:sym typeface="+mn-ea"/>
              </a:rPr>
              <a:t>• </a:t>
            </a:r>
            <a:r>
              <a:rPr sz="1800"/>
              <a:t>为加强民工的安全防护用具使用技能和安全意识，本项目以</a:t>
            </a:r>
            <a:r>
              <a:rPr lang="en-US" altLang="zh-CN" sz="1800"/>
              <a:t>“</a:t>
            </a:r>
            <a:r>
              <a:rPr sz="1800"/>
              <a:t>安全月</a:t>
            </a:r>
            <a:r>
              <a:rPr lang="en-US" altLang="zh-CN" sz="1800"/>
              <a:t>”</a:t>
            </a:r>
            <a:r>
              <a:rPr sz="1800"/>
              <a:t>活动为契机，落实一周一次安全教育，积极开展安全生产教育工作，加强民工的安全意识和安全设施操作技能的培训，使民工安全意识和安全操作技能得到有效提高。</a:t>
            </a:r>
            <a:endParaRPr sz="1800"/>
          </a:p>
        </p:txBody>
      </p:sp>
      <p:pic>
        <p:nvPicPr>
          <p:cNvPr id="5" name="图片 4" descr="05ebb159de736b11448d8f4ec144756"/>
          <p:cNvPicPr>
            <a:picLocks noChangeAspect="1"/>
          </p:cNvPicPr>
          <p:nvPr/>
        </p:nvPicPr>
        <p:blipFill>
          <a:blip r:embed="rId1"/>
          <a:stretch>
            <a:fillRect/>
          </a:stretch>
        </p:blipFill>
        <p:spPr>
          <a:xfrm>
            <a:off x="502285" y="1047750"/>
            <a:ext cx="3859530" cy="4747260"/>
          </a:xfrm>
          <a:prstGeom prst="rect">
            <a:avLst/>
          </a:prstGeom>
        </p:spPr>
      </p:pic>
    </p:spTree>
    <p:custDataLst>
      <p:tags r:id="rId2"/>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班 组 人 员 安 全 例 会</a:t>
            </a:r>
            <a:endParaRPr lang="zh-CN" altLang="en-US"/>
          </a:p>
        </p:txBody>
      </p:sp>
      <p:sp>
        <p:nvSpPr>
          <p:cNvPr id="4" name="文本占位符 3"/>
          <p:cNvSpPr>
            <a:spLocks noGrp="1"/>
          </p:cNvSpPr>
          <p:nvPr>
            <p:ph type="body" sz="half" idx="2"/>
          </p:nvPr>
        </p:nvSpPr>
        <p:spPr>
          <a:xfrm>
            <a:off x="4679315" y="952500"/>
            <a:ext cx="4142740" cy="5388610"/>
          </a:xfrm>
        </p:spPr>
        <p:txBody>
          <a:bodyPr>
            <a:normAutofit lnSpcReduction="10000"/>
          </a:bodyPr>
          <a:lstStyle/>
          <a:p>
            <a:pPr marL="0" indent="0">
              <a:buNone/>
            </a:pPr>
            <a:r>
              <a:rPr lang="en-US" altLang="zh-CN">
                <a:solidFill>
                  <a:schemeClr val="tx1"/>
                </a:solidFill>
              </a:rPr>
              <a:t>     2019</a:t>
            </a:r>
            <a:r>
              <a:rPr>
                <a:solidFill>
                  <a:schemeClr val="tx1"/>
                </a:solidFill>
              </a:rPr>
              <a:t>年</a:t>
            </a:r>
            <a:r>
              <a:rPr lang="en-US" altLang="zh-CN">
                <a:solidFill>
                  <a:schemeClr val="tx1"/>
                </a:solidFill>
              </a:rPr>
              <a:t>6</a:t>
            </a:r>
            <a:r>
              <a:rPr>
                <a:solidFill>
                  <a:schemeClr val="tx1"/>
                </a:solidFill>
              </a:rPr>
              <a:t>月由质安部在</a:t>
            </a:r>
            <a:r>
              <a:rPr>
                <a:solidFill>
                  <a:schemeClr val="tx1"/>
                </a:solidFill>
                <a:sym typeface="+mn-ea"/>
              </a:rPr>
              <a:t>项目部会议室</a:t>
            </a:r>
            <a:r>
              <a:rPr>
                <a:solidFill>
                  <a:schemeClr val="tx1"/>
                </a:solidFill>
              </a:rPr>
              <a:t>组织</a:t>
            </a:r>
            <a:r>
              <a:rPr lang="en-US" altLang="zh-CN">
                <a:solidFill>
                  <a:schemeClr val="tx1"/>
                </a:solidFill>
              </a:rPr>
              <a:t>”</a:t>
            </a:r>
            <a:r>
              <a:rPr>
                <a:solidFill>
                  <a:schemeClr val="tx1"/>
                </a:solidFill>
                <a:sym typeface="+mn-ea"/>
              </a:rPr>
              <a:t>安全生产管理例会</a:t>
            </a:r>
            <a:r>
              <a:rPr lang="en-US" altLang="zh-CN">
                <a:solidFill>
                  <a:schemeClr val="tx1"/>
                </a:solidFill>
              </a:rPr>
              <a:t>“</a:t>
            </a:r>
            <a:endParaRPr>
              <a:solidFill>
                <a:schemeClr val="tx1"/>
              </a:solidFill>
            </a:endParaRPr>
          </a:p>
          <a:p>
            <a:pPr marL="0" indent="0">
              <a:buNone/>
            </a:pPr>
            <a:r>
              <a:rPr>
                <a:solidFill>
                  <a:schemeClr val="tx1"/>
                </a:solidFill>
              </a:rPr>
              <a:t>参加会议的人员由项目部领导及各分包班组负责人，</a:t>
            </a:r>
            <a:endParaRPr>
              <a:solidFill>
                <a:schemeClr val="tx1"/>
              </a:solidFill>
            </a:endParaRPr>
          </a:p>
          <a:p>
            <a:pPr marL="0" indent="0">
              <a:buNone/>
            </a:pPr>
            <a:r>
              <a:rPr>
                <a:solidFill>
                  <a:schemeClr val="tx1"/>
                </a:solidFill>
              </a:rPr>
              <a:t>项目经理主持会议，</a:t>
            </a:r>
            <a:endParaRPr>
              <a:solidFill>
                <a:schemeClr val="tx1"/>
              </a:solidFill>
            </a:endParaRPr>
          </a:p>
          <a:p>
            <a:pPr marL="0" indent="0">
              <a:buNone/>
            </a:pPr>
            <a:r>
              <a:rPr>
                <a:solidFill>
                  <a:schemeClr val="tx1"/>
                </a:solidFill>
              </a:rPr>
              <a:t>会议内容：</a:t>
            </a:r>
            <a:r>
              <a:rPr lang="en-US" altLang="zh-CN">
                <a:solidFill>
                  <a:schemeClr val="tx1"/>
                </a:solidFill>
              </a:rPr>
              <a:t>6</a:t>
            </a:r>
            <a:r>
              <a:rPr>
                <a:solidFill>
                  <a:schemeClr val="tx1"/>
                </a:solidFill>
              </a:rPr>
              <a:t>月安全检查问题整改措施；</a:t>
            </a:r>
            <a:endParaRPr>
              <a:solidFill>
                <a:schemeClr val="tx1"/>
              </a:solidFill>
            </a:endParaRPr>
          </a:p>
          <a:p>
            <a:pPr marL="0" indent="0">
              <a:buNone/>
            </a:pPr>
            <a:r>
              <a:rPr lang="en-US" altLang="zh-CN">
                <a:solidFill>
                  <a:schemeClr val="tx1"/>
                </a:solidFill>
              </a:rPr>
              <a:t>1.</a:t>
            </a:r>
            <a:r>
              <a:rPr>
                <a:solidFill>
                  <a:schemeClr val="tx1"/>
                </a:solidFill>
              </a:rPr>
              <a:t>加强对工人的安全教育。</a:t>
            </a:r>
            <a:endParaRPr>
              <a:solidFill>
                <a:schemeClr val="tx1"/>
              </a:solidFill>
            </a:endParaRPr>
          </a:p>
          <a:p>
            <a:pPr marL="0" indent="0">
              <a:buNone/>
            </a:pPr>
            <a:r>
              <a:rPr lang="en-US" altLang="zh-CN">
                <a:solidFill>
                  <a:schemeClr val="tx1"/>
                </a:solidFill>
              </a:rPr>
              <a:t>2.</a:t>
            </a:r>
            <a:r>
              <a:rPr>
                <a:solidFill>
                  <a:schemeClr val="tx1"/>
                </a:solidFill>
              </a:rPr>
              <a:t>通过教育提高全员的安全防护意识，做到全员监督、全员防护的作用。</a:t>
            </a:r>
            <a:endParaRPr>
              <a:solidFill>
                <a:schemeClr val="tx1"/>
              </a:solidFill>
            </a:endParaRPr>
          </a:p>
          <a:p>
            <a:pPr marL="0" indent="0">
              <a:buNone/>
            </a:pPr>
            <a:r>
              <a:rPr lang="en-US" altLang="zh-CN">
                <a:solidFill>
                  <a:schemeClr val="tx1"/>
                </a:solidFill>
              </a:rPr>
              <a:t>3.</a:t>
            </a:r>
            <a:r>
              <a:rPr>
                <a:solidFill>
                  <a:schemeClr val="tx1"/>
                </a:solidFill>
              </a:rPr>
              <a:t>施工班组长须加强对工人安全教育，做到班前</a:t>
            </a:r>
            <a:r>
              <a:rPr>
                <a:solidFill>
                  <a:schemeClr val="tx1"/>
                </a:solidFill>
                <a:sym typeface="+mn-ea"/>
              </a:rPr>
              <a:t>讲安全、</a:t>
            </a:r>
            <a:r>
              <a:rPr>
                <a:solidFill>
                  <a:schemeClr val="tx1"/>
                </a:solidFill>
              </a:rPr>
              <a:t>讲质量，班后总结。</a:t>
            </a:r>
            <a:endParaRPr>
              <a:solidFill>
                <a:schemeClr val="tx1"/>
              </a:solidFill>
            </a:endParaRPr>
          </a:p>
          <a:p>
            <a:pPr marL="0" indent="0">
              <a:buNone/>
            </a:pPr>
            <a:r>
              <a:rPr lang="en-US" altLang="zh-CN">
                <a:solidFill>
                  <a:schemeClr val="tx1"/>
                </a:solidFill>
              </a:rPr>
              <a:t>4.</a:t>
            </a:r>
            <a:r>
              <a:rPr>
                <a:solidFill>
                  <a:schemeClr val="tx1"/>
                </a:solidFill>
              </a:rPr>
              <a:t>实行现场安全防护责任制明确到个人。</a:t>
            </a:r>
            <a:endParaRPr>
              <a:solidFill>
                <a:schemeClr val="tx1"/>
              </a:solidFill>
            </a:endParaRPr>
          </a:p>
          <a:p>
            <a:pPr marL="0" indent="0">
              <a:buNone/>
            </a:pPr>
            <a:r>
              <a:rPr lang="en-US" altLang="zh-CN">
                <a:solidFill>
                  <a:schemeClr val="tx1"/>
                </a:solidFill>
              </a:rPr>
              <a:t>5.</a:t>
            </a:r>
            <a:r>
              <a:rPr>
                <a:solidFill>
                  <a:schemeClr val="tx1"/>
                </a:solidFill>
              </a:rPr>
              <a:t>施工管理人员要加强自身自检，对检查出的问题及时的处理，做到不留隐患。</a:t>
            </a:r>
            <a:endParaRPr>
              <a:solidFill>
                <a:schemeClr val="tx1"/>
              </a:solidFill>
            </a:endParaRPr>
          </a:p>
        </p:txBody>
      </p:sp>
      <p:pic>
        <p:nvPicPr>
          <p:cNvPr id="5" name="图片占位符 4"/>
          <p:cNvPicPr>
            <a:picLocks noGrp="1" noChangeAspect="1"/>
          </p:cNvPicPr>
          <p:nvPr>
            <p:ph type="pic" idx="1"/>
          </p:nvPr>
        </p:nvPicPr>
        <p:blipFill>
          <a:blip r:embed="rId1"/>
          <a:stretch>
            <a:fillRect/>
          </a:stretch>
        </p:blipFill>
        <p:spPr>
          <a:xfrm>
            <a:off x="502285" y="951865"/>
            <a:ext cx="3962400" cy="5388610"/>
          </a:xfrm>
          <a:prstGeom prst="rect">
            <a:avLst/>
          </a:prstGeom>
        </p:spPr>
      </p:pic>
    </p:spTree>
    <p:custDataLst>
      <p:tags r:id="rId2"/>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项 目 部 周 例 会</a:t>
            </a:r>
            <a:endParaRPr lang="zh-CN" altLang="en-US"/>
          </a:p>
        </p:txBody>
      </p:sp>
      <p:sp>
        <p:nvSpPr>
          <p:cNvPr id="4" name="文本占位符 3"/>
          <p:cNvSpPr>
            <a:spLocks noGrp="1"/>
          </p:cNvSpPr>
          <p:nvPr>
            <p:ph type="body" sz="half" idx="2"/>
          </p:nvPr>
        </p:nvSpPr>
        <p:spPr/>
        <p:txBody>
          <a:bodyPr>
            <a:normAutofit fontScale="92500" lnSpcReduction="10000"/>
          </a:bodyPr>
          <a:lstStyle/>
          <a:p>
            <a:r>
              <a:rPr lang="zh-CN" altLang="en-US"/>
              <a:t>项目部每周例会主要内容是：</a:t>
            </a:r>
            <a:r>
              <a:rPr>
                <a:sym typeface="+mn-ea"/>
              </a:rPr>
              <a:t>检查、</a:t>
            </a:r>
            <a:r>
              <a:rPr lang="zh-CN" altLang="en-US"/>
              <a:t>总结本周工作完成情况，安排布置下周工作计划，明确管理职责，执行落实工作安排等。</a:t>
            </a:r>
            <a:endParaRPr lang="zh-CN" altLang="en-US"/>
          </a:p>
          <a:p>
            <a:r>
              <a:rPr lang="en-US" altLang="zh-CN"/>
              <a:t>1. </a:t>
            </a:r>
            <a:r>
              <a:t>进度计划与实际完成情况对比。（若滞后需</a:t>
            </a:r>
            <a:r>
              <a:rPr>
                <a:sym typeface="+mn-ea"/>
              </a:rPr>
              <a:t>分析</a:t>
            </a:r>
            <a:r>
              <a:t>原因及赶工措施）。</a:t>
            </a:r>
          </a:p>
          <a:p>
            <a:r>
              <a:rPr lang="en-US" altLang="zh-CN"/>
              <a:t>2. </a:t>
            </a:r>
            <a:r>
              <a:t>下周工作计划安排（详细并突出关键节点）。</a:t>
            </a:r>
          </a:p>
          <a:p>
            <a:r>
              <a:rPr lang="en-US" altLang="zh-CN"/>
              <a:t>3. </a:t>
            </a:r>
            <a:r>
              <a:t>安全文明生产、质量管理体系（现场存在问题的发生原因及整改措施，质量管控关键要点）。</a:t>
            </a:r>
          </a:p>
          <a:p>
            <a:r>
              <a:rPr lang="en-US" altLang="zh-CN"/>
              <a:t>4. </a:t>
            </a:r>
            <a:r>
              <a:t>人、机、物、料、环整体情况；</a:t>
            </a:r>
          </a:p>
          <a:p>
            <a:r>
              <a:rPr lang="en-US" altLang="zh-CN"/>
              <a:t>5. </a:t>
            </a:r>
            <a:r>
              <a:t>项目部各部门及分包单位需要协调及存在问题。</a:t>
            </a:r>
          </a:p>
          <a:p>
            <a:r>
              <a:rPr lang="en-US" altLang="zh-CN"/>
              <a:t>6. </a:t>
            </a:r>
            <a:r>
              <a:t>业主、监理协调会及其他会议中需传达</a:t>
            </a:r>
            <a:r>
              <a:rPr>
                <a:sym typeface="+mn-ea"/>
              </a:rPr>
              <a:t>事项及会议精神。</a:t>
            </a:r>
            <a:endParaRPr>
              <a:sym typeface="+mn-ea"/>
            </a:endParaRPr>
          </a:p>
        </p:txBody>
      </p:sp>
      <p:pic>
        <p:nvPicPr>
          <p:cNvPr id="5" name="图片占位符 4"/>
          <p:cNvPicPr>
            <a:picLocks noGrp="1" noChangeAspect="1"/>
          </p:cNvPicPr>
          <p:nvPr>
            <p:ph type="pic" idx="1"/>
          </p:nvPr>
        </p:nvPicPr>
        <p:blipFill>
          <a:blip r:embed="rId1"/>
          <a:stretch>
            <a:fillRect/>
          </a:stretch>
        </p:blipFill>
        <p:spPr>
          <a:xfrm>
            <a:off x="502285" y="952500"/>
            <a:ext cx="3600000" cy="4296172"/>
          </a:xfrm>
          <a:prstGeom prst="rect">
            <a:avLst/>
          </a:prstGeom>
        </p:spPr>
      </p:pic>
    </p:spTree>
    <p:custDataLst>
      <p:tags r:id="rId2"/>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项目部党建活动会议</a:t>
            </a:r>
            <a:endParaRPr lang="zh-CN" altLang="en-US"/>
          </a:p>
        </p:txBody>
      </p:sp>
      <p:sp>
        <p:nvSpPr>
          <p:cNvPr id="4" name="文本占位符 3"/>
          <p:cNvSpPr>
            <a:spLocks noGrp="1"/>
          </p:cNvSpPr>
          <p:nvPr>
            <p:ph type="body" sz="half" idx="2"/>
          </p:nvPr>
        </p:nvSpPr>
        <p:spPr/>
        <p:txBody>
          <a:bodyPr>
            <a:normAutofit fontScale="90000"/>
          </a:bodyPr>
          <a:lstStyle/>
          <a:p>
            <a:r>
              <a:rPr lang="zh-CN" altLang="en-US"/>
              <a:t>党建活动会议主要内容：</a:t>
            </a:r>
            <a:endParaRPr lang="zh-CN" altLang="en-US"/>
          </a:p>
          <a:p>
            <a:r>
              <a:rPr lang="zh-CN" altLang="en-US"/>
              <a:t>1、搞好教育。把教育贯穿于党员主题实践活动的全过程。</a:t>
            </a:r>
            <a:endParaRPr lang="zh-CN" altLang="en-US"/>
          </a:p>
          <a:p>
            <a:r>
              <a:rPr lang="zh-CN" altLang="en-US"/>
              <a:t>2、加强管理。要制定目标，加强考核评比，不断丰富内容，完善形式，强化活动效果。</a:t>
            </a:r>
            <a:endParaRPr lang="zh-CN" altLang="en-US"/>
          </a:p>
          <a:p>
            <a:r>
              <a:rPr lang="zh-CN" altLang="en-US"/>
              <a:t>3、选好主题。要根据改革开放和实际工作中的薄弱环节、有影响的问题和难点问题，确定活动的主题。</a:t>
            </a:r>
            <a:endParaRPr lang="zh-CN" altLang="en-US"/>
          </a:p>
          <a:p>
            <a:r>
              <a:rPr lang="zh-CN" altLang="en-US"/>
              <a:t>4、抓好骨干。党员干部要在主题实践活动中起表率和示范作用。开展党员主题实践活动，应注意以树立典型，正面引导为主；重视党员在活动中的自我教育，注意发挥党员的主观能动性，使活动成为党员自觉参与、自我教育、自我管理的过程，使内容和目标寓于知识性、趣味性、形象化的活动之中。</a:t>
            </a:r>
            <a:endParaRPr lang="zh-CN" altLang="en-US"/>
          </a:p>
        </p:txBody>
      </p:sp>
      <p:pic>
        <p:nvPicPr>
          <p:cNvPr id="5" name="图片占位符 4"/>
          <p:cNvPicPr>
            <a:picLocks noGrp="1" noChangeAspect="1"/>
          </p:cNvPicPr>
          <p:nvPr>
            <p:ph type="pic" idx="1"/>
          </p:nvPr>
        </p:nvPicPr>
        <p:blipFill>
          <a:blip r:embed="rId1"/>
          <a:stretch>
            <a:fillRect/>
          </a:stretch>
        </p:blipFill>
        <p:spPr>
          <a:xfrm>
            <a:off x="502285" y="952500"/>
            <a:ext cx="3825240" cy="5388610"/>
          </a:xfrm>
          <a:prstGeom prst="rect">
            <a:avLst/>
          </a:prstGeom>
        </p:spPr>
      </p:pic>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内容占位符 7"/>
          <p:cNvPicPr>
            <a:picLocks noGrp="1" noChangeAspect="1"/>
          </p:cNvPicPr>
          <p:nvPr>
            <p:ph idx="1"/>
          </p:nvPr>
        </p:nvPicPr>
        <p:blipFill>
          <a:blip r:embed="rId1"/>
          <a:stretch>
            <a:fillRect/>
          </a:stretch>
        </p:blipFill>
        <p:spPr>
          <a:xfrm rot="16200000">
            <a:off x="-19050" y="781050"/>
            <a:ext cx="4895850" cy="4608195"/>
          </a:xfrm>
          <a:prstGeom prst="rect">
            <a:avLst/>
          </a:prstGeom>
        </p:spPr>
      </p:pic>
      <p:sp>
        <p:nvSpPr>
          <p:cNvPr id="9" name="标题 8"/>
          <p:cNvSpPr>
            <a:spLocks noGrp="1"/>
          </p:cNvSpPr>
          <p:nvPr>
            <p:ph type="title"/>
          </p:nvPr>
        </p:nvSpPr>
        <p:spPr>
          <a:xfrm>
            <a:off x="5461000" y="970915"/>
            <a:ext cx="3298190" cy="6010275"/>
          </a:xfrm>
        </p:spPr>
        <p:txBody>
          <a:bodyPr>
            <a:normAutofit/>
          </a:bodyPr>
          <a:lstStyle/>
          <a:p>
            <a:pPr algn="l"/>
            <a:r>
              <a:rPr lang="en-US" altLang="zh-CN"/>
              <a:t>       </a:t>
            </a:r>
            <a:r>
              <a:rPr lang="zh-CN" altLang="en-US"/>
              <a:t>工程概况</a:t>
            </a:r>
            <a:br>
              <a:rPr lang="zh-CN" altLang="en-US"/>
            </a:br>
            <a:br>
              <a:rPr lang="zh-CN" altLang="en-US" sz="1200"/>
            </a:br>
            <a:r>
              <a:rPr lang="zh-CN" altLang="en-US" sz="1600"/>
              <a:t>工程位于杭州市萧山区宁围街道,由建设四路、文明路南侧河道、规划金四路及规划金一路合围区域,用地面128791.3m,总建筑面积约558570.6m,由20幢高层住宅(24-28层)及配套、商业用房(1-2层)组成，基础拟采用桩基础;设地下室二层,基坑开挖深度约9.50m,属一级基坑。建筑安全等级为一级,设计使用年限为50年,建筑物的耐火等级为一级,</a:t>
            </a:r>
            <a:br>
              <a:rPr lang="zh-CN" altLang="en-US" sz="1600"/>
            </a:br>
            <a:r>
              <a:rPr lang="zh-CN" altLang="en-US" sz="1600"/>
              <a:t>抗震设防烈度为6度。</a:t>
            </a:r>
            <a:endParaRPr lang="zh-CN" altLang="en-US" sz="1600"/>
          </a:p>
        </p:txBody>
      </p:sp>
    </p:spTree>
    <p:custDataLst>
      <p:tags r:id="rId2"/>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扫黑除恶专项会议</a:t>
            </a:r>
            <a:endParaRPr lang="zh-CN" altLang="en-US"/>
          </a:p>
        </p:txBody>
      </p:sp>
      <p:sp>
        <p:nvSpPr>
          <p:cNvPr id="4" name="文本占位符 3"/>
          <p:cNvSpPr>
            <a:spLocks noGrp="1"/>
          </p:cNvSpPr>
          <p:nvPr>
            <p:ph type="body" sz="half" idx="2"/>
          </p:nvPr>
        </p:nvSpPr>
        <p:spPr/>
        <p:txBody>
          <a:bodyPr/>
          <a:lstStyle/>
          <a:p>
            <a:r>
              <a:rPr lang="zh-CN" altLang="en-US"/>
              <a:t>充分学习领会</a:t>
            </a:r>
            <a:r>
              <a:rPr>
                <a:sym typeface="+mn-ea"/>
              </a:rPr>
              <a:t>扫黑除恶专项政策</a:t>
            </a:r>
            <a:r>
              <a:rPr lang="zh-CN" altLang="en-US"/>
              <a:t>：是以习近平同志为核心的党中央作出的重大决策，事关社会大局稳定和国家长治久安，事关人心向背和基层政权巩固，事关进行伟大斗争、建设伟大工程、推进伟大事业、实现伟大梦想</a:t>
            </a:r>
            <a:endParaRPr lang="zh-CN" altLang="en-US"/>
          </a:p>
          <a:p>
            <a:r>
              <a:rPr lang="zh-CN" altLang="en-US"/>
              <a:t>学习扫黑除恶具体内容</a:t>
            </a:r>
            <a:endParaRPr lang="zh-CN" altLang="en-US"/>
          </a:p>
          <a:p>
            <a:r>
              <a:rPr lang="zh-CN" altLang="en-US"/>
              <a:t>观看学习扫黑除恶教育视频</a:t>
            </a:r>
            <a:endParaRPr lang="zh-CN" altLang="en-US"/>
          </a:p>
          <a:p>
            <a:r>
              <a:rPr lang="zh-CN" altLang="en-US"/>
              <a:t>会议中指出项目部将明确落实扫黑除恶的精神</a:t>
            </a:r>
            <a:endParaRPr lang="zh-CN" altLang="en-US"/>
          </a:p>
          <a:p>
            <a:pPr marL="0" indent="0">
              <a:buNone/>
            </a:pPr>
            <a:endParaRPr lang="zh-CN" altLang="en-US"/>
          </a:p>
          <a:p>
            <a:endParaRPr lang="zh-CN" altLang="en-US"/>
          </a:p>
        </p:txBody>
      </p:sp>
      <p:pic>
        <p:nvPicPr>
          <p:cNvPr id="5" name="图片占位符 4"/>
          <p:cNvPicPr>
            <a:picLocks noGrp="1" noChangeAspect="1"/>
          </p:cNvPicPr>
          <p:nvPr>
            <p:ph type="pic" idx="1"/>
          </p:nvPr>
        </p:nvPicPr>
        <p:blipFill>
          <a:blip r:embed="rId1"/>
          <a:stretch>
            <a:fillRect/>
          </a:stretch>
        </p:blipFill>
        <p:spPr>
          <a:xfrm>
            <a:off x="502285" y="1118235"/>
            <a:ext cx="3962400" cy="5057140"/>
          </a:xfrm>
          <a:prstGeom prst="rect">
            <a:avLst/>
          </a:prstGeom>
        </p:spPr>
      </p:pic>
    </p:spTree>
    <p:custDataLst>
      <p:tags r:id="rId2"/>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后勤部门值班训练</a:t>
            </a:r>
            <a:endParaRPr lang="zh-CN" altLang="en-US"/>
          </a:p>
        </p:txBody>
      </p:sp>
      <p:sp>
        <p:nvSpPr>
          <p:cNvPr id="4" name="文本占位符 3"/>
          <p:cNvSpPr>
            <a:spLocks noGrp="1"/>
          </p:cNvSpPr>
          <p:nvPr>
            <p:ph type="body" sz="half" idx="2"/>
          </p:nvPr>
        </p:nvSpPr>
        <p:spPr>
          <a:xfrm>
            <a:off x="4679315" y="1677035"/>
            <a:ext cx="3962400" cy="3241675"/>
          </a:xfrm>
        </p:spPr>
        <p:txBody>
          <a:bodyPr/>
          <a:lstStyle/>
          <a:p>
            <a:pPr marL="0" indent="0">
              <a:buNone/>
            </a:pPr>
            <a:r>
              <a:rPr lang="en-US" altLang="zh-CN"/>
              <a:t>    </a:t>
            </a:r>
            <a:r>
              <a:rPr smtClean="0">
                <a:latin typeface="+mn-ea"/>
                <a:ea typeface="+mn-ea"/>
                <a:cs typeface="+mn-ea"/>
                <a:sym typeface="+mn-ea"/>
              </a:rPr>
              <a:t>• </a:t>
            </a:r>
            <a:r>
              <a:rPr lang="en-US" altLang="zh-CN"/>
              <a:t> </a:t>
            </a:r>
            <a:r>
              <a:t>全面贯彻上级指示，有效落实工程项目部门禁管理系统，落实后勤行政体系。明确管理责任，合理分工，责任到人，切实把后勤工作落实到实处，使项目部拥有一个良好工作环境。</a:t>
            </a:r>
          </a:p>
          <a:p>
            <a:pPr marL="0" indent="0">
              <a:buNone/>
            </a:pPr>
            <a:r>
              <a:t>    </a:t>
            </a:r>
            <a:r>
              <a:rPr smtClean="0">
                <a:latin typeface="+mn-ea"/>
                <a:ea typeface="+mn-ea"/>
                <a:cs typeface="+mn-ea"/>
                <a:sym typeface="+mn-ea"/>
              </a:rPr>
              <a:t>• </a:t>
            </a:r>
            <a:r>
              <a:t>项目部行政部门负责后勤具体管理工作。负责制定管理制度，统一规划生产区、办公区、生活区的正常运行负责后勤日常工作。</a:t>
            </a:r>
          </a:p>
        </p:txBody>
      </p:sp>
      <p:pic>
        <p:nvPicPr>
          <p:cNvPr id="5" name="图片占位符 4"/>
          <p:cNvPicPr>
            <a:picLocks noGrp="1" noChangeAspect="1"/>
          </p:cNvPicPr>
          <p:nvPr>
            <p:ph type="pic" idx="1"/>
          </p:nvPr>
        </p:nvPicPr>
        <p:blipFill>
          <a:blip r:embed="rId1"/>
          <a:stretch>
            <a:fillRect/>
          </a:stretch>
        </p:blipFill>
        <p:spPr>
          <a:xfrm>
            <a:off x="502285" y="952500"/>
            <a:ext cx="3962400" cy="5440045"/>
          </a:xfrm>
          <a:prstGeom prst="rect">
            <a:avLst/>
          </a:prstGeom>
        </p:spPr>
      </p:pic>
    </p:spTree>
    <p:custDataLst>
      <p:tags r:id="rId2"/>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现场安全施工技术交底</a:t>
            </a:r>
            <a:endParaRPr lang="zh-CN" altLang="en-US"/>
          </a:p>
        </p:txBody>
      </p:sp>
      <p:sp>
        <p:nvSpPr>
          <p:cNvPr id="4" name="文本占位符 3"/>
          <p:cNvSpPr>
            <a:spLocks noGrp="1"/>
          </p:cNvSpPr>
          <p:nvPr>
            <p:ph type="body" sz="half" idx="2"/>
          </p:nvPr>
        </p:nvSpPr>
        <p:spPr/>
        <p:txBody>
          <a:bodyPr>
            <a:normAutofit/>
          </a:bodyPr>
          <a:lstStyle/>
          <a:p>
            <a:r>
              <a:t>主要交底内容：</a:t>
            </a:r>
            <a:endParaRPr lang="en-US" altLang="zh-CN"/>
          </a:p>
          <a:p>
            <a:r>
              <a:t>使参与施工的技术人员和作业人员熟悉和了解所承担工程任务的特点、技术要求、施工工艺、工程难点及施工操作要点，做到心中有数。</a:t>
            </a:r>
          </a:p>
          <a:p>
            <a:r>
              <a:t>针对施工过程中可能存在的安全隐患进行分析和提前预控，采用有效技术措施和管理措施，降低、规避现场安全事故的发生。</a:t>
            </a:r>
          </a:p>
          <a:p>
            <a:r>
              <a:rPr lang="en-US" altLang="zh-CN"/>
              <a:t> </a:t>
            </a:r>
            <a:r>
              <a:t>通过安全技术交底使施工人员明确施工安全技术要求，施工工艺、施工安全防护、机械使用</a:t>
            </a:r>
            <a:r>
              <a:rPr>
                <a:sym typeface="+mn-ea"/>
              </a:rPr>
              <a:t>等</a:t>
            </a:r>
            <a:r>
              <a:t>规范要求。</a:t>
            </a:r>
          </a:p>
          <a:p>
            <a:r>
              <a:t>现场施工管理人员必须严格</a:t>
            </a:r>
            <a:r>
              <a:rPr>
                <a:sym typeface="+mn-ea"/>
              </a:rPr>
              <a:t>设计及规范要求来</a:t>
            </a:r>
            <a:r>
              <a:t>开展工作。</a:t>
            </a:r>
          </a:p>
        </p:txBody>
      </p:sp>
      <p:pic>
        <p:nvPicPr>
          <p:cNvPr id="5" name="图片占位符 4"/>
          <p:cNvPicPr>
            <a:picLocks noGrp="1" noChangeAspect="1"/>
          </p:cNvPicPr>
          <p:nvPr>
            <p:ph type="pic" idx="1"/>
          </p:nvPr>
        </p:nvPicPr>
        <p:blipFill>
          <a:blip r:embed="rId1"/>
          <a:stretch>
            <a:fillRect/>
          </a:stretch>
        </p:blipFill>
        <p:spPr>
          <a:xfrm>
            <a:off x="502285" y="1215390"/>
            <a:ext cx="3962400" cy="4708525"/>
          </a:xfrm>
          <a:prstGeom prst="rect">
            <a:avLst/>
          </a:prstGeom>
        </p:spPr>
      </p:pic>
    </p:spTree>
    <p:custDataLst>
      <p:tags r:id="rId2"/>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临时用电安全检查</a:t>
            </a:r>
            <a:endParaRPr lang="zh-CN" altLang="en-US"/>
          </a:p>
        </p:txBody>
      </p:sp>
      <p:sp>
        <p:nvSpPr>
          <p:cNvPr id="4" name="文本占位符 3"/>
          <p:cNvSpPr>
            <a:spLocks noGrp="1"/>
          </p:cNvSpPr>
          <p:nvPr>
            <p:ph type="body" sz="half" idx="2"/>
          </p:nvPr>
        </p:nvSpPr>
        <p:spPr>
          <a:xfrm>
            <a:off x="4679315" y="1198245"/>
            <a:ext cx="3962400" cy="4810125"/>
          </a:xfrm>
        </p:spPr>
        <p:txBody>
          <a:bodyPr>
            <a:normAutofit/>
          </a:bodyPr>
          <a:lstStyle/>
          <a:p>
            <a:pPr marL="0" indent="0">
              <a:buNone/>
            </a:pPr>
            <a:r>
              <a:rPr lang="zh-CN" altLang="en-US"/>
              <a:t>• 认真贯彻“安全第一，预防为主”综合治理的安全生产方针，确保在施工现场供用电中的人身安全和设备安全，并使施工现场临时用电的装配、施工、运行及维护做到安全可靠，确保用电安全。</a:t>
            </a:r>
            <a:endParaRPr lang="zh-CN" altLang="en-US"/>
          </a:p>
          <a:p>
            <a:pPr marL="0" indent="0">
              <a:buNone/>
            </a:pPr>
            <a:r>
              <a:rPr lang="en-US" altLang="zh-CN"/>
              <a:t>• </a:t>
            </a:r>
            <a:r>
              <a:t>现场针对所有配电箱进行检查，现场电工配合对于班组用电中乱接、乱拉、一闸多机等违规操作直接现场拆除，并且记录对于情节严重班组进行处罚。</a:t>
            </a:r>
          </a:p>
          <a:p>
            <a:pPr marL="0" indent="0">
              <a:buNone/>
            </a:pPr>
            <a:r>
              <a:rPr lang="en-US" altLang="zh-CN">
                <a:sym typeface="+mn-ea"/>
              </a:rPr>
              <a:t>• </a:t>
            </a:r>
            <a:r>
              <a:rPr>
                <a:sym typeface="+mn-ea"/>
              </a:rPr>
              <a:t>检查配电箱的电路图、日常检查记录表，发现未按照要求填写记录表要求整改并根据安全处罚条例进行处罚。</a:t>
            </a:r>
            <a:endParaRPr lang="en-US" altLang="zh-CN"/>
          </a:p>
          <a:p>
            <a:pPr marL="0" indent="0">
              <a:buNone/>
            </a:pPr>
            <a:endParaRPr lang="en-US" altLang="zh-CN"/>
          </a:p>
        </p:txBody>
      </p:sp>
      <p:pic>
        <p:nvPicPr>
          <p:cNvPr id="5" name="图片占位符 4"/>
          <p:cNvPicPr>
            <a:picLocks noGrp="1" noChangeAspect="1"/>
          </p:cNvPicPr>
          <p:nvPr>
            <p:ph type="pic" idx="1"/>
          </p:nvPr>
        </p:nvPicPr>
        <p:blipFill>
          <a:blip r:embed="rId1"/>
          <a:stretch>
            <a:fillRect/>
          </a:stretch>
        </p:blipFill>
        <p:spPr>
          <a:xfrm>
            <a:off x="502285" y="1121410"/>
            <a:ext cx="3962400" cy="4886960"/>
          </a:xfrm>
          <a:prstGeom prst="rect">
            <a:avLst/>
          </a:prstGeom>
        </p:spPr>
      </p:pic>
    </p:spTree>
    <p:custDataLst>
      <p:tags r:id="rId2"/>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生活区日常周检</a:t>
            </a:r>
            <a:endParaRPr lang="zh-CN" altLang="en-US"/>
          </a:p>
        </p:txBody>
      </p:sp>
      <p:sp>
        <p:nvSpPr>
          <p:cNvPr id="4" name="文本占位符 3"/>
          <p:cNvSpPr>
            <a:spLocks noGrp="1"/>
          </p:cNvSpPr>
          <p:nvPr>
            <p:ph type="body" sz="half" idx="2"/>
          </p:nvPr>
        </p:nvSpPr>
        <p:spPr/>
        <p:txBody>
          <a:bodyPr>
            <a:noAutofit/>
          </a:bodyPr>
          <a:lstStyle/>
          <a:p>
            <a:pPr marL="0" indent="0">
              <a:buNone/>
            </a:pPr>
            <a:r>
              <a:rPr lang="zh-CN" altLang="en-US" sz="1040"/>
              <a:t> </a:t>
            </a:r>
            <a:endParaRPr lang="zh-CN" altLang="en-US" sz="1040"/>
          </a:p>
          <a:p>
            <a:r>
              <a:rPr lang="zh-CN" altLang="en-US" sz="1400" b="1"/>
              <a:t>为了健全宿舍清洁卫生及安全用电管理，确保职工住宿安全舒适，</a:t>
            </a:r>
            <a:r>
              <a:rPr sz="1400" b="1">
                <a:sym typeface="+mn-ea"/>
              </a:rPr>
              <a:t>加强建筑工地生活卫生环境管理，</a:t>
            </a:r>
            <a:r>
              <a:rPr lang="zh-CN" altLang="en-US" sz="1400" b="1"/>
              <a:t>有一个良好的生活环境。</a:t>
            </a:r>
            <a:endParaRPr lang="zh-CN" altLang="en-US" sz="1400" b="1"/>
          </a:p>
          <a:p>
            <a:r>
              <a:rPr sz="1400" b="1"/>
              <a:t>检查</a:t>
            </a:r>
            <a:r>
              <a:rPr lang="zh-CN" altLang="en-US" sz="1400" b="1"/>
              <a:t>食堂、宿舍、卫生间、浴室等卫生情况，确保工地环境卫生。  </a:t>
            </a:r>
            <a:endParaRPr lang="zh-CN" altLang="en-US" sz="1400" b="1"/>
          </a:p>
          <a:p>
            <a:r>
              <a:rPr lang="zh-CN" altLang="en-US" sz="1400" b="1"/>
              <a:t>检查后勤卫生防疫工作，要求每周对工地消毒</a:t>
            </a:r>
            <a:r>
              <a:rPr lang="en-US" altLang="zh-CN" sz="1400" b="1"/>
              <a:t>1</a:t>
            </a:r>
            <a:r>
              <a:rPr lang="zh-CN" altLang="en-US" sz="1400" b="1"/>
              <a:t>次，加强消除“四害”工作。  </a:t>
            </a:r>
            <a:endParaRPr lang="zh-CN" altLang="en-US" sz="1400" b="1"/>
          </a:p>
          <a:p>
            <a:r>
              <a:rPr lang="zh-CN" altLang="en-US" sz="1400" b="1"/>
              <a:t>必须爱护生活区内及宿舍内的公用设施及公共财物，恶意损坏需原价赔偿  </a:t>
            </a:r>
            <a:endParaRPr lang="zh-CN" altLang="en-US" sz="1400" b="1"/>
          </a:p>
          <a:p>
            <a:r>
              <a:rPr lang="zh-CN" altLang="en-US" sz="1400" b="1"/>
              <a:t>室内严禁私拉乱接电线、电气设备及使用电加热器具，（电褥子、小太阳等）未经组织审批，严禁任何人随意私装插座或灯头。</a:t>
            </a:r>
            <a:r>
              <a:rPr lang="zh-CN" altLang="en-US" b="1"/>
              <a:t> </a:t>
            </a:r>
            <a:endParaRPr lang="zh-CN" altLang="en-US" b="1"/>
          </a:p>
          <a:p>
            <a:pPr marL="0" indent="0">
              <a:buNone/>
            </a:pPr>
            <a:endParaRPr lang="zh-CN" altLang="en-US" b="1"/>
          </a:p>
        </p:txBody>
      </p:sp>
      <p:pic>
        <p:nvPicPr>
          <p:cNvPr id="5" name="图片占位符 4"/>
          <p:cNvPicPr>
            <a:picLocks noGrp="1" noChangeAspect="1"/>
          </p:cNvPicPr>
          <p:nvPr>
            <p:ph type="pic" idx="1"/>
          </p:nvPr>
        </p:nvPicPr>
        <p:blipFill>
          <a:blip r:embed="rId1"/>
          <a:stretch>
            <a:fillRect/>
          </a:stretch>
        </p:blipFill>
        <p:spPr>
          <a:xfrm>
            <a:off x="502285" y="953135"/>
            <a:ext cx="3962400" cy="5388610"/>
          </a:xfrm>
          <a:prstGeom prst="rect">
            <a:avLst/>
          </a:prstGeom>
        </p:spPr>
      </p:pic>
    </p:spTree>
    <p:custDataLst>
      <p:tags r:id="rId2"/>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项目部施工现</a:t>
            </a:r>
            <a:r>
              <a:rPr lang="zh-CN" altLang="en-US" dirty="0" smtClean="0"/>
              <a:t>场安全周</a:t>
            </a:r>
            <a:r>
              <a:rPr lang="zh-CN" altLang="en-US" dirty="0"/>
              <a:t>检</a:t>
            </a:r>
            <a:endParaRPr lang="zh-CN" altLang="en-US" dirty="0"/>
          </a:p>
        </p:txBody>
      </p:sp>
      <p:sp>
        <p:nvSpPr>
          <p:cNvPr id="4" name="文本占位符 3"/>
          <p:cNvSpPr>
            <a:spLocks noGrp="1"/>
          </p:cNvSpPr>
          <p:nvPr>
            <p:ph type="body" sz="half" idx="2"/>
          </p:nvPr>
        </p:nvSpPr>
        <p:spPr>
          <a:xfrm>
            <a:off x="4644008" y="1052736"/>
            <a:ext cx="3962400" cy="4409291"/>
          </a:xfrm>
        </p:spPr>
        <p:txBody>
          <a:bodyPr>
            <a:noAutofit/>
          </a:bodyPr>
          <a:lstStyle/>
          <a:p>
            <a:pPr marL="0" indent="0">
              <a:buNone/>
            </a:pPr>
            <a:endParaRPr lang="en-US" altLang="zh-CN" dirty="0" smtClean="0"/>
          </a:p>
          <a:p>
            <a:pPr marL="0" indent="0">
              <a:buNone/>
            </a:pPr>
            <a:r>
              <a:rPr lang="zh-CN" altLang="en-US" b="1" dirty="0" smtClean="0"/>
              <a:t>周检内容：</a:t>
            </a:r>
            <a:r>
              <a:rPr lang="zh-CN" altLang="en-US" sz="1100" dirty="0" smtClean="0"/>
              <a:t>  </a:t>
            </a:r>
            <a:r>
              <a:rPr lang="zh-CN" altLang="en-US" sz="1200" dirty="0" smtClean="0"/>
              <a:t>  </a:t>
            </a:r>
            <a:endParaRPr lang="en-US" altLang="zh-CN" sz="1200" dirty="0" smtClean="0"/>
          </a:p>
          <a:p>
            <a:pPr marL="0" indent="0">
              <a:buNone/>
            </a:pPr>
            <a:r>
              <a:rPr lang="en-US" altLang="zh-CN" sz="1200" dirty="0" smtClean="0"/>
              <a:t>• </a:t>
            </a:r>
            <a:r>
              <a:rPr lang="zh-CN" altLang="en-US" sz="1200" b="1" dirty="0" smtClean="0"/>
              <a:t>安</a:t>
            </a:r>
            <a:r>
              <a:rPr lang="zh-CN" altLang="en-US" sz="1200" b="1" dirty="0"/>
              <a:t>全生产工作的目的是保护劳动者在生产过程中的安全与健康,维护企业的生产和发展;</a:t>
            </a:r>
            <a:endParaRPr lang="zh-CN" altLang="en-US" sz="1200" b="1" dirty="0"/>
          </a:p>
          <a:p>
            <a:pPr marL="0" indent="0">
              <a:buNone/>
            </a:pPr>
            <a:r>
              <a:rPr lang="zh-CN" altLang="en-US" sz="1200" b="1" dirty="0"/>
              <a:t> </a:t>
            </a:r>
            <a:r>
              <a:rPr lang="en-US" altLang="zh-CN" sz="1200" b="1" dirty="0" smtClean="0"/>
              <a:t>•</a:t>
            </a:r>
            <a:r>
              <a:rPr lang="zh-CN" altLang="en-US" sz="1200" b="1" dirty="0" smtClean="0"/>
              <a:t>安</a:t>
            </a:r>
            <a:r>
              <a:rPr lang="zh-CN" altLang="en-US" sz="1200" b="1" dirty="0"/>
              <a:t>全检</a:t>
            </a:r>
            <a:r>
              <a:rPr lang="zh-CN" altLang="en-US" sz="1200" b="1" dirty="0" smtClean="0"/>
              <a:t>查及</a:t>
            </a:r>
            <a:r>
              <a:rPr lang="zh-CN" altLang="en-US" sz="1200" b="1" dirty="0"/>
              <a:t>时发现不安全行为和不安全状</a:t>
            </a:r>
            <a:r>
              <a:rPr lang="zh-CN" altLang="en-US" sz="1200" b="1" dirty="0" smtClean="0"/>
              <a:t>态，及时消</a:t>
            </a:r>
            <a:r>
              <a:rPr lang="zh-CN" altLang="en-US" sz="1200" b="1" dirty="0"/>
              <a:t>除事故隐患,</a:t>
            </a:r>
            <a:r>
              <a:rPr lang="zh-CN" altLang="en-US" sz="1200" b="1" dirty="0"/>
              <a:t>落实整改措施, 防止事故伤害,改善劳动条</a:t>
            </a:r>
            <a:r>
              <a:rPr lang="zh-CN" altLang="en-US" sz="1200" b="1" dirty="0" smtClean="0"/>
              <a:t>件。</a:t>
            </a:r>
            <a:endParaRPr lang="en-US" altLang="zh-CN" sz="1200" b="1" dirty="0" smtClean="0"/>
          </a:p>
          <a:p>
            <a:pPr marL="0" indent="0">
              <a:buNone/>
            </a:pPr>
            <a:r>
              <a:rPr lang="zh-CN" altLang="en-US" sz="1200" b="1" dirty="0" smtClean="0"/>
              <a:t> </a:t>
            </a:r>
            <a:r>
              <a:rPr lang="en-US" altLang="zh-CN" sz="1200" b="1" dirty="0" smtClean="0"/>
              <a:t>•</a:t>
            </a:r>
            <a:r>
              <a:rPr lang="zh-CN" altLang="en-US" sz="1200" b="1" dirty="0" smtClean="0"/>
              <a:t>通</a:t>
            </a:r>
            <a:r>
              <a:rPr lang="zh-CN" altLang="en-US" sz="1200" b="1" dirty="0"/>
              <a:t>过安全检查</a:t>
            </a:r>
            <a:r>
              <a:rPr lang="zh-CN" altLang="en-US" sz="1200" b="1" dirty="0" smtClean="0"/>
              <a:t>,及时发</a:t>
            </a:r>
            <a:r>
              <a:rPr lang="zh-CN" altLang="en-US" sz="1200" b="1" dirty="0"/>
              <a:t>现施工中</a:t>
            </a:r>
            <a:r>
              <a:rPr lang="zh-CN" altLang="en-US" sz="1200" b="1" dirty="0" smtClean="0"/>
              <a:t>人、</a:t>
            </a:r>
            <a:r>
              <a:rPr lang="zh-CN" altLang="en-US" sz="1200" b="1" dirty="0"/>
              <a:t>机</a:t>
            </a:r>
            <a:r>
              <a:rPr lang="zh-CN" altLang="en-US" sz="1200" b="1" dirty="0" smtClean="0"/>
              <a:t>、物、</a:t>
            </a:r>
            <a:r>
              <a:rPr lang="zh-CN" altLang="en-US" sz="1200" b="1" dirty="0"/>
              <a:t>料的不安全状态</a:t>
            </a:r>
            <a:r>
              <a:rPr lang="zh-CN" altLang="en-US" sz="1200" b="1" dirty="0" smtClean="0"/>
              <a:t>、不安全行为,</a:t>
            </a:r>
            <a:r>
              <a:rPr lang="zh-CN" altLang="en-US" sz="1200" b="1" dirty="0"/>
              <a:t>从而采</a:t>
            </a:r>
            <a:r>
              <a:rPr lang="zh-CN" altLang="en-US" sz="1200" b="1" dirty="0" smtClean="0"/>
              <a:t>取措施,及时消除违章指挥、违规行为,</a:t>
            </a:r>
            <a:r>
              <a:rPr lang="zh-CN" altLang="en-US" sz="1200" b="1" dirty="0"/>
              <a:t>保障安全生</a:t>
            </a:r>
            <a:r>
              <a:rPr lang="zh-CN" altLang="en-US" sz="1200" b="1" dirty="0" smtClean="0"/>
              <a:t>产工作顺利进行。</a:t>
            </a:r>
            <a:endParaRPr lang="en-US" altLang="zh-CN" sz="1200" b="1" dirty="0" smtClean="0"/>
          </a:p>
          <a:p>
            <a:pPr marL="0" indent="0">
              <a:buNone/>
            </a:pPr>
            <a:r>
              <a:rPr lang="en-US" altLang="zh-CN" sz="1100" b="1" dirty="0" smtClean="0"/>
              <a:t>•</a:t>
            </a:r>
            <a:r>
              <a:rPr lang="zh-CN" altLang="en-US" sz="1200" b="1" dirty="0" smtClean="0"/>
              <a:t>加强现场重点施工区域巡查力度，排查重大危险源。</a:t>
            </a:r>
            <a:r>
              <a:rPr lang="zh-CN" altLang="en-US" sz="1200" b="1" dirty="0"/>
              <a:t>发</a:t>
            </a:r>
            <a:r>
              <a:rPr lang="zh-CN" altLang="en-US" sz="1200" b="1" dirty="0" smtClean="0"/>
              <a:t>现工作人员违规操作或不佩戴安全帽等违规行为，现场教育、整顿。</a:t>
            </a:r>
            <a:endParaRPr lang="en-US" altLang="zh-CN" sz="1100" b="1" dirty="0" smtClean="0"/>
          </a:p>
          <a:p>
            <a:pPr marL="0" indent="0">
              <a:buNone/>
            </a:pPr>
            <a:endParaRPr lang="en-US" altLang="zh-CN" sz="1100" b="1" dirty="0" smtClean="0"/>
          </a:p>
        </p:txBody>
      </p:sp>
      <p:pic>
        <p:nvPicPr>
          <p:cNvPr id="5" name="图片占位符 4"/>
          <p:cNvPicPr>
            <a:picLocks noGrp="1" noChangeAspect="1"/>
          </p:cNvPicPr>
          <p:nvPr>
            <p:ph type="pic" idx="1"/>
          </p:nvPr>
        </p:nvPicPr>
        <p:blipFill>
          <a:blip r:embed="rId1"/>
          <a:stretch>
            <a:fillRect/>
          </a:stretch>
        </p:blipFill>
        <p:spPr>
          <a:xfrm>
            <a:off x="502285" y="1010920"/>
            <a:ext cx="3962400" cy="5330190"/>
          </a:xfrm>
          <a:prstGeom prst="rect">
            <a:avLst/>
          </a:prstGeom>
        </p:spPr>
      </p:pic>
    </p:spTree>
    <p:custDataLst>
      <p:tags r:id="rId2"/>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altLang="zh-CN"/>
              <a:t>上级领导检查指导工作</a:t>
            </a:r>
            <a:endParaRPr altLang="zh-CN"/>
          </a:p>
        </p:txBody>
      </p:sp>
      <p:sp>
        <p:nvSpPr>
          <p:cNvPr id="4" name="文本占位符 3"/>
          <p:cNvSpPr>
            <a:spLocks noGrp="1"/>
          </p:cNvSpPr>
          <p:nvPr>
            <p:ph type="body" sz="half" idx="2"/>
          </p:nvPr>
        </p:nvSpPr>
        <p:spPr/>
        <p:txBody>
          <a:bodyPr/>
          <a:lstStyle/>
          <a:p>
            <a:r>
              <a:rPr lang="zh-CN" altLang="en-US" dirty="0"/>
              <a:t>主要指导内容：</a:t>
            </a:r>
            <a:endParaRPr lang="zh-CN" altLang="en-US" dirty="0"/>
          </a:p>
          <a:p>
            <a:r>
              <a:rPr lang="zh-CN" altLang="en-US" dirty="0" smtClean="0"/>
              <a:t>检查现场施工机械、设备、工具</a:t>
            </a:r>
            <a:r>
              <a:rPr lang="zh-CN" altLang="en-US" dirty="0"/>
              <a:t>管控是否合理，检查各安全文明施工工作开展成果。</a:t>
            </a:r>
            <a:endParaRPr lang="zh-CN" altLang="en-US" dirty="0"/>
          </a:p>
          <a:p>
            <a:r>
              <a:rPr lang="zh-CN" altLang="en-US" dirty="0" smtClean="0"/>
              <a:t>检查</a:t>
            </a:r>
            <a:r>
              <a:rPr lang="zh-CN" altLang="en-US" dirty="0" smtClean="0"/>
              <a:t>现</a:t>
            </a:r>
            <a:r>
              <a:rPr lang="zh-CN" altLang="en-US" dirty="0"/>
              <a:t>场施工的质量、施工工艺是否符合国家规范及设计要求。</a:t>
            </a:r>
            <a:endParaRPr lang="zh-CN" altLang="en-US" dirty="0"/>
          </a:p>
          <a:p>
            <a:r>
              <a:rPr lang="zh-CN" altLang="en-US" dirty="0"/>
              <a:t>检查重要施工环节及细部施工是否符合设计及规范要求。</a:t>
            </a:r>
            <a:endParaRPr lang="zh-CN" altLang="en-US" dirty="0"/>
          </a:p>
          <a:p>
            <a:r>
              <a:rPr lang="zh-CN" altLang="en-US" dirty="0"/>
              <a:t>指出现场施工质量、工艺、安全文明</a:t>
            </a:r>
            <a:r>
              <a:rPr dirty="0" err="1" smtClean="0">
                <a:sym typeface="+mn-ea"/>
              </a:rPr>
              <a:t>施工中存在的问题</a:t>
            </a:r>
            <a:r>
              <a:rPr lang="zh-CN" altLang="en-US" dirty="0" smtClean="0"/>
              <a:t>并</a:t>
            </a:r>
            <a:r>
              <a:rPr lang="zh-CN" altLang="en-US" dirty="0" smtClean="0"/>
              <a:t>提</a:t>
            </a:r>
            <a:r>
              <a:rPr dirty="0" err="1" smtClean="0">
                <a:sym typeface="+mn-ea"/>
              </a:rPr>
              <a:t>出整改要求</a:t>
            </a:r>
            <a:r>
              <a:rPr dirty="0" smtClean="0">
                <a:sym typeface="+mn-ea"/>
              </a:rPr>
              <a:t>。</a:t>
            </a:r>
            <a:endParaRPr lang="en-US" dirty="0" smtClean="0">
              <a:sym typeface="+mn-ea"/>
            </a:endParaRPr>
          </a:p>
          <a:p>
            <a:r>
              <a:rPr lang="zh-CN" altLang="en-US" dirty="0" smtClean="0"/>
              <a:t>给</a:t>
            </a:r>
            <a:r>
              <a:rPr lang="zh-CN" altLang="en-US" dirty="0" smtClean="0"/>
              <a:t>予后期工作中各单位各部门工作开展的建议。</a:t>
            </a:r>
            <a:endParaRPr lang="zh-CN" altLang="en-US" dirty="0">
              <a:sym typeface="+mn-ea"/>
            </a:endParaRPr>
          </a:p>
        </p:txBody>
      </p:sp>
      <p:pic>
        <p:nvPicPr>
          <p:cNvPr id="5" name="图片占位符 4"/>
          <p:cNvPicPr>
            <a:picLocks noGrp="1" noChangeAspect="1"/>
          </p:cNvPicPr>
          <p:nvPr>
            <p:ph type="pic" idx="1"/>
          </p:nvPr>
        </p:nvPicPr>
        <p:blipFill>
          <a:blip r:embed="rId1"/>
          <a:stretch>
            <a:fillRect/>
          </a:stretch>
        </p:blipFill>
        <p:spPr>
          <a:xfrm>
            <a:off x="502285" y="952500"/>
            <a:ext cx="3962400" cy="5387975"/>
          </a:xfrm>
          <a:prstGeom prst="rect">
            <a:avLst/>
          </a:prstGeom>
        </p:spPr>
      </p:pic>
    </p:spTree>
    <p:custDataLst>
      <p:tags r:id="rId2"/>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a:t>消 防 系 统</a:t>
            </a:r>
            <a:endParaRPr lang="zh-CN" altLang="en-US" dirty="0"/>
          </a:p>
        </p:txBody>
      </p:sp>
      <p:pic>
        <p:nvPicPr>
          <p:cNvPr id="3" name="图片 2"/>
          <p:cNvPicPr>
            <a:picLocks noChangeAspect="1"/>
          </p:cNvPicPr>
          <p:nvPr/>
        </p:nvPicPr>
        <p:blipFill>
          <a:blip r:embed="rId1"/>
          <a:stretch>
            <a:fillRect/>
          </a:stretch>
        </p:blipFill>
        <p:spPr>
          <a:xfrm>
            <a:off x="683568" y="1052736"/>
            <a:ext cx="4616185" cy="4968552"/>
          </a:xfrm>
          <a:prstGeom prst="rect">
            <a:avLst/>
          </a:prstGeom>
        </p:spPr>
      </p:pic>
      <p:sp>
        <p:nvSpPr>
          <p:cNvPr id="5" name="文本框 4"/>
          <p:cNvSpPr txBox="1"/>
          <p:nvPr/>
        </p:nvSpPr>
        <p:spPr>
          <a:xfrm>
            <a:off x="5419724" y="3008630"/>
            <a:ext cx="3472755" cy="923330"/>
          </a:xfrm>
          <a:prstGeom prst="rect">
            <a:avLst/>
          </a:prstGeom>
          <a:noFill/>
        </p:spPr>
        <p:txBody>
          <a:bodyPr wrap="square" rtlCol="0">
            <a:spAutoFit/>
          </a:bodyPr>
          <a:lstStyle/>
          <a:p>
            <a:pPr>
              <a:lnSpc>
                <a:spcPct val="150000"/>
              </a:lnSpc>
            </a:pPr>
            <a:r>
              <a:rPr lang="zh-CN" altLang="en-US" dirty="0">
                <a:latin typeface="+mn-ea"/>
                <a:ea typeface="+mn-ea"/>
              </a:rPr>
              <a:t>生活区设置消防演练</a:t>
            </a:r>
            <a:r>
              <a:rPr lang="zh-CN" altLang="en-US" dirty="0" smtClean="0">
                <a:latin typeface="+mn-ea"/>
                <a:ea typeface="+mn-ea"/>
              </a:rPr>
              <a:t>台</a:t>
            </a:r>
            <a:endParaRPr lang="en-US" altLang="zh-CN" dirty="0" smtClean="0">
              <a:latin typeface="+mn-ea"/>
              <a:ea typeface="+mn-ea"/>
            </a:endParaRPr>
          </a:p>
          <a:p>
            <a:pPr>
              <a:lnSpc>
                <a:spcPct val="150000"/>
              </a:lnSpc>
            </a:pPr>
            <a:r>
              <a:rPr lang="zh-CN" altLang="en-US" dirty="0" smtClean="0">
                <a:latin typeface="+mn-ea"/>
                <a:ea typeface="+mn-ea"/>
              </a:rPr>
              <a:t>警示！！！消</a:t>
            </a:r>
            <a:r>
              <a:rPr lang="zh-CN" altLang="en-US" dirty="0">
                <a:latin typeface="+mn-ea"/>
                <a:ea typeface="+mn-ea"/>
              </a:rPr>
              <a:t>防预控人人有责。</a:t>
            </a:r>
            <a:endParaRPr lang="zh-CN" altLang="en-US" dirty="0">
              <a:latin typeface="+mn-ea"/>
              <a:ea typeface="+mn-ea"/>
            </a:endParaRPr>
          </a:p>
        </p:txBody>
      </p:sp>
      <p:pic>
        <p:nvPicPr>
          <p:cNvPr id="4" name="图片 3"/>
          <p:cNvPicPr>
            <a:picLocks noChangeAspect="1"/>
          </p:cNvPicPr>
          <p:nvPr/>
        </p:nvPicPr>
        <p:blipFill>
          <a:blip r:embed="rId2"/>
          <a:stretch>
            <a:fillRect/>
          </a:stretch>
        </p:blipFill>
        <p:spPr>
          <a:xfrm>
            <a:off x="5700395" y="4251960"/>
            <a:ext cx="1446530" cy="1908810"/>
          </a:xfrm>
          <a:prstGeom prst="rect">
            <a:avLst/>
          </a:prstGeom>
        </p:spPr>
      </p:pic>
    </p:spTree>
    <p:custDataLst>
      <p:tags r:id="rId3"/>
    </p:custData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施工现场消防设施</a:t>
            </a:r>
            <a:endParaRPr lang="zh-CN" altLang="en-US"/>
          </a:p>
        </p:txBody>
      </p:sp>
      <p:sp>
        <p:nvSpPr>
          <p:cNvPr id="3" name="文本框 2"/>
          <p:cNvSpPr txBox="1"/>
          <p:nvPr/>
        </p:nvSpPr>
        <p:spPr>
          <a:xfrm>
            <a:off x="4419600" y="2802255"/>
            <a:ext cx="3660140" cy="3138170"/>
          </a:xfrm>
          <a:prstGeom prst="rect">
            <a:avLst/>
          </a:prstGeom>
          <a:noFill/>
        </p:spPr>
        <p:txBody>
          <a:bodyPr wrap="square" rtlCol="0">
            <a:spAutoFit/>
          </a:bodyPr>
          <a:lstStyle/>
          <a:p>
            <a:r>
              <a:rPr lang="zh-CN" altLang="en-US" dirty="0">
                <a:latin typeface="+mn-ea"/>
                <a:ea typeface="+mn-ea"/>
                <a:cs typeface="+mn-ea"/>
                <a:sym typeface="+mn-ea"/>
              </a:rPr>
              <a:t>• </a:t>
            </a:r>
            <a:r>
              <a:rPr lang="zh-CN" altLang="en-US" dirty="0">
                <a:latin typeface="+mn-ea"/>
                <a:ea typeface="+mn-ea"/>
              </a:rPr>
              <a:t>施工现场正在建立健全的消防系统设施，园区四周主道路旁设置消</a:t>
            </a:r>
            <a:r>
              <a:rPr lang="zh-CN" altLang="en-US" dirty="0" smtClean="0">
                <a:latin typeface="+mn-ea"/>
                <a:ea typeface="+mn-ea"/>
              </a:rPr>
              <a:t>防专用管</a:t>
            </a:r>
            <a:r>
              <a:rPr lang="zh-CN" altLang="en-US" dirty="0">
                <a:latin typeface="+mn-ea"/>
                <a:ea typeface="+mn-ea"/>
              </a:rPr>
              <a:t>道，并设置消火栓箱体，发现火情能有效使用。</a:t>
            </a:r>
            <a:endParaRPr lang="zh-CN" altLang="en-US" dirty="0"/>
          </a:p>
          <a:p>
            <a:endParaRPr lang="zh-CN" altLang="en-US" dirty="0"/>
          </a:p>
          <a:p>
            <a:endParaRPr lang="zh-CN" altLang="en-US" dirty="0"/>
          </a:p>
          <a:p>
            <a:endParaRPr lang="zh-CN" altLang="en-US" dirty="0"/>
          </a:p>
          <a:p>
            <a:endParaRPr lang="zh-CN" altLang="en-US" dirty="0"/>
          </a:p>
          <a:p>
            <a:endParaRPr lang="zh-CN" altLang="en-US" dirty="0"/>
          </a:p>
          <a:p>
            <a:endParaRPr lang="zh-CN" altLang="en-US" dirty="0"/>
          </a:p>
          <a:p>
            <a:endParaRPr lang="zh-CN" altLang="en-US" dirty="0"/>
          </a:p>
        </p:txBody>
      </p:sp>
      <p:pic>
        <p:nvPicPr>
          <p:cNvPr id="5" name="图片 4"/>
          <p:cNvPicPr>
            <a:picLocks noChangeAspect="1"/>
          </p:cNvPicPr>
          <p:nvPr/>
        </p:nvPicPr>
        <p:blipFill>
          <a:blip r:embed="rId1"/>
          <a:stretch>
            <a:fillRect/>
          </a:stretch>
        </p:blipFill>
        <p:spPr>
          <a:xfrm>
            <a:off x="502285" y="3383915"/>
            <a:ext cx="3774440" cy="2887980"/>
          </a:xfrm>
          <a:prstGeom prst="rect">
            <a:avLst/>
          </a:prstGeom>
        </p:spPr>
      </p:pic>
      <p:sp>
        <p:nvSpPr>
          <p:cNvPr id="6" name="横卷形 5"/>
          <p:cNvSpPr/>
          <p:nvPr/>
        </p:nvSpPr>
        <p:spPr>
          <a:xfrm>
            <a:off x="4352925" y="4975225"/>
            <a:ext cx="4739005" cy="1296670"/>
          </a:xfrm>
          <a:prstGeom prst="horizontalScroll">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zh-CN" sz="2400">
                <a:solidFill>
                  <a:srgbClr val="FF0000"/>
                </a:solidFill>
              </a:rPr>
              <a:t>消防设施：严禁私自挪用、破坏</a:t>
            </a:r>
            <a:endParaRPr lang="zh-CN" altLang="zh-CN" sz="2400">
              <a:solidFill>
                <a:srgbClr val="FF0000"/>
              </a:solidFill>
            </a:endParaRPr>
          </a:p>
        </p:txBody>
      </p:sp>
      <p:pic>
        <p:nvPicPr>
          <p:cNvPr id="7" name="图片 6"/>
          <p:cNvPicPr>
            <a:picLocks noChangeAspect="1"/>
          </p:cNvPicPr>
          <p:nvPr/>
        </p:nvPicPr>
        <p:blipFill>
          <a:blip r:embed="rId2"/>
          <a:stretch>
            <a:fillRect/>
          </a:stretch>
        </p:blipFill>
        <p:spPr>
          <a:xfrm>
            <a:off x="502285" y="885190"/>
            <a:ext cx="3773805" cy="2498725"/>
          </a:xfrm>
          <a:prstGeom prst="rect">
            <a:avLst/>
          </a:prstGeom>
        </p:spPr>
      </p:pic>
    </p:spTree>
    <p:custDataLst>
      <p:tags r:id="rId3"/>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a:sym typeface="+mn-ea"/>
              </a:rPr>
              <a:t>消 防 演 练</a:t>
            </a:r>
            <a:endParaRPr lang="zh-CN" altLang="en-US"/>
          </a:p>
        </p:txBody>
      </p:sp>
      <p:sp>
        <p:nvSpPr>
          <p:cNvPr id="4" name="文本占位符 3"/>
          <p:cNvSpPr>
            <a:spLocks noGrp="1"/>
          </p:cNvSpPr>
          <p:nvPr>
            <p:ph type="body" sz="half" idx="2"/>
          </p:nvPr>
        </p:nvSpPr>
        <p:spPr>
          <a:xfrm>
            <a:off x="292735" y="4805680"/>
            <a:ext cx="4590415" cy="1701165"/>
          </a:xfrm>
        </p:spPr>
        <p:txBody>
          <a:bodyPr>
            <a:normAutofit/>
          </a:bodyPr>
          <a:lstStyle/>
          <a:p>
            <a:r>
              <a:rPr lang="zh-CN" altLang="en-US" sz="1800"/>
              <a:t>项目部消防演练</a:t>
            </a:r>
            <a:endParaRPr lang="zh-CN" altLang="en-US" sz="1800"/>
          </a:p>
          <a:p>
            <a:r>
              <a:rPr lang="zh-CN" altLang="en-US" sz="1800"/>
              <a:t>公司上级领导现场观看指导消防演练工作。</a:t>
            </a:r>
            <a:endParaRPr lang="zh-CN" altLang="en-US" sz="1800"/>
          </a:p>
          <a:p>
            <a:endParaRPr lang="zh-CN" altLang="en-US"/>
          </a:p>
        </p:txBody>
      </p:sp>
      <p:pic>
        <p:nvPicPr>
          <p:cNvPr id="9" name="图片占位符 4"/>
          <p:cNvPicPr>
            <a:picLocks noGrp="1" noChangeAspect="1"/>
          </p:cNvPicPr>
          <p:nvPr>
            <p:ph type="pic" idx="1"/>
          </p:nvPr>
        </p:nvPicPr>
        <p:blipFill>
          <a:blip r:embed="rId1"/>
          <a:stretch>
            <a:fillRect/>
          </a:stretch>
        </p:blipFill>
        <p:spPr>
          <a:xfrm>
            <a:off x="292735" y="885190"/>
            <a:ext cx="3289935" cy="2467610"/>
          </a:xfrm>
          <a:prstGeom prst="rect">
            <a:avLst/>
          </a:prstGeom>
        </p:spPr>
      </p:pic>
      <p:pic>
        <p:nvPicPr>
          <p:cNvPr id="10" name="图片 9"/>
          <p:cNvPicPr>
            <a:picLocks noChangeAspect="1"/>
          </p:cNvPicPr>
          <p:nvPr/>
        </p:nvPicPr>
        <p:blipFill>
          <a:blip r:embed="rId2"/>
          <a:stretch>
            <a:fillRect/>
          </a:stretch>
        </p:blipFill>
        <p:spPr>
          <a:xfrm>
            <a:off x="3108960" y="2543175"/>
            <a:ext cx="3016250" cy="2262505"/>
          </a:xfrm>
          <a:prstGeom prst="rect">
            <a:avLst/>
          </a:prstGeom>
        </p:spPr>
      </p:pic>
      <p:pic>
        <p:nvPicPr>
          <p:cNvPr id="11" name="图片 10"/>
          <p:cNvPicPr>
            <a:picLocks noChangeAspect="1"/>
          </p:cNvPicPr>
          <p:nvPr/>
        </p:nvPicPr>
        <p:blipFill>
          <a:blip r:embed="rId3"/>
          <a:stretch>
            <a:fillRect/>
          </a:stretch>
        </p:blipFill>
        <p:spPr>
          <a:xfrm>
            <a:off x="5514975" y="4152265"/>
            <a:ext cx="3399790" cy="2550160"/>
          </a:xfrm>
          <a:prstGeom prst="rect">
            <a:avLst/>
          </a:prstGeom>
        </p:spPr>
      </p:pic>
      <p:pic>
        <p:nvPicPr>
          <p:cNvPr id="12" name="图片 11"/>
          <p:cNvPicPr>
            <a:picLocks noChangeAspect="1"/>
          </p:cNvPicPr>
          <p:nvPr/>
        </p:nvPicPr>
        <p:blipFill>
          <a:blip r:embed="rId4"/>
          <a:stretch>
            <a:fillRect/>
          </a:stretch>
        </p:blipFill>
        <p:spPr>
          <a:xfrm>
            <a:off x="7070090" y="443230"/>
            <a:ext cx="1571625" cy="1308735"/>
          </a:xfrm>
          <a:prstGeom prst="rect">
            <a:avLst/>
          </a:prstGeom>
        </p:spPr>
      </p:pic>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6687" y="161929"/>
            <a:ext cx="8139178" cy="441964"/>
          </a:xfrm>
        </p:spPr>
        <p:txBody>
          <a:bodyPr>
            <a:normAutofit fontScale="90000"/>
          </a:bodyPr>
          <a:lstStyle/>
          <a:p>
            <a:pPr algn="ctr"/>
            <a:r>
              <a:rPr lang="en-US" altLang="zh-CN"/>
              <a:t> </a:t>
            </a:r>
            <a:r>
              <a:t>宁围安置房</a:t>
            </a:r>
            <a:r>
              <a:rPr lang="zh-CN" altLang="en-US"/>
              <a:t>项目部</a:t>
            </a:r>
            <a:endParaRPr lang="zh-CN" altLang="en-US"/>
          </a:p>
        </p:txBody>
      </p:sp>
      <p:pic>
        <p:nvPicPr>
          <p:cNvPr id="8" name="内容占位符 7"/>
          <p:cNvPicPr>
            <a:picLocks noGrp="1" noChangeAspect="1"/>
          </p:cNvPicPr>
          <p:nvPr>
            <p:ph idx="1"/>
          </p:nvPr>
        </p:nvPicPr>
        <p:blipFill>
          <a:blip r:embed="rId1"/>
          <a:stretch>
            <a:fillRect/>
          </a:stretch>
        </p:blipFill>
        <p:spPr>
          <a:xfrm>
            <a:off x="789940" y="810260"/>
            <a:ext cx="7272655" cy="5455920"/>
          </a:xfrm>
          <a:prstGeom prst="rect">
            <a:avLst/>
          </a:prstGeom>
        </p:spPr>
      </p:pic>
    </p:spTree>
    <p:custDataLst>
      <p:tags r:id="rId2"/>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消 防 演 练</a:t>
            </a:r>
            <a:endParaRPr lang="zh-CN" altLang="en-US"/>
          </a:p>
        </p:txBody>
      </p:sp>
      <p:sp>
        <p:nvSpPr>
          <p:cNvPr id="4" name="文本占位符 3"/>
          <p:cNvSpPr>
            <a:spLocks noGrp="1"/>
          </p:cNvSpPr>
          <p:nvPr>
            <p:ph type="body" sz="half" idx="2"/>
          </p:nvPr>
        </p:nvSpPr>
        <p:spPr>
          <a:xfrm>
            <a:off x="1478280" y="5486400"/>
            <a:ext cx="6187440" cy="655320"/>
          </a:xfrm>
        </p:spPr>
        <p:txBody>
          <a:bodyPr>
            <a:noAutofit/>
          </a:bodyPr>
          <a:p>
            <a:r>
              <a:rPr lang="zh-CN" altLang="en-US" sz="2400">
                <a:solidFill>
                  <a:srgbClr val="FF0000"/>
                </a:solidFill>
              </a:rPr>
              <a:t>加强消防意识、保护职工生命财产安全</a:t>
            </a:r>
            <a:endParaRPr lang="zh-CN" altLang="en-US" sz="2400">
              <a:solidFill>
                <a:srgbClr val="FF0000"/>
              </a:solidFill>
            </a:endParaRPr>
          </a:p>
        </p:txBody>
      </p:sp>
      <p:pic>
        <p:nvPicPr>
          <p:cNvPr id="5" name="消防演练~1">
            <a:hlinkClick r:id="" action="ppaction://media"/>
          </p:cNvPr>
          <p:cNvPicPr/>
          <p:nvPr>
            <p:ph type="pic" idx="1"/>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502285" y="952500"/>
            <a:ext cx="7619365" cy="4039870"/>
          </a:xfrm>
          <a:prstGeom prst="rect">
            <a:avLst/>
          </a:prstGeom>
        </p:spPr>
      </p:pic>
    </p:spTree>
    <p:custDataLst>
      <p:tags r:id="rId5"/>
    </p:custDataLst>
  </p:cSld>
  <p:clrMapOvr>
    <a:masterClrMapping/>
  </p:clrMapOvr>
  <p:timing>
    <p:tnLst>
      <p:par>
        <p:cTn id="1" dur="indefinite" restart="never" nodeType="tmRoot">
          <p:childTnLst>
            <p:video fullScrn="0">
              <p:cMediaNode>
                <p:cTn id="2" fill="hold" display="1">
                  <p:stCondLst>
                    <p:cond delay="indefinite"/>
                  </p:stCondLst>
                  <p:endCondLst>
                    <p:cond evt="onNext">
                      <p:tgtEl>
                        <p:sldTgt/>
                      </p:tgtEl>
                    </p:cond>
                    <p:cond evt="onPrev">
                      <p:tgtEl>
                        <p:sldTgt/>
                      </p:tgtEl>
                    </p:cond>
                  </p:end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a:t>安全资料管理</a:t>
            </a:r>
            <a:endParaRPr lang="zh-CN" altLang="en-US"/>
          </a:p>
        </p:txBody>
      </p:sp>
      <p:sp>
        <p:nvSpPr>
          <p:cNvPr id="3" name="文本占位符 2"/>
          <p:cNvSpPr>
            <a:spLocks noGrp="1"/>
          </p:cNvSpPr>
          <p:nvPr>
            <p:ph type="body" idx="1"/>
          </p:nvPr>
        </p:nvSpPr>
        <p:spPr>
          <a:xfrm>
            <a:off x="2540635" y="3103880"/>
            <a:ext cx="4064635" cy="3015615"/>
          </a:xfrm>
        </p:spPr>
        <p:txBody>
          <a:bodyPr>
            <a:normAutofit/>
          </a:bodyPr>
          <a:lstStyle/>
          <a:p>
            <a:r>
              <a:rPr lang="zh-CN" altLang="en-US"/>
              <a:t>项目部安全台账</a:t>
            </a:r>
            <a:endParaRPr lang="zh-CN" altLang="en-US"/>
          </a:p>
          <a:p>
            <a:r>
              <a:rPr lang="zh-CN" altLang="en-US"/>
              <a:t>项目部劳务合同台账</a:t>
            </a:r>
            <a:endParaRPr lang="zh-CN" altLang="en-US"/>
          </a:p>
          <a:p>
            <a:r>
              <a:rPr lang="zh-CN" altLang="en-US"/>
              <a:t>项目部工伤参保台账</a:t>
            </a:r>
            <a:endParaRPr lang="zh-CN" altLang="en-US"/>
          </a:p>
          <a:p>
            <a:r>
              <a:rPr lang="zh-CN" altLang="en-US"/>
              <a:t>民工学校安全教育台账</a:t>
            </a:r>
            <a:endParaRPr lang="zh-CN" altLang="en-US"/>
          </a:p>
          <a:p>
            <a:endParaRPr lang="zh-CN" altLang="en-US"/>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安 全 台 账</a:t>
            </a:r>
            <a:endParaRPr lang="zh-CN" altLang="en-US"/>
          </a:p>
        </p:txBody>
      </p:sp>
      <p:sp>
        <p:nvSpPr>
          <p:cNvPr id="4" name="文本占位符 3"/>
          <p:cNvSpPr>
            <a:spLocks noGrp="1"/>
          </p:cNvSpPr>
          <p:nvPr>
            <p:ph type="body" sz="half" idx="2"/>
          </p:nvPr>
        </p:nvSpPr>
        <p:spPr>
          <a:xfrm>
            <a:off x="1340485" y="4333240"/>
            <a:ext cx="2228850" cy="760095"/>
          </a:xfrm>
        </p:spPr>
        <p:txBody>
          <a:bodyPr>
            <a:noAutofit/>
          </a:bodyPr>
          <a:lstStyle/>
          <a:p>
            <a:r>
              <a:rPr lang="zh-CN" altLang="en-US" sz="1800"/>
              <a:t>安全台账资料</a:t>
            </a:r>
            <a:endParaRPr lang="zh-CN" altLang="en-US" sz="1800"/>
          </a:p>
        </p:txBody>
      </p:sp>
      <p:pic>
        <p:nvPicPr>
          <p:cNvPr id="5" name="图片占位符 4"/>
          <p:cNvPicPr>
            <a:picLocks noGrp="1" noChangeAspect="1"/>
          </p:cNvPicPr>
          <p:nvPr>
            <p:ph type="pic" idx="1"/>
          </p:nvPr>
        </p:nvPicPr>
        <p:blipFill>
          <a:blip r:embed="rId1"/>
          <a:stretch>
            <a:fillRect/>
          </a:stretch>
        </p:blipFill>
        <p:spPr>
          <a:xfrm>
            <a:off x="502285" y="952500"/>
            <a:ext cx="4029710" cy="3021965"/>
          </a:xfrm>
          <a:prstGeom prst="rect">
            <a:avLst/>
          </a:prstGeom>
        </p:spPr>
      </p:pic>
      <p:pic>
        <p:nvPicPr>
          <p:cNvPr id="6" name="图片 5"/>
          <p:cNvPicPr>
            <a:picLocks noChangeAspect="1"/>
          </p:cNvPicPr>
          <p:nvPr/>
        </p:nvPicPr>
        <p:blipFill>
          <a:blip r:embed="rId2"/>
          <a:stretch>
            <a:fillRect/>
          </a:stretch>
        </p:blipFill>
        <p:spPr>
          <a:xfrm>
            <a:off x="4674870" y="3238500"/>
            <a:ext cx="4339590" cy="3255010"/>
          </a:xfrm>
          <a:prstGeom prst="rect">
            <a:avLst/>
          </a:prstGeom>
        </p:spPr>
      </p:pic>
      <p:sp>
        <p:nvSpPr>
          <p:cNvPr id="7" name="文本框 6"/>
          <p:cNvSpPr txBox="1"/>
          <p:nvPr/>
        </p:nvSpPr>
        <p:spPr>
          <a:xfrm>
            <a:off x="5885180" y="2524760"/>
            <a:ext cx="1918970" cy="368300"/>
          </a:xfrm>
          <a:prstGeom prst="rect">
            <a:avLst/>
          </a:prstGeom>
          <a:noFill/>
        </p:spPr>
        <p:txBody>
          <a:bodyPr wrap="square" rtlCol="0">
            <a:spAutoFit/>
          </a:bodyPr>
          <a:lstStyle/>
          <a:p>
            <a:r>
              <a:rPr lang="zh-CN" altLang="en-US" sz="1800">
                <a:latin typeface="+mn-ea"/>
                <a:ea typeface="+mn-ea"/>
                <a:cs typeface="+mn-ea"/>
              </a:rPr>
              <a:t>• 劳务台账资料</a:t>
            </a:r>
            <a:endParaRPr lang="zh-CN" altLang="en-US" sz="1800">
              <a:latin typeface="+mn-ea"/>
              <a:ea typeface="+mn-ea"/>
              <a:cs typeface="+mn-ea"/>
            </a:endParaRPr>
          </a:p>
        </p:txBody>
      </p:sp>
    </p:spTree>
    <p:custDataLst>
      <p:tags r:id="rId3"/>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448" y="481334"/>
            <a:ext cx="8139178" cy="441964"/>
          </a:xfrm>
        </p:spPr>
        <p:txBody>
          <a:bodyPr/>
          <a:lstStyle/>
          <a:p>
            <a:r>
              <a:rPr lang="zh-CN" altLang="en-US"/>
              <a:t>实名制登记、各班组负责人安全责任书签订专题会议</a:t>
            </a:r>
            <a:endParaRPr lang="zh-CN" altLang="en-US"/>
          </a:p>
        </p:txBody>
      </p:sp>
      <p:sp>
        <p:nvSpPr>
          <p:cNvPr id="4" name="文本占位符 3"/>
          <p:cNvSpPr>
            <a:spLocks noGrp="1"/>
          </p:cNvSpPr>
          <p:nvPr>
            <p:ph type="body" sz="half" idx="2"/>
          </p:nvPr>
        </p:nvSpPr>
        <p:spPr>
          <a:xfrm>
            <a:off x="5060315" y="1504950"/>
            <a:ext cx="3742690" cy="4064635"/>
          </a:xfrm>
        </p:spPr>
        <p:txBody>
          <a:bodyPr>
            <a:normAutofit/>
          </a:bodyPr>
          <a:lstStyle/>
          <a:p>
            <a:r>
              <a:rPr lang="zh-CN" altLang="en-US" sz="1800"/>
              <a:t>班组进场后须签订劳务合同。</a:t>
            </a:r>
            <a:endParaRPr lang="zh-CN" altLang="en-US" sz="1800"/>
          </a:p>
          <a:p>
            <a:r>
              <a:rPr lang="zh-CN" altLang="en-US" sz="1800"/>
              <a:t>各班组人员必须实名制</a:t>
            </a:r>
            <a:r>
              <a:rPr sz="1800">
                <a:sym typeface="+mn-ea"/>
              </a:rPr>
              <a:t>登记，必须按照项目部考核制度落实</a:t>
            </a:r>
            <a:r>
              <a:rPr lang="zh-CN" altLang="en-US" sz="1800"/>
              <a:t>考勤制度。</a:t>
            </a:r>
            <a:endParaRPr lang="zh-CN" altLang="en-US" sz="1800"/>
          </a:p>
          <a:p>
            <a:r>
              <a:rPr lang="zh-CN" altLang="en-US" sz="1800"/>
              <a:t>组织班组人员向当地派出所上报人员名单并办理暂住证。</a:t>
            </a:r>
            <a:endParaRPr lang="zh-CN" altLang="en-US" sz="1800"/>
          </a:p>
          <a:p>
            <a:r>
              <a:rPr lang="zh-CN" altLang="en-US" sz="1800"/>
              <a:t>会议中各班组签署安全责任书。</a:t>
            </a:r>
            <a:endParaRPr lang="zh-CN" altLang="en-US" sz="1800"/>
          </a:p>
        </p:txBody>
      </p:sp>
      <p:pic>
        <p:nvPicPr>
          <p:cNvPr id="5" name="图片占位符 4"/>
          <p:cNvPicPr>
            <a:picLocks noGrp="1" noChangeAspect="1"/>
          </p:cNvPicPr>
          <p:nvPr>
            <p:ph type="pic" idx="1"/>
          </p:nvPr>
        </p:nvPicPr>
        <p:blipFill>
          <a:blip r:embed="rId1"/>
          <a:stretch>
            <a:fillRect/>
          </a:stretch>
        </p:blipFill>
        <p:spPr>
          <a:xfrm>
            <a:off x="140335" y="1238250"/>
            <a:ext cx="4774565" cy="4561840"/>
          </a:xfrm>
          <a:prstGeom prst="rect">
            <a:avLst/>
          </a:prstGeom>
        </p:spPr>
      </p:pic>
    </p:spTree>
    <p:custDataLst>
      <p:tags r:id="rId2"/>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三级安全教育</a:t>
            </a:r>
            <a:endParaRPr lang="zh-CN" altLang="en-US"/>
          </a:p>
        </p:txBody>
      </p:sp>
      <p:sp>
        <p:nvSpPr>
          <p:cNvPr id="4" name="文本占位符 3"/>
          <p:cNvSpPr>
            <a:spLocks noGrp="1"/>
          </p:cNvSpPr>
          <p:nvPr>
            <p:ph type="body" sz="half" idx="2"/>
          </p:nvPr>
        </p:nvSpPr>
        <p:spPr>
          <a:xfrm>
            <a:off x="4679315" y="2324100"/>
            <a:ext cx="4210050" cy="2146300"/>
          </a:xfrm>
        </p:spPr>
        <p:txBody>
          <a:bodyPr/>
          <a:lstStyle/>
          <a:p>
            <a:pPr marL="0" indent="0">
              <a:buNone/>
            </a:pPr>
            <a:r>
              <a:rPr lang="zh-CN" altLang="en-US" sz="1800"/>
              <a:t>• 施工班组人员进场前须先将人员到       质安部进行</a:t>
            </a:r>
            <a:r>
              <a:rPr lang="en-US" altLang="zh-CN" sz="1800"/>
              <a:t>“</a:t>
            </a:r>
            <a:r>
              <a:rPr sz="1800">
                <a:sym typeface="+mn-ea"/>
              </a:rPr>
              <a:t>三级</a:t>
            </a:r>
            <a:r>
              <a:rPr lang="en-US" altLang="zh-CN" sz="1800"/>
              <a:t>”</a:t>
            </a:r>
            <a:r>
              <a:rPr lang="zh-CN" altLang="en-US" sz="1800"/>
              <a:t>安全教育，签订书面资料并保存影像资料。</a:t>
            </a:r>
            <a:endParaRPr lang="zh-CN" altLang="en-US" sz="1800"/>
          </a:p>
          <a:p>
            <a:pPr marL="0" indent="0">
              <a:buNone/>
            </a:pPr>
            <a:r>
              <a:rPr lang="zh-CN" altLang="en-US" sz="1800"/>
              <a:t>（</a:t>
            </a:r>
            <a:r>
              <a:rPr lang="en-US" altLang="zh-CN" sz="1800"/>
              <a:t>“</a:t>
            </a:r>
            <a:r>
              <a:rPr sz="1800">
                <a:sym typeface="+mn-ea"/>
              </a:rPr>
              <a:t>三级</a:t>
            </a:r>
            <a:r>
              <a:rPr lang="en-US" altLang="zh-CN" sz="1800"/>
              <a:t>”</a:t>
            </a:r>
            <a:r>
              <a:rPr lang="zh-CN" altLang="en-US" sz="1800"/>
              <a:t>安全教育、工种安全考试、个人责任制）。</a:t>
            </a:r>
            <a:endParaRPr lang="zh-CN" altLang="en-US" sz="1800"/>
          </a:p>
        </p:txBody>
      </p:sp>
      <p:sp>
        <p:nvSpPr>
          <p:cNvPr id="3" name="图片占位符 2"/>
          <p:cNvSpPr/>
          <p:nvPr>
            <p:ph type="pic" idx="1"/>
          </p:nvPr>
        </p:nvSpPr>
        <p:spPr/>
      </p:sp>
    </p:spTree>
    <p:custDataLst>
      <p:tags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工伤参保台账</a:t>
            </a:r>
            <a:endParaRPr lang="zh-CN" altLang="en-US"/>
          </a:p>
        </p:txBody>
      </p:sp>
      <p:sp>
        <p:nvSpPr>
          <p:cNvPr id="4" name="文本占位符 3"/>
          <p:cNvSpPr>
            <a:spLocks noGrp="1"/>
          </p:cNvSpPr>
          <p:nvPr>
            <p:ph type="body" sz="half" idx="2"/>
          </p:nvPr>
        </p:nvSpPr>
        <p:spPr>
          <a:xfrm>
            <a:off x="4593590" y="1361440"/>
            <a:ext cx="3962400" cy="2645410"/>
          </a:xfrm>
        </p:spPr>
        <p:txBody>
          <a:bodyPr/>
          <a:lstStyle/>
          <a:p>
            <a:r>
              <a:rPr lang="zh-CN" altLang="en-US" sz="1800"/>
              <a:t>各分包班组应在人员进场后将人员信息上报至相关部门，办理工伤保险。</a:t>
            </a:r>
            <a:endParaRPr lang="zh-CN" altLang="en-US" sz="1800"/>
          </a:p>
          <a:p>
            <a:r>
              <a:rPr lang="zh-CN" altLang="en-US" sz="1800"/>
              <a:t>项目部相关部门将针对参保班组参保人员进行登记，形成参保台账并统一管理。</a:t>
            </a:r>
            <a:endParaRPr lang="zh-CN" altLang="en-US" sz="1800"/>
          </a:p>
        </p:txBody>
      </p:sp>
      <p:pic>
        <p:nvPicPr>
          <p:cNvPr id="5" name="图片占位符 4"/>
          <p:cNvPicPr>
            <a:picLocks noGrp="1" noChangeAspect="1"/>
          </p:cNvPicPr>
          <p:nvPr>
            <p:ph type="pic" idx="1"/>
          </p:nvPr>
        </p:nvPicPr>
        <p:blipFill>
          <a:blip r:embed="rId1"/>
          <a:stretch>
            <a:fillRect/>
          </a:stretch>
        </p:blipFill>
        <p:spPr>
          <a:xfrm>
            <a:off x="502285" y="885190"/>
            <a:ext cx="3937635" cy="5250180"/>
          </a:xfrm>
          <a:prstGeom prst="rect">
            <a:avLst/>
          </a:prstGeom>
        </p:spPr>
      </p:pic>
    </p:spTree>
    <p:custDataLst>
      <p:tags r:id="rId2"/>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民工学校台账</a:t>
            </a:r>
            <a:endParaRPr lang="zh-CN" altLang="en-US"/>
          </a:p>
        </p:txBody>
      </p:sp>
      <p:sp>
        <p:nvSpPr>
          <p:cNvPr id="4" name="文本占位符 3"/>
          <p:cNvSpPr>
            <a:spLocks noGrp="1"/>
          </p:cNvSpPr>
          <p:nvPr>
            <p:ph type="body" sz="half" idx="2"/>
          </p:nvPr>
        </p:nvSpPr>
        <p:spPr>
          <a:xfrm>
            <a:off x="1790065" y="5393055"/>
            <a:ext cx="6791325" cy="979170"/>
          </a:xfrm>
        </p:spPr>
        <p:txBody>
          <a:bodyPr>
            <a:noAutofit/>
          </a:bodyPr>
          <a:lstStyle/>
          <a:p>
            <a:r>
              <a:rPr lang="zh-CN" altLang="en-US" sz="1800"/>
              <a:t>民工学校每周开展</a:t>
            </a:r>
            <a:r>
              <a:rPr lang="en-US" altLang="zh-CN" sz="1800"/>
              <a:t>“</a:t>
            </a:r>
            <a:r>
              <a:rPr lang="zh-CN" altLang="en-US" sz="1800"/>
              <a:t>安全教育、生活环境管理围护、消防预控、生产操作技能等相关课程。</a:t>
            </a:r>
            <a:endParaRPr lang="zh-CN" altLang="en-US" sz="1800"/>
          </a:p>
        </p:txBody>
      </p:sp>
      <p:pic>
        <p:nvPicPr>
          <p:cNvPr id="5" name="图片占位符 4"/>
          <p:cNvPicPr>
            <a:picLocks noGrp="1" noChangeAspect="1"/>
          </p:cNvPicPr>
          <p:nvPr>
            <p:ph type="pic" idx="1"/>
          </p:nvPr>
        </p:nvPicPr>
        <p:blipFill>
          <a:blip r:embed="rId1"/>
          <a:stretch>
            <a:fillRect/>
          </a:stretch>
        </p:blipFill>
        <p:spPr>
          <a:xfrm>
            <a:off x="502285" y="885190"/>
            <a:ext cx="3419475" cy="4340225"/>
          </a:xfrm>
          <a:prstGeom prst="rect">
            <a:avLst/>
          </a:prstGeom>
        </p:spPr>
      </p:pic>
      <p:pic>
        <p:nvPicPr>
          <p:cNvPr id="6" name="图片 5"/>
          <p:cNvPicPr>
            <a:picLocks noChangeAspect="1"/>
          </p:cNvPicPr>
          <p:nvPr/>
        </p:nvPicPr>
        <p:blipFill>
          <a:blip r:embed="rId2"/>
          <a:stretch>
            <a:fillRect/>
          </a:stretch>
        </p:blipFill>
        <p:spPr>
          <a:xfrm>
            <a:off x="4598035" y="808990"/>
            <a:ext cx="3512185" cy="4416425"/>
          </a:xfrm>
          <a:prstGeom prst="rect">
            <a:avLst/>
          </a:prstGeom>
        </p:spPr>
      </p:pic>
      <p:pic>
        <p:nvPicPr>
          <p:cNvPr id="7" name="图片 6" descr="b45cedd45af5eb13cab2af9f5a1a6fb"/>
          <p:cNvPicPr>
            <a:picLocks noChangeAspect="1"/>
          </p:cNvPicPr>
          <p:nvPr/>
        </p:nvPicPr>
        <p:blipFill>
          <a:blip r:embed="rId3"/>
          <a:stretch>
            <a:fillRect/>
          </a:stretch>
        </p:blipFill>
        <p:spPr>
          <a:xfrm>
            <a:off x="38100" y="5225415"/>
            <a:ext cx="1751965" cy="1469390"/>
          </a:xfrm>
          <a:prstGeom prst="rect">
            <a:avLst/>
          </a:prstGeom>
        </p:spPr>
      </p:pic>
    </p:spTree>
    <p:custDataLst>
      <p:tags r:id="rId4"/>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施工安全技术交底资料</a:t>
            </a:r>
            <a:endParaRPr lang="zh-CN" altLang="en-US"/>
          </a:p>
        </p:txBody>
      </p:sp>
      <p:sp>
        <p:nvSpPr>
          <p:cNvPr id="4" name="文本占位符 3"/>
          <p:cNvSpPr>
            <a:spLocks noGrp="1"/>
          </p:cNvSpPr>
          <p:nvPr>
            <p:ph type="body" sz="half" idx="2"/>
          </p:nvPr>
        </p:nvSpPr>
        <p:spPr>
          <a:xfrm>
            <a:off x="502285" y="4981575"/>
            <a:ext cx="7747635" cy="1464310"/>
          </a:xfrm>
        </p:spPr>
        <p:txBody>
          <a:bodyPr/>
          <a:lstStyle/>
          <a:p>
            <a:pPr marL="0" indent="0">
              <a:buNone/>
            </a:pPr>
            <a:r>
              <a:rPr sz="1800" dirty="0">
                <a:sym typeface="+mn-ea"/>
              </a:rPr>
              <a:t>• </a:t>
            </a:r>
            <a:r>
              <a:rPr sz="1800" dirty="0" err="1" smtClean="0">
                <a:sym typeface="+mn-ea"/>
              </a:rPr>
              <a:t>施工班组进场作业时项目部相关部门将对班组进行安全技术交底</a:t>
            </a:r>
            <a:endParaRPr sz="1800" dirty="0">
              <a:sym typeface="+mn-ea"/>
            </a:endParaRPr>
          </a:p>
          <a:p>
            <a:pPr marL="0" indent="0">
              <a:buNone/>
            </a:pPr>
            <a:r>
              <a:rPr sz="1800" dirty="0">
                <a:sym typeface="+mn-ea"/>
              </a:rPr>
              <a:t>（</a:t>
            </a:r>
            <a:r>
              <a:rPr sz="1800" dirty="0" err="1" smtClean="0">
                <a:sym typeface="+mn-ea"/>
              </a:rPr>
              <a:t>由质安部与技术部负责安全技术交底</a:t>
            </a:r>
            <a:r>
              <a:rPr lang="zh-CN" altLang="en-US" sz="1800" dirty="0" smtClean="0">
                <a:sym typeface="+mn-ea"/>
              </a:rPr>
              <a:t>工作并</a:t>
            </a:r>
            <a:r>
              <a:rPr sz="1800" dirty="0" err="1" smtClean="0">
                <a:sym typeface="+mn-ea"/>
              </a:rPr>
              <a:t>保存影像资料</a:t>
            </a:r>
            <a:r>
              <a:rPr sz="1800" dirty="0">
                <a:sym typeface="+mn-ea"/>
              </a:rPr>
              <a:t>）。</a:t>
            </a:r>
            <a:endParaRPr sz="1800" dirty="0">
              <a:sym typeface="+mn-ea"/>
            </a:endParaRPr>
          </a:p>
        </p:txBody>
      </p:sp>
      <p:pic>
        <p:nvPicPr>
          <p:cNvPr id="7" name="图片占位符 6"/>
          <p:cNvPicPr>
            <a:picLocks noGrp="1" noChangeAspect="1"/>
          </p:cNvPicPr>
          <p:nvPr>
            <p:ph type="pic" idx="1"/>
          </p:nvPr>
        </p:nvPicPr>
        <p:blipFill>
          <a:blip r:embed="rId1"/>
          <a:stretch>
            <a:fillRect/>
          </a:stretch>
        </p:blipFill>
        <p:spPr>
          <a:xfrm>
            <a:off x="502285" y="1011555"/>
            <a:ext cx="2371725" cy="3161665"/>
          </a:xfrm>
          <a:prstGeom prst="rect">
            <a:avLst/>
          </a:prstGeom>
        </p:spPr>
      </p:pic>
      <p:pic>
        <p:nvPicPr>
          <p:cNvPr id="8" name="图片 7"/>
          <p:cNvPicPr>
            <a:picLocks noChangeAspect="1"/>
          </p:cNvPicPr>
          <p:nvPr/>
        </p:nvPicPr>
        <p:blipFill>
          <a:blip r:embed="rId2"/>
          <a:stretch>
            <a:fillRect/>
          </a:stretch>
        </p:blipFill>
        <p:spPr>
          <a:xfrm>
            <a:off x="3108960" y="1010920"/>
            <a:ext cx="2608580" cy="3162300"/>
          </a:xfrm>
          <a:prstGeom prst="rect">
            <a:avLst/>
          </a:prstGeom>
        </p:spPr>
      </p:pic>
      <p:pic>
        <p:nvPicPr>
          <p:cNvPr id="9" name="图片 8"/>
          <p:cNvPicPr>
            <a:picLocks noChangeAspect="1"/>
          </p:cNvPicPr>
          <p:nvPr/>
        </p:nvPicPr>
        <p:blipFill>
          <a:blip r:embed="rId3"/>
          <a:stretch>
            <a:fillRect/>
          </a:stretch>
        </p:blipFill>
        <p:spPr>
          <a:xfrm>
            <a:off x="5915025" y="1011555"/>
            <a:ext cx="2499360" cy="3227070"/>
          </a:xfrm>
          <a:prstGeom prst="rect">
            <a:avLst/>
          </a:prstGeom>
        </p:spPr>
      </p:pic>
    </p:spTree>
    <p:custDataLst>
      <p:tags r:id="rId4"/>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消 防 动 火 证</a:t>
            </a:r>
            <a:endParaRPr lang="zh-CN" altLang="en-US"/>
          </a:p>
        </p:txBody>
      </p:sp>
      <p:sp>
        <p:nvSpPr>
          <p:cNvPr id="4" name="文本占位符 3"/>
          <p:cNvSpPr>
            <a:spLocks noGrp="1"/>
          </p:cNvSpPr>
          <p:nvPr>
            <p:ph type="body" sz="half" idx="2"/>
          </p:nvPr>
        </p:nvSpPr>
        <p:spPr>
          <a:xfrm>
            <a:off x="4574540" y="1005205"/>
            <a:ext cx="3962400" cy="5169535"/>
          </a:xfrm>
        </p:spPr>
        <p:txBody>
          <a:bodyPr/>
          <a:lstStyle/>
          <a:p>
            <a:r>
              <a:rPr lang="zh-CN" altLang="en-US" sz="1800" dirty="0"/>
              <a:t>施工班组特</a:t>
            </a:r>
            <a:r>
              <a:rPr lang="zh-CN" altLang="en-US" sz="1800" dirty="0" smtClean="0"/>
              <a:t>殊</a:t>
            </a:r>
            <a:r>
              <a:rPr lang="zh-CN" altLang="en-US" sz="1800" dirty="0" smtClean="0"/>
              <a:t>工种</a:t>
            </a:r>
            <a:r>
              <a:rPr lang="zh-CN" altLang="en-US" sz="1800" dirty="0" smtClean="0"/>
              <a:t>人</a:t>
            </a:r>
            <a:r>
              <a:rPr lang="zh-CN" altLang="en-US" sz="1800" dirty="0"/>
              <a:t>员须向质安部上交特殊工种作业人员证书。</a:t>
            </a:r>
            <a:endParaRPr lang="zh-CN" altLang="en-US" sz="1800" dirty="0"/>
          </a:p>
          <a:p>
            <a:r>
              <a:rPr lang="zh-CN" altLang="en-US" sz="1800" dirty="0"/>
              <a:t>作业时需动火时须提前三天到质安部办理动火许可证，作业时应当有监护人看管下作业，同时必须配备或作业区放置消防器材（接火斗、灭火器）。</a:t>
            </a:r>
            <a:endParaRPr lang="zh-CN" altLang="en-US" sz="1800" dirty="0"/>
          </a:p>
          <a:p>
            <a:r>
              <a:rPr lang="zh-CN" altLang="en-US" sz="1800" dirty="0"/>
              <a:t>现场氧气瓶（乙炔丙烷）等重大安全隐患设备必须按照要求堆放，搬运或吊装时必须备案并且按照要求实施，不得随意操作。</a:t>
            </a:r>
            <a:endParaRPr lang="zh-CN" altLang="en-US" sz="1800" dirty="0"/>
          </a:p>
          <a:p>
            <a:endParaRPr lang="zh-CN" altLang="en-US" sz="1800" dirty="0"/>
          </a:p>
        </p:txBody>
      </p:sp>
      <p:pic>
        <p:nvPicPr>
          <p:cNvPr id="5" name="图片占位符 4"/>
          <p:cNvPicPr>
            <a:picLocks noGrp="1" noChangeAspect="1"/>
          </p:cNvPicPr>
          <p:nvPr>
            <p:ph type="pic" idx="1"/>
          </p:nvPr>
        </p:nvPicPr>
        <p:blipFill>
          <a:blip r:embed="rId1"/>
          <a:stretch>
            <a:fillRect/>
          </a:stretch>
        </p:blipFill>
        <p:spPr>
          <a:xfrm>
            <a:off x="502285" y="1005205"/>
            <a:ext cx="3962400" cy="5282565"/>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a:sym typeface="+mn-ea"/>
              </a:rPr>
              <a:t>项 目 设 施 概 况</a:t>
            </a:r>
            <a:br>
              <a:rPr>
                <a:sym typeface="+mn-ea"/>
              </a:rPr>
            </a:br>
            <a:endParaRPr lang="zh-CN" altLang="en-US"/>
          </a:p>
        </p:txBody>
      </p:sp>
      <p:sp>
        <p:nvSpPr>
          <p:cNvPr id="3" name="内容占位符 2"/>
          <p:cNvSpPr>
            <a:spLocks noGrp="1"/>
          </p:cNvSpPr>
          <p:nvPr>
            <p:ph sz="half" idx="1"/>
          </p:nvPr>
        </p:nvSpPr>
        <p:spPr>
          <a:xfrm>
            <a:off x="447838" y="885198"/>
            <a:ext cx="3962432" cy="5388907"/>
          </a:xfrm>
        </p:spPr>
        <p:txBody>
          <a:bodyPr/>
          <a:lstStyle/>
          <a:p>
            <a:r>
              <a:rPr lang="zh-CN" altLang="en-US" sz="1800"/>
              <a:t>项目部安保岗亭</a:t>
            </a:r>
            <a:endParaRPr lang="zh-CN" altLang="en-US"/>
          </a:p>
          <a:p>
            <a:pPr marL="0" indent="0">
              <a:buNone/>
            </a:pPr>
            <a:endParaRPr lang="zh-CN" altLang="en-US"/>
          </a:p>
        </p:txBody>
      </p:sp>
      <p:sp>
        <p:nvSpPr>
          <p:cNvPr id="4" name="内容占位符 3"/>
          <p:cNvSpPr>
            <a:spLocks noGrp="1"/>
          </p:cNvSpPr>
          <p:nvPr>
            <p:ph sz="half" idx="2"/>
          </p:nvPr>
        </p:nvSpPr>
        <p:spPr>
          <a:xfrm>
            <a:off x="4464685" y="1951990"/>
            <a:ext cx="4363085" cy="499745"/>
          </a:xfrm>
        </p:spPr>
        <p:txBody>
          <a:bodyPr/>
          <a:lstStyle/>
          <a:p>
            <a:r>
              <a:rPr lang="zh-CN" altLang="en-US" sz="1800"/>
              <a:t>项目部</a:t>
            </a:r>
            <a:endParaRPr lang="zh-CN" altLang="en-US" sz="1800"/>
          </a:p>
        </p:txBody>
      </p:sp>
      <p:pic>
        <p:nvPicPr>
          <p:cNvPr id="10" name="图片 9"/>
          <p:cNvPicPr>
            <a:picLocks noChangeAspect="1"/>
          </p:cNvPicPr>
          <p:nvPr/>
        </p:nvPicPr>
        <p:blipFill>
          <a:blip r:embed="rId1"/>
          <a:stretch>
            <a:fillRect/>
          </a:stretch>
        </p:blipFill>
        <p:spPr>
          <a:xfrm>
            <a:off x="447675" y="1320800"/>
            <a:ext cx="3686175" cy="3434080"/>
          </a:xfrm>
          <a:prstGeom prst="rect">
            <a:avLst/>
          </a:prstGeom>
        </p:spPr>
      </p:pic>
      <p:sp>
        <p:nvSpPr>
          <p:cNvPr id="5" name="文本框 4"/>
          <p:cNvSpPr txBox="1"/>
          <p:nvPr/>
        </p:nvSpPr>
        <p:spPr>
          <a:xfrm>
            <a:off x="448310" y="5093970"/>
            <a:ext cx="3902075" cy="368300"/>
          </a:xfrm>
          <a:prstGeom prst="rect">
            <a:avLst/>
          </a:prstGeom>
          <a:noFill/>
        </p:spPr>
        <p:txBody>
          <a:bodyPr wrap="square" rtlCol="0">
            <a:spAutoFit/>
          </a:bodyPr>
          <a:lstStyle/>
          <a:p>
            <a:r>
              <a:rPr lang="zh-CN" altLang="en-US">
                <a:latin typeface="+mn-ea"/>
                <a:ea typeface="+mn-ea"/>
              </a:rPr>
              <a:t>所有工作人员按照要求实名制考核</a:t>
            </a:r>
            <a:endParaRPr lang="zh-CN" altLang="en-US">
              <a:latin typeface="+mn-ea"/>
              <a:ea typeface="+mn-ea"/>
            </a:endParaRPr>
          </a:p>
        </p:txBody>
      </p:sp>
      <p:pic>
        <p:nvPicPr>
          <p:cNvPr id="6" name="图片 3" descr="C:\Users\ADMINI~1\AppData\Local\Temp\WeChat Files\6600fe45fb8cc1ec1998e9cb7d33ca5.jpg"/>
          <p:cNvPicPr>
            <a:picLocks noChangeAspect="1" noChangeArrowheads="1"/>
          </p:cNvPicPr>
          <p:nvPr/>
        </p:nvPicPr>
        <p:blipFill>
          <a:blip r:embed="rId2" cstate="print"/>
          <a:srcRect/>
          <a:stretch>
            <a:fillRect/>
          </a:stretch>
        </p:blipFill>
        <p:spPr>
          <a:xfrm>
            <a:off x="4452620" y="2557145"/>
            <a:ext cx="4375150" cy="3281680"/>
          </a:xfrm>
          <a:prstGeom prst="rect">
            <a:avLst/>
          </a:prstGeom>
          <a:noFill/>
          <a:ln w="9525">
            <a:noFill/>
            <a:miter lim="800000"/>
            <a:headEnd/>
            <a:tailEnd/>
          </a:ln>
        </p:spPr>
      </p:pic>
    </p:spTree>
    <p:custDataLst>
      <p:tags r:id="rId3"/>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a:t>项 目 部 </a:t>
            </a:r>
            <a:r>
              <a:rPr lang="zh-CN" altLang="en-US" dirty="0" smtClean="0"/>
              <a:t>设 施</a:t>
            </a:r>
            <a:endParaRPr lang="zh-CN" altLang="en-US" dirty="0"/>
          </a:p>
        </p:txBody>
      </p:sp>
      <p:pic>
        <p:nvPicPr>
          <p:cNvPr id="5" name="图片 2" descr="C:\Users\ADMINI~1\AppData\Local\Temp\WeChat Files\eb0dec5cb5b3b1d202ba4da0071cb4a.jpg"/>
          <p:cNvPicPr>
            <a:picLocks noChangeAspect="1" noChangeArrowheads="1"/>
          </p:cNvPicPr>
          <p:nvPr/>
        </p:nvPicPr>
        <p:blipFill>
          <a:blip r:embed="rId1"/>
          <a:srcRect/>
          <a:stretch>
            <a:fillRect/>
          </a:stretch>
        </p:blipFill>
        <p:spPr>
          <a:xfrm>
            <a:off x="4812030" y="3223895"/>
            <a:ext cx="3956685" cy="2967355"/>
          </a:xfrm>
          <a:prstGeom prst="rect">
            <a:avLst/>
          </a:prstGeom>
          <a:noFill/>
          <a:ln w="9525">
            <a:noFill/>
            <a:miter lim="800000"/>
            <a:headEnd/>
            <a:tailEnd/>
          </a:ln>
        </p:spPr>
      </p:pic>
      <p:pic>
        <p:nvPicPr>
          <p:cNvPr id="13" name="图片 12"/>
          <p:cNvPicPr>
            <a:picLocks noChangeAspect="1"/>
          </p:cNvPicPr>
          <p:nvPr/>
        </p:nvPicPr>
        <p:blipFill>
          <a:blip r:embed="rId2"/>
          <a:stretch>
            <a:fillRect/>
          </a:stretch>
        </p:blipFill>
        <p:spPr>
          <a:xfrm>
            <a:off x="539552" y="1268760"/>
            <a:ext cx="4117340" cy="3587115"/>
          </a:xfrm>
          <a:prstGeom prst="rect">
            <a:avLst/>
          </a:prstGeom>
        </p:spPr>
      </p:pic>
      <p:sp>
        <p:nvSpPr>
          <p:cNvPr id="6" name="文本框 5"/>
          <p:cNvSpPr txBox="1"/>
          <p:nvPr/>
        </p:nvSpPr>
        <p:spPr>
          <a:xfrm>
            <a:off x="5038725" y="2751455"/>
            <a:ext cx="2408555" cy="368300"/>
          </a:xfrm>
          <a:prstGeom prst="rect">
            <a:avLst/>
          </a:prstGeom>
          <a:noFill/>
        </p:spPr>
        <p:txBody>
          <a:bodyPr wrap="none" rtlCol="0">
            <a:spAutoFit/>
          </a:bodyPr>
          <a:lstStyle/>
          <a:p>
            <a:pPr algn="l"/>
            <a:r>
              <a:rPr lang="zh-CN" altLang="en-US" dirty="0" smtClean="0">
                <a:latin typeface="+mn-ea"/>
                <a:ea typeface="+mn-ea"/>
                <a:cs typeface="+mn-ea"/>
                <a:sym typeface="+mn-ea"/>
              </a:rPr>
              <a:t>• </a:t>
            </a:r>
            <a:r>
              <a:rPr lang="zh-CN" altLang="en-US">
                <a:latin typeface="+mn-ea"/>
                <a:ea typeface="+mn-ea"/>
                <a:cs typeface="+mn-ea"/>
              </a:rPr>
              <a:t>岗亭一角标语宣传栏</a:t>
            </a:r>
            <a:endParaRPr lang="zh-CN" altLang="en-US">
              <a:latin typeface="+mn-ea"/>
              <a:ea typeface="+mn-ea"/>
              <a:cs typeface="+mn-ea"/>
            </a:endParaRPr>
          </a:p>
        </p:txBody>
      </p:sp>
      <p:sp>
        <p:nvSpPr>
          <p:cNvPr id="7" name="TextBox 6"/>
          <p:cNvSpPr txBox="1"/>
          <p:nvPr/>
        </p:nvSpPr>
        <p:spPr>
          <a:xfrm>
            <a:off x="611560" y="836712"/>
            <a:ext cx="808355" cy="368300"/>
          </a:xfrm>
          <a:prstGeom prst="rect">
            <a:avLst/>
          </a:prstGeom>
          <a:noFill/>
        </p:spPr>
        <p:txBody>
          <a:bodyPr wrap="none" rtlCol="0">
            <a:spAutoFit/>
          </a:bodyPr>
          <a:lstStyle/>
          <a:p>
            <a:pPr algn="l"/>
            <a:r>
              <a:rPr lang="zh-CN" altLang="en-US" dirty="0" smtClean="0">
                <a:latin typeface="+mn-ea"/>
                <a:ea typeface="+mn-ea"/>
                <a:cs typeface="+mn-ea"/>
              </a:rPr>
              <a:t>• 正门</a:t>
            </a:r>
            <a:endParaRPr lang="zh-CN" altLang="en-US" dirty="0">
              <a:latin typeface="+mn-ea"/>
              <a:ea typeface="+mn-ea"/>
              <a:cs typeface="+mn-ea"/>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a:sym typeface="+mn-ea"/>
              </a:rPr>
              <a:t>项 目 设 施 概 况</a:t>
            </a:r>
            <a:br>
              <a:rPr lang="zh-CN" altLang="en-US"/>
            </a:br>
            <a:endParaRPr lang="zh-CN" altLang="en-US"/>
          </a:p>
        </p:txBody>
      </p:sp>
      <p:sp>
        <p:nvSpPr>
          <p:cNvPr id="3" name="内容占位符 2"/>
          <p:cNvSpPr>
            <a:spLocks noGrp="1"/>
          </p:cNvSpPr>
          <p:nvPr>
            <p:ph sz="half" idx="1"/>
          </p:nvPr>
        </p:nvSpPr>
        <p:spPr>
          <a:xfrm>
            <a:off x="502448" y="885198"/>
            <a:ext cx="3962432" cy="5388907"/>
          </a:xfrm>
        </p:spPr>
        <p:txBody>
          <a:bodyPr/>
          <a:lstStyle/>
          <a:p>
            <a:r>
              <a:rPr lang="zh-CN" altLang="en-US" sz="1800"/>
              <a:t>项目部会议室</a:t>
            </a:r>
            <a:r>
              <a:rPr lang="en-US" altLang="zh-CN" sz="1800"/>
              <a:t>.</a:t>
            </a:r>
            <a:r>
              <a:rPr lang="zh-CN" altLang="en-US" sz="1800"/>
              <a:t>党建室</a:t>
            </a:r>
            <a:endParaRPr lang="zh-CN" altLang="en-US" sz="1800"/>
          </a:p>
        </p:txBody>
      </p:sp>
      <p:pic>
        <p:nvPicPr>
          <p:cNvPr id="5" name="图片 4"/>
          <p:cNvPicPr>
            <a:picLocks noChangeAspect="1"/>
          </p:cNvPicPr>
          <p:nvPr/>
        </p:nvPicPr>
        <p:blipFill>
          <a:blip r:embed="rId1"/>
          <a:stretch>
            <a:fillRect/>
          </a:stretch>
        </p:blipFill>
        <p:spPr>
          <a:xfrm rot="16200000">
            <a:off x="541020" y="1543050"/>
            <a:ext cx="4045585" cy="3773805"/>
          </a:xfrm>
          <a:prstGeom prst="rect">
            <a:avLst/>
          </a:prstGeom>
        </p:spPr>
      </p:pic>
      <p:pic>
        <p:nvPicPr>
          <p:cNvPr id="34" name="图片 32" descr="C:\Users\ADMINI~1\AppData\Local\Temp\WeChat Files\8c8142f7196cd198c2b114aca465b0f.jpg"/>
          <p:cNvPicPr>
            <a:picLocks noChangeAspect="1" noChangeArrowheads="1"/>
          </p:cNvPicPr>
          <p:nvPr/>
        </p:nvPicPr>
        <p:blipFill>
          <a:blip r:embed="rId2"/>
          <a:srcRect/>
          <a:stretch>
            <a:fillRect/>
          </a:stretch>
        </p:blipFill>
        <p:spPr>
          <a:xfrm>
            <a:off x="5137785" y="1407160"/>
            <a:ext cx="2992120" cy="3990340"/>
          </a:xfrm>
          <a:prstGeom prst="rect">
            <a:avLst/>
          </a:prstGeom>
          <a:noFill/>
          <a:ln w="9525">
            <a:noFill/>
            <a:miter lim="800000"/>
            <a:headEnd/>
            <a:tailEnd/>
          </a:ln>
        </p:spPr>
      </p:pic>
      <p:sp>
        <p:nvSpPr>
          <p:cNvPr id="10" name="文本框 9"/>
          <p:cNvSpPr txBox="1"/>
          <p:nvPr/>
        </p:nvSpPr>
        <p:spPr>
          <a:xfrm>
            <a:off x="5137785" y="885190"/>
            <a:ext cx="2992755" cy="368300"/>
          </a:xfrm>
          <a:prstGeom prst="rect">
            <a:avLst/>
          </a:prstGeom>
          <a:noFill/>
        </p:spPr>
        <p:txBody>
          <a:bodyPr wrap="square" rtlCol="0">
            <a:spAutoFit/>
          </a:bodyPr>
          <a:lstStyle/>
          <a:p>
            <a:r>
              <a:rPr lang="zh-CN" altLang="en-US" dirty="0" smtClean="0">
                <a:latin typeface="+mn-ea"/>
                <a:ea typeface="+mn-ea"/>
                <a:cs typeface="+mn-ea"/>
                <a:sym typeface="+mn-ea"/>
              </a:rPr>
              <a:t>• </a:t>
            </a:r>
            <a:r>
              <a:rPr lang="zh-CN" altLang="en-US">
                <a:latin typeface="+mn-ea"/>
                <a:ea typeface="+mn-ea"/>
                <a:cs typeface="+mn-ea"/>
              </a:rPr>
              <a:t>项目部小会议室</a:t>
            </a:r>
            <a:r>
              <a:rPr lang="en-US" altLang="zh-CN">
                <a:latin typeface="+mn-ea"/>
                <a:ea typeface="+mn-ea"/>
                <a:cs typeface="+mn-ea"/>
              </a:rPr>
              <a:t>.</a:t>
            </a:r>
            <a:r>
              <a:rPr lang="zh-CN" altLang="en-US">
                <a:latin typeface="+mn-ea"/>
                <a:ea typeface="+mn-ea"/>
                <a:cs typeface="+mn-ea"/>
              </a:rPr>
              <a:t>会客室</a:t>
            </a:r>
            <a:endParaRPr lang="zh-CN" altLang="en-US">
              <a:latin typeface="+mn-ea"/>
              <a:ea typeface="+mn-ea"/>
              <a:cs typeface="+mn-ea"/>
            </a:endParaRPr>
          </a:p>
        </p:txBody>
      </p:sp>
    </p:spTree>
    <p:custDataLst>
      <p:tags r:id="rId3"/>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a:sym typeface="+mn-ea"/>
              </a:rPr>
              <a:t>项 目 设 施 概 况</a:t>
            </a:r>
            <a:br>
              <a:rPr lang="zh-CN" altLang="en-US"/>
            </a:br>
            <a:endParaRPr lang="zh-CN" altLang="en-US"/>
          </a:p>
        </p:txBody>
      </p:sp>
      <p:sp>
        <p:nvSpPr>
          <p:cNvPr id="3" name="内容占位符 2"/>
          <p:cNvSpPr>
            <a:spLocks noGrp="1"/>
          </p:cNvSpPr>
          <p:nvPr>
            <p:ph sz="half" idx="1"/>
          </p:nvPr>
        </p:nvSpPr>
        <p:spPr/>
        <p:txBody>
          <a:bodyPr/>
          <a:lstStyle/>
          <a:p>
            <a:r>
              <a:rPr altLang="zh-CN" sz="1800"/>
              <a:t>办公区域“赏心亭”</a:t>
            </a:r>
            <a:endParaRPr altLang="zh-CN" sz="1800"/>
          </a:p>
        </p:txBody>
      </p:sp>
      <p:sp>
        <p:nvSpPr>
          <p:cNvPr id="4" name="内容占位符 3"/>
          <p:cNvSpPr>
            <a:spLocks noGrp="1"/>
          </p:cNvSpPr>
          <p:nvPr>
            <p:ph sz="half" idx="2"/>
          </p:nvPr>
        </p:nvSpPr>
        <p:spPr>
          <a:xfrm>
            <a:off x="4679158" y="2069473"/>
            <a:ext cx="3962432" cy="5388907"/>
          </a:xfrm>
        </p:spPr>
        <p:txBody>
          <a:bodyPr/>
          <a:lstStyle/>
          <a:p>
            <a:r>
              <a:rPr lang="zh-CN" altLang="en-US" sz="1800">
                <a:sym typeface="+mn-ea"/>
              </a:rPr>
              <a:t>钢结构仓库</a:t>
            </a:r>
            <a:endParaRPr lang="zh-CN" altLang="en-US" sz="1800">
              <a:sym typeface="+mn-ea"/>
            </a:endParaRPr>
          </a:p>
        </p:txBody>
      </p:sp>
      <p:pic>
        <p:nvPicPr>
          <p:cNvPr id="6" name="图片 5"/>
          <p:cNvPicPr>
            <a:picLocks noChangeAspect="1"/>
          </p:cNvPicPr>
          <p:nvPr/>
        </p:nvPicPr>
        <p:blipFill>
          <a:blip r:embed="rId1"/>
          <a:stretch>
            <a:fillRect/>
          </a:stretch>
        </p:blipFill>
        <p:spPr>
          <a:xfrm>
            <a:off x="502285" y="1563370"/>
            <a:ext cx="3122295" cy="3980815"/>
          </a:xfrm>
          <a:prstGeom prst="rect">
            <a:avLst/>
          </a:prstGeom>
        </p:spPr>
      </p:pic>
      <p:pic>
        <p:nvPicPr>
          <p:cNvPr id="7" name="图片 6"/>
          <p:cNvPicPr>
            <a:picLocks noChangeAspect="1"/>
          </p:cNvPicPr>
          <p:nvPr/>
        </p:nvPicPr>
        <p:blipFill>
          <a:blip r:embed="rId2"/>
          <a:stretch>
            <a:fillRect/>
          </a:stretch>
        </p:blipFill>
        <p:spPr>
          <a:xfrm>
            <a:off x="4679315" y="2727960"/>
            <a:ext cx="3683000" cy="3613150"/>
          </a:xfrm>
          <a:prstGeom prst="rect">
            <a:avLst/>
          </a:prstGeom>
        </p:spPr>
      </p:pic>
    </p:spTree>
    <p:custDataLst>
      <p:tags r:id="rId3"/>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6"/>
  <p:tag name="KSO_WM_UNIT_LAYERLEVEL" val="1"/>
  <p:tag name="KSO_WM_TAG_VERSION" val="1.0"/>
  <p:tag name="KSO_WM_BEAUTIFY_FLAG" val="#wm#"/>
  <p:tag name="KSO_WM_UNIT_TYPE" val="i"/>
  <p:tag name="KSO_WM_UNIT_INDEX" val="6"/>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93247"/>
</p:tagLst>
</file>

<file path=ppt/tags/tag11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93247"/>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193247"/>
  <p:tag name="KSO_WM_TEMPLATE_THUMBS_INDEX" val="1、5、6、7、8"/>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6.xml><?xml version="1.0" encoding="utf-8"?>
<p:tagLst xmlns:p="http://schemas.openxmlformats.org/presentationml/2006/main">
  <p:tag name="PA" val="v3.0.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i*5"/>
  <p:tag name="KSO_WM_UNIT_LAYERLEVEL" val="1"/>
  <p:tag name="KSO_WM_TAG_VERSION" val="1.0"/>
  <p:tag name="KSO_WM_BEAUTIFY_FLAG" val="#wm#"/>
  <p:tag name="KSO_WM_UNIT_TYPE" val="i"/>
  <p:tag name="KSO_WM_UNIT_INDEX" val="5"/>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i*2"/>
  <p:tag name="KSO_WM_UNIT_LAYERLEVEL" val="1"/>
  <p:tag name="KSO_WM_TAG_VERSION" val="1.0"/>
  <p:tag name="KSO_WM_BEAUTIFY_FLAG" val="#wm#"/>
  <p:tag name="KSO_WM_UNIT_TYPE" val="i"/>
  <p:tag name="KSO_WM_UNIT_INDEX"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i*3"/>
  <p:tag name="KSO_WM_UNIT_LAYERLEVEL" val="1"/>
  <p:tag name="KSO_WM_TAG_VERSION" val="1.0"/>
  <p:tag name="KSO_WM_BEAUTIFY_FLAG" val="#wm#"/>
  <p:tag name="KSO_WM_UNIT_TYPE" val="i"/>
  <p:tag name="KSO_WM_UNIT_INDEX" val="3"/>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5"/>
  <p:tag name="KSO_WM_UNIT_LAYERLEVEL" val="1"/>
  <p:tag name="KSO_WM_TAG_VERSION" val="1.0"/>
  <p:tag name="KSO_WM_BEAUTIFY_FLAG" val="#wm#"/>
  <p:tag name="KSO_WM_UNIT_TYPE" val="i"/>
  <p:tag name="KSO_WM_UNIT_INDEX" val="5"/>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1.0"/>
  <p:tag name="KSO_WM_BEAUTIFY_FLAG" val="#wm#"/>
  <p:tag name="KSO_WM_UNIT_TYPE" val="i"/>
  <p:tag name="KSO_WM_UNIT_INDEX"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1.0"/>
  <p:tag name="KSO_WM_BEAUTIFY_FLAG" val="#wm#"/>
  <p:tag name="KSO_WM_UNIT_TYPE" val="i"/>
  <p:tag name="KSO_WM_UNIT_INDEX" val="3"/>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5"/>
  <p:tag name="KSO_WM_UNIT_LAYERLEVEL" val="1"/>
  <p:tag name="KSO_WM_TAG_VERSION" val="1.0"/>
  <p:tag name="KSO_WM_BEAUTIFY_FLAG" val="#wm#"/>
  <p:tag name="KSO_WM_UNIT_TYPE" val="i"/>
  <p:tag name="KSO_WM_UNIT_INDEX" val="5"/>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2"/>
  <p:tag name="KSO_WM_UNIT_LAYERLEVEL" val="1"/>
  <p:tag name="KSO_WM_TAG_VERSION" val="1.0"/>
  <p:tag name="KSO_WM_BEAUTIFY_FLAG" val="#wm#"/>
  <p:tag name="KSO_WM_UNIT_TYPE" val="i"/>
  <p:tag name="KSO_WM_UNIT_INDEX"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3"/>
  <p:tag name="KSO_WM_UNIT_LAYERLEVEL" val="1"/>
  <p:tag name="KSO_WM_TAG_VERSION" val="1.0"/>
  <p:tag name="KSO_WM_BEAUTIFY_FLAG" val="#wm#"/>
  <p:tag name="KSO_WM_UNIT_TYPE" val="i"/>
  <p:tag name="KSO_WM_UNIT_INDEX" val="3"/>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2"/>
  <p:tag name="KSO_WM_UNIT_LAYERLEVEL" val="1"/>
  <p:tag name="KSO_WM_TAG_VERSION" val="1.0"/>
  <p:tag name="KSO_WM_BEAUTIFY_FLAG" val="#wm#"/>
  <p:tag name="KSO_WM_UNIT_TYPE" val="i"/>
  <p:tag name="KSO_WM_UNIT_INDEX" val="2"/>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3"/>
  <p:tag name="KSO_WM_UNIT_LAYERLEVEL" val="1"/>
  <p:tag name="KSO_WM_TAG_VERSION" val="1.0"/>
  <p:tag name="KSO_WM_BEAUTIFY_FLAG" val="#wm#"/>
  <p:tag name="KSO_WM_UNIT_TYPE" val="i"/>
  <p:tag name="KSO_WM_UNIT_INDEX" val="3"/>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5"/>
  <p:tag name="KSO_WM_UNIT_LAYERLEVEL" val="1"/>
  <p:tag name="KSO_WM_TAG_VERSION" val="1.0"/>
  <p:tag name="KSO_WM_BEAUTIFY_FLAG" val="#wm#"/>
  <p:tag name="KSO_WM_UNIT_TYPE" val="i"/>
  <p:tag name="KSO_WM_UNIT_INDEX" val="5"/>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2"/>
  <p:tag name="KSO_WM_UNIT_LAYERLEVEL" val="1"/>
  <p:tag name="KSO_WM_TAG_VERSION" val="1.0"/>
  <p:tag name="KSO_WM_BEAUTIFY_FLAG" val="#wm#"/>
  <p:tag name="KSO_WM_UNIT_TYPE" val="i"/>
  <p:tag name="KSO_WM_UNIT_INDEX" val="2"/>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3"/>
  <p:tag name="KSO_WM_UNIT_LAYERLEVEL" val="1"/>
  <p:tag name="KSO_WM_TAG_VERSION" val="1.0"/>
  <p:tag name="KSO_WM_BEAUTIFY_FLAG" val="#wm#"/>
  <p:tag name="KSO_WM_UNIT_TYPE" val="i"/>
  <p:tag name="KSO_WM_UNIT_INDEX" val="3"/>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5"/>
  <p:tag name="KSO_WM_UNIT_LAYERLEVEL" val="1"/>
  <p:tag name="KSO_WM_TAG_VERSION" val="1.0"/>
  <p:tag name="KSO_WM_BEAUTIFY_FLAG" val="#wm#"/>
  <p:tag name="KSO_WM_UNIT_TYPE" val="i"/>
  <p:tag name="KSO_WM_UNIT_INDEX" val="5"/>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2"/>
  <p:tag name="KSO_WM_UNIT_LAYERLEVEL" val="1"/>
  <p:tag name="KSO_WM_TAG_VERSION" val="1.0"/>
  <p:tag name="KSO_WM_BEAUTIFY_FLAG" val="#wm#"/>
  <p:tag name="KSO_WM_UNIT_TYPE" val="i"/>
  <p:tag name="KSO_WM_UNIT_INDEX" val="2"/>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3"/>
  <p:tag name="KSO_WM_UNIT_LAYERLEVEL" val="1"/>
  <p:tag name="KSO_WM_TAG_VERSION" val="1.0"/>
  <p:tag name="KSO_WM_BEAUTIFY_FLAG" val="#wm#"/>
  <p:tag name="KSO_WM_UNIT_TYPE" val="i"/>
  <p:tag name="KSO_WM_UNIT_INDEX" val="3"/>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5"/>
  <p:tag name="KSO_WM_UNIT_LAYERLEVEL" val="1"/>
  <p:tag name="KSO_WM_TAG_VERSION" val="1.0"/>
  <p:tag name="KSO_WM_BEAUTIFY_FLAG" val="#wm#"/>
  <p:tag name="KSO_WM_UNIT_TYPE" val="i"/>
  <p:tag name="KSO_WM_UNIT_INDEX" val="5"/>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2"/>
  <p:tag name="KSO_WM_UNIT_LAYERLEVEL" val="1"/>
  <p:tag name="KSO_WM_TAG_VERSION" val="1.0"/>
  <p:tag name="KSO_WM_BEAUTIFY_FLAG" val="#wm#"/>
  <p:tag name="KSO_WM_UNIT_TYPE" val="i"/>
  <p:tag name="KSO_WM_UNIT_INDEX" val="2"/>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3"/>
  <p:tag name="KSO_WM_UNIT_LAYERLEVEL" val="1"/>
  <p:tag name="KSO_WM_TAG_VERSION" val="1.0"/>
  <p:tag name="KSO_WM_BEAUTIFY_FLAG" val="#wm#"/>
  <p:tag name="KSO_WM_UNIT_TYPE" val="i"/>
  <p:tag name="KSO_WM_UNIT_INDEX" val="3"/>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5"/>
  <p:tag name="KSO_WM_UNIT_LAYERLEVEL" val="1"/>
  <p:tag name="KSO_WM_TAG_VERSION" val="1.0"/>
  <p:tag name="KSO_WM_BEAUTIFY_FLAG" val="#wm#"/>
  <p:tag name="KSO_WM_UNIT_TYPE" val="i"/>
  <p:tag name="KSO_WM_UNIT_INDEX" val="5"/>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2"/>
  <p:tag name="KSO_WM_UNIT_LAYERLEVEL" val="1"/>
  <p:tag name="KSO_WM_TAG_VERSION" val="1.0"/>
  <p:tag name="KSO_WM_BEAUTIFY_FLAG" val="#wm#"/>
  <p:tag name="KSO_WM_UNIT_TYPE" val="i"/>
  <p:tag name="KSO_WM_UNIT_INDEX" val="2"/>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3"/>
  <p:tag name="KSO_WM_UNIT_LAYERLEVEL" val="1"/>
  <p:tag name="KSO_WM_TAG_VERSION" val="1.0"/>
  <p:tag name="KSO_WM_BEAUTIFY_FLAG" val="#wm#"/>
  <p:tag name="KSO_WM_UNIT_TYPE" val="i"/>
  <p:tag name="KSO_WM_UNIT_INDEX" val="3"/>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17"/>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17"/>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6.xml><?xml version="1.0" encoding="utf-8"?>
<p:tagLst xmlns:p="http://schemas.openxmlformats.org/presentationml/2006/main">
  <p:tag name="KSO_WM_TEMPLATE_THUMBS_INDEX" val="1、4、5、7、8"/>
  <p:tag name="KSO_WM_TEMPLATE_SUBCATEGORY" val="0"/>
  <p:tag name="KSO_WM_TAG_VERSION" val="1.0"/>
  <p:tag name="KSO_WM_BEAUTIFY_FLAG" val="#wm#"/>
  <p:tag name="KSO_WM_TEMPLATE_CATEGORY" val="custom"/>
  <p:tag name="KSO_WM_TEMPLATE_INDEX" val="20200217"/>
  <p:tag name="KSO_WM_UNIT_SHOW_EDIT_AREA_INDICATION" val="0"/>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217_1*a*1"/>
  <p:tag name="KSO_WM_TEMPLATE_CATEGORY" val="custom"/>
  <p:tag name="KSO_WM_TEMPLATE_INDEX" val="20200217"/>
  <p:tag name="KSO_WM_UNIT_LAYERLEVEL" val="1"/>
  <p:tag name="KSO_WM_TAG_VERSION" val="1.0"/>
  <p:tag name="KSO_WM_BEAUTIFY_FLAG" val="#wm#"/>
  <p:tag name="KSO_WM_UNIT_ISCONTENTSTITLE" val="0"/>
  <p:tag name="KSO_WM_UNIT_PRESET_TEXT" val="项目产品介绍"/>
  <p:tag name="KSO_WM_UNIT_NOCLEAR" val="0"/>
  <p:tag name="KSO_WM_UNIT_VALUE" val="10"/>
  <p:tag name="KSO_WM_UNIT_TYPE" val="a"/>
  <p:tag name="KSO_WM_UNIT_INDEX" val="1"/>
</p:tagLst>
</file>

<file path=ppt/tags/tag228.xml><?xml version="1.0" encoding="utf-8"?>
<p:tagLst xmlns:p="http://schemas.openxmlformats.org/presentationml/2006/main">
  <p:tag name="KSO_WM_TEMPLATE_THUMBS_INDEX" val="1、4、5、7、8"/>
  <p:tag name="KSO_WM_SLIDE_ID" val="custom20200217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0217"/>
  <p:tag name="KSO_WM_SLIDE_LAYOUT" val="a_b_j"/>
  <p:tag name="KSO_WM_SLIDE_LAYOUT_CNT" val="1_2_1"/>
  <p:tag name="KSO_WM_SLIDE_COVER_HASPICTURE" val="2"/>
  <p:tag name="KSO_WM_SLIDE_MODEL_TYPE" val="cover"/>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i*1_1"/>
  <p:tag name="KSO_WM_TEMPLATE_CATEGORY" val="custom"/>
  <p:tag name="KSO_WM_TEMPLATE_INDEX" val="20193247"/>
  <p:tag name="KSO_WM_UNIT_LAYERLEVEL" val="1_1"/>
  <p:tag name="KSO_WM_TAG_VERSION" val="1.0"/>
  <p:tag name="KSO_WM_BEAUTIFY_FLAG" val="#wm#"/>
  <p:tag name="KSO_WM_DIAGRAM_GROUP_CODE" val="l1-1"/>
  <p:tag name="KSO_WM_UNIT_TYPE" val="l_i"/>
  <p:tag name="KSO_WM_UNIT_INDEX" val="1_1"/>
  <p:tag name="KSO_WM_UNIT_LINE_FORE_SCHEMECOLOR_INDEX" val="14"/>
  <p:tag name="KSO_WM_UNIT_LINE_FILL_TYPE" val="2"/>
  <p:tag name="KSO_WM_UNIT_USESOURCEFORMAT_APPLY" val="1"/>
  <p:tag name="KSO_WM_UNIT_DIAGRAM_SCHEMECOLOR_ID" val="5"/>
  <p:tag name="KSO_WM_SLIDE_ANIMATION_ID" val="3110590"/>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0.xml><?xml version="1.0" encoding="utf-8"?>
<p:tagLst xmlns:p="http://schemas.openxmlformats.org/presentationml/2006/main">
  <p:tag name="KSO_WM_SLIDE_ANIMATION_ID" val="3110590"/>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1_1"/>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1_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 name="KSO_WM_UNIT_DIAGRAM_SCHEMECOLOR_ID" val="5"/>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1_2"/>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1_2"/>
  <p:tag name="KSO_WM_UNIT_FILL_FORE_SCHEMECOLOR_INDEX" val="14"/>
  <p:tag name="KSO_WM_UNIT_FILL_TYPE" val="1"/>
  <p:tag name="KSO_WM_UNIT_TEXT_FILL_FORE_SCHEMECOLOR_INDEX" val="14"/>
  <p:tag name="KSO_WM_UNIT_TEXT_FILL_TYPE" val="1"/>
  <p:tag name="KSO_WM_UNIT_USESOURCEFORMAT_APPLY" val="1"/>
  <p:tag name="KSO_WM_UNIT_DIAGRAM_SCHEMECOLOR_ID" val="5"/>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a*1_1_1"/>
  <p:tag name="KSO_WM_TEMPLATE_CATEGORY" val="custom"/>
  <p:tag name="KSO_WM_TEMPLATE_INDEX" val="20193247"/>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1_1"/>
  <p:tag name="KSO_WM_UNIT_PRESET_TEXT" val="添加标题"/>
  <p:tag name="KSO_WM_UNIT_VALUE" val="11"/>
  <p:tag name="KSO_WM_UNIT_TEXT_FILL_FORE_SCHEMECOLOR_INDEX" val="13"/>
  <p:tag name="KSO_WM_UNIT_TEXT_FILL_TYPE" val="1"/>
  <p:tag name="KSO_WM_UNIT_USESOURCEFORMAT_APPLY" val="1"/>
  <p:tag name="KSO_WM_UNIT_DIAGRAM_SCHEMECOLOR_ID" val="5"/>
</p:tagLst>
</file>

<file path=ppt/tags/tag234.xml><?xml version="1.0" encoding="utf-8"?>
<p:tagLst xmlns:p="http://schemas.openxmlformats.org/presentationml/2006/main">
  <p:tag name="KSO_WM_SLIDE_ANIMATION_ID" val="3110590"/>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2_1"/>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2_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 name="KSO_WM_UNIT_DIAGRAM_SCHEMECOLOR_ID" val="5"/>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2_2"/>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2_2"/>
  <p:tag name="KSO_WM_UNIT_FILL_FORE_SCHEMECOLOR_INDEX" val="14"/>
  <p:tag name="KSO_WM_UNIT_FILL_TYPE" val="1"/>
  <p:tag name="KSO_WM_UNIT_TEXT_FILL_FORE_SCHEMECOLOR_INDEX" val="14"/>
  <p:tag name="KSO_WM_UNIT_TEXT_FILL_TYPE" val="1"/>
  <p:tag name="KSO_WM_UNIT_USESOURCEFORMAT_APPLY" val="1"/>
  <p:tag name="KSO_WM_UNIT_DIAGRAM_SCHEMECOLOR_ID" val="5"/>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a*1_2_1"/>
  <p:tag name="KSO_WM_TEMPLATE_CATEGORY" val="custom"/>
  <p:tag name="KSO_WM_TEMPLATE_INDEX" val="20193247"/>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2_1"/>
  <p:tag name="KSO_WM_UNIT_PRESET_TEXT" val="添加标题"/>
  <p:tag name="KSO_WM_UNIT_VALUE" val="11"/>
  <p:tag name="KSO_WM_UNIT_TEXT_FILL_FORE_SCHEMECOLOR_INDEX" val="13"/>
  <p:tag name="KSO_WM_UNIT_TEXT_FILL_TYPE" val="1"/>
  <p:tag name="KSO_WM_UNIT_USESOURCEFORMAT_APPLY" val="1"/>
  <p:tag name="KSO_WM_UNIT_DIAGRAM_SCHEMECOLOR_ID" val="5"/>
</p:tagLst>
</file>

<file path=ppt/tags/tag238.xml><?xml version="1.0" encoding="utf-8"?>
<p:tagLst xmlns:p="http://schemas.openxmlformats.org/presentationml/2006/main">
  <p:tag name="KSO_WM_SLIDE_ANIMATION_ID" val="3110590"/>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3_1"/>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3_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 name="KSO_WM_UNIT_DIAGRAM_SCHEMECOLOR_ID" val="5"/>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3_2"/>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3_2"/>
  <p:tag name="KSO_WM_UNIT_FILL_FORE_SCHEMECOLOR_INDEX" val="14"/>
  <p:tag name="KSO_WM_UNIT_FILL_TYPE" val="1"/>
  <p:tag name="KSO_WM_UNIT_TEXT_FILL_FORE_SCHEMECOLOR_INDEX" val="14"/>
  <p:tag name="KSO_WM_UNIT_TEXT_FILL_TYPE" val="1"/>
  <p:tag name="KSO_WM_UNIT_USESOURCEFORMAT_APPLY" val="1"/>
  <p:tag name="KSO_WM_UNIT_DIAGRAM_SCHEMECOLOR_ID" val="5"/>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a*1_3_1"/>
  <p:tag name="KSO_WM_TEMPLATE_CATEGORY" val="custom"/>
  <p:tag name="KSO_WM_TEMPLATE_INDEX" val="20193247"/>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3_1"/>
  <p:tag name="KSO_WM_UNIT_PRESET_TEXT" val="添加标题"/>
  <p:tag name="KSO_WM_UNIT_VALUE" val="11"/>
  <p:tag name="KSO_WM_UNIT_TEXT_FILL_FORE_SCHEMECOLOR_INDEX" val="13"/>
  <p:tag name="KSO_WM_UNIT_TEXT_FILL_TYPE" val="1"/>
  <p:tag name="KSO_WM_UNIT_USESOURCEFORMAT_APPLY" val="1"/>
  <p:tag name="KSO_WM_UNIT_DIAGRAM_SCHEMECOLOR_ID" val="5"/>
</p:tagLst>
</file>

<file path=ppt/tags/tag242.xml><?xml version="1.0" encoding="utf-8"?>
<p:tagLst xmlns:p="http://schemas.openxmlformats.org/presentationml/2006/main">
  <p:tag name="KSO_WM_SLIDE_ANIMATION_ID" val="3110590"/>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4_1"/>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4_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 name="KSO_WM_UNIT_DIAGRAM_SCHEMECOLOR_ID" val="5"/>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i*1_4_2"/>
  <p:tag name="KSO_WM_TEMPLATE_CATEGORY" val="custom"/>
  <p:tag name="KSO_WM_TEMPLATE_INDEX" val="20193247"/>
  <p:tag name="KSO_WM_UNIT_LAYERLEVEL" val="1_1_1"/>
  <p:tag name="KSO_WM_TAG_VERSION" val="1.0"/>
  <p:tag name="KSO_WM_BEAUTIFY_FLAG" val="#wm#"/>
  <p:tag name="KSO_WM_DIAGRAM_GROUP_CODE" val="l1-1"/>
  <p:tag name="KSO_WM_UNIT_TYPE" val="l_h_i"/>
  <p:tag name="KSO_WM_UNIT_INDEX" val="1_4_2"/>
  <p:tag name="KSO_WM_UNIT_FILL_FORE_SCHEMECOLOR_INDEX" val="14"/>
  <p:tag name="KSO_WM_UNIT_FILL_TYPE" val="1"/>
  <p:tag name="KSO_WM_UNIT_TEXT_FILL_FORE_SCHEMECOLOR_INDEX" val="14"/>
  <p:tag name="KSO_WM_UNIT_TEXT_FILL_TYPE" val="1"/>
  <p:tag name="KSO_WM_UNIT_USESOURCEFORMAT_APPLY" val="1"/>
  <p:tag name="KSO_WM_UNIT_DIAGRAM_SCHEMECOLOR_ID" val="5"/>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l_h_a*1_4_1"/>
  <p:tag name="KSO_WM_TEMPLATE_CATEGORY" val="custom"/>
  <p:tag name="KSO_WM_TEMPLATE_INDEX" val="20193247"/>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4_1"/>
  <p:tag name="KSO_WM_UNIT_PRESET_TEXT" val="添加标题"/>
  <p:tag name="KSO_WM_UNIT_VALUE" val="11"/>
  <p:tag name="KSO_WM_UNIT_TEXT_FILL_FORE_SCHEMECOLOR_INDEX" val="13"/>
  <p:tag name="KSO_WM_UNIT_TEXT_FILL_TYPE" val="1"/>
  <p:tag name="KSO_WM_UNIT_USESOURCEFORMAT_APPLY" val="1"/>
  <p:tag name="KSO_WM_UNIT_DIAGRAM_SCHEMECOLOR_ID" val="5"/>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b*1"/>
  <p:tag name="KSO_WM_TEMPLATE_CATEGORY" val="custom"/>
  <p:tag name="KSO_WM_TEMPLATE_INDEX" val="20193247"/>
  <p:tag name="KSO_WM_UNIT_LAYERLEVEL" val="1"/>
  <p:tag name="KSO_WM_TAG_VERSION" val="1.0"/>
  <p:tag name="KSO_WM_BEAUTIFY_FLAG" val="#wm#"/>
  <p:tag name="KSO_WM_UNIT_NOCLEAR" val="0"/>
  <p:tag name="KSO_WM_DIAGRAM_GROUP_CODE" val="l1-1"/>
  <p:tag name="KSO_WM_UNIT_ISCONTENTSTITLE" val="1"/>
  <p:tag name="KSO_WM_UNIT_PRESET_TEXT" val="oncent"/>
  <p:tag name="KSO_WM_UNIT_VALUE" val="8"/>
  <p:tag name="KSO_WM_UNIT_TYPE" val="b"/>
  <p:tag name="KSO_WM_UNIT_INDEX" val="1"/>
  <p:tag name="KSO_WM_UNIT_TEXT_FILL_FORE_SCHEMECOLOR_INDEX" val="13"/>
  <p:tag name="KSO_WM_UNIT_TEXT_FILL_TYPE" val="1"/>
  <p:tag name="KSO_WM_UNIT_USESOURCEFORMAT_APPLY" val="1"/>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193247_4*a*1"/>
  <p:tag name="KSO_WM_TEMPLATE_CATEGORY" val="custom"/>
  <p:tag name="KSO_WM_TEMPLATE_INDEX" val="20193247"/>
  <p:tag name="KSO_WM_UNIT_LAYERLEVEL" val="1"/>
  <p:tag name="KSO_WM_TAG_VERSION" val="1.0"/>
  <p:tag name="KSO_WM_BEAUTIFY_FLAG" val="#wm#"/>
  <p:tag name="KSO_WM_UNIT_ISCONTENTSTITLE" val="1"/>
  <p:tag name="KSO_WM_UNIT_NOCLEAR" val="0"/>
  <p:tag name="KSO_WM_DIAGRAM_GROUP_CODE" val="l1-1"/>
  <p:tag name="KSO_WM_UNIT_PRESET_TEXT" val="目录"/>
  <p:tag name="KSO_WM_UNIT_VALUE" val="4"/>
  <p:tag name="KSO_WM_UNIT_TYPE" val="a"/>
  <p:tag name="KSO_WM_UNIT_INDEX" val="1"/>
  <p:tag name="KSO_WM_UNIT_TEXT_FILL_FORE_SCHEMECOLOR_INDEX" val="13"/>
  <p:tag name="KSO_WM_UNIT_TEXT_FILL_TYPE" val="1"/>
  <p:tag name="KSO_WM_UNIT_USESOURCEFORMAT_APPLY" val="1"/>
</p:tagLst>
</file>

<file path=ppt/tags/tag248.xml><?xml version="1.0" encoding="utf-8"?>
<p:tagLst xmlns:p="http://schemas.openxmlformats.org/presentationml/2006/main">
  <p:tag name="KSO_WM_SLIDE_ID" val="custom20193247_4"/>
  <p:tag name="KSO_WM_TEMPLATE_SUBCATEGORY" val="0"/>
  <p:tag name="KSO_WM_SLIDE_ITEM_CNT" val="4"/>
  <p:tag name="KSO_WM_SLIDE_INDEX" val="4"/>
  <p:tag name="KSO_WM_TAG_VERSION" val="1.0"/>
  <p:tag name="KSO_WM_BEAUTIFY_FLAG" val="#wm#"/>
  <p:tag name="KSO_WM_TEMPLATE_CATEGORY" val="custom"/>
  <p:tag name="KSO_WM_TEMPLATE_INDEX" val="20193247"/>
  <p:tag name="KSO_WM_SLIDE_TYPE" val="contents"/>
  <p:tag name="KSO_WM_SLIDE_SUBTYPE" val="diag"/>
  <p:tag name="KSO_WM_DIAGRAM_GROUP_CODE" val="l1-1"/>
  <p:tag name="KSO_WM_SLIDE_DIAGTYPE" val="l"/>
  <p:tag name="KSO_WM_SLIDE_LAYOUT" val="a_b_l"/>
  <p:tag name="KSO_WM_SLIDE_LAYOUT_CNT" val="1_2_1"/>
</p:tagLst>
</file>

<file path=ppt/tags/tag249.xml><?xml version="1.0" encoding="utf-8"?>
<p:tagLst xmlns:p="http://schemas.openxmlformats.org/presentationml/2006/main">
  <p:tag name="KSO_WM_UNIT_PRESET_TEXT" val="/01"/>
  <p:tag name="KSO_WM_UNIT_NOCLEAR" val="0"/>
  <p:tag name="KSO_WM_UNIT_VALUE" val="9"/>
  <p:tag name="KSO_WM_UNIT_HIGHLIGHT" val="0"/>
  <p:tag name="KSO_WM_UNIT_COMPATIBLE" val="0"/>
  <p:tag name="KSO_WM_UNIT_DIAGRAM_ISNUMVISUAL" val="0"/>
  <p:tag name="KSO_WM_UNIT_DIAGRAM_ISREFERUNIT" val="0"/>
  <p:tag name="KSO_WM_UNIT_TYPE" val="e"/>
  <p:tag name="KSO_WM_UNIT_INDEX" val="1"/>
  <p:tag name="KSO_WM_UNIT_ID" val="custom20193247_7*e*1"/>
  <p:tag name="KSO_WM_TEMPLATE_CATEGORY" val="custom"/>
  <p:tag name="KSO_WM_TEMPLATE_INDEX" val="20193247"/>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UNIT_ISCONTENTS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193247_7*a*1"/>
  <p:tag name="KSO_WM_TEMPLATE_CATEGORY" val="custom"/>
  <p:tag name="KSO_WM_TEMPLATE_INDEX" val="20193247"/>
  <p:tag name="KSO_WM_UNIT_LAYERLEVEL" val="1"/>
  <p:tag name="KSO_WM_TAG_VERSION" val="1.0"/>
  <p:tag name="KSO_WM_BEAUTIFY_FLAG" val="#wm#"/>
</p:tagLst>
</file>

<file path=ppt/tags/tag251.xml><?xml version="1.0" encoding="utf-8"?>
<p:tagLst xmlns:p="http://schemas.openxmlformats.org/presentationml/2006/main">
  <p:tag name="KSO_WM_UNIT_ISCONTENTSTITLE" val="0"/>
  <p:tag name="KSO_WM_UNIT_PRESET_TEXT" val="单击此处添加文本具体内容，简明扼要的阐述您的观点。"/>
  <p:tag name="KSO_WM_UNIT_NOCLEAR" val="0"/>
  <p:tag name="KSO_WM_UNIT_VALUE" val="66"/>
  <p:tag name="KSO_WM_UNIT_HIGHLIGHT" val="0"/>
  <p:tag name="KSO_WM_UNIT_COMPATIBLE" val="0"/>
  <p:tag name="KSO_WM_UNIT_DIAGRAM_ISNUMVISUAL" val="0"/>
  <p:tag name="KSO_WM_UNIT_DIAGRAM_ISREFERUNIT" val="0"/>
  <p:tag name="KSO_WM_UNIT_TYPE" val="b"/>
  <p:tag name="KSO_WM_UNIT_INDEX" val="1"/>
  <p:tag name="KSO_WM_UNIT_ID" val="custom20193247_7*b*1"/>
  <p:tag name="KSO_WM_TEMPLATE_CATEGORY" val="custom"/>
  <p:tag name="KSO_WM_TEMPLATE_INDEX" val="20193247"/>
  <p:tag name="KSO_WM_UNIT_LAYERLEVEL" val="1"/>
  <p:tag name="KSO_WM_TAG_VERSION" val="1.0"/>
  <p:tag name="KSO_WM_BEAUTIFY_FLAG" val="#wm#"/>
</p:tagLst>
</file>

<file path=ppt/tags/tag252.xml><?xml version="1.0" encoding="utf-8"?>
<p:tagLst xmlns:p="http://schemas.openxmlformats.org/presentationml/2006/main">
  <p:tag name="KSO_WM_SLIDE_ID" val="custom20193247_7"/>
  <p:tag name="KSO_WM_TEMPLATE_SUBCATEGORY" val="0"/>
  <p:tag name="KSO_WM_SLIDE_ITEM_CNT" val="0"/>
  <p:tag name="KSO_WM_SLIDE_INDEX" val="7"/>
  <p:tag name="KSO_WM_TAG_VERSION" val="1.0"/>
  <p:tag name="KSO_WM_BEAUTIFY_FLAG" val="#wm#"/>
  <p:tag name="KSO_WM_TEMPLATE_CATEGORY" val="custom"/>
  <p:tag name="KSO_WM_TEMPLATE_INDEX" val="20193247"/>
  <p:tag name="KSO_WM_SLIDE_LAYOUT" val="a_b_e"/>
  <p:tag name="KSO_WM_SLIDE_LAYOUT_CNT" val="1_1_1"/>
  <p:tag name="KSO_WM_SLIDE_TYPE" val="sectionTitle"/>
  <p:tag name="KSO_WM_SLIDE_SUBTYPE" val="pureTxt"/>
  <p:tag name="KSO_WM_SLIDE_ANIMATION_ID" val="3127450"/>
  <p:tag name="KSO_WM_SLIDE_ANIMATION_TYPE" val="0_9_1"/>
</p:tagLst>
</file>

<file path=ppt/tags/tag253.xml><?xml version="1.0" encoding="utf-8"?>
<p:tagLst xmlns:p="http://schemas.openxmlformats.org/presentationml/2006/main">
  <p:tag name="KSO_WM_BEAUTIFY_FLAG" val="#wm#"/>
  <p:tag name="KSO_WM_TEMPLATE_CATEGORY" val="custom"/>
  <p:tag name="KSO_WM_TEMPLATE_INDEX" val="20193247"/>
</p:tagLst>
</file>

<file path=ppt/tags/tag254.xml><?xml version="1.0" encoding="utf-8"?>
<p:tagLst xmlns:p="http://schemas.openxmlformats.org/presentationml/2006/main">
  <p:tag name="KSO_WM_BEAUTIFY_FLAG" val="#wm#"/>
  <p:tag name="KSO_WM_TEMPLATE_CATEGORY" val="custom"/>
  <p:tag name="KSO_WM_TEMPLATE_INDEX" val="20193247"/>
</p:tagLst>
</file>

<file path=ppt/tags/tag255.xml><?xml version="1.0" encoding="utf-8"?>
<p:tagLst xmlns:p="http://schemas.openxmlformats.org/presentationml/2006/main">
  <p:tag name="KSO_WM_BEAUTIFY_FLAG" val="#wm#"/>
  <p:tag name="KSO_WM_TEMPLATE_CATEGORY" val="custom"/>
  <p:tag name="KSO_WM_TEMPLATE_INDEX" val="20193247"/>
</p:tagLst>
</file>

<file path=ppt/tags/tag256.xml><?xml version="1.0" encoding="utf-8"?>
<p:tagLst xmlns:p="http://schemas.openxmlformats.org/presentationml/2006/main">
  <p:tag name="KSO_WM_BEAUTIFY_FLAG" val="#wm#"/>
  <p:tag name="KSO_WM_TEMPLATE_CATEGORY" val="custom"/>
  <p:tag name="KSO_WM_TEMPLATE_INDEX" val="20193247"/>
</p:tagLst>
</file>

<file path=ppt/tags/tag257.xml><?xml version="1.0" encoding="utf-8"?>
<p:tagLst xmlns:p="http://schemas.openxmlformats.org/presentationml/2006/main">
  <p:tag name="KSO_WM_BEAUTIFY_FLAG" val="#wm#"/>
  <p:tag name="KSO_WM_TEMPLATE_CATEGORY" val="custom"/>
  <p:tag name="KSO_WM_TEMPLATE_INDEX" val="20193247"/>
</p:tagLst>
</file>

<file path=ppt/tags/tag258.xml><?xml version="1.0" encoding="utf-8"?>
<p:tagLst xmlns:p="http://schemas.openxmlformats.org/presentationml/2006/main">
  <p:tag name="KSO_WM_BEAUTIFY_FLAG" val="#wm#"/>
  <p:tag name="KSO_WM_TEMPLATE_CATEGORY" val="custom"/>
  <p:tag name="KSO_WM_TEMPLATE_INDEX" val="20193247"/>
</p:tagLst>
</file>

<file path=ppt/tags/tag259.xml><?xml version="1.0" encoding="utf-8"?>
<p:tagLst xmlns:p="http://schemas.openxmlformats.org/presentationml/2006/main">
  <p:tag name="KSO_WM_BEAUTIFY_FLAG" val="#wm#"/>
  <p:tag name="KSO_WM_TEMPLATE_CATEGORY" val="custom"/>
  <p:tag name="KSO_WM_TEMPLATE_INDEX" val="20193247"/>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BEAUTIFY_FLAG" val="#wm#"/>
  <p:tag name="KSO_WM_TEMPLATE_CATEGORY" val="custom"/>
  <p:tag name="KSO_WM_TEMPLATE_INDEX" val="20193247"/>
</p:tagLst>
</file>

<file path=ppt/tags/tag261.xml><?xml version="1.0" encoding="utf-8"?>
<p:tagLst xmlns:p="http://schemas.openxmlformats.org/presentationml/2006/main">
  <p:tag name="KSO_WM_BEAUTIFY_FLAG" val="#wm#"/>
  <p:tag name="KSO_WM_TEMPLATE_CATEGORY" val="custom"/>
  <p:tag name="KSO_WM_TEMPLATE_INDEX" val="20193247"/>
</p:tagLst>
</file>

<file path=ppt/tags/tag262.xml><?xml version="1.0" encoding="utf-8"?>
<p:tagLst xmlns:p="http://schemas.openxmlformats.org/presentationml/2006/main">
  <p:tag name="KSO_WM_BEAUTIFY_FLAG" val="#wm#"/>
  <p:tag name="KSO_WM_TEMPLATE_CATEGORY" val="custom"/>
  <p:tag name="KSO_WM_TEMPLATE_INDEX" val="20193247"/>
</p:tagLst>
</file>

<file path=ppt/tags/tag263.xml><?xml version="1.0" encoding="utf-8"?>
<p:tagLst xmlns:p="http://schemas.openxmlformats.org/presentationml/2006/main">
  <p:tag name="KSO_WM_BEAUTIFY_FLAG" val="#wm#"/>
  <p:tag name="KSO_WM_TEMPLATE_CATEGORY" val="custom"/>
  <p:tag name="KSO_WM_TEMPLATE_INDEX" val="20193247"/>
</p:tagLst>
</file>

<file path=ppt/tags/tag264.xml><?xml version="1.0" encoding="utf-8"?>
<p:tagLst xmlns:p="http://schemas.openxmlformats.org/presentationml/2006/main">
  <p:tag name="KSO_WM_BEAUTIFY_FLAG" val="#wm#"/>
  <p:tag name="KSO_WM_TEMPLATE_CATEGORY" val="custom"/>
  <p:tag name="KSO_WM_TEMPLATE_INDEX" val="20193247"/>
</p:tagLst>
</file>

<file path=ppt/tags/tag265.xml><?xml version="1.0" encoding="utf-8"?>
<p:tagLst xmlns:p="http://schemas.openxmlformats.org/presentationml/2006/main">
  <p:tag name="KSO_WM_UNIT_PRESET_TEXT" val="/01"/>
  <p:tag name="KSO_WM_UNIT_NOCLEAR" val="0"/>
  <p:tag name="KSO_WM_UNIT_VALUE" val="9"/>
  <p:tag name="KSO_WM_UNIT_HIGHLIGHT" val="0"/>
  <p:tag name="KSO_WM_UNIT_COMPATIBLE" val="0"/>
  <p:tag name="KSO_WM_UNIT_DIAGRAM_ISNUMVISUAL" val="0"/>
  <p:tag name="KSO_WM_UNIT_DIAGRAM_ISREFERUNIT" val="0"/>
  <p:tag name="KSO_WM_UNIT_TYPE" val="e"/>
  <p:tag name="KSO_WM_UNIT_INDEX" val="1"/>
  <p:tag name="KSO_WM_UNIT_ID" val="custom20193247_7*e*1"/>
  <p:tag name="KSO_WM_TEMPLATE_CATEGORY" val="custom"/>
  <p:tag name="KSO_WM_TEMPLATE_INDEX" val="20193247"/>
  <p:tag name="KSO_WM_UNIT_LAYERLEVEL" val="1"/>
  <p:tag name="KSO_WM_TAG_VERSION" val="1.0"/>
  <p:tag name="KSO_WM_BEAUTIFY_FLAG" val="#wm#"/>
</p:tagLst>
</file>

<file path=ppt/tags/tag266.xml><?xml version="1.0" encoding="utf-8"?>
<p:tagLst xmlns:p="http://schemas.openxmlformats.org/presentationml/2006/main">
  <p:tag name="KSO_WM_UNIT_ISCONTENTS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193247_7*a*1"/>
  <p:tag name="KSO_WM_TEMPLATE_CATEGORY" val="custom"/>
  <p:tag name="KSO_WM_TEMPLATE_INDEX" val="20193247"/>
  <p:tag name="KSO_WM_UNIT_LAYERLEVEL" val="1"/>
  <p:tag name="KSO_WM_TAG_VERSION" val="1.0"/>
  <p:tag name="KSO_WM_BEAUTIFY_FLAG" val="#wm#"/>
</p:tagLst>
</file>

<file path=ppt/tags/tag267.xml><?xml version="1.0" encoding="utf-8"?>
<p:tagLst xmlns:p="http://schemas.openxmlformats.org/presentationml/2006/main">
  <p:tag name="KSO_WM_UNIT_ISCONTENTSTITLE" val="0"/>
  <p:tag name="KSO_WM_UNIT_PRESET_TEXT" val="单击此处添加文本具体内容，简明扼要的阐述您的观点。"/>
  <p:tag name="KSO_WM_UNIT_NOCLEAR" val="0"/>
  <p:tag name="KSO_WM_UNIT_VALUE" val="66"/>
  <p:tag name="KSO_WM_UNIT_HIGHLIGHT" val="0"/>
  <p:tag name="KSO_WM_UNIT_COMPATIBLE" val="0"/>
  <p:tag name="KSO_WM_UNIT_DIAGRAM_ISNUMVISUAL" val="0"/>
  <p:tag name="KSO_WM_UNIT_DIAGRAM_ISREFERUNIT" val="0"/>
  <p:tag name="KSO_WM_UNIT_TYPE" val="b"/>
  <p:tag name="KSO_WM_UNIT_INDEX" val="1"/>
  <p:tag name="KSO_WM_UNIT_ID" val="custom20193247_7*b*1"/>
  <p:tag name="KSO_WM_TEMPLATE_CATEGORY" val="custom"/>
  <p:tag name="KSO_WM_TEMPLATE_INDEX" val="20193247"/>
  <p:tag name="KSO_WM_UNIT_LAYERLEVEL" val="1"/>
  <p:tag name="KSO_WM_TAG_VERSION" val="1.0"/>
  <p:tag name="KSO_WM_BEAUTIFY_FLAG" val="#wm#"/>
</p:tagLst>
</file>

<file path=ppt/tags/tag268.xml><?xml version="1.0" encoding="utf-8"?>
<p:tagLst xmlns:p="http://schemas.openxmlformats.org/presentationml/2006/main">
  <p:tag name="KSO_WM_SLIDE_ID" val="custom20193247_7"/>
  <p:tag name="KSO_WM_TEMPLATE_SUBCATEGORY" val="0"/>
  <p:tag name="KSO_WM_SLIDE_ITEM_CNT" val="0"/>
  <p:tag name="KSO_WM_SLIDE_INDEX" val="7"/>
  <p:tag name="KSO_WM_TAG_VERSION" val="1.0"/>
  <p:tag name="KSO_WM_BEAUTIFY_FLAG" val="#wm#"/>
  <p:tag name="KSO_WM_TEMPLATE_CATEGORY" val="custom"/>
  <p:tag name="KSO_WM_TEMPLATE_INDEX" val="20193247"/>
  <p:tag name="KSO_WM_SLIDE_LAYOUT" val="a_b_e"/>
  <p:tag name="KSO_WM_SLIDE_LAYOUT_CNT" val="1_1_1"/>
  <p:tag name="KSO_WM_SLIDE_TYPE" val="sectionTitle"/>
  <p:tag name="KSO_WM_SLIDE_SUBTYPE" val="pureTxt"/>
  <p:tag name="KSO_WM_SLIDE_ANIMATION_ID" val="3127450"/>
  <p:tag name="KSO_WM_SLIDE_ANIMATION_TYPE" val="0_9_1"/>
</p:tagLst>
</file>

<file path=ppt/tags/tag269.xml><?xml version="1.0" encoding="utf-8"?>
<p:tagLst xmlns:p="http://schemas.openxmlformats.org/presentationml/2006/main">
  <p:tag name="KSO_WM_BEAUTIFY_FLAG" val="#wm#"/>
  <p:tag name="KSO_WM_TEMPLATE_CATEGORY" val="custom"/>
  <p:tag name="KSO_WM_TEMPLATE_INDEX" val="20193247"/>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BEAUTIFY_FLAG" val="#wm#"/>
  <p:tag name="KSO_WM_TEMPLATE_CATEGORY" val="custom"/>
  <p:tag name="KSO_WM_TEMPLATE_INDEX" val="20193247"/>
</p:tagLst>
</file>

<file path=ppt/tags/tag271.xml><?xml version="1.0" encoding="utf-8"?>
<p:tagLst xmlns:p="http://schemas.openxmlformats.org/presentationml/2006/main">
  <p:tag name="KSO_WM_BEAUTIFY_FLAG" val="#wm#"/>
  <p:tag name="KSO_WM_TEMPLATE_CATEGORY" val="custom"/>
  <p:tag name="KSO_WM_TEMPLATE_INDEX" val="20193247"/>
</p:tagLst>
</file>

<file path=ppt/tags/tag272.xml><?xml version="1.0" encoding="utf-8"?>
<p:tagLst xmlns:p="http://schemas.openxmlformats.org/presentationml/2006/main">
  <p:tag name="KSO_WM_BEAUTIFY_FLAG" val="#wm#"/>
  <p:tag name="KSO_WM_TEMPLATE_CATEGORY" val="custom"/>
  <p:tag name="KSO_WM_TEMPLATE_INDEX" val="20193247"/>
</p:tagLst>
</file>

<file path=ppt/tags/tag273.xml><?xml version="1.0" encoding="utf-8"?>
<p:tagLst xmlns:p="http://schemas.openxmlformats.org/presentationml/2006/main">
  <p:tag name="KSO_WM_BEAUTIFY_FLAG" val="#wm#"/>
  <p:tag name="KSO_WM_TEMPLATE_CATEGORY" val="custom"/>
  <p:tag name="KSO_WM_TEMPLATE_INDEX" val="20193247"/>
</p:tagLst>
</file>

<file path=ppt/tags/tag274.xml><?xml version="1.0" encoding="utf-8"?>
<p:tagLst xmlns:p="http://schemas.openxmlformats.org/presentationml/2006/main">
  <p:tag name="KSO_WM_BEAUTIFY_FLAG" val="#wm#"/>
  <p:tag name="KSO_WM_TEMPLATE_CATEGORY" val="custom"/>
  <p:tag name="KSO_WM_TEMPLATE_INDEX" val="20193247"/>
</p:tagLst>
</file>

<file path=ppt/tags/tag275.xml><?xml version="1.0" encoding="utf-8"?>
<p:tagLst xmlns:p="http://schemas.openxmlformats.org/presentationml/2006/main">
  <p:tag name="KSO_WM_BEAUTIFY_FLAG" val="#wm#"/>
  <p:tag name="KSO_WM_TEMPLATE_CATEGORY" val="custom"/>
  <p:tag name="KSO_WM_TEMPLATE_INDEX" val="20193247"/>
</p:tagLst>
</file>

<file path=ppt/tags/tag276.xml><?xml version="1.0" encoding="utf-8"?>
<p:tagLst xmlns:p="http://schemas.openxmlformats.org/presentationml/2006/main">
  <p:tag name="KSO_WM_BEAUTIFY_FLAG" val="#wm#"/>
  <p:tag name="KSO_WM_TEMPLATE_CATEGORY" val="custom"/>
  <p:tag name="KSO_WM_TEMPLATE_INDEX" val="20193247"/>
</p:tagLst>
</file>

<file path=ppt/tags/tag277.xml><?xml version="1.0" encoding="utf-8"?>
<p:tagLst xmlns:p="http://schemas.openxmlformats.org/presentationml/2006/main">
  <p:tag name="KSO_WM_BEAUTIFY_FLAG" val="#wm#"/>
  <p:tag name="KSO_WM_TEMPLATE_CATEGORY" val="custom"/>
  <p:tag name="KSO_WM_TEMPLATE_INDEX" val="20193247"/>
</p:tagLst>
</file>

<file path=ppt/tags/tag278.xml><?xml version="1.0" encoding="utf-8"?>
<p:tagLst xmlns:p="http://schemas.openxmlformats.org/presentationml/2006/main">
  <p:tag name="KSO_WM_BEAUTIFY_FLAG" val="#wm#"/>
  <p:tag name="KSO_WM_TEMPLATE_CATEGORY" val="custom"/>
  <p:tag name="KSO_WM_TEMPLATE_INDEX" val="20193247"/>
</p:tagLst>
</file>

<file path=ppt/tags/tag279.xml><?xml version="1.0" encoding="utf-8"?>
<p:tagLst xmlns:p="http://schemas.openxmlformats.org/presentationml/2006/main">
  <p:tag name="KSO_WM_BEAUTIFY_FLAG" val="#wm#"/>
  <p:tag name="KSO_WM_TEMPLATE_CATEGORY" val="custom"/>
  <p:tag name="KSO_WM_TEMPLATE_INDEX" val="20193247"/>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BEAUTIFY_FLAG" val="#wm#"/>
  <p:tag name="KSO_WM_TEMPLATE_CATEGORY" val="custom"/>
  <p:tag name="KSO_WM_TEMPLATE_INDEX" val="20193247"/>
</p:tagLst>
</file>

<file path=ppt/tags/tag281.xml><?xml version="1.0" encoding="utf-8"?>
<p:tagLst xmlns:p="http://schemas.openxmlformats.org/presentationml/2006/main">
  <p:tag name="KSO_WM_BEAUTIFY_FLAG" val="#wm#"/>
  <p:tag name="KSO_WM_TEMPLATE_CATEGORY" val="custom"/>
  <p:tag name="KSO_WM_TEMPLATE_INDEX" val="20193247"/>
</p:tagLst>
</file>

<file path=ppt/tags/tag282.xml><?xml version="1.0" encoding="utf-8"?>
<p:tagLst xmlns:p="http://schemas.openxmlformats.org/presentationml/2006/main">
  <p:tag name="KSO_WM_BEAUTIFY_FLAG" val="#wm#"/>
  <p:tag name="KSO_WM_TEMPLATE_CATEGORY" val="custom"/>
  <p:tag name="KSO_WM_TEMPLATE_INDEX" val="20193247"/>
</p:tagLst>
</file>

<file path=ppt/tags/tag283.xml><?xml version="1.0" encoding="utf-8"?>
<p:tagLst xmlns:p="http://schemas.openxmlformats.org/presentationml/2006/main">
  <p:tag name="KSO_WM_BEAUTIFY_FLAG" val="#wm#"/>
  <p:tag name="KSO_WM_TEMPLATE_CATEGORY" val="custom"/>
  <p:tag name="KSO_WM_TEMPLATE_INDEX" val="20193247"/>
</p:tagLst>
</file>

<file path=ppt/tags/tag284.xml><?xml version="1.0" encoding="utf-8"?>
<p:tagLst xmlns:p="http://schemas.openxmlformats.org/presentationml/2006/main">
  <p:tag name="KSO_WM_BEAUTIFY_FLAG" val="#wm#"/>
  <p:tag name="KSO_WM_TEMPLATE_CATEGORY" val="custom"/>
  <p:tag name="KSO_WM_TEMPLATE_INDEX" val="20193247"/>
</p:tagLst>
</file>

<file path=ppt/tags/tag285.xml><?xml version="1.0" encoding="utf-8"?>
<p:tagLst xmlns:p="http://schemas.openxmlformats.org/presentationml/2006/main">
  <p:tag name="KSO_WM_BEAUTIFY_FLAG" val="#wm#"/>
  <p:tag name="KSO_WM_TEMPLATE_CATEGORY" val="custom"/>
  <p:tag name="KSO_WM_TEMPLATE_INDEX" val="20193247"/>
</p:tagLst>
</file>

<file path=ppt/tags/tag286.xml><?xml version="1.0" encoding="utf-8"?>
<p:tagLst xmlns:p="http://schemas.openxmlformats.org/presentationml/2006/main">
  <p:tag name="KSO_WM_UNIT_PRESET_TEXT" val="/01"/>
  <p:tag name="KSO_WM_UNIT_NOCLEAR" val="0"/>
  <p:tag name="KSO_WM_UNIT_VALUE" val="9"/>
  <p:tag name="KSO_WM_UNIT_HIGHLIGHT" val="0"/>
  <p:tag name="KSO_WM_UNIT_COMPATIBLE" val="0"/>
  <p:tag name="KSO_WM_UNIT_DIAGRAM_ISNUMVISUAL" val="0"/>
  <p:tag name="KSO_WM_UNIT_DIAGRAM_ISREFERUNIT" val="0"/>
  <p:tag name="KSO_WM_UNIT_TYPE" val="e"/>
  <p:tag name="KSO_WM_UNIT_INDEX" val="1"/>
  <p:tag name="KSO_WM_UNIT_ID" val="custom20193247_7*e*1"/>
  <p:tag name="KSO_WM_TEMPLATE_CATEGORY" val="custom"/>
  <p:tag name="KSO_WM_TEMPLATE_INDEX" val="20193247"/>
  <p:tag name="KSO_WM_UNIT_LAYERLEVEL" val="1"/>
  <p:tag name="KSO_WM_TAG_VERSION" val="1.0"/>
  <p:tag name="KSO_WM_BEAUTIFY_FLAG" val="#wm#"/>
</p:tagLst>
</file>

<file path=ppt/tags/tag287.xml><?xml version="1.0" encoding="utf-8"?>
<p:tagLst xmlns:p="http://schemas.openxmlformats.org/presentationml/2006/main">
  <p:tag name="KSO_WM_UNIT_ISCONTENTS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193247_7*a*1"/>
  <p:tag name="KSO_WM_TEMPLATE_CATEGORY" val="custom"/>
  <p:tag name="KSO_WM_TEMPLATE_INDEX" val="20193247"/>
  <p:tag name="KSO_WM_UNIT_LAYERLEVEL" val="1"/>
  <p:tag name="KSO_WM_TAG_VERSION" val="1.0"/>
  <p:tag name="KSO_WM_BEAUTIFY_FLAG" val="#wm#"/>
</p:tagLst>
</file>

<file path=ppt/tags/tag288.xml><?xml version="1.0" encoding="utf-8"?>
<p:tagLst xmlns:p="http://schemas.openxmlformats.org/presentationml/2006/main">
  <p:tag name="KSO_WM_UNIT_ISCONTENTSTITLE" val="0"/>
  <p:tag name="KSO_WM_UNIT_PRESET_TEXT" val="单击此处添加文本具体内容，简明扼要的阐述您的观点。"/>
  <p:tag name="KSO_WM_UNIT_NOCLEAR" val="0"/>
  <p:tag name="KSO_WM_UNIT_VALUE" val="66"/>
  <p:tag name="KSO_WM_UNIT_HIGHLIGHT" val="0"/>
  <p:tag name="KSO_WM_UNIT_COMPATIBLE" val="0"/>
  <p:tag name="KSO_WM_UNIT_DIAGRAM_ISNUMVISUAL" val="0"/>
  <p:tag name="KSO_WM_UNIT_DIAGRAM_ISREFERUNIT" val="0"/>
  <p:tag name="KSO_WM_UNIT_TYPE" val="b"/>
  <p:tag name="KSO_WM_UNIT_INDEX" val="1"/>
  <p:tag name="KSO_WM_UNIT_ID" val="custom20193247_7*b*1"/>
  <p:tag name="KSO_WM_TEMPLATE_CATEGORY" val="custom"/>
  <p:tag name="KSO_WM_TEMPLATE_INDEX" val="20193247"/>
  <p:tag name="KSO_WM_UNIT_LAYERLEVEL" val="1"/>
  <p:tag name="KSO_WM_TAG_VERSION" val="1.0"/>
  <p:tag name="KSO_WM_BEAUTIFY_FLAG" val="#wm#"/>
</p:tagLst>
</file>

<file path=ppt/tags/tag289.xml><?xml version="1.0" encoding="utf-8"?>
<p:tagLst xmlns:p="http://schemas.openxmlformats.org/presentationml/2006/main">
  <p:tag name="KSO_WM_SLIDE_ID" val="custom20193247_7"/>
  <p:tag name="KSO_WM_TEMPLATE_SUBCATEGORY" val="0"/>
  <p:tag name="KSO_WM_SLIDE_ITEM_CNT" val="0"/>
  <p:tag name="KSO_WM_SLIDE_INDEX" val="7"/>
  <p:tag name="KSO_WM_TAG_VERSION" val="1.0"/>
  <p:tag name="KSO_WM_BEAUTIFY_FLAG" val="#wm#"/>
  <p:tag name="KSO_WM_TEMPLATE_CATEGORY" val="custom"/>
  <p:tag name="KSO_WM_TEMPLATE_INDEX" val="20193247"/>
  <p:tag name="KSO_WM_SLIDE_LAYOUT" val="a_b_e"/>
  <p:tag name="KSO_WM_SLIDE_LAYOUT_CNT" val="1_1_1"/>
  <p:tag name="KSO_WM_SLIDE_TYPE" val="sectionTitle"/>
  <p:tag name="KSO_WM_SLIDE_SUBTYPE" val="pureTxt"/>
  <p:tag name="KSO_WM_SLIDE_ANIMATION_ID" val="3127450"/>
  <p:tag name="KSO_WM_SLIDE_ANIMATION_TYPE" val="0_9_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BEAUTIFY_FLAG" val="#wm#"/>
  <p:tag name="KSO_WM_TEMPLATE_CATEGORY" val="custom"/>
  <p:tag name="KSO_WM_TEMPLATE_INDEX" val="20193247"/>
</p:tagLst>
</file>

<file path=ppt/tags/tag291.xml><?xml version="1.0" encoding="utf-8"?>
<p:tagLst xmlns:p="http://schemas.openxmlformats.org/presentationml/2006/main">
  <p:tag name="KSO_WM_BEAUTIFY_FLAG" val="#wm#"/>
  <p:tag name="KSO_WM_TEMPLATE_CATEGORY" val="custom"/>
  <p:tag name="KSO_WM_TEMPLATE_INDEX" val="20193247"/>
</p:tagLst>
</file>

<file path=ppt/tags/tag292.xml><?xml version="1.0" encoding="utf-8"?>
<p:tagLst xmlns:p="http://schemas.openxmlformats.org/presentationml/2006/main">
  <p:tag name="KSO_WM_BEAUTIFY_FLAG" val="#wm#"/>
  <p:tag name="KSO_WM_TEMPLATE_CATEGORY" val="custom"/>
  <p:tag name="KSO_WM_TEMPLATE_INDEX" val="20193247"/>
</p:tagLst>
</file>

<file path=ppt/tags/tag293.xml><?xml version="1.0" encoding="utf-8"?>
<p:tagLst xmlns:p="http://schemas.openxmlformats.org/presentationml/2006/main">
  <p:tag name="KSO_WM_BEAUTIFY_FLAG" val="#wm#"/>
  <p:tag name="KSO_WM_TEMPLATE_CATEGORY" val="custom"/>
  <p:tag name="KSO_WM_TEMPLATE_INDEX" val="20193247"/>
</p:tagLst>
</file>

<file path=ppt/tags/tag294.xml><?xml version="1.0" encoding="utf-8"?>
<p:tagLst xmlns:p="http://schemas.openxmlformats.org/presentationml/2006/main">
  <p:tag name="KSO_WM_BEAUTIFY_FLAG" val="#wm#"/>
  <p:tag name="KSO_WM_TEMPLATE_CATEGORY" val="custom"/>
  <p:tag name="KSO_WM_TEMPLATE_INDEX" val="20193247"/>
</p:tagLst>
</file>

<file path=ppt/tags/tag295.xml><?xml version="1.0" encoding="utf-8"?>
<p:tagLst xmlns:p="http://schemas.openxmlformats.org/presentationml/2006/main">
  <p:tag name="KSO_WM_BEAUTIFY_FLAG" val="#wm#"/>
  <p:tag name="KSO_WM_TEMPLATE_CATEGORY" val="custom"/>
  <p:tag name="KSO_WM_TEMPLATE_INDEX" val="20193247"/>
</p:tagLst>
</file>

<file path=ppt/tags/tag296.xml><?xml version="1.0" encoding="utf-8"?>
<p:tagLst xmlns:p="http://schemas.openxmlformats.org/presentationml/2006/main">
  <p:tag name="KSO_WM_BEAUTIFY_FLAG" val="#wm#"/>
  <p:tag name="KSO_WM_TEMPLATE_CATEGORY" val="custom"/>
  <p:tag name="KSO_WM_TEMPLATE_INDEX" val="20193247"/>
</p:tagLst>
</file>

<file path=ppt/tags/tag297.xml><?xml version="1.0" encoding="utf-8"?>
<p:tagLst xmlns:p="http://schemas.openxmlformats.org/presentationml/2006/main">
  <p:tag name="KSO_WM_BEAUTIFY_FLAG" val="#wm#"/>
  <p:tag name="KSO_WM_TEMPLATE_CATEGORY" val="custom"/>
  <p:tag name="KSO_WM_TEMPLATE_INDEX" val="20193247"/>
</p:tagLst>
</file>

<file path=ppt/tags/tag298.xml><?xml version="1.0" encoding="utf-8"?>
<p:tagLst xmlns:p="http://schemas.openxmlformats.org/presentationml/2006/main">
  <p:tag name="KSO_WM_BEAUTIFY_FLAG" val="#wm#"/>
  <p:tag name="KSO_WM_TEMPLATE_CATEGORY" val="custom"/>
  <p:tag name="KSO_WM_TEMPLATE_INDEX" val="20193247"/>
</p:tagLst>
</file>

<file path=ppt/tags/tag299.xml><?xml version="1.0" encoding="utf-8"?>
<p:tagLst xmlns:p="http://schemas.openxmlformats.org/presentationml/2006/main">
  <p:tag name="KSO_WM_BEAUTIFY_FLAG" val="#wm#"/>
  <p:tag name="KSO_WM_TEMPLATE_CATEGORY" val="custom"/>
  <p:tag name="KSO_WM_TEMPLATE_INDEX" val="20193247"/>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BEAUTIFY_FLAG" val="#wm#"/>
  <p:tag name="KSO_WM_TEMPLATE_CATEGORY" val="custom"/>
  <p:tag name="KSO_WM_TEMPLATE_INDEX" val="20193247"/>
</p:tagLst>
</file>

<file path=ppt/tags/tag301.xml><?xml version="1.0" encoding="utf-8"?>
<p:tagLst xmlns:p="http://schemas.openxmlformats.org/presentationml/2006/main">
  <p:tag name="KSO_WM_BEAUTIFY_FLAG" val="#wm#"/>
  <p:tag name="KSO_WM_TEMPLATE_CATEGORY" val="custom"/>
  <p:tag name="KSO_WM_TEMPLATE_INDEX" val="20193247"/>
</p:tagLst>
</file>

<file path=ppt/tags/tag302.xml><?xml version="1.0" encoding="utf-8"?>
<p:tagLst xmlns:p="http://schemas.openxmlformats.org/presentationml/2006/main">
  <p:tag name="KSO_WM_BEAUTIFY_FLAG" val="#wm#"/>
  <p:tag name="KSO_WM_TEMPLATE_CATEGORY" val="custom"/>
  <p:tag name="KSO_WM_TEMPLATE_INDEX" val="20193247"/>
</p:tagLst>
</file>

<file path=ppt/tags/tag303.xml><?xml version="1.0" encoding="utf-8"?>
<p:tagLst xmlns:p="http://schemas.openxmlformats.org/presentationml/2006/main">
  <p:tag name="KSO_WM_BEAUTIFY_FLAG" val="#wm#"/>
  <p:tag name="KSO_WM_TEMPLATE_CATEGORY" val="custom"/>
  <p:tag name="KSO_WM_TEMPLATE_INDEX" val="20193247"/>
</p:tagLst>
</file>

<file path=ppt/tags/tag304.xml><?xml version="1.0" encoding="utf-8"?>
<p:tagLst xmlns:p="http://schemas.openxmlformats.org/presentationml/2006/main">
  <p:tag name="KSO_WM_BEAUTIFY_FLAG" val="#wm#"/>
  <p:tag name="KSO_WM_TEMPLATE_CATEGORY" val="custom"/>
  <p:tag name="KSO_WM_TEMPLATE_INDEX" val="20193247"/>
</p:tagLst>
</file>

<file path=ppt/tags/tag305.xml><?xml version="1.0" encoding="utf-8"?>
<p:tagLst xmlns:p="http://schemas.openxmlformats.org/presentationml/2006/main">
  <p:tag name="KSO_WM_MEDIACOVER_FLAG" val="1"/>
</p:tagLst>
</file>

<file path=ppt/tags/tag306.xml><?xml version="1.0" encoding="utf-8"?>
<p:tagLst xmlns:p="http://schemas.openxmlformats.org/presentationml/2006/main">
  <p:tag name="KSO_WM_BEAUTIFY_FLAG" val="#wm#"/>
  <p:tag name="KSO_WM_TEMPLATE_CATEGORY" val="custom"/>
  <p:tag name="KSO_WM_TEMPLATE_INDEX" val="20193247"/>
</p:tagLst>
</file>

<file path=ppt/tags/tag307.xml><?xml version="1.0" encoding="utf-8"?>
<p:tagLst xmlns:p="http://schemas.openxmlformats.org/presentationml/2006/main">
  <p:tag name="KSO_WM_BEAUTIFY_FLAG" val="#wm#"/>
  <p:tag name="KSO_WM_TEMPLATE_CATEGORY" val="custom"/>
  <p:tag name="KSO_WM_TEMPLATE_INDEX" val="20193247"/>
</p:tagLst>
</file>

<file path=ppt/tags/tag308.xml><?xml version="1.0" encoding="utf-8"?>
<p:tagLst xmlns:p="http://schemas.openxmlformats.org/presentationml/2006/main">
  <p:tag name="KSO_WM_BEAUTIFY_FLAG" val="#wm#"/>
  <p:tag name="KSO_WM_TEMPLATE_CATEGORY" val="custom"/>
  <p:tag name="KSO_WM_TEMPLATE_INDEX" val="20193247"/>
</p:tagLst>
</file>

<file path=ppt/tags/tag309.xml><?xml version="1.0" encoding="utf-8"?>
<p:tagLst xmlns:p="http://schemas.openxmlformats.org/presentationml/2006/main">
  <p:tag name="KSO_WM_BEAUTIFY_FLAG" val="#wm#"/>
  <p:tag name="KSO_WM_TEMPLATE_CATEGORY" val="custom"/>
  <p:tag name="KSO_WM_TEMPLATE_INDEX" val="20193247"/>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1.0"/>
  <p:tag name="KSO_WM_BEAUTIFY_FLAG" val="#wm#"/>
  <p:tag name="KSO_WM_UNIT_TYPE" val="i"/>
  <p:tag name="KSO_WM_UNIT_INDEX" val="1"/>
</p:tagLst>
</file>

<file path=ppt/tags/tag310.xml><?xml version="1.0" encoding="utf-8"?>
<p:tagLst xmlns:p="http://schemas.openxmlformats.org/presentationml/2006/main">
  <p:tag name="KSO_WM_BEAUTIFY_FLAG" val="#wm#"/>
  <p:tag name="KSO_WM_TEMPLATE_CATEGORY" val="custom"/>
  <p:tag name="KSO_WM_TEMPLATE_INDEX" val="20193247"/>
</p:tagLst>
</file>

<file path=ppt/tags/tag311.xml><?xml version="1.0" encoding="utf-8"?>
<p:tagLst xmlns:p="http://schemas.openxmlformats.org/presentationml/2006/main">
  <p:tag name="KSO_WM_BEAUTIFY_FLAG" val="#wm#"/>
  <p:tag name="KSO_WM_TEMPLATE_CATEGORY" val="custom"/>
  <p:tag name="KSO_WM_TEMPLATE_INDEX" val="20193247"/>
</p:tagLst>
</file>

<file path=ppt/tags/tag312.xml><?xml version="1.0" encoding="utf-8"?>
<p:tagLst xmlns:p="http://schemas.openxmlformats.org/presentationml/2006/main">
  <p:tag name="KSO_WM_BEAUTIFY_FLAG" val="#wm#"/>
  <p:tag name="KSO_WM_TEMPLATE_CATEGORY" val="custom"/>
  <p:tag name="KSO_WM_TEMPLATE_INDEX" val="20193247"/>
</p:tagLst>
</file>

<file path=ppt/tags/tag313.xml><?xml version="1.0" encoding="utf-8"?>
<p:tagLst xmlns:p="http://schemas.openxmlformats.org/presentationml/2006/main">
  <p:tag name="KSO_WM_BEAUTIFY_FLAG" val="#wm#"/>
  <p:tag name="KSO_WM_TEMPLATE_CATEGORY" val="custom"/>
  <p:tag name="KSO_WM_TEMPLATE_INDEX" val="20193247"/>
</p:tagLst>
</file>

<file path=ppt/tags/tag314.xml><?xml version="1.0" encoding="utf-8"?>
<p:tagLst xmlns:p="http://schemas.openxmlformats.org/presentationml/2006/main">
  <p:tag name="KSO_WM_BEAUTIFY_FLAG" val="#wm#"/>
  <p:tag name="KSO_WM_TEMPLATE_CATEGORY" val="custom"/>
  <p:tag name="KSO_WM_TEMPLATE_INDEX" val="20193247"/>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1.0"/>
  <p:tag name="KSO_WM_BEAUTIFY_FLAG" val="#wm#"/>
  <p:tag name="KSO_WM_UNIT_TYPE" val="i"/>
  <p:tag name="KSO_WM_UNIT_INDEX" val="2"/>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1.0"/>
  <p:tag name="KSO_WM_BEAUTIFY_FLAG" val="#wm#"/>
  <p:tag name="KSO_WM_UNIT_TYPE" val="i"/>
  <p:tag name="KSO_WM_UNIT_INDEX" val="3"/>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4"/>
  <p:tag name="KSO_WM_UNIT_LAYERLEVEL" val="1"/>
  <p:tag name="KSO_WM_TAG_VERSION" val="1.0"/>
  <p:tag name="KSO_WM_BEAUTIFY_FLAG" val="#wm#"/>
  <p:tag name="KSO_WM_UNIT_TYPE" val="i"/>
  <p:tag name="KSO_WM_UNIT_INDEX" val="4"/>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5"/>
  <p:tag name="KSO_WM_UNIT_LAYERLEVEL" val="1"/>
  <p:tag name="KSO_WM_TAG_VERSION" val="1.0"/>
  <p:tag name="KSO_WM_BEAUTIFY_FLAG" val="#wm#"/>
  <p:tag name="KSO_WM_UNIT_TYPE" val="i"/>
  <p:tag name="KSO_WM_UNIT_INDEX" val="5"/>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6"/>
  <p:tag name="KSO_WM_UNIT_LAYERLEVEL" val="1"/>
  <p:tag name="KSO_WM_TAG_VERSION" val="1.0"/>
  <p:tag name="KSO_WM_BEAUTIFY_FLAG" val="#wm#"/>
  <p:tag name="KSO_WM_UNIT_TYPE" val="i"/>
  <p:tag name="KSO_WM_UNIT_INDEX" val="6"/>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1"/>
  <p:tag name="KSO_WM_UNIT_LAYERLEVEL" val="1"/>
  <p:tag name="KSO_WM_TAG_VERSION" val="1.0"/>
  <p:tag name="KSO_WM_BEAUTIFY_FLAG" val="#wm#"/>
  <p:tag name="KSO_WM_UNIT_TYPE" val="i"/>
  <p:tag name="KSO_WM_UNIT_INDEX"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2"/>
  <p:tag name="KSO_WM_UNIT_LAYERLEVEL" val="1"/>
  <p:tag name="KSO_WM_TAG_VERSION" val="1.0"/>
  <p:tag name="KSO_WM_BEAUTIFY_FLAG" val="#wm#"/>
  <p:tag name="KSO_WM_UNIT_TYPE" val="i"/>
  <p:tag name="KSO_WM_UNIT_INDEX" val="2"/>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3"/>
  <p:tag name="KSO_WM_UNIT_LAYERLEVEL" val="1"/>
  <p:tag name="KSO_WM_TAG_VERSION" val="1.0"/>
  <p:tag name="KSO_WM_BEAUTIFY_FLAG" val="#wm#"/>
  <p:tag name="KSO_WM_UNIT_TYPE" val="i"/>
  <p:tag name="KSO_WM_UNIT_INDEX" val="3"/>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4"/>
  <p:tag name="KSO_WM_UNIT_LAYERLEVEL" val="1"/>
  <p:tag name="KSO_WM_TAG_VERSION" val="1.0"/>
  <p:tag name="KSO_WM_BEAUTIFY_FLAG" val="#wm#"/>
  <p:tag name="KSO_WM_UNIT_TYPE" val="i"/>
  <p:tag name="KSO_WM_UNIT_INDEX" val="4"/>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5"/>
  <p:tag name="KSO_WM_UNIT_LAYERLEVEL" val="1"/>
  <p:tag name="KSO_WM_TAG_VERSION" val="1.0"/>
  <p:tag name="KSO_WM_BEAUTIFY_FLAG" val="#wm#"/>
  <p:tag name="KSO_WM_UNIT_TYPE" val="i"/>
  <p:tag name="KSO_WM_UNIT_INDEX" val="5"/>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6"/>
  <p:tag name="KSO_WM_UNIT_LAYERLEVEL" val="1"/>
  <p:tag name="KSO_WM_TAG_VERSION" val="1.0"/>
  <p:tag name="KSO_WM_BEAUTIFY_FLAG" val="#wm#"/>
  <p:tag name="KSO_WM_UNIT_TYPE" val="i"/>
  <p:tag name="KSO_WM_UNIT_INDEX" val="6"/>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TYPE" val="i"/>
  <p:tag name="KSO_WM_UNIT_INDEX"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2"/>
  <p:tag name="KSO_WM_UNIT_LAYERLEVEL" val="1"/>
  <p:tag name="KSO_WM_TAG_VERSION" val="1.0"/>
  <p:tag name="KSO_WM_BEAUTIFY_FLAG" val="#wm#"/>
  <p:tag name="KSO_WM_UNIT_TYPE" val="i"/>
  <p:tag name="KSO_WM_UNIT_INDEX"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1"/>
  <p:tag name="KSO_WM_UNIT_LAYERLEVEL" val="1"/>
  <p:tag name="KSO_WM_TAG_VERSION" val="1.0"/>
  <p:tag name="KSO_WM_BEAUTIFY_FLAG" val="#wm#"/>
  <p:tag name="KSO_WM_UNIT_TYPE" val="i"/>
  <p:tag name="KSO_WM_UNIT_INDEX"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2"/>
  <p:tag name="KSO_WM_UNIT_LAYERLEVEL" val="1"/>
  <p:tag name="KSO_WM_TAG_VERSION" val="1.0"/>
  <p:tag name="KSO_WM_BEAUTIFY_FLAG" val="#wm#"/>
  <p:tag name="KSO_WM_UNIT_TYPE" val="i"/>
  <p:tag name="KSO_WM_UNIT_INDEX"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3"/>
  <p:tag name="KSO_WM_UNIT_LAYERLEVEL" val="1"/>
  <p:tag name="KSO_WM_TAG_VERSION" val="1.0"/>
  <p:tag name="KSO_WM_BEAUTIFY_FLAG" val="#wm#"/>
  <p:tag name="KSO_WM_UNIT_TYPE" val="i"/>
  <p:tag name="KSO_WM_UNIT_INDEX" val="3"/>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4"/>
  <p:tag name="KSO_WM_UNIT_LAYERLEVEL" val="1"/>
  <p:tag name="KSO_WM_TAG_VERSION" val="1.0"/>
  <p:tag name="KSO_WM_BEAUTIFY_FLAG" val="#wm#"/>
  <p:tag name="KSO_WM_UNIT_TYPE" val="i"/>
  <p:tag name="KSO_WM_UNIT_INDEX" val="4"/>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5"/>
  <p:tag name="KSO_WM_UNIT_LAYERLEVEL" val="1"/>
  <p:tag name="KSO_WM_TAG_VERSION" val="1.0"/>
  <p:tag name="KSO_WM_BEAUTIFY_FLAG" val="#wm#"/>
  <p:tag name="KSO_WM_UNIT_TYPE" val="i"/>
  <p:tag name="KSO_WM_UNIT_INDEX" val="5"/>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6"/>
  <p:tag name="KSO_WM_UNIT_LAYERLEVEL" val="1"/>
  <p:tag name="KSO_WM_TAG_VERSION" val="1.0"/>
  <p:tag name="KSO_WM_BEAUTIFY_FLAG" val="#wm#"/>
  <p:tag name="KSO_WM_UNIT_TYPE" val="i"/>
  <p:tag name="KSO_WM_UNIT_INDEX" val="6"/>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1"/>
  <p:tag name="KSO_WM_UNIT_LAYERLEVEL" val="1"/>
  <p:tag name="KSO_WM_TAG_VERSION" val="1.0"/>
  <p:tag name="KSO_WM_BEAUTIFY_FLAG" val="#wm#"/>
  <p:tag name="KSO_WM_UNIT_TYPE" val="i"/>
  <p:tag name="KSO_WM_UNIT_INDEX"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2"/>
  <p:tag name="KSO_WM_UNIT_LAYERLEVEL" val="1"/>
  <p:tag name="KSO_WM_TAG_VERSION" val="1.0"/>
  <p:tag name="KSO_WM_BEAUTIFY_FLAG" val="#wm#"/>
  <p:tag name="KSO_WM_UNIT_TYPE" val="i"/>
  <p:tag name="KSO_WM_UNIT_INDEX" val="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3"/>
  <p:tag name="KSO_WM_UNIT_LAYERLEVEL" val="1"/>
  <p:tag name="KSO_WM_TAG_VERSION" val="1.0"/>
  <p:tag name="KSO_WM_BEAUTIFY_FLAG" val="#wm#"/>
  <p:tag name="KSO_WM_UNIT_TYPE" val="i"/>
  <p:tag name="KSO_WM_UNIT_INDEX" val="3"/>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4"/>
  <p:tag name="KSO_WM_UNIT_LAYERLEVEL" val="1"/>
  <p:tag name="KSO_WM_TAG_VERSION" val="1.0"/>
  <p:tag name="KSO_WM_BEAUTIFY_FLAG" val="#wm#"/>
  <p:tag name="KSO_WM_UNIT_TYPE" val="i"/>
  <p:tag name="KSO_WM_UNIT_INDEX" val="4"/>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5"/>
  <p:tag name="KSO_WM_UNIT_LAYERLEVEL" val="1"/>
  <p:tag name="KSO_WM_TAG_VERSION" val="1.0"/>
  <p:tag name="KSO_WM_BEAUTIFY_FLAG" val="#wm#"/>
  <p:tag name="KSO_WM_UNIT_TYPE" val="i"/>
  <p:tag name="KSO_WM_UNIT_INDEX" val="5"/>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6"/>
  <p:tag name="KSO_WM_UNIT_LAYERLEVEL" val="1"/>
  <p:tag name="KSO_WM_TAG_VERSION" val="1.0"/>
  <p:tag name="KSO_WM_BEAUTIFY_FLAG" val="#wm#"/>
  <p:tag name="KSO_WM_UNIT_TYPE" val="i"/>
  <p:tag name="KSO_WM_UNIT_INDEX" val="6"/>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1"/>
  <p:tag name="KSO_WM_UNIT_LAYERLEVEL" val="1"/>
  <p:tag name="KSO_WM_TAG_VERSION" val="1.0"/>
  <p:tag name="KSO_WM_BEAUTIFY_FLAG" val="#wm#"/>
  <p:tag name="KSO_WM_UNIT_TYPE" val="i"/>
  <p:tag name="KSO_WM_UNIT_INDEX" val="1"/>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2"/>
  <p:tag name="KSO_WM_UNIT_LAYERLEVEL" val="1"/>
  <p:tag name="KSO_WM_TAG_VERSION" val="1.0"/>
  <p:tag name="KSO_WM_BEAUTIFY_FLAG" val="#wm#"/>
  <p:tag name="KSO_WM_UNIT_TYPE" val="i"/>
  <p:tag name="KSO_WM_UNIT_INDEX"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3"/>
  <p:tag name="KSO_WM_UNIT_LAYERLEVEL" val="1"/>
  <p:tag name="KSO_WM_TAG_VERSION" val="1.0"/>
  <p:tag name="KSO_WM_BEAUTIFY_FLAG" val="#wm#"/>
  <p:tag name="KSO_WM_UNIT_TYPE" val="i"/>
  <p:tag name="KSO_WM_UNIT_INDEX" val="3"/>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4"/>
  <p:tag name="KSO_WM_UNIT_LAYERLEVEL" val="1"/>
  <p:tag name="KSO_WM_TAG_VERSION" val="1.0"/>
  <p:tag name="KSO_WM_BEAUTIFY_FLAG" val="#wm#"/>
  <p:tag name="KSO_WM_UNIT_TYPE" val="i"/>
  <p:tag name="KSO_WM_UNIT_INDEX" val="4"/>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5"/>
  <p:tag name="KSO_WM_UNIT_LAYERLEVEL" val="1"/>
  <p:tag name="KSO_WM_TAG_VERSION" val="1.0"/>
  <p:tag name="KSO_WM_BEAUTIFY_FLAG" val="#wm#"/>
  <p:tag name="KSO_WM_UNIT_TYPE" val="i"/>
  <p:tag name="KSO_WM_UNIT_INDEX" val="5"/>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6"/>
  <p:tag name="KSO_WM_UNIT_LAYERLEVEL" val="1"/>
  <p:tag name="KSO_WM_TAG_VERSION" val="1.0"/>
  <p:tag name="KSO_WM_BEAUTIFY_FLAG" val="#wm#"/>
  <p:tag name="KSO_WM_UNIT_TYPE" val="i"/>
  <p:tag name="KSO_WM_UNIT_INDEX" val="6"/>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1"/>
  <p:tag name="KSO_WM_UNIT_LAYERLEVEL" val="1"/>
  <p:tag name="KSO_WM_TAG_VERSION" val="1.0"/>
  <p:tag name="KSO_WM_BEAUTIFY_FLAG" val="#wm#"/>
  <p:tag name="KSO_WM_UNIT_TYPE" val="i"/>
  <p:tag name="KSO_WM_UNIT_INDEX" val="1"/>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2"/>
  <p:tag name="KSO_WM_UNIT_LAYERLEVEL" val="1"/>
  <p:tag name="KSO_WM_TAG_VERSION" val="1.0"/>
  <p:tag name="KSO_WM_BEAUTIFY_FLAG" val="#wm#"/>
  <p:tag name="KSO_WM_UNIT_TYPE" val="i"/>
  <p:tag name="KSO_WM_UNIT_INDEX"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3"/>
  <p:tag name="KSO_WM_UNIT_LAYERLEVEL" val="1"/>
  <p:tag name="KSO_WM_TAG_VERSION" val="1.0"/>
  <p:tag name="KSO_WM_BEAUTIFY_FLAG" val="#wm#"/>
  <p:tag name="KSO_WM_UNIT_TYPE" val="i"/>
  <p:tag name="KSO_WM_UNIT_INDEX" val="3"/>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4"/>
  <p:tag name="KSO_WM_UNIT_LAYERLEVEL" val="1"/>
  <p:tag name="KSO_WM_TAG_VERSION" val="1.0"/>
  <p:tag name="KSO_WM_BEAUTIFY_FLAG" val="#wm#"/>
  <p:tag name="KSO_WM_UNIT_TYPE" val="i"/>
  <p:tag name="KSO_WM_UNIT_INDEX" val="4"/>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5"/>
  <p:tag name="KSO_WM_UNIT_LAYERLEVEL" val="1"/>
  <p:tag name="KSO_WM_TAG_VERSION" val="1.0"/>
  <p:tag name="KSO_WM_BEAUTIFY_FLAG" val="#wm#"/>
  <p:tag name="KSO_WM_UNIT_TYPE" val="i"/>
  <p:tag name="KSO_WM_UNIT_INDEX" val="5"/>
</p:tagLst>
</file>

<file path=ppt/theme/theme1.xml><?xml version="1.0" encoding="utf-8"?>
<a:theme xmlns:a="http://schemas.openxmlformats.org/drawingml/2006/main" name="Office 主题​​">
  <a:themeElements>
    <a:clrScheme name="gaw4g5qa">
      <a:dk1>
        <a:srgbClr val="000000"/>
      </a:dk1>
      <a:lt1>
        <a:srgbClr val="FFFFFF"/>
      </a:lt1>
      <a:dk2>
        <a:srgbClr val="202020"/>
      </a:dk2>
      <a:lt2>
        <a:srgbClr val="FFFFFF"/>
      </a:lt2>
      <a:accent1>
        <a:srgbClr val="3A3F42"/>
      </a:accent1>
      <a:accent2>
        <a:srgbClr val="30C5FF"/>
      </a:accent2>
      <a:accent3>
        <a:srgbClr val="30DFFF"/>
      </a:accent3>
      <a:accent4>
        <a:srgbClr val="3CF1F0"/>
      </a:accent4>
      <a:accent5>
        <a:srgbClr val="9FF3F1"/>
      </a:accent5>
      <a:accent6>
        <a:srgbClr val="40EDCA"/>
      </a:accent6>
      <a:hlink>
        <a:srgbClr val="304FFD"/>
      </a:hlink>
      <a:folHlink>
        <a:srgbClr val="492067"/>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65">
      <a:dk1>
        <a:srgbClr val="000000"/>
      </a:dk1>
      <a:lt1>
        <a:sysClr val="window" lastClr="FFFFFF"/>
      </a:lt1>
      <a:dk2>
        <a:srgbClr val="F5EDE8"/>
      </a:dk2>
      <a:lt2>
        <a:srgbClr val="FFFFFF"/>
      </a:lt2>
      <a:accent1>
        <a:srgbClr val="E8D1BF"/>
      </a:accent1>
      <a:accent2>
        <a:srgbClr val="FEB578"/>
      </a:accent2>
      <a:accent3>
        <a:srgbClr val="F0CE91"/>
      </a:accent3>
      <a:accent4>
        <a:srgbClr val="F1D769"/>
      </a:accent4>
      <a:accent5>
        <a:srgbClr val="EFD6C7"/>
      </a:accent5>
      <a:accent6>
        <a:srgbClr val="A5D4BF"/>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4446</Words>
  <Application>WPS 演示</Application>
  <PresentationFormat>全屏显示(4:3)</PresentationFormat>
  <Paragraphs>379</Paragraphs>
  <Slides>58</Slides>
  <Notes>1</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58</vt:i4>
      </vt:variant>
    </vt:vector>
  </HeadingPairs>
  <TitlesOfParts>
    <vt:vector size="71" baseType="lpstr">
      <vt:lpstr>Arial</vt:lpstr>
      <vt:lpstr>宋体</vt:lpstr>
      <vt:lpstr>Wingdings</vt:lpstr>
      <vt:lpstr>微软雅黑</vt:lpstr>
      <vt:lpstr>汉仪旗黑-85S</vt:lpstr>
      <vt:lpstr>黑体</vt:lpstr>
      <vt:lpstr>Century Gothic</vt:lpstr>
      <vt:lpstr>Arial Unicode MS</vt:lpstr>
      <vt:lpstr>Cordia New</vt:lpstr>
      <vt:lpstr>Calibri</vt:lpstr>
      <vt:lpstr>汉仪旗黑Y4-85简</vt:lpstr>
      <vt:lpstr>Office 主题​​</vt:lpstr>
      <vt:lpstr>1_Office 主题​​</vt:lpstr>
      <vt:lpstr>安全生产汇报情况</vt:lpstr>
      <vt:lpstr>PowerPoint 演示文稿</vt:lpstr>
      <vt:lpstr>工程项目基本概况</vt:lpstr>
      <vt:lpstr>       工程概况  工程位于杭州市萧山区宁围街道,由建设四路、文明路南侧河道、规划金四路及规划金一路合围区域,用地面128791.3m,总建筑面积约558570.6m,由20幢高层住宅(24-28层)及配套、商业用房(1-2层)组成，基础拟采用桩基础;设地下室二层,基坑开挖深度约9.50m,属一级基坑。建筑安全等级为一级,设计使用年限为50年,建筑物的耐火等级为一级, 抗震设防烈度为6度。</vt:lpstr>
      <vt:lpstr> 宁围安置房项目部</vt:lpstr>
      <vt:lpstr>项 目 设 施 概 况 </vt:lpstr>
      <vt:lpstr>项 目 部 设 施</vt:lpstr>
      <vt:lpstr>项 目 设 施 概 况 </vt:lpstr>
      <vt:lpstr>项 目 设 施 概 况 </vt:lpstr>
      <vt:lpstr>项目部监控系统设施</vt:lpstr>
      <vt:lpstr>项 目 设 施 概 况 </vt:lpstr>
      <vt:lpstr>项 目 部 设 施 </vt:lpstr>
      <vt:lpstr>项 目 设 施 概 况</vt:lpstr>
      <vt:lpstr>项 目 设 施 概 况 </vt:lpstr>
      <vt:lpstr>项 目 设 施 概 况</vt:lpstr>
      <vt:lpstr>现场安全文明施工管理</vt:lpstr>
      <vt:lpstr>安 全 宣 传 标 语</vt:lpstr>
      <vt:lpstr>大型机械安全管理 </vt:lpstr>
      <vt:lpstr>材 料 堆 放</vt:lpstr>
      <vt:lpstr>定型化围护，施工现场临边围护</vt:lpstr>
      <vt:lpstr>洞口防护措施</vt:lpstr>
      <vt:lpstr>围 挡 管 理</vt:lpstr>
      <vt:lpstr>安全帽日常管理</vt:lpstr>
      <vt:lpstr>扬尘控制系统</vt:lpstr>
      <vt:lpstr>防 尘 措 施</vt:lpstr>
      <vt:lpstr>防尘措施</vt:lpstr>
      <vt:lpstr>水 泥 罐 围 护</vt:lpstr>
      <vt:lpstr>防尘措施</vt:lpstr>
      <vt:lpstr>临时用电安全管理</vt:lpstr>
      <vt:lpstr>一级、二级、三级配电箱安全管理</vt:lpstr>
      <vt:lpstr>医 务 室 管 理</vt:lpstr>
      <vt:lpstr>“除 四 害”</vt:lpstr>
      <vt:lpstr>防汛、抗台设施</vt:lpstr>
      <vt:lpstr>项目部安全管理措施</vt:lpstr>
      <vt:lpstr> 安 全 教 育</vt:lpstr>
      <vt:lpstr>安 全 教 育</vt:lpstr>
      <vt:lpstr>班 组 人 员 安 全 例 会</vt:lpstr>
      <vt:lpstr>项 目 部 周 例 会</vt:lpstr>
      <vt:lpstr>项目部党建活动会议</vt:lpstr>
      <vt:lpstr>扫黑除恶专项会议</vt:lpstr>
      <vt:lpstr>后勤部门值班训练</vt:lpstr>
      <vt:lpstr>现场安全施工技术交底</vt:lpstr>
      <vt:lpstr>临时用电安全检查</vt:lpstr>
      <vt:lpstr>生活区日常周检</vt:lpstr>
      <vt:lpstr>项目部施工现场安全周检</vt:lpstr>
      <vt:lpstr>上级领导检查指导工作</vt:lpstr>
      <vt:lpstr>消 防 系 统</vt:lpstr>
      <vt:lpstr>施工现场消防设施</vt:lpstr>
      <vt:lpstr>消 防 演 练</vt:lpstr>
      <vt:lpstr>消 防 演 练</vt:lpstr>
      <vt:lpstr>安全资料管理</vt:lpstr>
      <vt:lpstr>安 全 台 账</vt:lpstr>
      <vt:lpstr>实名制登记、各班组负责人安全责任书签订专题会议</vt:lpstr>
      <vt:lpstr>三级安全教育</vt:lpstr>
      <vt:lpstr>工伤参保台账</vt:lpstr>
      <vt:lpstr>民工学校台账</vt:lpstr>
      <vt:lpstr>施工安全技术交底资料</vt:lpstr>
      <vt:lpstr>消 防 动 火 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cp:lastModifiedBy>A呀土豆baby</cp:lastModifiedBy>
  <cp:revision>51</cp:revision>
  <dcterms:created xsi:type="dcterms:W3CDTF">2019-06-14T01:41:00Z</dcterms:created>
  <dcterms:modified xsi:type="dcterms:W3CDTF">2021-07-07T14:58:58Z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2052-11.1.0.10578</vt:lpwstr>
  </property>
  <property fmtid="{D5CDD505-2E9C-101B-9397-08002B2CF9AE}" pid="3" name="ICV">
    <vt:lpwstr>5215736593134966A1AE6F26851F8596</vt:lpwstr>
  </property>
  <property fmtid="{D5CDD505-2E9C-101B-9397-08002B2CF9AE}" pid="4" name="KSOSaveFontToCloudKey">
    <vt:lpwstr>194358947_embed</vt:lpwstr>
  </property>
</Properties>
</file>